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8" r:id="rId3"/>
    <p:sldId id="260" r:id="rId4"/>
    <p:sldId id="257"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717"/>
  </p:normalViewPr>
  <p:slideViewPr>
    <p:cSldViewPr snapToGrid="0" snapToObjects="1">
      <p:cViewPr varScale="1">
        <p:scale>
          <a:sx n="102" d="100"/>
          <a:sy n="102"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4DA72-D536-F341-9E41-030443D384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00458DE6-073E-A546-80E4-EE5C540A49BF}">
      <dgm:prSet phldrT="[文本]"/>
      <dgm:spPr/>
      <dgm:t>
        <a:bodyPr/>
        <a:lstStyle/>
        <a:p>
          <a:r>
            <a:rPr lang="zh-CN" altLang="en-US" dirty="0"/>
            <a:t>一般规定</a:t>
          </a:r>
        </a:p>
      </dgm:t>
    </dgm:pt>
    <dgm:pt modelId="{352F7708-8A32-5844-AEC7-6E2298B75D15}" type="parTrans" cxnId="{5E8C5ABA-E568-014C-BDB0-1AEC94191A5A}">
      <dgm:prSet/>
      <dgm:spPr/>
      <dgm:t>
        <a:bodyPr/>
        <a:lstStyle/>
        <a:p>
          <a:endParaRPr lang="zh-CN" altLang="en-US"/>
        </a:p>
      </dgm:t>
    </dgm:pt>
    <dgm:pt modelId="{C267447E-28EF-F348-B6E0-104F845D976E}" type="sibTrans" cxnId="{5E8C5ABA-E568-014C-BDB0-1AEC94191A5A}">
      <dgm:prSet/>
      <dgm:spPr/>
      <dgm:t>
        <a:bodyPr/>
        <a:lstStyle/>
        <a:p>
          <a:endParaRPr lang="zh-CN" altLang="en-US"/>
        </a:p>
      </dgm:t>
    </dgm:pt>
    <dgm:pt modelId="{7E60830C-3D11-D64D-B44B-6A6541450C0C}">
      <dgm:prSet phldrT="[文本]"/>
      <dgm:spPr/>
      <dgm:t>
        <a:bodyPr/>
        <a:lstStyle/>
        <a:p>
          <a:r>
            <a:rPr lang="zh-CN" altLang="en-US" dirty="0"/>
            <a:t>所有权</a:t>
          </a:r>
        </a:p>
      </dgm:t>
    </dgm:pt>
    <dgm:pt modelId="{58F13E8B-9CC7-F144-803D-88F1E41D5154}" type="parTrans" cxnId="{CFC0FF94-D63E-0E47-B325-8F79A548A15D}">
      <dgm:prSet/>
      <dgm:spPr/>
      <dgm:t>
        <a:bodyPr/>
        <a:lstStyle/>
        <a:p>
          <a:endParaRPr lang="zh-CN" altLang="en-US"/>
        </a:p>
      </dgm:t>
    </dgm:pt>
    <dgm:pt modelId="{2536AF82-7A20-324F-A0FE-C7918412A9B7}" type="sibTrans" cxnId="{CFC0FF94-D63E-0E47-B325-8F79A548A15D}">
      <dgm:prSet/>
      <dgm:spPr/>
      <dgm:t>
        <a:bodyPr/>
        <a:lstStyle/>
        <a:p>
          <a:endParaRPr lang="zh-CN" altLang="en-US"/>
        </a:p>
      </dgm:t>
    </dgm:pt>
    <dgm:pt modelId="{7A33CE19-3813-8640-88D4-D2F7A0F0294B}">
      <dgm:prSet phldrT="[文本]"/>
      <dgm:spPr/>
      <dgm:t>
        <a:bodyPr/>
        <a:lstStyle/>
        <a:p>
          <a:r>
            <a:rPr lang="zh-CN" altLang="en-US" dirty="0"/>
            <a:t>用益物权</a:t>
          </a:r>
        </a:p>
      </dgm:t>
    </dgm:pt>
    <dgm:pt modelId="{79C63908-917E-D042-B449-58AF90358ADE}" type="parTrans" cxnId="{852032CD-A7C2-CD48-A402-8CB3FFE291AC}">
      <dgm:prSet/>
      <dgm:spPr/>
      <dgm:t>
        <a:bodyPr/>
        <a:lstStyle/>
        <a:p>
          <a:endParaRPr lang="zh-CN" altLang="en-US"/>
        </a:p>
      </dgm:t>
    </dgm:pt>
    <dgm:pt modelId="{E62F1C41-74B9-024A-BAF3-8D2BB57B2EDB}" type="sibTrans" cxnId="{852032CD-A7C2-CD48-A402-8CB3FFE291AC}">
      <dgm:prSet/>
      <dgm:spPr/>
      <dgm:t>
        <a:bodyPr/>
        <a:lstStyle/>
        <a:p>
          <a:endParaRPr lang="zh-CN" altLang="en-US"/>
        </a:p>
      </dgm:t>
    </dgm:pt>
    <dgm:pt modelId="{306BBDF0-BFF7-7848-A1C7-1A1DCD1A0305}">
      <dgm:prSet/>
      <dgm:spPr/>
      <dgm:t>
        <a:bodyPr/>
        <a:lstStyle/>
        <a:p>
          <a:r>
            <a:rPr lang="zh-CN" altLang="en-US" dirty="0"/>
            <a:t>担保物权</a:t>
          </a:r>
        </a:p>
      </dgm:t>
    </dgm:pt>
    <dgm:pt modelId="{BEE2ABAC-6FCA-7349-BFC0-8CA1E1DE6FE6}" type="parTrans" cxnId="{3C70D931-2F24-714A-B90D-3FCFEADF27D8}">
      <dgm:prSet/>
      <dgm:spPr/>
      <dgm:t>
        <a:bodyPr/>
        <a:lstStyle/>
        <a:p>
          <a:endParaRPr lang="zh-CN" altLang="en-US"/>
        </a:p>
      </dgm:t>
    </dgm:pt>
    <dgm:pt modelId="{FF27DC16-8A51-824C-BE23-652BBA420896}" type="sibTrans" cxnId="{3C70D931-2F24-714A-B90D-3FCFEADF27D8}">
      <dgm:prSet/>
      <dgm:spPr/>
      <dgm:t>
        <a:bodyPr/>
        <a:lstStyle/>
        <a:p>
          <a:endParaRPr lang="zh-CN" altLang="en-US"/>
        </a:p>
      </dgm:t>
    </dgm:pt>
    <dgm:pt modelId="{00A039FD-E58C-A14F-AC20-599AD07B449D}">
      <dgm:prSet/>
      <dgm:spPr/>
      <dgm:t>
        <a:bodyPr/>
        <a:lstStyle/>
        <a:p>
          <a:r>
            <a:rPr lang="zh-CN" altLang="en-US" dirty="0"/>
            <a:t>占有</a:t>
          </a:r>
        </a:p>
      </dgm:t>
    </dgm:pt>
    <dgm:pt modelId="{E1F99CBC-8CBB-6545-BFF4-706FD5FD8A8C}" type="parTrans" cxnId="{699DEB13-7FF4-4D49-A65B-B813FFFC86FC}">
      <dgm:prSet/>
      <dgm:spPr/>
      <dgm:t>
        <a:bodyPr/>
        <a:lstStyle/>
        <a:p>
          <a:endParaRPr lang="zh-CN" altLang="en-US"/>
        </a:p>
      </dgm:t>
    </dgm:pt>
    <dgm:pt modelId="{A8690A81-9F93-4C4A-97BF-BE6F75B04A47}" type="sibTrans" cxnId="{699DEB13-7FF4-4D49-A65B-B813FFFC86FC}">
      <dgm:prSet/>
      <dgm:spPr/>
      <dgm:t>
        <a:bodyPr/>
        <a:lstStyle/>
        <a:p>
          <a:endParaRPr lang="zh-CN" altLang="en-US"/>
        </a:p>
      </dgm:t>
    </dgm:pt>
    <dgm:pt modelId="{204CC8F6-DD08-9243-9C38-85A769A16DA9}" type="pres">
      <dgm:prSet presAssocID="{CE54DA72-D536-F341-9E41-030443D384F8}" presName="vert0" presStyleCnt="0">
        <dgm:presLayoutVars>
          <dgm:dir/>
          <dgm:animOne val="branch"/>
          <dgm:animLvl val="lvl"/>
        </dgm:presLayoutVars>
      </dgm:prSet>
      <dgm:spPr/>
    </dgm:pt>
    <dgm:pt modelId="{C004949D-396E-D642-8142-9719E53E27B4}" type="pres">
      <dgm:prSet presAssocID="{00458DE6-073E-A546-80E4-EE5C540A49BF}" presName="thickLine" presStyleLbl="alignNode1" presStyleIdx="0" presStyleCnt="5"/>
      <dgm:spPr/>
    </dgm:pt>
    <dgm:pt modelId="{10104475-397B-924A-9344-8B436B848F17}" type="pres">
      <dgm:prSet presAssocID="{00458DE6-073E-A546-80E4-EE5C540A49BF}" presName="horz1" presStyleCnt="0"/>
      <dgm:spPr/>
    </dgm:pt>
    <dgm:pt modelId="{90E380E7-0383-FD44-AB0D-4F412A1F9A18}" type="pres">
      <dgm:prSet presAssocID="{00458DE6-073E-A546-80E4-EE5C540A49BF}" presName="tx1" presStyleLbl="revTx" presStyleIdx="0" presStyleCnt="5"/>
      <dgm:spPr/>
    </dgm:pt>
    <dgm:pt modelId="{A119200D-4009-DA46-B28F-A91D33019EAA}" type="pres">
      <dgm:prSet presAssocID="{00458DE6-073E-A546-80E4-EE5C540A49BF}" presName="vert1" presStyleCnt="0"/>
      <dgm:spPr/>
    </dgm:pt>
    <dgm:pt modelId="{98B0626B-E652-484A-84E7-D3DFC70B9489}" type="pres">
      <dgm:prSet presAssocID="{7E60830C-3D11-D64D-B44B-6A6541450C0C}" presName="thickLine" presStyleLbl="alignNode1" presStyleIdx="1" presStyleCnt="5"/>
      <dgm:spPr/>
    </dgm:pt>
    <dgm:pt modelId="{F7D70B64-770E-FF49-8096-F9A155208FAD}" type="pres">
      <dgm:prSet presAssocID="{7E60830C-3D11-D64D-B44B-6A6541450C0C}" presName="horz1" presStyleCnt="0"/>
      <dgm:spPr/>
    </dgm:pt>
    <dgm:pt modelId="{9C78E46E-8BAC-B442-AAEB-97A247B39DB5}" type="pres">
      <dgm:prSet presAssocID="{7E60830C-3D11-D64D-B44B-6A6541450C0C}" presName="tx1" presStyleLbl="revTx" presStyleIdx="1" presStyleCnt="5"/>
      <dgm:spPr/>
    </dgm:pt>
    <dgm:pt modelId="{EF6E03D0-198B-6341-9123-38518D1B431B}" type="pres">
      <dgm:prSet presAssocID="{7E60830C-3D11-D64D-B44B-6A6541450C0C}" presName="vert1" presStyleCnt="0"/>
      <dgm:spPr/>
    </dgm:pt>
    <dgm:pt modelId="{F28D33BF-48AF-3B4D-8AA8-32D4150A403B}" type="pres">
      <dgm:prSet presAssocID="{7A33CE19-3813-8640-88D4-D2F7A0F0294B}" presName="thickLine" presStyleLbl="alignNode1" presStyleIdx="2" presStyleCnt="5"/>
      <dgm:spPr/>
    </dgm:pt>
    <dgm:pt modelId="{ED357C63-0530-5148-BAD3-B9DC1AA7B8A6}" type="pres">
      <dgm:prSet presAssocID="{7A33CE19-3813-8640-88D4-D2F7A0F0294B}" presName="horz1" presStyleCnt="0"/>
      <dgm:spPr/>
    </dgm:pt>
    <dgm:pt modelId="{ED3081BD-9F1D-B74A-96A1-B1963E2E8C95}" type="pres">
      <dgm:prSet presAssocID="{7A33CE19-3813-8640-88D4-D2F7A0F0294B}" presName="tx1" presStyleLbl="revTx" presStyleIdx="2" presStyleCnt="5"/>
      <dgm:spPr/>
    </dgm:pt>
    <dgm:pt modelId="{06B912A3-736C-134F-B6F0-5B9B16BBCB73}" type="pres">
      <dgm:prSet presAssocID="{7A33CE19-3813-8640-88D4-D2F7A0F0294B}" presName="vert1" presStyleCnt="0"/>
      <dgm:spPr/>
    </dgm:pt>
    <dgm:pt modelId="{D113EEC5-5CAD-2C4A-AFEB-B772AE0CA92B}" type="pres">
      <dgm:prSet presAssocID="{306BBDF0-BFF7-7848-A1C7-1A1DCD1A0305}" presName="thickLine" presStyleLbl="alignNode1" presStyleIdx="3" presStyleCnt="5"/>
      <dgm:spPr/>
    </dgm:pt>
    <dgm:pt modelId="{F3A01F56-A872-6448-9B56-00FC376ADEAF}" type="pres">
      <dgm:prSet presAssocID="{306BBDF0-BFF7-7848-A1C7-1A1DCD1A0305}" presName="horz1" presStyleCnt="0"/>
      <dgm:spPr/>
    </dgm:pt>
    <dgm:pt modelId="{27C50781-4F23-FB4F-AA62-B4B7C696F2B8}" type="pres">
      <dgm:prSet presAssocID="{306BBDF0-BFF7-7848-A1C7-1A1DCD1A0305}" presName="tx1" presStyleLbl="revTx" presStyleIdx="3" presStyleCnt="5"/>
      <dgm:spPr/>
    </dgm:pt>
    <dgm:pt modelId="{1D1E1C49-71AF-FE4C-914F-D91F01C64443}" type="pres">
      <dgm:prSet presAssocID="{306BBDF0-BFF7-7848-A1C7-1A1DCD1A0305}" presName="vert1" presStyleCnt="0"/>
      <dgm:spPr/>
    </dgm:pt>
    <dgm:pt modelId="{F79B5221-3F54-3140-97C5-F0A8522F7D6E}" type="pres">
      <dgm:prSet presAssocID="{00A039FD-E58C-A14F-AC20-599AD07B449D}" presName="thickLine" presStyleLbl="alignNode1" presStyleIdx="4" presStyleCnt="5"/>
      <dgm:spPr/>
    </dgm:pt>
    <dgm:pt modelId="{9DFEE5EB-EC2A-504E-8E67-7EFECBED5050}" type="pres">
      <dgm:prSet presAssocID="{00A039FD-E58C-A14F-AC20-599AD07B449D}" presName="horz1" presStyleCnt="0"/>
      <dgm:spPr/>
    </dgm:pt>
    <dgm:pt modelId="{14711058-09C4-6542-AC0F-B57B1A8BBEA8}" type="pres">
      <dgm:prSet presAssocID="{00A039FD-E58C-A14F-AC20-599AD07B449D}" presName="tx1" presStyleLbl="revTx" presStyleIdx="4" presStyleCnt="5"/>
      <dgm:spPr/>
    </dgm:pt>
    <dgm:pt modelId="{A91495AC-B77F-0946-B791-7882D2C26F04}" type="pres">
      <dgm:prSet presAssocID="{00A039FD-E58C-A14F-AC20-599AD07B449D}" presName="vert1" presStyleCnt="0"/>
      <dgm:spPr/>
    </dgm:pt>
  </dgm:ptLst>
  <dgm:cxnLst>
    <dgm:cxn modelId="{AB10220F-6638-8042-A323-879B9E7B83E7}" type="presOf" srcId="{00A039FD-E58C-A14F-AC20-599AD07B449D}" destId="{14711058-09C4-6542-AC0F-B57B1A8BBEA8}" srcOrd="0" destOrd="0" presId="urn:microsoft.com/office/officeart/2008/layout/LinedList"/>
    <dgm:cxn modelId="{699DEB13-7FF4-4D49-A65B-B813FFFC86FC}" srcId="{CE54DA72-D536-F341-9E41-030443D384F8}" destId="{00A039FD-E58C-A14F-AC20-599AD07B449D}" srcOrd="4" destOrd="0" parTransId="{E1F99CBC-8CBB-6545-BFF4-706FD5FD8A8C}" sibTransId="{A8690A81-9F93-4C4A-97BF-BE6F75B04A47}"/>
    <dgm:cxn modelId="{3C70D931-2F24-714A-B90D-3FCFEADF27D8}" srcId="{CE54DA72-D536-F341-9E41-030443D384F8}" destId="{306BBDF0-BFF7-7848-A1C7-1A1DCD1A0305}" srcOrd="3" destOrd="0" parTransId="{BEE2ABAC-6FCA-7349-BFC0-8CA1E1DE6FE6}" sibTransId="{FF27DC16-8A51-824C-BE23-652BBA420896}"/>
    <dgm:cxn modelId="{B31CB136-4405-0A4E-A376-23362C24AD40}" type="presOf" srcId="{7E60830C-3D11-D64D-B44B-6A6541450C0C}" destId="{9C78E46E-8BAC-B442-AAEB-97A247B39DB5}" srcOrd="0" destOrd="0" presId="urn:microsoft.com/office/officeart/2008/layout/LinedList"/>
    <dgm:cxn modelId="{BE15C85F-CA90-8F44-83D7-FDF449B07D7B}" type="presOf" srcId="{00458DE6-073E-A546-80E4-EE5C540A49BF}" destId="{90E380E7-0383-FD44-AB0D-4F412A1F9A18}" srcOrd="0" destOrd="0" presId="urn:microsoft.com/office/officeart/2008/layout/LinedList"/>
    <dgm:cxn modelId="{869D6066-1F10-7C4C-AA3C-2BA61066E2DD}" type="presOf" srcId="{CE54DA72-D536-F341-9E41-030443D384F8}" destId="{204CC8F6-DD08-9243-9C38-85A769A16DA9}" srcOrd="0" destOrd="0" presId="urn:microsoft.com/office/officeart/2008/layout/LinedList"/>
    <dgm:cxn modelId="{CFC0FF94-D63E-0E47-B325-8F79A548A15D}" srcId="{CE54DA72-D536-F341-9E41-030443D384F8}" destId="{7E60830C-3D11-D64D-B44B-6A6541450C0C}" srcOrd="1" destOrd="0" parTransId="{58F13E8B-9CC7-F144-803D-88F1E41D5154}" sibTransId="{2536AF82-7A20-324F-A0FE-C7918412A9B7}"/>
    <dgm:cxn modelId="{54D7C09E-6DB7-E441-A5FD-ADFA8758D019}" type="presOf" srcId="{306BBDF0-BFF7-7848-A1C7-1A1DCD1A0305}" destId="{27C50781-4F23-FB4F-AA62-B4B7C696F2B8}" srcOrd="0" destOrd="0" presId="urn:microsoft.com/office/officeart/2008/layout/LinedList"/>
    <dgm:cxn modelId="{5E8C5ABA-E568-014C-BDB0-1AEC94191A5A}" srcId="{CE54DA72-D536-F341-9E41-030443D384F8}" destId="{00458DE6-073E-A546-80E4-EE5C540A49BF}" srcOrd="0" destOrd="0" parTransId="{352F7708-8A32-5844-AEC7-6E2298B75D15}" sibTransId="{C267447E-28EF-F348-B6E0-104F845D976E}"/>
    <dgm:cxn modelId="{BF6ED4BF-E98E-7947-B9DD-4FC1B35DFF74}" type="presOf" srcId="{7A33CE19-3813-8640-88D4-D2F7A0F0294B}" destId="{ED3081BD-9F1D-B74A-96A1-B1963E2E8C95}" srcOrd="0" destOrd="0" presId="urn:microsoft.com/office/officeart/2008/layout/LinedList"/>
    <dgm:cxn modelId="{852032CD-A7C2-CD48-A402-8CB3FFE291AC}" srcId="{CE54DA72-D536-F341-9E41-030443D384F8}" destId="{7A33CE19-3813-8640-88D4-D2F7A0F0294B}" srcOrd="2" destOrd="0" parTransId="{79C63908-917E-D042-B449-58AF90358ADE}" sibTransId="{E62F1C41-74B9-024A-BAF3-8D2BB57B2EDB}"/>
    <dgm:cxn modelId="{DE65BEFB-E3BA-9540-8C83-0E67088D2302}" type="presParOf" srcId="{204CC8F6-DD08-9243-9C38-85A769A16DA9}" destId="{C004949D-396E-D642-8142-9719E53E27B4}" srcOrd="0" destOrd="0" presId="urn:microsoft.com/office/officeart/2008/layout/LinedList"/>
    <dgm:cxn modelId="{77EB84EF-FA17-8A44-9555-D163876696B1}" type="presParOf" srcId="{204CC8F6-DD08-9243-9C38-85A769A16DA9}" destId="{10104475-397B-924A-9344-8B436B848F17}" srcOrd="1" destOrd="0" presId="urn:microsoft.com/office/officeart/2008/layout/LinedList"/>
    <dgm:cxn modelId="{7A8EC0CF-F55C-E649-995E-DFDC4C9EC292}" type="presParOf" srcId="{10104475-397B-924A-9344-8B436B848F17}" destId="{90E380E7-0383-FD44-AB0D-4F412A1F9A18}" srcOrd="0" destOrd="0" presId="urn:microsoft.com/office/officeart/2008/layout/LinedList"/>
    <dgm:cxn modelId="{A4631948-1A73-D544-862C-179DA6244AB9}" type="presParOf" srcId="{10104475-397B-924A-9344-8B436B848F17}" destId="{A119200D-4009-DA46-B28F-A91D33019EAA}" srcOrd="1" destOrd="0" presId="urn:microsoft.com/office/officeart/2008/layout/LinedList"/>
    <dgm:cxn modelId="{40AC6F0F-8BA4-844B-B381-543A8E9E2934}" type="presParOf" srcId="{204CC8F6-DD08-9243-9C38-85A769A16DA9}" destId="{98B0626B-E652-484A-84E7-D3DFC70B9489}" srcOrd="2" destOrd="0" presId="urn:microsoft.com/office/officeart/2008/layout/LinedList"/>
    <dgm:cxn modelId="{96D31D31-DF8F-CB44-BF5C-C72B55C63312}" type="presParOf" srcId="{204CC8F6-DD08-9243-9C38-85A769A16DA9}" destId="{F7D70B64-770E-FF49-8096-F9A155208FAD}" srcOrd="3" destOrd="0" presId="urn:microsoft.com/office/officeart/2008/layout/LinedList"/>
    <dgm:cxn modelId="{80593DCF-7E32-BF43-9F43-05278208891D}" type="presParOf" srcId="{F7D70B64-770E-FF49-8096-F9A155208FAD}" destId="{9C78E46E-8BAC-B442-AAEB-97A247B39DB5}" srcOrd="0" destOrd="0" presId="urn:microsoft.com/office/officeart/2008/layout/LinedList"/>
    <dgm:cxn modelId="{D9E4EEB2-B654-6445-AC7C-AAC5686784E2}" type="presParOf" srcId="{F7D70B64-770E-FF49-8096-F9A155208FAD}" destId="{EF6E03D0-198B-6341-9123-38518D1B431B}" srcOrd="1" destOrd="0" presId="urn:microsoft.com/office/officeart/2008/layout/LinedList"/>
    <dgm:cxn modelId="{7F0CA6DB-2D89-734A-96C9-B989A84C935D}" type="presParOf" srcId="{204CC8F6-DD08-9243-9C38-85A769A16DA9}" destId="{F28D33BF-48AF-3B4D-8AA8-32D4150A403B}" srcOrd="4" destOrd="0" presId="urn:microsoft.com/office/officeart/2008/layout/LinedList"/>
    <dgm:cxn modelId="{8F41F670-0692-EC43-8763-902B7FAC5727}" type="presParOf" srcId="{204CC8F6-DD08-9243-9C38-85A769A16DA9}" destId="{ED357C63-0530-5148-BAD3-B9DC1AA7B8A6}" srcOrd="5" destOrd="0" presId="urn:microsoft.com/office/officeart/2008/layout/LinedList"/>
    <dgm:cxn modelId="{F1BF8046-5182-8440-8520-AB49E9CECDE1}" type="presParOf" srcId="{ED357C63-0530-5148-BAD3-B9DC1AA7B8A6}" destId="{ED3081BD-9F1D-B74A-96A1-B1963E2E8C95}" srcOrd="0" destOrd="0" presId="urn:microsoft.com/office/officeart/2008/layout/LinedList"/>
    <dgm:cxn modelId="{3760740A-96C4-E448-977A-B6F7AF1D21AA}" type="presParOf" srcId="{ED357C63-0530-5148-BAD3-B9DC1AA7B8A6}" destId="{06B912A3-736C-134F-B6F0-5B9B16BBCB73}" srcOrd="1" destOrd="0" presId="urn:microsoft.com/office/officeart/2008/layout/LinedList"/>
    <dgm:cxn modelId="{59AF3B67-6D22-B344-848F-19613311F843}" type="presParOf" srcId="{204CC8F6-DD08-9243-9C38-85A769A16DA9}" destId="{D113EEC5-5CAD-2C4A-AFEB-B772AE0CA92B}" srcOrd="6" destOrd="0" presId="urn:microsoft.com/office/officeart/2008/layout/LinedList"/>
    <dgm:cxn modelId="{D785565F-ED76-7B4C-818E-0EF8A27B1C2E}" type="presParOf" srcId="{204CC8F6-DD08-9243-9C38-85A769A16DA9}" destId="{F3A01F56-A872-6448-9B56-00FC376ADEAF}" srcOrd="7" destOrd="0" presId="urn:microsoft.com/office/officeart/2008/layout/LinedList"/>
    <dgm:cxn modelId="{83CFE73D-93E6-6244-9C4E-CA695C76D441}" type="presParOf" srcId="{F3A01F56-A872-6448-9B56-00FC376ADEAF}" destId="{27C50781-4F23-FB4F-AA62-B4B7C696F2B8}" srcOrd="0" destOrd="0" presId="urn:microsoft.com/office/officeart/2008/layout/LinedList"/>
    <dgm:cxn modelId="{7A7EFD3A-14C6-754E-8411-73F6CD4BA1B9}" type="presParOf" srcId="{F3A01F56-A872-6448-9B56-00FC376ADEAF}" destId="{1D1E1C49-71AF-FE4C-914F-D91F01C64443}" srcOrd="1" destOrd="0" presId="urn:microsoft.com/office/officeart/2008/layout/LinedList"/>
    <dgm:cxn modelId="{B41AF02C-842C-DD4F-9C3F-91114951B238}" type="presParOf" srcId="{204CC8F6-DD08-9243-9C38-85A769A16DA9}" destId="{F79B5221-3F54-3140-97C5-F0A8522F7D6E}" srcOrd="8" destOrd="0" presId="urn:microsoft.com/office/officeart/2008/layout/LinedList"/>
    <dgm:cxn modelId="{29A75966-64CC-D84C-B8DB-AC38E6F7AC26}" type="presParOf" srcId="{204CC8F6-DD08-9243-9C38-85A769A16DA9}" destId="{9DFEE5EB-EC2A-504E-8E67-7EFECBED5050}" srcOrd="9" destOrd="0" presId="urn:microsoft.com/office/officeart/2008/layout/LinedList"/>
    <dgm:cxn modelId="{1F697E4F-860C-714F-9F58-2E82519BC42D}" type="presParOf" srcId="{9DFEE5EB-EC2A-504E-8E67-7EFECBED5050}" destId="{14711058-09C4-6542-AC0F-B57B1A8BBEA8}" srcOrd="0" destOrd="0" presId="urn:microsoft.com/office/officeart/2008/layout/LinedList"/>
    <dgm:cxn modelId="{39630EF0-1924-2442-A59C-95FA7766EA58}" type="presParOf" srcId="{9DFEE5EB-EC2A-504E-8E67-7EFECBED5050}" destId="{A91495AC-B77F-0946-B791-7882D2C26F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7CB84-D6F9-424D-98F5-DD96E5FE65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6ACB10A7-B52D-084E-A175-1AAD28712831}">
      <dgm:prSet/>
      <dgm:spPr/>
      <dgm:t>
        <a:bodyPr/>
        <a:lstStyle/>
        <a:p>
          <a:r>
            <a:rPr lang="zh-CN" altLang="en-US" b="0" i="0" u="none"/>
            <a:t>第二百二十四条　</a:t>
          </a:r>
          <a:r>
            <a:rPr lang="en-US" altLang="zh-CN" b="0" i="0" u="none"/>
            <a:t>【</a:t>
          </a:r>
          <a:r>
            <a:rPr lang="zh-CN" altLang="en-US" b="0" i="0" u="none"/>
            <a:t>动产交付的效力</a:t>
          </a:r>
          <a:r>
            <a:rPr lang="en-US" altLang="zh-CN" b="0" i="0" u="none"/>
            <a:t>】</a:t>
          </a:r>
          <a:r>
            <a:rPr lang="zh-CN" altLang="en-US" b="0" i="0" u="none"/>
            <a:t>动产物权的设立和转让</a:t>
          </a:r>
          <a:r>
            <a:rPr lang="en-US" altLang="zh-CN" b="0" i="0" u="none"/>
            <a:t>,</a:t>
          </a:r>
          <a:r>
            <a:rPr lang="zh-CN" altLang="en-US" b="0" i="0" u="none"/>
            <a:t>自交付时发生效力</a:t>
          </a:r>
          <a:r>
            <a:rPr lang="en-US" altLang="zh-CN" b="0" i="0" u="none"/>
            <a:t>,</a:t>
          </a:r>
          <a:r>
            <a:rPr lang="zh-CN" altLang="en-US" b="0" i="0" u="none"/>
            <a:t>但是法律另有规定的除外。</a:t>
          </a:r>
        </a:p>
      </dgm:t>
    </dgm:pt>
    <dgm:pt modelId="{72891293-E01E-3F40-89D6-179A7D0E5FB3}" type="parTrans" cxnId="{5063B1EA-9485-2F46-AADF-FC9800A05747}">
      <dgm:prSet/>
      <dgm:spPr/>
      <dgm:t>
        <a:bodyPr/>
        <a:lstStyle/>
        <a:p>
          <a:endParaRPr lang="zh-CN" altLang="en-US"/>
        </a:p>
      </dgm:t>
    </dgm:pt>
    <dgm:pt modelId="{1FC6CC64-43E4-7346-8DDB-9AC6602203B4}" type="sibTrans" cxnId="{5063B1EA-9485-2F46-AADF-FC9800A05747}">
      <dgm:prSet/>
      <dgm:spPr/>
      <dgm:t>
        <a:bodyPr/>
        <a:lstStyle/>
        <a:p>
          <a:endParaRPr lang="zh-CN" altLang="en-US"/>
        </a:p>
      </dgm:t>
    </dgm:pt>
    <dgm:pt modelId="{F4846C40-3CC4-924F-9E4A-021E553F6129}">
      <dgm:prSet/>
      <dgm:spPr/>
      <dgm:t>
        <a:bodyPr/>
        <a:lstStyle/>
        <a:p>
          <a:r>
            <a:rPr lang="zh-CN" altLang="en-US" b="0" i="0" u="none"/>
            <a:t>第二百二十五条　</a:t>
          </a:r>
          <a:r>
            <a:rPr lang="en-US" altLang="zh-CN" b="0" i="0" u="none"/>
            <a:t>【</a:t>
          </a:r>
          <a:r>
            <a:rPr lang="zh-CN" altLang="en-US" b="0" i="0" u="none"/>
            <a:t>特殊动产登记的效力</a:t>
          </a:r>
          <a:r>
            <a:rPr lang="en-US" altLang="zh-CN" b="0" i="0" u="none"/>
            <a:t>】</a:t>
          </a:r>
          <a:r>
            <a:rPr lang="zh-CN" altLang="en-US" b="0" i="0" u="none"/>
            <a:t>船舶、航空器和机动车等的物权的设立、变更、转让和消灭</a:t>
          </a:r>
          <a:r>
            <a:rPr lang="en-US" altLang="zh-CN" b="0" i="0" u="none"/>
            <a:t>,</a:t>
          </a:r>
          <a:r>
            <a:rPr lang="zh-CN" altLang="en-US" b="0" i="0" u="none"/>
            <a:t>未经登记</a:t>
          </a:r>
          <a:r>
            <a:rPr lang="en-US" altLang="zh-CN" b="0" i="0" u="none"/>
            <a:t>,</a:t>
          </a:r>
          <a:r>
            <a:rPr lang="zh-CN" altLang="en-US" b="0" i="0" u="none"/>
            <a:t>不得对抗善意第三人。</a:t>
          </a:r>
        </a:p>
      </dgm:t>
    </dgm:pt>
    <dgm:pt modelId="{E1677C66-99CA-6544-AF31-7912FE597999}" type="parTrans" cxnId="{7034E853-F6D4-8B4A-8499-56970B752DB2}">
      <dgm:prSet/>
      <dgm:spPr/>
      <dgm:t>
        <a:bodyPr/>
        <a:lstStyle/>
        <a:p>
          <a:endParaRPr lang="zh-CN" altLang="en-US"/>
        </a:p>
      </dgm:t>
    </dgm:pt>
    <dgm:pt modelId="{F9A670CC-EE5C-614D-B96D-025F4E9DDE6D}" type="sibTrans" cxnId="{7034E853-F6D4-8B4A-8499-56970B752DB2}">
      <dgm:prSet/>
      <dgm:spPr/>
      <dgm:t>
        <a:bodyPr/>
        <a:lstStyle/>
        <a:p>
          <a:endParaRPr lang="zh-CN" altLang="en-US"/>
        </a:p>
      </dgm:t>
    </dgm:pt>
    <dgm:pt modelId="{EB30150E-E13D-4646-908F-377D6503DB65}">
      <dgm:prSet/>
      <dgm:spPr/>
      <dgm:t>
        <a:bodyPr/>
        <a:lstStyle/>
        <a:p>
          <a:r>
            <a:rPr lang="zh-CN" altLang="en-US" b="0" i="0" u="none"/>
            <a:t>第二百二十六条　</a:t>
          </a:r>
          <a:r>
            <a:rPr lang="en-US" altLang="zh-CN" b="0" i="0" u="none"/>
            <a:t>【</a:t>
          </a:r>
          <a:r>
            <a:rPr lang="zh-CN" altLang="en-US" b="0" i="0" u="none"/>
            <a:t>简易交付</a:t>
          </a:r>
          <a:r>
            <a:rPr lang="en-US" altLang="zh-CN" b="0" i="0" u="none"/>
            <a:t>】</a:t>
          </a:r>
          <a:r>
            <a:rPr lang="zh-CN" altLang="en-US" b="0" i="0" u="none"/>
            <a:t>动产物权设立和转让前</a:t>
          </a:r>
          <a:r>
            <a:rPr lang="en-US" altLang="zh-CN" b="0" i="0" u="none"/>
            <a:t>,</a:t>
          </a:r>
          <a:r>
            <a:rPr lang="zh-CN" altLang="en-US" b="0" i="0" u="none"/>
            <a:t>权利人已经占有该动产的</a:t>
          </a:r>
          <a:r>
            <a:rPr lang="en-US" altLang="zh-CN" b="0" i="0" u="none"/>
            <a:t>,</a:t>
          </a:r>
          <a:r>
            <a:rPr lang="zh-CN" altLang="en-US" b="0" i="0" u="none"/>
            <a:t>物权自民事法律行为生效时发生效力。</a:t>
          </a:r>
        </a:p>
      </dgm:t>
    </dgm:pt>
    <dgm:pt modelId="{D2E45353-32B3-634D-AB2B-296C6D6478B0}" type="parTrans" cxnId="{E7297C28-A838-0D4B-B0D1-6A821DEAC90D}">
      <dgm:prSet/>
      <dgm:spPr/>
      <dgm:t>
        <a:bodyPr/>
        <a:lstStyle/>
        <a:p>
          <a:endParaRPr lang="zh-CN" altLang="en-US"/>
        </a:p>
      </dgm:t>
    </dgm:pt>
    <dgm:pt modelId="{06D1B3BC-B675-A340-86E7-FC0ECA67EC43}" type="sibTrans" cxnId="{E7297C28-A838-0D4B-B0D1-6A821DEAC90D}">
      <dgm:prSet/>
      <dgm:spPr/>
      <dgm:t>
        <a:bodyPr/>
        <a:lstStyle/>
        <a:p>
          <a:endParaRPr lang="zh-CN" altLang="en-US"/>
        </a:p>
      </dgm:t>
    </dgm:pt>
    <dgm:pt modelId="{9D19AB2A-BDAA-B84B-9A84-FFF789D312FE}">
      <dgm:prSet/>
      <dgm:spPr/>
      <dgm:t>
        <a:bodyPr/>
        <a:lstStyle/>
        <a:p>
          <a:r>
            <a:rPr lang="zh-CN" altLang="en-US" b="0" i="0" u="none"/>
            <a:t>第二百二十七条　</a:t>
          </a:r>
          <a:r>
            <a:rPr lang="en-US" altLang="zh-CN" b="0" i="0" u="none"/>
            <a:t>【</a:t>
          </a:r>
          <a:r>
            <a:rPr lang="zh-CN" altLang="en-US" b="0" i="0" u="none"/>
            <a:t>指示交付</a:t>
          </a:r>
          <a:r>
            <a:rPr lang="en-US" altLang="zh-CN" b="0" i="0" u="none"/>
            <a:t>】</a:t>
          </a:r>
          <a:r>
            <a:rPr lang="zh-CN" altLang="en-US" b="0" i="0" u="none"/>
            <a:t>动产物权设立和转让前</a:t>
          </a:r>
          <a:r>
            <a:rPr lang="en-US" altLang="zh-CN" b="0" i="0" u="none"/>
            <a:t>,</a:t>
          </a:r>
          <a:r>
            <a:rPr lang="zh-CN" altLang="en-US" b="0" i="0" u="none"/>
            <a:t>第三人占有该动产的</a:t>
          </a:r>
          <a:r>
            <a:rPr lang="en-US" altLang="zh-CN" b="0" i="0" u="none"/>
            <a:t>,</a:t>
          </a:r>
          <a:r>
            <a:rPr lang="zh-CN" altLang="en-US" b="0" i="0" u="none"/>
            <a:t>负有交付义务的人可以通过转让请求第三人返还原物的权利代替交付。</a:t>
          </a:r>
        </a:p>
      </dgm:t>
    </dgm:pt>
    <dgm:pt modelId="{748DF86E-9248-0C49-8920-9A628C8666C7}" type="parTrans" cxnId="{D61F6C00-F7FB-1B46-821A-F9E6B4CC9B75}">
      <dgm:prSet/>
      <dgm:spPr/>
      <dgm:t>
        <a:bodyPr/>
        <a:lstStyle/>
        <a:p>
          <a:endParaRPr lang="zh-CN" altLang="en-US"/>
        </a:p>
      </dgm:t>
    </dgm:pt>
    <dgm:pt modelId="{F0E8D52C-750F-AA4E-AF2B-B989BD9F47F8}" type="sibTrans" cxnId="{D61F6C00-F7FB-1B46-821A-F9E6B4CC9B75}">
      <dgm:prSet/>
      <dgm:spPr/>
      <dgm:t>
        <a:bodyPr/>
        <a:lstStyle/>
        <a:p>
          <a:endParaRPr lang="zh-CN" altLang="en-US"/>
        </a:p>
      </dgm:t>
    </dgm:pt>
    <dgm:pt modelId="{32C0776A-89ED-0243-B6C4-4EE61DBBBC42}">
      <dgm:prSet/>
      <dgm:spPr/>
      <dgm:t>
        <a:bodyPr/>
        <a:lstStyle/>
        <a:p>
          <a:r>
            <a:rPr lang="zh-CN" altLang="en-US" b="0" i="0" u="none"/>
            <a:t>第二百二十八条　</a:t>
          </a:r>
          <a:r>
            <a:rPr lang="en-US" altLang="zh-CN" b="0" i="0" u="none"/>
            <a:t>【</a:t>
          </a:r>
          <a:r>
            <a:rPr lang="zh-CN" altLang="en-US" b="0" i="0" u="none"/>
            <a:t>占有改定</a:t>
          </a:r>
          <a:r>
            <a:rPr lang="en-US" altLang="zh-CN" b="0" i="0" u="none"/>
            <a:t>】</a:t>
          </a:r>
          <a:r>
            <a:rPr lang="zh-CN" altLang="en-US" b="0" i="0" u="none"/>
            <a:t>动产物权转让时</a:t>
          </a:r>
          <a:r>
            <a:rPr lang="en-US" altLang="zh-CN" b="0" i="0" u="none"/>
            <a:t>,</a:t>
          </a:r>
          <a:r>
            <a:rPr lang="zh-CN" altLang="en-US" b="0" i="0" u="none"/>
            <a:t>当事人又约定由出让人继续占有该动产的</a:t>
          </a:r>
          <a:r>
            <a:rPr lang="en-US" altLang="zh-CN" b="0" i="0" u="none"/>
            <a:t>,</a:t>
          </a:r>
          <a:r>
            <a:rPr lang="zh-CN" altLang="en-US" b="0" i="0" u="none"/>
            <a:t>物权自该约定生效时发生效力。</a:t>
          </a:r>
        </a:p>
      </dgm:t>
    </dgm:pt>
    <dgm:pt modelId="{A58DA339-67DC-E044-803E-E21A9A2254DC}" type="parTrans" cxnId="{30440A52-4F87-A546-AFBD-A4082FCEE675}">
      <dgm:prSet/>
      <dgm:spPr/>
      <dgm:t>
        <a:bodyPr/>
        <a:lstStyle/>
        <a:p>
          <a:endParaRPr lang="zh-CN" altLang="en-US"/>
        </a:p>
      </dgm:t>
    </dgm:pt>
    <dgm:pt modelId="{B3C12B4B-B598-F54B-AC1A-699513184C61}" type="sibTrans" cxnId="{30440A52-4F87-A546-AFBD-A4082FCEE675}">
      <dgm:prSet/>
      <dgm:spPr/>
      <dgm:t>
        <a:bodyPr/>
        <a:lstStyle/>
        <a:p>
          <a:endParaRPr lang="zh-CN" altLang="en-US"/>
        </a:p>
      </dgm:t>
    </dgm:pt>
    <dgm:pt modelId="{9CC0051F-2981-1243-9D55-4128E13BB145}" type="pres">
      <dgm:prSet presAssocID="{4D97CB84-D6F9-424D-98F5-DD96E5FE6516}" presName="vert0" presStyleCnt="0">
        <dgm:presLayoutVars>
          <dgm:dir/>
          <dgm:animOne val="branch"/>
          <dgm:animLvl val="lvl"/>
        </dgm:presLayoutVars>
      </dgm:prSet>
      <dgm:spPr/>
    </dgm:pt>
    <dgm:pt modelId="{C1D5AA1E-A55E-1B4B-888C-9BFC901938D1}" type="pres">
      <dgm:prSet presAssocID="{6ACB10A7-B52D-084E-A175-1AAD28712831}" presName="thickLine" presStyleLbl="alignNode1" presStyleIdx="0" presStyleCnt="5"/>
      <dgm:spPr/>
    </dgm:pt>
    <dgm:pt modelId="{62B3B8A7-6AA2-4A48-AADB-DCB20B8727CE}" type="pres">
      <dgm:prSet presAssocID="{6ACB10A7-B52D-084E-A175-1AAD28712831}" presName="horz1" presStyleCnt="0"/>
      <dgm:spPr/>
    </dgm:pt>
    <dgm:pt modelId="{B3BC0385-78DD-884F-BF1D-B41886649BC5}" type="pres">
      <dgm:prSet presAssocID="{6ACB10A7-B52D-084E-A175-1AAD28712831}" presName="tx1" presStyleLbl="revTx" presStyleIdx="0" presStyleCnt="5"/>
      <dgm:spPr/>
    </dgm:pt>
    <dgm:pt modelId="{BBFE897B-2D8C-6946-B687-6E22455C1D71}" type="pres">
      <dgm:prSet presAssocID="{6ACB10A7-B52D-084E-A175-1AAD28712831}" presName="vert1" presStyleCnt="0"/>
      <dgm:spPr/>
    </dgm:pt>
    <dgm:pt modelId="{B4954B7A-3D91-B045-A05C-5DFE93CA15C8}" type="pres">
      <dgm:prSet presAssocID="{F4846C40-3CC4-924F-9E4A-021E553F6129}" presName="thickLine" presStyleLbl="alignNode1" presStyleIdx="1" presStyleCnt="5"/>
      <dgm:spPr/>
    </dgm:pt>
    <dgm:pt modelId="{D7A4199B-A080-C84F-9BEA-144619CA8AB7}" type="pres">
      <dgm:prSet presAssocID="{F4846C40-3CC4-924F-9E4A-021E553F6129}" presName="horz1" presStyleCnt="0"/>
      <dgm:spPr/>
    </dgm:pt>
    <dgm:pt modelId="{FF95C538-C0CB-D043-90EF-59F6DAD922F9}" type="pres">
      <dgm:prSet presAssocID="{F4846C40-3CC4-924F-9E4A-021E553F6129}" presName="tx1" presStyleLbl="revTx" presStyleIdx="1" presStyleCnt="5"/>
      <dgm:spPr/>
    </dgm:pt>
    <dgm:pt modelId="{0E11D271-FF11-224A-81D4-0982C877B084}" type="pres">
      <dgm:prSet presAssocID="{F4846C40-3CC4-924F-9E4A-021E553F6129}" presName="vert1" presStyleCnt="0"/>
      <dgm:spPr/>
    </dgm:pt>
    <dgm:pt modelId="{BE89F116-9669-E842-8E20-F25497F01E62}" type="pres">
      <dgm:prSet presAssocID="{EB30150E-E13D-4646-908F-377D6503DB65}" presName="thickLine" presStyleLbl="alignNode1" presStyleIdx="2" presStyleCnt="5"/>
      <dgm:spPr/>
    </dgm:pt>
    <dgm:pt modelId="{8C76EE7F-0BEE-6542-B9C2-901088FB0749}" type="pres">
      <dgm:prSet presAssocID="{EB30150E-E13D-4646-908F-377D6503DB65}" presName="horz1" presStyleCnt="0"/>
      <dgm:spPr/>
    </dgm:pt>
    <dgm:pt modelId="{1E0C2700-DADA-9649-AE08-94F106A075F7}" type="pres">
      <dgm:prSet presAssocID="{EB30150E-E13D-4646-908F-377D6503DB65}" presName="tx1" presStyleLbl="revTx" presStyleIdx="2" presStyleCnt="5"/>
      <dgm:spPr/>
    </dgm:pt>
    <dgm:pt modelId="{10429871-F29F-6444-9E04-1A7D8DA7B037}" type="pres">
      <dgm:prSet presAssocID="{EB30150E-E13D-4646-908F-377D6503DB65}" presName="vert1" presStyleCnt="0"/>
      <dgm:spPr/>
    </dgm:pt>
    <dgm:pt modelId="{CCBD0FA1-8DF6-4C4F-A87D-9184D6AE223B}" type="pres">
      <dgm:prSet presAssocID="{9D19AB2A-BDAA-B84B-9A84-FFF789D312FE}" presName="thickLine" presStyleLbl="alignNode1" presStyleIdx="3" presStyleCnt="5"/>
      <dgm:spPr/>
    </dgm:pt>
    <dgm:pt modelId="{23806E56-3D5F-8E46-A7F8-2526E83BEA20}" type="pres">
      <dgm:prSet presAssocID="{9D19AB2A-BDAA-B84B-9A84-FFF789D312FE}" presName="horz1" presStyleCnt="0"/>
      <dgm:spPr/>
    </dgm:pt>
    <dgm:pt modelId="{57B44368-D4C8-BE4B-86D5-257ADAC39EC3}" type="pres">
      <dgm:prSet presAssocID="{9D19AB2A-BDAA-B84B-9A84-FFF789D312FE}" presName="tx1" presStyleLbl="revTx" presStyleIdx="3" presStyleCnt="5"/>
      <dgm:spPr/>
    </dgm:pt>
    <dgm:pt modelId="{7A84C14C-CC3F-7E41-855D-6F8E50A55664}" type="pres">
      <dgm:prSet presAssocID="{9D19AB2A-BDAA-B84B-9A84-FFF789D312FE}" presName="vert1" presStyleCnt="0"/>
      <dgm:spPr/>
    </dgm:pt>
    <dgm:pt modelId="{616BA208-AFE9-7C43-B129-1C4578EF0476}" type="pres">
      <dgm:prSet presAssocID="{32C0776A-89ED-0243-B6C4-4EE61DBBBC42}" presName="thickLine" presStyleLbl="alignNode1" presStyleIdx="4" presStyleCnt="5"/>
      <dgm:spPr/>
    </dgm:pt>
    <dgm:pt modelId="{F36D8DDF-E61C-954B-9060-47B4A906A4D8}" type="pres">
      <dgm:prSet presAssocID="{32C0776A-89ED-0243-B6C4-4EE61DBBBC42}" presName="horz1" presStyleCnt="0"/>
      <dgm:spPr/>
    </dgm:pt>
    <dgm:pt modelId="{040627F9-4E3E-AE49-AA3D-69C801381AF0}" type="pres">
      <dgm:prSet presAssocID="{32C0776A-89ED-0243-B6C4-4EE61DBBBC42}" presName="tx1" presStyleLbl="revTx" presStyleIdx="4" presStyleCnt="5"/>
      <dgm:spPr/>
    </dgm:pt>
    <dgm:pt modelId="{230E7423-173C-C545-83E1-B1B2CAD25E9B}" type="pres">
      <dgm:prSet presAssocID="{32C0776A-89ED-0243-B6C4-4EE61DBBBC42}" presName="vert1" presStyleCnt="0"/>
      <dgm:spPr/>
    </dgm:pt>
  </dgm:ptLst>
  <dgm:cxnLst>
    <dgm:cxn modelId="{D61F6C00-F7FB-1B46-821A-F9E6B4CC9B75}" srcId="{4D97CB84-D6F9-424D-98F5-DD96E5FE6516}" destId="{9D19AB2A-BDAA-B84B-9A84-FFF789D312FE}" srcOrd="3" destOrd="0" parTransId="{748DF86E-9248-0C49-8920-9A628C8666C7}" sibTransId="{F0E8D52C-750F-AA4E-AF2B-B989BD9F47F8}"/>
    <dgm:cxn modelId="{E7297C28-A838-0D4B-B0D1-6A821DEAC90D}" srcId="{4D97CB84-D6F9-424D-98F5-DD96E5FE6516}" destId="{EB30150E-E13D-4646-908F-377D6503DB65}" srcOrd="2" destOrd="0" parTransId="{D2E45353-32B3-634D-AB2B-296C6D6478B0}" sibTransId="{06D1B3BC-B675-A340-86E7-FC0ECA67EC43}"/>
    <dgm:cxn modelId="{30440A52-4F87-A546-AFBD-A4082FCEE675}" srcId="{4D97CB84-D6F9-424D-98F5-DD96E5FE6516}" destId="{32C0776A-89ED-0243-B6C4-4EE61DBBBC42}" srcOrd="4" destOrd="0" parTransId="{A58DA339-67DC-E044-803E-E21A9A2254DC}" sibTransId="{B3C12B4B-B598-F54B-AC1A-699513184C61}"/>
    <dgm:cxn modelId="{7034E853-F6D4-8B4A-8499-56970B752DB2}" srcId="{4D97CB84-D6F9-424D-98F5-DD96E5FE6516}" destId="{F4846C40-3CC4-924F-9E4A-021E553F6129}" srcOrd="1" destOrd="0" parTransId="{E1677C66-99CA-6544-AF31-7912FE597999}" sibTransId="{F9A670CC-EE5C-614D-B96D-025F4E9DDE6D}"/>
    <dgm:cxn modelId="{9BDFF473-8DBB-1644-9002-3A783B14C8F7}" type="presOf" srcId="{F4846C40-3CC4-924F-9E4A-021E553F6129}" destId="{FF95C538-C0CB-D043-90EF-59F6DAD922F9}" srcOrd="0" destOrd="0" presId="urn:microsoft.com/office/officeart/2008/layout/LinedList"/>
    <dgm:cxn modelId="{50EBFE74-BCEF-9549-91CB-68025E2D3BC6}" type="presOf" srcId="{32C0776A-89ED-0243-B6C4-4EE61DBBBC42}" destId="{040627F9-4E3E-AE49-AA3D-69C801381AF0}" srcOrd="0" destOrd="0" presId="urn:microsoft.com/office/officeart/2008/layout/LinedList"/>
    <dgm:cxn modelId="{49F2EFAE-C3CB-E148-9966-6435EE708977}" type="presOf" srcId="{4D97CB84-D6F9-424D-98F5-DD96E5FE6516}" destId="{9CC0051F-2981-1243-9D55-4128E13BB145}" srcOrd="0" destOrd="0" presId="urn:microsoft.com/office/officeart/2008/layout/LinedList"/>
    <dgm:cxn modelId="{FFA28CB3-9185-E344-87D4-3E1520C076C3}" type="presOf" srcId="{9D19AB2A-BDAA-B84B-9A84-FFF789D312FE}" destId="{57B44368-D4C8-BE4B-86D5-257ADAC39EC3}" srcOrd="0" destOrd="0" presId="urn:microsoft.com/office/officeart/2008/layout/LinedList"/>
    <dgm:cxn modelId="{19A05DE1-B028-3A44-A5A7-04E02CE07CFD}" type="presOf" srcId="{6ACB10A7-B52D-084E-A175-1AAD28712831}" destId="{B3BC0385-78DD-884F-BF1D-B41886649BC5}" srcOrd="0" destOrd="0" presId="urn:microsoft.com/office/officeart/2008/layout/LinedList"/>
    <dgm:cxn modelId="{5063B1EA-9485-2F46-AADF-FC9800A05747}" srcId="{4D97CB84-D6F9-424D-98F5-DD96E5FE6516}" destId="{6ACB10A7-B52D-084E-A175-1AAD28712831}" srcOrd="0" destOrd="0" parTransId="{72891293-E01E-3F40-89D6-179A7D0E5FB3}" sibTransId="{1FC6CC64-43E4-7346-8DDB-9AC6602203B4}"/>
    <dgm:cxn modelId="{17DF73EE-C57F-6142-B875-56BFE2CA5090}" type="presOf" srcId="{EB30150E-E13D-4646-908F-377D6503DB65}" destId="{1E0C2700-DADA-9649-AE08-94F106A075F7}" srcOrd="0" destOrd="0" presId="urn:microsoft.com/office/officeart/2008/layout/LinedList"/>
    <dgm:cxn modelId="{4229E956-C966-8447-AC36-5FE876B09AC7}" type="presParOf" srcId="{9CC0051F-2981-1243-9D55-4128E13BB145}" destId="{C1D5AA1E-A55E-1B4B-888C-9BFC901938D1}" srcOrd="0" destOrd="0" presId="urn:microsoft.com/office/officeart/2008/layout/LinedList"/>
    <dgm:cxn modelId="{745F747E-F37C-4944-A18F-F0B53564857E}" type="presParOf" srcId="{9CC0051F-2981-1243-9D55-4128E13BB145}" destId="{62B3B8A7-6AA2-4A48-AADB-DCB20B8727CE}" srcOrd="1" destOrd="0" presId="urn:microsoft.com/office/officeart/2008/layout/LinedList"/>
    <dgm:cxn modelId="{69A18BF4-3AEA-6A41-BAFA-7DFD7B9CA27D}" type="presParOf" srcId="{62B3B8A7-6AA2-4A48-AADB-DCB20B8727CE}" destId="{B3BC0385-78DD-884F-BF1D-B41886649BC5}" srcOrd="0" destOrd="0" presId="urn:microsoft.com/office/officeart/2008/layout/LinedList"/>
    <dgm:cxn modelId="{211E5674-9AC3-E440-BC1A-0C173200FB26}" type="presParOf" srcId="{62B3B8A7-6AA2-4A48-AADB-DCB20B8727CE}" destId="{BBFE897B-2D8C-6946-B687-6E22455C1D71}" srcOrd="1" destOrd="0" presId="urn:microsoft.com/office/officeart/2008/layout/LinedList"/>
    <dgm:cxn modelId="{4B44A607-973A-7441-83FF-44C103E63E54}" type="presParOf" srcId="{9CC0051F-2981-1243-9D55-4128E13BB145}" destId="{B4954B7A-3D91-B045-A05C-5DFE93CA15C8}" srcOrd="2" destOrd="0" presId="urn:microsoft.com/office/officeart/2008/layout/LinedList"/>
    <dgm:cxn modelId="{7FCCA3FE-A91A-3F41-ADEA-9A3CE5259C86}" type="presParOf" srcId="{9CC0051F-2981-1243-9D55-4128E13BB145}" destId="{D7A4199B-A080-C84F-9BEA-144619CA8AB7}" srcOrd="3" destOrd="0" presId="urn:microsoft.com/office/officeart/2008/layout/LinedList"/>
    <dgm:cxn modelId="{D114DB28-11D3-554B-B5B8-B67683B3E189}" type="presParOf" srcId="{D7A4199B-A080-C84F-9BEA-144619CA8AB7}" destId="{FF95C538-C0CB-D043-90EF-59F6DAD922F9}" srcOrd="0" destOrd="0" presId="urn:microsoft.com/office/officeart/2008/layout/LinedList"/>
    <dgm:cxn modelId="{9BFCC19E-EF63-4A4F-A03C-0DD3D4017712}" type="presParOf" srcId="{D7A4199B-A080-C84F-9BEA-144619CA8AB7}" destId="{0E11D271-FF11-224A-81D4-0982C877B084}" srcOrd="1" destOrd="0" presId="urn:microsoft.com/office/officeart/2008/layout/LinedList"/>
    <dgm:cxn modelId="{C9E1F655-D149-8D46-8383-256E5AA6F52F}" type="presParOf" srcId="{9CC0051F-2981-1243-9D55-4128E13BB145}" destId="{BE89F116-9669-E842-8E20-F25497F01E62}" srcOrd="4" destOrd="0" presId="urn:microsoft.com/office/officeart/2008/layout/LinedList"/>
    <dgm:cxn modelId="{0BF9988F-56FE-F145-A274-DA61E1B5BC14}" type="presParOf" srcId="{9CC0051F-2981-1243-9D55-4128E13BB145}" destId="{8C76EE7F-0BEE-6542-B9C2-901088FB0749}" srcOrd="5" destOrd="0" presId="urn:microsoft.com/office/officeart/2008/layout/LinedList"/>
    <dgm:cxn modelId="{5EE5A36C-59C5-0341-9ECA-F2D0EF9C18A5}" type="presParOf" srcId="{8C76EE7F-0BEE-6542-B9C2-901088FB0749}" destId="{1E0C2700-DADA-9649-AE08-94F106A075F7}" srcOrd="0" destOrd="0" presId="urn:microsoft.com/office/officeart/2008/layout/LinedList"/>
    <dgm:cxn modelId="{5AAA147F-8D88-7F47-9681-DCAF96077F71}" type="presParOf" srcId="{8C76EE7F-0BEE-6542-B9C2-901088FB0749}" destId="{10429871-F29F-6444-9E04-1A7D8DA7B037}" srcOrd="1" destOrd="0" presId="urn:microsoft.com/office/officeart/2008/layout/LinedList"/>
    <dgm:cxn modelId="{57F21A6B-F132-554A-812A-2C333B7EC68F}" type="presParOf" srcId="{9CC0051F-2981-1243-9D55-4128E13BB145}" destId="{CCBD0FA1-8DF6-4C4F-A87D-9184D6AE223B}" srcOrd="6" destOrd="0" presId="urn:microsoft.com/office/officeart/2008/layout/LinedList"/>
    <dgm:cxn modelId="{40A6BAED-4601-6249-A2A6-0A182976560B}" type="presParOf" srcId="{9CC0051F-2981-1243-9D55-4128E13BB145}" destId="{23806E56-3D5F-8E46-A7F8-2526E83BEA20}" srcOrd="7" destOrd="0" presId="urn:microsoft.com/office/officeart/2008/layout/LinedList"/>
    <dgm:cxn modelId="{E5368EDB-64F6-004D-8265-2C6588E33F26}" type="presParOf" srcId="{23806E56-3D5F-8E46-A7F8-2526E83BEA20}" destId="{57B44368-D4C8-BE4B-86D5-257ADAC39EC3}" srcOrd="0" destOrd="0" presId="urn:microsoft.com/office/officeart/2008/layout/LinedList"/>
    <dgm:cxn modelId="{9BC5734D-DF6F-4D49-904F-96A36EFEEDBC}" type="presParOf" srcId="{23806E56-3D5F-8E46-A7F8-2526E83BEA20}" destId="{7A84C14C-CC3F-7E41-855D-6F8E50A55664}" srcOrd="1" destOrd="0" presId="urn:microsoft.com/office/officeart/2008/layout/LinedList"/>
    <dgm:cxn modelId="{3566C229-9B50-6F48-9549-448C34557730}" type="presParOf" srcId="{9CC0051F-2981-1243-9D55-4128E13BB145}" destId="{616BA208-AFE9-7C43-B129-1C4578EF0476}" srcOrd="8" destOrd="0" presId="urn:microsoft.com/office/officeart/2008/layout/LinedList"/>
    <dgm:cxn modelId="{ED821C9D-9A3E-8C40-A51E-1C2B48DCA853}" type="presParOf" srcId="{9CC0051F-2981-1243-9D55-4128E13BB145}" destId="{F36D8DDF-E61C-954B-9060-47B4A906A4D8}" srcOrd="9" destOrd="0" presId="urn:microsoft.com/office/officeart/2008/layout/LinedList"/>
    <dgm:cxn modelId="{4847715E-B2A3-154F-856B-A7213168ADD6}" type="presParOf" srcId="{F36D8DDF-E61C-954B-9060-47B4A906A4D8}" destId="{040627F9-4E3E-AE49-AA3D-69C801381AF0}" srcOrd="0" destOrd="0" presId="urn:microsoft.com/office/officeart/2008/layout/LinedList"/>
    <dgm:cxn modelId="{AEEBC483-E3C9-0248-9556-12214B32399E}" type="presParOf" srcId="{F36D8DDF-E61C-954B-9060-47B4A906A4D8}" destId="{230E7423-173C-C545-83E1-B1B2CAD25E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89D5B9-8176-E345-BA17-8508BDAF57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EE867ADE-0089-DC46-8F52-FDBAD58A5A86}">
      <dgm:prSet/>
      <dgm:spPr/>
      <dgm:t>
        <a:bodyPr/>
        <a:lstStyle/>
        <a:p>
          <a:r>
            <a:rPr lang="zh-CN" altLang="en-US" b="0" i="0" u="none"/>
            <a:t>第二百二十九条　</a:t>
          </a:r>
          <a:r>
            <a:rPr lang="en-US" altLang="zh-CN" b="0" i="0" u="none"/>
            <a:t>【</a:t>
          </a:r>
          <a:r>
            <a:rPr lang="zh-CN" altLang="en-US" b="0" i="0" u="none"/>
            <a:t>法律文书或征收决定导致的物权变动</a:t>
          </a:r>
          <a:r>
            <a:rPr lang="en-US" altLang="zh-CN" b="0" i="0" u="none"/>
            <a:t>】</a:t>
          </a:r>
          <a:r>
            <a:rPr lang="zh-CN" altLang="en-US" b="0" i="0" u="none"/>
            <a:t>因人民法院、仲裁机构的法律文书或者人民政府的征收决定等</a:t>
          </a:r>
          <a:r>
            <a:rPr lang="en-US" altLang="zh-CN" b="0" i="0" u="none"/>
            <a:t>,</a:t>
          </a:r>
          <a:r>
            <a:rPr lang="zh-CN" altLang="en-US" b="0" i="0" u="none"/>
            <a:t>导致物权设立、变更、转让或者消灭的</a:t>
          </a:r>
          <a:r>
            <a:rPr lang="en-US" altLang="zh-CN" b="0" i="0" u="none"/>
            <a:t>,</a:t>
          </a:r>
          <a:r>
            <a:rPr lang="zh-CN" altLang="en-US" b="0" i="0" u="none"/>
            <a:t>自法律文书或者征收决定等生效时发生效力。</a:t>
          </a:r>
        </a:p>
      </dgm:t>
    </dgm:pt>
    <dgm:pt modelId="{E3776C74-9D2D-0A43-8C25-D90BA23C46D1}" type="parTrans" cxnId="{43947325-CCC8-1E43-81D6-E922E7DA29A4}">
      <dgm:prSet/>
      <dgm:spPr/>
      <dgm:t>
        <a:bodyPr/>
        <a:lstStyle/>
        <a:p>
          <a:endParaRPr lang="zh-CN" altLang="en-US"/>
        </a:p>
      </dgm:t>
    </dgm:pt>
    <dgm:pt modelId="{532307C8-5A1A-C642-90CC-4136FC77491D}" type="sibTrans" cxnId="{43947325-CCC8-1E43-81D6-E922E7DA29A4}">
      <dgm:prSet/>
      <dgm:spPr/>
      <dgm:t>
        <a:bodyPr/>
        <a:lstStyle/>
        <a:p>
          <a:endParaRPr lang="zh-CN" altLang="en-US"/>
        </a:p>
      </dgm:t>
    </dgm:pt>
    <dgm:pt modelId="{11FA5B37-582B-914E-9C78-2644906BD6AB}">
      <dgm:prSet/>
      <dgm:spPr/>
      <dgm:t>
        <a:bodyPr/>
        <a:lstStyle/>
        <a:p>
          <a:r>
            <a:rPr lang="zh-CN" altLang="en-US" b="0" i="0" u="none"/>
            <a:t>第二百三十条　</a:t>
          </a:r>
          <a:r>
            <a:rPr lang="en-US" altLang="zh-CN" b="0" i="0" u="none"/>
            <a:t>【</a:t>
          </a:r>
          <a:r>
            <a:rPr lang="zh-CN" altLang="en-US" b="0" i="0" u="none"/>
            <a:t>因继承取得物权</a:t>
          </a:r>
          <a:r>
            <a:rPr lang="en-US" altLang="zh-CN" b="0" i="0" u="none"/>
            <a:t>】</a:t>
          </a:r>
          <a:r>
            <a:rPr lang="zh-CN" altLang="en-US" b="0" i="0" u="none"/>
            <a:t>因继承取得物权的</a:t>
          </a:r>
          <a:r>
            <a:rPr lang="en-US" altLang="zh-CN" b="0" i="0" u="none"/>
            <a:t>,</a:t>
          </a:r>
          <a:r>
            <a:rPr lang="zh-CN" altLang="en-US" b="0" i="0" u="none"/>
            <a:t>自继承开始时发生效力。</a:t>
          </a:r>
        </a:p>
      </dgm:t>
    </dgm:pt>
    <dgm:pt modelId="{4ACBCB99-F33C-F74A-868E-B11782CEFA5D}" type="parTrans" cxnId="{3D27CA8A-03E0-5D41-801B-04C5D4E17381}">
      <dgm:prSet/>
      <dgm:spPr/>
      <dgm:t>
        <a:bodyPr/>
        <a:lstStyle/>
        <a:p>
          <a:endParaRPr lang="zh-CN" altLang="en-US"/>
        </a:p>
      </dgm:t>
    </dgm:pt>
    <dgm:pt modelId="{6C0A44B4-D300-9C4E-BF9E-F3906156BAD0}" type="sibTrans" cxnId="{3D27CA8A-03E0-5D41-801B-04C5D4E17381}">
      <dgm:prSet/>
      <dgm:spPr/>
      <dgm:t>
        <a:bodyPr/>
        <a:lstStyle/>
        <a:p>
          <a:endParaRPr lang="zh-CN" altLang="en-US"/>
        </a:p>
      </dgm:t>
    </dgm:pt>
    <dgm:pt modelId="{99756C88-7E07-E74B-8119-B94063A9DD90}">
      <dgm:prSet/>
      <dgm:spPr/>
      <dgm:t>
        <a:bodyPr/>
        <a:lstStyle/>
        <a:p>
          <a:r>
            <a:rPr lang="zh-CN" altLang="en-US" b="0" i="0" u="none"/>
            <a:t>第二百三十一条　</a:t>
          </a:r>
          <a:r>
            <a:rPr lang="en-US" altLang="zh-CN" b="0" i="0" u="none"/>
            <a:t>【</a:t>
          </a:r>
          <a:r>
            <a:rPr lang="zh-CN" altLang="en-US" b="0" i="0" u="none"/>
            <a:t>因事实行为发生物权变动</a:t>
          </a:r>
          <a:r>
            <a:rPr lang="en-US" altLang="zh-CN" b="0" i="0" u="none"/>
            <a:t>】</a:t>
          </a:r>
          <a:r>
            <a:rPr lang="zh-CN" altLang="en-US" b="0" i="0" u="none"/>
            <a:t>因合法建造、拆除房屋等事实行为设立或者消灭物权的</a:t>
          </a:r>
          <a:r>
            <a:rPr lang="en-US" altLang="zh-CN" b="0" i="0" u="none"/>
            <a:t>,</a:t>
          </a:r>
          <a:r>
            <a:rPr lang="zh-CN" altLang="en-US" b="0" i="0" u="none"/>
            <a:t>自事实行为成就时发生效力。</a:t>
          </a:r>
        </a:p>
      </dgm:t>
    </dgm:pt>
    <dgm:pt modelId="{811A3DA4-2FB8-2846-84F8-5C496B9E5765}" type="parTrans" cxnId="{A3A71353-ED22-8D4A-BF59-0E7C3BF256EA}">
      <dgm:prSet/>
      <dgm:spPr/>
      <dgm:t>
        <a:bodyPr/>
        <a:lstStyle/>
        <a:p>
          <a:endParaRPr lang="zh-CN" altLang="en-US"/>
        </a:p>
      </dgm:t>
    </dgm:pt>
    <dgm:pt modelId="{1579582D-7B5D-F148-B49A-2F6C6E49759D}" type="sibTrans" cxnId="{A3A71353-ED22-8D4A-BF59-0E7C3BF256EA}">
      <dgm:prSet/>
      <dgm:spPr/>
      <dgm:t>
        <a:bodyPr/>
        <a:lstStyle/>
        <a:p>
          <a:endParaRPr lang="zh-CN" altLang="en-US"/>
        </a:p>
      </dgm:t>
    </dgm:pt>
    <dgm:pt modelId="{A0705165-C17C-984D-851A-8631937AE648}">
      <dgm:prSet/>
      <dgm:spPr/>
      <dgm:t>
        <a:bodyPr/>
        <a:lstStyle/>
        <a:p>
          <a:r>
            <a:rPr lang="zh-CN" altLang="en-US" b="0" i="0" u="none"/>
            <a:t>第二百三十二条　</a:t>
          </a:r>
          <a:r>
            <a:rPr lang="en-US" altLang="zh-CN" b="0" i="0" u="none"/>
            <a:t>【</a:t>
          </a:r>
          <a:r>
            <a:rPr lang="zh-CN" altLang="en-US" b="0" i="0" u="none"/>
            <a:t>处分非因民事法律行为享有的不动产物权</a:t>
          </a:r>
          <a:r>
            <a:rPr lang="en-US" altLang="zh-CN" b="0" i="0" u="none"/>
            <a:t>】</a:t>
          </a:r>
          <a:r>
            <a:rPr lang="zh-CN" altLang="en-US" b="0" i="0" u="none"/>
            <a:t>处分依照本节规定享有的不动产物权</a:t>
          </a:r>
          <a:r>
            <a:rPr lang="en-US" altLang="zh-CN" b="0" i="0" u="none"/>
            <a:t>,</a:t>
          </a:r>
          <a:r>
            <a:rPr lang="zh-CN" altLang="en-US" b="0" i="0" u="none"/>
            <a:t>依照法律规定需要办理登记的</a:t>
          </a:r>
          <a:r>
            <a:rPr lang="en-US" altLang="zh-CN" b="0" i="0" u="none"/>
            <a:t>,</a:t>
          </a:r>
          <a:r>
            <a:rPr lang="zh-CN" altLang="en-US" b="0" i="0" u="none"/>
            <a:t>未经登记</a:t>
          </a:r>
          <a:r>
            <a:rPr lang="en-US" altLang="zh-CN" b="0" i="0" u="none"/>
            <a:t>,</a:t>
          </a:r>
          <a:r>
            <a:rPr lang="zh-CN" altLang="en-US" b="0" i="0" u="none"/>
            <a:t>不发生物权效力。</a:t>
          </a:r>
        </a:p>
      </dgm:t>
    </dgm:pt>
    <dgm:pt modelId="{0DD94DF0-8DEA-B441-8F7E-8F4FA25E6973}" type="parTrans" cxnId="{A9C3486B-F6EB-6542-8608-D0B9B8CDC181}">
      <dgm:prSet/>
      <dgm:spPr/>
      <dgm:t>
        <a:bodyPr/>
        <a:lstStyle/>
        <a:p>
          <a:endParaRPr lang="zh-CN" altLang="en-US"/>
        </a:p>
      </dgm:t>
    </dgm:pt>
    <dgm:pt modelId="{8D4E62FF-F1DB-8F41-9871-50DA8EE3728A}" type="sibTrans" cxnId="{A9C3486B-F6EB-6542-8608-D0B9B8CDC181}">
      <dgm:prSet/>
      <dgm:spPr/>
      <dgm:t>
        <a:bodyPr/>
        <a:lstStyle/>
        <a:p>
          <a:endParaRPr lang="zh-CN" altLang="en-US"/>
        </a:p>
      </dgm:t>
    </dgm:pt>
    <dgm:pt modelId="{54CFF7F5-66FB-D94F-A2E9-A8213B0E257B}" type="pres">
      <dgm:prSet presAssocID="{CD89D5B9-8176-E345-BA17-8508BDAF5787}" presName="vert0" presStyleCnt="0">
        <dgm:presLayoutVars>
          <dgm:dir/>
          <dgm:animOne val="branch"/>
          <dgm:animLvl val="lvl"/>
        </dgm:presLayoutVars>
      </dgm:prSet>
      <dgm:spPr/>
    </dgm:pt>
    <dgm:pt modelId="{4E24F2BB-89CA-D642-B387-CA648E9985C4}" type="pres">
      <dgm:prSet presAssocID="{EE867ADE-0089-DC46-8F52-FDBAD58A5A86}" presName="thickLine" presStyleLbl="alignNode1" presStyleIdx="0" presStyleCnt="4"/>
      <dgm:spPr/>
    </dgm:pt>
    <dgm:pt modelId="{11B70652-C74D-6749-BAFE-8349D1221EB4}" type="pres">
      <dgm:prSet presAssocID="{EE867ADE-0089-DC46-8F52-FDBAD58A5A86}" presName="horz1" presStyleCnt="0"/>
      <dgm:spPr/>
    </dgm:pt>
    <dgm:pt modelId="{36677CB6-C13B-6B4A-AFA9-018BDB3CBB6D}" type="pres">
      <dgm:prSet presAssocID="{EE867ADE-0089-DC46-8F52-FDBAD58A5A86}" presName="tx1" presStyleLbl="revTx" presStyleIdx="0" presStyleCnt="4"/>
      <dgm:spPr/>
    </dgm:pt>
    <dgm:pt modelId="{3847CBE4-785A-2D4C-B1D1-D65786A396F7}" type="pres">
      <dgm:prSet presAssocID="{EE867ADE-0089-DC46-8F52-FDBAD58A5A86}" presName="vert1" presStyleCnt="0"/>
      <dgm:spPr/>
    </dgm:pt>
    <dgm:pt modelId="{0F69C5F3-4B17-D540-B4A7-51120EA083A8}" type="pres">
      <dgm:prSet presAssocID="{11FA5B37-582B-914E-9C78-2644906BD6AB}" presName="thickLine" presStyleLbl="alignNode1" presStyleIdx="1" presStyleCnt="4"/>
      <dgm:spPr/>
    </dgm:pt>
    <dgm:pt modelId="{D467EBFA-1FA7-2A43-A768-16A3929C283D}" type="pres">
      <dgm:prSet presAssocID="{11FA5B37-582B-914E-9C78-2644906BD6AB}" presName="horz1" presStyleCnt="0"/>
      <dgm:spPr/>
    </dgm:pt>
    <dgm:pt modelId="{F6EABE49-F5EB-F246-9990-FC4799A28097}" type="pres">
      <dgm:prSet presAssocID="{11FA5B37-582B-914E-9C78-2644906BD6AB}" presName="tx1" presStyleLbl="revTx" presStyleIdx="1" presStyleCnt="4"/>
      <dgm:spPr/>
    </dgm:pt>
    <dgm:pt modelId="{5DE78C48-3BCB-B347-9FC5-5113581493F2}" type="pres">
      <dgm:prSet presAssocID="{11FA5B37-582B-914E-9C78-2644906BD6AB}" presName="vert1" presStyleCnt="0"/>
      <dgm:spPr/>
    </dgm:pt>
    <dgm:pt modelId="{E3E9B5D4-E3BE-9F4A-A306-F7B5CB4F9852}" type="pres">
      <dgm:prSet presAssocID="{99756C88-7E07-E74B-8119-B94063A9DD90}" presName="thickLine" presStyleLbl="alignNode1" presStyleIdx="2" presStyleCnt="4"/>
      <dgm:spPr/>
    </dgm:pt>
    <dgm:pt modelId="{8F2ECF19-C1A0-B44C-A9B7-F63DDC92C8CC}" type="pres">
      <dgm:prSet presAssocID="{99756C88-7E07-E74B-8119-B94063A9DD90}" presName="horz1" presStyleCnt="0"/>
      <dgm:spPr/>
    </dgm:pt>
    <dgm:pt modelId="{0D258582-FC94-F347-8691-31579F229142}" type="pres">
      <dgm:prSet presAssocID="{99756C88-7E07-E74B-8119-B94063A9DD90}" presName="tx1" presStyleLbl="revTx" presStyleIdx="2" presStyleCnt="4"/>
      <dgm:spPr/>
    </dgm:pt>
    <dgm:pt modelId="{C9565842-0F68-074F-9A15-3E56319BF105}" type="pres">
      <dgm:prSet presAssocID="{99756C88-7E07-E74B-8119-B94063A9DD90}" presName="vert1" presStyleCnt="0"/>
      <dgm:spPr/>
    </dgm:pt>
    <dgm:pt modelId="{23064FA4-E785-A243-9FC9-915192F9362B}" type="pres">
      <dgm:prSet presAssocID="{A0705165-C17C-984D-851A-8631937AE648}" presName="thickLine" presStyleLbl="alignNode1" presStyleIdx="3" presStyleCnt="4"/>
      <dgm:spPr/>
    </dgm:pt>
    <dgm:pt modelId="{5BB2C659-7EFE-2D40-B057-5CA1EBA150B9}" type="pres">
      <dgm:prSet presAssocID="{A0705165-C17C-984D-851A-8631937AE648}" presName="horz1" presStyleCnt="0"/>
      <dgm:spPr/>
    </dgm:pt>
    <dgm:pt modelId="{AA96D57B-1EA8-E64C-9CEC-B9D51416DE03}" type="pres">
      <dgm:prSet presAssocID="{A0705165-C17C-984D-851A-8631937AE648}" presName="tx1" presStyleLbl="revTx" presStyleIdx="3" presStyleCnt="4"/>
      <dgm:spPr/>
    </dgm:pt>
    <dgm:pt modelId="{6386A79E-E435-0D45-B07D-35FD0712302E}" type="pres">
      <dgm:prSet presAssocID="{A0705165-C17C-984D-851A-8631937AE648}" presName="vert1" presStyleCnt="0"/>
      <dgm:spPr/>
    </dgm:pt>
  </dgm:ptLst>
  <dgm:cxnLst>
    <dgm:cxn modelId="{0352FB1F-3C32-C34B-9988-0C8DFA2628A3}" type="presOf" srcId="{CD89D5B9-8176-E345-BA17-8508BDAF5787}" destId="{54CFF7F5-66FB-D94F-A2E9-A8213B0E257B}" srcOrd="0" destOrd="0" presId="urn:microsoft.com/office/officeart/2008/layout/LinedList"/>
    <dgm:cxn modelId="{43947325-CCC8-1E43-81D6-E922E7DA29A4}" srcId="{CD89D5B9-8176-E345-BA17-8508BDAF5787}" destId="{EE867ADE-0089-DC46-8F52-FDBAD58A5A86}" srcOrd="0" destOrd="0" parTransId="{E3776C74-9D2D-0A43-8C25-D90BA23C46D1}" sibTransId="{532307C8-5A1A-C642-90CC-4136FC77491D}"/>
    <dgm:cxn modelId="{10A0F02B-5556-DE42-96C7-681B06546C10}" type="presOf" srcId="{11FA5B37-582B-914E-9C78-2644906BD6AB}" destId="{F6EABE49-F5EB-F246-9990-FC4799A28097}" srcOrd="0" destOrd="0" presId="urn:microsoft.com/office/officeart/2008/layout/LinedList"/>
    <dgm:cxn modelId="{7525444F-33E5-3F41-893E-813F0325F9AC}" type="presOf" srcId="{99756C88-7E07-E74B-8119-B94063A9DD90}" destId="{0D258582-FC94-F347-8691-31579F229142}" srcOrd="0" destOrd="0" presId="urn:microsoft.com/office/officeart/2008/layout/LinedList"/>
    <dgm:cxn modelId="{A3A71353-ED22-8D4A-BF59-0E7C3BF256EA}" srcId="{CD89D5B9-8176-E345-BA17-8508BDAF5787}" destId="{99756C88-7E07-E74B-8119-B94063A9DD90}" srcOrd="2" destOrd="0" parTransId="{811A3DA4-2FB8-2846-84F8-5C496B9E5765}" sibTransId="{1579582D-7B5D-F148-B49A-2F6C6E49759D}"/>
    <dgm:cxn modelId="{A9C3486B-F6EB-6542-8608-D0B9B8CDC181}" srcId="{CD89D5B9-8176-E345-BA17-8508BDAF5787}" destId="{A0705165-C17C-984D-851A-8631937AE648}" srcOrd="3" destOrd="0" parTransId="{0DD94DF0-8DEA-B441-8F7E-8F4FA25E6973}" sibTransId="{8D4E62FF-F1DB-8F41-9871-50DA8EE3728A}"/>
    <dgm:cxn modelId="{3D27CA8A-03E0-5D41-801B-04C5D4E17381}" srcId="{CD89D5B9-8176-E345-BA17-8508BDAF5787}" destId="{11FA5B37-582B-914E-9C78-2644906BD6AB}" srcOrd="1" destOrd="0" parTransId="{4ACBCB99-F33C-F74A-868E-B11782CEFA5D}" sibTransId="{6C0A44B4-D300-9C4E-BF9E-F3906156BAD0}"/>
    <dgm:cxn modelId="{A44E70C8-3CB5-1248-90B7-46EB962B46B7}" type="presOf" srcId="{EE867ADE-0089-DC46-8F52-FDBAD58A5A86}" destId="{36677CB6-C13B-6B4A-AFA9-018BDB3CBB6D}" srcOrd="0" destOrd="0" presId="urn:microsoft.com/office/officeart/2008/layout/LinedList"/>
    <dgm:cxn modelId="{F92CFBE7-8F3A-104C-B9CA-8FF5A1558809}" type="presOf" srcId="{A0705165-C17C-984D-851A-8631937AE648}" destId="{AA96D57B-1EA8-E64C-9CEC-B9D51416DE03}" srcOrd="0" destOrd="0" presId="urn:microsoft.com/office/officeart/2008/layout/LinedList"/>
    <dgm:cxn modelId="{8537661D-6428-414C-B5D9-0C135E96695A}" type="presParOf" srcId="{54CFF7F5-66FB-D94F-A2E9-A8213B0E257B}" destId="{4E24F2BB-89CA-D642-B387-CA648E9985C4}" srcOrd="0" destOrd="0" presId="urn:microsoft.com/office/officeart/2008/layout/LinedList"/>
    <dgm:cxn modelId="{4A1B374C-9775-9A43-BF03-78A6B9BB98B6}" type="presParOf" srcId="{54CFF7F5-66FB-D94F-A2E9-A8213B0E257B}" destId="{11B70652-C74D-6749-BAFE-8349D1221EB4}" srcOrd="1" destOrd="0" presId="urn:microsoft.com/office/officeart/2008/layout/LinedList"/>
    <dgm:cxn modelId="{B199EF16-E35C-3349-8D45-2530F0BAF719}" type="presParOf" srcId="{11B70652-C74D-6749-BAFE-8349D1221EB4}" destId="{36677CB6-C13B-6B4A-AFA9-018BDB3CBB6D}" srcOrd="0" destOrd="0" presId="urn:microsoft.com/office/officeart/2008/layout/LinedList"/>
    <dgm:cxn modelId="{08304267-1A3E-3B47-8A5F-49C6A2EED54D}" type="presParOf" srcId="{11B70652-C74D-6749-BAFE-8349D1221EB4}" destId="{3847CBE4-785A-2D4C-B1D1-D65786A396F7}" srcOrd="1" destOrd="0" presId="urn:microsoft.com/office/officeart/2008/layout/LinedList"/>
    <dgm:cxn modelId="{841358A0-B02F-7149-A166-A4DE4556207E}" type="presParOf" srcId="{54CFF7F5-66FB-D94F-A2E9-A8213B0E257B}" destId="{0F69C5F3-4B17-D540-B4A7-51120EA083A8}" srcOrd="2" destOrd="0" presId="urn:microsoft.com/office/officeart/2008/layout/LinedList"/>
    <dgm:cxn modelId="{92FE7735-70BE-4F4F-BDF4-F7E4B2DFA303}" type="presParOf" srcId="{54CFF7F5-66FB-D94F-A2E9-A8213B0E257B}" destId="{D467EBFA-1FA7-2A43-A768-16A3929C283D}" srcOrd="3" destOrd="0" presId="urn:microsoft.com/office/officeart/2008/layout/LinedList"/>
    <dgm:cxn modelId="{EEE4FC2B-EAE2-0842-97A2-615008820135}" type="presParOf" srcId="{D467EBFA-1FA7-2A43-A768-16A3929C283D}" destId="{F6EABE49-F5EB-F246-9990-FC4799A28097}" srcOrd="0" destOrd="0" presId="urn:microsoft.com/office/officeart/2008/layout/LinedList"/>
    <dgm:cxn modelId="{712E1186-9195-C848-B935-6624E8D2FAE4}" type="presParOf" srcId="{D467EBFA-1FA7-2A43-A768-16A3929C283D}" destId="{5DE78C48-3BCB-B347-9FC5-5113581493F2}" srcOrd="1" destOrd="0" presId="urn:microsoft.com/office/officeart/2008/layout/LinedList"/>
    <dgm:cxn modelId="{34798B4C-74FE-4445-A2BE-A7506DB22A18}" type="presParOf" srcId="{54CFF7F5-66FB-D94F-A2E9-A8213B0E257B}" destId="{E3E9B5D4-E3BE-9F4A-A306-F7B5CB4F9852}" srcOrd="4" destOrd="0" presId="urn:microsoft.com/office/officeart/2008/layout/LinedList"/>
    <dgm:cxn modelId="{81E6E35A-4172-7640-B785-C4EDD6B35664}" type="presParOf" srcId="{54CFF7F5-66FB-D94F-A2E9-A8213B0E257B}" destId="{8F2ECF19-C1A0-B44C-A9B7-F63DDC92C8CC}" srcOrd="5" destOrd="0" presId="urn:microsoft.com/office/officeart/2008/layout/LinedList"/>
    <dgm:cxn modelId="{6047F948-F7EB-004D-908D-F59EFF264F84}" type="presParOf" srcId="{8F2ECF19-C1A0-B44C-A9B7-F63DDC92C8CC}" destId="{0D258582-FC94-F347-8691-31579F229142}" srcOrd="0" destOrd="0" presId="urn:microsoft.com/office/officeart/2008/layout/LinedList"/>
    <dgm:cxn modelId="{0AF89FFE-6DD4-FB4C-B05F-19535AF500EE}" type="presParOf" srcId="{8F2ECF19-C1A0-B44C-A9B7-F63DDC92C8CC}" destId="{C9565842-0F68-074F-9A15-3E56319BF105}" srcOrd="1" destOrd="0" presId="urn:microsoft.com/office/officeart/2008/layout/LinedList"/>
    <dgm:cxn modelId="{A65AD47E-27CA-F74A-BEB2-E9AA4B1D1A22}" type="presParOf" srcId="{54CFF7F5-66FB-D94F-A2E9-A8213B0E257B}" destId="{23064FA4-E785-A243-9FC9-915192F9362B}" srcOrd="6" destOrd="0" presId="urn:microsoft.com/office/officeart/2008/layout/LinedList"/>
    <dgm:cxn modelId="{D563929B-0B24-3543-861F-EB8F2098E8E2}" type="presParOf" srcId="{54CFF7F5-66FB-D94F-A2E9-A8213B0E257B}" destId="{5BB2C659-7EFE-2D40-B057-5CA1EBA150B9}" srcOrd="7" destOrd="0" presId="urn:microsoft.com/office/officeart/2008/layout/LinedList"/>
    <dgm:cxn modelId="{7714A553-26A0-5C4A-A16E-DE4ECABDA313}" type="presParOf" srcId="{5BB2C659-7EFE-2D40-B057-5CA1EBA150B9}" destId="{AA96D57B-1EA8-E64C-9CEC-B9D51416DE03}" srcOrd="0" destOrd="0" presId="urn:microsoft.com/office/officeart/2008/layout/LinedList"/>
    <dgm:cxn modelId="{1F02171E-67E9-4241-A578-851409DB69B8}" type="presParOf" srcId="{5BB2C659-7EFE-2D40-B057-5CA1EBA150B9}" destId="{6386A79E-E435-0D45-B07D-35FD071230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303066-0636-ED4B-81F8-75AE3A18545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DE2B96C-65BE-DE47-9E2F-DC79D15511F3}">
      <dgm:prSet/>
      <dgm:spPr/>
      <dgm:t>
        <a:bodyPr/>
        <a:lstStyle/>
        <a:p>
          <a:r>
            <a:rPr lang="zh-CN" altLang="en-US" b="0" i="0" u="none"/>
            <a:t>第二百三十三条　</a:t>
          </a:r>
          <a:r>
            <a:rPr lang="en-US" altLang="zh-CN" b="0" i="0" u="none"/>
            <a:t>【</a:t>
          </a:r>
          <a:r>
            <a:rPr lang="zh-CN" altLang="en-US" b="0" i="0" u="none"/>
            <a:t>物权纠纷解决方式</a:t>
          </a:r>
          <a:r>
            <a:rPr lang="en-US" altLang="zh-CN" b="0" i="0" u="none"/>
            <a:t>】</a:t>
          </a:r>
          <a:r>
            <a:rPr lang="zh-CN" altLang="en-US" b="0" i="0" u="none"/>
            <a:t>物权受到侵害的</a:t>
          </a:r>
          <a:r>
            <a:rPr lang="en-US" altLang="zh-CN" b="0" i="0" u="none"/>
            <a:t>,</a:t>
          </a:r>
          <a:r>
            <a:rPr lang="zh-CN" altLang="en-US" b="0" i="0" u="none"/>
            <a:t>权利人可以通过和解、调解、仲裁、诉讼等途径解决。</a:t>
          </a:r>
        </a:p>
      </dgm:t>
    </dgm:pt>
    <dgm:pt modelId="{07B6663A-A55F-004F-9B43-E8B8DDDBAA74}" type="parTrans" cxnId="{ABE8DD44-06FD-FD40-9B1D-B5971DD2D37E}">
      <dgm:prSet/>
      <dgm:spPr/>
      <dgm:t>
        <a:bodyPr/>
        <a:lstStyle/>
        <a:p>
          <a:endParaRPr lang="zh-CN" altLang="en-US"/>
        </a:p>
      </dgm:t>
    </dgm:pt>
    <dgm:pt modelId="{8FBE5C10-8C66-A842-ADE2-E3F54DE99968}" type="sibTrans" cxnId="{ABE8DD44-06FD-FD40-9B1D-B5971DD2D37E}">
      <dgm:prSet/>
      <dgm:spPr/>
      <dgm:t>
        <a:bodyPr/>
        <a:lstStyle/>
        <a:p>
          <a:endParaRPr lang="zh-CN" altLang="en-US"/>
        </a:p>
      </dgm:t>
    </dgm:pt>
    <dgm:pt modelId="{BDDF92C2-8A28-AB4D-AB53-0E393336A4E5}">
      <dgm:prSet/>
      <dgm:spPr/>
      <dgm:t>
        <a:bodyPr/>
        <a:lstStyle/>
        <a:p>
          <a:r>
            <a:rPr lang="zh-CN" altLang="en-US" b="0" i="0" u="none"/>
            <a:t>第二百三十四条　</a:t>
          </a:r>
          <a:r>
            <a:rPr lang="en-US" altLang="zh-CN" b="0" i="0" u="none"/>
            <a:t>【</a:t>
          </a:r>
          <a:r>
            <a:rPr lang="zh-CN" altLang="en-US" b="0" i="0" u="none"/>
            <a:t>物权确认请求权</a:t>
          </a:r>
          <a:r>
            <a:rPr lang="en-US" altLang="zh-CN" b="0" i="0" u="none"/>
            <a:t>】</a:t>
          </a:r>
          <a:r>
            <a:rPr lang="zh-CN" altLang="en-US" b="0" i="0" u="none"/>
            <a:t>因物权的归属、内容发生争议的</a:t>
          </a:r>
          <a:r>
            <a:rPr lang="en-US" altLang="zh-CN" b="0" i="0" u="none"/>
            <a:t>,</a:t>
          </a:r>
          <a:r>
            <a:rPr lang="zh-CN" altLang="en-US" b="0" i="0" u="none"/>
            <a:t>利害关系人可以请求确认权利。</a:t>
          </a:r>
        </a:p>
      </dgm:t>
    </dgm:pt>
    <dgm:pt modelId="{976E5EEA-A25A-704A-A241-709244DAE703}" type="parTrans" cxnId="{1A418F08-30FA-0A44-8819-9C38D7BB825A}">
      <dgm:prSet/>
      <dgm:spPr/>
      <dgm:t>
        <a:bodyPr/>
        <a:lstStyle/>
        <a:p>
          <a:endParaRPr lang="zh-CN" altLang="en-US"/>
        </a:p>
      </dgm:t>
    </dgm:pt>
    <dgm:pt modelId="{B5132DEB-C824-E744-A7B7-6EBC0231AF1E}" type="sibTrans" cxnId="{1A418F08-30FA-0A44-8819-9C38D7BB825A}">
      <dgm:prSet/>
      <dgm:spPr/>
      <dgm:t>
        <a:bodyPr/>
        <a:lstStyle/>
        <a:p>
          <a:endParaRPr lang="zh-CN" altLang="en-US"/>
        </a:p>
      </dgm:t>
    </dgm:pt>
    <dgm:pt modelId="{995AD61E-FC7F-F043-8942-338E129EDB83}">
      <dgm:prSet/>
      <dgm:spPr/>
      <dgm:t>
        <a:bodyPr/>
        <a:lstStyle/>
        <a:p>
          <a:r>
            <a:rPr lang="zh-CN" altLang="en-US" b="0" i="0" u="none"/>
            <a:t>第二百三十五条　</a:t>
          </a:r>
          <a:r>
            <a:rPr lang="en-US" altLang="zh-CN" b="0" i="0" u="none"/>
            <a:t>【</a:t>
          </a:r>
          <a:r>
            <a:rPr lang="zh-CN" altLang="en-US" b="0" i="0" u="none"/>
            <a:t>返还原物请求权</a:t>
          </a:r>
          <a:r>
            <a:rPr lang="en-US" altLang="zh-CN" b="0" i="0" u="none"/>
            <a:t>】</a:t>
          </a:r>
          <a:r>
            <a:rPr lang="zh-CN" altLang="en-US" b="0" i="0" u="none"/>
            <a:t>无权占有不动产或者动产的</a:t>
          </a:r>
          <a:r>
            <a:rPr lang="en-US" altLang="zh-CN" b="0" i="0" u="none"/>
            <a:t>,</a:t>
          </a:r>
          <a:r>
            <a:rPr lang="zh-CN" altLang="en-US" b="0" i="0" u="none"/>
            <a:t>权利人可以请求返还原物。</a:t>
          </a:r>
        </a:p>
      </dgm:t>
    </dgm:pt>
    <dgm:pt modelId="{6289F3DD-3D4F-B342-ACC0-854A731CD3B7}" type="parTrans" cxnId="{C79439B6-D3C4-F447-8A9C-B2A939FF3534}">
      <dgm:prSet/>
      <dgm:spPr/>
      <dgm:t>
        <a:bodyPr/>
        <a:lstStyle/>
        <a:p>
          <a:endParaRPr lang="zh-CN" altLang="en-US"/>
        </a:p>
      </dgm:t>
    </dgm:pt>
    <dgm:pt modelId="{4AE6E43C-A256-6044-AE90-463B1222988D}" type="sibTrans" cxnId="{C79439B6-D3C4-F447-8A9C-B2A939FF3534}">
      <dgm:prSet/>
      <dgm:spPr/>
      <dgm:t>
        <a:bodyPr/>
        <a:lstStyle/>
        <a:p>
          <a:endParaRPr lang="zh-CN" altLang="en-US"/>
        </a:p>
      </dgm:t>
    </dgm:pt>
    <dgm:pt modelId="{F1171746-68B3-134C-811A-DD6AA3688804}">
      <dgm:prSet/>
      <dgm:spPr/>
      <dgm:t>
        <a:bodyPr/>
        <a:lstStyle/>
        <a:p>
          <a:r>
            <a:rPr lang="zh-CN" altLang="en-US" b="0" i="0" u="none"/>
            <a:t>第二百三十六条　</a:t>
          </a:r>
          <a:r>
            <a:rPr lang="en-US" altLang="zh-CN" b="0" i="0" u="none"/>
            <a:t>【</a:t>
          </a:r>
          <a:r>
            <a:rPr lang="zh-CN" altLang="en-US" b="0" i="0" u="none"/>
            <a:t>排除妨害请求权</a:t>
          </a:r>
          <a:r>
            <a:rPr lang="en-US" altLang="zh-CN" b="0" i="0" u="none"/>
            <a:t>】</a:t>
          </a:r>
          <a:r>
            <a:rPr lang="zh-CN" altLang="en-US" b="0" i="0" u="none"/>
            <a:t>妨害物权或者可能妨害物权的</a:t>
          </a:r>
          <a:r>
            <a:rPr lang="en-US" altLang="zh-CN" b="0" i="0" u="none"/>
            <a:t>,</a:t>
          </a:r>
          <a:r>
            <a:rPr lang="zh-CN" altLang="en-US" b="0" i="0" u="none"/>
            <a:t>权利人可以请求排除妨害或者消除危险。</a:t>
          </a:r>
        </a:p>
      </dgm:t>
    </dgm:pt>
    <dgm:pt modelId="{A86F1023-6F32-FD4B-BD92-B331A7F7322A}" type="parTrans" cxnId="{99AB10FF-6D6B-0944-8837-FB789A241BBC}">
      <dgm:prSet/>
      <dgm:spPr/>
      <dgm:t>
        <a:bodyPr/>
        <a:lstStyle/>
        <a:p>
          <a:endParaRPr lang="zh-CN" altLang="en-US"/>
        </a:p>
      </dgm:t>
    </dgm:pt>
    <dgm:pt modelId="{D2D58FFD-1257-E34B-BBAA-1271FBC1EA0F}" type="sibTrans" cxnId="{99AB10FF-6D6B-0944-8837-FB789A241BBC}">
      <dgm:prSet/>
      <dgm:spPr/>
      <dgm:t>
        <a:bodyPr/>
        <a:lstStyle/>
        <a:p>
          <a:endParaRPr lang="zh-CN" altLang="en-US"/>
        </a:p>
      </dgm:t>
    </dgm:pt>
    <dgm:pt modelId="{46F6D8FA-187B-F04A-96A7-016CD91DCD7F}">
      <dgm:prSet/>
      <dgm:spPr/>
      <dgm:t>
        <a:bodyPr/>
        <a:lstStyle/>
        <a:p>
          <a:r>
            <a:rPr lang="zh-CN" altLang="en-US" b="0" i="0" u="none"/>
            <a:t>第二百三十七条　</a:t>
          </a:r>
          <a:r>
            <a:rPr lang="en-US" altLang="zh-CN" b="0" i="0" u="none"/>
            <a:t>【</a:t>
          </a:r>
          <a:r>
            <a:rPr lang="zh-CN" altLang="en-US" b="0" i="0" u="none"/>
            <a:t>物权复原请求权</a:t>
          </a:r>
          <a:r>
            <a:rPr lang="en-US" altLang="zh-CN" b="0" i="0" u="none"/>
            <a:t>】</a:t>
          </a:r>
          <a:r>
            <a:rPr lang="zh-CN" altLang="en-US" b="0" i="0" u="none"/>
            <a:t>造成不动产或者动产毁损的</a:t>
          </a:r>
          <a:r>
            <a:rPr lang="en-US" altLang="zh-CN" b="0" i="0" u="none"/>
            <a:t>,</a:t>
          </a:r>
          <a:r>
            <a:rPr lang="zh-CN" altLang="en-US" b="0" i="0" u="none"/>
            <a:t>权利人可以依法请求修理、重作、更换或者恢复原状。</a:t>
          </a:r>
        </a:p>
      </dgm:t>
    </dgm:pt>
    <dgm:pt modelId="{7B5B6E69-3582-5545-971D-3E3F60E56294}" type="parTrans" cxnId="{F99B27E0-5F4B-9741-B6B1-6C1641F5DA4C}">
      <dgm:prSet/>
      <dgm:spPr/>
      <dgm:t>
        <a:bodyPr/>
        <a:lstStyle/>
        <a:p>
          <a:endParaRPr lang="zh-CN" altLang="en-US"/>
        </a:p>
      </dgm:t>
    </dgm:pt>
    <dgm:pt modelId="{833B552B-B229-3644-B720-B0257DB7D33A}" type="sibTrans" cxnId="{F99B27E0-5F4B-9741-B6B1-6C1641F5DA4C}">
      <dgm:prSet/>
      <dgm:spPr/>
      <dgm:t>
        <a:bodyPr/>
        <a:lstStyle/>
        <a:p>
          <a:endParaRPr lang="zh-CN" altLang="en-US"/>
        </a:p>
      </dgm:t>
    </dgm:pt>
    <dgm:pt modelId="{F9C372E8-E967-694F-B17C-03D4575DDF9A}">
      <dgm:prSet/>
      <dgm:spPr/>
      <dgm:t>
        <a:bodyPr/>
        <a:lstStyle/>
        <a:p>
          <a:r>
            <a:rPr lang="zh-CN" altLang="en-US" b="0" i="0" u="none"/>
            <a:t>第二百三十八条　</a:t>
          </a:r>
          <a:r>
            <a:rPr lang="en-US" altLang="zh-CN" b="0" i="0" u="none"/>
            <a:t>【</a:t>
          </a:r>
          <a:r>
            <a:rPr lang="zh-CN" altLang="en-US" b="0" i="0" u="none"/>
            <a:t>物权损害赔偿请求权</a:t>
          </a:r>
          <a:r>
            <a:rPr lang="en-US" altLang="zh-CN" b="0" i="0" u="none"/>
            <a:t>】</a:t>
          </a:r>
          <a:r>
            <a:rPr lang="zh-CN" altLang="en-US" b="0" i="0" u="none"/>
            <a:t>侵害物权</a:t>
          </a:r>
          <a:r>
            <a:rPr lang="en-US" altLang="zh-CN" b="0" i="0" u="none"/>
            <a:t>,</a:t>
          </a:r>
          <a:r>
            <a:rPr lang="zh-CN" altLang="en-US" b="0" i="0" u="none"/>
            <a:t>造成权利人损害的</a:t>
          </a:r>
          <a:r>
            <a:rPr lang="en-US" altLang="zh-CN" b="0" i="0" u="none"/>
            <a:t>,</a:t>
          </a:r>
          <a:r>
            <a:rPr lang="zh-CN" altLang="en-US" b="0" i="0" u="none"/>
            <a:t>权利人可以依法请求损害赔偿</a:t>
          </a:r>
          <a:r>
            <a:rPr lang="en-US" altLang="zh-CN" b="0" i="0" u="none"/>
            <a:t>,</a:t>
          </a:r>
          <a:r>
            <a:rPr lang="zh-CN" altLang="en-US" b="0" i="0" u="none"/>
            <a:t>也可以依法请求承担其他民事责任。</a:t>
          </a:r>
        </a:p>
      </dgm:t>
    </dgm:pt>
    <dgm:pt modelId="{53F641FE-5954-8A42-806D-E426EBBDD78A}" type="parTrans" cxnId="{A5CC4BF9-EE23-7543-9F2A-8E79CD7BA7CD}">
      <dgm:prSet/>
      <dgm:spPr/>
      <dgm:t>
        <a:bodyPr/>
        <a:lstStyle/>
        <a:p>
          <a:endParaRPr lang="zh-CN" altLang="en-US"/>
        </a:p>
      </dgm:t>
    </dgm:pt>
    <dgm:pt modelId="{8F015DD5-B983-F046-9B69-E4AE2BD6EA8A}" type="sibTrans" cxnId="{A5CC4BF9-EE23-7543-9F2A-8E79CD7BA7CD}">
      <dgm:prSet/>
      <dgm:spPr/>
      <dgm:t>
        <a:bodyPr/>
        <a:lstStyle/>
        <a:p>
          <a:endParaRPr lang="zh-CN" altLang="en-US"/>
        </a:p>
      </dgm:t>
    </dgm:pt>
    <dgm:pt modelId="{D47C421F-B20D-EB42-8E16-7E9B2A16B63E}">
      <dgm:prSet/>
      <dgm:spPr/>
      <dgm:t>
        <a:bodyPr/>
        <a:lstStyle/>
        <a:p>
          <a:r>
            <a:rPr lang="zh-CN" altLang="en-US" b="0" i="0" u="none"/>
            <a:t>第二百三十九条　</a:t>
          </a:r>
          <a:r>
            <a:rPr lang="en-US" altLang="zh-CN" b="0" i="0" u="none"/>
            <a:t>【</a:t>
          </a:r>
          <a:r>
            <a:rPr lang="zh-CN" altLang="en-US" b="0" i="0" u="none"/>
            <a:t>物权保护方式的单用与并用</a:t>
          </a:r>
          <a:r>
            <a:rPr lang="en-US" altLang="zh-CN" b="0" i="0" u="none"/>
            <a:t>】</a:t>
          </a:r>
          <a:r>
            <a:rPr lang="zh-CN" altLang="en-US" b="0" i="0" u="none"/>
            <a:t>本章规定的物权保护方式</a:t>
          </a:r>
          <a:r>
            <a:rPr lang="en-US" altLang="zh-CN" b="0" i="0" u="none"/>
            <a:t>,</a:t>
          </a:r>
          <a:r>
            <a:rPr lang="zh-CN" altLang="en-US" b="0" i="0" u="none"/>
            <a:t>可以单独适用</a:t>
          </a:r>
          <a:r>
            <a:rPr lang="en-US" altLang="zh-CN" b="0" i="0" u="none"/>
            <a:t>,</a:t>
          </a:r>
          <a:r>
            <a:rPr lang="zh-CN" altLang="en-US" b="0" i="0" u="none"/>
            <a:t>也可以根据权利被侵害的情形合并适用。</a:t>
          </a:r>
        </a:p>
      </dgm:t>
    </dgm:pt>
    <dgm:pt modelId="{A9C0FDCE-DCDD-6548-AE4E-17073809CDD2}" type="parTrans" cxnId="{081CE6B3-8F23-6243-8701-9D1B350108E0}">
      <dgm:prSet/>
      <dgm:spPr/>
      <dgm:t>
        <a:bodyPr/>
        <a:lstStyle/>
        <a:p>
          <a:endParaRPr lang="zh-CN" altLang="en-US"/>
        </a:p>
      </dgm:t>
    </dgm:pt>
    <dgm:pt modelId="{4BA3CD2B-8F83-8044-8346-4613312A9B17}" type="sibTrans" cxnId="{081CE6B3-8F23-6243-8701-9D1B350108E0}">
      <dgm:prSet/>
      <dgm:spPr/>
      <dgm:t>
        <a:bodyPr/>
        <a:lstStyle/>
        <a:p>
          <a:endParaRPr lang="zh-CN" altLang="en-US"/>
        </a:p>
      </dgm:t>
    </dgm:pt>
    <dgm:pt modelId="{528D11ED-8FCA-9D45-B80A-6CDD874F4F10}" type="pres">
      <dgm:prSet presAssocID="{CB303066-0636-ED4B-81F8-75AE3A185457}" presName="vert0" presStyleCnt="0">
        <dgm:presLayoutVars>
          <dgm:dir/>
          <dgm:animOne val="branch"/>
          <dgm:animLvl val="lvl"/>
        </dgm:presLayoutVars>
      </dgm:prSet>
      <dgm:spPr/>
    </dgm:pt>
    <dgm:pt modelId="{ECC11A8A-6971-434E-BAFB-8BD5D7B14031}" type="pres">
      <dgm:prSet presAssocID="{CDE2B96C-65BE-DE47-9E2F-DC79D15511F3}" presName="thickLine" presStyleLbl="alignNode1" presStyleIdx="0" presStyleCnt="7"/>
      <dgm:spPr/>
    </dgm:pt>
    <dgm:pt modelId="{85AE64EB-6870-294B-B4E2-0164A19497F2}" type="pres">
      <dgm:prSet presAssocID="{CDE2B96C-65BE-DE47-9E2F-DC79D15511F3}" presName="horz1" presStyleCnt="0"/>
      <dgm:spPr/>
    </dgm:pt>
    <dgm:pt modelId="{2BE22961-B43B-4E45-B28D-CD3E386EFA68}" type="pres">
      <dgm:prSet presAssocID="{CDE2B96C-65BE-DE47-9E2F-DC79D15511F3}" presName="tx1" presStyleLbl="revTx" presStyleIdx="0" presStyleCnt="7"/>
      <dgm:spPr/>
    </dgm:pt>
    <dgm:pt modelId="{F704631A-9872-8E41-8170-B7B6B773E2F9}" type="pres">
      <dgm:prSet presAssocID="{CDE2B96C-65BE-DE47-9E2F-DC79D15511F3}" presName="vert1" presStyleCnt="0"/>
      <dgm:spPr/>
    </dgm:pt>
    <dgm:pt modelId="{1A3448BB-12F7-C340-80FF-A310DF32B45E}" type="pres">
      <dgm:prSet presAssocID="{BDDF92C2-8A28-AB4D-AB53-0E393336A4E5}" presName="thickLine" presStyleLbl="alignNode1" presStyleIdx="1" presStyleCnt="7"/>
      <dgm:spPr/>
    </dgm:pt>
    <dgm:pt modelId="{85B922E7-F7AD-4140-8FFB-896DEC389755}" type="pres">
      <dgm:prSet presAssocID="{BDDF92C2-8A28-AB4D-AB53-0E393336A4E5}" presName="horz1" presStyleCnt="0"/>
      <dgm:spPr/>
    </dgm:pt>
    <dgm:pt modelId="{3BBE2303-C0D4-B146-A488-EB1B38384E1C}" type="pres">
      <dgm:prSet presAssocID="{BDDF92C2-8A28-AB4D-AB53-0E393336A4E5}" presName="tx1" presStyleLbl="revTx" presStyleIdx="1" presStyleCnt="7"/>
      <dgm:spPr/>
    </dgm:pt>
    <dgm:pt modelId="{97117EF5-7E77-C145-BBBE-6A80566E2B37}" type="pres">
      <dgm:prSet presAssocID="{BDDF92C2-8A28-AB4D-AB53-0E393336A4E5}" presName="vert1" presStyleCnt="0"/>
      <dgm:spPr/>
    </dgm:pt>
    <dgm:pt modelId="{C65D35F3-9D47-824E-8176-C32E7BA7C0D4}" type="pres">
      <dgm:prSet presAssocID="{995AD61E-FC7F-F043-8942-338E129EDB83}" presName="thickLine" presStyleLbl="alignNode1" presStyleIdx="2" presStyleCnt="7"/>
      <dgm:spPr/>
    </dgm:pt>
    <dgm:pt modelId="{23CFF321-D94D-FA4D-A9A8-B863F202DA75}" type="pres">
      <dgm:prSet presAssocID="{995AD61E-FC7F-F043-8942-338E129EDB83}" presName="horz1" presStyleCnt="0"/>
      <dgm:spPr/>
    </dgm:pt>
    <dgm:pt modelId="{186A8B24-4C4C-E84D-BC5D-5425352BF1F2}" type="pres">
      <dgm:prSet presAssocID="{995AD61E-FC7F-F043-8942-338E129EDB83}" presName="tx1" presStyleLbl="revTx" presStyleIdx="2" presStyleCnt="7"/>
      <dgm:spPr/>
    </dgm:pt>
    <dgm:pt modelId="{8F04D402-025E-9A4F-AAB1-25C4478A4905}" type="pres">
      <dgm:prSet presAssocID="{995AD61E-FC7F-F043-8942-338E129EDB83}" presName="vert1" presStyleCnt="0"/>
      <dgm:spPr/>
    </dgm:pt>
    <dgm:pt modelId="{73D3CE51-CE0F-704B-B401-C18800B31E8E}" type="pres">
      <dgm:prSet presAssocID="{F1171746-68B3-134C-811A-DD6AA3688804}" presName="thickLine" presStyleLbl="alignNode1" presStyleIdx="3" presStyleCnt="7"/>
      <dgm:spPr/>
    </dgm:pt>
    <dgm:pt modelId="{32527F4B-B057-9E47-9EBD-29414265B952}" type="pres">
      <dgm:prSet presAssocID="{F1171746-68B3-134C-811A-DD6AA3688804}" presName="horz1" presStyleCnt="0"/>
      <dgm:spPr/>
    </dgm:pt>
    <dgm:pt modelId="{F72BADC1-DB80-EB41-85A6-F259D32B01C7}" type="pres">
      <dgm:prSet presAssocID="{F1171746-68B3-134C-811A-DD6AA3688804}" presName="tx1" presStyleLbl="revTx" presStyleIdx="3" presStyleCnt="7"/>
      <dgm:spPr/>
    </dgm:pt>
    <dgm:pt modelId="{BC0A8CCE-B026-884E-BD7A-1765B7326F0D}" type="pres">
      <dgm:prSet presAssocID="{F1171746-68B3-134C-811A-DD6AA3688804}" presName="vert1" presStyleCnt="0"/>
      <dgm:spPr/>
    </dgm:pt>
    <dgm:pt modelId="{953F5DB3-8FD4-214A-9660-21FA82EF6AA4}" type="pres">
      <dgm:prSet presAssocID="{46F6D8FA-187B-F04A-96A7-016CD91DCD7F}" presName="thickLine" presStyleLbl="alignNode1" presStyleIdx="4" presStyleCnt="7"/>
      <dgm:spPr/>
    </dgm:pt>
    <dgm:pt modelId="{09A880AA-7CDB-E843-8C5C-6CA60D1D5302}" type="pres">
      <dgm:prSet presAssocID="{46F6D8FA-187B-F04A-96A7-016CD91DCD7F}" presName="horz1" presStyleCnt="0"/>
      <dgm:spPr/>
    </dgm:pt>
    <dgm:pt modelId="{F292EA90-455D-0A48-B777-25DE517E22F4}" type="pres">
      <dgm:prSet presAssocID="{46F6D8FA-187B-F04A-96A7-016CD91DCD7F}" presName="tx1" presStyleLbl="revTx" presStyleIdx="4" presStyleCnt="7"/>
      <dgm:spPr/>
    </dgm:pt>
    <dgm:pt modelId="{69FE5627-DC32-CD4C-B771-DEA77A1B77D7}" type="pres">
      <dgm:prSet presAssocID="{46F6D8FA-187B-F04A-96A7-016CD91DCD7F}" presName="vert1" presStyleCnt="0"/>
      <dgm:spPr/>
    </dgm:pt>
    <dgm:pt modelId="{9BE96121-2AB8-734F-8520-62968EFD4C5A}" type="pres">
      <dgm:prSet presAssocID="{F9C372E8-E967-694F-B17C-03D4575DDF9A}" presName="thickLine" presStyleLbl="alignNode1" presStyleIdx="5" presStyleCnt="7"/>
      <dgm:spPr/>
    </dgm:pt>
    <dgm:pt modelId="{6B4450F3-A6FD-C644-BA71-0216F4115DE0}" type="pres">
      <dgm:prSet presAssocID="{F9C372E8-E967-694F-B17C-03D4575DDF9A}" presName="horz1" presStyleCnt="0"/>
      <dgm:spPr/>
    </dgm:pt>
    <dgm:pt modelId="{0161ABF3-DF71-094E-BB12-D9CCF47A53E3}" type="pres">
      <dgm:prSet presAssocID="{F9C372E8-E967-694F-B17C-03D4575DDF9A}" presName="tx1" presStyleLbl="revTx" presStyleIdx="5" presStyleCnt="7"/>
      <dgm:spPr/>
    </dgm:pt>
    <dgm:pt modelId="{350603A3-CFC1-104E-883A-B839162CF51A}" type="pres">
      <dgm:prSet presAssocID="{F9C372E8-E967-694F-B17C-03D4575DDF9A}" presName="vert1" presStyleCnt="0"/>
      <dgm:spPr/>
    </dgm:pt>
    <dgm:pt modelId="{05FD18D1-6224-7442-9499-E0FB5C4BAEFE}" type="pres">
      <dgm:prSet presAssocID="{D47C421F-B20D-EB42-8E16-7E9B2A16B63E}" presName="thickLine" presStyleLbl="alignNode1" presStyleIdx="6" presStyleCnt="7"/>
      <dgm:spPr/>
    </dgm:pt>
    <dgm:pt modelId="{8C80B129-02BF-DA4D-91E7-04FFF11F1654}" type="pres">
      <dgm:prSet presAssocID="{D47C421F-B20D-EB42-8E16-7E9B2A16B63E}" presName="horz1" presStyleCnt="0"/>
      <dgm:spPr/>
    </dgm:pt>
    <dgm:pt modelId="{E5C026AD-09DF-9442-8454-0F12793361FD}" type="pres">
      <dgm:prSet presAssocID="{D47C421F-B20D-EB42-8E16-7E9B2A16B63E}" presName="tx1" presStyleLbl="revTx" presStyleIdx="6" presStyleCnt="7"/>
      <dgm:spPr/>
    </dgm:pt>
    <dgm:pt modelId="{41562811-2EB8-FC4F-8F80-2AE442AB4017}" type="pres">
      <dgm:prSet presAssocID="{D47C421F-B20D-EB42-8E16-7E9B2A16B63E}" presName="vert1" presStyleCnt="0"/>
      <dgm:spPr/>
    </dgm:pt>
  </dgm:ptLst>
  <dgm:cxnLst>
    <dgm:cxn modelId="{1A418F08-30FA-0A44-8819-9C38D7BB825A}" srcId="{CB303066-0636-ED4B-81F8-75AE3A185457}" destId="{BDDF92C2-8A28-AB4D-AB53-0E393336A4E5}" srcOrd="1" destOrd="0" parTransId="{976E5EEA-A25A-704A-A241-709244DAE703}" sibTransId="{B5132DEB-C824-E744-A7B7-6EBC0231AF1E}"/>
    <dgm:cxn modelId="{0D4D2D43-3D3E-C24E-B58C-D9F291611F25}" type="presOf" srcId="{F1171746-68B3-134C-811A-DD6AA3688804}" destId="{F72BADC1-DB80-EB41-85A6-F259D32B01C7}" srcOrd="0" destOrd="0" presId="urn:microsoft.com/office/officeart/2008/layout/LinedList"/>
    <dgm:cxn modelId="{ABE8DD44-06FD-FD40-9B1D-B5971DD2D37E}" srcId="{CB303066-0636-ED4B-81F8-75AE3A185457}" destId="{CDE2B96C-65BE-DE47-9E2F-DC79D15511F3}" srcOrd="0" destOrd="0" parTransId="{07B6663A-A55F-004F-9B43-E8B8DDDBAA74}" sibTransId="{8FBE5C10-8C66-A842-ADE2-E3F54DE99968}"/>
    <dgm:cxn modelId="{97304B4D-A91E-324C-9520-7AE96AD7E6CC}" type="presOf" srcId="{46F6D8FA-187B-F04A-96A7-016CD91DCD7F}" destId="{F292EA90-455D-0A48-B777-25DE517E22F4}" srcOrd="0" destOrd="0" presId="urn:microsoft.com/office/officeart/2008/layout/LinedList"/>
    <dgm:cxn modelId="{73DC2159-2FBB-C448-A79C-A5363841F5BD}" type="presOf" srcId="{BDDF92C2-8A28-AB4D-AB53-0E393336A4E5}" destId="{3BBE2303-C0D4-B146-A488-EB1B38384E1C}" srcOrd="0" destOrd="0" presId="urn:microsoft.com/office/officeart/2008/layout/LinedList"/>
    <dgm:cxn modelId="{C7741275-82DE-964A-8AEF-BD5F2F2A0295}" type="presOf" srcId="{D47C421F-B20D-EB42-8E16-7E9B2A16B63E}" destId="{E5C026AD-09DF-9442-8454-0F12793361FD}" srcOrd="0" destOrd="0" presId="urn:microsoft.com/office/officeart/2008/layout/LinedList"/>
    <dgm:cxn modelId="{C03F8978-19FD-CD4F-8373-F068A10755E5}" type="presOf" srcId="{CB303066-0636-ED4B-81F8-75AE3A185457}" destId="{528D11ED-8FCA-9D45-B80A-6CDD874F4F10}" srcOrd="0" destOrd="0" presId="urn:microsoft.com/office/officeart/2008/layout/LinedList"/>
    <dgm:cxn modelId="{D77A3785-BBAA-5A4C-BB37-19251A364683}" type="presOf" srcId="{995AD61E-FC7F-F043-8942-338E129EDB83}" destId="{186A8B24-4C4C-E84D-BC5D-5425352BF1F2}" srcOrd="0" destOrd="0" presId="urn:microsoft.com/office/officeart/2008/layout/LinedList"/>
    <dgm:cxn modelId="{743BDC9F-A7A1-A449-842C-09DC3849894F}" type="presOf" srcId="{F9C372E8-E967-694F-B17C-03D4575DDF9A}" destId="{0161ABF3-DF71-094E-BB12-D9CCF47A53E3}" srcOrd="0" destOrd="0" presId="urn:microsoft.com/office/officeart/2008/layout/LinedList"/>
    <dgm:cxn modelId="{081CE6B3-8F23-6243-8701-9D1B350108E0}" srcId="{CB303066-0636-ED4B-81F8-75AE3A185457}" destId="{D47C421F-B20D-EB42-8E16-7E9B2A16B63E}" srcOrd="6" destOrd="0" parTransId="{A9C0FDCE-DCDD-6548-AE4E-17073809CDD2}" sibTransId="{4BA3CD2B-8F83-8044-8346-4613312A9B17}"/>
    <dgm:cxn modelId="{C79439B6-D3C4-F447-8A9C-B2A939FF3534}" srcId="{CB303066-0636-ED4B-81F8-75AE3A185457}" destId="{995AD61E-FC7F-F043-8942-338E129EDB83}" srcOrd="2" destOrd="0" parTransId="{6289F3DD-3D4F-B342-ACC0-854A731CD3B7}" sibTransId="{4AE6E43C-A256-6044-AE90-463B1222988D}"/>
    <dgm:cxn modelId="{3A4C83CD-764C-A14B-8810-81728B05F914}" type="presOf" srcId="{CDE2B96C-65BE-DE47-9E2F-DC79D15511F3}" destId="{2BE22961-B43B-4E45-B28D-CD3E386EFA68}" srcOrd="0" destOrd="0" presId="urn:microsoft.com/office/officeart/2008/layout/LinedList"/>
    <dgm:cxn modelId="{F99B27E0-5F4B-9741-B6B1-6C1641F5DA4C}" srcId="{CB303066-0636-ED4B-81F8-75AE3A185457}" destId="{46F6D8FA-187B-F04A-96A7-016CD91DCD7F}" srcOrd="4" destOrd="0" parTransId="{7B5B6E69-3582-5545-971D-3E3F60E56294}" sibTransId="{833B552B-B229-3644-B720-B0257DB7D33A}"/>
    <dgm:cxn modelId="{A5CC4BF9-EE23-7543-9F2A-8E79CD7BA7CD}" srcId="{CB303066-0636-ED4B-81F8-75AE3A185457}" destId="{F9C372E8-E967-694F-B17C-03D4575DDF9A}" srcOrd="5" destOrd="0" parTransId="{53F641FE-5954-8A42-806D-E426EBBDD78A}" sibTransId="{8F015DD5-B983-F046-9B69-E4AE2BD6EA8A}"/>
    <dgm:cxn modelId="{99AB10FF-6D6B-0944-8837-FB789A241BBC}" srcId="{CB303066-0636-ED4B-81F8-75AE3A185457}" destId="{F1171746-68B3-134C-811A-DD6AA3688804}" srcOrd="3" destOrd="0" parTransId="{A86F1023-6F32-FD4B-BD92-B331A7F7322A}" sibTransId="{D2D58FFD-1257-E34B-BBAA-1271FBC1EA0F}"/>
    <dgm:cxn modelId="{DE9826CB-B768-8940-BA30-9410C43A1194}" type="presParOf" srcId="{528D11ED-8FCA-9D45-B80A-6CDD874F4F10}" destId="{ECC11A8A-6971-434E-BAFB-8BD5D7B14031}" srcOrd="0" destOrd="0" presId="urn:microsoft.com/office/officeart/2008/layout/LinedList"/>
    <dgm:cxn modelId="{283E3245-B49D-4748-B702-248E33873AD3}" type="presParOf" srcId="{528D11ED-8FCA-9D45-B80A-6CDD874F4F10}" destId="{85AE64EB-6870-294B-B4E2-0164A19497F2}" srcOrd="1" destOrd="0" presId="urn:microsoft.com/office/officeart/2008/layout/LinedList"/>
    <dgm:cxn modelId="{6E0B3AD8-342C-4143-BB4E-56A7AB8A6D43}" type="presParOf" srcId="{85AE64EB-6870-294B-B4E2-0164A19497F2}" destId="{2BE22961-B43B-4E45-B28D-CD3E386EFA68}" srcOrd="0" destOrd="0" presId="urn:microsoft.com/office/officeart/2008/layout/LinedList"/>
    <dgm:cxn modelId="{376923C6-CB8B-2948-9503-89A8A4C7A1E8}" type="presParOf" srcId="{85AE64EB-6870-294B-B4E2-0164A19497F2}" destId="{F704631A-9872-8E41-8170-B7B6B773E2F9}" srcOrd="1" destOrd="0" presId="urn:microsoft.com/office/officeart/2008/layout/LinedList"/>
    <dgm:cxn modelId="{B2B99060-5A36-984D-AA88-BE52BFAAD994}" type="presParOf" srcId="{528D11ED-8FCA-9D45-B80A-6CDD874F4F10}" destId="{1A3448BB-12F7-C340-80FF-A310DF32B45E}" srcOrd="2" destOrd="0" presId="urn:microsoft.com/office/officeart/2008/layout/LinedList"/>
    <dgm:cxn modelId="{3BAA409C-F432-DB41-AA5B-6E818DFDE60E}" type="presParOf" srcId="{528D11ED-8FCA-9D45-B80A-6CDD874F4F10}" destId="{85B922E7-F7AD-4140-8FFB-896DEC389755}" srcOrd="3" destOrd="0" presId="urn:microsoft.com/office/officeart/2008/layout/LinedList"/>
    <dgm:cxn modelId="{364D8F68-58BF-B647-B126-EFE9DBAD496B}" type="presParOf" srcId="{85B922E7-F7AD-4140-8FFB-896DEC389755}" destId="{3BBE2303-C0D4-B146-A488-EB1B38384E1C}" srcOrd="0" destOrd="0" presId="urn:microsoft.com/office/officeart/2008/layout/LinedList"/>
    <dgm:cxn modelId="{AE26E32B-CB52-8846-8982-E064022AA264}" type="presParOf" srcId="{85B922E7-F7AD-4140-8FFB-896DEC389755}" destId="{97117EF5-7E77-C145-BBBE-6A80566E2B37}" srcOrd="1" destOrd="0" presId="urn:microsoft.com/office/officeart/2008/layout/LinedList"/>
    <dgm:cxn modelId="{3EDEFA42-6E25-DA4E-BFEA-221651914818}" type="presParOf" srcId="{528D11ED-8FCA-9D45-B80A-6CDD874F4F10}" destId="{C65D35F3-9D47-824E-8176-C32E7BA7C0D4}" srcOrd="4" destOrd="0" presId="urn:microsoft.com/office/officeart/2008/layout/LinedList"/>
    <dgm:cxn modelId="{8DA5F12F-AC81-CF40-9D35-055792EE0345}" type="presParOf" srcId="{528D11ED-8FCA-9D45-B80A-6CDD874F4F10}" destId="{23CFF321-D94D-FA4D-A9A8-B863F202DA75}" srcOrd="5" destOrd="0" presId="urn:microsoft.com/office/officeart/2008/layout/LinedList"/>
    <dgm:cxn modelId="{03302601-310C-2F41-A2B1-050D4B585529}" type="presParOf" srcId="{23CFF321-D94D-FA4D-A9A8-B863F202DA75}" destId="{186A8B24-4C4C-E84D-BC5D-5425352BF1F2}" srcOrd="0" destOrd="0" presId="urn:microsoft.com/office/officeart/2008/layout/LinedList"/>
    <dgm:cxn modelId="{F4D4246C-6D37-DA4F-9E2D-E05E09F988FE}" type="presParOf" srcId="{23CFF321-D94D-FA4D-A9A8-B863F202DA75}" destId="{8F04D402-025E-9A4F-AAB1-25C4478A4905}" srcOrd="1" destOrd="0" presId="urn:microsoft.com/office/officeart/2008/layout/LinedList"/>
    <dgm:cxn modelId="{4259E48A-078B-1A4B-9C6D-B4F61D123F0E}" type="presParOf" srcId="{528D11ED-8FCA-9D45-B80A-6CDD874F4F10}" destId="{73D3CE51-CE0F-704B-B401-C18800B31E8E}" srcOrd="6" destOrd="0" presId="urn:microsoft.com/office/officeart/2008/layout/LinedList"/>
    <dgm:cxn modelId="{3AA32978-DD72-CC4E-8079-962B3FB546B5}" type="presParOf" srcId="{528D11ED-8FCA-9D45-B80A-6CDD874F4F10}" destId="{32527F4B-B057-9E47-9EBD-29414265B952}" srcOrd="7" destOrd="0" presId="urn:microsoft.com/office/officeart/2008/layout/LinedList"/>
    <dgm:cxn modelId="{1EB6E454-9242-DF47-A173-F80B2E87EA4F}" type="presParOf" srcId="{32527F4B-B057-9E47-9EBD-29414265B952}" destId="{F72BADC1-DB80-EB41-85A6-F259D32B01C7}" srcOrd="0" destOrd="0" presId="urn:microsoft.com/office/officeart/2008/layout/LinedList"/>
    <dgm:cxn modelId="{B81FAC65-F7D1-A849-90A0-C12E683ECEB1}" type="presParOf" srcId="{32527F4B-B057-9E47-9EBD-29414265B952}" destId="{BC0A8CCE-B026-884E-BD7A-1765B7326F0D}" srcOrd="1" destOrd="0" presId="urn:microsoft.com/office/officeart/2008/layout/LinedList"/>
    <dgm:cxn modelId="{687F51DF-7179-6C47-8692-C75291E74263}" type="presParOf" srcId="{528D11ED-8FCA-9D45-B80A-6CDD874F4F10}" destId="{953F5DB3-8FD4-214A-9660-21FA82EF6AA4}" srcOrd="8" destOrd="0" presId="urn:microsoft.com/office/officeart/2008/layout/LinedList"/>
    <dgm:cxn modelId="{702BD68A-3EFC-8A46-87B5-F2A780DEC700}" type="presParOf" srcId="{528D11ED-8FCA-9D45-B80A-6CDD874F4F10}" destId="{09A880AA-7CDB-E843-8C5C-6CA60D1D5302}" srcOrd="9" destOrd="0" presId="urn:microsoft.com/office/officeart/2008/layout/LinedList"/>
    <dgm:cxn modelId="{BE4ACDA7-CB9E-594F-B37C-2AA0F2B06487}" type="presParOf" srcId="{09A880AA-7CDB-E843-8C5C-6CA60D1D5302}" destId="{F292EA90-455D-0A48-B777-25DE517E22F4}" srcOrd="0" destOrd="0" presId="urn:microsoft.com/office/officeart/2008/layout/LinedList"/>
    <dgm:cxn modelId="{69836A6E-9AB8-E14A-B5D9-272A266CCCC1}" type="presParOf" srcId="{09A880AA-7CDB-E843-8C5C-6CA60D1D5302}" destId="{69FE5627-DC32-CD4C-B771-DEA77A1B77D7}" srcOrd="1" destOrd="0" presId="urn:microsoft.com/office/officeart/2008/layout/LinedList"/>
    <dgm:cxn modelId="{74C674AD-3B99-7B44-ABE6-077F7B6A8AEB}" type="presParOf" srcId="{528D11ED-8FCA-9D45-B80A-6CDD874F4F10}" destId="{9BE96121-2AB8-734F-8520-62968EFD4C5A}" srcOrd="10" destOrd="0" presId="urn:microsoft.com/office/officeart/2008/layout/LinedList"/>
    <dgm:cxn modelId="{083DA1F0-7AC2-1F46-AE1E-A211AF8E1FB2}" type="presParOf" srcId="{528D11ED-8FCA-9D45-B80A-6CDD874F4F10}" destId="{6B4450F3-A6FD-C644-BA71-0216F4115DE0}" srcOrd="11" destOrd="0" presId="urn:microsoft.com/office/officeart/2008/layout/LinedList"/>
    <dgm:cxn modelId="{FC1BA305-6317-3A42-8CA6-6CF74700B0F6}" type="presParOf" srcId="{6B4450F3-A6FD-C644-BA71-0216F4115DE0}" destId="{0161ABF3-DF71-094E-BB12-D9CCF47A53E3}" srcOrd="0" destOrd="0" presId="urn:microsoft.com/office/officeart/2008/layout/LinedList"/>
    <dgm:cxn modelId="{8CD1E391-A32E-A94A-819E-5E41F8A3F6EC}" type="presParOf" srcId="{6B4450F3-A6FD-C644-BA71-0216F4115DE0}" destId="{350603A3-CFC1-104E-883A-B839162CF51A}" srcOrd="1" destOrd="0" presId="urn:microsoft.com/office/officeart/2008/layout/LinedList"/>
    <dgm:cxn modelId="{EA3521D0-E1BD-7444-A894-67CF4668FF4D}" type="presParOf" srcId="{528D11ED-8FCA-9D45-B80A-6CDD874F4F10}" destId="{05FD18D1-6224-7442-9499-E0FB5C4BAEFE}" srcOrd="12" destOrd="0" presId="urn:microsoft.com/office/officeart/2008/layout/LinedList"/>
    <dgm:cxn modelId="{6FA56B29-F1CA-F949-A3C5-3EF29D4D9447}" type="presParOf" srcId="{528D11ED-8FCA-9D45-B80A-6CDD874F4F10}" destId="{8C80B129-02BF-DA4D-91E7-04FFF11F1654}" srcOrd="13" destOrd="0" presId="urn:microsoft.com/office/officeart/2008/layout/LinedList"/>
    <dgm:cxn modelId="{8A17030E-2BD6-0848-9FFE-F2317D4CC315}" type="presParOf" srcId="{8C80B129-02BF-DA4D-91E7-04FFF11F1654}" destId="{E5C026AD-09DF-9442-8454-0F12793361FD}" srcOrd="0" destOrd="0" presId="urn:microsoft.com/office/officeart/2008/layout/LinedList"/>
    <dgm:cxn modelId="{18DB5044-42DB-504A-B6C9-2D4427BDDE84}" type="presParOf" srcId="{8C80B129-02BF-DA4D-91E7-04FFF11F1654}" destId="{41562811-2EB8-FC4F-8F80-2AE442AB40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22791B-091D-D247-AEC4-8D0E079A189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693EF5A-CB01-A049-B3BD-22CD711721A7}">
      <dgm:prSet/>
      <dgm:spPr/>
      <dgm:t>
        <a:bodyPr/>
        <a:lstStyle/>
        <a:p>
          <a:r>
            <a:rPr lang="zh-CN" altLang="en-US" b="0" i="0" u="none"/>
            <a:t>第二百四十条　</a:t>
          </a:r>
          <a:r>
            <a:rPr lang="en-US" altLang="zh-CN" b="0" i="0" u="none"/>
            <a:t>【</a:t>
          </a:r>
          <a:r>
            <a:rPr lang="zh-CN" altLang="en-US" b="0" i="0" u="none"/>
            <a:t>所有权的定义</a:t>
          </a:r>
          <a:r>
            <a:rPr lang="en-US" altLang="zh-CN" b="0" i="0" u="none"/>
            <a:t>】</a:t>
          </a:r>
          <a:r>
            <a:rPr lang="zh-CN" altLang="en-US" b="0" i="0" u="none"/>
            <a:t>所有权人对自己的不动产或者动产</a:t>
          </a:r>
          <a:r>
            <a:rPr lang="en-US" altLang="zh-CN" b="0" i="0" u="none"/>
            <a:t>,</a:t>
          </a:r>
          <a:r>
            <a:rPr lang="zh-CN" altLang="en-US" b="0" i="0" u="none"/>
            <a:t>依法享有占有、使用、收益和处分的权利。</a:t>
          </a:r>
        </a:p>
      </dgm:t>
    </dgm:pt>
    <dgm:pt modelId="{227A73A8-43A9-6042-BD7F-ECDA30B4767D}" type="parTrans" cxnId="{B045DFF3-8A3C-9649-8DDB-E1357345D88F}">
      <dgm:prSet/>
      <dgm:spPr/>
      <dgm:t>
        <a:bodyPr/>
        <a:lstStyle/>
        <a:p>
          <a:endParaRPr lang="zh-CN" altLang="en-US"/>
        </a:p>
      </dgm:t>
    </dgm:pt>
    <dgm:pt modelId="{CFD1C8C9-BFA4-1647-BCF8-9617C8AEFFD9}" type="sibTrans" cxnId="{B045DFF3-8A3C-9649-8DDB-E1357345D88F}">
      <dgm:prSet/>
      <dgm:spPr/>
      <dgm:t>
        <a:bodyPr/>
        <a:lstStyle/>
        <a:p>
          <a:endParaRPr lang="zh-CN" altLang="en-US"/>
        </a:p>
      </dgm:t>
    </dgm:pt>
    <dgm:pt modelId="{34140890-42BC-C348-8649-63768D142FE1}">
      <dgm:prSet/>
      <dgm:spPr/>
      <dgm:t>
        <a:bodyPr/>
        <a:lstStyle/>
        <a:p>
          <a:r>
            <a:rPr lang="zh-CN" altLang="en-US" b="0" i="0" u="none"/>
            <a:t>第二百四十一条　</a:t>
          </a:r>
          <a:r>
            <a:rPr lang="en-US" altLang="zh-CN" b="0" i="0" u="none"/>
            <a:t>【</a:t>
          </a:r>
          <a:r>
            <a:rPr lang="zh-CN" altLang="en-US" b="0" i="0" u="none"/>
            <a:t>所有权人设立他物权</a:t>
          </a:r>
          <a:r>
            <a:rPr lang="en-US" altLang="zh-CN" b="0" i="0" u="none"/>
            <a:t>】</a:t>
          </a:r>
          <a:r>
            <a:rPr lang="zh-CN" altLang="en-US" b="0" i="0" u="none"/>
            <a:t>所有权人有权在自己的不动产或者动产上设立用益物权和担保物权。用益物权人、担保物权人行使权利</a:t>
          </a:r>
          <a:r>
            <a:rPr lang="en-US" altLang="zh-CN" b="0" i="0" u="none"/>
            <a:t>,</a:t>
          </a:r>
          <a:r>
            <a:rPr lang="zh-CN" altLang="en-US" b="0" i="0" u="none"/>
            <a:t>不得损害所有权人的权益。</a:t>
          </a:r>
        </a:p>
      </dgm:t>
    </dgm:pt>
    <dgm:pt modelId="{F2580A10-C781-BC48-9D71-3E8E628D8ED0}" type="parTrans" cxnId="{02B38027-8FEB-2E40-A7A1-8B2737ED74AB}">
      <dgm:prSet/>
      <dgm:spPr/>
      <dgm:t>
        <a:bodyPr/>
        <a:lstStyle/>
        <a:p>
          <a:endParaRPr lang="zh-CN" altLang="en-US"/>
        </a:p>
      </dgm:t>
    </dgm:pt>
    <dgm:pt modelId="{DE923FA0-BEF0-EF4F-BFFD-16DB8AAF70A7}" type="sibTrans" cxnId="{02B38027-8FEB-2E40-A7A1-8B2737ED74AB}">
      <dgm:prSet/>
      <dgm:spPr/>
      <dgm:t>
        <a:bodyPr/>
        <a:lstStyle/>
        <a:p>
          <a:endParaRPr lang="zh-CN" altLang="en-US"/>
        </a:p>
      </dgm:t>
    </dgm:pt>
    <dgm:pt modelId="{46D6D09F-A416-504B-94F7-DF9349CA3C29}">
      <dgm:prSet/>
      <dgm:spPr/>
      <dgm:t>
        <a:bodyPr/>
        <a:lstStyle/>
        <a:p>
          <a:r>
            <a:rPr lang="zh-CN" altLang="en-US" b="0" i="0" u="none"/>
            <a:t>第二百四十二条　</a:t>
          </a:r>
          <a:r>
            <a:rPr lang="en-US" altLang="zh-CN" b="0" i="0" u="none"/>
            <a:t>【</a:t>
          </a:r>
          <a:r>
            <a:rPr lang="zh-CN" altLang="en-US" b="0" i="0" u="none"/>
            <a:t>国家专属所有权</a:t>
          </a:r>
          <a:r>
            <a:rPr lang="en-US" altLang="zh-CN" b="0" i="0" u="none"/>
            <a:t>】</a:t>
          </a:r>
          <a:r>
            <a:rPr lang="zh-CN" altLang="en-US" b="0" i="0" u="none"/>
            <a:t>法律规定专属于国家所有的不动产和动产</a:t>
          </a:r>
          <a:r>
            <a:rPr lang="en-US" altLang="zh-CN" b="0" i="0" u="none"/>
            <a:t>,</a:t>
          </a:r>
          <a:r>
            <a:rPr lang="zh-CN" altLang="en-US" b="0" i="0" u="none"/>
            <a:t>任何组织或者个人不能取得所有权。</a:t>
          </a:r>
        </a:p>
      </dgm:t>
    </dgm:pt>
    <dgm:pt modelId="{1D0775CC-B964-A24C-85AC-8FEDCBE1F9E6}" type="parTrans" cxnId="{06AAC547-3943-B941-A9B5-85CED52DBA26}">
      <dgm:prSet/>
      <dgm:spPr/>
      <dgm:t>
        <a:bodyPr/>
        <a:lstStyle/>
        <a:p>
          <a:endParaRPr lang="zh-CN" altLang="en-US"/>
        </a:p>
      </dgm:t>
    </dgm:pt>
    <dgm:pt modelId="{DE98A7ED-2220-6C46-87F9-738C0343E15B}" type="sibTrans" cxnId="{06AAC547-3943-B941-A9B5-85CED52DBA26}">
      <dgm:prSet/>
      <dgm:spPr/>
      <dgm:t>
        <a:bodyPr/>
        <a:lstStyle/>
        <a:p>
          <a:endParaRPr lang="zh-CN" altLang="en-US"/>
        </a:p>
      </dgm:t>
    </dgm:pt>
    <dgm:pt modelId="{9E0DAF2A-264A-CD47-85E1-50496EDC4FDA}" type="pres">
      <dgm:prSet presAssocID="{C522791B-091D-D247-AEC4-8D0E079A189C}" presName="vert0" presStyleCnt="0">
        <dgm:presLayoutVars>
          <dgm:dir/>
          <dgm:animOne val="branch"/>
          <dgm:animLvl val="lvl"/>
        </dgm:presLayoutVars>
      </dgm:prSet>
      <dgm:spPr/>
    </dgm:pt>
    <dgm:pt modelId="{D194660A-82D0-A64F-9CDE-49A570A101E7}" type="pres">
      <dgm:prSet presAssocID="{4693EF5A-CB01-A049-B3BD-22CD711721A7}" presName="thickLine" presStyleLbl="alignNode1" presStyleIdx="0" presStyleCnt="3"/>
      <dgm:spPr/>
    </dgm:pt>
    <dgm:pt modelId="{920FBA57-A2EF-E647-BA2D-B898258BD261}" type="pres">
      <dgm:prSet presAssocID="{4693EF5A-CB01-A049-B3BD-22CD711721A7}" presName="horz1" presStyleCnt="0"/>
      <dgm:spPr/>
    </dgm:pt>
    <dgm:pt modelId="{2B70FDA0-577F-1948-B763-0838AA76BEC1}" type="pres">
      <dgm:prSet presAssocID="{4693EF5A-CB01-A049-B3BD-22CD711721A7}" presName="tx1" presStyleLbl="revTx" presStyleIdx="0" presStyleCnt="3"/>
      <dgm:spPr/>
    </dgm:pt>
    <dgm:pt modelId="{D2B2A458-7860-1749-ADF2-62E8685CA96D}" type="pres">
      <dgm:prSet presAssocID="{4693EF5A-CB01-A049-B3BD-22CD711721A7}" presName="vert1" presStyleCnt="0"/>
      <dgm:spPr/>
    </dgm:pt>
    <dgm:pt modelId="{BA59264A-B16B-BC49-9D4D-2B2B14E21034}" type="pres">
      <dgm:prSet presAssocID="{34140890-42BC-C348-8649-63768D142FE1}" presName="thickLine" presStyleLbl="alignNode1" presStyleIdx="1" presStyleCnt="3"/>
      <dgm:spPr/>
    </dgm:pt>
    <dgm:pt modelId="{8F321845-5B0D-8D4C-A317-EE7C9E844C9A}" type="pres">
      <dgm:prSet presAssocID="{34140890-42BC-C348-8649-63768D142FE1}" presName="horz1" presStyleCnt="0"/>
      <dgm:spPr/>
    </dgm:pt>
    <dgm:pt modelId="{1A9DC51C-B0E4-A94C-A7C5-D949E84E1C6F}" type="pres">
      <dgm:prSet presAssocID="{34140890-42BC-C348-8649-63768D142FE1}" presName="tx1" presStyleLbl="revTx" presStyleIdx="1" presStyleCnt="3"/>
      <dgm:spPr/>
    </dgm:pt>
    <dgm:pt modelId="{E1A118EC-D6AE-6449-A2D1-C03F6A7D0F74}" type="pres">
      <dgm:prSet presAssocID="{34140890-42BC-C348-8649-63768D142FE1}" presName="vert1" presStyleCnt="0"/>
      <dgm:spPr/>
    </dgm:pt>
    <dgm:pt modelId="{2B604183-251E-C446-842F-DAF5625B0C66}" type="pres">
      <dgm:prSet presAssocID="{46D6D09F-A416-504B-94F7-DF9349CA3C29}" presName="thickLine" presStyleLbl="alignNode1" presStyleIdx="2" presStyleCnt="3"/>
      <dgm:spPr/>
    </dgm:pt>
    <dgm:pt modelId="{53ED0CED-8A9C-5644-8E16-EED8FFB7544A}" type="pres">
      <dgm:prSet presAssocID="{46D6D09F-A416-504B-94F7-DF9349CA3C29}" presName="horz1" presStyleCnt="0"/>
      <dgm:spPr/>
    </dgm:pt>
    <dgm:pt modelId="{97BB289B-CE22-8B45-8996-C93BE065661A}" type="pres">
      <dgm:prSet presAssocID="{46D6D09F-A416-504B-94F7-DF9349CA3C29}" presName="tx1" presStyleLbl="revTx" presStyleIdx="2" presStyleCnt="3"/>
      <dgm:spPr/>
    </dgm:pt>
    <dgm:pt modelId="{81438972-8DCC-7544-90EB-42060CCA4450}" type="pres">
      <dgm:prSet presAssocID="{46D6D09F-A416-504B-94F7-DF9349CA3C29}" presName="vert1" presStyleCnt="0"/>
      <dgm:spPr/>
    </dgm:pt>
  </dgm:ptLst>
  <dgm:cxnLst>
    <dgm:cxn modelId="{C9EDCB0A-D366-AB40-B986-1AC38AE28536}" type="presOf" srcId="{4693EF5A-CB01-A049-B3BD-22CD711721A7}" destId="{2B70FDA0-577F-1948-B763-0838AA76BEC1}" srcOrd="0" destOrd="0" presId="urn:microsoft.com/office/officeart/2008/layout/LinedList"/>
    <dgm:cxn modelId="{02B38027-8FEB-2E40-A7A1-8B2737ED74AB}" srcId="{C522791B-091D-D247-AEC4-8D0E079A189C}" destId="{34140890-42BC-C348-8649-63768D142FE1}" srcOrd="1" destOrd="0" parTransId="{F2580A10-C781-BC48-9D71-3E8E628D8ED0}" sibTransId="{DE923FA0-BEF0-EF4F-BFFD-16DB8AAF70A7}"/>
    <dgm:cxn modelId="{E5E3973C-4E94-1048-999C-B13739F2B8A5}" type="presOf" srcId="{C522791B-091D-D247-AEC4-8D0E079A189C}" destId="{9E0DAF2A-264A-CD47-85E1-50496EDC4FDA}" srcOrd="0" destOrd="0" presId="urn:microsoft.com/office/officeart/2008/layout/LinedList"/>
    <dgm:cxn modelId="{06AAC547-3943-B941-A9B5-85CED52DBA26}" srcId="{C522791B-091D-D247-AEC4-8D0E079A189C}" destId="{46D6D09F-A416-504B-94F7-DF9349CA3C29}" srcOrd="2" destOrd="0" parTransId="{1D0775CC-B964-A24C-85AC-8FEDCBE1F9E6}" sibTransId="{DE98A7ED-2220-6C46-87F9-738C0343E15B}"/>
    <dgm:cxn modelId="{851D1663-7834-EC4B-A6D6-178EF1BA96F0}" type="presOf" srcId="{34140890-42BC-C348-8649-63768D142FE1}" destId="{1A9DC51C-B0E4-A94C-A7C5-D949E84E1C6F}" srcOrd="0" destOrd="0" presId="urn:microsoft.com/office/officeart/2008/layout/LinedList"/>
    <dgm:cxn modelId="{BBD9CAA8-3FBE-BD42-B497-2852835BF178}" type="presOf" srcId="{46D6D09F-A416-504B-94F7-DF9349CA3C29}" destId="{97BB289B-CE22-8B45-8996-C93BE065661A}" srcOrd="0" destOrd="0" presId="urn:microsoft.com/office/officeart/2008/layout/LinedList"/>
    <dgm:cxn modelId="{B045DFF3-8A3C-9649-8DDB-E1357345D88F}" srcId="{C522791B-091D-D247-AEC4-8D0E079A189C}" destId="{4693EF5A-CB01-A049-B3BD-22CD711721A7}" srcOrd="0" destOrd="0" parTransId="{227A73A8-43A9-6042-BD7F-ECDA30B4767D}" sibTransId="{CFD1C8C9-BFA4-1647-BCF8-9617C8AEFFD9}"/>
    <dgm:cxn modelId="{56DB06C3-A608-944A-9128-78FD1BC04E2A}" type="presParOf" srcId="{9E0DAF2A-264A-CD47-85E1-50496EDC4FDA}" destId="{D194660A-82D0-A64F-9CDE-49A570A101E7}" srcOrd="0" destOrd="0" presId="urn:microsoft.com/office/officeart/2008/layout/LinedList"/>
    <dgm:cxn modelId="{0F2E6113-85EF-D944-9A7B-8D637A2AA7C8}" type="presParOf" srcId="{9E0DAF2A-264A-CD47-85E1-50496EDC4FDA}" destId="{920FBA57-A2EF-E647-BA2D-B898258BD261}" srcOrd="1" destOrd="0" presId="urn:microsoft.com/office/officeart/2008/layout/LinedList"/>
    <dgm:cxn modelId="{3E8857C8-1BDA-3B4E-BD4B-839B8245C0F0}" type="presParOf" srcId="{920FBA57-A2EF-E647-BA2D-B898258BD261}" destId="{2B70FDA0-577F-1948-B763-0838AA76BEC1}" srcOrd="0" destOrd="0" presId="urn:microsoft.com/office/officeart/2008/layout/LinedList"/>
    <dgm:cxn modelId="{CF651F47-97A1-D746-BEDF-C33B170D2C4A}" type="presParOf" srcId="{920FBA57-A2EF-E647-BA2D-B898258BD261}" destId="{D2B2A458-7860-1749-ADF2-62E8685CA96D}" srcOrd="1" destOrd="0" presId="urn:microsoft.com/office/officeart/2008/layout/LinedList"/>
    <dgm:cxn modelId="{8071572B-F13F-1F44-A3EE-2946CBD1A47D}" type="presParOf" srcId="{9E0DAF2A-264A-CD47-85E1-50496EDC4FDA}" destId="{BA59264A-B16B-BC49-9D4D-2B2B14E21034}" srcOrd="2" destOrd="0" presId="urn:microsoft.com/office/officeart/2008/layout/LinedList"/>
    <dgm:cxn modelId="{AEF3F26E-6C27-9C45-9AA5-E9298DBFC0CB}" type="presParOf" srcId="{9E0DAF2A-264A-CD47-85E1-50496EDC4FDA}" destId="{8F321845-5B0D-8D4C-A317-EE7C9E844C9A}" srcOrd="3" destOrd="0" presId="urn:microsoft.com/office/officeart/2008/layout/LinedList"/>
    <dgm:cxn modelId="{671077A8-45AA-424E-B2ED-F53443C74920}" type="presParOf" srcId="{8F321845-5B0D-8D4C-A317-EE7C9E844C9A}" destId="{1A9DC51C-B0E4-A94C-A7C5-D949E84E1C6F}" srcOrd="0" destOrd="0" presId="urn:microsoft.com/office/officeart/2008/layout/LinedList"/>
    <dgm:cxn modelId="{189411C4-C451-4646-9809-E32079447DB7}" type="presParOf" srcId="{8F321845-5B0D-8D4C-A317-EE7C9E844C9A}" destId="{E1A118EC-D6AE-6449-A2D1-C03F6A7D0F74}" srcOrd="1" destOrd="0" presId="urn:microsoft.com/office/officeart/2008/layout/LinedList"/>
    <dgm:cxn modelId="{8DEFFF94-0D18-D941-AC48-FB3BF839C0ED}" type="presParOf" srcId="{9E0DAF2A-264A-CD47-85E1-50496EDC4FDA}" destId="{2B604183-251E-C446-842F-DAF5625B0C66}" srcOrd="4" destOrd="0" presId="urn:microsoft.com/office/officeart/2008/layout/LinedList"/>
    <dgm:cxn modelId="{97B6DD41-2A42-2C40-9C85-CE41E2F604F2}" type="presParOf" srcId="{9E0DAF2A-264A-CD47-85E1-50496EDC4FDA}" destId="{53ED0CED-8A9C-5644-8E16-EED8FFB7544A}" srcOrd="5" destOrd="0" presId="urn:microsoft.com/office/officeart/2008/layout/LinedList"/>
    <dgm:cxn modelId="{A5B3106E-35E4-8F46-A9B2-26F2907498D0}" type="presParOf" srcId="{53ED0CED-8A9C-5644-8E16-EED8FFB7544A}" destId="{97BB289B-CE22-8B45-8996-C93BE065661A}" srcOrd="0" destOrd="0" presId="urn:microsoft.com/office/officeart/2008/layout/LinedList"/>
    <dgm:cxn modelId="{8849E248-AADC-A645-8CF0-667032E93F1B}" type="presParOf" srcId="{53ED0CED-8A9C-5644-8E16-EED8FFB7544A}" destId="{81438972-8DCC-7544-90EB-42060CCA44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972C80-C608-D842-A25E-9F7EF56A88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21D95C1-CF09-8A48-BE11-827441247816}">
      <dgm:prSet/>
      <dgm:spPr/>
      <dgm:t>
        <a:bodyPr/>
        <a:lstStyle/>
        <a:p>
          <a:r>
            <a:rPr lang="zh-CN" altLang="en-US" b="0" i="0" u="none"/>
            <a:t>第二百四十三条　</a:t>
          </a:r>
          <a:r>
            <a:rPr lang="en-US" altLang="zh-CN" b="0" i="0" u="none"/>
            <a:t>【</a:t>
          </a:r>
          <a:r>
            <a:rPr lang="zh-CN" altLang="en-US" b="0" i="0" u="none"/>
            <a:t>征收</a:t>
          </a:r>
          <a:r>
            <a:rPr lang="en-US" altLang="zh-CN" b="0" i="0" u="none"/>
            <a:t>】</a:t>
          </a:r>
          <a:r>
            <a:rPr lang="zh-CN" altLang="en-US" b="0" i="0" u="none"/>
            <a:t>为了公共利益的需要</a:t>
          </a:r>
          <a:r>
            <a:rPr lang="en-US" altLang="zh-CN" b="0" i="0" u="none"/>
            <a:t>,</a:t>
          </a:r>
          <a:r>
            <a:rPr lang="zh-CN" altLang="en-US" b="0" i="0" u="none"/>
            <a:t>依照法律规定的权限和程序可以征收集体所有的土地和组织、个人的房屋以及其他不动产。</a:t>
          </a:r>
        </a:p>
      </dgm:t>
    </dgm:pt>
    <dgm:pt modelId="{99CF479F-5C59-D64A-A29D-5ADA5D6FC97E}" type="parTrans" cxnId="{72D646A9-0128-914F-84C5-99D40147F470}">
      <dgm:prSet/>
      <dgm:spPr/>
      <dgm:t>
        <a:bodyPr/>
        <a:lstStyle/>
        <a:p>
          <a:endParaRPr lang="zh-CN" altLang="en-US"/>
        </a:p>
      </dgm:t>
    </dgm:pt>
    <dgm:pt modelId="{F136F0CA-94F1-D14D-8298-6B404C526B13}" type="sibTrans" cxnId="{72D646A9-0128-914F-84C5-99D40147F470}">
      <dgm:prSet/>
      <dgm:spPr/>
      <dgm:t>
        <a:bodyPr/>
        <a:lstStyle/>
        <a:p>
          <a:endParaRPr lang="zh-CN" altLang="en-US"/>
        </a:p>
      </dgm:t>
    </dgm:pt>
    <dgm:pt modelId="{E83B4635-0B16-6C48-A8B5-A7EAFEDFA2F6}">
      <dgm:prSet/>
      <dgm:spPr/>
      <dgm:t>
        <a:bodyPr/>
        <a:lstStyle/>
        <a:p>
          <a:r>
            <a:rPr lang="zh-CN" altLang="en-US" b="0" i="0" u="none"/>
            <a:t>征收集体所有的土地</a:t>
          </a:r>
          <a:r>
            <a:rPr lang="en-US" altLang="zh-CN" b="0" i="0" u="none"/>
            <a:t>,</a:t>
          </a:r>
          <a:r>
            <a:rPr lang="zh-CN" altLang="en-US" b="0" i="0" u="none"/>
            <a:t>应当依法及时足额支付土地补偿费、安置补助费以及农村村民住宅、其他地上附着物和青苗等的补偿费用</a:t>
          </a:r>
          <a:r>
            <a:rPr lang="en-US" altLang="zh-CN" b="0" i="0" u="none"/>
            <a:t>,</a:t>
          </a:r>
          <a:r>
            <a:rPr lang="zh-CN" altLang="en-US" b="0" i="0" u="none"/>
            <a:t>并安排被征地农民的社会保障费用</a:t>
          </a:r>
          <a:r>
            <a:rPr lang="en-US" altLang="zh-CN" b="0" i="0" u="none"/>
            <a:t>,</a:t>
          </a:r>
          <a:r>
            <a:rPr lang="zh-CN" altLang="en-US" b="0" i="0" u="none"/>
            <a:t>保障被征地农民的生活</a:t>
          </a:r>
          <a:r>
            <a:rPr lang="en-US" altLang="zh-CN" b="0" i="0" u="none"/>
            <a:t>,</a:t>
          </a:r>
          <a:r>
            <a:rPr lang="zh-CN" altLang="en-US" b="0" i="0" u="none"/>
            <a:t>维护被征地农民的合法权益。</a:t>
          </a:r>
        </a:p>
      </dgm:t>
    </dgm:pt>
    <dgm:pt modelId="{F3FAAD5D-CB82-D341-9D3B-576F1A8DB63F}" type="parTrans" cxnId="{BF9B5BBE-D324-6D4F-A620-F5881A26C792}">
      <dgm:prSet/>
      <dgm:spPr/>
      <dgm:t>
        <a:bodyPr/>
        <a:lstStyle/>
        <a:p>
          <a:endParaRPr lang="zh-CN" altLang="en-US"/>
        </a:p>
      </dgm:t>
    </dgm:pt>
    <dgm:pt modelId="{7F96E799-95C5-164A-BA31-F599A31BA9AD}" type="sibTrans" cxnId="{BF9B5BBE-D324-6D4F-A620-F5881A26C792}">
      <dgm:prSet/>
      <dgm:spPr/>
      <dgm:t>
        <a:bodyPr/>
        <a:lstStyle/>
        <a:p>
          <a:endParaRPr lang="zh-CN" altLang="en-US"/>
        </a:p>
      </dgm:t>
    </dgm:pt>
    <dgm:pt modelId="{BACE53BF-85E6-3B40-84EF-B661C6454485}">
      <dgm:prSet/>
      <dgm:spPr/>
      <dgm:t>
        <a:bodyPr/>
        <a:lstStyle/>
        <a:p>
          <a:r>
            <a:rPr lang="zh-CN" altLang="en-US" b="0" i="0" u="none"/>
            <a:t>征收组织、个人的房屋以及其他不动产</a:t>
          </a:r>
          <a:r>
            <a:rPr lang="en-US" altLang="zh-CN" b="0" i="0" u="none"/>
            <a:t>,</a:t>
          </a:r>
          <a:r>
            <a:rPr lang="zh-CN" altLang="en-US" b="0" i="0" u="none"/>
            <a:t>应当依法给予征收补偿</a:t>
          </a:r>
          <a:r>
            <a:rPr lang="en-US" altLang="zh-CN" b="0" i="0" u="none"/>
            <a:t>,</a:t>
          </a:r>
          <a:r>
            <a:rPr lang="zh-CN" altLang="en-US" b="0" i="0" u="none"/>
            <a:t>维护被征收人的合法权益</a:t>
          </a:r>
          <a:r>
            <a:rPr lang="en-US" altLang="zh-CN" b="0" i="0" u="none"/>
            <a:t>;</a:t>
          </a:r>
          <a:r>
            <a:rPr lang="zh-CN" altLang="en-US" b="0" i="0" u="none"/>
            <a:t>征收个人住宅的</a:t>
          </a:r>
          <a:r>
            <a:rPr lang="en-US" altLang="zh-CN" b="0" i="0" u="none"/>
            <a:t>,</a:t>
          </a:r>
          <a:r>
            <a:rPr lang="zh-CN" altLang="en-US" b="0" i="0" u="none"/>
            <a:t>还应当保障被征收人的居住条件。</a:t>
          </a:r>
        </a:p>
      </dgm:t>
    </dgm:pt>
    <dgm:pt modelId="{9B9D1FE6-0C06-C941-8D8A-22F9053E1660}" type="parTrans" cxnId="{1FD522DE-0ECA-2F47-AD47-7A8EA79B4D71}">
      <dgm:prSet/>
      <dgm:spPr/>
      <dgm:t>
        <a:bodyPr/>
        <a:lstStyle/>
        <a:p>
          <a:endParaRPr lang="zh-CN" altLang="en-US"/>
        </a:p>
      </dgm:t>
    </dgm:pt>
    <dgm:pt modelId="{E0D2452A-AF8F-6D4E-909D-3F6F6F43CE09}" type="sibTrans" cxnId="{1FD522DE-0ECA-2F47-AD47-7A8EA79B4D71}">
      <dgm:prSet/>
      <dgm:spPr/>
      <dgm:t>
        <a:bodyPr/>
        <a:lstStyle/>
        <a:p>
          <a:endParaRPr lang="zh-CN" altLang="en-US"/>
        </a:p>
      </dgm:t>
    </dgm:pt>
    <dgm:pt modelId="{D3E8452A-0FAD-0B4B-AD4A-19A138B991AF}">
      <dgm:prSet/>
      <dgm:spPr/>
      <dgm:t>
        <a:bodyPr/>
        <a:lstStyle/>
        <a:p>
          <a:r>
            <a:rPr lang="zh-CN" altLang="en-US" b="0" i="0" u="none"/>
            <a:t>任何组织或者个人不得贪污、挪用、私分、截留、拖欠征收补偿费等费用。</a:t>
          </a:r>
        </a:p>
      </dgm:t>
    </dgm:pt>
    <dgm:pt modelId="{4CEB8053-40D5-634C-80A4-7E40C30AF511}" type="parTrans" cxnId="{01C537CC-11A1-7E48-A965-69DEB8D5F4A4}">
      <dgm:prSet/>
      <dgm:spPr/>
      <dgm:t>
        <a:bodyPr/>
        <a:lstStyle/>
        <a:p>
          <a:endParaRPr lang="zh-CN" altLang="en-US"/>
        </a:p>
      </dgm:t>
    </dgm:pt>
    <dgm:pt modelId="{770F8FFE-12DD-1746-A974-EC7986146A0A}" type="sibTrans" cxnId="{01C537CC-11A1-7E48-A965-69DEB8D5F4A4}">
      <dgm:prSet/>
      <dgm:spPr/>
      <dgm:t>
        <a:bodyPr/>
        <a:lstStyle/>
        <a:p>
          <a:endParaRPr lang="zh-CN" altLang="en-US"/>
        </a:p>
      </dgm:t>
    </dgm:pt>
    <dgm:pt modelId="{B211B549-CF0F-EE45-AF21-4160F3177436}" type="pres">
      <dgm:prSet presAssocID="{EB972C80-C608-D842-A25E-9F7EF56A889A}" presName="vert0" presStyleCnt="0">
        <dgm:presLayoutVars>
          <dgm:dir/>
          <dgm:animOne val="branch"/>
          <dgm:animLvl val="lvl"/>
        </dgm:presLayoutVars>
      </dgm:prSet>
      <dgm:spPr/>
    </dgm:pt>
    <dgm:pt modelId="{8C9E1972-6352-0243-BC9B-4F0095F3A929}" type="pres">
      <dgm:prSet presAssocID="{B21D95C1-CF09-8A48-BE11-827441247816}" presName="thickLine" presStyleLbl="alignNode1" presStyleIdx="0" presStyleCnt="4"/>
      <dgm:spPr/>
    </dgm:pt>
    <dgm:pt modelId="{9B541E2F-E8CA-A34E-A938-7D30E3516B8B}" type="pres">
      <dgm:prSet presAssocID="{B21D95C1-CF09-8A48-BE11-827441247816}" presName="horz1" presStyleCnt="0"/>
      <dgm:spPr/>
    </dgm:pt>
    <dgm:pt modelId="{E83B9380-2B79-8748-BBC3-1A55CA13D7E1}" type="pres">
      <dgm:prSet presAssocID="{B21D95C1-CF09-8A48-BE11-827441247816}" presName="tx1" presStyleLbl="revTx" presStyleIdx="0" presStyleCnt="4"/>
      <dgm:spPr/>
    </dgm:pt>
    <dgm:pt modelId="{AA1A8D0E-F71D-564A-871E-5C13DF11965F}" type="pres">
      <dgm:prSet presAssocID="{B21D95C1-CF09-8A48-BE11-827441247816}" presName="vert1" presStyleCnt="0"/>
      <dgm:spPr/>
    </dgm:pt>
    <dgm:pt modelId="{A69BAB00-9A9F-2F49-9CE3-D6DBA3D2463C}" type="pres">
      <dgm:prSet presAssocID="{E83B4635-0B16-6C48-A8B5-A7EAFEDFA2F6}" presName="thickLine" presStyleLbl="alignNode1" presStyleIdx="1" presStyleCnt="4"/>
      <dgm:spPr/>
    </dgm:pt>
    <dgm:pt modelId="{C2DCE6ED-527B-924E-BB89-182AF84D0C6B}" type="pres">
      <dgm:prSet presAssocID="{E83B4635-0B16-6C48-A8B5-A7EAFEDFA2F6}" presName="horz1" presStyleCnt="0"/>
      <dgm:spPr/>
    </dgm:pt>
    <dgm:pt modelId="{E05974F5-01C2-5345-8AE5-B983C9098BA8}" type="pres">
      <dgm:prSet presAssocID="{E83B4635-0B16-6C48-A8B5-A7EAFEDFA2F6}" presName="tx1" presStyleLbl="revTx" presStyleIdx="1" presStyleCnt="4"/>
      <dgm:spPr/>
    </dgm:pt>
    <dgm:pt modelId="{B5309AF9-E4D9-B94B-A8D4-DE1BD4B51EDA}" type="pres">
      <dgm:prSet presAssocID="{E83B4635-0B16-6C48-A8B5-A7EAFEDFA2F6}" presName="vert1" presStyleCnt="0"/>
      <dgm:spPr/>
    </dgm:pt>
    <dgm:pt modelId="{F912ADC4-1460-F04F-B294-F05D3206B112}" type="pres">
      <dgm:prSet presAssocID="{BACE53BF-85E6-3B40-84EF-B661C6454485}" presName="thickLine" presStyleLbl="alignNode1" presStyleIdx="2" presStyleCnt="4"/>
      <dgm:spPr/>
    </dgm:pt>
    <dgm:pt modelId="{34DD57F8-6392-1546-9077-E89C085AADDC}" type="pres">
      <dgm:prSet presAssocID="{BACE53BF-85E6-3B40-84EF-B661C6454485}" presName="horz1" presStyleCnt="0"/>
      <dgm:spPr/>
    </dgm:pt>
    <dgm:pt modelId="{B8EB52CE-4A53-7C44-A061-97C2407417F0}" type="pres">
      <dgm:prSet presAssocID="{BACE53BF-85E6-3B40-84EF-B661C6454485}" presName="tx1" presStyleLbl="revTx" presStyleIdx="2" presStyleCnt="4"/>
      <dgm:spPr/>
    </dgm:pt>
    <dgm:pt modelId="{91FC4305-8428-FA45-A19E-D8BA1474C331}" type="pres">
      <dgm:prSet presAssocID="{BACE53BF-85E6-3B40-84EF-B661C6454485}" presName="vert1" presStyleCnt="0"/>
      <dgm:spPr/>
    </dgm:pt>
    <dgm:pt modelId="{196EC344-0FC6-C642-A5A4-47E1226B14EE}" type="pres">
      <dgm:prSet presAssocID="{D3E8452A-0FAD-0B4B-AD4A-19A138B991AF}" presName="thickLine" presStyleLbl="alignNode1" presStyleIdx="3" presStyleCnt="4"/>
      <dgm:spPr/>
    </dgm:pt>
    <dgm:pt modelId="{EA823F54-C8A3-F44A-91B6-A5C1DFA973F1}" type="pres">
      <dgm:prSet presAssocID="{D3E8452A-0FAD-0B4B-AD4A-19A138B991AF}" presName="horz1" presStyleCnt="0"/>
      <dgm:spPr/>
    </dgm:pt>
    <dgm:pt modelId="{452DF243-91E9-C647-AA01-752EF656CBAC}" type="pres">
      <dgm:prSet presAssocID="{D3E8452A-0FAD-0B4B-AD4A-19A138B991AF}" presName="tx1" presStyleLbl="revTx" presStyleIdx="3" presStyleCnt="4"/>
      <dgm:spPr/>
    </dgm:pt>
    <dgm:pt modelId="{284B0440-055F-FB40-8609-CFA0A7FB5193}" type="pres">
      <dgm:prSet presAssocID="{D3E8452A-0FAD-0B4B-AD4A-19A138B991AF}" presName="vert1" presStyleCnt="0"/>
      <dgm:spPr/>
    </dgm:pt>
  </dgm:ptLst>
  <dgm:cxnLst>
    <dgm:cxn modelId="{0A400D22-5997-504E-85BC-9A869EAD4276}" type="presOf" srcId="{BACE53BF-85E6-3B40-84EF-B661C6454485}" destId="{B8EB52CE-4A53-7C44-A061-97C2407417F0}" srcOrd="0" destOrd="0" presId="urn:microsoft.com/office/officeart/2008/layout/LinedList"/>
    <dgm:cxn modelId="{6E37C14D-3B0C-EE4D-88F6-D21771EB13CD}" type="presOf" srcId="{EB972C80-C608-D842-A25E-9F7EF56A889A}" destId="{B211B549-CF0F-EE45-AF21-4160F3177436}" srcOrd="0" destOrd="0" presId="urn:microsoft.com/office/officeart/2008/layout/LinedList"/>
    <dgm:cxn modelId="{5E36114F-DCEA-D141-9668-3784EC9A5E1D}" type="presOf" srcId="{B21D95C1-CF09-8A48-BE11-827441247816}" destId="{E83B9380-2B79-8748-BBC3-1A55CA13D7E1}" srcOrd="0" destOrd="0" presId="urn:microsoft.com/office/officeart/2008/layout/LinedList"/>
    <dgm:cxn modelId="{4D2D9A62-D320-2B43-9F65-0CD850CE0D6A}" type="presOf" srcId="{D3E8452A-0FAD-0B4B-AD4A-19A138B991AF}" destId="{452DF243-91E9-C647-AA01-752EF656CBAC}" srcOrd="0" destOrd="0" presId="urn:microsoft.com/office/officeart/2008/layout/LinedList"/>
    <dgm:cxn modelId="{41957274-D2AD-224F-9B5F-9887C2D19F6A}" type="presOf" srcId="{E83B4635-0B16-6C48-A8B5-A7EAFEDFA2F6}" destId="{E05974F5-01C2-5345-8AE5-B983C9098BA8}" srcOrd="0" destOrd="0" presId="urn:microsoft.com/office/officeart/2008/layout/LinedList"/>
    <dgm:cxn modelId="{72D646A9-0128-914F-84C5-99D40147F470}" srcId="{EB972C80-C608-D842-A25E-9F7EF56A889A}" destId="{B21D95C1-CF09-8A48-BE11-827441247816}" srcOrd="0" destOrd="0" parTransId="{99CF479F-5C59-D64A-A29D-5ADA5D6FC97E}" sibTransId="{F136F0CA-94F1-D14D-8298-6B404C526B13}"/>
    <dgm:cxn modelId="{BF9B5BBE-D324-6D4F-A620-F5881A26C792}" srcId="{EB972C80-C608-D842-A25E-9F7EF56A889A}" destId="{E83B4635-0B16-6C48-A8B5-A7EAFEDFA2F6}" srcOrd="1" destOrd="0" parTransId="{F3FAAD5D-CB82-D341-9D3B-576F1A8DB63F}" sibTransId="{7F96E799-95C5-164A-BA31-F599A31BA9AD}"/>
    <dgm:cxn modelId="{01C537CC-11A1-7E48-A965-69DEB8D5F4A4}" srcId="{EB972C80-C608-D842-A25E-9F7EF56A889A}" destId="{D3E8452A-0FAD-0B4B-AD4A-19A138B991AF}" srcOrd="3" destOrd="0" parTransId="{4CEB8053-40D5-634C-80A4-7E40C30AF511}" sibTransId="{770F8FFE-12DD-1746-A974-EC7986146A0A}"/>
    <dgm:cxn modelId="{1FD522DE-0ECA-2F47-AD47-7A8EA79B4D71}" srcId="{EB972C80-C608-D842-A25E-9F7EF56A889A}" destId="{BACE53BF-85E6-3B40-84EF-B661C6454485}" srcOrd="2" destOrd="0" parTransId="{9B9D1FE6-0C06-C941-8D8A-22F9053E1660}" sibTransId="{E0D2452A-AF8F-6D4E-909D-3F6F6F43CE09}"/>
    <dgm:cxn modelId="{FD5D4FB8-9928-0645-A95C-CFA0C7EC05C9}" type="presParOf" srcId="{B211B549-CF0F-EE45-AF21-4160F3177436}" destId="{8C9E1972-6352-0243-BC9B-4F0095F3A929}" srcOrd="0" destOrd="0" presId="urn:microsoft.com/office/officeart/2008/layout/LinedList"/>
    <dgm:cxn modelId="{CB3CD21F-92F3-6E40-9EE0-17379AF7A7D0}" type="presParOf" srcId="{B211B549-CF0F-EE45-AF21-4160F3177436}" destId="{9B541E2F-E8CA-A34E-A938-7D30E3516B8B}" srcOrd="1" destOrd="0" presId="urn:microsoft.com/office/officeart/2008/layout/LinedList"/>
    <dgm:cxn modelId="{76900967-E9A5-394F-A51D-D4591E0826EB}" type="presParOf" srcId="{9B541E2F-E8CA-A34E-A938-7D30E3516B8B}" destId="{E83B9380-2B79-8748-BBC3-1A55CA13D7E1}" srcOrd="0" destOrd="0" presId="urn:microsoft.com/office/officeart/2008/layout/LinedList"/>
    <dgm:cxn modelId="{AF94395A-0357-9D46-B9B2-69C98499B7B7}" type="presParOf" srcId="{9B541E2F-E8CA-A34E-A938-7D30E3516B8B}" destId="{AA1A8D0E-F71D-564A-871E-5C13DF11965F}" srcOrd="1" destOrd="0" presId="urn:microsoft.com/office/officeart/2008/layout/LinedList"/>
    <dgm:cxn modelId="{F0A9D337-6574-F342-B018-691C212C080F}" type="presParOf" srcId="{B211B549-CF0F-EE45-AF21-4160F3177436}" destId="{A69BAB00-9A9F-2F49-9CE3-D6DBA3D2463C}" srcOrd="2" destOrd="0" presId="urn:microsoft.com/office/officeart/2008/layout/LinedList"/>
    <dgm:cxn modelId="{89AE180D-625B-C946-A959-CAF3254764D5}" type="presParOf" srcId="{B211B549-CF0F-EE45-AF21-4160F3177436}" destId="{C2DCE6ED-527B-924E-BB89-182AF84D0C6B}" srcOrd="3" destOrd="0" presId="urn:microsoft.com/office/officeart/2008/layout/LinedList"/>
    <dgm:cxn modelId="{E938553F-B42E-9347-81AA-231BF651BB03}" type="presParOf" srcId="{C2DCE6ED-527B-924E-BB89-182AF84D0C6B}" destId="{E05974F5-01C2-5345-8AE5-B983C9098BA8}" srcOrd="0" destOrd="0" presId="urn:microsoft.com/office/officeart/2008/layout/LinedList"/>
    <dgm:cxn modelId="{7A95A455-A861-7A44-9318-C37E0CDEB5CD}" type="presParOf" srcId="{C2DCE6ED-527B-924E-BB89-182AF84D0C6B}" destId="{B5309AF9-E4D9-B94B-A8D4-DE1BD4B51EDA}" srcOrd="1" destOrd="0" presId="urn:microsoft.com/office/officeart/2008/layout/LinedList"/>
    <dgm:cxn modelId="{5D096E60-C2AF-1047-8783-3A4EA8E3A099}" type="presParOf" srcId="{B211B549-CF0F-EE45-AF21-4160F3177436}" destId="{F912ADC4-1460-F04F-B294-F05D3206B112}" srcOrd="4" destOrd="0" presId="urn:microsoft.com/office/officeart/2008/layout/LinedList"/>
    <dgm:cxn modelId="{92987A39-91C1-8E43-98E7-A8AFB5C55518}" type="presParOf" srcId="{B211B549-CF0F-EE45-AF21-4160F3177436}" destId="{34DD57F8-6392-1546-9077-E89C085AADDC}" srcOrd="5" destOrd="0" presId="urn:microsoft.com/office/officeart/2008/layout/LinedList"/>
    <dgm:cxn modelId="{3450B962-712B-1641-A344-9186C9DB184A}" type="presParOf" srcId="{34DD57F8-6392-1546-9077-E89C085AADDC}" destId="{B8EB52CE-4A53-7C44-A061-97C2407417F0}" srcOrd="0" destOrd="0" presId="urn:microsoft.com/office/officeart/2008/layout/LinedList"/>
    <dgm:cxn modelId="{244B8FF8-F567-F249-AEF3-3EC3B13AE475}" type="presParOf" srcId="{34DD57F8-6392-1546-9077-E89C085AADDC}" destId="{91FC4305-8428-FA45-A19E-D8BA1474C331}" srcOrd="1" destOrd="0" presId="urn:microsoft.com/office/officeart/2008/layout/LinedList"/>
    <dgm:cxn modelId="{77A12591-BCF9-EE45-8BC8-B031A06EFF22}" type="presParOf" srcId="{B211B549-CF0F-EE45-AF21-4160F3177436}" destId="{196EC344-0FC6-C642-A5A4-47E1226B14EE}" srcOrd="6" destOrd="0" presId="urn:microsoft.com/office/officeart/2008/layout/LinedList"/>
    <dgm:cxn modelId="{A8D8A648-C3FC-B445-BEB2-8485F62C3139}" type="presParOf" srcId="{B211B549-CF0F-EE45-AF21-4160F3177436}" destId="{EA823F54-C8A3-F44A-91B6-A5C1DFA973F1}" srcOrd="7" destOrd="0" presId="urn:microsoft.com/office/officeart/2008/layout/LinedList"/>
    <dgm:cxn modelId="{A284E7A2-8354-F840-91BD-763300DB16D1}" type="presParOf" srcId="{EA823F54-C8A3-F44A-91B6-A5C1DFA973F1}" destId="{452DF243-91E9-C647-AA01-752EF656CBAC}" srcOrd="0" destOrd="0" presId="urn:microsoft.com/office/officeart/2008/layout/LinedList"/>
    <dgm:cxn modelId="{61DB6D6A-1FC7-874B-9A8F-D12FF2D009EB}" type="presParOf" srcId="{EA823F54-C8A3-F44A-91B6-A5C1DFA973F1}" destId="{284B0440-055F-FB40-8609-CFA0A7FB51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17C017-F27A-F345-ADA5-86E1AE7D31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0048707-10CD-D642-8F01-13610356B46A}">
      <dgm:prSet/>
      <dgm:spPr/>
      <dgm:t>
        <a:bodyPr/>
        <a:lstStyle/>
        <a:p>
          <a:r>
            <a:rPr lang="zh-CN" altLang="en-US" b="0" i="0" u="none"/>
            <a:t>第二百四十四条　</a:t>
          </a:r>
          <a:r>
            <a:rPr lang="en-US" altLang="zh-CN" b="0" i="0" u="none"/>
            <a:t>【</a:t>
          </a:r>
          <a:r>
            <a:rPr lang="zh-CN" altLang="en-US" b="0" i="0" u="none"/>
            <a:t>耕地保护</a:t>
          </a:r>
          <a:r>
            <a:rPr lang="en-US" altLang="zh-CN" b="0" i="0" u="none"/>
            <a:t>】</a:t>
          </a:r>
          <a:r>
            <a:rPr lang="zh-CN" altLang="en-US" b="0" i="0" u="none"/>
            <a:t>国家对耕地实行特殊保护</a:t>
          </a:r>
          <a:r>
            <a:rPr lang="en-US" altLang="zh-CN" b="0" i="0" u="none"/>
            <a:t>,</a:t>
          </a:r>
          <a:r>
            <a:rPr lang="zh-CN" altLang="en-US" b="0" i="0" u="none"/>
            <a:t>严格限制农用地转为建设用地</a:t>
          </a:r>
          <a:r>
            <a:rPr lang="en-US" altLang="zh-CN" b="0" i="0" u="none"/>
            <a:t>,</a:t>
          </a:r>
          <a:r>
            <a:rPr lang="zh-CN" altLang="en-US" b="0" i="0" u="none"/>
            <a:t>控制建设用地总量。不得违反法律规定的权限和程序征收集体所有的土地。</a:t>
          </a:r>
        </a:p>
      </dgm:t>
    </dgm:pt>
    <dgm:pt modelId="{8862213B-CD5D-9745-B162-DDA45BB43E1C}" type="parTrans" cxnId="{AA663345-EA32-3246-A8A8-6B37CFC93887}">
      <dgm:prSet/>
      <dgm:spPr/>
      <dgm:t>
        <a:bodyPr/>
        <a:lstStyle/>
        <a:p>
          <a:endParaRPr lang="zh-CN" altLang="en-US"/>
        </a:p>
      </dgm:t>
    </dgm:pt>
    <dgm:pt modelId="{B5DC775F-38A4-EF4D-8C78-D8913CA57341}" type="sibTrans" cxnId="{AA663345-EA32-3246-A8A8-6B37CFC93887}">
      <dgm:prSet/>
      <dgm:spPr/>
      <dgm:t>
        <a:bodyPr/>
        <a:lstStyle/>
        <a:p>
          <a:endParaRPr lang="zh-CN" altLang="en-US"/>
        </a:p>
      </dgm:t>
    </dgm:pt>
    <dgm:pt modelId="{8CCA5A2E-F607-BC4B-B3FC-D199513C59B3}">
      <dgm:prSet/>
      <dgm:spPr/>
      <dgm:t>
        <a:bodyPr/>
        <a:lstStyle/>
        <a:p>
          <a:r>
            <a:rPr lang="zh-CN" altLang="en-US" b="0" i="0" u="none"/>
            <a:t>第二百四十五条　</a:t>
          </a:r>
          <a:r>
            <a:rPr lang="en-US" altLang="zh-CN" b="0" i="0" u="none"/>
            <a:t>【</a:t>
          </a:r>
          <a:r>
            <a:rPr lang="zh-CN" altLang="en-US" b="0" i="0" u="none"/>
            <a:t>征用</a:t>
          </a:r>
          <a:r>
            <a:rPr lang="en-US" altLang="zh-CN" b="0" i="0" u="none"/>
            <a:t>】</a:t>
          </a:r>
          <a:r>
            <a:rPr lang="zh-CN" altLang="en-US" b="0" i="0" u="none"/>
            <a:t>因抢险救灾、疫情防控等紧急需要</a:t>
          </a:r>
          <a:r>
            <a:rPr lang="en-US" altLang="zh-CN" b="0" i="0" u="none"/>
            <a:t>,</a:t>
          </a:r>
          <a:r>
            <a:rPr lang="zh-CN" altLang="en-US" b="0" i="0" u="none"/>
            <a:t>依照法律规定的权限和程序可以征用组织、个人的不动产或者动产。被征用的不动产或者动产使用后</a:t>
          </a:r>
          <a:r>
            <a:rPr lang="en-US" altLang="zh-CN" b="0" i="0" u="none"/>
            <a:t>,</a:t>
          </a:r>
          <a:r>
            <a:rPr lang="zh-CN" altLang="en-US" b="0" i="0" u="none"/>
            <a:t>应当返还被征用人。组织、个人的不动产或者动产被征用或者征用后毁损、灭失的</a:t>
          </a:r>
          <a:r>
            <a:rPr lang="en-US" altLang="zh-CN" b="0" i="0" u="none"/>
            <a:t>,</a:t>
          </a:r>
          <a:r>
            <a:rPr lang="zh-CN" altLang="en-US" b="0" i="0" u="none"/>
            <a:t>应当给予补偿。</a:t>
          </a:r>
        </a:p>
      </dgm:t>
    </dgm:pt>
    <dgm:pt modelId="{9A6AC21C-3C54-3040-A276-4D42DE8007D1}" type="parTrans" cxnId="{0F6D94D9-26F6-D64E-8A49-9DFD1C13D897}">
      <dgm:prSet/>
      <dgm:spPr/>
      <dgm:t>
        <a:bodyPr/>
        <a:lstStyle/>
        <a:p>
          <a:endParaRPr lang="zh-CN" altLang="en-US"/>
        </a:p>
      </dgm:t>
    </dgm:pt>
    <dgm:pt modelId="{FE5B84D0-CC26-8949-9713-CDDD28DBA772}" type="sibTrans" cxnId="{0F6D94D9-26F6-D64E-8A49-9DFD1C13D897}">
      <dgm:prSet/>
      <dgm:spPr/>
      <dgm:t>
        <a:bodyPr/>
        <a:lstStyle/>
        <a:p>
          <a:endParaRPr lang="zh-CN" altLang="en-US"/>
        </a:p>
      </dgm:t>
    </dgm:pt>
    <dgm:pt modelId="{D33F0D77-60CE-084D-A3D5-B5FFB89D52B9}" type="pres">
      <dgm:prSet presAssocID="{F217C017-F27A-F345-ADA5-86E1AE7D314F}" presName="vert0" presStyleCnt="0">
        <dgm:presLayoutVars>
          <dgm:dir/>
          <dgm:animOne val="branch"/>
          <dgm:animLvl val="lvl"/>
        </dgm:presLayoutVars>
      </dgm:prSet>
      <dgm:spPr/>
    </dgm:pt>
    <dgm:pt modelId="{B12B5D13-DFE6-5D45-A189-70FB2BAC4C4E}" type="pres">
      <dgm:prSet presAssocID="{90048707-10CD-D642-8F01-13610356B46A}" presName="thickLine" presStyleLbl="alignNode1" presStyleIdx="0" presStyleCnt="2"/>
      <dgm:spPr/>
    </dgm:pt>
    <dgm:pt modelId="{CF534907-DFDA-B44F-B0FB-CF0D44506DDC}" type="pres">
      <dgm:prSet presAssocID="{90048707-10CD-D642-8F01-13610356B46A}" presName="horz1" presStyleCnt="0"/>
      <dgm:spPr/>
    </dgm:pt>
    <dgm:pt modelId="{957FDD06-D887-044B-B4D9-88F71CCD1014}" type="pres">
      <dgm:prSet presAssocID="{90048707-10CD-D642-8F01-13610356B46A}" presName="tx1" presStyleLbl="revTx" presStyleIdx="0" presStyleCnt="2"/>
      <dgm:spPr/>
    </dgm:pt>
    <dgm:pt modelId="{9B0E76E1-4548-FB47-9517-77E81FE3CA3E}" type="pres">
      <dgm:prSet presAssocID="{90048707-10CD-D642-8F01-13610356B46A}" presName="vert1" presStyleCnt="0"/>
      <dgm:spPr/>
    </dgm:pt>
    <dgm:pt modelId="{D0CFB44C-2BAE-9944-BB23-AF3A909CEEA0}" type="pres">
      <dgm:prSet presAssocID="{8CCA5A2E-F607-BC4B-B3FC-D199513C59B3}" presName="thickLine" presStyleLbl="alignNode1" presStyleIdx="1" presStyleCnt="2"/>
      <dgm:spPr/>
    </dgm:pt>
    <dgm:pt modelId="{851628BD-DAE8-7245-818C-C48DF3D092DB}" type="pres">
      <dgm:prSet presAssocID="{8CCA5A2E-F607-BC4B-B3FC-D199513C59B3}" presName="horz1" presStyleCnt="0"/>
      <dgm:spPr/>
    </dgm:pt>
    <dgm:pt modelId="{FA88AF29-0A60-3C45-AC44-C62CAC48B3B1}" type="pres">
      <dgm:prSet presAssocID="{8CCA5A2E-F607-BC4B-B3FC-D199513C59B3}" presName="tx1" presStyleLbl="revTx" presStyleIdx="1" presStyleCnt="2"/>
      <dgm:spPr/>
    </dgm:pt>
    <dgm:pt modelId="{75DB9927-AAA5-9C4D-BC32-99E676532591}" type="pres">
      <dgm:prSet presAssocID="{8CCA5A2E-F607-BC4B-B3FC-D199513C59B3}" presName="vert1" presStyleCnt="0"/>
      <dgm:spPr/>
    </dgm:pt>
  </dgm:ptLst>
  <dgm:cxnLst>
    <dgm:cxn modelId="{AA663345-EA32-3246-A8A8-6B37CFC93887}" srcId="{F217C017-F27A-F345-ADA5-86E1AE7D314F}" destId="{90048707-10CD-D642-8F01-13610356B46A}" srcOrd="0" destOrd="0" parTransId="{8862213B-CD5D-9745-B162-DDA45BB43E1C}" sibTransId="{B5DC775F-38A4-EF4D-8C78-D8913CA57341}"/>
    <dgm:cxn modelId="{2D358F4F-D4BE-8D4B-B906-E339B4C46FD1}" type="presOf" srcId="{8CCA5A2E-F607-BC4B-B3FC-D199513C59B3}" destId="{FA88AF29-0A60-3C45-AC44-C62CAC48B3B1}" srcOrd="0" destOrd="0" presId="urn:microsoft.com/office/officeart/2008/layout/LinedList"/>
    <dgm:cxn modelId="{0F6D94D9-26F6-D64E-8A49-9DFD1C13D897}" srcId="{F217C017-F27A-F345-ADA5-86E1AE7D314F}" destId="{8CCA5A2E-F607-BC4B-B3FC-D199513C59B3}" srcOrd="1" destOrd="0" parTransId="{9A6AC21C-3C54-3040-A276-4D42DE8007D1}" sibTransId="{FE5B84D0-CC26-8949-9713-CDDD28DBA772}"/>
    <dgm:cxn modelId="{40E810F4-CEF5-D44F-92A8-8A8CAB48071E}" type="presOf" srcId="{90048707-10CD-D642-8F01-13610356B46A}" destId="{957FDD06-D887-044B-B4D9-88F71CCD1014}" srcOrd="0" destOrd="0" presId="urn:microsoft.com/office/officeart/2008/layout/LinedList"/>
    <dgm:cxn modelId="{69F987FF-3062-F647-B2DE-0BFDCFCE3244}" type="presOf" srcId="{F217C017-F27A-F345-ADA5-86E1AE7D314F}" destId="{D33F0D77-60CE-084D-A3D5-B5FFB89D52B9}" srcOrd="0" destOrd="0" presId="urn:microsoft.com/office/officeart/2008/layout/LinedList"/>
    <dgm:cxn modelId="{5776431B-0014-FC4C-A589-AFAC761212DB}" type="presParOf" srcId="{D33F0D77-60CE-084D-A3D5-B5FFB89D52B9}" destId="{B12B5D13-DFE6-5D45-A189-70FB2BAC4C4E}" srcOrd="0" destOrd="0" presId="urn:microsoft.com/office/officeart/2008/layout/LinedList"/>
    <dgm:cxn modelId="{D3378E09-A85B-794C-9B75-755C4BD5FB0C}" type="presParOf" srcId="{D33F0D77-60CE-084D-A3D5-B5FFB89D52B9}" destId="{CF534907-DFDA-B44F-B0FB-CF0D44506DDC}" srcOrd="1" destOrd="0" presId="urn:microsoft.com/office/officeart/2008/layout/LinedList"/>
    <dgm:cxn modelId="{F8BC1043-F32A-FD44-AA52-FE50B0A7832C}" type="presParOf" srcId="{CF534907-DFDA-B44F-B0FB-CF0D44506DDC}" destId="{957FDD06-D887-044B-B4D9-88F71CCD1014}" srcOrd="0" destOrd="0" presId="urn:microsoft.com/office/officeart/2008/layout/LinedList"/>
    <dgm:cxn modelId="{0A7C140E-DBDD-364D-B21E-6B8606767A9D}" type="presParOf" srcId="{CF534907-DFDA-B44F-B0FB-CF0D44506DDC}" destId="{9B0E76E1-4548-FB47-9517-77E81FE3CA3E}" srcOrd="1" destOrd="0" presId="urn:microsoft.com/office/officeart/2008/layout/LinedList"/>
    <dgm:cxn modelId="{7CA43902-F4E5-8248-B002-BC141C5A2DE6}" type="presParOf" srcId="{D33F0D77-60CE-084D-A3D5-B5FFB89D52B9}" destId="{D0CFB44C-2BAE-9944-BB23-AF3A909CEEA0}" srcOrd="2" destOrd="0" presId="urn:microsoft.com/office/officeart/2008/layout/LinedList"/>
    <dgm:cxn modelId="{58F7975F-F967-5B49-AADA-B6A596EAB2B0}" type="presParOf" srcId="{D33F0D77-60CE-084D-A3D5-B5FFB89D52B9}" destId="{851628BD-DAE8-7245-818C-C48DF3D092DB}" srcOrd="3" destOrd="0" presId="urn:microsoft.com/office/officeart/2008/layout/LinedList"/>
    <dgm:cxn modelId="{D9FDDECC-CA2B-D64D-B093-22E9ABEB81BF}" type="presParOf" srcId="{851628BD-DAE8-7245-818C-C48DF3D092DB}" destId="{FA88AF29-0A60-3C45-AC44-C62CAC48B3B1}" srcOrd="0" destOrd="0" presId="urn:microsoft.com/office/officeart/2008/layout/LinedList"/>
    <dgm:cxn modelId="{8765DB35-4830-E34A-A8D2-4A1E7E05D013}" type="presParOf" srcId="{851628BD-DAE8-7245-818C-C48DF3D092DB}" destId="{75DB9927-AAA5-9C4D-BC32-99E6765325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460693-86E0-414B-B010-7507B65669B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F49EC72A-95AF-2B49-AA7B-F9B7A4711F71}">
      <dgm:prSet/>
      <dgm:spPr/>
      <dgm:t>
        <a:bodyPr/>
        <a:lstStyle/>
        <a:p>
          <a:r>
            <a:rPr lang="zh-CN" altLang="en-US" b="0" i="0" u="none"/>
            <a:t>第二百四十六条　</a:t>
          </a:r>
          <a:r>
            <a:rPr lang="en-US" altLang="zh-CN" b="0" i="0" u="none"/>
            <a:t>【</a:t>
          </a:r>
          <a:r>
            <a:rPr lang="zh-CN" altLang="en-US" b="0" i="0" u="none"/>
            <a:t>国有财产的范围、国家所有的性质和国家所有权的行使</a:t>
          </a:r>
          <a:r>
            <a:rPr lang="en-US" altLang="zh-CN" b="0" i="0" u="none"/>
            <a:t>】</a:t>
          </a:r>
          <a:r>
            <a:rPr lang="zh-CN" altLang="en-US" b="0" i="0" u="none"/>
            <a:t>法律规定属于国家所有的财产</a:t>
          </a:r>
          <a:r>
            <a:rPr lang="en-US" altLang="zh-CN" b="0" i="0" u="none"/>
            <a:t>,</a:t>
          </a:r>
          <a:r>
            <a:rPr lang="zh-CN" altLang="en-US" b="0" i="0" u="none"/>
            <a:t>属于国家所有即全民所有。</a:t>
          </a:r>
        </a:p>
      </dgm:t>
    </dgm:pt>
    <dgm:pt modelId="{C5DEEDD4-F6D8-1940-A152-BB9FA980FB57}" type="parTrans" cxnId="{4CAC4400-A2B1-1640-A9AB-F770C6C8590F}">
      <dgm:prSet/>
      <dgm:spPr/>
      <dgm:t>
        <a:bodyPr/>
        <a:lstStyle/>
        <a:p>
          <a:endParaRPr lang="zh-CN" altLang="en-US"/>
        </a:p>
      </dgm:t>
    </dgm:pt>
    <dgm:pt modelId="{4D9236BA-FD8D-7C4A-953C-7348DF201FCC}" type="sibTrans" cxnId="{4CAC4400-A2B1-1640-A9AB-F770C6C8590F}">
      <dgm:prSet/>
      <dgm:spPr/>
      <dgm:t>
        <a:bodyPr/>
        <a:lstStyle/>
        <a:p>
          <a:endParaRPr lang="zh-CN" altLang="en-US"/>
        </a:p>
      </dgm:t>
    </dgm:pt>
    <dgm:pt modelId="{F1286D8A-E21F-6A4E-AAED-F8A91D4FE6D2}">
      <dgm:prSet/>
      <dgm:spPr/>
      <dgm:t>
        <a:bodyPr/>
        <a:lstStyle/>
        <a:p>
          <a:r>
            <a:rPr lang="zh-CN" altLang="en-US" b="0" i="0" u="none"/>
            <a:t>国有财产由国务院代表国家行使所有权。法律另有规定的</a:t>
          </a:r>
          <a:r>
            <a:rPr lang="en-US" altLang="zh-CN" b="0" i="0" u="none"/>
            <a:t>,</a:t>
          </a:r>
          <a:r>
            <a:rPr lang="zh-CN" altLang="en-US" b="0" i="0" u="none"/>
            <a:t>依照其规定。</a:t>
          </a:r>
        </a:p>
      </dgm:t>
    </dgm:pt>
    <dgm:pt modelId="{36B17205-DC29-514C-89AE-37E40D22D687}" type="parTrans" cxnId="{23A65C16-2957-B542-8828-6AAC846A66F7}">
      <dgm:prSet/>
      <dgm:spPr/>
      <dgm:t>
        <a:bodyPr/>
        <a:lstStyle/>
        <a:p>
          <a:endParaRPr lang="zh-CN" altLang="en-US"/>
        </a:p>
      </dgm:t>
    </dgm:pt>
    <dgm:pt modelId="{CB3EE967-3E0A-B843-9372-96C78D04763D}" type="sibTrans" cxnId="{23A65C16-2957-B542-8828-6AAC846A66F7}">
      <dgm:prSet/>
      <dgm:spPr/>
      <dgm:t>
        <a:bodyPr/>
        <a:lstStyle/>
        <a:p>
          <a:endParaRPr lang="zh-CN" altLang="en-US"/>
        </a:p>
      </dgm:t>
    </dgm:pt>
    <dgm:pt modelId="{42E5C3AB-C2DF-B346-9594-A4D72982FB11}">
      <dgm:prSet/>
      <dgm:spPr/>
      <dgm:t>
        <a:bodyPr/>
        <a:lstStyle/>
        <a:p>
          <a:r>
            <a:rPr lang="zh-CN" altLang="en-US" b="0" i="0" u="none"/>
            <a:t>第二百四十七条　</a:t>
          </a:r>
          <a:r>
            <a:rPr lang="en-US" altLang="zh-CN" b="0" i="0" u="none"/>
            <a:t>【</a:t>
          </a:r>
          <a:r>
            <a:rPr lang="zh-CN" altLang="en-US" b="0" i="0" u="none"/>
            <a:t>矿藏、水流、海域的国家所有权</a:t>
          </a:r>
          <a:r>
            <a:rPr lang="en-US" altLang="zh-CN" b="0" i="0" u="none"/>
            <a:t>】</a:t>
          </a:r>
          <a:r>
            <a:rPr lang="zh-CN" altLang="en-US" b="0" i="0" u="none"/>
            <a:t>矿藏、水流、海域属于国家所有。</a:t>
          </a:r>
        </a:p>
      </dgm:t>
    </dgm:pt>
    <dgm:pt modelId="{97B60433-CBF3-2F46-A4BF-B0A3D6697601}" type="parTrans" cxnId="{FE6BA628-0AF0-CA41-9578-DCBFF1031DEB}">
      <dgm:prSet/>
      <dgm:spPr/>
      <dgm:t>
        <a:bodyPr/>
        <a:lstStyle/>
        <a:p>
          <a:endParaRPr lang="zh-CN" altLang="en-US"/>
        </a:p>
      </dgm:t>
    </dgm:pt>
    <dgm:pt modelId="{9E608078-99E4-9649-BF02-BCF5606653BF}" type="sibTrans" cxnId="{FE6BA628-0AF0-CA41-9578-DCBFF1031DEB}">
      <dgm:prSet/>
      <dgm:spPr/>
      <dgm:t>
        <a:bodyPr/>
        <a:lstStyle/>
        <a:p>
          <a:endParaRPr lang="zh-CN" altLang="en-US"/>
        </a:p>
      </dgm:t>
    </dgm:pt>
    <dgm:pt modelId="{E4918727-C161-BE42-AF26-123587A5EDFB}">
      <dgm:prSet/>
      <dgm:spPr/>
      <dgm:t>
        <a:bodyPr/>
        <a:lstStyle/>
        <a:p>
          <a:r>
            <a:rPr lang="zh-CN" altLang="en-US" b="0" i="0" u="none"/>
            <a:t>第二百四十八条　</a:t>
          </a:r>
          <a:r>
            <a:rPr lang="en-US" altLang="zh-CN" b="0" i="0" u="none"/>
            <a:t>【</a:t>
          </a:r>
          <a:r>
            <a:rPr lang="zh-CN" altLang="en-US" b="0" i="0" u="none"/>
            <a:t>无居民海岛的国家所有权</a:t>
          </a:r>
          <a:r>
            <a:rPr lang="en-US" altLang="zh-CN" b="0" i="0" u="none"/>
            <a:t>】</a:t>
          </a:r>
          <a:r>
            <a:rPr lang="zh-CN" altLang="en-US" b="0" i="0" u="none"/>
            <a:t>无居民海岛属于国家所有</a:t>
          </a:r>
          <a:r>
            <a:rPr lang="en-US" altLang="zh-CN" b="0" i="0" u="none"/>
            <a:t>,</a:t>
          </a:r>
          <a:r>
            <a:rPr lang="zh-CN" altLang="en-US" b="0" i="0" u="none"/>
            <a:t>国务院代表国家行使无居民海岛所有权。</a:t>
          </a:r>
        </a:p>
      </dgm:t>
    </dgm:pt>
    <dgm:pt modelId="{71454066-BFD5-4D4F-83A3-424F83593E58}" type="parTrans" cxnId="{F05DC9E0-059A-7D48-8870-35BDCB931FAA}">
      <dgm:prSet/>
      <dgm:spPr/>
      <dgm:t>
        <a:bodyPr/>
        <a:lstStyle/>
        <a:p>
          <a:endParaRPr lang="zh-CN" altLang="en-US"/>
        </a:p>
      </dgm:t>
    </dgm:pt>
    <dgm:pt modelId="{A9134515-8D74-0442-96CF-04CA7BBECB2F}" type="sibTrans" cxnId="{F05DC9E0-059A-7D48-8870-35BDCB931FAA}">
      <dgm:prSet/>
      <dgm:spPr/>
      <dgm:t>
        <a:bodyPr/>
        <a:lstStyle/>
        <a:p>
          <a:endParaRPr lang="zh-CN" altLang="en-US"/>
        </a:p>
      </dgm:t>
    </dgm:pt>
    <dgm:pt modelId="{0181AC6E-F6FB-2542-9B53-5BD806426EA2}">
      <dgm:prSet/>
      <dgm:spPr/>
      <dgm:t>
        <a:bodyPr/>
        <a:lstStyle/>
        <a:p>
          <a:r>
            <a:rPr lang="zh-CN" altLang="en-US" b="0" i="0" u="none"/>
            <a:t>第二百四十九条　</a:t>
          </a:r>
          <a:r>
            <a:rPr lang="en-US" altLang="zh-CN" b="0" i="0" u="none"/>
            <a:t>【</a:t>
          </a:r>
          <a:r>
            <a:rPr lang="zh-CN" altLang="en-US" b="0" i="0" u="none"/>
            <a:t>国家所有土地的范围</a:t>
          </a:r>
          <a:r>
            <a:rPr lang="en-US" altLang="zh-CN" b="0" i="0" u="none"/>
            <a:t>】</a:t>
          </a:r>
          <a:r>
            <a:rPr lang="zh-CN" altLang="en-US" b="0" i="0" u="none"/>
            <a:t>城市的土地</a:t>
          </a:r>
          <a:r>
            <a:rPr lang="en-US" altLang="zh-CN" b="0" i="0" u="none"/>
            <a:t>,</a:t>
          </a:r>
          <a:r>
            <a:rPr lang="zh-CN" altLang="en-US" b="0" i="0" u="none"/>
            <a:t>属于国家所有。法律规定属于国家所有的农村和城市郊区的土地</a:t>
          </a:r>
          <a:r>
            <a:rPr lang="en-US" altLang="zh-CN" b="0" i="0" u="none"/>
            <a:t>,</a:t>
          </a:r>
          <a:r>
            <a:rPr lang="zh-CN" altLang="en-US" b="0" i="0" u="none"/>
            <a:t>属于国家所有。</a:t>
          </a:r>
        </a:p>
      </dgm:t>
    </dgm:pt>
    <dgm:pt modelId="{61842E8F-B2A4-A14C-8E8C-76623183CAD2}" type="parTrans" cxnId="{476458D4-631F-1F47-A94D-C554AB72C835}">
      <dgm:prSet/>
      <dgm:spPr/>
      <dgm:t>
        <a:bodyPr/>
        <a:lstStyle/>
        <a:p>
          <a:endParaRPr lang="zh-CN" altLang="en-US"/>
        </a:p>
      </dgm:t>
    </dgm:pt>
    <dgm:pt modelId="{552F755A-592B-0D43-98F5-2F9CD386C16A}" type="sibTrans" cxnId="{476458D4-631F-1F47-A94D-C554AB72C835}">
      <dgm:prSet/>
      <dgm:spPr/>
      <dgm:t>
        <a:bodyPr/>
        <a:lstStyle/>
        <a:p>
          <a:endParaRPr lang="zh-CN" altLang="en-US"/>
        </a:p>
      </dgm:t>
    </dgm:pt>
    <dgm:pt modelId="{D96726B3-6563-9F4C-8063-C89C7AA78B81}">
      <dgm:prSet/>
      <dgm:spPr/>
      <dgm:t>
        <a:bodyPr/>
        <a:lstStyle/>
        <a:p>
          <a:r>
            <a:rPr lang="zh-CN" altLang="en-US" b="0" i="0" u="none"/>
            <a:t>第二百五十条　</a:t>
          </a:r>
          <a:r>
            <a:rPr lang="en-US" altLang="zh-CN" b="0" i="0" u="none"/>
            <a:t>【</a:t>
          </a:r>
          <a:r>
            <a:rPr lang="zh-CN" altLang="en-US" b="0" i="0" u="none"/>
            <a:t>自然资源的国家所有权</a:t>
          </a:r>
          <a:r>
            <a:rPr lang="en-US" altLang="zh-CN" b="0" i="0" u="none"/>
            <a:t>】</a:t>
          </a:r>
          <a:r>
            <a:rPr lang="zh-CN" altLang="en-US" b="0" i="0" u="none"/>
            <a:t>森林、山岭、草原、荒地、滩涂等自然资源</a:t>
          </a:r>
          <a:r>
            <a:rPr lang="en-US" altLang="zh-CN" b="0" i="0" u="none"/>
            <a:t>,</a:t>
          </a:r>
          <a:r>
            <a:rPr lang="zh-CN" altLang="en-US" b="0" i="0" u="none"/>
            <a:t>属于国家所有</a:t>
          </a:r>
          <a:r>
            <a:rPr lang="en-US" altLang="zh-CN" b="0" i="0" u="none"/>
            <a:t>,</a:t>
          </a:r>
          <a:r>
            <a:rPr lang="zh-CN" altLang="en-US" b="0" i="0" u="none"/>
            <a:t>但是法律规定属于集体所有的除外。</a:t>
          </a:r>
        </a:p>
      </dgm:t>
    </dgm:pt>
    <dgm:pt modelId="{35F7DDCA-9D08-7F42-B7A8-B120519841D3}" type="parTrans" cxnId="{32213241-6C10-564E-BA9F-1129BFFD0F7E}">
      <dgm:prSet/>
      <dgm:spPr/>
      <dgm:t>
        <a:bodyPr/>
        <a:lstStyle/>
        <a:p>
          <a:endParaRPr lang="zh-CN" altLang="en-US"/>
        </a:p>
      </dgm:t>
    </dgm:pt>
    <dgm:pt modelId="{BFB56C0B-47EF-7145-8DEC-6026BC9D194F}" type="sibTrans" cxnId="{32213241-6C10-564E-BA9F-1129BFFD0F7E}">
      <dgm:prSet/>
      <dgm:spPr/>
      <dgm:t>
        <a:bodyPr/>
        <a:lstStyle/>
        <a:p>
          <a:endParaRPr lang="zh-CN" altLang="en-US"/>
        </a:p>
      </dgm:t>
    </dgm:pt>
    <dgm:pt modelId="{EED03D50-1FA2-AF4E-ABF7-CF7125EA95FC}" type="pres">
      <dgm:prSet presAssocID="{10460693-86E0-414B-B010-7507B65669B7}" presName="vert0" presStyleCnt="0">
        <dgm:presLayoutVars>
          <dgm:dir/>
          <dgm:animOne val="branch"/>
          <dgm:animLvl val="lvl"/>
        </dgm:presLayoutVars>
      </dgm:prSet>
      <dgm:spPr/>
    </dgm:pt>
    <dgm:pt modelId="{904303C8-3D8F-5347-ACAE-DC0889C71B99}" type="pres">
      <dgm:prSet presAssocID="{F49EC72A-95AF-2B49-AA7B-F9B7A4711F71}" presName="thickLine" presStyleLbl="alignNode1" presStyleIdx="0" presStyleCnt="6"/>
      <dgm:spPr/>
    </dgm:pt>
    <dgm:pt modelId="{85BBCD9F-9B9D-554B-A55A-83748A7A30BD}" type="pres">
      <dgm:prSet presAssocID="{F49EC72A-95AF-2B49-AA7B-F9B7A4711F71}" presName="horz1" presStyleCnt="0"/>
      <dgm:spPr/>
    </dgm:pt>
    <dgm:pt modelId="{E7384AD8-05BC-EC47-92BD-63466E591868}" type="pres">
      <dgm:prSet presAssocID="{F49EC72A-95AF-2B49-AA7B-F9B7A4711F71}" presName="tx1" presStyleLbl="revTx" presStyleIdx="0" presStyleCnt="6"/>
      <dgm:spPr/>
    </dgm:pt>
    <dgm:pt modelId="{7B6BA7AB-3C35-574B-9C51-8B111EB7118B}" type="pres">
      <dgm:prSet presAssocID="{F49EC72A-95AF-2B49-AA7B-F9B7A4711F71}" presName="vert1" presStyleCnt="0"/>
      <dgm:spPr/>
    </dgm:pt>
    <dgm:pt modelId="{6B82ACD5-9686-7B47-AA2D-02396CEF6F20}" type="pres">
      <dgm:prSet presAssocID="{F1286D8A-E21F-6A4E-AAED-F8A91D4FE6D2}" presName="thickLine" presStyleLbl="alignNode1" presStyleIdx="1" presStyleCnt="6"/>
      <dgm:spPr/>
    </dgm:pt>
    <dgm:pt modelId="{7ED40F66-F509-4543-8D85-7B07A945718C}" type="pres">
      <dgm:prSet presAssocID="{F1286D8A-E21F-6A4E-AAED-F8A91D4FE6D2}" presName="horz1" presStyleCnt="0"/>
      <dgm:spPr/>
    </dgm:pt>
    <dgm:pt modelId="{515A24A1-91E5-6543-91B3-4C5C098BCF39}" type="pres">
      <dgm:prSet presAssocID="{F1286D8A-E21F-6A4E-AAED-F8A91D4FE6D2}" presName="tx1" presStyleLbl="revTx" presStyleIdx="1" presStyleCnt="6"/>
      <dgm:spPr/>
    </dgm:pt>
    <dgm:pt modelId="{0E6F5E0C-80BE-B24B-A40A-9290BF62916E}" type="pres">
      <dgm:prSet presAssocID="{F1286D8A-E21F-6A4E-AAED-F8A91D4FE6D2}" presName="vert1" presStyleCnt="0"/>
      <dgm:spPr/>
    </dgm:pt>
    <dgm:pt modelId="{BA1F89A2-2ED3-D84D-BA8A-C4F617B2860A}" type="pres">
      <dgm:prSet presAssocID="{42E5C3AB-C2DF-B346-9594-A4D72982FB11}" presName="thickLine" presStyleLbl="alignNode1" presStyleIdx="2" presStyleCnt="6"/>
      <dgm:spPr/>
    </dgm:pt>
    <dgm:pt modelId="{B6EFB31A-B33E-8A4E-8773-B18E8E7DC2B6}" type="pres">
      <dgm:prSet presAssocID="{42E5C3AB-C2DF-B346-9594-A4D72982FB11}" presName="horz1" presStyleCnt="0"/>
      <dgm:spPr/>
    </dgm:pt>
    <dgm:pt modelId="{5E8066B7-9A5D-4449-B13E-EF059A66BDB7}" type="pres">
      <dgm:prSet presAssocID="{42E5C3AB-C2DF-B346-9594-A4D72982FB11}" presName="tx1" presStyleLbl="revTx" presStyleIdx="2" presStyleCnt="6"/>
      <dgm:spPr/>
    </dgm:pt>
    <dgm:pt modelId="{58D6310C-879F-EB4C-A97C-B11F2B9C7831}" type="pres">
      <dgm:prSet presAssocID="{42E5C3AB-C2DF-B346-9594-A4D72982FB11}" presName="vert1" presStyleCnt="0"/>
      <dgm:spPr/>
    </dgm:pt>
    <dgm:pt modelId="{D9139B07-2898-1249-9426-D28F0828B48C}" type="pres">
      <dgm:prSet presAssocID="{E4918727-C161-BE42-AF26-123587A5EDFB}" presName="thickLine" presStyleLbl="alignNode1" presStyleIdx="3" presStyleCnt="6"/>
      <dgm:spPr/>
    </dgm:pt>
    <dgm:pt modelId="{A918F1BA-F1EB-8C42-9FF1-AC79995797DB}" type="pres">
      <dgm:prSet presAssocID="{E4918727-C161-BE42-AF26-123587A5EDFB}" presName="horz1" presStyleCnt="0"/>
      <dgm:spPr/>
    </dgm:pt>
    <dgm:pt modelId="{2CC8BF10-A3C2-284C-B702-E074F1A570F6}" type="pres">
      <dgm:prSet presAssocID="{E4918727-C161-BE42-AF26-123587A5EDFB}" presName="tx1" presStyleLbl="revTx" presStyleIdx="3" presStyleCnt="6"/>
      <dgm:spPr/>
    </dgm:pt>
    <dgm:pt modelId="{F0E30D2F-E01B-D64D-8B26-E5D556B16AEB}" type="pres">
      <dgm:prSet presAssocID="{E4918727-C161-BE42-AF26-123587A5EDFB}" presName="vert1" presStyleCnt="0"/>
      <dgm:spPr/>
    </dgm:pt>
    <dgm:pt modelId="{5FC31031-8AFB-7C42-BE48-CA78D9612517}" type="pres">
      <dgm:prSet presAssocID="{0181AC6E-F6FB-2542-9B53-5BD806426EA2}" presName="thickLine" presStyleLbl="alignNode1" presStyleIdx="4" presStyleCnt="6"/>
      <dgm:spPr/>
    </dgm:pt>
    <dgm:pt modelId="{DCAFA06B-D36B-7A4F-BF89-52487306C7A2}" type="pres">
      <dgm:prSet presAssocID="{0181AC6E-F6FB-2542-9B53-5BD806426EA2}" presName="horz1" presStyleCnt="0"/>
      <dgm:spPr/>
    </dgm:pt>
    <dgm:pt modelId="{206A5C90-129D-9341-9E55-BB9D6CB6BAEA}" type="pres">
      <dgm:prSet presAssocID="{0181AC6E-F6FB-2542-9B53-5BD806426EA2}" presName="tx1" presStyleLbl="revTx" presStyleIdx="4" presStyleCnt="6"/>
      <dgm:spPr/>
    </dgm:pt>
    <dgm:pt modelId="{6DA255F4-6823-914F-9826-2CFBE3146734}" type="pres">
      <dgm:prSet presAssocID="{0181AC6E-F6FB-2542-9B53-5BD806426EA2}" presName="vert1" presStyleCnt="0"/>
      <dgm:spPr/>
    </dgm:pt>
    <dgm:pt modelId="{B9ABCF94-4AD2-094A-B3E4-1E85CDA77464}" type="pres">
      <dgm:prSet presAssocID="{D96726B3-6563-9F4C-8063-C89C7AA78B81}" presName="thickLine" presStyleLbl="alignNode1" presStyleIdx="5" presStyleCnt="6"/>
      <dgm:spPr/>
    </dgm:pt>
    <dgm:pt modelId="{888B5CF8-7280-694D-8121-2D241C0F721D}" type="pres">
      <dgm:prSet presAssocID="{D96726B3-6563-9F4C-8063-C89C7AA78B81}" presName="horz1" presStyleCnt="0"/>
      <dgm:spPr/>
    </dgm:pt>
    <dgm:pt modelId="{5825C216-D0E6-1546-B4D9-5F1B45843C2A}" type="pres">
      <dgm:prSet presAssocID="{D96726B3-6563-9F4C-8063-C89C7AA78B81}" presName="tx1" presStyleLbl="revTx" presStyleIdx="5" presStyleCnt="6"/>
      <dgm:spPr/>
    </dgm:pt>
    <dgm:pt modelId="{5AD4167C-EB51-8D44-B40A-BE064254C1B5}" type="pres">
      <dgm:prSet presAssocID="{D96726B3-6563-9F4C-8063-C89C7AA78B81}" presName="vert1" presStyleCnt="0"/>
      <dgm:spPr/>
    </dgm:pt>
  </dgm:ptLst>
  <dgm:cxnLst>
    <dgm:cxn modelId="{4CAC4400-A2B1-1640-A9AB-F770C6C8590F}" srcId="{10460693-86E0-414B-B010-7507B65669B7}" destId="{F49EC72A-95AF-2B49-AA7B-F9B7A4711F71}" srcOrd="0" destOrd="0" parTransId="{C5DEEDD4-F6D8-1940-A152-BB9FA980FB57}" sibTransId="{4D9236BA-FD8D-7C4A-953C-7348DF201FCC}"/>
    <dgm:cxn modelId="{B4855D0F-1814-2344-BE96-BDC139FD4057}" type="presOf" srcId="{10460693-86E0-414B-B010-7507B65669B7}" destId="{EED03D50-1FA2-AF4E-ABF7-CF7125EA95FC}" srcOrd="0" destOrd="0" presId="urn:microsoft.com/office/officeart/2008/layout/LinedList"/>
    <dgm:cxn modelId="{23A65C16-2957-B542-8828-6AAC846A66F7}" srcId="{10460693-86E0-414B-B010-7507B65669B7}" destId="{F1286D8A-E21F-6A4E-AAED-F8A91D4FE6D2}" srcOrd="1" destOrd="0" parTransId="{36B17205-DC29-514C-89AE-37E40D22D687}" sibTransId="{CB3EE967-3E0A-B843-9372-96C78D04763D}"/>
    <dgm:cxn modelId="{5C062017-C44C-FC48-A3BC-2E166AA6E876}" type="presOf" srcId="{E4918727-C161-BE42-AF26-123587A5EDFB}" destId="{2CC8BF10-A3C2-284C-B702-E074F1A570F6}" srcOrd="0" destOrd="0" presId="urn:microsoft.com/office/officeart/2008/layout/LinedList"/>
    <dgm:cxn modelId="{FE6BA628-0AF0-CA41-9578-DCBFF1031DEB}" srcId="{10460693-86E0-414B-B010-7507B65669B7}" destId="{42E5C3AB-C2DF-B346-9594-A4D72982FB11}" srcOrd="2" destOrd="0" parTransId="{97B60433-CBF3-2F46-A4BF-B0A3D6697601}" sibTransId="{9E608078-99E4-9649-BF02-BCF5606653BF}"/>
    <dgm:cxn modelId="{54B5632E-ECC3-F74E-A5DB-FF68A66D3EDA}" type="presOf" srcId="{F49EC72A-95AF-2B49-AA7B-F9B7A4711F71}" destId="{E7384AD8-05BC-EC47-92BD-63466E591868}" srcOrd="0" destOrd="0" presId="urn:microsoft.com/office/officeart/2008/layout/LinedList"/>
    <dgm:cxn modelId="{32213241-6C10-564E-BA9F-1129BFFD0F7E}" srcId="{10460693-86E0-414B-B010-7507B65669B7}" destId="{D96726B3-6563-9F4C-8063-C89C7AA78B81}" srcOrd="5" destOrd="0" parTransId="{35F7DDCA-9D08-7F42-B7A8-B120519841D3}" sibTransId="{BFB56C0B-47EF-7145-8DEC-6026BC9D194F}"/>
    <dgm:cxn modelId="{A4B00C4F-3D1B-8743-B14C-FFF333A921E3}" type="presOf" srcId="{0181AC6E-F6FB-2542-9B53-5BD806426EA2}" destId="{206A5C90-129D-9341-9E55-BB9D6CB6BAEA}" srcOrd="0" destOrd="0" presId="urn:microsoft.com/office/officeart/2008/layout/LinedList"/>
    <dgm:cxn modelId="{B511D376-228A-5B4A-807A-9A2D60CC77B0}" type="presOf" srcId="{F1286D8A-E21F-6A4E-AAED-F8A91D4FE6D2}" destId="{515A24A1-91E5-6543-91B3-4C5C098BCF39}" srcOrd="0" destOrd="0" presId="urn:microsoft.com/office/officeart/2008/layout/LinedList"/>
    <dgm:cxn modelId="{DE9DFF76-A169-A64A-B6D5-78022F3B4266}" type="presOf" srcId="{42E5C3AB-C2DF-B346-9594-A4D72982FB11}" destId="{5E8066B7-9A5D-4449-B13E-EF059A66BDB7}" srcOrd="0" destOrd="0" presId="urn:microsoft.com/office/officeart/2008/layout/LinedList"/>
    <dgm:cxn modelId="{85F54597-4B34-6045-AB43-85FF0CB09E21}" type="presOf" srcId="{D96726B3-6563-9F4C-8063-C89C7AA78B81}" destId="{5825C216-D0E6-1546-B4D9-5F1B45843C2A}" srcOrd="0" destOrd="0" presId="urn:microsoft.com/office/officeart/2008/layout/LinedList"/>
    <dgm:cxn modelId="{476458D4-631F-1F47-A94D-C554AB72C835}" srcId="{10460693-86E0-414B-B010-7507B65669B7}" destId="{0181AC6E-F6FB-2542-9B53-5BD806426EA2}" srcOrd="4" destOrd="0" parTransId="{61842E8F-B2A4-A14C-8E8C-76623183CAD2}" sibTransId="{552F755A-592B-0D43-98F5-2F9CD386C16A}"/>
    <dgm:cxn modelId="{F05DC9E0-059A-7D48-8870-35BDCB931FAA}" srcId="{10460693-86E0-414B-B010-7507B65669B7}" destId="{E4918727-C161-BE42-AF26-123587A5EDFB}" srcOrd="3" destOrd="0" parTransId="{71454066-BFD5-4D4F-83A3-424F83593E58}" sibTransId="{A9134515-8D74-0442-96CF-04CA7BBECB2F}"/>
    <dgm:cxn modelId="{76641E6E-CB35-554E-85F6-B3BBC71A70F4}" type="presParOf" srcId="{EED03D50-1FA2-AF4E-ABF7-CF7125EA95FC}" destId="{904303C8-3D8F-5347-ACAE-DC0889C71B99}" srcOrd="0" destOrd="0" presId="urn:microsoft.com/office/officeart/2008/layout/LinedList"/>
    <dgm:cxn modelId="{38A46F40-39AE-964B-91D9-3247ED18464E}" type="presParOf" srcId="{EED03D50-1FA2-AF4E-ABF7-CF7125EA95FC}" destId="{85BBCD9F-9B9D-554B-A55A-83748A7A30BD}" srcOrd="1" destOrd="0" presId="urn:microsoft.com/office/officeart/2008/layout/LinedList"/>
    <dgm:cxn modelId="{EFC6BE78-F088-4644-954B-0BEAA34D5ED5}" type="presParOf" srcId="{85BBCD9F-9B9D-554B-A55A-83748A7A30BD}" destId="{E7384AD8-05BC-EC47-92BD-63466E591868}" srcOrd="0" destOrd="0" presId="urn:microsoft.com/office/officeart/2008/layout/LinedList"/>
    <dgm:cxn modelId="{D690E7A9-4E61-4444-9A6B-D61672F65B0F}" type="presParOf" srcId="{85BBCD9F-9B9D-554B-A55A-83748A7A30BD}" destId="{7B6BA7AB-3C35-574B-9C51-8B111EB7118B}" srcOrd="1" destOrd="0" presId="urn:microsoft.com/office/officeart/2008/layout/LinedList"/>
    <dgm:cxn modelId="{92013657-95DB-EC4E-BA29-90F05D00923E}" type="presParOf" srcId="{EED03D50-1FA2-AF4E-ABF7-CF7125EA95FC}" destId="{6B82ACD5-9686-7B47-AA2D-02396CEF6F20}" srcOrd="2" destOrd="0" presId="urn:microsoft.com/office/officeart/2008/layout/LinedList"/>
    <dgm:cxn modelId="{822D6625-BA67-084F-B039-2B326296C3F8}" type="presParOf" srcId="{EED03D50-1FA2-AF4E-ABF7-CF7125EA95FC}" destId="{7ED40F66-F509-4543-8D85-7B07A945718C}" srcOrd="3" destOrd="0" presId="urn:microsoft.com/office/officeart/2008/layout/LinedList"/>
    <dgm:cxn modelId="{F06FBE48-7EAD-1041-8CF4-D2E73BFE7125}" type="presParOf" srcId="{7ED40F66-F509-4543-8D85-7B07A945718C}" destId="{515A24A1-91E5-6543-91B3-4C5C098BCF39}" srcOrd="0" destOrd="0" presId="urn:microsoft.com/office/officeart/2008/layout/LinedList"/>
    <dgm:cxn modelId="{E4E057DD-992A-1B47-B9D1-963EEBD0A926}" type="presParOf" srcId="{7ED40F66-F509-4543-8D85-7B07A945718C}" destId="{0E6F5E0C-80BE-B24B-A40A-9290BF62916E}" srcOrd="1" destOrd="0" presId="urn:microsoft.com/office/officeart/2008/layout/LinedList"/>
    <dgm:cxn modelId="{E0E2282E-CB1A-2E4B-8CC9-6E2DE3ED60BC}" type="presParOf" srcId="{EED03D50-1FA2-AF4E-ABF7-CF7125EA95FC}" destId="{BA1F89A2-2ED3-D84D-BA8A-C4F617B2860A}" srcOrd="4" destOrd="0" presId="urn:microsoft.com/office/officeart/2008/layout/LinedList"/>
    <dgm:cxn modelId="{23B868B1-8E05-F843-B1C9-F9C3681F21D4}" type="presParOf" srcId="{EED03D50-1FA2-AF4E-ABF7-CF7125EA95FC}" destId="{B6EFB31A-B33E-8A4E-8773-B18E8E7DC2B6}" srcOrd="5" destOrd="0" presId="urn:microsoft.com/office/officeart/2008/layout/LinedList"/>
    <dgm:cxn modelId="{EC8AA4F7-A4CB-924D-8F75-F0B5F60A90CB}" type="presParOf" srcId="{B6EFB31A-B33E-8A4E-8773-B18E8E7DC2B6}" destId="{5E8066B7-9A5D-4449-B13E-EF059A66BDB7}" srcOrd="0" destOrd="0" presId="urn:microsoft.com/office/officeart/2008/layout/LinedList"/>
    <dgm:cxn modelId="{110FAFB0-1731-144B-B46B-138DB21E38ED}" type="presParOf" srcId="{B6EFB31A-B33E-8A4E-8773-B18E8E7DC2B6}" destId="{58D6310C-879F-EB4C-A97C-B11F2B9C7831}" srcOrd="1" destOrd="0" presId="urn:microsoft.com/office/officeart/2008/layout/LinedList"/>
    <dgm:cxn modelId="{71567CA2-820D-994B-9928-CAD6D18D8878}" type="presParOf" srcId="{EED03D50-1FA2-AF4E-ABF7-CF7125EA95FC}" destId="{D9139B07-2898-1249-9426-D28F0828B48C}" srcOrd="6" destOrd="0" presId="urn:microsoft.com/office/officeart/2008/layout/LinedList"/>
    <dgm:cxn modelId="{C5EB2844-6B57-7B46-BB8F-14D14651ED9A}" type="presParOf" srcId="{EED03D50-1FA2-AF4E-ABF7-CF7125EA95FC}" destId="{A918F1BA-F1EB-8C42-9FF1-AC79995797DB}" srcOrd="7" destOrd="0" presId="urn:microsoft.com/office/officeart/2008/layout/LinedList"/>
    <dgm:cxn modelId="{2288F5CF-1055-494C-833F-F27E66C7AD91}" type="presParOf" srcId="{A918F1BA-F1EB-8C42-9FF1-AC79995797DB}" destId="{2CC8BF10-A3C2-284C-B702-E074F1A570F6}" srcOrd="0" destOrd="0" presId="urn:microsoft.com/office/officeart/2008/layout/LinedList"/>
    <dgm:cxn modelId="{2E641E47-8F87-8F43-88D5-D2A38953924D}" type="presParOf" srcId="{A918F1BA-F1EB-8C42-9FF1-AC79995797DB}" destId="{F0E30D2F-E01B-D64D-8B26-E5D556B16AEB}" srcOrd="1" destOrd="0" presId="urn:microsoft.com/office/officeart/2008/layout/LinedList"/>
    <dgm:cxn modelId="{D06C7CE4-080B-2441-86EF-CB5B009BAB8F}" type="presParOf" srcId="{EED03D50-1FA2-AF4E-ABF7-CF7125EA95FC}" destId="{5FC31031-8AFB-7C42-BE48-CA78D9612517}" srcOrd="8" destOrd="0" presId="urn:microsoft.com/office/officeart/2008/layout/LinedList"/>
    <dgm:cxn modelId="{67B16F6C-DDD5-F145-9702-6F58304B5990}" type="presParOf" srcId="{EED03D50-1FA2-AF4E-ABF7-CF7125EA95FC}" destId="{DCAFA06B-D36B-7A4F-BF89-52487306C7A2}" srcOrd="9" destOrd="0" presId="urn:microsoft.com/office/officeart/2008/layout/LinedList"/>
    <dgm:cxn modelId="{49B9427D-B5D0-BD4A-A2EA-EECCAF7AC941}" type="presParOf" srcId="{DCAFA06B-D36B-7A4F-BF89-52487306C7A2}" destId="{206A5C90-129D-9341-9E55-BB9D6CB6BAEA}" srcOrd="0" destOrd="0" presId="urn:microsoft.com/office/officeart/2008/layout/LinedList"/>
    <dgm:cxn modelId="{574A3A88-643C-B044-863A-9301195B5706}" type="presParOf" srcId="{DCAFA06B-D36B-7A4F-BF89-52487306C7A2}" destId="{6DA255F4-6823-914F-9826-2CFBE3146734}" srcOrd="1" destOrd="0" presId="urn:microsoft.com/office/officeart/2008/layout/LinedList"/>
    <dgm:cxn modelId="{CB7FC91A-0918-814C-91CB-AA05A0547509}" type="presParOf" srcId="{EED03D50-1FA2-AF4E-ABF7-CF7125EA95FC}" destId="{B9ABCF94-4AD2-094A-B3E4-1E85CDA77464}" srcOrd="10" destOrd="0" presId="urn:microsoft.com/office/officeart/2008/layout/LinedList"/>
    <dgm:cxn modelId="{9C637DAD-153B-A44A-A832-E25B5BE79684}" type="presParOf" srcId="{EED03D50-1FA2-AF4E-ABF7-CF7125EA95FC}" destId="{888B5CF8-7280-694D-8121-2D241C0F721D}" srcOrd="11" destOrd="0" presId="urn:microsoft.com/office/officeart/2008/layout/LinedList"/>
    <dgm:cxn modelId="{8839281C-22F3-D149-82A4-EB0A91AA52BF}" type="presParOf" srcId="{888B5CF8-7280-694D-8121-2D241C0F721D}" destId="{5825C216-D0E6-1546-B4D9-5F1B45843C2A}" srcOrd="0" destOrd="0" presId="urn:microsoft.com/office/officeart/2008/layout/LinedList"/>
    <dgm:cxn modelId="{8ED50E77-A1E4-F749-80DE-0A6FCC2FED50}" type="presParOf" srcId="{888B5CF8-7280-694D-8121-2D241C0F721D}" destId="{5AD4167C-EB51-8D44-B40A-BE064254C1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3FC67D-5289-8548-B366-90662D28BAFB}"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D4C02B9A-7BD3-DB41-8503-9603F4AB9D43}">
      <dgm:prSet/>
      <dgm:spPr/>
      <dgm:t>
        <a:bodyPr/>
        <a:lstStyle/>
        <a:p>
          <a:r>
            <a:rPr lang="zh-CN" altLang="en-US" b="0" i="0" u="none"/>
            <a:t>第二百五十一条　</a:t>
          </a:r>
          <a:r>
            <a:rPr lang="en-US" altLang="zh-CN" b="0" i="0" u="none"/>
            <a:t>【</a:t>
          </a:r>
          <a:r>
            <a:rPr lang="zh-CN" altLang="en-US" b="0" i="0" u="none"/>
            <a:t>野生动植物资源的国家所有权</a:t>
          </a:r>
          <a:r>
            <a:rPr lang="en-US" altLang="zh-CN" b="0" i="0" u="none"/>
            <a:t>】</a:t>
          </a:r>
          <a:r>
            <a:rPr lang="zh-CN" altLang="en-US" b="0" i="0" u="none"/>
            <a:t>法律规定属于国家所有的野生动植物资源</a:t>
          </a:r>
          <a:r>
            <a:rPr lang="en-US" altLang="zh-CN" b="0" i="0" u="none"/>
            <a:t>,</a:t>
          </a:r>
          <a:r>
            <a:rPr lang="zh-CN" altLang="en-US" b="0" i="0" u="none"/>
            <a:t>属于国家所有。</a:t>
          </a:r>
        </a:p>
      </dgm:t>
    </dgm:pt>
    <dgm:pt modelId="{80E87E2A-49DA-1141-B993-5FF78B72ED14}" type="parTrans" cxnId="{E839BBE7-E370-6C4C-A05F-1582520E7E13}">
      <dgm:prSet/>
      <dgm:spPr/>
      <dgm:t>
        <a:bodyPr/>
        <a:lstStyle/>
        <a:p>
          <a:endParaRPr lang="zh-CN" altLang="en-US"/>
        </a:p>
      </dgm:t>
    </dgm:pt>
    <dgm:pt modelId="{F0407532-463A-2341-9E82-C5F085B13690}" type="sibTrans" cxnId="{E839BBE7-E370-6C4C-A05F-1582520E7E13}">
      <dgm:prSet/>
      <dgm:spPr/>
      <dgm:t>
        <a:bodyPr/>
        <a:lstStyle/>
        <a:p>
          <a:endParaRPr lang="zh-CN" altLang="en-US"/>
        </a:p>
      </dgm:t>
    </dgm:pt>
    <dgm:pt modelId="{BD1E4A95-A979-D44C-B8DB-27C64EA9DFE5}">
      <dgm:prSet/>
      <dgm:spPr/>
      <dgm:t>
        <a:bodyPr/>
        <a:lstStyle/>
        <a:p>
          <a:r>
            <a:rPr lang="zh-CN" altLang="en-US" b="0" i="0" u="none"/>
            <a:t>第二百五十二条　</a:t>
          </a:r>
          <a:r>
            <a:rPr lang="en-US" altLang="zh-CN" b="0" i="0" u="none"/>
            <a:t>【</a:t>
          </a:r>
          <a:r>
            <a:rPr lang="zh-CN" altLang="en-US" b="0" i="0" u="none"/>
            <a:t>无线电频谱资源的国家所有权</a:t>
          </a:r>
          <a:r>
            <a:rPr lang="en-US" altLang="zh-CN" b="0" i="0" u="none"/>
            <a:t>】</a:t>
          </a:r>
          <a:r>
            <a:rPr lang="zh-CN" altLang="en-US" b="0" i="0" u="none"/>
            <a:t>无线电频谱资源属于国家所有。</a:t>
          </a:r>
        </a:p>
      </dgm:t>
    </dgm:pt>
    <dgm:pt modelId="{02B180AB-F56F-304E-8647-FA01A53E38D5}" type="parTrans" cxnId="{628CA3C3-CD9B-014E-81FD-11C1BC081E7B}">
      <dgm:prSet/>
      <dgm:spPr/>
      <dgm:t>
        <a:bodyPr/>
        <a:lstStyle/>
        <a:p>
          <a:endParaRPr lang="zh-CN" altLang="en-US"/>
        </a:p>
      </dgm:t>
    </dgm:pt>
    <dgm:pt modelId="{8A331EA8-69CE-0A4A-986C-90D1E78091F9}" type="sibTrans" cxnId="{628CA3C3-CD9B-014E-81FD-11C1BC081E7B}">
      <dgm:prSet/>
      <dgm:spPr/>
      <dgm:t>
        <a:bodyPr/>
        <a:lstStyle/>
        <a:p>
          <a:endParaRPr lang="zh-CN" altLang="en-US"/>
        </a:p>
      </dgm:t>
    </dgm:pt>
    <dgm:pt modelId="{FACDEC96-2C34-0F4C-A574-504EF9E939FA}">
      <dgm:prSet/>
      <dgm:spPr/>
      <dgm:t>
        <a:bodyPr/>
        <a:lstStyle/>
        <a:p>
          <a:r>
            <a:rPr lang="zh-CN" altLang="en-US" b="0" i="0" u="none"/>
            <a:t>第二百五十三条　</a:t>
          </a:r>
          <a:r>
            <a:rPr lang="en-US" altLang="zh-CN" b="0" i="0" u="none"/>
            <a:t>【</a:t>
          </a:r>
          <a:r>
            <a:rPr lang="zh-CN" altLang="en-US" b="0" i="0" u="none"/>
            <a:t>文物的国家所有权</a:t>
          </a:r>
          <a:r>
            <a:rPr lang="en-US" altLang="zh-CN" b="0" i="0" u="none"/>
            <a:t>】</a:t>
          </a:r>
          <a:r>
            <a:rPr lang="zh-CN" altLang="en-US" b="0" i="0" u="none"/>
            <a:t>法律规定属于国家所有的文物</a:t>
          </a:r>
          <a:r>
            <a:rPr lang="en-US" altLang="zh-CN" b="0" i="0" u="none"/>
            <a:t>,</a:t>
          </a:r>
          <a:r>
            <a:rPr lang="zh-CN" altLang="en-US" b="0" i="0" u="none"/>
            <a:t>属于国家所有。</a:t>
          </a:r>
        </a:p>
      </dgm:t>
    </dgm:pt>
    <dgm:pt modelId="{AA82F774-D105-AC41-8347-D6973C302900}" type="parTrans" cxnId="{E1D6929A-8375-5F48-AADA-DF90AA8A1FC7}">
      <dgm:prSet/>
      <dgm:spPr/>
      <dgm:t>
        <a:bodyPr/>
        <a:lstStyle/>
        <a:p>
          <a:endParaRPr lang="zh-CN" altLang="en-US"/>
        </a:p>
      </dgm:t>
    </dgm:pt>
    <dgm:pt modelId="{DAFA0B9F-86C4-6D47-9033-19D3F92719D8}" type="sibTrans" cxnId="{E1D6929A-8375-5F48-AADA-DF90AA8A1FC7}">
      <dgm:prSet/>
      <dgm:spPr/>
      <dgm:t>
        <a:bodyPr/>
        <a:lstStyle/>
        <a:p>
          <a:endParaRPr lang="zh-CN" altLang="en-US"/>
        </a:p>
      </dgm:t>
    </dgm:pt>
    <dgm:pt modelId="{0E1C9DB6-697B-0344-9C2D-D38E60FB14A3}">
      <dgm:prSet/>
      <dgm:spPr/>
      <dgm:t>
        <a:bodyPr/>
        <a:lstStyle/>
        <a:p>
          <a:r>
            <a:rPr lang="zh-CN" altLang="en-US" b="0" i="0" u="none"/>
            <a:t>第二百五十四条　</a:t>
          </a:r>
          <a:r>
            <a:rPr lang="en-US" altLang="zh-CN" b="0" i="0" u="none"/>
            <a:t>【</a:t>
          </a:r>
          <a:r>
            <a:rPr lang="zh-CN" altLang="en-US" b="0" i="0" u="none"/>
            <a:t>国防资产和基础设施的国家所有权</a:t>
          </a:r>
          <a:r>
            <a:rPr lang="en-US" altLang="zh-CN" b="0" i="0" u="none"/>
            <a:t>】</a:t>
          </a:r>
          <a:r>
            <a:rPr lang="zh-CN" altLang="en-US" b="0" i="0" u="none"/>
            <a:t>国防资产属于国家所有。</a:t>
          </a:r>
        </a:p>
      </dgm:t>
    </dgm:pt>
    <dgm:pt modelId="{5F03C9E3-3298-C34C-9E38-BE4295DFB35D}" type="parTrans" cxnId="{5F1CED4D-9B01-1343-9FE3-C2EAAAC53A85}">
      <dgm:prSet/>
      <dgm:spPr/>
      <dgm:t>
        <a:bodyPr/>
        <a:lstStyle/>
        <a:p>
          <a:endParaRPr lang="zh-CN" altLang="en-US"/>
        </a:p>
      </dgm:t>
    </dgm:pt>
    <dgm:pt modelId="{108CFB3E-CD81-F441-AB27-8A150C00C6EF}" type="sibTrans" cxnId="{5F1CED4D-9B01-1343-9FE3-C2EAAAC53A85}">
      <dgm:prSet/>
      <dgm:spPr/>
      <dgm:t>
        <a:bodyPr/>
        <a:lstStyle/>
        <a:p>
          <a:endParaRPr lang="zh-CN" altLang="en-US"/>
        </a:p>
      </dgm:t>
    </dgm:pt>
    <dgm:pt modelId="{67775BF8-45D4-0246-A766-CC402B49E27C}">
      <dgm:prSet/>
      <dgm:spPr/>
      <dgm:t>
        <a:bodyPr/>
        <a:lstStyle/>
        <a:p>
          <a:r>
            <a:rPr lang="zh-CN" altLang="en-US" b="0" i="0" u="none"/>
            <a:t>铁路、公路、电力设施、电信设施和油气管道等基础设施</a:t>
          </a:r>
          <a:r>
            <a:rPr lang="en-US" altLang="zh-CN" b="0" i="0" u="none"/>
            <a:t>,</a:t>
          </a:r>
          <a:r>
            <a:rPr lang="zh-CN" altLang="en-US" b="0" i="0" u="none"/>
            <a:t>依照法律规定为国家所有的</a:t>
          </a:r>
          <a:r>
            <a:rPr lang="en-US" altLang="zh-CN" b="0" i="0" u="none"/>
            <a:t>,</a:t>
          </a:r>
          <a:r>
            <a:rPr lang="zh-CN" altLang="en-US" b="0" i="0" u="none"/>
            <a:t>属于国家所有。</a:t>
          </a:r>
        </a:p>
      </dgm:t>
    </dgm:pt>
    <dgm:pt modelId="{EF06FA68-3228-344C-93DC-FFDB80A7D314}" type="parTrans" cxnId="{57EFB965-B5CD-BA43-BF52-E00B6B1948D7}">
      <dgm:prSet/>
      <dgm:spPr/>
      <dgm:t>
        <a:bodyPr/>
        <a:lstStyle/>
        <a:p>
          <a:endParaRPr lang="zh-CN" altLang="en-US"/>
        </a:p>
      </dgm:t>
    </dgm:pt>
    <dgm:pt modelId="{11A4A255-0FF1-FF49-A86A-F85EFD78E530}" type="sibTrans" cxnId="{57EFB965-B5CD-BA43-BF52-E00B6B1948D7}">
      <dgm:prSet/>
      <dgm:spPr/>
      <dgm:t>
        <a:bodyPr/>
        <a:lstStyle/>
        <a:p>
          <a:endParaRPr lang="zh-CN" altLang="en-US"/>
        </a:p>
      </dgm:t>
    </dgm:pt>
    <dgm:pt modelId="{242300EC-9E61-7047-B165-86CD3898954E}">
      <dgm:prSet/>
      <dgm:spPr/>
      <dgm:t>
        <a:bodyPr/>
        <a:lstStyle/>
        <a:p>
          <a:r>
            <a:rPr lang="zh-CN" altLang="en-US" b="0" i="0" u="none"/>
            <a:t>第二百五十五条　</a:t>
          </a:r>
          <a:r>
            <a:rPr lang="en-US" altLang="zh-CN" b="0" i="0" u="none"/>
            <a:t>【</a:t>
          </a:r>
          <a:r>
            <a:rPr lang="zh-CN" altLang="en-US" b="0" i="0" u="none"/>
            <a:t>国家机关的物权</a:t>
          </a:r>
          <a:r>
            <a:rPr lang="en-US" altLang="zh-CN" b="0" i="0" u="none"/>
            <a:t>】</a:t>
          </a:r>
          <a:r>
            <a:rPr lang="zh-CN" altLang="en-US" b="0" i="0" u="none"/>
            <a:t>国家机关对其直接支配的不动产和动产</a:t>
          </a:r>
          <a:r>
            <a:rPr lang="en-US" altLang="zh-CN" b="0" i="0" u="none"/>
            <a:t>,</a:t>
          </a:r>
          <a:r>
            <a:rPr lang="zh-CN" altLang="en-US" b="0" i="0" u="none"/>
            <a:t>享有占有、使用以及依照法律和国务院的有关规定处分的权利。</a:t>
          </a:r>
        </a:p>
      </dgm:t>
    </dgm:pt>
    <dgm:pt modelId="{1E22A079-13FE-7847-9AE7-4F6EDAEC38C6}" type="parTrans" cxnId="{EADB0AEE-51E5-564F-886F-0B1C4974B479}">
      <dgm:prSet/>
      <dgm:spPr/>
      <dgm:t>
        <a:bodyPr/>
        <a:lstStyle/>
        <a:p>
          <a:endParaRPr lang="zh-CN" altLang="en-US"/>
        </a:p>
      </dgm:t>
    </dgm:pt>
    <dgm:pt modelId="{450DC9E6-2021-374E-8D55-99E79A5FED79}" type="sibTrans" cxnId="{EADB0AEE-51E5-564F-886F-0B1C4974B479}">
      <dgm:prSet/>
      <dgm:spPr/>
      <dgm:t>
        <a:bodyPr/>
        <a:lstStyle/>
        <a:p>
          <a:endParaRPr lang="zh-CN" altLang="en-US"/>
        </a:p>
      </dgm:t>
    </dgm:pt>
    <dgm:pt modelId="{8F737D35-8A5D-6245-A32F-4306F944AD53}">
      <dgm:prSet/>
      <dgm:spPr/>
      <dgm:t>
        <a:bodyPr/>
        <a:lstStyle/>
        <a:p>
          <a:r>
            <a:rPr lang="zh-CN" altLang="en-US" b="0" i="0" u="none"/>
            <a:t>第二百五十六条　</a:t>
          </a:r>
          <a:r>
            <a:rPr lang="en-US" altLang="zh-CN" b="0" i="0" u="none"/>
            <a:t>【</a:t>
          </a:r>
          <a:r>
            <a:rPr lang="zh-CN" altLang="en-US" b="0" i="0" u="none"/>
            <a:t>国家举办的事业单位的物权</a:t>
          </a:r>
          <a:r>
            <a:rPr lang="en-US" altLang="zh-CN" b="0" i="0" u="none"/>
            <a:t>】</a:t>
          </a:r>
          <a:r>
            <a:rPr lang="zh-CN" altLang="en-US" b="0" i="0" u="none"/>
            <a:t>国家举办的事业单位对其直接支配的不动产和动产</a:t>
          </a:r>
          <a:r>
            <a:rPr lang="en-US" altLang="zh-CN" b="0" i="0" u="none"/>
            <a:t>,</a:t>
          </a:r>
          <a:r>
            <a:rPr lang="zh-CN" altLang="en-US" b="0" i="0" u="none"/>
            <a:t>享有占有、使用以及依照法律和国务院的有关规定收益、处分的权利。</a:t>
          </a:r>
        </a:p>
      </dgm:t>
    </dgm:pt>
    <dgm:pt modelId="{A5B32B04-0E87-9042-B053-98DF8B321984}" type="parTrans" cxnId="{8F6BE139-C1F4-5649-9E85-C58D25F23F15}">
      <dgm:prSet/>
      <dgm:spPr/>
      <dgm:t>
        <a:bodyPr/>
        <a:lstStyle/>
        <a:p>
          <a:endParaRPr lang="zh-CN" altLang="en-US"/>
        </a:p>
      </dgm:t>
    </dgm:pt>
    <dgm:pt modelId="{9B02836D-7423-8B46-9ED6-573E0246A9AA}" type="sibTrans" cxnId="{8F6BE139-C1F4-5649-9E85-C58D25F23F15}">
      <dgm:prSet/>
      <dgm:spPr/>
      <dgm:t>
        <a:bodyPr/>
        <a:lstStyle/>
        <a:p>
          <a:endParaRPr lang="zh-CN" altLang="en-US"/>
        </a:p>
      </dgm:t>
    </dgm:pt>
    <dgm:pt modelId="{1D307FC7-A7AF-9248-AA52-13BDE2BE6E4C}" type="pres">
      <dgm:prSet presAssocID="{593FC67D-5289-8548-B366-90662D28BAFB}" presName="vert0" presStyleCnt="0">
        <dgm:presLayoutVars>
          <dgm:dir/>
          <dgm:animOne val="branch"/>
          <dgm:animLvl val="lvl"/>
        </dgm:presLayoutVars>
      </dgm:prSet>
      <dgm:spPr/>
    </dgm:pt>
    <dgm:pt modelId="{479661FD-FD64-AF4F-9F58-1A8AFFA290D9}" type="pres">
      <dgm:prSet presAssocID="{D4C02B9A-7BD3-DB41-8503-9603F4AB9D43}" presName="thickLine" presStyleLbl="alignNode1" presStyleIdx="0" presStyleCnt="7"/>
      <dgm:spPr/>
    </dgm:pt>
    <dgm:pt modelId="{023F1305-3F3E-9D42-BF63-950A722F71CF}" type="pres">
      <dgm:prSet presAssocID="{D4C02B9A-7BD3-DB41-8503-9603F4AB9D43}" presName="horz1" presStyleCnt="0"/>
      <dgm:spPr/>
    </dgm:pt>
    <dgm:pt modelId="{9FA53971-498D-F448-953E-4D984E607D77}" type="pres">
      <dgm:prSet presAssocID="{D4C02B9A-7BD3-DB41-8503-9603F4AB9D43}" presName="tx1" presStyleLbl="revTx" presStyleIdx="0" presStyleCnt="7"/>
      <dgm:spPr/>
    </dgm:pt>
    <dgm:pt modelId="{66B6D67C-9468-094F-B7E5-D1374DBAF32C}" type="pres">
      <dgm:prSet presAssocID="{D4C02B9A-7BD3-DB41-8503-9603F4AB9D43}" presName="vert1" presStyleCnt="0"/>
      <dgm:spPr/>
    </dgm:pt>
    <dgm:pt modelId="{6ED56971-6730-AA4A-83C1-A098053DF3C4}" type="pres">
      <dgm:prSet presAssocID="{BD1E4A95-A979-D44C-B8DB-27C64EA9DFE5}" presName="thickLine" presStyleLbl="alignNode1" presStyleIdx="1" presStyleCnt="7"/>
      <dgm:spPr/>
    </dgm:pt>
    <dgm:pt modelId="{615E162C-98EA-B44D-B608-42AE2C096418}" type="pres">
      <dgm:prSet presAssocID="{BD1E4A95-A979-D44C-B8DB-27C64EA9DFE5}" presName="horz1" presStyleCnt="0"/>
      <dgm:spPr/>
    </dgm:pt>
    <dgm:pt modelId="{47E03216-B338-8D40-8F11-4D098D2CDF0F}" type="pres">
      <dgm:prSet presAssocID="{BD1E4A95-A979-D44C-B8DB-27C64EA9DFE5}" presName="tx1" presStyleLbl="revTx" presStyleIdx="1" presStyleCnt="7"/>
      <dgm:spPr/>
    </dgm:pt>
    <dgm:pt modelId="{70A05B92-4BE0-C344-B96A-CB1A9D5039D9}" type="pres">
      <dgm:prSet presAssocID="{BD1E4A95-A979-D44C-B8DB-27C64EA9DFE5}" presName="vert1" presStyleCnt="0"/>
      <dgm:spPr/>
    </dgm:pt>
    <dgm:pt modelId="{F18E6C52-97DF-4642-A618-096421DF96F5}" type="pres">
      <dgm:prSet presAssocID="{FACDEC96-2C34-0F4C-A574-504EF9E939FA}" presName="thickLine" presStyleLbl="alignNode1" presStyleIdx="2" presStyleCnt="7"/>
      <dgm:spPr/>
    </dgm:pt>
    <dgm:pt modelId="{2CA3B66C-9D15-8548-ADA8-9E7C5D3B72CC}" type="pres">
      <dgm:prSet presAssocID="{FACDEC96-2C34-0F4C-A574-504EF9E939FA}" presName="horz1" presStyleCnt="0"/>
      <dgm:spPr/>
    </dgm:pt>
    <dgm:pt modelId="{3464FA8C-9571-234A-A11F-26569EC407D7}" type="pres">
      <dgm:prSet presAssocID="{FACDEC96-2C34-0F4C-A574-504EF9E939FA}" presName="tx1" presStyleLbl="revTx" presStyleIdx="2" presStyleCnt="7"/>
      <dgm:spPr/>
    </dgm:pt>
    <dgm:pt modelId="{A833867C-029B-AE43-BA7E-AE154A6406ED}" type="pres">
      <dgm:prSet presAssocID="{FACDEC96-2C34-0F4C-A574-504EF9E939FA}" presName="vert1" presStyleCnt="0"/>
      <dgm:spPr/>
    </dgm:pt>
    <dgm:pt modelId="{13153A85-ADB9-3344-B561-FC695B6032B3}" type="pres">
      <dgm:prSet presAssocID="{0E1C9DB6-697B-0344-9C2D-D38E60FB14A3}" presName="thickLine" presStyleLbl="alignNode1" presStyleIdx="3" presStyleCnt="7"/>
      <dgm:spPr/>
    </dgm:pt>
    <dgm:pt modelId="{307D2E54-E9A8-C840-89BF-B437BE225ECC}" type="pres">
      <dgm:prSet presAssocID="{0E1C9DB6-697B-0344-9C2D-D38E60FB14A3}" presName="horz1" presStyleCnt="0"/>
      <dgm:spPr/>
    </dgm:pt>
    <dgm:pt modelId="{BDF7FB28-4CAA-894E-8153-0355A50696EA}" type="pres">
      <dgm:prSet presAssocID="{0E1C9DB6-697B-0344-9C2D-D38E60FB14A3}" presName="tx1" presStyleLbl="revTx" presStyleIdx="3" presStyleCnt="7"/>
      <dgm:spPr/>
    </dgm:pt>
    <dgm:pt modelId="{DBE8000A-0411-5D44-A66A-C83086CC5BA0}" type="pres">
      <dgm:prSet presAssocID="{0E1C9DB6-697B-0344-9C2D-D38E60FB14A3}" presName="vert1" presStyleCnt="0"/>
      <dgm:spPr/>
    </dgm:pt>
    <dgm:pt modelId="{5388675A-9C41-A640-8E24-1CD7A8FAF8BF}" type="pres">
      <dgm:prSet presAssocID="{67775BF8-45D4-0246-A766-CC402B49E27C}" presName="thickLine" presStyleLbl="alignNode1" presStyleIdx="4" presStyleCnt="7"/>
      <dgm:spPr/>
    </dgm:pt>
    <dgm:pt modelId="{2060D631-8FC7-C546-9EF2-FBD07152B99E}" type="pres">
      <dgm:prSet presAssocID="{67775BF8-45D4-0246-A766-CC402B49E27C}" presName="horz1" presStyleCnt="0"/>
      <dgm:spPr/>
    </dgm:pt>
    <dgm:pt modelId="{D72AD931-C083-664B-B9A9-4200F9A4876A}" type="pres">
      <dgm:prSet presAssocID="{67775BF8-45D4-0246-A766-CC402B49E27C}" presName="tx1" presStyleLbl="revTx" presStyleIdx="4" presStyleCnt="7"/>
      <dgm:spPr/>
    </dgm:pt>
    <dgm:pt modelId="{0D8ACE72-1CBD-E847-ADA1-CD385EC3ED3F}" type="pres">
      <dgm:prSet presAssocID="{67775BF8-45D4-0246-A766-CC402B49E27C}" presName="vert1" presStyleCnt="0"/>
      <dgm:spPr/>
    </dgm:pt>
    <dgm:pt modelId="{C1286BA6-E275-7F46-A243-5DC057F85B89}" type="pres">
      <dgm:prSet presAssocID="{242300EC-9E61-7047-B165-86CD3898954E}" presName="thickLine" presStyleLbl="alignNode1" presStyleIdx="5" presStyleCnt="7"/>
      <dgm:spPr/>
    </dgm:pt>
    <dgm:pt modelId="{70B52E62-88A9-5344-B924-54901560911A}" type="pres">
      <dgm:prSet presAssocID="{242300EC-9E61-7047-B165-86CD3898954E}" presName="horz1" presStyleCnt="0"/>
      <dgm:spPr/>
    </dgm:pt>
    <dgm:pt modelId="{B02A3769-589B-D141-AC3C-ED65D5BA8EC9}" type="pres">
      <dgm:prSet presAssocID="{242300EC-9E61-7047-B165-86CD3898954E}" presName="tx1" presStyleLbl="revTx" presStyleIdx="5" presStyleCnt="7"/>
      <dgm:spPr/>
    </dgm:pt>
    <dgm:pt modelId="{D88BFC1F-87F4-1B46-B377-2B93C2A9D4C0}" type="pres">
      <dgm:prSet presAssocID="{242300EC-9E61-7047-B165-86CD3898954E}" presName="vert1" presStyleCnt="0"/>
      <dgm:spPr/>
    </dgm:pt>
    <dgm:pt modelId="{A6CF8615-7CF4-1A40-BE72-CA06D0235EFE}" type="pres">
      <dgm:prSet presAssocID="{8F737D35-8A5D-6245-A32F-4306F944AD53}" presName="thickLine" presStyleLbl="alignNode1" presStyleIdx="6" presStyleCnt="7"/>
      <dgm:spPr/>
    </dgm:pt>
    <dgm:pt modelId="{52EAC0B1-C2A6-3347-A78B-A358D9CD2562}" type="pres">
      <dgm:prSet presAssocID="{8F737D35-8A5D-6245-A32F-4306F944AD53}" presName="horz1" presStyleCnt="0"/>
      <dgm:spPr/>
    </dgm:pt>
    <dgm:pt modelId="{602C60C7-B85C-5849-BC27-795C3375BEC8}" type="pres">
      <dgm:prSet presAssocID="{8F737D35-8A5D-6245-A32F-4306F944AD53}" presName="tx1" presStyleLbl="revTx" presStyleIdx="6" presStyleCnt="7"/>
      <dgm:spPr/>
    </dgm:pt>
    <dgm:pt modelId="{A75042C3-5610-F745-A6B6-32E037E90946}" type="pres">
      <dgm:prSet presAssocID="{8F737D35-8A5D-6245-A32F-4306F944AD53}" presName="vert1" presStyleCnt="0"/>
      <dgm:spPr/>
    </dgm:pt>
  </dgm:ptLst>
  <dgm:cxnLst>
    <dgm:cxn modelId="{FE7F2719-3883-6F4C-A27E-D14165EE8100}" type="presOf" srcId="{0E1C9DB6-697B-0344-9C2D-D38E60FB14A3}" destId="{BDF7FB28-4CAA-894E-8153-0355A50696EA}" srcOrd="0" destOrd="0" presId="urn:microsoft.com/office/officeart/2008/layout/LinedList"/>
    <dgm:cxn modelId="{8F6BE139-C1F4-5649-9E85-C58D25F23F15}" srcId="{593FC67D-5289-8548-B366-90662D28BAFB}" destId="{8F737D35-8A5D-6245-A32F-4306F944AD53}" srcOrd="6" destOrd="0" parTransId="{A5B32B04-0E87-9042-B053-98DF8B321984}" sibTransId="{9B02836D-7423-8B46-9ED6-573E0246A9AA}"/>
    <dgm:cxn modelId="{5F1CED4D-9B01-1343-9FE3-C2EAAAC53A85}" srcId="{593FC67D-5289-8548-B366-90662D28BAFB}" destId="{0E1C9DB6-697B-0344-9C2D-D38E60FB14A3}" srcOrd="3" destOrd="0" parTransId="{5F03C9E3-3298-C34C-9E38-BE4295DFB35D}" sibTransId="{108CFB3E-CD81-F441-AB27-8A150C00C6EF}"/>
    <dgm:cxn modelId="{57EFB965-B5CD-BA43-BF52-E00B6B1948D7}" srcId="{593FC67D-5289-8548-B366-90662D28BAFB}" destId="{67775BF8-45D4-0246-A766-CC402B49E27C}" srcOrd="4" destOrd="0" parTransId="{EF06FA68-3228-344C-93DC-FFDB80A7D314}" sibTransId="{11A4A255-0FF1-FF49-A86A-F85EFD78E530}"/>
    <dgm:cxn modelId="{FEEFEE7A-1F43-2C4B-98D2-BC8CAA3CD7EB}" type="presOf" srcId="{BD1E4A95-A979-D44C-B8DB-27C64EA9DFE5}" destId="{47E03216-B338-8D40-8F11-4D098D2CDF0F}" srcOrd="0" destOrd="0" presId="urn:microsoft.com/office/officeart/2008/layout/LinedList"/>
    <dgm:cxn modelId="{E1D6929A-8375-5F48-AADA-DF90AA8A1FC7}" srcId="{593FC67D-5289-8548-B366-90662D28BAFB}" destId="{FACDEC96-2C34-0F4C-A574-504EF9E939FA}" srcOrd="2" destOrd="0" parTransId="{AA82F774-D105-AC41-8347-D6973C302900}" sibTransId="{DAFA0B9F-86C4-6D47-9033-19D3F92719D8}"/>
    <dgm:cxn modelId="{628CA3C3-CD9B-014E-81FD-11C1BC081E7B}" srcId="{593FC67D-5289-8548-B366-90662D28BAFB}" destId="{BD1E4A95-A979-D44C-B8DB-27C64EA9DFE5}" srcOrd="1" destOrd="0" parTransId="{02B180AB-F56F-304E-8647-FA01A53E38D5}" sibTransId="{8A331EA8-69CE-0A4A-986C-90D1E78091F9}"/>
    <dgm:cxn modelId="{F1B957CF-2B41-B842-8F89-63D8ECCF62A7}" type="presOf" srcId="{67775BF8-45D4-0246-A766-CC402B49E27C}" destId="{D72AD931-C083-664B-B9A9-4200F9A4876A}" srcOrd="0" destOrd="0" presId="urn:microsoft.com/office/officeart/2008/layout/LinedList"/>
    <dgm:cxn modelId="{135F92D3-BFF1-C040-AEC1-69634566EB80}" type="presOf" srcId="{242300EC-9E61-7047-B165-86CD3898954E}" destId="{B02A3769-589B-D141-AC3C-ED65D5BA8EC9}" srcOrd="0" destOrd="0" presId="urn:microsoft.com/office/officeart/2008/layout/LinedList"/>
    <dgm:cxn modelId="{008B91DD-7A79-C844-9A6E-5DDB0E93D487}" type="presOf" srcId="{D4C02B9A-7BD3-DB41-8503-9603F4AB9D43}" destId="{9FA53971-498D-F448-953E-4D984E607D77}" srcOrd="0" destOrd="0" presId="urn:microsoft.com/office/officeart/2008/layout/LinedList"/>
    <dgm:cxn modelId="{E839BBE7-E370-6C4C-A05F-1582520E7E13}" srcId="{593FC67D-5289-8548-B366-90662D28BAFB}" destId="{D4C02B9A-7BD3-DB41-8503-9603F4AB9D43}" srcOrd="0" destOrd="0" parTransId="{80E87E2A-49DA-1141-B993-5FF78B72ED14}" sibTransId="{F0407532-463A-2341-9E82-C5F085B13690}"/>
    <dgm:cxn modelId="{EADB0AEE-51E5-564F-886F-0B1C4974B479}" srcId="{593FC67D-5289-8548-B366-90662D28BAFB}" destId="{242300EC-9E61-7047-B165-86CD3898954E}" srcOrd="5" destOrd="0" parTransId="{1E22A079-13FE-7847-9AE7-4F6EDAEC38C6}" sibTransId="{450DC9E6-2021-374E-8D55-99E79A5FED79}"/>
    <dgm:cxn modelId="{36C70EEE-2BAE-0842-AABB-634AA5483437}" type="presOf" srcId="{593FC67D-5289-8548-B366-90662D28BAFB}" destId="{1D307FC7-A7AF-9248-AA52-13BDE2BE6E4C}" srcOrd="0" destOrd="0" presId="urn:microsoft.com/office/officeart/2008/layout/LinedList"/>
    <dgm:cxn modelId="{CD29D4F2-7B83-B642-AD40-F55B867EF124}" type="presOf" srcId="{8F737D35-8A5D-6245-A32F-4306F944AD53}" destId="{602C60C7-B85C-5849-BC27-795C3375BEC8}" srcOrd="0" destOrd="0" presId="urn:microsoft.com/office/officeart/2008/layout/LinedList"/>
    <dgm:cxn modelId="{F38E11FA-17EE-3A43-B42B-B7157306A72D}" type="presOf" srcId="{FACDEC96-2C34-0F4C-A574-504EF9E939FA}" destId="{3464FA8C-9571-234A-A11F-26569EC407D7}" srcOrd="0" destOrd="0" presId="urn:microsoft.com/office/officeart/2008/layout/LinedList"/>
    <dgm:cxn modelId="{16B7B5C0-8723-8443-AA4A-FE237C445A7E}" type="presParOf" srcId="{1D307FC7-A7AF-9248-AA52-13BDE2BE6E4C}" destId="{479661FD-FD64-AF4F-9F58-1A8AFFA290D9}" srcOrd="0" destOrd="0" presId="urn:microsoft.com/office/officeart/2008/layout/LinedList"/>
    <dgm:cxn modelId="{03DA9944-DB6A-684C-AF33-C38EE208597C}" type="presParOf" srcId="{1D307FC7-A7AF-9248-AA52-13BDE2BE6E4C}" destId="{023F1305-3F3E-9D42-BF63-950A722F71CF}" srcOrd="1" destOrd="0" presId="urn:microsoft.com/office/officeart/2008/layout/LinedList"/>
    <dgm:cxn modelId="{D8D3A255-21C2-1B4F-A71A-72705F5CEA35}" type="presParOf" srcId="{023F1305-3F3E-9D42-BF63-950A722F71CF}" destId="{9FA53971-498D-F448-953E-4D984E607D77}" srcOrd="0" destOrd="0" presId="urn:microsoft.com/office/officeart/2008/layout/LinedList"/>
    <dgm:cxn modelId="{3F3C4F67-0D23-474F-932E-1CDD9B95D050}" type="presParOf" srcId="{023F1305-3F3E-9D42-BF63-950A722F71CF}" destId="{66B6D67C-9468-094F-B7E5-D1374DBAF32C}" srcOrd="1" destOrd="0" presId="urn:microsoft.com/office/officeart/2008/layout/LinedList"/>
    <dgm:cxn modelId="{F15ED340-2B25-964F-9E0F-22424BA88E9E}" type="presParOf" srcId="{1D307FC7-A7AF-9248-AA52-13BDE2BE6E4C}" destId="{6ED56971-6730-AA4A-83C1-A098053DF3C4}" srcOrd="2" destOrd="0" presId="urn:microsoft.com/office/officeart/2008/layout/LinedList"/>
    <dgm:cxn modelId="{55714575-4208-F040-B87E-070172118898}" type="presParOf" srcId="{1D307FC7-A7AF-9248-AA52-13BDE2BE6E4C}" destId="{615E162C-98EA-B44D-B608-42AE2C096418}" srcOrd="3" destOrd="0" presId="urn:microsoft.com/office/officeart/2008/layout/LinedList"/>
    <dgm:cxn modelId="{6873B741-F838-3B4F-B58F-3818F4A560DE}" type="presParOf" srcId="{615E162C-98EA-B44D-B608-42AE2C096418}" destId="{47E03216-B338-8D40-8F11-4D098D2CDF0F}" srcOrd="0" destOrd="0" presId="urn:microsoft.com/office/officeart/2008/layout/LinedList"/>
    <dgm:cxn modelId="{F6684758-E483-FD4D-874D-768704F78B17}" type="presParOf" srcId="{615E162C-98EA-B44D-B608-42AE2C096418}" destId="{70A05B92-4BE0-C344-B96A-CB1A9D5039D9}" srcOrd="1" destOrd="0" presId="urn:microsoft.com/office/officeart/2008/layout/LinedList"/>
    <dgm:cxn modelId="{BC143201-D0E9-5B48-AD54-9B413B846002}" type="presParOf" srcId="{1D307FC7-A7AF-9248-AA52-13BDE2BE6E4C}" destId="{F18E6C52-97DF-4642-A618-096421DF96F5}" srcOrd="4" destOrd="0" presId="urn:microsoft.com/office/officeart/2008/layout/LinedList"/>
    <dgm:cxn modelId="{F01E32EB-860F-A148-A5C5-AAB3A4AF8709}" type="presParOf" srcId="{1D307FC7-A7AF-9248-AA52-13BDE2BE6E4C}" destId="{2CA3B66C-9D15-8548-ADA8-9E7C5D3B72CC}" srcOrd="5" destOrd="0" presId="urn:microsoft.com/office/officeart/2008/layout/LinedList"/>
    <dgm:cxn modelId="{B2E5839C-3256-4449-83B5-98CC97284080}" type="presParOf" srcId="{2CA3B66C-9D15-8548-ADA8-9E7C5D3B72CC}" destId="{3464FA8C-9571-234A-A11F-26569EC407D7}" srcOrd="0" destOrd="0" presId="urn:microsoft.com/office/officeart/2008/layout/LinedList"/>
    <dgm:cxn modelId="{DE9AB147-0C37-6D47-B90A-B6FBDAE33B8C}" type="presParOf" srcId="{2CA3B66C-9D15-8548-ADA8-9E7C5D3B72CC}" destId="{A833867C-029B-AE43-BA7E-AE154A6406ED}" srcOrd="1" destOrd="0" presId="urn:microsoft.com/office/officeart/2008/layout/LinedList"/>
    <dgm:cxn modelId="{4897F5DE-E9D3-0E45-BF43-DCFDF63A23EA}" type="presParOf" srcId="{1D307FC7-A7AF-9248-AA52-13BDE2BE6E4C}" destId="{13153A85-ADB9-3344-B561-FC695B6032B3}" srcOrd="6" destOrd="0" presId="urn:microsoft.com/office/officeart/2008/layout/LinedList"/>
    <dgm:cxn modelId="{28AF6AAA-FC14-ED4B-9D83-192C6B1E1A3E}" type="presParOf" srcId="{1D307FC7-A7AF-9248-AA52-13BDE2BE6E4C}" destId="{307D2E54-E9A8-C840-89BF-B437BE225ECC}" srcOrd="7" destOrd="0" presId="urn:microsoft.com/office/officeart/2008/layout/LinedList"/>
    <dgm:cxn modelId="{AF230825-BA4E-5549-8D70-84DDDE61229A}" type="presParOf" srcId="{307D2E54-E9A8-C840-89BF-B437BE225ECC}" destId="{BDF7FB28-4CAA-894E-8153-0355A50696EA}" srcOrd="0" destOrd="0" presId="urn:microsoft.com/office/officeart/2008/layout/LinedList"/>
    <dgm:cxn modelId="{68460B8F-E43F-024D-A427-EBD8688782AC}" type="presParOf" srcId="{307D2E54-E9A8-C840-89BF-B437BE225ECC}" destId="{DBE8000A-0411-5D44-A66A-C83086CC5BA0}" srcOrd="1" destOrd="0" presId="urn:microsoft.com/office/officeart/2008/layout/LinedList"/>
    <dgm:cxn modelId="{F109E186-C0CF-DC48-9249-21648C1F4880}" type="presParOf" srcId="{1D307FC7-A7AF-9248-AA52-13BDE2BE6E4C}" destId="{5388675A-9C41-A640-8E24-1CD7A8FAF8BF}" srcOrd="8" destOrd="0" presId="urn:microsoft.com/office/officeart/2008/layout/LinedList"/>
    <dgm:cxn modelId="{8A32175D-A07F-634B-AE95-F05E610E7492}" type="presParOf" srcId="{1D307FC7-A7AF-9248-AA52-13BDE2BE6E4C}" destId="{2060D631-8FC7-C546-9EF2-FBD07152B99E}" srcOrd="9" destOrd="0" presId="urn:microsoft.com/office/officeart/2008/layout/LinedList"/>
    <dgm:cxn modelId="{99299659-6555-F340-87E1-B3B3E2845B4D}" type="presParOf" srcId="{2060D631-8FC7-C546-9EF2-FBD07152B99E}" destId="{D72AD931-C083-664B-B9A9-4200F9A4876A}" srcOrd="0" destOrd="0" presId="urn:microsoft.com/office/officeart/2008/layout/LinedList"/>
    <dgm:cxn modelId="{5A460916-FC0A-614D-B539-FAB0D41640CD}" type="presParOf" srcId="{2060D631-8FC7-C546-9EF2-FBD07152B99E}" destId="{0D8ACE72-1CBD-E847-ADA1-CD385EC3ED3F}" srcOrd="1" destOrd="0" presId="urn:microsoft.com/office/officeart/2008/layout/LinedList"/>
    <dgm:cxn modelId="{231C5BC5-A2B6-0C40-AAFC-866A44D26B11}" type="presParOf" srcId="{1D307FC7-A7AF-9248-AA52-13BDE2BE6E4C}" destId="{C1286BA6-E275-7F46-A243-5DC057F85B89}" srcOrd="10" destOrd="0" presId="urn:microsoft.com/office/officeart/2008/layout/LinedList"/>
    <dgm:cxn modelId="{D7083A48-713F-F045-B05C-C992B02CE7B3}" type="presParOf" srcId="{1D307FC7-A7AF-9248-AA52-13BDE2BE6E4C}" destId="{70B52E62-88A9-5344-B924-54901560911A}" srcOrd="11" destOrd="0" presId="urn:microsoft.com/office/officeart/2008/layout/LinedList"/>
    <dgm:cxn modelId="{6D7C667D-E628-6D47-A7A0-7E5FFC662FCF}" type="presParOf" srcId="{70B52E62-88A9-5344-B924-54901560911A}" destId="{B02A3769-589B-D141-AC3C-ED65D5BA8EC9}" srcOrd="0" destOrd="0" presId="urn:microsoft.com/office/officeart/2008/layout/LinedList"/>
    <dgm:cxn modelId="{A17B4C12-340D-6546-9102-491F008D5080}" type="presParOf" srcId="{70B52E62-88A9-5344-B924-54901560911A}" destId="{D88BFC1F-87F4-1B46-B377-2B93C2A9D4C0}" srcOrd="1" destOrd="0" presId="urn:microsoft.com/office/officeart/2008/layout/LinedList"/>
    <dgm:cxn modelId="{FFA8213C-8234-194F-AD3E-B1DA348D337F}" type="presParOf" srcId="{1D307FC7-A7AF-9248-AA52-13BDE2BE6E4C}" destId="{A6CF8615-7CF4-1A40-BE72-CA06D0235EFE}" srcOrd="12" destOrd="0" presId="urn:microsoft.com/office/officeart/2008/layout/LinedList"/>
    <dgm:cxn modelId="{9EE6FC3A-041F-484E-BA2F-2843953D249A}" type="presParOf" srcId="{1D307FC7-A7AF-9248-AA52-13BDE2BE6E4C}" destId="{52EAC0B1-C2A6-3347-A78B-A358D9CD2562}" srcOrd="13" destOrd="0" presId="urn:microsoft.com/office/officeart/2008/layout/LinedList"/>
    <dgm:cxn modelId="{33868B0D-DEBE-1B42-A8EB-493AB64AC0A1}" type="presParOf" srcId="{52EAC0B1-C2A6-3347-A78B-A358D9CD2562}" destId="{602C60C7-B85C-5849-BC27-795C3375BEC8}" srcOrd="0" destOrd="0" presId="urn:microsoft.com/office/officeart/2008/layout/LinedList"/>
    <dgm:cxn modelId="{75C3AF8F-3C43-E04F-8676-6AB70CA85DAA}" type="presParOf" srcId="{52EAC0B1-C2A6-3347-A78B-A358D9CD2562}" destId="{A75042C3-5610-F745-A6B6-32E037E909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1E2695-4F17-4044-AB61-621B47300A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816EE0E-F940-4C49-93AE-DCE31E5D360C}">
      <dgm:prSet/>
      <dgm:spPr/>
      <dgm:t>
        <a:bodyPr/>
        <a:lstStyle/>
        <a:p>
          <a:r>
            <a:rPr lang="zh-CN" altLang="en-US" b="0" i="0" u="none"/>
            <a:t>第二百五十七条　</a:t>
          </a:r>
          <a:r>
            <a:rPr lang="en-US" altLang="zh-CN" b="0" i="0" u="none"/>
            <a:t>【</a:t>
          </a:r>
          <a:r>
            <a:rPr lang="zh-CN" altLang="en-US" b="0" i="0" u="none"/>
            <a:t>国家出资的企业出资人制度</a:t>
          </a:r>
          <a:r>
            <a:rPr lang="en-US" altLang="zh-CN" b="0" i="0" u="none"/>
            <a:t>】</a:t>
          </a:r>
          <a:r>
            <a:rPr lang="zh-CN" altLang="en-US" b="0" i="0" u="none"/>
            <a:t>国家出资的企业</a:t>
          </a:r>
          <a:r>
            <a:rPr lang="en-US" altLang="zh-CN" b="0" i="0" u="none"/>
            <a:t>,</a:t>
          </a:r>
          <a:r>
            <a:rPr lang="zh-CN" altLang="en-US" b="0" i="0" u="none"/>
            <a:t>由国务院、地方人民政府依照法律、行政法规规定分别代表国家履行出资人职责</a:t>
          </a:r>
          <a:r>
            <a:rPr lang="en-US" altLang="zh-CN" b="0" i="0" u="none"/>
            <a:t>,</a:t>
          </a:r>
          <a:r>
            <a:rPr lang="zh-CN" altLang="en-US" b="0" i="0" u="none"/>
            <a:t>享有出资人权益。</a:t>
          </a:r>
        </a:p>
      </dgm:t>
    </dgm:pt>
    <dgm:pt modelId="{2BD21016-00BE-CD48-BE29-E9EC66E466A3}" type="parTrans" cxnId="{C1613C3D-480B-EA43-83F1-3564BDC71388}">
      <dgm:prSet/>
      <dgm:spPr/>
      <dgm:t>
        <a:bodyPr/>
        <a:lstStyle/>
        <a:p>
          <a:endParaRPr lang="zh-CN" altLang="en-US"/>
        </a:p>
      </dgm:t>
    </dgm:pt>
    <dgm:pt modelId="{6420FE19-AB49-DF41-AB9E-801390680129}" type="sibTrans" cxnId="{C1613C3D-480B-EA43-83F1-3564BDC71388}">
      <dgm:prSet/>
      <dgm:spPr/>
      <dgm:t>
        <a:bodyPr/>
        <a:lstStyle/>
        <a:p>
          <a:endParaRPr lang="zh-CN" altLang="en-US"/>
        </a:p>
      </dgm:t>
    </dgm:pt>
    <dgm:pt modelId="{1A6006E1-8B8E-EC4F-B3E3-84B850D94C6C}">
      <dgm:prSet/>
      <dgm:spPr/>
      <dgm:t>
        <a:bodyPr/>
        <a:lstStyle/>
        <a:p>
          <a:r>
            <a:rPr lang="zh-CN" altLang="en-US" b="0" i="0" u="none"/>
            <a:t>第二百五十八条　</a:t>
          </a:r>
          <a:r>
            <a:rPr lang="en-US" altLang="zh-CN" b="0" i="0" u="none"/>
            <a:t>【</a:t>
          </a:r>
          <a:r>
            <a:rPr lang="zh-CN" altLang="en-US" b="0" i="0" u="none"/>
            <a:t>国有财产的保护</a:t>
          </a:r>
          <a:r>
            <a:rPr lang="en-US" altLang="zh-CN" b="0" i="0" u="none"/>
            <a:t>】</a:t>
          </a:r>
          <a:r>
            <a:rPr lang="zh-CN" altLang="en-US" b="0" i="0" u="none"/>
            <a:t>国家所有的财产受法律保护</a:t>
          </a:r>
          <a:r>
            <a:rPr lang="en-US" altLang="zh-CN" b="0" i="0" u="none"/>
            <a:t>,</a:t>
          </a:r>
          <a:r>
            <a:rPr lang="zh-CN" altLang="en-US" b="0" i="0" u="none"/>
            <a:t>禁止任何组织或者个人侵占、哄抢、私分、截留、破坏。</a:t>
          </a:r>
        </a:p>
      </dgm:t>
    </dgm:pt>
    <dgm:pt modelId="{A4E00F28-7C66-314C-A85E-24509A7AA717}" type="parTrans" cxnId="{3729A08A-2B0D-044A-B02D-0CE971FEA8DD}">
      <dgm:prSet/>
      <dgm:spPr/>
      <dgm:t>
        <a:bodyPr/>
        <a:lstStyle/>
        <a:p>
          <a:endParaRPr lang="zh-CN" altLang="en-US"/>
        </a:p>
      </dgm:t>
    </dgm:pt>
    <dgm:pt modelId="{3D00DCD8-4570-944C-AC41-6119AB3E3B61}" type="sibTrans" cxnId="{3729A08A-2B0D-044A-B02D-0CE971FEA8DD}">
      <dgm:prSet/>
      <dgm:spPr/>
      <dgm:t>
        <a:bodyPr/>
        <a:lstStyle/>
        <a:p>
          <a:endParaRPr lang="zh-CN" altLang="en-US"/>
        </a:p>
      </dgm:t>
    </dgm:pt>
    <dgm:pt modelId="{40D7916E-24B9-9C44-815C-174A98453079}">
      <dgm:prSet/>
      <dgm:spPr/>
      <dgm:t>
        <a:bodyPr/>
        <a:lstStyle/>
        <a:p>
          <a:r>
            <a:rPr lang="zh-CN" altLang="en-US" b="0" i="0" u="none"/>
            <a:t>第二百五十九条　</a:t>
          </a:r>
          <a:r>
            <a:rPr lang="en-US" altLang="zh-CN" b="0" i="0" u="none"/>
            <a:t>【</a:t>
          </a:r>
          <a:r>
            <a:rPr lang="zh-CN" altLang="en-US" b="0" i="0" u="none"/>
            <a:t>国有财产管理的法律责任</a:t>
          </a:r>
          <a:r>
            <a:rPr lang="en-US" altLang="zh-CN" b="0" i="0" u="none"/>
            <a:t>】</a:t>
          </a:r>
          <a:r>
            <a:rPr lang="zh-CN" altLang="en-US" b="0" i="0" u="none"/>
            <a:t>履行国有财产管理、监督职责的机构及其工作人员</a:t>
          </a:r>
          <a:r>
            <a:rPr lang="en-US" altLang="zh-CN" b="0" i="0" u="none"/>
            <a:t>,</a:t>
          </a:r>
          <a:r>
            <a:rPr lang="zh-CN" altLang="en-US" b="0" i="0" u="none"/>
            <a:t>应当依法加强对国有财产的管理、监督</a:t>
          </a:r>
          <a:r>
            <a:rPr lang="en-US" altLang="zh-CN" b="0" i="0" u="none"/>
            <a:t>,</a:t>
          </a:r>
          <a:r>
            <a:rPr lang="zh-CN" altLang="en-US" b="0" i="0" u="none"/>
            <a:t>促进国有财产保值增值</a:t>
          </a:r>
          <a:r>
            <a:rPr lang="en-US" altLang="zh-CN" b="0" i="0" u="none"/>
            <a:t>,</a:t>
          </a:r>
          <a:r>
            <a:rPr lang="zh-CN" altLang="en-US" b="0" i="0" u="none"/>
            <a:t>防止国有财产损失</a:t>
          </a:r>
          <a:r>
            <a:rPr lang="en-US" altLang="zh-CN" b="0" i="0" u="none"/>
            <a:t>;</a:t>
          </a:r>
          <a:r>
            <a:rPr lang="zh-CN" altLang="en-US" b="0" i="0" u="none"/>
            <a:t>滥用职权</a:t>
          </a:r>
          <a:r>
            <a:rPr lang="en-US" altLang="zh-CN" b="0" i="0" u="none"/>
            <a:t>,</a:t>
          </a:r>
          <a:r>
            <a:rPr lang="zh-CN" altLang="en-US" b="0" i="0" u="none"/>
            <a:t>玩忽职守</a:t>
          </a:r>
          <a:r>
            <a:rPr lang="en-US" altLang="zh-CN" b="0" i="0" u="none"/>
            <a:t>,</a:t>
          </a:r>
          <a:r>
            <a:rPr lang="zh-CN" altLang="en-US" b="0" i="0" u="none"/>
            <a:t>造成国有财产损失的</a:t>
          </a:r>
          <a:r>
            <a:rPr lang="en-US" altLang="zh-CN" b="0" i="0" u="none"/>
            <a:t>,</a:t>
          </a:r>
          <a:r>
            <a:rPr lang="zh-CN" altLang="en-US" b="0" i="0" u="none"/>
            <a:t>应当依法承担法律责任。</a:t>
          </a:r>
        </a:p>
      </dgm:t>
    </dgm:pt>
    <dgm:pt modelId="{0B859712-578F-B441-9E2C-57EEB032E365}" type="parTrans" cxnId="{3A9FC600-872B-E547-8A5E-B05B19472046}">
      <dgm:prSet/>
      <dgm:spPr/>
      <dgm:t>
        <a:bodyPr/>
        <a:lstStyle/>
        <a:p>
          <a:endParaRPr lang="zh-CN" altLang="en-US"/>
        </a:p>
      </dgm:t>
    </dgm:pt>
    <dgm:pt modelId="{85FA87D2-1A1A-3941-A5FC-3A75C371647A}" type="sibTrans" cxnId="{3A9FC600-872B-E547-8A5E-B05B19472046}">
      <dgm:prSet/>
      <dgm:spPr/>
      <dgm:t>
        <a:bodyPr/>
        <a:lstStyle/>
        <a:p>
          <a:endParaRPr lang="zh-CN" altLang="en-US"/>
        </a:p>
      </dgm:t>
    </dgm:pt>
    <dgm:pt modelId="{AC621967-657A-F548-90AD-A889AAFF65A3}">
      <dgm:prSet/>
      <dgm:spPr/>
      <dgm:t>
        <a:bodyPr/>
        <a:lstStyle/>
        <a:p>
          <a:r>
            <a:rPr lang="zh-CN" altLang="en-US" b="0" i="0" u="none"/>
            <a:t>违反国有财产管理规定</a:t>
          </a:r>
          <a:r>
            <a:rPr lang="en-US" altLang="zh-CN" b="0" i="0" u="none"/>
            <a:t>,</a:t>
          </a:r>
          <a:r>
            <a:rPr lang="zh-CN" altLang="en-US" b="0" i="0" u="none"/>
            <a:t>在企业改制、合并分立、关联交易等过程中</a:t>
          </a:r>
          <a:r>
            <a:rPr lang="en-US" altLang="zh-CN" b="0" i="0" u="none"/>
            <a:t>,</a:t>
          </a:r>
          <a:r>
            <a:rPr lang="zh-CN" altLang="en-US" b="0" i="0" u="none"/>
            <a:t>低价转让、合谋私分、擅自担保或者以其他方式造成国有财产损失的</a:t>
          </a:r>
          <a:r>
            <a:rPr lang="en-US" altLang="zh-CN" b="0" i="0" u="none"/>
            <a:t>,</a:t>
          </a:r>
          <a:r>
            <a:rPr lang="zh-CN" altLang="en-US" b="0" i="0" u="none"/>
            <a:t>应当依法承担法律责任。</a:t>
          </a:r>
        </a:p>
      </dgm:t>
    </dgm:pt>
    <dgm:pt modelId="{DA4223CE-CC23-9343-A069-F13885E5173F}" type="parTrans" cxnId="{DFEE068E-27EE-D848-A93B-409C442E7423}">
      <dgm:prSet/>
      <dgm:spPr/>
      <dgm:t>
        <a:bodyPr/>
        <a:lstStyle/>
        <a:p>
          <a:endParaRPr lang="zh-CN" altLang="en-US"/>
        </a:p>
      </dgm:t>
    </dgm:pt>
    <dgm:pt modelId="{CF425DC6-6D20-AE47-8B6B-A7499ABF4DFD}" type="sibTrans" cxnId="{DFEE068E-27EE-D848-A93B-409C442E7423}">
      <dgm:prSet/>
      <dgm:spPr/>
      <dgm:t>
        <a:bodyPr/>
        <a:lstStyle/>
        <a:p>
          <a:endParaRPr lang="zh-CN" altLang="en-US"/>
        </a:p>
      </dgm:t>
    </dgm:pt>
    <dgm:pt modelId="{3AD37BD5-49AD-E84C-AC3D-A6D7C6187AF2}" type="pres">
      <dgm:prSet presAssocID="{161E2695-4F17-4044-AB61-621B47300A87}" presName="vert0" presStyleCnt="0">
        <dgm:presLayoutVars>
          <dgm:dir/>
          <dgm:animOne val="branch"/>
          <dgm:animLvl val="lvl"/>
        </dgm:presLayoutVars>
      </dgm:prSet>
      <dgm:spPr/>
    </dgm:pt>
    <dgm:pt modelId="{D0177FC9-7196-3E4A-A784-C637E17EF720}" type="pres">
      <dgm:prSet presAssocID="{2816EE0E-F940-4C49-93AE-DCE31E5D360C}" presName="thickLine" presStyleLbl="alignNode1" presStyleIdx="0" presStyleCnt="4"/>
      <dgm:spPr/>
    </dgm:pt>
    <dgm:pt modelId="{9C8933EF-4AF5-3F4C-8903-84013CECA43E}" type="pres">
      <dgm:prSet presAssocID="{2816EE0E-F940-4C49-93AE-DCE31E5D360C}" presName="horz1" presStyleCnt="0"/>
      <dgm:spPr/>
    </dgm:pt>
    <dgm:pt modelId="{77EE9E37-2609-554A-90B0-5A6D11C18C5B}" type="pres">
      <dgm:prSet presAssocID="{2816EE0E-F940-4C49-93AE-DCE31E5D360C}" presName="tx1" presStyleLbl="revTx" presStyleIdx="0" presStyleCnt="4"/>
      <dgm:spPr/>
    </dgm:pt>
    <dgm:pt modelId="{8233BA60-6495-F545-8A88-F8C03C1AC6F6}" type="pres">
      <dgm:prSet presAssocID="{2816EE0E-F940-4C49-93AE-DCE31E5D360C}" presName="vert1" presStyleCnt="0"/>
      <dgm:spPr/>
    </dgm:pt>
    <dgm:pt modelId="{2D02B150-ADB5-6C4D-8A47-AAC51F98CC6C}" type="pres">
      <dgm:prSet presAssocID="{1A6006E1-8B8E-EC4F-B3E3-84B850D94C6C}" presName="thickLine" presStyleLbl="alignNode1" presStyleIdx="1" presStyleCnt="4"/>
      <dgm:spPr/>
    </dgm:pt>
    <dgm:pt modelId="{81A91AE7-BBE9-F44B-9BBF-16B023E7B41A}" type="pres">
      <dgm:prSet presAssocID="{1A6006E1-8B8E-EC4F-B3E3-84B850D94C6C}" presName="horz1" presStyleCnt="0"/>
      <dgm:spPr/>
    </dgm:pt>
    <dgm:pt modelId="{BEDCE88D-4104-8B4D-B1D4-7453D070E342}" type="pres">
      <dgm:prSet presAssocID="{1A6006E1-8B8E-EC4F-B3E3-84B850D94C6C}" presName="tx1" presStyleLbl="revTx" presStyleIdx="1" presStyleCnt="4"/>
      <dgm:spPr/>
    </dgm:pt>
    <dgm:pt modelId="{4D18673B-8B5A-FD40-8B1C-5A5C87946859}" type="pres">
      <dgm:prSet presAssocID="{1A6006E1-8B8E-EC4F-B3E3-84B850D94C6C}" presName="vert1" presStyleCnt="0"/>
      <dgm:spPr/>
    </dgm:pt>
    <dgm:pt modelId="{DBB5996C-ECE5-7A43-9997-5BEEF74A8536}" type="pres">
      <dgm:prSet presAssocID="{40D7916E-24B9-9C44-815C-174A98453079}" presName="thickLine" presStyleLbl="alignNode1" presStyleIdx="2" presStyleCnt="4"/>
      <dgm:spPr/>
    </dgm:pt>
    <dgm:pt modelId="{6A8F01FB-0657-DD47-906C-0EB1018C13CF}" type="pres">
      <dgm:prSet presAssocID="{40D7916E-24B9-9C44-815C-174A98453079}" presName="horz1" presStyleCnt="0"/>
      <dgm:spPr/>
    </dgm:pt>
    <dgm:pt modelId="{8F68C44C-384F-D04F-8681-00C0C311C2AB}" type="pres">
      <dgm:prSet presAssocID="{40D7916E-24B9-9C44-815C-174A98453079}" presName="tx1" presStyleLbl="revTx" presStyleIdx="2" presStyleCnt="4"/>
      <dgm:spPr/>
    </dgm:pt>
    <dgm:pt modelId="{70758D29-9294-644F-BEBD-7198F9372549}" type="pres">
      <dgm:prSet presAssocID="{40D7916E-24B9-9C44-815C-174A98453079}" presName="vert1" presStyleCnt="0"/>
      <dgm:spPr/>
    </dgm:pt>
    <dgm:pt modelId="{53CDB37D-4957-474D-BB3D-956A0D1D4D5F}" type="pres">
      <dgm:prSet presAssocID="{AC621967-657A-F548-90AD-A889AAFF65A3}" presName="thickLine" presStyleLbl="alignNode1" presStyleIdx="3" presStyleCnt="4"/>
      <dgm:spPr/>
    </dgm:pt>
    <dgm:pt modelId="{62534046-FE9D-9B44-9DBA-201D0749EBE1}" type="pres">
      <dgm:prSet presAssocID="{AC621967-657A-F548-90AD-A889AAFF65A3}" presName="horz1" presStyleCnt="0"/>
      <dgm:spPr/>
    </dgm:pt>
    <dgm:pt modelId="{C797C7B7-1A8B-BD41-9EFD-16677439DE92}" type="pres">
      <dgm:prSet presAssocID="{AC621967-657A-F548-90AD-A889AAFF65A3}" presName="tx1" presStyleLbl="revTx" presStyleIdx="3" presStyleCnt="4"/>
      <dgm:spPr/>
    </dgm:pt>
    <dgm:pt modelId="{703F737D-37CA-864D-973D-BFA9019000DC}" type="pres">
      <dgm:prSet presAssocID="{AC621967-657A-F548-90AD-A889AAFF65A3}" presName="vert1" presStyleCnt="0"/>
      <dgm:spPr/>
    </dgm:pt>
  </dgm:ptLst>
  <dgm:cxnLst>
    <dgm:cxn modelId="{3A9FC600-872B-E547-8A5E-B05B19472046}" srcId="{161E2695-4F17-4044-AB61-621B47300A87}" destId="{40D7916E-24B9-9C44-815C-174A98453079}" srcOrd="2" destOrd="0" parTransId="{0B859712-578F-B441-9E2C-57EEB032E365}" sibTransId="{85FA87D2-1A1A-3941-A5FC-3A75C371647A}"/>
    <dgm:cxn modelId="{C1613C3D-480B-EA43-83F1-3564BDC71388}" srcId="{161E2695-4F17-4044-AB61-621B47300A87}" destId="{2816EE0E-F940-4C49-93AE-DCE31E5D360C}" srcOrd="0" destOrd="0" parTransId="{2BD21016-00BE-CD48-BE29-E9EC66E466A3}" sibTransId="{6420FE19-AB49-DF41-AB9E-801390680129}"/>
    <dgm:cxn modelId="{8F4F1846-B81F-4D41-B419-0EC42BE303FA}" type="presOf" srcId="{AC621967-657A-F548-90AD-A889AAFF65A3}" destId="{C797C7B7-1A8B-BD41-9EFD-16677439DE92}" srcOrd="0" destOrd="0" presId="urn:microsoft.com/office/officeart/2008/layout/LinedList"/>
    <dgm:cxn modelId="{C68B8348-5E3F-1D48-BAE8-22441A6A1ED7}" type="presOf" srcId="{161E2695-4F17-4044-AB61-621B47300A87}" destId="{3AD37BD5-49AD-E84C-AC3D-A6D7C6187AF2}" srcOrd="0" destOrd="0" presId="urn:microsoft.com/office/officeart/2008/layout/LinedList"/>
    <dgm:cxn modelId="{BB1DFC53-8824-7146-BB46-6FE90C6CDB75}" type="presOf" srcId="{2816EE0E-F940-4C49-93AE-DCE31E5D360C}" destId="{77EE9E37-2609-554A-90B0-5A6D11C18C5B}" srcOrd="0" destOrd="0" presId="urn:microsoft.com/office/officeart/2008/layout/LinedList"/>
    <dgm:cxn modelId="{34559D5E-AAE3-5D4A-8923-B6AD878A1BCD}" type="presOf" srcId="{1A6006E1-8B8E-EC4F-B3E3-84B850D94C6C}" destId="{BEDCE88D-4104-8B4D-B1D4-7453D070E342}" srcOrd="0" destOrd="0" presId="urn:microsoft.com/office/officeart/2008/layout/LinedList"/>
    <dgm:cxn modelId="{3729A08A-2B0D-044A-B02D-0CE971FEA8DD}" srcId="{161E2695-4F17-4044-AB61-621B47300A87}" destId="{1A6006E1-8B8E-EC4F-B3E3-84B850D94C6C}" srcOrd="1" destOrd="0" parTransId="{A4E00F28-7C66-314C-A85E-24509A7AA717}" sibTransId="{3D00DCD8-4570-944C-AC41-6119AB3E3B61}"/>
    <dgm:cxn modelId="{DFEE068E-27EE-D848-A93B-409C442E7423}" srcId="{161E2695-4F17-4044-AB61-621B47300A87}" destId="{AC621967-657A-F548-90AD-A889AAFF65A3}" srcOrd="3" destOrd="0" parTransId="{DA4223CE-CC23-9343-A069-F13885E5173F}" sibTransId="{CF425DC6-6D20-AE47-8B6B-A7499ABF4DFD}"/>
    <dgm:cxn modelId="{DFEC44E2-603B-2F45-98B7-98DF0CFAFCD0}" type="presOf" srcId="{40D7916E-24B9-9C44-815C-174A98453079}" destId="{8F68C44C-384F-D04F-8681-00C0C311C2AB}" srcOrd="0" destOrd="0" presId="urn:microsoft.com/office/officeart/2008/layout/LinedList"/>
    <dgm:cxn modelId="{FE29956B-A9EF-CC4C-87A9-CCB59D670D8C}" type="presParOf" srcId="{3AD37BD5-49AD-E84C-AC3D-A6D7C6187AF2}" destId="{D0177FC9-7196-3E4A-A784-C637E17EF720}" srcOrd="0" destOrd="0" presId="urn:microsoft.com/office/officeart/2008/layout/LinedList"/>
    <dgm:cxn modelId="{584598DA-97C5-BA45-9F06-F5D34B4AEB99}" type="presParOf" srcId="{3AD37BD5-49AD-E84C-AC3D-A6D7C6187AF2}" destId="{9C8933EF-4AF5-3F4C-8903-84013CECA43E}" srcOrd="1" destOrd="0" presId="urn:microsoft.com/office/officeart/2008/layout/LinedList"/>
    <dgm:cxn modelId="{131B12E1-950D-DF45-9242-F4175FFCACB4}" type="presParOf" srcId="{9C8933EF-4AF5-3F4C-8903-84013CECA43E}" destId="{77EE9E37-2609-554A-90B0-5A6D11C18C5B}" srcOrd="0" destOrd="0" presId="urn:microsoft.com/office/officeart/2008/layout/LinedList"/>
    <dgm:cxn modelId="{77989A05-D325-814E-816E-DBA78EB9001F}" type="presParOf" srcId="{9C8933EF-4AF5-3F4C-8903-84013CECA43E}" destId="{8233BA60-6495-F545-8A88-F8C03C1AC6F6}" srcOrd="1" destOrd="0" presId="urn:microsoft.com/office/officeart/2008/layout/LinedList"/>
    <dgm:cxn modelId="{4DCDDE7D-831F-3E4B-A3D8-6486C1270A37}" type="presParOf" srcId="{3AD37BD5-49AD-E84C-AC3D-A6D7C6187AF2}" destId="{2D02B150-ADB5-6C4D-8A47-AAC51F98CC6C}" srcOrd="2" destOrd="0" presId="urn:microsoft.com/office/officeart/2008/layout/LinedList"/>
    <dgm:cxn modelId="{D60F59DB-1AF4-304B-8D25-99876F51513C}" type="presParOf" srcId="{3AD37BD5-49AD-E84C-AC3D-A6D7C6187AF2}" destId="{81A91AE7-BBE9-F44B-9BBF-16B023E7B41A}" srcOrd="3" destOrd="0" presId="urn:microsoft.com/office/officeart/2008/layout/LinedList"/>
    <dgm:cxn modelId="{2F27BC6B-956A-064B-9168-AB5E9B4E3671}" type="presParOf" srcId="{81A91AE7-BBE9-F44B-9BBF-16B023E7B41A}" destId="{BEDCE88D-4104-8B4D-B1D4-7453D070E342}" srcOrd="0" destOrd="0" presId="urn:microsoft.com/office/officeart/2008/layout/LinedList"/>
    <dgm:cxn modelId="{7BBD0108-92BC-CF45-8F55-28B727C2A651}" type="presParOf" srcId="{81A91AE7-BBE9-F44B-9BBF-16B023E7B41A}" destId="{4D18673B-8B5A-FD40-8B1C-5A5C87946859}" srcOrd="1" destOrd="0" presId="urn:microsoft.com/office/officeart/2008/layout/LinedList"/>
    <dgm:cxn modelId="{35A80D5B-DE6B-2142-8766-853162E6C63C}" type="presParOf" srcId="{3AD37BD5-49AD-E84C-AC3D-A6D7C6187AF2}" destId="{DBB5996C-ECE5-7A43-9997-5BEEF74A8536}" srcOrd="4" destOrd="0" presId="urn:microsoft.com/office/officeart/2008/layout/LinedList"/>
    <dgm:cxn modelId="{E3B65316-90BE-0A42-8387-5CFC07139858}" type="presParOf" srcId="{3AD37BD5-49AD-E84C-AC3D-A6D7C6187AF2}" destId="{6A8F01FB-0657-DD47-906C-0EB1018C13CF}" srcOrd="5" destOrd="0" presId="urn:microsoft.com/office/officeart/2008/layout/LinedList"/>
    <dgm:cxn modelId="{22D1C473-1EEE-F34C-AA0C-5BDC83BDB032}" type="presParOf" srcId="{6A8F01FB-0657-DD47-906C-0EB1018C13CF}" destId="{8F68C44C-384F-D04F-8681-00C0C311C2AB}" srcOrd="0" destOrd="0" presId="urn:microsoft.com/office/officeart/2008/layout/LinedList"/>
    <dgm:cxn modelId="{C3804E0C-5B46-0F49-85F4-D9E7214BFB55}" type="presParOf" srcId="{6A8F01FB-0657-DD47-906C-0EB1018C13CF}" destId="{70758D29-9294-644F-BEBD-7198F9372549}" srcOrd="1" destOrd="0" presId="urn:microsoft.com/office/officeart/2008/layout/LinedList"/>
    <dgm:cxn modelId="{854F6899-7907-E04A-835C-EE3DE03B9420}" type="presParOf" srcId="{3AD37BD5-49AD-E84C-AC3D-A6D7C6187AF2}" destId="{53CDB37D-4957-474D-BB3D-956A0D1D4D5F}" srcOrd="6" destOrd="0" presId="urn:microsoft.com/office/officeart/2008/layout/LinedList"/>
    <dgm:cxn modelId="{F20B9065-DCB5-4C49-A8F4-95A0BAE7D649}" type="presParOf" srcId="{3AD37BD5-49AD-E84C-AC3D-A6D7C6187AF2}" destId="{62534046-FE9D-9B44-9DBA-201D0749EBE1}" srcOrd="7" destOrd="0" presId="urn:microsoft.com/office/officeart/2008/layout/LinedList"/>
    <dgm:cxn modelId="{AAF19D22-7078-BB46-956E-132A1F188A6B}" type="presParOf" srcId="{62534046-FE9D-9B44-9DBA-201D0749EBE1}" destId="{C797C7B7-1A8B-BD41-9EFD-16677439DE92}" srcOrd="0" destOrd="0" presId="urn:microsoft.com/office/officeart/2008/layout/LinedList"/>
    <dgm:cxn modelId="{5DE71415-D7D3-A342-AFD7-212480A9114D}" type="presParOf" srcId="{62534046-FE9D-9B44-9DBA-201D0749EBE1}" destId="{703F737D-37CA-864D-973D-BFA901900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A76552-3F35-6747-AE2F-44C7F537B3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28C0273-F871-8344-B74B-EC92CBC3EB35}">
      <dgm:prSet/>
      <dgm:spPr/>
      <dgm:t>
        <a:bodyPr/>
        <a:lstStyle/>
        <a:p>
          <a:r>
            <a:rPr lang="zh-CN" altLang="en-US" b="0" i="0" u="none"/>
            <a:t>第二百六十条　</a:t>
          </a:r>
          <a:r>
            <a:rPr lang="en-US" altLang="zh-CN" b="0" i="0" u="none"/>
            <a:t>【</a:t>
          </a:r>
          <a:r>
            <a:rPr lang="zh-CN" altLang="en-US" b="0" i="0" u="none"/>
            <a:t>集体财产的范围</a:t>
          </a:r>
          <a:r>
            <a:rPr lang="en-US" altLang="zh-CN" b="0" i="0" u="none"/>
            <a:t>】</a:t>
          </a:r>
          <a:r>
            <a:rPr lang="zh-CN" altLang="en-US" b="0" i="0" u="none"/>
            <a:t>集体所有的不动产和动产包括</a:t>
          </a:r>
          <a:r>
            <a:rPr lang="en-US" altLang="zh-CN" b="0" i="0" u="none"/>
            <a:t>:</a:t>
          </a:r>
        </a:p>
      </dgm:t>
    </dgm:pt>
    <dgm:pt modelId="{0E7679FA-05C2-D441-94B9-9F54AA3952F9}" type="parTrans" cxnId="{9CCDBA57-046C-EC41-96F2-32C1B92E99F8}">
      <dgm:prSet/>
      <dgm:spPr/>
      <dgm:t>
        <a:bodyPr/>
        <a:lstStyle/>
        <a:p>
          <a:endParaRPr lang="zh-CN" altLang="en-US"/>
        </a:p>
      </dgm:t>
    </dgm:pt>
    <dgm:pt modelId="{BEE0CD16-366B-E34E-98B7-6FC2C788177C}" type="sibTrans" cxnId="{9CCDBA57-046C-EC41-96F2-32C1B92E99F8}">
      <dgm:prSet/>
      <dgm:spPr/>
      <dgm:t>
        <a:bodyPr/>
        <a:lstStyle/>
        <a:p>
          <a:endParaRPr lang="zh-CN" altLang="en-US"/>
        </a:p>
      </dgm:t>
    </dgm:pt>
    <dgm:pt modelId="{DD0222FD-A2BD-3B4A-BE12-D2A871C8ACCA}">
      <dgm:prSet/>
      <dgm:spPr/>
      <dgm:t>
        <a:bodyPr/>
        <a:lstStyle/>
        <a:p>
          <a:r>
            <a:rPr lang="en-US" altLang="zh-CN" b="0" i="0" u="none"/>
            <a:t>(</a:t>
          </a:r>
          <a:r>
            <a:rPr lang="zh-CN" altLang="en-US" b="0" i="0" u="none"/>
            <a:t>一</a:t>
          </a:r>
          <a:r>
            <a:rPr lang="en-US" altLang="zh-CN" b="0" i="0" u="none"/>
            <a:t>)</a:t>
          </a:r>
          <a:r>
            <a:rPr lang="zh-CN" altLang="en-US" b="0" i="0" u="none"/>
            <a:t>法律规定属于集体所有的土地和森林、山岭、草原、荒地、滩涂</a:t>
          </a:r>
          <a:r>
            <a:rPr lang="en-US" altLang="zh-CN" b="0" i="0" u="none"/>
            <a:t>;</a:t>
          </a:r>
        </a:p>
      </dgm:t>
    </dgm:pt>
    <dgm:pt modelId="{3C2EDDD8-33FA-2E42-B1CF-8507CDD0BB84}" type="parTrans" cxnId="{DB7BCC24-D100-124C-A6E4-897687ECF0A5}">
      <dgm:prSet/>
      <dgm:spPr/>
      <dgm:t>
        <a:bodyPr/>
        <a:lstStyle/>
        <a:p>
          <a:endParaRPr lang="zh-CN" altLang="en-US"/>
        </a:p>
      </dgm:t>
    </dgm:pt>
    <dgm:pt modelId="{A44F6798-EE7E-3940-9799-95E17789D658}" type="sibTrans" cxnId="{DB7BCC24-D100-124C-A6E4-897687ECF0A5}">
      <dgm:prSet/>
      <dgm:spPr/>
      <dgm:t>
        <a:bodyPr/>
        <a:lstStyle/>
        <a:p>
          <a:endParaRPr lang="zh-CN" altLang="en-US"/>
        </a:p>
      </dgm:t>
    </dgm:pt>
    <dgm:pt modelId="{2549CCF1-B757-AF40-9C6C-6DE177411B1F}">
      <dgm:prSet/>
      <dgm:spPr/>
      <dgm:t>
        <a:bodyPr/>
        <a:lstStyle/>
        <a:p>
          <a:r>
            <a:rPr lang="en-US" altLang="zh-CN" b="0" i="0" u="none"/>
            <a:t>(</a:t>
          </a:r>
          <a:r>
            <a:rPr lang="zh-CN" altLang="en-US" b="0" i="0" u="none"/>
            <a:t>二</a:t>
          </a:r>
          <a:r>
            <a:rPr lang="en-US" altLang="zh-CN" b="0" i="0" u="none"/>
            <a:t>)</a:t>
          </a:r>
          <a:r>
            <a:rPr lang="zh-CN" altLang="en-US" b="0" i="0" u="none"/>
            <a:t>集体所有的建筑物、生产设施、农田水利设施</a:t>
          </a:r>
          <a:r>
            <a:rPr lang="en-US" altLang="zh-CN" b="0" i="0" u="none"/>
            <a:t>;</a:t>
          </a:r>
        </a:p>
      </dgm:t>
    </dgm:pt>
    <dgm:pt modelId="{FAED274C-CBDC-8D4D-B350-03B73930E8CD}" type="parTrans" cxnId="{9419F4CF-DADA-5D41-A587-EFC1F6748EA2}">
      <dgm:prSet/>
      <dgm:spPr/>
      <dgm:t>
        <a:bodyPr/>
        <a:lstStyle/>
        <a:p>
          <a:endParaRPr lang="zh-CN" altLang="en-US"/>
        </a:p>
      </dgm:t>
    </dgm:pt>
    <dgm:pt modelId="{59F18195-A6D0-9E4E-A8AE-A002D6798683}" type="sibTrans" cxnId="{9419F4CF-DADA-5D41-A587-EFC1F6748EA2}">
      <dgm:prSet/>
      <dgm:spPr/>
      <dgm:t>
        <a:bodyPr/>
        <a:lstStyle/>
        <a:p>
          <a:endParaRPr lang="zh-CN" altLang="en-US"/>
        </a:p>
      </dgm:t>
    </dgm:pt>
    <dgm:pt modelId="{2F37F285-B681-D548-8CFF-A75EC612A363}">
      <dgm:prSet/>
      <dgm:spPr/>
      <dgm:t>
        <a:bodyPr/>
        <a:lstStyle/>
        <a:p>
          <a:r>
            <a:rPr lang="en-US" altLang="zh-CN" b="0" i="0" u="none"/>
            <a:t>(</a:t>
          </a:r>
          <a:r>
            <a:rPr lang="zh-CN" altLang="en-US" b="0" i="0" u="none"/>
            <a:t>三</a:t>
          </a:r>
          <a:r>
            <a:rPr lang="en-US" altLang="zh-CN" b="0" i="0" u="none"/>
            <a:t>)</a:t>
          </a:r>
          <a:r>
            <a:rPr lang="zh-CN" altLang="en-US" b="0" i="0" u="none"/>
            <a:t>集体所有的教育、科学、文化、卫生、体育等设施</a:t>
          </a:r>
          <a:r>
            <a:rPr lang="en-US" altLang="zh-CN" b="0" i="0" u="none"/>
            <a:t>;</a:t>
          </a:r>
        </a:p>
      </dgm:t>
    </dgm:pt>
    <dgm:pt modelId="{B3FF850E-6088-5649-A5C6-2285953BB525}" type="parTrans" cxnId="{D94AFF6D-18A3-A84F-BB8F-C3AFFA7B14B7}">
      <dgm:prSet/>
      <dgm:spPr/>
      <dgm:t>
        <a:bodyPr/>
        <a:lstStyle/>
        <a:p>
          <a:endParaRPr lang="zh-CN" altLang="en-US"/>
        </a:p>
      </dgm:t>
    </dgm:pt>
    <dgm:pt modelId="{23B25F92-B65F-C444-967D-868234A0CDB2}" type="sibTrans" cxnId="{D94AFF6D-18A3-A84F-BB8F-C3AFFA7B14B7}">
      <dgm:prSet/>
      <dgm:spPr/>
      <dgm:t>
        <a:bodyPr/>
        <a:lstStyle/>
        <a:p>
          <a:endParaRPr lang="zh-CN" altLang="en-US"/>
        </a:p>
      </dgm:t>
    </dgm:pt>
    <dgm:pt modelId="{0ADC2D4B-9781-554A-BC99-07AE8DB2AA81}">
      <dgm:prSet/>
      <dgm:spPr/>
      <dgm:t>
        <a:bodyPr/>
        <a:lstStyle/>
        <a:p>
          <a:r>
            <a:rPr lang="en-US" altLang="zh-CN" b="0" i="0" u="none"/>
            <a:t>(</a:t>
          </a:r>
          <a:r>
            <a:rPr lang="zh-CN" altLang="en-US" b="0" i="0" u="none"/>
            <a:t>四</a:t>
          </a:r>
          <a:r>
            <a:rPr lang="en-US" altLang="zh-CN" b="0" i="0" u="none"/>
            <a:t>)</a:t>
          </a:r>
          <a:r>
            <a:rPr lang="zh-CN" altLang="en-US" b="0" i="0" u="none"/>
            <a:t>集体所有的其他不动产和动产。</a:t>
          </a:r>
        </a:p>
      </dgm:t>
    </dgm:pt>
    <dgm:pt modelId="{D23D2DDD-831D-BF4A-B680-4B04A70A91DE}" type="parTrans" cxnId="{0CF340B1-8610-204A-8E85-C400E874BB0F}">
      <dgm:prSet/>
      <dgm:spPr/>
      <dgm:t>
        <a:bodyPr/>
        <a:lstStyle/>
        <a:p>
          <a:endParaRPr lang="zh-CN" altLang="en-US"/>
        </a:p>
      </dgm:t>
    </dgm:pt>
    <dgm:pt modelId="{3A3C9C15-D0E0-FD42-93FB-E25D2859115E}" type="sibTrans" cxnId="{0CF340B1-8610-204A-8E85-C400E874BB0F}">
      <dgm:prSet/>
      <dgm:spPr/>
      <dgm:t>
        <a:bodyPr/>
        <a:lstStyle/>
        <a:p>
          <a:endParaRPr lang="zh-CN" altLang="en-US"/>
        </a:p>
      </dgm:t>
    </dgm:pt>
    <dgm:pt modelId="{8A0C46D5-8EFC-204B-8900-DA01C4000787}" type="pres">
      <dgm:prSet presAssocID="{24A76552-3F35-6747-AE2F-44C7F537B36B}" presName="vert0" presStyleCnt="0">
        <dgm:presLayoutVars>
          <dgm:dir/>
          <dgm:animOne val="branch"/>
          <dgm:animLvl val="lvl"/>
        </dgm:presLayoutVars>
      </dgm:prSet>
      <dgm:spPr/>
    </dgm:pt>
    <dgm:pt modelId="{FCEB76BD-C7F9-1B40-AAB4-1ED84B762904}" type="pres">
      <dgm:prSet presAssocID="{228C0273-F871-8344-B74B-EC92CBC3EB35}" presName="thickLine" presStyleLbl="alignNode1" presStyleIdx="0" presStyleCnt="5"/>
      <dgm:spPr/>
    </dgm:pt>
    <dgm:pt modelId="{D30D15D2-9AD6-4C46-BEAA-029300ADD126}" type="pres">
      <dgm:prSet presAssocID="{228C0273-F871-8344-B74B-EC92CBC3EB35}" presName="horz1" presStyleCnt="0"/>
      <dgm:spPr/>
    </dgm:pt>
    <dgm:pt modelId="{B41EB7F2-9339-634F-A9C6-7ACBE04B2ECC}" type="pres">
      <dgm:prSet presAssocID="{228C0273-F871-8344-B74B-EC92CBC3EB35}" presName="tx1" presStyleLbl="revTx" presStyleIdx="0" presStyleCnt="5"/>
      <dgm:spPr/>
    </dgm:pt>
    <dgm:pt modelId="{3613E747-C8FA-8B40-B140-6F6B2CE603D4}" type="pres">
      <dgm:prSet presAssocID="{228C0273-F871-8344-B74B-EC92CBC3EB35}" presName="vert1" presStyleCnt="0"/>
      <dgm:spPr/>
    </dgm:pt>
    <dgm:pt modelId="{37D8555A-C444-1B42-978C-1FD8A7CBB5BF}" type="pres">
      <dgm:prSet presAssocID="{DD0222FD-A2BD-3B4A-BE12-D2A871C8ACCA}" presName="thickLine" presStyleLbl="alignNode1" presStyleIdx="1" presStyleCnt="5"/>
      <dgm:spPr/>
    </dgm:pt>
    <dgm:pt modelId="{80FBCA6E-46BF-DC48-8535-F128DD32F249}" type="pres">
      <dgm:prSet presAssocID="{DD0222FD-A2BD-3B4A-BE12-D2A871C8ACCA}" presName="horz1" presStyleCnt="0"/>
      <dgm:spPr/>
    </dgm:pt>
    <dgm:pt modelId="{A7206D6F-D891-1D49-8807-80948C3DCF12}" type="pres">
      <dgm:prSet presAssocID="{DD0222FD-A2BD-3B4A-BE12-D2A871C8ACCA}" presName="tx1" presStyleLbl="revTx" presStyleIdx="1" presStyleCnt="5"/>
      <dgm:spPr/>
    </dgm:pt>
    <dgm:pt modelId="{6CF4E50B-ECFE-DD45-9583-97FA33AEB855}" type="pres">
      <dgm:prSet presAssocID="{DD0222FD-A2BD-3B4A-BE12-D2A871C8ACCA}" presName="vert1" presStyleCnt="0"/>
      <dgm:spPr/>
    </dgm:pt>
    <dgm:pt modelId="{E41E5511-8DAB-7849-BB75-DFEEFDF03CDA}" type="pres">
      <dgm:prSet presAssocID="{2549CCF1-B757-AF40-9C6C-6DE177411B1F}" presName="thickLine" presStyleLbl="alignNode1" presStyleIdx="2" presStyleCnt="5"/>
      <dgm:spPr/>
    </dgm:pt>
    <dgm:pt modelId="{3B36EEF1-A088-6A4B-A65B-9C253950695B}" type="pres">
      <dgm:prSet presAssocID="{2549CCF1-B757-AF40-9C6C-6DE177411B1F}" presName="horz1" presStyleCnt="0"/>
      <dgm:spPr/>
    </dgm:pt>
    <dgm:pt modelId="{001A458B-C535-AD42-8986-73B91898CD81}" type="pres">
      <dgm:prSet presAssocID="{2549CCF1-B757-AF40-9C6C-6DE177411B1F}" presName="tx1" presStyleLbl="revTx" presStyleIdx="2" presStyleCnt="5"/>
      <dgm:spPr/>
    </dgm:pt>
    <dgm:pt modelId="{63CA39D5-A933-7F4B-9DBD-E0C2C5D1EA5A}" type="pres">
      <dgm:prSet presAssocID="{2549CCF1-B757-AF40-9C6C-6DE177411B1F}" presName="vert1" presStyleCnt="0"/>
      <dgm:spPr/>
    </dgm:pt>
    <dgm:pt modelId="{28C86C68-B48C-DB43-A7B1-A223161C23D8}" type="pres">
      <dgm:prSet presAssocID="{2F37F285-B681-D548-8CFF-A75EC612A363}" presName="thickLine" presStyleLbl="alignNode1" presStyleIdx="3" presStyleCnt="5"/>
      <dgm:spPr/>
    </dgm:pt>
    <dgm:pt modelId="{A5888AA2-3E8F-AC43-ACE5-7E417547F15D}" type="pres">
      <dgm:prSet presAssocID="{2F37F285-B681-D548-8CFF-A75EC612A363}" presName="horz1" presStyleCnt="0"/>
      <dgm:spPr/>
    </dgm:pt>
    <dgm:pt modelId="{DC215674-18E5-2543-8D3C-0F9BC909C8BF}" type="pres">
      <dgm:prSet presAssocID="{2F37F285-B681-D548-8CFF-A75EC612A363}" presName="tx1" presStyleLbl="revTx" presStyleIdx="3" presStyleCnt="5"/>
      <dgm:spPr/>
    </dgm:pt>
    <dgm:pt modelId="{6D042C6C-A3F1-EB4A-9D00-8B3F576322E5}" type="pres">
      <dgm:prSet presAssocID="{2F37F285-B681-D548-8CFF-A75EC612A363}" presName="vert1" presStyleCnt="0"/>
      <dgm:spPr/>
    </dgm:pt>
    <dgm:pt modelId="{D0DEDD50-8976-7440-B12B-8189B4CC534C}" type="pres">
      <dgm:prSet presAssocID="{0ADC2D4B-9781-554A-BC99-07AE8DB2AA81}" presName="thickLine" presStyleLbl="alignNode1" presStyleIdx="4" presStyleCnt="5"/>
      <dgm:spPr/>
    </dgm:pt>
    <dgm:pt modelId="{8A190618-697A-9E4B-B4EF-C977CF998A28}" type="pres">
      <dgm:prSet presAssocID="{0ADC2D4B-9781-554A-BC99-07AE8DB2AA81}" presName="horz1" presStyleCnt="0"/>
      <dgm:spPr/>
    </dgm:pt>
    <dgm:pt modelId="{3157F09C-048D-5B4C-BDFB-93B5C50C7F55}" type="pres">
      <dgm:prSet presAssocID="{0ADC2D4B-9781-554A-BC99-07AE8DB2AA81}" presName="tx1" presStyleLbl="revTx" presStyleIdx="4" presStyleCnt="5"/>
      <dgm:spPr/>
    </dgm:pt>
    <dgm:pt modelId="{32D93BB0-A996-D044-8D8E-20D458F7DB2C}" type="pres">
      <dgm:prSet presAssocID="{0ADC2D4B-9781-554A-BC99-07AE8DB2AA81}" presName="vert1" presStyleCnt="0"/>
      <dgm:spPr/>
    </dgm:pt>
  </dgm:ptLst>
  <dgm:cxnLst>
    <dgm:cxn modelId="{DB7BCC24-D100-124C-A6E4-897687ECF0A5}" srcId="{24A76552-3F35-6747-AE2F-44C7F537B36B}" destId="{DD0222FD-A2BD-3B4A-BE12-D2A871C8ACCA}" srcOrd="1" destOrd="0" parTransId="{3C2EDDD8-33FA-2E42-B1CF-8507CDD0BB84}" sibTransId="{A44F6798-EE7E-3940-9799-95E17789D658}"/>
    <dgm:cxn modelId="{526E4D2F-8272-E047-B9FB-48A9258446ED}" type="presOf" srcId="{0ADC2D4B-9781-554A-BC99-07AE8DB2AA81}" destId="{3157F09C-048D-5B4C-BDFB-93B5C50C7F55}" srcOrd="0" destOrd="0" presId="urn:microsoft.com/office/officeart/2008/layout/LinedList"/>
    <dgm:cxn modelId="{93383D54-25C3-6B46-8F99-A43C3BD8DD2D}" type="presOf" srcId="{2F37F285-B681-D548-8CFF-A75EC612A363}" destId="{DC215674-18E5-2543-8D3C-0F9BC909C8BF}" srcOrd="0" destOrd="0" presId="urn:microsoft.com/office/officeart/2008/layout/LinedList"/>
    <dgm:cxn modelId="{9CCDBA57-046C-EC41-96F2-32C1B92E99F8}" srcId="{24A76552-3F35-6747-AE2F-44C7F537B36B}" destId="{228C0273-F871-8344-B74B-EC92CBC3EB35}" srcOrd="0" destOrd="0" parTransId="{0E7679FA-05C2-D441-94B9-9F54AA3952F9}" sibTransId="{BEE0CD16-366B-E34E-98B7-6FC2C788177C}"/>
    <dgm:cxn modelId="{765F7B6C-2D0C-B24F-8BFE-F2FFFEE89045}" type="presOf" srcId="{24A76552-3F35-6747-AE2F-44C7F537B36B}" destId="{8A0C46D5-8EFC-204B-8900-DA01C4000787}" srcOrd="0" destOrd="0" presId="urn:microsoft.com/office/officeart/2008/layout/LinedList"/>
    <dgm:cxn modelId="{D94AFF6D-18A3-A84F-BB8F-C3AFFA7B14B7}" srcId="{24A76552-3F35-6747-AE2F-44C7F537B36B}" destId="{2F37F285-B681-D548-8CFF-A75EC612A363}" srcOrd="3" destOrd="0" parTransId="{B3FF850E-6088-5649-A5C6-2285953BB525}" sibTransId="{23B25F92-B65F-C444-967D-868234A0CDB2}"/>
    <dgm:cxn modelId="{3CF7287C-8462-AA45-8E45-13D9439E7450}" type="presOf" srcId="{2549CCF1-B757-AF40-9C6C-6DE177411B1F}" destId="{001A458B-C535-AD42-8986-73B91898CD81}" srcOrd="0" destOrd="0" presId="urn:microsoft.com/office/officeart/2008/layout/LinedList"/>
    <dgm:cxn modelId="{E1B4558E-4EEE-9B41-B05D-8C95265EBD54}" type="presOf" srcId="{228C0273-F871-8344-B74B-EC92CBC3EB35}" destId="{B41EB7F2-9339-634F-A9C6-7ACBE04B2ECC}" srcOrd="0" destOrd="0" presId="urn:microsoft.com/office/officeart/2008/layout/LinedList"/>
    <dgm:cxn modelId="{2CFFC496-4BB3-8F45-99CB-CF6742CEB442}" type="presOf" srcId="{DD0222FD-A2BD-3B4A-BE12-D2A871C8ACCA}" destId="{A7206D6F-D891-1D49-8807-80948C3DCF12}" srcOrd="0" destOrd="0" presId="urn:microsoft.com/office/officeart/2008/layout/LinedList"/>
    <dgm:cxn modelId="{0CF340B1-8610-204A-8E85-C400E874BB0F}" srcId="{24A76552-3F35-6747-AE2F-44C7F537B36B}" destId="{0ADC2D4B-9781-554A-BC99-07AE8DB2AA81}" srcOrd="4" destOrd="0" parTransId="{D23D2DDD-831D-BF4A-B680-4B04A70A91DE}" sibTransId="{3A3C9C15-D0E0-FD42-93FB-E25D2859115E}"/>
    <dgm:cxn modelId="{9419F4CF-DADA-5D41-A587-EFC1F6748EA2}" srcId="{24A76552-3F35-6747-AE2F-44C7F537B36B}" destId="{2549CCF1-B757-AF40-9C6C-6DE177411B1F}" srcOrd="2" destOrd="0" parTransId="{FAED274C-CBDC-8D4D-B350-03B73930E8CD}" sibTransId="{59F18195-A6D0-9E4E-A8AE-A002D6798683}"/>
    <dgm:cxn modelId="{3E2213AE-8F85-E440-BF84-E251E1B8C104}" type="presParOf" srcId="{8A0C46D5-8EFC-204B-8900-DA01C4000787}" destId="{FCEB76BD-C7F9-1B40-AAB4-1ED84B762904}" srcOrd="0" destOrd="0" presId="urn:microsoft.com/office/officeart/2008/layout/LinedList"/>
    <dgm:cxn modelId="{51963EF2-7E12-A44B-B8CF-5C321D952AE7}" type="presParOf" srcId="{8A0C46D5-8EFC-204B-8900-DA01C4000787}" destId="{D30D15D2-9AD6-4C46-BEAA-029300ADD126}" srcOrd="1" destOrd="0" presId="urn:microsoft.com/office/officeart/2008/layout/LinedList"/>
    <dgm:cxn modelId="{A342189C-F60E-6249-84F1-F4D14394F427}" type="presParOf" srcId="{D30D15D2-9AD6-4C46-BEAA-029300ADD126}" destId="{B41EB7F2-9339-634F-A9C6-7ACBE04B2ECC}" srcOrd="0" destOrd="0" presId="urn:microsoft.com/office/officeart/2008/layout/LinedList"/>
    <dgm:cxn modelId="{7510CA6E-9576-AE4E-BCE7-D29BAF13D9BC}" type="presParOf" srcId="{D30D15D2-9AD6-4C46-BEAA-029300ADD126}" destId="{3613E747-C8FA-8B40-B140-6F6B2CE603D4}" srcOrd="1" destOrd="0" presId="urn:microsoft.com/office/officeart/2008/layout/LinedList"/>
    <dgm:cxn modelId="{A388AABB-AC0F-504A-AB8D-8EF1DB3E8363}" type="presParOf" srcId="{8A0C46D5-8EFC-204B-8900-DA01C4000787}" destId="{37D8555A-C444-1B42-978C-1FD8A7CBB5BF}" srcOrd="2" destOrd="0" presId="urn:microsoft.com/office/officeart/2008/layout/LinedList"/>
    <dgm:cxn modelId="{8A212BC0-A8AD-AA4F-88F9-3E422C505EE6}" type="presParOf" srcId="{8A0C46D5-8EFC-204B-8900-DA01C4000787}" destId="{80FBCA6E-46BF-DC48-8535-F128DD32F249}" srcOrd="3" destOrd="0" presId="urn:microsoft.com/office/officeart/2008/layout/LinedList"/>
    <dgm:cxn modelId="{340CB73C-6F63-134F-8ED4-5BAB504D7E81}" type="presParOf" srcId="{80FBCA6E-46BF-DC48-8535-F128DD32F249}" destId="{A7206D6F-D891-1D49-8807-80948C3DCF12}" srcOrd="0" destOrd="0" presId="urn:microsoft.com/office/officeart/2008/layout/LinedList"/>
    <dgm:cxn modelId="{00B4E557-C17A-9A40-92CE-5867FACF44AB}" type="presParOf" srcId="{80FBCA6E-46BF-DC48-8535-F128DD32F249}" destId="{6CF4E50B-ECFE-DD45-9583-97FA33AEB855}" srcOrd="1" destOrd="0" presId="urn:microsoft.com/office/officeart/2008/layout/LinedList"/>
    <dgm:cxn modelId="{7218A109-D455-6D43-BD71-FA5D12400032}" type="presParOf" srcId="{8A0C46D5-8EFC-204B-8900-DA01C4000787}" destId="{E41E5511-8DAB-7849-BB75-DFEEFDF03CDA}" srcOrd="4" destOrd="0" presId="urn:microsoft.com/office/officeart/2008/layout/LinedList"/>
    <dgm:cxn modelId="{FCF0C6FA-52FE-094F-8342-A083291B7544}" type="presParOf" srcId="{8A0C46D5-8EFC-204B-8900-DA01C4000787}" destId="{3B36EEF1-A088-6A4B-A65B-9C253950695B}" srcOrd="5" destOrd="0" presId="urn:microsoft.com/office/officeart/2008/layout/LinedList"/>
    <dgm:cxn modelId="{73FED5B4-905C-214A-89AE-0EEF07C38673}" type="presParOf" srcId="{3B36EEF1-A088-6A4B-A65B-9C253950695B}" destId="{001A458B-C535-AD42-8986-73B91898CD81}" srcOrd="0" destOrd="0" presId="urn:microsoft.com/office/officeart/2008/layout/LinedList"/>
    <dgm:cxn modelId="{554024E2-3C9D-D84D-ADB5-03D30A2E5B30}" type="presParOf" srcId="{3B36EEF1-A088-6A4B-A65B-9C253950695B}" destId="{63CA39D5-A933-7F4B-9DBD-E0C2C5D1EA5A}" srcOrd="1" destOrd="0" presId="urn:microsoft.com/office/officeart/2008/layout/LinedList"/>
    <dgm:cxn modelId="{E38A37EF-26D9-5147-81F9-CC72D709CDD5}" type="presParOf" srcId="{8A0C46D5-8EFC-204B-8900-DA01C4000787}" destId="{28C86C68-B48C-DB43-A7B1-A223161C23D8}" srcOrd="6" destOrd="0" presId="urn:microsoft.com/office/officeart/2008/layout/LinedList"/>
    <dgm:cxn modelId="{2B81D873-70B2-5048-8600-AC9864CAACD3}" type="presParOf" srcId="{8A0C46D5-8EFC-204B-8900-DA01C4000787}" destId="{A5888AA2-3E8F-AC43-ACE5-7E417547F15D}" srcOrd="7" destOrd="0" presId="urn:microsoft.com/office/officeart/2008/layout/LinedList"/>
    <dgm:cxn modelId="{BF0676FF-A294-0D41-BC8F-FC0B13B02355}" type="presParOf" srcId="{A5888AA2-3E8F-AC43-ACE5-7E417547F15D}" destId="{DC215674-18E5-2543-8D3C-0F9BC909C8BF}" srcOrd="0" destOrd="0" presId="urn:microsoft.com/office/officeart/2008/layout/LinedList"/>
    <dgm:cxn modelId="{815F40B5-F515-0C45-8071-DB8CD87C87AF}" type="presParOf" srcId="{A5888AA2-3E8F-AC43-ACE5-7E417547F15D}" destId="{6D042C6C-A3F1-EB4A-9D00-8B3F576322E5}" srcOrd="1" destOrd="0" presId="urn:microsoft.com/office/officeart/2008/layout/LinedList"/>
    <dgm:cxn modelId="{20D833EE-1779-1048-B8D4-352865DF8AC0}" type="presParOf" srcId="{8A0C46D5-8EFC-204B-8900-DA01C4000787}" destId="{D0DEDD50-8976-7440-B12B-8189B4CC534C}" srcOrd="8" destOrd="0" presId="urn:microsoft.com/office/officeart/2008/layout/LinedList"/>
    <dgm:cxn modelId="{E439EC5A-E9C9-A145-81D2-EC682F3C37C3}" type="presParOf" srcId="{8A0C46D5-8EFC-204B-8900-DA01C4000787}" destId="{8A190618-697A-9E4B-B4EF-C977CF998A28}" srcOrd="9" destOrd="0" presId="urn:microsoft.com/office/officeart/2008/layout/LinedList"/>
    <dgm:cxn modelId="{255410E5-1936-D246-840C-C0CF30210AC4}" type="presParOf" srcId="{8A190618-697A-9E4B-B4EF-C977CF998A28}" destId="{3157F09C-048D-5B4C-BDFB-93B5C50C7F55}" srcOrd="0" destOrd="0" presId="urn:microsoft.com/office/officeart/2008/layout/LinedList"/>
    <dgm:cxn modelId="{1FAE3D46-2BE4-CF43-B06F-833CB1A76C92}" type="presParOf" srcId="{8A190618-697A-9E4B-B4EF-C977CF998A28}" destId="{32D93BB0-A996-D044-8D8E-20D458F7DB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1A47A-8BD2-5545-90E3-C0739E53CBC0}" type="doc">
      <dgm:prSet loTypeId="urn:microsoft.com/office/officeart/2005/8/layout/list1" loCatId="" qsTypeId="urn:microsoft.com/office/officeart/2005/8/quickstyle/simple1" qsCatId="simple" csTypeId="urn:microsoft.com/office/officeart/2005/8/colors/accent2_2" csCatId="accent2" phldr="1"/>
      <dgm:spPr/>
      <dgm:t>
        <a:bodyPr/>
        <a:lstStyle/>
        <a:p>
          <a:endParaRPr lang="zh-CN" altLang="en-US"/>
        </a:p>
      </dgm:t>
    </dgm:pt>
    <dgm:pt modelId="{45F4ED09-D35B-2645-A745-72C2E4184484}">
      <dgm:prSet custT="1"/>
      <dgm:spPr/>
      <dgm:t>
        <a:bodyPr/>
        <a:lstStyle/>
        <a:p>
          <a:r>
            <a:rPr lang="zh-CN" altLang="en-US" sz="1000" b="0" i="0" u="none"/>
            <a:t>第二编　物　　权</a:t>
          </a:r>
          <a:endParaRPr lang="zh-CN" altLang="en-US" sz="1000" b="0" i="0" u="none" dirty="0"/>
        </a:p>
      </dgm:t>
    </dgm:pt>
    <dgm:pt modelId="{38EAFFEE-98D4-4247-9C30-F8CBE65EB0B9}" type="parTrans" cxnId="{CCD0B8D1-B7EE-DF40-BB58-5476C64B6DE0}">
      <dgm:prSet/>
      <dgm:spPr/>
      <dgm:t>
        <a:bodyPr/>
        <a:lstStyle/>
        <a:p>
          <a:endParaRPr lang="zh-CN" altLang="en-US" sz="1000"/>
        </a:p>
      </dgm:t>
    </dgm:pt>
    <dgm:pt modelId="{18CF7133-B1BE-6146-B530-4E2C1FB1F604}" type="sibTrans" cxnId="{CCD0B8D1-B7EE-DF40-BB58-5476C64B6DE0}">
      <dgm:prSet/>
      <dgm:spPr/>
      <dgm:t>
        <a:bodyPr/>
        <a:lstStyle/>
        <a:p>
          <a:endParaRPr lang="zh-CN" altLang="en-US" sz="1000"/>
        </a:p>
      </dgm:t>
    </dgm:pt>
    <dgm:pt modelId="{CE774564-D6EE-1649-8193-F1B7ECA8D584}">
      <dgm:prSet custT="1"/>
      <dgm:spPr/>
      <dgm:t>
        <a:bodyPr/>
        <a:lstStyle/>
        <a:p>
          <a:r>
            <a:rPr lang="zh-CN" altLang="en-US" sz="1000" b="0" i="0" u="none"/>
            <a:t>第一分编　通　　则</a:t>
          </a:r>
          <a:endParaRPr lang="zh-CN" altLang="en-US" sz="1000" b="0" i="0" u="none" dirty="0"/>
        </a:p>
      </dgm:t>
    </dgm:pt>
    <dgm:pt modelId="{CD44EF7E-B951-5643-A009-8A16228A5CF3}" type="parTrans" cxnId="{5CE10219-0045-CE49-AA16-2385CE065678}">
      <dgm:prSet/>
      <dgm:spPr/>
      <dgm:t>
        <a:bodyPr/>
        <a:lstStyle/>
        <a:p>
          <a:endParaRPr lang="zh-CN" altLang="en-US" sz="1000"/>
        </a:p>
      </dgm:t>
    </dgm:pt>
    <dgm:pt modelId="{027F5345-DDE0-7D4C-8595-09A84B3EA2B5}" type="sibTrans" cxnId="{5CE10219-0045-CE49-AA16-2385CE065678}">
      <dgm:prSet/>
      <dgm:spPr/>
      <dgm:t>
        <a:bodyPr/>
        <a:lstStyle/>
        <a:p>
          <a:endParaRPr lang="zh-CN" altLang="en-US" sz="1000"/>
        </a:p>
      </dgm:t>
    </dgm:pt>
    <dgm:pt modelId="{AE565FB6-D5B3-A04B-948D-A664B23117FD}">
      <dgm:prSet custT="1"/>
      <dgm:spPr/>
      <dgm:t>
        <a:bodyPr/>
        <a:lstStyle/>
        <a:p>
          <a:r>
            <a:rPr lang="zh-CN" altLang="en-US" sz="1000" b="0" i="0" u="none"/>
            <a:t>第一章　一般规定</a:t>
          </a:r>
        </a:p>
      </dgm:t>
    </dgm:pt>
    <dgm:pt modelId="{283D7C9B-98D5-F84B-A90A-9B3512F92782}" type="parTrans" cxnId="{4401AD2B-5F74-4247-BBFF-298B9C52D024}">
      <dgm:prSet/>
      <dgm:spPr/>
      <dgm:t>
        <a:bodyPr/>
        <a:lstStyle/>
        <a:p>
          <a:endParaRPr lang="zh-CN" altLang="en-US" sz="1000"/>
        </a:p>
      </dgm:t>
    </dgm:pt>
    <dgm:pt modelId="{6543DF98-9C86-0443-9D56-7FAF0BDED31B}" type="sibTrans" cxnId="{4401AD2B-5F74-4247-BBFF-298B9C52D024}">
      <dgm:prSet/>
      <dgm:spPr/>
      <dgm:t>
        <a:bodyPr/>
        <a:lstStyle/>
        <a:p>
          <a:endParaRPr lang="zh-CN" altLang="en-US" sz="1000"/>
        </a:p>
      </dgm:t>
    </dgm:pt>
    <dgm:pt modelId="{EEAB7AA3-7C62-9E4F-B145-44DF7C7B89E3}">
      <dgm:prSet custT="1"/>
      <dgm:spPr/>
      <dgm:t>
        <a:bodyPr/>
        <a:lstStyle/>
        <a:p>
          <a:r>
            <a:rPr lang="zh-CN" altLang="en-US" sz="1000" b="0" i="0" u="none"/>
            <a:t>第二章　物权的设立、变更、转让和消灭</a:t>
          </a:r>
          <a:endParaRPr lang="zh-CN" altLang="en-US" sz="1000" b="0" i="0" u="none" dirty="0"/>
        </a:p>
      </dgm:t>
    </dgm:pt>
    <dgm:pt modelId="{292A957B-1DC1-9B47-8DC7-8B290964CDE9}" type="parTrans" cxnId="{B8DA1DD1-AE1C-C949-B8A5-622A56C76750}">
      <dgm:prSet/>
      <dgm:spPr/>
      <dgm:t>
        <a:bodyPr/>
        <a:lstStyle/>
        <a:p>
          <a:endParaRPr lang="zh-CN" altLang="en-US" sz="1000"/>
        </a:p>
      </dgm:t>
    </dgm:pt>
    <dgm:pt modelId="{ECC85D0C-D9E4-7948-938D-5E6ABD275531}" type="sibTrans" cxnId="{B8DA1DD1-AE1C-C949-B8A5-622A56C76750}">
      <dgm:prSet/>
      <dgm:spPr/>
      <dgm:t>
        <a:bodyPr/>
        <a:lstStyle/>
        <a:p>
          <a:endParaRPr lang="zh-CN" altLang="en-US" sz="1000"/>
        </a:p>
      </dgm:t>
    </dgm:pt>
    <dgm:pt modelId="{F914BF49-686E-DD40-AEA4-7268FFB52A24}">
      <dgm:prSet custT="1"/>
      <dgm:spPr/>
      <dgm:t>
        <a:bodyPr/>
        <a:lstStyle/>
        <a:p>
          <a:r>
            <a:rPr lang="zh-CN" altLang="en-US" sz="1000" b="0" i="0" u="none"/>
            <a:t>第一节　不动产登记</a:t>
          </a:r>
        </a:p>
      </dgm:t>
    </dgm:pt>
    <dgm:pt modelId="{340AAE06-3ECF-C043-80E8-369675D9F948}" type="parTrans" cxnId="{EC53D017-9B40-1D4A-A435-A8F183920DF1}">
      <dgm:prSet/>
      <dgm:spPr/>
      <dgm:t>
        <a:bodyPr/>
        <a:lstStyle/>
        <a:p>
          <a:endParaRPr lang="zh-CN" altLang="en-US" sz="1000"/>
        </a:p>
      </dgm:t>
    </dgm:pt>
    <dgm:pt modelId="{3ADC0FDC-1834-CD41-B201-82F508F6BE1D}" type="sibTrans" cxnId="{EC53D017-9B40-1D4A-A435-A8F183920DF1}">
      <dgm:prSet/>
      <dgm:spPr/>
      <dgm:t>
        <a:bodyPr/>
        <a:lstStyle/>
        <a:p>
          <a:endParaRPr lang="zh-CN" altLang="en-US" sz="1000"/>
        </a:p>
      </dgm:t>
    </dgm:pt>
    <dgm:pt modelId="{6356A210-8766-FB4A-AFC6-A99505F37207}">
      <dgm:prSet custT="1"/>
      <dgm:spPr/>
      <dgm:t>
        <a:bodyPr/>
        <a:lstStyle/>
        <a:p>
          <a:r>
            <a:rPr lang="zh-CN" altLang="en-US" sz="1000" b="0" i="0" u="none"/>
            <a:t>第二节　动产交付</a:t>
          </a:r>
        </a:p>
      </dgm:t>
    </dgm:pt>
    <dgm:pt modelId="{9ED2D3FE-C23A-6946-822C-8125493AE8C0}" type="parTrans" cxnId="{A27AC8C4-58E2-614E-8DA5-A53AEE623CF3}">
      <dgm:prSet/>
      <dgm:spPr/>
      <dgm:t>
        <a:bodyPr/>
        <a:lstStyle/>
        <a:p>
          <a:endParaRPr lang="zh-CN" altLang="en-US" sz="1000"/>
        </a:p>
      </dgm:t>
    </dgm:pt>
    <dgm:pt modelId="{AB959B27-E496-E24E-9726-DA1B0B917F01}" type="sibTrans" cxnId="{A27AC8C4-58E2-614E-8DA5-A53AEE623CF3}">
      <dgm:prSet/>
      <dgm:spPr/>
      <dgm:t>
        <a:bodyPr/>
        <a:lstStyle/>
        <a:p>
          <a:endParaRPr lang="zh-CN" altLang="en-US" sz="1000"/>
        </a:p>
      </dgm:t>
    </dgm:pt>
    <dgm:pt modelId="{146D0DEF-2ECC-8641-BC61-F45E715C6050}">
      <dgm:prSet custT="1"/>
      <dgm:spPr/>
      <dgm:t>
        <a:bodyPr/>
        <a:lstStyle/>
        <a:p>
          <a:r>
            <a:rPr lang="zh-CN" altLang="en-US" sz="1000" b="0" i="0" u="none"/>
            <a:t>第三节　其他规定</a:t>
          </a:r>
        </a:p>
      </dgm:t>
    </dgm:pt>
    <dgm:pt modelId="{6B97C7EA-0C96-2F4E-8563-67AB3E99B01B}" type="parTrans" cxnId="{23DB2D9D-60E7-474D-AC1D-3D0D3F267E09}">
      <dgm:prSet/>
      <dgm:spPr/>
      <dgm:t>
        <a:bodyPr/>
        <a:lstStyle/>
        <a:p>
          <a:endParaRPr lang="zh-CN" altLang="en-US" sz="1000"/>
        </a:p>
      </dgm:t>
    </dgm:pt>
    <dgm:pt modelId="{CBD06740-7DBA-D647-B45C-D1BDA442E83D}" type="sibTrans" cxnId="{23DB2D9D-60E7-474D-AC1D-3D0D3F267E09}">
      <dgm:prSet/>
      <dgm:spPr/>
      <dgm:t>
        <a:bodyPr/>
        <a:lstStyle/>
        <a:p>
          <a:endParaRPr lang="zh-CN" altLang="en-US" sz="1000"/>
        </a:p>
      </dgm:t>
    </dgm:pt>
    <dgm:pt modelId="{E38855D4-6256-694B-8D38-5A4F1E2A9F22}">
      <dgm:prSet custT="1"/>
      <dgm:spPr/>
      <dgm:t>
        <a:bodyPr/>
        <a:lstStyle/>
        <a:p>
          <a:r>
            <a:rPr lang="zh-CN" altLang="en-US" sz="1000" b="0" i="0" u="none"/>
            <a:t>第三章　物权的保护</a:t>
          </a:r>
        </a:p>
      </dgm:t>
    </dgm:pt>
    <dgm:pt modelId="{8CBF057D-128E-294E-BBDA-D10080AD1925}" type="parTrans" cxnId="{486945DA-07B7-A846-AB0D-46E05699F370}">
      <dgm:prSet/>
      <dgm:spPr/>
      <dgm:t>
        <a:bodyPr/>
        <a:lstStyle/>
        <a:p>
          <a:endParaRPr lang="zh-CN" altLang="en-US" sz="1000"/>
        </a:p>
      </dgm:t>
    </dgm:pt>
    <dgm:pt modelId="{7E3FB266-5685-E34A-B1D9-4FF1220C5D6E}" type="sibTrans" cxnId="{486945DA-07B7-A846-AB0D-46E05699F370}">
      <dgm:prSet/>
      <dgm:spPr/>
      <dgm:t>
        <a:bodyPr/>
        <a:lstStyle/>
        <a:p>
          <a:endParaRPr lang="zh-CN" altLang="en-US" sz="1000"/>
        </a:p>
      </dgm:t>
    </dgm:pt>
    <dgm:pt modelId="{32E9B83E-81DA-DA49-8066-C78B1A312885}">
      <dgm:prSet custT="1"/>
      <dgm:spPr/>
      <dgm:t>
        <a:bodyPr/>
        <a:lstStyle/>
        <a:p>
          <a:r>
            <a:rPr lang="zh-CN" altLang="en-US" sz="1000" b="0" i="0" u="none"/>
            <a:t>第二分编　所有权</a:t>
          </a:r>
          <a:endParaRPr lang="zh-CN" altLang="en-US" sz="1000" b="0" i="0" u="none" dirty="0"/>
        </a:p>
      </dgm:t>
    </dgm:pt>
    <dgm:pt modelId="{4B8DA5C7-1208-7243-88C8-AB19E6E68269}" type="parTrans" cxnId="{0638ABB1-D556-6C46-817A-D8414AD18021}">
      <dgm:prSet/>
      <dgm:spPr/>
      <dgm:t>
        <a:bodyPr/>
        <a:lstStyle/>
        <a:p>
          <a:endParaRPr lang="zh-CN" altLang="en-US" sz="1000"/>
        </a:p>
      </dgm:t>
    </dgm:pt>
    <dgm:pt modelId="{B1A0D878-8B8B-0348-9C97-9315472CE7D1}" type="sibTrans" cxnId="{0638ABB1-D556-6C46-817A-D8414AD18021}">
      <dgm:prSet/>
      <dgm:spPr/>
      <dgm:t>
        <a:bodyPr/>
        <a:lstStyle/>
        <a:p>
          <a:endParaRPr lang="zh-CN" altLang="en-US" sz="1000"/>
        </a:p>
      </dgm:t>
    </dgm:pt>
    <dgm:pt modelId="{61ADB3EF-EB06-B848-B330-CE314D70C349}">
      <dgm:prSet custT="1"/>
      <dgm:spPr/>
      <dgm:t>
        <a:bodyPr/>
        <a:lstStyle/>
        <a:p>
          <a:r>
            <a:rPr lang="zh-CN" altLang="en-US" sz="1000" b="0" i="0" u="none"/>
            <a:t>第四章　一般规定</a:t>
          </a:r>
        </a:p>
      </dgm:t>
    </dgm:pt>
    <dgm:pt modelId="{5DC16D87-13C6-964C-91F1-4959641FB257}" type="parTrans" cxnId="{D238F662-3403-6F44-BC95-827C72C3D6C6}">
      <dgm:prSet/>
      <dgm:spPr/>
      <dgm:t>
        <a:bodyPr/>
        <a:lstStyle/>
        <a:p>
          <a:endParaRPr lang="zh-CN" altLang="en-US" sz="1000"/>
        </a:p>
      </dgm:t>
    </dgm:pt>
    <dgm:pt modelId="{E268F1E9-2F1C-D34F-A773-F87159C198C0}" type="sibTrans" cxnId="{D238F662-3403-6F44-BC95-827C72C3D6C6}">
      <dgm:prSet/>
      <dgm:spPr/>
      <dgm:t>
        <a:bodyPr/>
        <a:lstStyle/>
        <a:p>
          <a:endParaRPr lang="zh-CN" altLang="en-US" sz="1000"/>
        </a:p>
      </dgm:t>
    </dgm:pt>
    <dgm:pt modelId="{6D39C716-0572-5E49-9A23-88C0F75E6480}">
      <dgm:prSet custT="1"/>
      <dgm:spPr/>
      <dgm:t>
        <a:bodyPr/>
        <a:lstStyle/>
        <a:p>
          <a:r>
            <a:rPr lang="zh-CN" altLang="en-US" sz="1000" b="0" i="0" u="none"/>
            <a:t>第五章　国家所有权和集体所有权、私人所有权</a:t>
          </a:r>
        </a:p>
      </dgm:t>
    </dgm:pt>
    <dgm:pt modelId="{FDC04F61-2ECC-5B45-A671-608C1AF02516}" type="parTrans" cxnId="{D0C068D5-0E9B-CF40-820C-3666B3C582AC}">
      <dgm:prSet/>
      <dgm:spPr/>
      <dgm:t>
        <a:bodyPr/>
        <a:lstStyle/>
        <a:p>
          <a:endParaRPr lang="zh-CN" altLang="en-US" sz="1000"/>
        </a:p>
      </dgm:t>
    </dgm:pt>
    <dgm:pt modelId="{83F7F15F-5028-BA4C-A8DD-D70B36B0746F}" type="sibTrans" cxnId="{D0C068D5-0E9B-CF40-820C-3666B3C582AC}">
      <dgm:prSet/>
      <dgm:spPr/>
      <dgm:t>
        <a:bodyPr/>
        <a:lstStyle/>
        <a:p>
          <a:endParaRPr lang="zh-CN" altLang="en-US" sz="1000"/>
        </a:p>
      </dgm:t>
    </dgm:pt>
    <dgm:pt modelId="{CCB636DC-4966-2841-99B1-278583E83CA2}">
      <dgm:prSet custT="1"/>
      <dgm:spPr/>
      <dgm:t>
        <a:bodyPr/>
        <a:lstStyle/>
        <a:p>
          <a:r>
            <a:rPr lang="zh-CN" altLang="en-US" sz="1000" b="0" i="0" u="none"/>
            <a:t>第六章　业主的建筑物区分所有权</a:t>
          </a:r>
        </a:p>
      </dgm:t>
    </dgm:pt>
    <dgm:pt modelId="{85DCBC26-F8CA-9945-B0A1-DB2DBE3EA1C3}" type="parTrans" cxnId="{EC66DB43-A265-564D-9B10-7EAC99E6CA48}">
      <dgm:prSet/>
      <dgm:spPr/>
      <dgm:t>
        <a:bodyPr/>
        <a:lstStyle/>
        <a:p>
          <a:endParaRPr lang="zh-CN" altLang="en-US" sz="1000"/>
        </a:p>
      </dgm:t>
    </dgm:pt>
    <dgm:pt modelId="{E26B28C2-919F-884E-A777-0D4A8B65DF9F}" type="sibTrans" cxnId="{EC66DB43-A265-564D-9B10-7EAC99E6CA48}">
      <dgm:prSet/>
      <dgm:spPr/>
      <dgm:t>
        <a:bodyPr/>
        <a:lstStyle/>
        <a:p>
          <a:endParaRPr lang="zh-CN" altLang="en-US" sz="1000"/>
        </a:p>
      </dgm:t>
    </dgm:pt>
    <dgm:pt modelId="{EA2F8078-2455-CC48-9FC4-8E2498914743}">
      <dgm:prSet custT="1"/>
      <dgm:spPr/>
      <dgm:t>
        <a:bodyPr/>
        <a:lstStyle/>
        <a:p>
          <a:r>
            <a:rPr lang="zh-CN" altLang="en-US" sz="1000" b="0" i="0" u="none"/>
            <a:t>第七章　相邻关系</a:t>
          </a:r>
        </a:p>
      </dgm:t>
    </dgm:pt>
    <dgm:pt modelId="{6CED3476-E7EC-3E44-97F8-ED96C5E0A302}" type="parTrans" cxnId="{341698E1-8FCB-7A41-A204-88BDD34C17BA}">
      <dgm:prSet/>
      <dgm:spPr/>
      <dgm:t>
        <a:bodyPr/>
        <a:lstStyle/>
        <a:p>
          <a:endParaRPr lang="zh-CN" altLang="en-US" sz="1000"/>
        </a:p>
      </dgm:t>
    </dgm:pt>
    <dgm:pt modelId="{42DB0153-6244-A748-B477-9D607024806F}" type="sibTrans" cxnId="{341698E1-8FCB-7A41-A204-88BDD34C17BA}">
      <dgm:prSet/>
      <dgm:spPr/>
      <dgm:t>
        <a:bodyPr/>
        <a:lstStyle/>
        <a:p>
          <a:endParaRPr lang="zh-CN" altLang="en-US" sz="1000"/>
        </a:p>
      </dgm:t>
    </dgm:pt>
    <dgm:pt modelId="{939103F2-C611-1D48-95C2-0B164C991ACC}">
      <dgm:prSet custT="1"/>
      <dgm:spPr/>
      <dgm:t>
        <a:bodyPr/>
        <a:lstStyle/>
        <a:p>
          <a:r>
            <a:rPr lang="zh-CN" altLang="en-US" sz="1000" b="0" i="0" u="none"/>
            <a:t>第八章　共　　有</a:t>
          </a:r>
        </a:p>
      </dgm:t>
    </dgm:pt>
    <dgm:pt modelId="{221007D5-1680-104D-9ADE-C41A65492FAD}" type="parTrans" cxnId="{B839CB42-ADF8-B044-9E32-7693F2141E24}">
      <dgm:prSet/>
      <dgm:spPr/>
      <dgm:t>
        <a:bodyPr/>
        <a:lstStyle/>
        <a:p>
          <a:endParaRPr lang="zh-CN" altLang="en-US" sz="1000"/>
        </a:p>
      </dgm:t>
    </dgm:pt>
    <dgm:pt modelId="{49001F73-2B36-1149-8A3D-4FCDAA9EA2CF}" type="sibTrans" cxnId="{B839CB42-ADF8-B044-9E32-7693F2141E24}">
      <dgm:prSet/>
      <dgm:spPr/>
      <dgm:t>
        <a:bodyPr/>
        <a:lstStyle/>
        <a:p>
          <a:endParaRPr lang="zh-CN" altLang="en-US" sz="1000"/>
        </a:p>
      </dgm:t>
    </dgm:pt>
    <dgm:pt modelId="{BB1B0704-C152-9A49-8358-225526A464C5}">
      <dgm:prSet custT="1"/>
      <dgm:spPr/>
      <dgm:t>
        <a:bodyPr/>
        <a:lstStyle/>
        <a:p>
          <a:r>
            <a:rPr lang="zh-CN" altLang="en-US" sz="1000" b="0" i="0" u="none"/>
            <a:t>第九章　所有权取得的特别规定</a:t>
          </a:r>
        </a:p>
      </dgm:t>
    </dgm:pt>
    <dgm:pt modelId="{C1A57707-8BBF-1B4D-96E2-3A9719317AEC}" type="parTrans" cxnId="{E3677EDB-8ED3-B640-8DB3-2D1F0D26A615}">
      <dgm:prSet/>
      <dgm:spPr/>
      <dgm:t>
        <a:bodyPr/>
        <a:lstStyle/>
        <a:p>
          <a:endParaRPr lang="zh-CN" altLang="en-US" sz="1000"/>
        </a:p>
      </dgm:t>
    </dgm:pt>
    <dgm:pt modelId="{76C74A84-8FB5-204B-9260-811918C0436F}" type="sibTrans" cxnId="{E3677EDB-8ED3-B640-8DB3-2D1F0D26A615}">
      <dgm:prSet/>
      <dgm:spPr/>
      <dgm:t>
        <a:bodyPr/>
        <a:lstStyle/>
        <a:p>
          <a:endParaRPr lang="zh-CN" altLang="en-US" sz="1000"/>
        </a:p>
      </dgm:t>
    </dgm:pt>
    <dgm:pt modelId="{B96DE91C-5332-EB47-BE81-7DAC6FAC19A8}">
      <dgm:prSet custT="1"/>
      <dgm:spPr/>
      <dgm:t>
        <a:bodyPr/>
        <a:lstStyle/>
        <a:p>
          <a:r>
            <a:rPr lang="zh-CN" altLang="en-US" sz="1000" b="0" i="0" u="none"/>
            <a:t>第三分编　用益物权</a:t>
          </a:r>
        </a:p>
      </dgm:t>
    </dgm:pt>
    <dgm:pt modelId="{A60E2520-A35A-8F42-892E-5D087F0B87A8}" type="parTrans" cxnId="{D336E235-3F46-A847-9FAF-BD9902D18DF5}">
      <dgm:prSet/>
      <dgm:spPr/>
      <dgm:t>
        <a:bodyPr/>
        <a:lstStyle/>
        <a:p>
          <a:endParaRPr lang="zh-CN" altLang="en-US" sz="1000"/>
        </a:p>
      </dgm:t>
    </dgm:pt>
    <dgm:pt modelId="{35AC9E67-8561-F94A-9EB7-DA3068AF532D}" type="sibTrans" cxnId="{D336E235-3F46-A847-9FAF-BD9902D18DF5}">
      <dgm:prSet/>
      <dgm:spPr/>
      <dgm:t>
        <a:bodyPr/>
        <a:lstStyle/>
        <a:p>
          <a:endParaRPr lang="zh-CN" altLang="en-US" sz="1000"/>
        </a:p>
      </dgm:t>
    </dgm:pt>
    <dgm:pt modelId="{485E993C-A0A4-B540-8CED-21BCDAEFC805}">
      <dgm:prSet custT="1"/>
      <dgm:spPr/>
      <dgm:t>
        <a:bodyPr/>
        <a:lstStyle/>
        <a:p>
          <a:r>
            <a:rPr lang="zh-CN" altLang="en-US" sz="1000" b="0" i="0" u="none"/>
            <a:t>第十章　一般规定</a:t>
          </a:r>
        </a:p>
      </dgm:t>
    </dgm:pt>
    <dgm:pt modelId="{AE0BE697-C718-1D4C-BB6E-A3AEC1B8A55D}" type="parTrans" cxnId="{0C55A40F-8AFC-6D45-A73D-A0ECE3252764}">
      <dgm:prSet/>
      <dgm:spPr/>
      <dgm:t>
        <a:bodyPr/>
        <a:lstStyle/>
        <a:p>
          <a:endParaRPr lang="zh-CN" altLang="en-US" sz="1000"/>
        </a:p>
      </dgm:t>
    </dgm:pt>
    <dgm:pt modelId="{1985961D-3F57-DE4B-AC46-411D82EB0D66}" type="sibTrans" cxnId="{0C55A40F-8AFC-6D45-A73D-A0ECE3252764}">
      <dgm:prSet/>
      <dgm:spPr/>
      <dgm:t>
        <a:bodyPr/>
        <a:lstStyle/>
        <a:p>
          <a:endParaRPr lang="zh-CN" altLang="en-US" sz="1000"/>
        </a:p>
      </dgm:t>
    </dgm:pt>
    <dgm:pt modelId="{E05FB5AA-EF28-B94E-B978-B9C8E514A9E3}">
      <dgm:prSet custT="1"/>
      <dgm:spPr/>
      <dgm:t>
        <a:bodyPr/>
        <a:lstStyle/>
        <a:p>
          <a:r>
            <a:rPr lang="zh-CN" altLang="en-US" sz="1000" b="0" i="0" u="none"/>
            <a:t>第十一章　土地承包经营权</a:t>
          </a:r>
        </a:p>
      </dgm:t>
    </dgm:pt>
    <dgm:pt modelId="{EFA86D76-BD17-8C41-9C26-CCE5C7F5DACF}" type="parTrans" cxnId="{AB4D35A1-050F-5C41-9EEC-C88D1BE62853}">
      <dgm:prSet/>
      <dgm:spPr/>
      <dgm:t>
        <a:bodyPr/>
        <a:lstStyle/>
        <a:p>
          <a:endParaRPr lang="zh-CN" altLang="en-US" sz="1000"/>
        </a:p>
      </dgm:t>
    </dgm:pt>
    <dgm:pt modelId="{347C4DA5-C381-5F41-BA40-729CC9D85E16}" type="sibTrans" cxnId="{AB4D35A1-050F-5C41-9EEC-C88D1BE62853}">
      <dgm:prSet/>
      <dgm:spPr/>
      <dgm:t>
        <a:bodyPr/>
        <a:lstStyle/>
        <a:p>
          <a:endParaRPr lang="zh-CN" altLang="en-US" sz="1000"/>
        </a:p>
      </dgm:t>
    </dgm:pt>
    <dgm:pt modelId="{4C75B72A-C943-7048-AB07-CB325B3BBC91}">
      <dgm:prSet custT="1"/>
      <dgm:spPr/>
      <dgm:t>
        <a:bodyPr/>
        <a:lstStyle/>
        <a:p>
          <a:r>
            <a:rPr lang="zh-CN" altLang="en-US" sz="1000" b="0" i="0" u="none"/>
            <a:t>第十二章　建设用地使用权</a:t>
          </a:r>
        </a:p>
      </dgm:t>
    </dgm:pt>
    <dgm:pt modelId="{9F699FEA-5DA2-C742-9E41-CA9CD6966236}" type="parTrans" cxnId="{2FA2F94F-24CB-934B-AD3E-C479928B5BD3}">
      <dgm:prSet/>
      <dgm:spPr/>
      <dgm:t>
        <a:bodyPr/>
        <a:lstStyle/>
        <a:p>
          <a:endParaRPr lang="zh-CN" altLang="en-US" sz="1000"/>
        </a:p>
      </dgm:t>
    </dgm:pt>
    <dgm:pt modelId="{793851FD-3F21-8249-9F25-300774841046}" type="sibTrans" cxnId="{2FA2F94F-24CB-934B-AD3E-C479928B5BD3}">
      <dgm:prSet/>
      <dgm:spPr/>
      <dgm:t>
        <a:bodyPr/>
        <a:lstStyle/>
        <a:p>
          <a:endParaRPr lang="zh-CN" altLang="en-US" sz="1000"/>
        </a:p>
      </dgm:t>
    </dgm:pt>
    <dgm:pt modelId="{BBA96B63-15A7-464E-8E50-256EAF5E95C1}">
      <dgm:prSet custT="1"/>
      <dgm:spPr/>
      <dgm:t>
        <a:bodyPr/>
        <a:lstStyle/>
        <a:p>
          <a:r>
            <a:rPr lang="zh-CN" altLang="en-US" sz="1000" b="0" i="0" u="none"/>
            <a:t>第十三章　宅基地使用权</a:t>
          </a:r>
        </a:p>
      </dgm:t>
    </dgm:pt>
    <dgm:pt modelId="{A4F8B0AE-3E2D-574A-B2EA-E621CF4075B2}" type="parTrans" cxnId="{0C130C9D-5296-A149-93B9-54A53CC13A1B}">
      <dgm:prSet/>
      <dgm:spPr/>
      <dgm:t>
        <a:bodyPr/>
        <a:lstStyle/>
        <a:p>
          <a:endParaRPr lang="zh-CN" altLang="en-US" sz="1000"/>
        </a:p>
      </dgm:t>
    </dgm:pt>
    <dgm:pt modelId="{36FD3C5F-8272-7641-B122-DDE978BD8642}" type="sibTrans" cxnId="{0C130C9D-5296-A149-93B9-54A53CC13A1B}">
      <dgm:prSet/>
      <dgm:spPr/>
      <dgm:t>
        <a:bodyPr/>
        <a:lstStyle/>
        <a:p>
          <a:endParaRPr lang="zh-CN" altLang="en-US" sz="1000"/>
        </a:p>
      </dgm:t>
    </dgm:pt>
    <dgm:pt modelId="{596675A5-CA82-3141-9D4B-BA16AE2A89A9}">
      <dgm:prSet custT="1"/>
      <dgm:spPr/>
      <dgm:t>
        <a:bodyPr/>
        <a:lstStyle/>
        <a:p>
          <a:r>
            <a:rPr lang="zh-CN" altLang="en-US" sz="1000" b="0" i="0" u="none"/>
            <a:t>第十四章　居住权</a:t>
          </a:r>
        </a:p>
      </dgm:t>
    </dgm:pt>
    <dgm:pt modelId="{2F250AC8-D837-0A45-8246-D703B697D3B2}" type="parTrans" cxnId="{AC531DEF-1085-5D43-AA19-C74E62765A51}">
      <dgm:prSet/>
      <dgm:spPr/>
      <dgm:t>
        <a:bodyPr/>
        <a:lstStyle/>
        <a:p>
          <a:endParaRPr lang="zh-CN" altLang="en-US" sz="1000"/>
        </a:p>
      </dgm:t>
    </dgm:pt>
    <dgm:pt modelId="{5EC893A1-1B5D-0C47-AC9E-F67232D4A1C8}" type="sibTrans" cxnId="{AC531DEF-1085-5D43-AA19-C74E62765A51}">
      <dgm:prSet/>
      <dgm:spPr/>
      <dgm:t>
        <a:bodyPr/>
        <a:lstStyle/>
        <a:p>
          <a:endParaRPr lang="zh-CN" altLang="en-US" sz="1000"/>
        </a:p>
      </dgm:t>
    </dgm:pt>
    <dgm:pt modelId="{0C1F9750-8C79-BE44-97B1-47E529868867}">
      <dgm:prSet custT="1"/>
      <dgm:spPr/>
      <dgm:t>
        <a:bodyPr/>
        <a:lstStyle/>
        <a:p>
          <a:r>
            <a:rPr lang="zh-CN" altLang="en-US" sz="1000" b="0" i="0" u="none"/>
            <a:t>第十五章　地役权</a:t>
          </a:r>
        </a:p>
      </dgm:t>
    </dgm:pt>
    <dgm:pt modelId="{C9538573-F5B1-DC46-A1BF-748EBF81855D}" type="parTrans" cxnId="{03257058-C0FD-9D42-8AC7-0B39121E7A98}">
      <dgm:prSet/>
      <dgm:spPr/>
      <dgm:t>
        <a:bodyPr/>
        <a:lstStyle/>
        <a:p>
          <a:endParaRPr lang="zh-CN" altLang="en-US" sz="1000"/>
        </a:p>
      </dgm:t>
    </dgm:pt>
    <dgm:pt modelId="{F2BA4115-62F7-0D49-B10F-28178932830A}" type="sibTrans" cxnId="{03257058-C0FD-9D42-8AC7-0B39121E7A98}">
      <dgm:prSet/>
      <dgm:spPr/>
      <dgm:t>
        <a:bodyPr/>
        <a:lstStyle/>
        <a:p>
          <a:endParaRPr lang="zh-CN" altLang="en-US" sz="1000"/>
        </a:p>
      </dgm:t>
    </dgm:pt>
    <dgm:pt modelId="{A2B24E86-8E21-F843-BC58-81F0CFEFD0A1}">
      <dgm:prSet custT="1"/>
      <dgm:spPr/>
      <dgm:t>
        <a:bodyPr/>
        <a:lstStyle/>
        <a:p>
          <a:r>
            <a:rPr lang="zh-CN" altLang="en-US" sz="1000" b="0" i="0" u="none"/>
            <a:t>第四分编　担保物权</a:t>
          </a:r>
        </a:p>
      </dgm:t>
    </dgm:pt>
    <dgm:pt modelId="{78C710C4-4322-AB46-95DE-D481988DC9B9}" type="parTrans" cxnId="{B12C01B8-5CEE-4D42-9B14-1E08B1A56529}">
      <dgm:prSet/>
      <dgm:spPr/>
      <dgm:t>
        <a:bodyPr/>
        <a:lstStyle/>
        <a:p>
          <a:endParaRPr lang="zh-CN" altLang="en-US" sz="1000"/>
        </a:p>
      </dgm:t>
    </dgm:pt>
    <dgm:pt modelId="{0C3F53E9-2D48-9C45-A266-EB55E088D6FE}" type="sibTrans" cxnId="{B12C01B8-5CEE-4D42-9B14-1E08B1A56529}">
      <dgm:prSet/>
      <dgm:spPr/>
      <dgm:t>
        <a:bodyPr/>
        <a:lstStyle/>
        <a:p>
          <a:endParaRPr lang="zh-CN" altLang="en-US" sz="1000"/>
        </a:p>
      </dgm:t>
    </dgm:pt>
    <dgm:pt modelId="{78EB671A-1DA0-2941-8B9F-44771119DFB8}">
      <dgm:prSet custT="1"/>
      <dgm:spPr/>
      <dgm:t>
        <a:bodyPr/>
        <a:lstStyle/>
        <a:p>
          <a:r>
            <a:rPr lang="zh-CN" altLang="en-US" sz="1000" b="0" i="0" u="none"/>
            <a:t>第十六章　一般规定</a:t>
          </a:r>
        </a:p>
      </dgm:t>
    </dgm:pt>
    <dgm:pt modelId="{70E03B1C-708D-8844-B384-DD3DD674B2B6}" type="parTrans" cxnId="{08C5BDA3-DBAA-F64A-9FB3-516E60AFE6C0}">
      <dgm:prSet/>
      <dgm:spPr/>
      <dgm:t>
        <a:bodyPr/>
        <a:lstStyle/>
        <a:p>
          <a:endParaRPr lang="zh-CN" altLang="en-US" sz="1000"/>
        </a:p>
      </dgm:t>
    </dgm:pt>
    <dgm:pt modelId="{ACCA33A2-30A9-5D44-B774-DC66C0B4F1FC}" type="sibTrans" cxnId="{08C5BDA3-DBAA-F64A-9FB3-516E60AFE6C0}">
      <dgm:prSet/>
      <dgm:spPr/>
      <dgm:t>
        <a:bodyPr/>
        <a:lstStyle/>
        <a:p>
          <a:endParaRPr lang="zh-CN" altLang="en-US" sz="1000"/>
        </a:p>
      </dgm:t>
    </dgm:pt>
    <dgm:pt modelId="{61D9FC9E-D1A6-BE4D-9546-E626E97CED5B}">
      <dgm:prSet custT="1"/>
      <dgm:spPr/>
      <dgm:t>
        <a:bodyPr/>
        <a:lstStyle/>
        <a:p>
          <a:r>
            <a:rPr lang="zh-CN" altLang="en-US" sz="1000" b="0" i="0" u="none"/>
            <a:t>第十七章　抵押权</a:t>
          </a:r>
        </a:p>
      </dgm:t>
    </dgm:pt>
    <dgm:pt modelId="{26A7BB63-56E8-C048-868B-76E072FA5E16}" type="parTrans" cxnId="{E41FDB6F-671C-2042-A73D-98754F28C403}">
      <dgm:prSet/>
      <dgm:spPr/>
      <dgm:t>
        <a:bodyPr/>
        <a:lstStyle/>
        <a:p>
          <a:endParaRPr lang="zh-CN" altLang="en-US" sz="1000"/>
        </a:p>
      </dgm:t>
    </dgm:pt>
    <dgm:pt modelId="{E85F545C-29EF-E84F-A204-227102148127}" type="sibTrans" cxnId="{E41FDB6F-671C-2042-A73D-98754F28C403}">
      <dgm:prSet/>
      <dgm:spPr/>
      <dgm:t>
        <a:bodyPr/>
        <a:lstStyle/>
        <a:p>
          <a:endParaRPr lang="zh-CN" altLang="en-US" sz="1000"/>
        </a:p>
      </dgm:t>
    </dgm:pt>
    <dgm:pt modelId="{6349ED88-73C4-A344-A495-C36351272254}">
      <dgm:prSet custT="1"/>
      <dgm:spPr/>
      <dgm:t>
        <a:bodyPr/>
        <a:lstStyle/>
        <a:p>
          <a:r>
            <a:rPr lang="zh-CN" altLang="en-US" sz="1000" b="0" i="0" u="none"/>
            <a:t>第一节　一般抵押权</a:t>
          </a:r>
        </a:p>
      </dgm:t>
    </dgm:pt>
    <dgm:pt modelId="{F5C2822F-BF5C-6C46-90BB-43BC1C0FDB75}" type="parTrans" cxnId="{4F6F8CA0-8C39-664D-B19E-1CFF9D3AC87A}">
      <dgm:prSet/>
      <dgm:spPr/>
      <dgm:t>
        <a:bodyPr/>
        <a:lstStyle/>
        <a:p>
          <a:endParaRPr lang="zh-CN" altLang="en-US" sz="1000"/>
        </a:p>
      </dgm:t>
    </dgm:pt>
    <dgm:pt modelId="{4225822D-B088-5749-9B70-A8CF49635A6D}" type="sibTrans" cxnId="{4F6F8CA0-8C39-664D-B19E-1CFF9D3AC87A}">
      <dgm:prSet/>
      <dgm:spPr/>
      <dgm:t>
        <a:bodyPr/>
        <a:lstStyle/>
        <a:p>
          <a:endParaRPr lang="zh-CN" altLang="en-US" sz="1000"/>
        </a:p>
      </dgm:t>
    </dgm:pt>
    <dgm:pt modelId="{EEEF9CCD-F7E3-E647-AF28-0386E922D2DF}">
      <dgm:prSet custT="1"/>
      <dgm:spPr/>
      <dgm:t>
        <a:bodyPr/>
        <a:lstStyle/>
        <a:p>
          <a:r>
            <a:rPr lang="zh-CN" altLang="en-US" sz="1000" b="0" i="0" u="none"/>
            <a:t>第二节　最高额抵押权</a:t>
          </a:r>
        </a:p>
      </dgm:t>
    </dgm:pt>
    <dgm:pt modelId="{08A4DF63-CF2C-184F-A671-DE9CAE7788F9}" type="parTrans" cxnId="{76FE5B02-7E93-B141-8025-02C02BC7E580}">
      <dgm:prSet/>
      <dgm:spPr/>
      <dgm:t>
        <a:bodyPr/>
        <a:lstStyle/>
        <a:p>
          <a:endParaRPr lang="zh-CN" altLang="en-US" sz="1000"/>
        </a:p>
      </dgm:t>
    </dgm:pt>
    <dgm:pt modelId="{EF343BDE-0083-F64A-B649-6422602EB753}" type="sibTrans" cxnId="{76FE5B02-7E93-B141-8025-02C02BC7E580}">
      <dgm:prSet/>
      <dgm:spPr/>
      <dgm:t>
        <a:bodyPr/>
        <a:lstStyle/>
        <a:p>
          <a:endParaRPr lang="zh-CN" altLang="en-US" sz="1000"/>
        </a:p>
      </dgm:t>
    </dgm:pt>
    <dgm:pt modelId="{90B030AB-CE15-854B-A9EB-51CABB6D2ADD}">
      <dgm:prSet custT="1"/>
      <dgm:spPr/>
      <dgm:t>
        <a:bodyPr/>
        <a:lstStyle/>
        <a:p>
          <a:r>
            <a:rPr lang="zh-CN" altLang="en-US" sz="1000" b="0" i="0" u="none"/>
            <a:t>第十八章　质　　权</a:t>
          </a:r>
        </a:p>
      </dgm:t>
    </dgm:pt>
    <dgm:pt modelId="{9463AF99-2BB3-CD4B-9104-F954FF7ADF83}" type="parTrans" cxnId="{CD6C7118-0B00-9E4D-86E2-6F6A0A5BA3DE}">
      <dgm:prSet/>
      <dgm:spPr/>
      <dgm:t>
        <a:bodyPr/>
        <a:lstStyle/>
        <a:p>
          <a:endParaRPr lang="zh-CN" altLang="en-US" sz="1000"/>
        </a:p>
      </dgm:t>
    </dgm:pt>
    <dgm:pt modelId="{3BAE0E66-B39D-6746-A99A-A870120267D9}" type="sibTrans" cxnId="{CD6C7118-0B00-9E4D-86E2-6F6A0A5BA3DE}">
      <dgm:prSet/>
      <dgm:spPr/>
      <dgm:t>
        <a:bodyPr/>
        <a:lstStyle/>
        <a:p>
          <a:endParaRPr lang="zh-CN" altLang="en-US" sz="1000"/>
        </a:p>
      </dgm:t>
    </dgm:pt>
    <dgm:pt modelId="{0AF837CD-E9D7-D346-A1A5-769462842649}">
      <dgm:prSet custT="1"/>
      <dgm:spPr/>
      <dgm:t>
        <a:bodyPr/>
        <a:lstStyle/>
        <a:p>
          <a:r>
            <a:rPr lang="zh-CN" altLang="en-US" sz="1000" b="0" i="0" u="none"/>
            <a:t>第一节　动产质权</a:t>
          </a:r>
        </a:p>
      </dgm:t>
    </dgm:pt>
    <dgm:pt modelId="{2649AB80-3053-0E49-960E-1A3FEF009BED}" type="parTrans" cxnId="{8E593094-69EC-9A4B-A52C-22E4F8D78851}">
      <dgm:prSet/>
      <dgm:spPr/>
      <dgm:t>
        <a:bodyPr/>
        <a:lstStyle/>
        <a:p>
          <a:endParaRPr lang="zh-CN" altLang="en-US" sz="1000"/>
        </a:p>
      </dgm:t>
    </dgm:pt>
    <dgm:pt modelId="{1C822452-40DF-8C49-A429-BD270D3E1720}" type="sibTrans" cxnId="{8E593094-69EC-9A4B-A52C-22E4F8D78851}">
      <dgm:prSet/>
      <dgm:spPr/>
      <dgm:t>
        <a:bodyPr/>
        <a:lstStyle/>
        <a:p>
          <a:endParaRPr lang="zh-CN" altLang="en-US" sz="1000"/>
        </a:p>
      </dgm:t>
    </dgm:pt>
    <dgm:pt modelId="{93E6BE92-3C49-CB40-9EBE-91E4F7DE6B57}">
      <dgm:prSet custT="1"/>
      <dgm:spPr/>
      <dgm:t>
        <a:bodyPr/>
        <a:lstStyle/>
        <a:p>
          <a:r>
            <a:rPr lang="zh-CN" altLang="en-US" sz="1000" b="0" i="0" u="none"/>
            <a:t>第二节　权利质权</a:t>
          </a:r>
        </a:p>
      </dgm:t>
    </dgm:pt>
    <dgm:pt modelId="{B9D13936-8EB4-E647-AF05-046767B2BFC3}" type="parTrans" cxnId="{73E93C01-5E7F-0348-AA8F-9490160F50DF}">
      <dgm:prSet/>
      <dgm:spPr/>
      <dgm:t>
        <a:bodyPr/>
        <a:lstStyle/>
        <a:p>
          <a:endParaRPr lang="zh-CN" altLang="en-US" sz="1000"/>
        </a:p>
      </dgm:t>
    </dgm:pt>
    <dgm:pt modelId="{CB644139-AB1A-6946-AAE5-33D6F1CE7D55}" type="sibTrans" cxnId="{73E93C01-5E7F-0348-AA8F-9490160F50DF}">
      <dgm:prSet/>
      <dgm:spPr/>
      <dgm:t>
        <a:bodyPr/>
        <a:lstStyle/>
        <a:p>
          <a:endParaRPr lang="zh-CN" altLang="en-US" sz="1000"/>
        </a:p>
      </dgm:t>
    </dgm:pt>
    <dgm:pt modelId="{9214CB67-3A95-4A46-8585-F75E13D06DA9}">
      <dgm:prSet custT="1"/>
      <dgm:spPr/>
      <dgm:t>
        <a:bodyPr/>
        <a:lstStyle/>
        <a:p>
          <a:r>
            <a:rPr lang="zh-CN" altLang="en-US" sz="1000" b="0" i="0" u="none"/>
            <a:t>第十九章　留置权</a:t>
          </a:r>
        </a:p>
      </dgm:t>
    </dgm:pt>
    <dgm:pt modelId="{9D9DD880-D8C4-C54F-B049-BB9EB3DCC0D9}" type="parTrans" cxnId="{B75A7CA1-342B-9E46-81F5-4A01F7DDDE47}">
      <dgm:prSet/>
      <dgm:spPr/>
      <dgm:t>
        <a:bodyPr/>
        <a:lstStyle/>
        <a:p>
          <a:endParaRPr lang="zh-CN" altLang="en-US" sz="1000"/>
        </a:p>
      </dgm:t>
    </dgm:pt>
    <dgm:pt modelId="{6BD6EB48-E97F-E242-A250-B77BACDF223D}" type="sibTrans" cxnId="{B75A7CA1-342B-9E46-81F5-4A01F7DDDE47}">
      <dgm:prSet/>
      <dgm:spPr/>
      <dgm:t>
        <a:bodyPr/>
        <a:lstStyle/>
        <a:p>
          <a:endParaRPr lang="zh-CN" altLang="en-US" sz="1000"/>
        </a:p>
      </dgm:t>
    </dgm:pt>
    <dgm:pt modelId="{25477192-A41E-E64E-B271-D5E9C0267ABE}">
      <dgm:prSet custT="1"/>
      <dgm:spPr/>
      <dgm:t>
        <a:bodyPr/>
        <a:lstStyle/>
        <a:p>
          <a:r>
            <a:rPr lang="zh-CN" altLang="en-US" sz="1000" b="0" i="0" u="none"/>
            <a:t>第五分编　占　　有</a:t>
          </a:r>
        </a:p>
      </dgm:t>
    </dgm:pt>
    <dgm:pt modelId="{D6C0F438-592E-3446-A77C-3FB42DF1B337}" type="parTrans" cxnId="{A06B500D-B437-2744-B2E5-EAF5D1F0FACA}">
      <dgm:prSet/>
      <dgm:spPr/>
      <dgm:t>
        <a:bodyPr/>
        <a:lstStyle/>
        <a:p>
          <a:endParaRPr lang="zh-CN" altLang="en-US" sz="1000"/>
        </a:p>
      </dgm:t>
    </dgm:pt>
    <dgm:pt modelId="{45201F86-FF28-124B-9347-A2C584434370}" type="sibTrans" cxnId="{A06B500D-B437-2744-B2E5-EAF5D1F0FACA}">
      <dgm:prSet/>
      <dgm:spPr/>
      <dgm:t>
        <a:bodyPr/>
        <a:lstStyle/>
        <a:p>
          <a:endParaRPr lang="zh-CN" altLang="en-US" sz="1000"/>
        </a:p>
      </dgm:t>
    </dgm:pt>
    <dgm:pt modelId="{62E5EFD2-2895-8641-B2BA-79FC496FBFE7}">
      <dgm:prSet custT="1"/>
      <dgm:spPr/>
      <dgm:t>
        <a:bodyPr/>
        <a:lstStyle/>
        <a:p>
          <a:r>
            <a:rPr lang="zh-CN" altLang="en-US" sz="1000" b="0" i="0" u="none"/>
            <a:t>第二十章　占　　有</a:t>
          </a:r>
        </a:p>
      </dgm:t>
    </dgm:pt>
    <dgm:pt modelId="{564F6952-C3C9-1941-98A3-4B6F79A9EEAC}" type="parTrans" cxnId="{B1588492-0B47-E34E-9DB5-9ED97BA43BD3}">
      <dgm:prSet/>
      <dgm:spPr/>
      <dgm:t>
        <a:bodyPr/>
        <a:lstStyle/>
        <a:p>
          <a:endParaRPr lang="zh-CN" altLang="en-US" sz="1000"/>
        </a:p>
      </dgm:t>
    </dgm:pt>
    <dgm:pt modelId="{B0AE4AAE-B688-CF4F-9A32-BCBDEEC68E12}" type="sibTrans" cxnId="{B1588492-0B47-E34E-9DB5-9ED97BA43BD3}">
      <dgm:prSet/>
      <dgm:spPr/>
      <dgm:t>
        <a:bodyPr/>
        <a:lstStyle/>
        <a:p>
          <a:endParaRPr lang="zh-CN" altLang="en-US" sz="1000"/>
        </a:p>
      </dgm:t>
    </dgm:pt>
    <dgm:pt modelId="{71CA44A2-FECE-EE42-9C8E-10BA9B294385}" type="pres">
      <dgm:prSet presAssocID="{7441A47A-8BD2-5545-90E3-C0739E53CBC0}" presName="linear" presStyleCnt="0">
        <dgm:presLayoutVars>
          <dgm:dir/>
          <dgm:animLvl val="lvl"/>
          <dgm:resizeHandles val="exact"/>
        </dgm:presLayoutVars>
      </dgm:prSet>
      <dgm:spPr/>
    </dgm:pt>
    <dgm:pt modelId="{7B937B71-46EB-1A4E-962F-CBA61D932A19}" type="pres">
      <dgm:prSet presAssocID="{45F4ED09-D35B-2645-A745-72C2E4184484}" presName="parentLin" presStyleCnt="0"/>
      <dgm:spPr/>
    </dgm:pt>
    <dgm:pt modelId="{2CE7344C-7435-7B4A-9B2C-1FEEF3F315DB}" type="pres">
      <dgm:prSet presAssocID="{45F4ED09-D35B-2645-A745-72C2E4184484}" presName="parentLeftMargin" presStyleLbl="node1" presStyleIdx="0" presStyleCnt="33"/>
      <dgm:spPr/>
    </dgm:pt>
    <dgm:pt modelId="{D403AFCF-3FBC-C84B-8945-7FF951E5F97B}" type="pres">
      <dgm:prSet presAssocID="{45F4ED09-D35B-2645-A745-72C2E4184484}" presName="parentText" presStyleLbl="node1" presStyleIdx="0" presStyleCnt="33">
        <dgm:presLayoutVars>
          <dgm:chMax val="0"/>
          <dgm:bulletEnabled val="1"/>
        </dgm:presLayoutVars>
      </dgm:prSet>
      <dgm:spPr/>
    </dgm:pt>
    <dgm:pt modelId="{9767A93E-888B-4444-9577-4431F1C4CBBA}" type="pres">
      <dgm:prSet presAssocID="{45F4ED09-D35B-2645-A745-72C2E4184484}" presName="negativeSpace" presStyleCnt="0"/>
      <dgm:spPr/>
    </dgm:pt>
    <dgm:pt modelId="{86B966F3-D3B3-E541-9238-1113FCEF51B0}" type="pres">
      <dgm:prSet presAssocID="{45F4ED09-D35B-2645-A745-72C2E4184484}" presName="childText" presStyleLbl="conFgAcc1" presStyleIdx="0" presStyleCnt="33">
        <dgm:presLayoutVars>
          <dgm:bulletEnabled val="1"/>
        </dgm:presLayoutVars>
      </dgm:prSet>
      <dgm:spPr/>
    </dgm:pt>
    <dgm:pt modelId="{EF12C500-75A1-2842-ABC1-1934693D53C8}" type="pres">
      <dgm:prSet presAssocID="{18CF7133-B1BE-6146-B530-4E2C1FB1F604}" presName="spaceBetweenRectangles" presStyleCnt="0"/>
      <dgm:spPr/>
    </dgm:pt>
    <dgm:pt modelId="{0C8C9907-01E9-9A47-A2FF-659F062BB020}" type="pres">
      <dgm:prSet presAssocID="{CE774564-D6EE-1649-8193-F1B7ECA8D584}" presName="parentLin" presStyleCnt="0"/>
      <dgm:spPr/>
    </dgm:pt>
    <dgm:pt modelId="{3328FA9A-B022-9C4A-A77A-B8F59B0F7FE4}" type="pres">
      <dgm:prSet presAssocID="{CE774564-D6EE-1649-8193-F1B7ECA8D584}" presName="parentLeftMargin" presStyleLbl="node1" presStyleIdx="0" presStyleCnt="33"/>
      <dgm:spPr/>
    </dgm:pt>
    <dgm:pt modelId="{A9C756DC-9E52-6943-B78B-B50E829A40F2}" type="pres">
      <dgm:prSet presAssocID="{CE774564-D6EE-1649-8193-F1B7ECA8D584}" presName="parentText" presStyleLbl="node1" presStyleIdx="1" presStyleCnt="33">
        <dgm:presLayoutVars>
          <dgm:chMax val="0"/>
          <dgm:bulletEnabled val="1"/>
        </dgm:presLayoutVars>
      </dgm:prSet>
      <dgm:spPr/>
    </dgm:pt>
    <dgm:pt modelId="{E4B477C8-B023-5042-ACC0-2DB43CD2B38A}" type="pres">
      <dgm:prSet presAssocID="{CE774564-D6EE-1649-8193-F1B7ECA8D584}" presName="negativeSpace" presStyleCnt="0"/>
      <dgm:spPr/>
    </dgm:pt>
    <dgm:pt modelId="{4FD7F8C1-A5FA-B84D-B524-04DB25E9B281}" type="pres">
      <dgm:prSet presAssocID="{CE774564-D6EE-1649-8193-F1B7ECA8D584}" presName="childText" presStyleLbl="conFgAcc1" presStyleIdx="1" presStyleCnt="33">
        <dgm:presLayoutVars>
          <dgm:bulletEnabled val="1"/>
        </dgm:presLayoutVars>
      </dgm:prSet>
      <dgm:spPr/>
    </dgm:pt>
    <dgm:pt modelId="{1C025744-D7E3-EE41-8D62-179F63350380}" type="pres">
      <dgm:prSet presAssocID="{027F5345-DDE0-7D4C-8595-09A84B3EA2B5}" presName="spaceBetweenRectangles" presStyleCnt="0"/>
      <dgm:spPr/>
    </dgm:pt>
    <dgm:pt modelId="{A165A4D6-4A90-D14C-AFF2-40801FCE1D3F}" type="pres">
      <dgm:prSet presAssocID="{AE565FB6-D5B3-A04B-948D-A664B23117FD}" presName="parentLin" presStyleCnt="0"/>
      <dgm:spPr/>
    </dgm:pt>
    <dgm:pt modelId="{CCD03021-DC15-8A4C-9D7A-975D6A4AD5A9}" type="pres">
      <dgm:prSet presAssocID="{AE565FB6-D5B3-A04B-948D-A664B23117FD}" presName="parentLeftMargin" presStyleLbl="node1" presStyleIdx="1" presStyleCnt="33"/>
      <dgm:spPr/>
    </dgm:pt>
    <dgm:pt modelId="{2646CB4E-4679-6348-9A4C-879BF474A89A}" type="pres">
      <dgm:prSet presAssocID="{AE565FB6-D5B3-A04B-948D-A664B23117FD}" presName="parentText" presStyleLbl="node1" presStyleIdx="2" presStyleCnt="33">
        <dgm:presLayoutVars>
          <dgm:chMax val="0"/>
          <dgm:bulletEnabled val="1"/>
        </dgm:presLayoutVars>
      </dgm:prSet>
      <dgm:spPr/>
    </dgm:pt>
    <dgm:pt modelId="{2AA62A39-DA90-C54E-9129-E44031DD152D}" type="pres">
      <dgm:prSet presAssocID="{AE565FB6-D5B3-A04B-948D-A664B23117FD}" presName="negativeSpace" presStyleCnt="0"/>
      <dgm:spPr/>
    </dgm:pt>
    <dgm:pt modelId="{784CBE4C-026C-894A-8AF5-3B6729C31B0E}" type="pres">
      <dgm:prSet presAssocID="{AE565FB6-D5B3-A04B-948D-A664B23117FD}" presName="childText" presStyleLbl="conFgAcc1" presStyleIdx="2" presStyleCnt="33">
        <dgm:presLayoutVars>
          <dgm:bulletEnabled val="1"/>
        </dgm:presLayoutVars>
      </dgm:prSet>
      <dgm:spPr/>
    </dgm:pt>
    <dgm:pt modelId="{97B7A6FB-18BE-1246-8373-A9F94871AFAF}" type="pres">
      <dgm:prSet presAssocID="{6543DF98-9C86-0443-9D56-7FAF0BDED31B}" presName="spaceBetweenRectangles" presStyleCnt="0"/>
      <dgm:spPr/>
    </dgm:pt>
    <dgm:pt modelId="{2F52EEA6-B994-4440-AB39-465A36F7196A}" type="pres">
      <dgm:prSet presAssocID="{EEAB7AA3-7C62-9E4F-B145-44DF7C7B89E3}" presName="parentLin" presStyleCnt="0"/>
      <dgm:spPr/>
    </dgm:pt>
    <dgm:pt modelId="{80690E5F-359E-FD4F-A939-51D2C9E48465}" type="pres">
      <dgm:prSet presAssocID="{EEAB7AA3-7C62-9E4F-B145-44DF7C7B89E3}" presName="parentLeftMargin" presStyleLbl="node1" presStyleIdx="2" presStyleCnt="33"/>
      <dgm:spPr/>
    </dgm:pt>
    <dgm:pt modelId="{E4CFFA70-728E-7349-AA22-787CA388A6BE}" type="pres">
      <dgm:prSet presAssocID="{EEAB7AA3-7C62-9E4F-B145-44DF7C7B89E3}" presName="parentText" presStyleLbl="node1" presStyleIdx="3" presStyleCnt="33">
        <dgm:presLayoutVars>
          <dgm:chMax val="0"/>
          <dgm:bulletEnabled val="1"/>
        </dgm:presLayoutVars>
      </dgm:prSet>
      <dgm:spPr/>
    </dgm:pt>
    <dgm:pt modelId="{16FAB3E5-E545-FD40-AC48-E453A134F9B5}" type="pres">
      <dgm:prSet presAssocID="{EEAB7AA3-7C62-9E4F-B145-44DF7C7B89E3}" presName="negativeSpace" presStyleCnt="0"/>
      <dgm:spPr/>
    </dgm:pt>
    <dgm:pt modelId="{78744A33-EAAF-BF42-BE68-F92218FEE1E9}" type="pres">
      <dgm:prSet presAssocID="{EEAB7AA3-7C62-9E4F-B145-44DF7C7B89E3}" presName="childText" presStyleLbl="conFgAcc1" presStyleIdx="3" presStyleCnt="33">
        <dgm:presLayoutVars>
          <dgm:bulletEnabled val="1"/>
        </dgm:presLayoutVars>
      </dgm:prSet>
      <dgm:spPr/>
    </dgm:pt>
    <dgm:pt modelId="{04F61D92-2EE1-9F47-B6E9-C5970B72E28D}" type="pres">
      <dgm:prSet presAssocID="{ECC85D0C-D9E4-7948-938D-5E6ABD275531}" presName="spaceBetweenRectangles" presStyleCnt="0"/>
      <dgm:spPr/>
    </dgm:pt>
    <dgm:pt modelId="{86024774-4CEA-8945-801C-8C5D20A37A21}" type="pres">
      <dgm:prSet presAssocID="{F914BF49-686E-DD40-AEA4-7268FFB52A24}" presName="parentLin" presStyleCnt="0"/>
      <dgm:spPr/>
    </dgm:pt>
    <dgm:pt modelId="{1541D4AA-D893-8D40-93AA-3A37029BD35D}" type="pres">
      <dgm:prSet presAssocID="{F914BF49-686E-DD40-AEA4-7268FFB52A24}" presName="parentLeftMargin" presStyleLbl="node1" presStyleIdx="3" presStyleCnt="33"/>
      <dgm:spPr/>
    </dgm:pt>
    <dgm:pt modelId="{57627D34-97DC-5749-A454-CC7C0F8D28B6}" type="pres">
      <dgm:prSet presAssocID="{F914BF49-686E-DD40-AEA4-7268FFB52A24}" presName="parentText" presStyleLbl="node1" presStyleIdx="4" presStyleCnt="33">
        <dgm:presLayoutVars>
          <dgm:chMax val="0"/>
          <dgm:bulletEnabled val="1"/>
        </dgm:presLayoutVars>
      </dgm:prSet>
      <dgm:spPr/>
    </dgm:pt>
    <dgm:pt modelId="{BECEF1B4-5FDA-2D4D-8628-F830ED7F18B3}" type="pres">
      <dgm:prSet presAssocID="{F914BF49-686E-DD40-AEA4-7268FFB52A24}" presName="negativeSpace" presStyleCnt="0"/>
      <dgm:spPr/>
    </dgm:pt>
    <dgm:pt modelId="{24460522-19F7-174C-A8D1-263F3CABD78D}" type="pres">
      <dgm:prSet presAssocID="{F914BF49-686E-DD40-AEA4-7268FFB52A24}" presName="childText" presStyleLbl="conFgAcc1" presStyleIdx="4" presStyleCnt="33">
        <dgm:presLayoutVars>
          <dgm:bulletEnabled val="1"/>
        </dgm:presLayoutVars>
      </dgm:prSet>
      <dgm:spPr/>
    </dgm:pt>
    <dgm:pt modelId="{EB9C02A0-5DDF-994E-A1DE-57465119F3F8}" type="pres">
      <dgm:prSet presAssocID="{3ADC0FDC-1834-CD41-B201-82F508F6BE1D}" presName="spaceBetweenRectangles" presStyleCnt="0"/>
      <dgm:spPr/>
    </dgm:pt>
    <dgm:pt modelId="{F7143E70-56A7-CA40-B2A6-4C4988012E4C}" type="pres">
      <dgm:prSet presAssocID="{6356A210-8766-FB4A-AFC6-A99505F37207}" presName="parentLin" presStyleCnt="0"/>
      <dgm:spPr/>
    </dgm:pt>
    <dgm:pt modelId="{FCE6490A-FEBB-2849-AEE0-62D61D87DF8B}" type="pres">
      <dgm:prSet presAssocID="{6356A210-8766-FB4A-AFC6-A99505F37207}" presName="parentLeftMargin" presStyleLbl="node1" presStyleIdx="4" presStyleCnt="33"/>
      <dgm:spPr/>
    </dgm:pt>
    <dgm:pt modelId="{341BFA3C-32FE-9940-B432-153CD5941890}" type="pres">
      <dgm:prSet presAssocID="{6356A210-8766-FB4A-AFC6-A99505F37207}" presName="parentText" presStyleLbl="node1" presStyleIdx="5" presStyleCnt="33">
        <dgm:presLayoutVars>
          <dgm:chMax val="0"/>
          <dgm:bulletEnabled val="1"/>
        </dgm:presLayoutVars>
      </dgm:prSet>
      <dgm:spPr/>
    </dgm:pt>
    <dgm:pt modelId="{FDC49D86-6E93-7B4D-8D87-802CFB0B059D}" type="pres">
      <dgm:prSet presAssocID="{6356A210-8766-FB4A-AFC6-A99505F37207}" presName="negativeSpace" presStyleCnt="0"/>
      <dgm:spPr/>
    </dgm:pt>
    <dgm:pt modelId="{7A577F90-7998-9143-B9B4-E9286FABF2AE}" type="pres">
      <dgm:prSet presAssocID="{6356A210-8766-FB4A-AFC6-A99505F37207}" presName="childText" presStyleLbl="conFgAcc1" presStyleIdx="5" presStyleCnt="33">
        <dgm:presLayoutVars>
          <dgm:bulletEnabled val="1"/>
        </dgm:presLayoutVars>
      </dgm:prSet>
      <dgm:spPr/>
    </dgm:pt>
    <dgm:pt modelId="{F6745BFB-2D45-3F42-8FB6-5FFD3C959B81}" type="pres">
      <dgm:prSet presAssocID="{AB959B27-E496-E24E-9726-DA1B0B917F01}" presName="spaceBetweenRectangles" presStyleCnt="0"/>
      <dgm:spPr/>
    </dgm:pt>
    <dgm:pt modelId="{62CD0BE5-544E-7140-98C2-4DC386BA750A}" type="pres">
      <dgm:prSet presAssocID="{146D0DEF-2ECC-8641-BC61-F45E715C6050}" presName="parentLin" presStyleCnt="0"/>
      <dgm:spPr/>
    </dgm:pt>
    <dgm:pt modelId="{BFDD6F06-A0AF-2846-8494-A364F35A2EAA}" type="pres">
      <dgm:prSet presAssocID="{146D0DEF-2ECC-8641-BC61-F45E715C6050}" presName="parentLeftMargin" presStyleLbl="node1" presStyleIdx="5" presStyleCnt="33"/>
      <dgm:spPr/>
    </dgm:pt>
    <dgm:pt modelId="{8435D3B7-CD8C-2945-BE99-F017BD88A684}" type="pres">
      <dgm:prSet presAssocID="{146D0DEF-2ECC-8641-BC61-F45E715C6050}" presName="parentText" presStyleLbl="node1" presStyleIdx="6" presStyleCnt="33">
        <dgm:presLayoutVars>
          <dgm:chMax val="0"/>
          <dgm:bulletEnabled val="1"/>
        </dgm:presLayoutVars>
      </dgm:prSet>
      <dgm:spPr/>
    </dgm:pt>
    <dgm:pt modelId="{73BCD078-6B41-6D47-8BCB-4AF9D99C503F}" type="pres">
      <dgm:prSet presAssocID="{146D0DEF-2ECC-8641-BC61-F45E715C6050}" presName="negativeSpace" presStyleCnt="0"/>
      <dgm:spPr/>
    </dgm:pt>
    <dgm:pt modelId="{7788B81D-B998-6A43-99D6-B37565E1093C}" type="pres">
      <dgm:prSet presAssocID="{146D0DEF-2ECC-8641-BC61-F45E715C6050}" presName="childText" presStyleLbl="conFgAcc1" presStyleIdx="6" presStyleCnt="33">
        <dgm:presLayoutVars>
          <dgm:bulletEnabled val="1"/>
        </dgm:presLayoutVars>
      </dgm:prSet>
      <dgm:spPr/>
    </dgm:pt>
    <dgm:pt modelId="{273B1020-B6CA-0947-8637-A67A0EAF154C}" type="pres">
      <dgm:prSet presAssocID="{CBD06740-7DBA-D647-B45C-D1BDA442E83D}" presName="spaceBetweenRectangles" presStyleCnt="0"/>
      <dgm:spPr/>
    </dgm:pt>
    <dgm:pt modelId="{20CA925E-A9A4-A742-9793-2F5D2C6226EE}" type="pres">
      <dgm:prSet presAssocID="{E38855D4-6256-694B-8D38-5A4F1E2A9F22}" presName="parentLin" presStyleCnt="0"/>
      <dgm:spPr/>
    </dgm:pt>
    <dgm:pt modelId="{4B3BC58B-47A8-2442-BA9C-CDB0AC99F598}" type="pres">
      <dgm:prSet presAssocID="{E38855D4-6256-694B-8D38-5A4F1E2A9F22}" presName="parentLeftMargin" presStyleLbl="node1" presStyleIdx="6" presStyleCnt="33"/>
      <dgm:spPr/>
    </dgm:pt>
    <dgm:pt modelId="{C34E064B-AB3F-BA46-9113-2F0F145141B5}" type="pres">
      <dgm:prSet presAssocID="{E38855D4-6256-694B-8D38-5A4F1E2A9F22}" presName="parentText" presStyleLbl="node1" presStyleIdx="7" presStyleCnt="33">
        <dgm:presLayoutVars>
          <dgm:chMax val="0"/>
          <dgm:bulletEnabled val="1"/>
        </dgm:presLayoutVars>
      </dgm:prSet>
      <dgm:spPr/>
    </dgm:pt>
    <dgm:pt modelId="{060CBB8F-6476-3D43-AD06-EF1943809B5B}" type="pres">
      <dgm:prSet presAssocID="{E38855D4-6256-694B-8D38-5A4F1E2A9F22}" presName="negativeSpace" presStyleCnt="0"/>
      <dgm:spPr/>
    </dgm:pt>
    <dgm:pt modelId="{8AD9AC68-6F56-714C-89E8-1EE0ADE07146}" type="pres">
      <dgm:prSet presAssocID="{E38855D4-6256-694B-8D38-5A4F1E2A9F22}" presName="childText" presStyleLbl="conFgAcc1" presStyleIdx="7" presStyleCnt="33">
        <dgm:presLayoutVars>
          <dgm:bulletEnabled val="1"/>
        </dgm:presLayoutVars>
      </dgm:prSet>
      <dgm:spPr/>
    </dgm:pt>
    <dgm:pt modelId="{9D8EBDF8-0544-FF48-BB64-F5B77E5ED883}" type="pres">
      <dgm:prSet presAssocID="{7E3FB266-5685-E34A-B1D9-4FF1220C5D6E}" presName="spaceBetweenRectangles" presStyleCnt="0"/>
      <dgm:spPr/>
    </dgm:pt>
    <dgm:pt modelId="{9F6FF95C-AF87-B44A-B509-615E2BBD77AE}" type="pres">
      <dgm:prSet presAssocID="{32E9B83E-81DA-DA49-8066-C78B1A312885}" presName="parentLin" presStyleCnt="0"/>
      <dgm:spPr/>
    </dgm:pt>
    <dgm:pt modelId="{EF03E903-2664-AD4F-9F3D-C102BC60EA67}" type="pres">
      <dgm:prSet presAssocID="{32E9B83E-81DA-DA49-8066-C78B1A312885}" presName="parentLeftMargin" presStyleLbl="node1" presStyleIdx="7" presStyleCnt="33"/>
      <dgm:spPr/>
    </dgm:pt>
    <dgm:pt modelId="{4F99485D-3C08-7445-BC76-77EC1ED39721}" type="pres">
      <dgm:prSet presAssocID="{32E9B83E-81DA-DA49-8066-C78B1A312885}" presName="parentText" presStyleLbl="node1" presStyleIdx="8" presStyleCnt="33">
        <dgm:presLayoutVars>
          <dgm:chMax val="0"/>
          <dgm:bulletEnabled val="1"/>
        </dgm:presLayoutVars>
      </dgm:prSet>
      <dgm:spPr/>
    </dgm:pt>
    <dgm:pt modelId="{21C51DE6-8DF6-AE4B-8950-54B542DB587B}" type="pres">
      <dgm:prSet presAssocID="{32E9B83E-81DA-DA49-8066-C78B1A312885}" presName="negativeSpace" presStyleCnt="0"/>
      <dgm:spPr/>
    </dgm:pt>
    <dgm:pt modelId="{AB8CD791-7CFF-534D-A959-3CA050FA06F3}" type="pres">
      <dgm:prSet presAssocID="{32E9B83E-81DA-DA49-8066-C78B1A312885}" presName="childText" presStyleLbl="conFgAcc1" presStyleIdx="8" presStyleCnt="33">
        <dgm:presLayoutVars>
          <dgm:bulletEnabled val="1"/>
        </dgm:presLayoutVars>
      </dgm:prSet>
      <dgm:spPr/>
    </dgm:pt>
    <dgm:pt modelId="{E061F30D-326E-9647-B646-7F612EF9EE50}" type="pres">
      <dgm:prSet presAssocID="{B1A0D878-8B8B-0348-9C97-9315472CE7D1}" presName="spaceBetweenRectangles" presStyleCnt="0"/>
      <dgm:spPr/>
    </dgm:pt>
    <dgm:pt modelId="{3D0BAAFA-CC07-334D-B3B4-1EA3D6617607}" type="pres">
      <dgm:prSet presAssocID="{61ADB3EF-EB06-B848-B330-CE314D70C349}" presName="parentLin" presStyleCnt="0"/>
      <dgm:spPr/>
    </dgm:pt>
    <dgm:pt modelId="{B131645B-18D1-4E49-8ED7-59BBB2720244}" type="pres">
      <dgm:prSet presAssocID="{61ADB3EF-EB06-B848-B330-CE314D70C349}" presName="parentLeftMargin" presStyleLbl="node1" presStyleIdx="8" presStyleCnt="33"/>
      <dgm:spPr/>
    </dgm:pt>
    <dgm:pt modelId="{25F38378-2B92-3D40-9682-4F52C21C5A39}" type="pres">
      <dgm:prSet presAssocID="{61ADB3EF-EB06-B848-B330-CE314D70C349}" presName="parentText" presStyleLbl="node1" presStyleIdx="9" presStyleCnt="33">
        <dgm:presLayoutVars>
          <dgm:chMax val="0"/>
          <dgm:bulletEnabled val="1"/>
        </dgm:presLayoutVars>
      </dgm:prSet>
      <dgm:spPr/>
    </dgm:pt>
    <dgm:pt modelId="{04760817-374B-F047-97D3-38BBDF2E4E87}" type="pres">
      <dgm:prSet presAssocID="{61ADB3EF-EB06-B848-B330-CE314D70C349}" presName="negativeSpace" presStyleCnt="0"/>
      <dgm:spPr/>
    </dgm:pt>
    <dgm:pt modelId="{73641B78-6238-5E4A-AD90-7CBBF39D3259}" type="pres">
      <dgm:prSet presAssocID="{61ADB3EF-EB06-B848-B330-CE314D70C349}" presName="childText" presStyleLbl="conFgAcc1" presStyleIdx="9" presStyleCnt="33">
        <dgm:presLayoutVars>
          <dgm:bulletEnabled val="1"/>
        </dgm:presLayoutVars>
      </dgm:prSet>
      <dgm:spPr/>
    </dgm:pt>
    <dgm:pt modelId="{42F71F26-40C2-224A-A102-983409A8C43F}" type="pres">
      <dgm:prSet presAssocID="{E268F1E9-2F1C-D34F-A773-F87159C198C0}" presName="spaceBetweenRectangles" presStyleCnt="0"/>
      <dgm:spPr/>
    </dgm:pt>
    <dgm:pt modelId="{74DF9765-7FDA-844E-92C3-97995DAD637F}" type="pres">
      <dgm:prSet presAssocID="{6D39C716-0572-5E49-9A23-88C0F75E6480}" presName="parentLin" presStyleCnt="0"/>
      <dgm:spPr/>
    </dgm:pt>
    <dgm:pt modelId="{4121D353-AAA7-354A-AE9E-5F1E9E868DED}" type="pres">
      <dgm:prSet presAssocID="{6D39C716-0572-5E49-9A23-88C0F75E6480}" presName="parentLeftMargin" presStyleLbl="node1" presStyleIdx="9" presStyleCnt="33"/>
      <dgm:spPr/>
    </dgm:pt>
    <dgm:pt modelId="{5BD120E1-8746-1345-A970-DC0552E84F48}" type="pres">
      <dgm:prSet presAssocID="{6D39C716-0572-5E49-9A23-88C0F75E6480}" presName="parentText" presStyleLbl="node1" presStyleIdx="10" presStyleCnt="33">
        <dgm:presLayoutVars>
          <dgm:chMax val="0"/>
          <dgm:bulletEnabled val="1"/>
        </dgm:presLayoutVars>
      </dgm:prSet>
      <dgm:spPr/>
    </dgm:pt>
    <dgm:pt modelId="{8178F291-C7D5-824E-9372-8DB709E0C12B}" type="pres">
      <dgm:prSet presAssocID="{6D39C716-0572-5E49-9A23-88C0F75E6480}" presName="negativeSpace" presStyleCnt="0"/>
      <dgm:spPr/>
    </dgm:pt>
    <dgm:pt modelId="{D53E564B-E353-894A-BAA5-4D3D5FDD8E69}" type="pres">
      <dgm:prSet presAssocID="{6D39C716-0572-5E49-9A23-88C0F75E6480}" presName="childText" presStyleLbl="conFgAcc1" presStyleIdx="10" presStyleCnt="33">
        <dgm:presLayoutVars>
          <dgm:bulletEnabled val="1"/>
        </dgm:presLayoutVars>
      </dgm:prSet>
      <dgm:spPr/>
    </dgm:pt>
    <dgm:pt modelId="{06A560E1-EDB4-0548-8A38-EA265A1892F6}" type="pres">
      <dgm:prSet presAssocID="{83F7F15F-5028-BA4C-A8DD-D70B36B0746F}" presName="spaceBetweenRectangles" presStyleCnt="0"/>
      <dgm:spPr/>
    </dgm:pt>
    <dgm:pt modelId="{EF4618A7-57F7-D346-9EF3-FDC8979DDF49}" type="pres">
      <dgm:prSet presAssocID="{CCB636DC-4966-2841-99B1-278583E83CA2}" presName="parentLin" presStyleCnt="0"/>
      <dgm:spPr/>
    </dgm:pt>
    <dgm:pt modelId="{7ECA6823-5141-F544-8BAA-571FD07B19A1}" type="pres">
      <dgm:prSet presAssocID="{CCB636DC-4966-2841-99B1-278583E83CA2}" presName="parentLeftMargin" presStyleLbl="node1" presStyleIdx="10" presStyleCnt="33"/>
      <dgm:spPr/>
    </dgm:pt>
    <dgm:pt modelId="{5DB42991-3EB7-124A-A76D-C26F9F5F288E}" type="pres">
      <dgm:prSet presAssocID="{CCB636DC-4966-2841-99B1-278583E83CA2}" presName="parentText" presStyleLbl="node1" presStyleIdx="11" presStyleCnt="33">
        <dgm:presLayoutVars>
          <dgm:chMax val="0"/>
          <dgm:bulletEnabled val="1"/>
        </dgm:presLayoutVars>
      </dgm:prSet>
      <dgm:spPr/>
    </dgm:pt>
    <dgm:pt modelId="{21A8C23A-3131-D544-9978-79C09DAA299D}" type="pres">
      <dgm:prSet presAssocID="{CCB636DC-4966-2841-99B1-278583E83CA2}" presName="negativeSpace" presStyleCnt="0"/>
      <dgm:spPr/>
    </dgm:pt>
    <dgm:pt modelId="{FC3BFEFC-BFEF-994E-AC44-FBB7588E856C}" type="pres">
      <dgm:prSet presAssocID="{CCB636DC-4966-2841-99B1-278583E83CA2}" presName="childText" presStyleLbl="conFgAcc1" presStyleIdx="11" presStyleCnt="33">
        <dgm:presLayoutVars>
          <dgm:bulletEnabled val="1"/>
        </dgm:presLayoutVars>
      </dgm:prSet>
      <dgm:spPr/>
    </dgm:pt>
    <dgm:pt modelId="{19D8F32E-10F2-9649-B99C-F41F2A1845B1}" type="pres">
      <dgm:prSet presAssocID="{E26B28C2-919F-884E-A777-0D4A8B65DF9F}" presName="spaceBetweenRectangles" presStyleCnt="0"/>
      <dgm:spPr/>
    </dgm:pt>
    <dgm:pt modelId="{C94453F5-BE5A-654A-85F1-28D6E01C9BE1}" type="pres">
      <dgm:prSet presAssocID="{EA2F8078-2455-CC48-9FC4-8E2498914743}" presName="parentLin" presStyleCnt="0"/>
      <dgm:spPr/>
    </dgm:pt>
    <dgm:pt modelId="{80BE8792-9F92-4140-9733-A08A8A65ED4D}" type="pres">
      <dgm:prSet presAssocID="{EA2F8078-2455-CC48-9FC4-8E2498914743}" presName="parentLeftMargin" presStyleLbl="node1" presStyleIdx="11" presStyleCnt="33"/>
      <dgm:spPr/>
    </dgm:pt>
    <dgm:pt modelId="{92B8449D-6F02-AF4C-A612-A51AF90B1AF9}" type="pres">
      <dgm:prSet presAssocID="{EA2F8078-2455-CC48-9FC4-8E2498914743}" presName="parentText" presStyleLbl="node1" presStyleIdx="12" presStyleCnt="33">
        <dgm:presLayoutVars>
          <dgm:chMax val="0"/>
          <dgm:bulletEnabled val="1"/>
        </dgm:presLayoutVars>
      </dgm:prSet>
      <dgm:spPr/>
    </dgm:pt>
    <dgm:pt modelId="{1A705B59-017A-5648-A8BC-C20143E61D91}" type="pres">
      <dgm:prSet presAssocID="{EA2F8078-2455-CC48-9FC4-8E2498914743}" presName="negativeSpace" presStyleCnt="0"/>
      <dgm:spPr/>
    </dgm:pt>
    <dgm:pt modelId="{7B38FA07-6A4A-9640-AEA8-9C1F5B9AA364}" type="pres">
      <dgm:prSet presAssocID="{EA2F8078-2455-CC48-9FC4-8E2498914743}" presName="childText" presStyleLbl="conFgAcc1" presStyleIdx="12" presStyleCnt="33">
        <dgm:presLayoutVars>
          <dgm:bulletEnabled val="1"/>
        </dgm:presLayoutVars>
      </dgm:prSet>
      <dgm:spPr/>
    </dgm:pt>
    <dgm:pt modelId="{7A300E6F-ED76-AA41-BE4B-55ECDEAAA334}" type="pres">
      <dgm:prSet presAssocID="{42DB0153-6244-A748-B477-9D607024806F}" presName="spaceBetweenRectangles" presStyleCnt="0"/>
      <dgm:spPr/>
    </dgm:pt>
    <dgm:pt modelId="{B71F6B16-AA7F-FD42-83D7-E52554884A99}" type="pres">
      <dgm:prSet presAssocID="{939103F2-C611-1D48-95C2-0B164C991ACC}" presName="parentLin" presStyleCnt="0"/>
      <dgm:spPr/>
    </dgm:pt>
    <dgm:pt modelId="{FB06A17E-5FE6-A24E-8F58-247AFA10C4AB}" type="pres">
      <dgm:prSet presAssocID="{939103F2-C611-1D48-95C2-0B164C991ACC}" presName="parentLeftMargin" presStyleLbl="node1" presStyleIdx="12" presStyleCnt="33"/>
      <dgm:spPr/>
    </dgm:pt>
    <dgm:pt modelId="{6EEAF421-F2E5-B649-9BFE-9BE662BA2ACA}" type="pres">
      <dgm:prSet presAssocID="{939103F2-C611-1D48-95C2-0B164C991ACC}" presName="parentText" presStyleLbl="node1" presStyleIdx="13" presStyleCnt="33">
        <dgm:presLayoutVars>
          <dgm:chMax val="0"/>
          <dgm:bulletEnabled val="1"/>
        </dgm:presLayoutVars>
      </dgm:prSet>
      <dgm:spPr/>
    </dgm:pt>
    <dgm:pt modelId="{CEDCD89C-774F-F944-83C4-188A0A852645}" type="pres">
      <dgm:prSet presAssocID="{939103F2-C611-1D48-95C2-0B164C991ACC}" presName="negativeSpace" presStyleCnt="0"/>
      <dgm:spPr/>
    </dgm:pt>
    <dgm:pt modelId="{3C5D3F17-C0BB-B94D-BEB6-89D196B0F081}" type="pres">
      <dgm:prSet presAssocID="{939103F2-C611-1D48-95C2-0B164C991ACC}" presName="childText" presStyleLbl="conFgAcc1" presStyleIdx="13" presStyleCnt="33">
        <dgm:presLayoutVars>
          <dgm:bulletEnabled val="1"/>
        </dgm:presLayoutVars>
      </dgm:prSet>
      <dgm:spPr/>
    </dgm:pt>
    <dgm:pt modelId="{E42AB679-35EF-DB4B-820C-0D05DAEC2365}" type="pres">
      <dgm:prSet presAssocID="{49001F73-2B36-1149-8A3D-4FCDAA9EA2CF}" presName="spaceBetweenRectangles" presStyleCnt="0"/>
      <dgm:spPr/>
    </dgm:pt>
    <dgm:pt modelId="{09124740-89D5-AC43-A12C-CA98122E8774}" type="pres">
      <dgm:prSet presAssocID="{BB1B0704-C152-9A49-8358-225526A464C5}" presName="parentLin" presStyleCnt="0"/>
      <dgm:spPr/>
    </dgm:pt>
    <dgm:pt modelId="{16843A47-FC21-2E4A-9204-72C4890C959C}" type="pres">
      <dgm:prSet presAssocID="{BB1B0704-C152-9A49-8358-225526A464C5}" presName="parentLeftMargin" presStyleLbl="node1" presStyleIdx="13" presStyleCnt="33"/>
      <dgm:spPr/>
    </dgm:pt>
    <dgm:pt modelId="{9B033211-4833-9E4C-92D0-4E1C29A0375E}" type="pres">
      <dgm:prSet presAssocID="{BB1B0704-C152-9A49-8358-225526A464C5}" presName="parentText" presStyleLbl="node1" presStyleIdx="14" presStyleCnt="33">
        <dgm:presLayoutVars>
          <dgm:chMax val="0"/>
          <dgm:bulletEnabled val="1"/>
        </dgm:presLayoutVars>
      </dgm:prSet>
      <dgm:spPr/>
    </dgm:pt>
    <dgm:pt modelId="{79438553-0C2A-8A4B-92A0-D5E285D45359}" type="pres">
      <dgm:prSet presAssocID="{BB1B0704-C152-9A49-8358-225526A464C5}" presName="negativeSpace" presStyleCnt="0"/>
      <dgm:spPr/>
    </dgm:pt>
    <dgm:pt modelId="{CF87FA47-E834-1A4C-9CD9-0DE3A61C83E9}" type="pres">
      <dgm:prSet presAssocID="{BB1B0704-C152-9A49-8358-225526A464C5}" presName="childText" presStyleLbl="conFgAcc1" presStyleIdx="14" presStyleCnt="33">
        <dgm:presLayoutVars>
          <dgm:bulletEnabled val="1"/>
        </dgm:presLayoutVars>
      </dgm:prSet>
      <dgm:spPr/>
    </dgm:pt>
    <dgm:pt modelId="{8CAC0DE7-4312-B54B-91A4-76723F4E32F3}" type="pres">
      <dgm:prSet presAssocID="{76C74A84-8FB5-204B-9260-811918C0436F}" presName="spaceBetweenRectangles" presStyleCnt="0"/>
      <dgm:spPr/>
    </dgm:pt>
    <dgm:pt modelId="{C9B4B273-78B2-0A45-80C3-7D9AAAEF4F61}" type="pres">
      <dgm:prSet presAssocID="{B96DE91C-5332-EB47-BE81-7DAC6FAC19A8}" presName="parentLin" presStyleCnt="0"/>
      <dgm:spPr/>
    </dgm:pt>
    <dgm:pt modelId="{300ADC71-C68F-F242-868A-B21006352D13}" type="pres">
      <dgm:prSet presAssocID="{B96DE91C-5332-EB47-BE81-7DAC6FAC19A8}" presName="parentLeftMargin" presStyleLbl="node1" presStyleIdx="14" presStyleCnt="33"/>
      <dgm:spPr/>
    </dgm:pt>
    <dgm:pt modelId="{053473D8-EEE5-4441-86FD-AD019CAACA84}" type="pres">
      <dgm:prSet presAssocID="{B96DE91C-5332-EB47-BE81-7DAC6FAC19A8}" presName="parentText" presStyleLbl="node1" presStyleIdx="15" presStyleCnt="33">
        <dgm:presLayoutVars>
          <dgm:chMax val="0"/>
          <dgm:bulletEnabled val="1"/>
        </dgm:presLayoutVars>
      </dgm:prSet>
      <dgm:spPr/>
    </dgm:pt>
    <dgm:pt modelId="{CC0D2FD8-362C-F34B-BC21-F69996EC1099}" type="pres">
      <dgm:prSet presAssocID="{B96DE91C-5332-EB47-BE81-7DAC6FAC19A8}" presName="negativeSpace" presStyleCnt="0"/>
      <dgm:spPr/>
    </dgm:pt>
    <dgm:pt modelId="{C06C705A-70FB-3E42-89C1-CD3223EEFF89}" type="pres">
      <dgm:prSet presAssocID="{B96DE91C-5332-EB47-BE81-7DAC6FAC19A8}" presName="childText" presStyleLbl="conFgAcc1" presStyleIdx="15" presStyleCnt="33">
        <dgm:presLayoutVars>
          <dgm:bulletEnabled val="1"/>
        </dgm:presLayoutVars>
      </dgm:prSet>
      <dgm:spPr/>
    </dgm:pt>
    <dgm:pt modelId="{C010424A-7E49-BA40-8F06-0900BFA5FA0A}" type="pres">
      <dgm:prSet presAssocID="{35AC9E67-8561-F94A-9EB7-DA3068AF532D}" presName="spaceBetweenRectangles" presStyleCnt="0"/>
      <dgm:spPr/>
    </dgm:pt>
    <dgm:pt modelId="{49222E02-B0E4-944D-B968-BA777592775E}" type="pres">
      <dgm:prSet presAssocID="{485E993C-A0A4-B540-8CED-21BCDAEFC805}" presName="parentLin" presStyleCnt="0"/>
      <dgm:spPr/>
    </dgm:pt>
    <dgm:pt modelId="{4D775864-4F1E-8043-8336-BF9EC1A5F8A4}" type="pres">
      <dgm:prSet presAssocID="{485E993C-A0A4-B540-8CED-21BCDAEFC805}" presName="parentLeftMargin" presStyleLbl="node1" presStyleIdx="15" presStyleCnt="33"/>
      <dgm:spPr/>
    </dgm:pt>
    <dgm:pt modelId="{8BF4212F-D39E-5349-9A94-91D92E73E4FA}" type="pres">
      <dgm:prSet presAssocID="{485E993C-A0A4-B540-8CED-21BCDAEFC805}" presName="parentText" presStyleLbl="node1" presStyleIdx="16" presStyleCnt="33">
        <dgm:presLayoutVars>
          <dgm:chMax val="0"/>
          <dgm:bulletEnabled val="1"/>
        </dgm:presLayoutVars>
      </dgm:prSet>
      <dgm:spPr/>
    </dgm:pt>
    <dgm:pt modelId="{AC2C15B4-85C7-EB40-B17F-AC0EF7C52ADA}" type="pres">
      <dgm:prSet presAssocID="{485E993C-A0A4-B540-8CED-21BCDAEFC805}" presName="negativeSpace" presStyleCnt="0"/>
      <dgm:spPr/>
    </dgm:pt>
    <dgm:pt modelId="{9D6EC621-B971-4A45-BD9A-EF3BDDD9D568}" type="pres">
      <dgm:prSet presAssocID="{485E993C-A0A4-B540-8CED-21BCDAEFC805}" presName="childText" presStyleLbl="conFgAcc1" presStyleIdx="16" presStyleCnt="33">
        <dgm:presLayoutVars>
          <dgm:bulletEnabled val="1"/>
        </dgm:presLayoutVars>
      </dgm:prSet>
      <dgm:spPr/>
    </dgm:pt>
    <dgm:pt modelId="{E060EE14-0CFC-2E4B-B783-FE20C405F23A}" type="pres">
      <dgm:prSet presAssocID="{1985961D-3F57-DE4B-AC46-411D82EB0D66}" presName="spaceBetweenRectangles" presStyleCnt="0"/>
      <dgm:spPr/>
    </dgm:pt>
    <dgm:pt modelId="{FC37893E-F2F6-114D-A4BE-F780FEA6CDD6}" type="pres">
      <dgm:prSet presAssocID="{E05FB5AA-EF28-B94E-B978-B9C8E514A9E3}" presName="parentLin" presStyleCnt="0"/>
      <dgm:spPr/>
    </dgm:pt>
    <dgm:pt modelId="{F2A0ACFD-A074-9746-999B-96C390757EA0}" type="pres">
      <dgm:prSet presAssocID="{E05FB5AA-EF28-B94E-B978-B9C8E514A9E3}" presName="parentLeftMargin" presStyleLbl="node1" presStyleIdx="16" presStyleCnt="33"/>
      <dgm:spPr/>
    </dgm:pt>
    <dgm:pt modelId="{1D126641-C9A3-644F-9087-0230E1F7B0F8}" type="pres">
      <dgm:prSet presAssocID="{E05FB5AA-EF28-B94E-B978-B9C8E514A9E3}" presName="parentText" presStyleLbl="node1" presStyleIdx="17" presStyleCnt="33">
        <dgm:presLayoutVars>
          <dgm:chMax val="0"/>
          <dgm:bulletEnabled val="1"/>
        </dgm:presLayoutVars>
      </dgm:prSet>
      <dgm:spPr/>
    </dgm:pt>
    <dgm:pt modelId="{4393613B-1AD1-2645-8E68-EFD5BD403B91}" type="pres">
      <dgm:prSet presAssocID="{E05FB5AA-EF28-B94E-B978-B9C8E514A9E3}" presName="negativeSpace" presStyleCnt="0"/>
      <dgm:spPr/>
    </dgm:pt>
    <dgm:pt modelId="{D6660858-4B7B-DD4D-BD2F-3BC206EFF4E3}" type="pres">
      <dgm:prSet presAssocID="{E05FB5AA-EF28-B94E-B978-B9C8E514A9E3}" presName="childText" presStyleLbl="conFgAcc1" presStyleIdx="17" presStyleCnt="33">
        <dgm:presLayoutVars>
          <dgm:bulletEnabled val="1"/>
        </dgm:presLayoutVars>
      </dgm:prSet>
      <dgm:spPr/>
    </dgm:pt>
    <dgm:pt modelId="{0786B044-6D13-CE40-9DBE-397361E4B92B}" type="pres">
      <dgm:prSet presAssocID="{347C4DA5-C381-5F41-BA40-729CC9D85E16}" presName="spaceBetweenRectangles" presStyleCnt="0"/>
      <dgm:spPr/>
    </dgm:pt>
    <dgm:pt modelId="{F051A519-90BB-944B-8A9A-EEF3898C24AE}" type="pres">
      <dgm:prSet presAssocID="{4C75B72A-C943-7048-AB07-CB325B3BBC91}" presName="parentLin" presStyleCnt="0"/>
      <dgm:spPr/>
    </dgm:pt>
    <dgm:pt modelId="{00CB4A80-9DA2-424B-89FD-3F940B6BEAA4}" type="pres">
      <dgm:prSet presAssocID="{4C75B72A-C943-7048-AB07-CB325B3BBC91}" presName="parentLeftMargin" presStyleLbl="node1" presStyleIdx="17" presStyleCnt="33"/>
      <dgm:spPr/>
    </dgm:pt>
    <dgm:pt modelId="{8B5A00D0-2618-8845-B741-F8913BF6EE03}" type="pres">
      <dgm:prSet presAssocID="{4C75B72A-C943-7048-AB07-CB325B3BBC91}" presName="parentText" presStyleLbl="node1" presStyleIdx="18" presStyleCnt="33">
        <dgm:presLayoutVars>
          <dgm:chMax val="0"/>
          <dgm:bulletEnabled val="1"/>
        </dgm:presLayoutVars>
      </dgm:prSet>
      <dgm:spPr/>
    </dgm:pt>
    <dgm:pt modelId="{78649969-10BD-9440-84E6-BEF074C12D9C}" type="pres">
      <dgm:prSet presAssocID="{4C75B72A-C943-7048-AB07-CB325B3BBC91}" presName="negativeSpace" presStyleCnt="0"/>
      <dgm:spPr/>
    </dgm:pt>
    <dgm:pt modelId="{1421BD51-2685-2648-9902-5433494C9AC8}" type="pres">
      <dgm:prSet presAssocID="{4C75B72A-C943-7048-AB07-CB325B3BBC91}" presName="childText" presStyleLbl="conFgAcc1" presStyleIdx="18" presStyleCnt="33">
        <dgm:presLayoutVars>
          <dgm:bulletEnabled val="1"/>
        </dgm:presLayoutVars>
      </dgm:prSet>
      <dgm:spPr/>
    </dgm:pt>
    <dgm:pt modelId="{1865DA9D-F94B-3D46-A5E8-613F1FAE5E3D}" type="pres">
      <dgm:prSet presAssocID="{793851FD-3F21-8249-9F25-300774841046}" presName="spaceBetweenRectangles" presStyleCnt="0"/>
      <dgm:spPr/>
    </dgm:pt>
    <dgm:pt modelId="{C472ED7B-DE15-874B-8B0E-3F38C39491FD}" type="pres">
      <dgm:prSet presAssocID="{BBA96B63-15A7-464E-8E50-256EAF5E95C1}" presName="parentLin" presStyleCnt="0"/>
      <dgm:spPr/>
    </dgm:pt>
    <dgm:pt modelId="{1D53CCC7-AF10-4949-A77F-77F497FB6EEB}" type="pres">
      <dgm:prSet presAssocID="{BBA96B63-15A7-464E-8E50-256EAF5E95C1}" presName="parentLeftMargin" presStyleLbl="node1" presStyleIdx="18" presStyleCnt="33"/>
      <dgm:spPr/>
    </dgm:pt>
    <dgm:pt modelId="{36BDBDBF-BFEC-E846-A226-0F89DBA6A409}" type="pres">
      <dgm:prSet presAssocID="{BBA96B63-15A7-464E-8E50-256EAF5E95C1}" presName="parentText" presStyleLbl="node1" presStyleIdx="19" presStyleCnt="33">
        <dgm:presLayoutVars>
          <dgm:chMax val="0"/>
          <dgm:bulletEnabled val="1"/>
        </dgm:presLayoutVars>
      </dgm:prSet>
      <dgm:spPr/>
    </dgm:pt>
    <dgm:pt modelId="{FCA42B52-42F9-D148-97F6-AA8E14F4AAAC}" type="pres">
      <dgm:prSet presAssocID="{BBA96B63-15A7-464E-8E50-256EAF5E95C1}" presName="negativeSpace" presStyleCnt="0"/>
      <dgm:spPr/>
    </dgm:pt>
    <dgm:pt modelId="{E41BA960-6A25-1244-8B2D-A66AD1EF4F01}" type="pres">
      <dgm:prSet presAssocID="{BBA96B63-15A7-464E-8E50-256EAF5E95C1}" presName="childText" presStyleLbl="conFgAcc1" presStyleIdx="19" presStyleCnt="33">
        <dgm:presLayoutVars>
          <dgm:bulletEnabled val="1"/>
        </dgm:presLayoutVars>
      </dgm:prSet>
      <dgm:spPr/>
    </dgm:pt>
    <dgm:pt modelId="{32F281D8-77DE-1D4F-B059-C6E3E4826517}" type="pres">
      <dgm:prSet presAssocID="{36FD3C5F-8272-7641-B122-DDE978BD8642}" presName="spaceBetweenRectangles" presStyleCnt="0"/>
      <dgm:spPr/>
    </dgm:pt>
    <dgm:pt modelId="{328833B6-836A-5442-8151-6E90228AFE63}" type="pres">
      <dgm:prSet presAssocID="{596675A5-CA82-3141-9D4B-BA16AE2A89A9}" presName="parentLin" presStyleCnt="0"/>
      <dgm:spPr/>
    </dgm:pt>
    <dgm:pt modelId="{A77510D6-0EDE-D842-97D1-19F4B53EF507}" type="pres">
      <dgm:prSet presAssocID="{596675A5-CA82-3141-9D4B-BA16AE2A89A9}" presName="parentLeftMargin" presStyleLbl="node1" presStyleIdx="19" presStyleCnt="33"/>
      <dgm:spPr/>
    </dgm:pt>
    <dgm:pt modelId="{AEA56486-F8A8-804B-8819-C846A72FBA17}" type="pres">
      <dgm:prSet presAssocID="{596675A5-CA82-3141-9D4B-BA16AE2A89A9}" presName="parentText" presStyleLbl="node1" presStyleIdx="20" presStyleCnt="33">
        <dgm:presLayoutVars>
          <dgm:chMax val="0"/>
          <dgm:bulletEnabled val="1"/>
        </dgm:presLayoutVars>
      </dgm:prSet>
      <dgm:spPr/>
    </dgm:pt>
    <dgm:pt modelId="{C90DDE42-6594-694E-AEA2-80333287E3F2}" type="pres">
      <dgm:prSet presAssocID="{596675A5-CA82-3141-9D4B-BA16AE2A89A9}" presName="negativeSpace" presStyleCnt="0"/>
      <dgm:spPr/>
    </dgm:pt>
    <dgm:pt modelId="{81D8F6CE-754A-7046-A5B1-26D5A5642411}" type="pres">
      <dgm:prSet presAssocID="{596675A5-CA82-3141-9D4B-BA16AE2A89A9}" presName="childText" presStyleLbl="conFgAcc1" presStyleIdx="20" presStyleCnt="33">
        <dgm:presLayoutVars>
          <dgm:bulletEnabled val="1"/>
        </dgm:presLayoutVars>
      </dgm:prSet>
      <dgm:spPr/>
    </dgm:pt>
    <dgm:pt modelId="{0AB401EF-268E-9B4A-8EAB-BD85BFD5B33A}" type="pres">
      <dgm:prSet presAssocID="{5EC893A1-1B5D-0C47-AC9E-F67232D4A1C8}" presName="spaceBetweenRectangles" presStyleCnt="0"/>
      <dgm:spPr/>
    </dgm:pt>
    <dgm:pt modelId="{CB56A6E5-17BD-AA42-8360-7FAD1815D07D}" type="pres">
      <dgm:prSet presAssocID="{0C1F9750-8C79-BE44-97B1-47E529868867}" presName="parentLin" presStyleCnt="0"/>
      <dgm:spPr/>
    </dgm:pt>
    <dgm:pt modelId="{94896CCD-1F77-FF46-A0E6-08E9F9631293}" type="pres">
      <dgm:prSet presAssocID="{0C1F9750-8C79-BE44-97B1-47E529868867}" presName="parentLeftMargin" presStyleLbl="node1" presStyleIdx="20" presStyleCnt="33"/>
      <dgm:spPr/>
    </dgm:pt>
    <dgm:pt modelId="{97B965CE-45E1-9D47-9234-E06687B6C0B1}" type="pres">
      <dgm:prSet presAssocID="{0C1F9750-8C79-BE44-97B1-47E529868867}" presName="parentText" presStyleLbl="node1" presStyleIdx="21" presStyleCnt="33">
        <dgm:presLayoutVars>
          <dgm:chMax val="0"/>
          <dgm:bulletEnabled val="1"/>
        </dgm:presLayoutVars>
      </dgm:prSet>
      <dgm:spPr/>
    </dgm:pt>
    <dgm:pt modelId="{3A12B891-D6F6-C647-A667-6828B20A548C}" type="pres">
      <dgm:prSet presAssocID="{0C1F9750-8C79-BE44-97B1-47E529868867}" presName="negativeSpace" presStyleCnt="0"/>
      <dgm:spPr/>
    </dgm:pt>
    <dgm:pt modelId="{344C0623-23C1-DC4C-ABFE-59752D5A6CE3}" type="pres">
      <dgm:prSet presAssocID="{0C1F9750-8C79-BE44-97B1-47E529868867}" presName="childText" presStyleLbl="conFgAcc1" presStyleIdx="21" presStyleCnt="33">
        <dgm:presLayoutVars>
          <dgm:bulletEnabled val="1"/>
        </dgm:presLayoutVars>
      </dgm:prSet>
      <dgm:spPr/>
    </dgm:pt>
    <dgm:pt modelId="{D992DB14-8416-8942-8C5F-9AEE96D5FE4B}" type="pres">
      <dgm:prSet presAssocID="{F2BA4115-62F7-0D49-B10F-28178932830A}" presName="spaceBetweenRectangles" presStyleCnt="0"/>
      <dgm:spPr/>
    </dgm:pt>
    <dgm:pt modelId="{71FAEE05-E71D-874A-B413-86360B176F54}" type="pres">
      <dgm:prSet presAssocID="{A2B24E86-8E21-F843-BC58-81F0CFEFD0A1}" presName="parentLin" presStyleCnt="0"/>
      <dgm:spPr/>
    </dgm:pt>
    <dgm:pt modelId="{AB03A910-B8EE-7B49-AC89-1B5D579B978D}" type="pres">
      <dgm:prSet presAssocID="{A2B24E86-8E21-F843-BC58-81F0CFEFD0A1}" presName="parentLeftMargin" presStyleLbl="node1" presStyleIdx="21" presStyleCnt="33"/>
      <dgm:spPr/>
    </dgm:pt>
    <dgm:pt modelId="{29D6220A-4799-304C-AEF5-2B890CC59AB0}" type="pres">
      <dgm:prSet presAssocID="{A2B24E86-8E21-F843-BC58-81F0CFEFD0A1}" presName="parentText" presStyleLbl="node1" presStyleIdx="22" presStyleCnt="33">
        <dgm:presLayoutVars>
          <dgm:chMax val="0"/>
          <dgm:bulletEnabled val="1"/>
        </dgm:presLayoutVars>
      </dgm:prSet>
      <dgm:spPr/>
    </dgm:pt>
    <dgm:pt modelId="{3722403F-38FF-2945-98FA-961BDCD6BCB6}" type="pres">
      <dgm:prSet presAssocID="{A2B24E86-8E21-F843-BC58-81F0CFEFD0A1}" presName="negativeSpace" presStyleCnt="0"/>
      <dgm:spPr/>
    </dgm:pt>
    <dgm:pt modelId="{F992999E-31C2-D447-8BB8-DDC5E0237BE8}" type="pres">
      <dgm:prSet presAssocID="{A2B24E86-8E21-F843-BC58-81F0CFEFD0A1}" presName="childText" presStyleLbl="conFgAcc1" presStyleIdx="22" presStyleCnt="33">
        <dgm:presLayoutVars>
          <dgm:bulletEnabled val="1"/>
        </dgm:presLayoutVars>
      </dgm:prSet>
      <dgm:spPr/>
    </dgm:pt>
    <dgm:pt modelId="{AD01B624-1A13-C849-A30F-32F8A7768D13}" type="pres">
      <dgm:prSet presAssocID="{0C3F53E9-2D48-9C45-A266-EB55E088D6FE}" presName="spaceBetweenRectangles" presStyleCnt="0"/>
      <dgm:spPr/>
    </dgm:pt>
    <dgm:pt modelId="{E8FBB198-B1D8-C64B-A7E4-E95070907CAD}" type="pres">
      <dgm:prSet presAssocID="{78EB671A-1DA0-2941-8B9F-44771119DFB8}" presName="parentLin" presStyleCnt="0"/>
      <dgm:spPr/>
    </dgm:pt>
    <dgm:pt modelId="{0A1E8B59-D42B-1245-B968-7579AB4AA5D6}" type="pres">
      <dgm:prSet presAssocID="{78EB671A-1DA0-2941-8B9F-44771119DFB8}" presName="parentLeftMargin" presStyleLbl="node1" presStyleIdx="22" presStyleCnt="33"/>
      <dgm:spPr/>
    </dgm:pt>
    <dgm:pt modelId="{0CBF3C54-0C48-A448-BA19-BB3C74922698}" type="pres">
      <dgm:prSet presAssocID="{78EB671A-1DA0-2941-8B9F-44771119DFB8}" presName="parentText" presStyleLbl="node1" presStyleIdx="23" presStyleCnt="33">
        <dgm:presLayoutVars>
          <dgm:chMax val="0"/>
          <dgm:bulletEnabled val="1"/>
        </dgm:presLayoutVars>
      </dgm:prSet>
      <dgm:spPr/>
    </dgm:pt>
    <dgm:pt modelId="{F55A0ACF-7FD9-534B-8F4D-A312EFE64324}" type="pres">
      <dgm:prSet presAssocID="{78EB671A-1DA0-2941-8B9F-44771119DFB8}" presName="negativeSpace" presStyleCnt="0"/>
      <dgm:spPr/>
    </dgm:pt>
    <dgm:pt modelId="{ABAEF8C5-5464-6249-8D9E-22D6531146EC}" type="pres">
      <dgm:prSet presAssocID="{78EB671A-1DA0-2941-8B9F-44771119DFB8}" presName="childText" presStyleLbl="conFgAcc1" presStyleIdx="23" presStyleCnt="33">
        <dgm:presLayoutVars>
          <dgm:bulletEnabled val="1"/>
        </dgm:presLayoutVars>
      </dgm:prSet>
      <dgm:spPr/>
    </dgm:pt>
    <dgm:pt modelId="{FD030F86-7789-574D-AD1F-44B51EF8FEEE}" type="pres">
      <dgm:prSet presAssocID="{ACCA33A2-30A9-5D44-B774-DC66C0B4F1FC}" presName="spaceBetweenRectangles" presStyleCnt="0"/>
      <dgm:spPr/>
    </dgm:pt>
    <dgm:pt modelId="{F6DF3481-5CCA-7F49-B6C3-66AFAB0FDB7E}" type="pres">
      <dgm:prSet presAssocID="{61D9FC9E-D1A6-BE4D-9546-E626E97CED5B}" presName="parentLin" presStyleCnt="0"/>
      <dgm:spPr/>
    </dgm:pt>
    <dgm:pt modelId="{7FDFF47E-7D4E-574D-B6A2-B80B8EE242AD}" type="pres">
      <dgm:prSet presAssocID="{61D9FC9E-D1A6-BE4D-9546-E626E97CED5B}" presName="parentLeftMargin" presStyleLbl="node1" presStyleIdx="23" presStyleCnt="33"/>
      <dgm:spPr/>
    </dgm:pt>
    <dgm:pt modelId="{3AE8CB93-3C32-AB4F-A84A-7F148C06B8A7}" type="pres">
      <dgm:prSet presAssocID="{61D9FC9E-D1A6-BE4D-9546-E626E97CED5B}" presName="parentText" presStyleLbl="node1" presStyleIdx="24" presStyleCnt="33">
        <dgm:presLayoutVars>
          <dgm:chMax val="0"/>
          <dgm:bulletEnabled val="1"/>
        </dgm:presLayoutVars>
      </dgm:prSet>
      <dgm:spPr/>
    </dgm:pt>
    <dgm:pt modelId="{0F1D34F0-3B5A-204F-90B6-7EC83A0E61BC}" type="pres">
      <dgm:prSet presAssocID="{61D9FC9E-D1A6-BE4D-9546-E626E97CED5B}" presName="negativeSpace" presStyleCnt="0"/>
      <dgm:spPr/>
    </dgm:pt>
    <dgm:pt modelId="{9E45BF4C-EFCF-8B46-A504-3E800BB61B9E}" type="pres">
      <dgm:prSet presAssocID="{61D9FC9E-D1A6-BE4D-9546-E626E97CED5B}" presName="childText" presStyleLbl="conFgAcc1" presStyleIdx="24" presStyleCnt="33">
        <dgm:presLayoutVars>
          <dgm:bulletEnabled val="1"/>
        </dgm:presLayoutVars>
      </dgm:prSet>
      <dgm:spPr/>
    </dgm:pt>
    <dgm:pt modelId="{1A511B90-9BC7-014C-B893-4A967FA81E5E}" type="pres">
      <dgm:prSet presAssocID="{E85F545C-29EF-E84F-A204-227102148127}" presName="spaceBetweenRectangles" presStyleCnt="0"/>
      <dgm:spPr/>
    </dgm:pt>
    <dgm:pt modelId="{75875AA9-C4D6-B44B-B78A-F4B8E49D212E}" type="pres">
      <dgm:prSet presAssocID="{6349ED88-73C4-A344-A495-C36351272254}" presName="parentLin" presStyleCnt="0"/>
      <dgm:spPr/>
    </dgm:pt>
    <dgm:pt modelId="{948777FE-2F95-BC40-8392-76ECE1ED1CBF}" type="pres">
      <dgm:prSet presAssocID="{6349ED88-73C4-A344-A495-C36351272254}" presName="parentLeftMargin" presStyleLbl="node1" presStyleIdx="24" presStyleCnt="33"/>
      <dgm:spPr/>
    </dgm:pt>
    <dgm:pt modelId="{FA8912D0-29B0-6C46-9FC9-9C4BD787588F}" type="pres">
      <dgm:prSet presAssocID="{6349ED88-73C4-A344-A495-C36351272254}" presName="parentText" presStyleLbl="node1" presStyleIdx="25" presStyleCnt="33">
        <dgm:presLayoutVars>
          <dgm:chMax val="0"/>
          <dgm:bulletEnabled val="1"/>
        </dgm:presLayoutVars>
      </dgm:prSet>
      <dgm:spPr/>
    </dgm:pt>
    <dgm:pt modelId="{00E30288-65CE-DF45-ADBF-8734FF87FF1E}" type="pres">
      <dgm:prSet presAssocID="{6349ED88-73C4-A344-A495-C36351272254}" presName="negativeSpace" presStyleCnt="0"/>
      <dgm:spPr/>
    </dgm:pt>
    <dgm:pt modelId="{94860CAB-B735-BB4E-B0A5-CB315AC9B084}" type="pres">
      <dgm:prSet presAssocID="{6349ED88-73C4-A344-A495-C36351272254}" presName="childText" presStyleLbl="conFgAcc1" presStyleIdx="25" presStyleCnt="33">
        <dgm:presLayoutVars>
          <dgm:bulletEnabled val="1"/>
        </dgm:presLayoutVars>
      </dgm:prSet>
      <dgm:spPr/>
    </dgm:pt>
    <dgm:pt modelId="{8B02D56F-5583-5146-92E8-71ACC6809729}" type="pres">
      <dgm:prSet presAssocID="{4225822D-B088-5749-9B70-A8CF49635A6D}" presName="spaceBetweenRectangles" presStyleCnt="0"/>
      <dgm:spPr/>
    </dgm:pt>
    <dgm:pt modelId="{3DDA34EA-2A03-5348-9FF5-36FE43FF8F1B}" type="pres">
      <dgm:prSet presAssocID="{EEEF9CCD-F7E3-E647-AF28-0386E922D2DF}" presName="parentLin" presStyleCnt="0"/>
      <dgm:spPr/>
    </dgm:pt>
    <dgm:pt modelId="{8B60E281-559A-404A-A34C-3D921897E50E}" type="pres">
      <dgm:prSet presAssocID="{EEEF9CCD-F7E3-E647-AF28-0386E922D2DF}" presName="parentLeftMargin" presStyleLbl="node1" presStyleIdx="25" presStyleCnt="33"/>
      <dgm:spPr/>
    </dgm:pt>
    <dgm:pt modelId="{674D91D8-817E-5D4B-8974-A2BF13C8DD62}" type="pres">
      <dgm:prSet presAssocID="{EEEF9CCD-F7E3-E647-AF28-0386E922D2DF}" presName="parentText" presStyleLbl="node1" presStyleIdx="26" presStyleCnt="33">
        <dgm:presLayoutVars>
          <dgm:chMax val="0"/>
          <dgm:bulletEnabled val="1"/>
        </dgm:presLayoutVars>
      </dgm:prSet>
      <dgm:spPr/>
    </dgm:pt>
    <dgm:pt modelId="{F5868FF3-D787-4B4F-AB63-94C6B43A1BA7}" type="pres">
      <dgm:prSet presAssocID="{EEEF9CCD-F7E3-E647-AF28-0386E922D2DF}" presName="negativeSpace" presStyleCnt="0"/>
      <dgm:spPr/>
    </dgm:pt>
    <dgm:pt modelId="{1EF51939-9AC9-814B-BBF7-A75EDA564485}" type="pres">
      <dgm:prSet presAssocID="{EEEF9CCD-F7E3-E647-AF28-0386E922D2DF}" presName="childText" presStyleLbl="conFgAcc1" presStyleIdx="26" presStyleCnt="33">
        <dgm:presLayoutVars>
          <dgm:bulletEnabled val="1"/>
        </dgm:presLayoutVars>
      </dgm:prSet>
      <dgm:spPr/>
    </dgm:pt>
    <dgm:pt modelId="{597E5D40-4D13-0A49-955A-DAA03DDA6146}" type="pres">
      <dgm:prSet presAssocID="{EF343BDE-0083-F64A-B649-6422602EB753}" presName="spaceBetweenRectangles" presStyleCnt="0"/>
      <dgm:spPr/>
    </dgm:pt>
    <dgm:pt modelId="{FB601F5E-2A0D-8C41-B5AD-3E873E23A91C}" type="pres">
      <dgm:prSet presAssocID="{90B030AB-CE15-854B-A9EB-51CABB6D2ADD}" presName="parentLin" presStyleCnt="0"/>
      <dgm:spPr/>
    </dgm:pt>
    <dgm:pt modelId="{2CA53597-AA9B-664C-AA08-20CF148E11C7}" type="pres">
      <dgm:prSet presAssocID="{90B030AB-CE15-854B-A9EB-51CABB6D2ADD}" presName="parentLeftMargin" presStyleLbl="node1" presStyleIdx="26" presStyleCnt="33"/>
      <dgm:spPr/>
    </dgm:pt>
    <dgm:pt modelId="{BA92AE0A-F5B6-CD49-9572-B3B6194E3131}" type="pres">
      <dgm:prSet presAssocID="{90B030AB-CE15-854B-A9EB-51CABB6D2ADD}" presName="parentText" presStyleLbl="node1" presStyleIdx="27" presStyleCnt="33">
        <dgm:presLayoutVars>
          <dgm:chMax val="0"/>
          <dgm:bulletEnabled val="1"/>
        </dgm:presLayoutVars>
      </dgm:prSet>
      <dgm:spPr/>
    </dgm:pt>
    <dgm:pt modelId="{10792FE5-373E-1D4E-A18D-8451C6D789E9}" type="pres">
      <dgm:prSet presAssocID="{90B030AB-CE15-854B-A9EB-51CABB6D2ADD}" presName="negativeSpace" presStyleCnt="0"/>
      <dgm:spPr/>
    </dgm:pt>
    <dgm:pt modelId="{153970E8-F1B7-C84E-BB92-A6D1F791E95C}" type="pres">
      <dgm:prSet presAssocID="{90B030AB-CE15-854B-A9EB-51CABB6D2ADD}" presName="childText" presStyleLbl="conFgAcc1" presStyleIdx="27" presStyleCnt="33">
        <dgm:presLayoutVars>
          <dgm:bulletEnabled val="1"/>
        </dgm:presLayoutVars>
      </dgm:prSet>
      <dgm:spPr/>
    </dgm:pt>
    <dgm:pt modelId="{BA3F5FB8-3EA0-8244-829F-222395AEC5F7}" type="pres">
      <dgm:prSet presAssocID="{3BAE0E66-B39D-6746-A99A-A870120267D9}" presName="spaceBetweenRectangles" presStyleCnt="0"/>
      <dgm:spPr/>
    </dgm:pt>
    <dgm:pt modelId="{883EEDBE-2588-6249-868E-97860472CAAB}" type="pres">
      <dgm:prSet presAssocID="{0AF837CD-E9D7-D346-A1A5-769462842649}" presName="parentLin" presStyleCnt="0"/>
      <dgm:spPr/>
    </dgm:pt>
    <dgm:pt modelId="{E7A3B3D2-42A7-7743-92D1-C65AFA415CED}" type="pres">
      <dgm:prSet presAssocID="{0AF837CD-E9D7-D346-A1A5-769462842649}" presName="parentLeftMargin" presStyleLbl="node1" presStyleIdx="27" presStyleCnt="33"/>
      <dgm:spPr/>
    </dgm:pt>
    <dgm:pt modelId="{FA4EB03F-EAD7-F348-B672-0455EB6F63FA}" type="pres">
      <dgm:prSet presAssocID="{0AF837CD-E9D7-D346-A1A5-769462842649}" presName="parentText" presStyleLbl="node1" presStyleIdx="28" presStyleCnt="33">
        <dgm:presLayoutVars>
          <dgm:chMax val="0"/>
          <dgm:bulletEnabled val="1"/>
        </dgm:presLayoutVars>
      </dgm:prSet>
      <dgm:spPr/>
    </dgm:pt>
    <dgm:pt modelId="{22D8D177-307E-434A-B026-42CB81E53AE9}" type="pres">
      <dgm:prSet presAssocID="{0AF837CD-E9D7-D346-A1A5-769462842649}" presName="negativeSpace" presStyleCnt="0"/>
      <dgm:spPr/>
    </dgm:pt>
    <dgm:pt modelId="{3A0B2E97-4A62-1D40-86F5-0DA1219FE710}" type="pres">
      <dgm:prSet presAssocID="{0AF837CD-E9D7-D346-A1A5-769462842649}" presName="childText" presStyleLbl="conFgAcc1" presStyleIdx="28" presStyleCnt="33">
        <dgm:presLayoutVars>
          <dgm:bulletEnabled val="1"/>
        </dgm:presLayoutVars>
      </dgm:prSet>
      <dgm:spPr/>
    </dgm:pt>
    <dgm:pt modelId="{E61ECF2D-C1CE-DA49-AB6F-314759A566C5}" type="pres">
      <dgm:prSet presAssocID="{1C822452-40DF-8C49-A429-BD270D3E1720}" presName="spaceBetweenRectangles" presStyleCnt="0"/>
      <dgm:spPr/>
    </dgm:pt>
    <dgm:pt modelId="{C4BEAB58-E85B-744E-B43C-CDB04B342B8E}" type="pres">
      <dgm:prSet presAssocID="{93E6BE92-3C49-CB40-9EBE-91E4F7DE6B57}" presName="parentLin" presStyleCnt="0"/>
      <dgm:spPr/>
    </dgm:pt>
    <dgm:pt modelId="{3B1D12F8-85B1-B944-B6D0-86A2B4492C1D}" type="pres">
      <dgm:prSet presAssocID="{93E6BE92-3C49-CB40-9EBE-91E4F7DE6B57}" presName="parentLeftMargin" presStyleLbl="node1" presStyleIdx="28" presStyleCnt="33"/>
      <dgm:spPr/>
    </dgm:pt>
    <dgm:pt modelId="{AEED951B-8BA9-DB40-9462-D955AA2E149E}" type="pres">
      <dgm:prSet presAssocID="{93E6BE92-3C49-CB40-9EBE-91E4F7DE6B57}" presName="parentText" presStyleLbl="node1" presStyleIdx="29" presStyleCnt="33">
        <dgm:presLayoutVars>
          <dgm:chMax val="0"/>
          <dgm:bulletEnabled val="1"/>
        </dgm:presLayoutVars>
      </dgm:prSet>
      <dgm:spPr/>
    </dgm:pt>
    <dgm:pt modelId="{5E56CD15-CA6B-4D47-9102-AEFA4D4F6238}" type="pres">
      <dgm:prSet presAssocID="{93E6BE92-3C49-CB40-9EBE-91E4F7DE6B57}" presName="negativeSpace" presStyleCnt="0"/>
      <dgm:spPr/>
    </dgm:pt>
    <dgm:pt modelId="{0E557DEF-F651-5A49-855B-C8FE2E70287C}" type="pres">
      <dgm:prSet presAssocID="{93E6BE92-3C49-CB40-9EBE-91E4F7DE6B57}" presName="childText" presStyleLbl="conFgAcc1" presStyleIdx="29" presStyleCnt="33">
        <dgm:presLayoutVars>
          <dgm:bulletEnabled val="1"/>
        </dgm:presLayoutVars>
      </dgm:prSet>
      <dgm:spPr/>
    </dgm:pt>
    <dgm:pt modelId="{6D054225-D022-EA48-A56A-0D547ED18599}" type="pres">
      <dgm:prSet presAssocID="{CB644139-AB1A-6946-AAE5-33D6F1CE7D55}" presName="spaceBetweenRectangles" presStyleCnt="0"/>
      <dgm:spPr/>
    </dgm:pt>
    <dgm:pt modelId="{0A069A6D-C369-D24E-B3D6-3B0A75CDCB1E}" type="pres">
      <dgm:prSet presAssocID="{9214CB67-3A95-4A46-8585-F75E13D06DA9}" presName="parentLin" presStyleCnt="0"/>
      <dgm:spPr/>
    </dgm:pt>
    <dgm:pt modelId="{6A541E89-47BE-8E4F-AEA7-05B7DB4F7435}" type="pres">
      <dgm:prSet presAssocID="{9214CB67-3A95-4A46-8585-F75E13D06DA9}" presName="parentLeftMargin" presStyleLbl="node1" presStyleIdx="29" presStyleCnt="33"/>
      <dgm:spPr/>
    </dgm:pt>
    <dgm:pt modelId="{EAB5676D-48BD-B845-B54F-541A694AB894}" type="pres">
      <dgm:prSet presAssocID="{9214CB67-3A95-4A46-8585-F75E13D06DA9}" presName="parentText" presStyleLbl="node1" presStyleIdx="30" presStyleCnt="33">
        <dgm:presLayoutVars>
          <dgm:chMax val="0"/>
          <dgm:bulletEnabled val="1"/>
        </dgm:presLayoutVars>
      </dgm:prSet>
      <dgm:spPr/>
    </dgm:pt>
    <dgm:pt modelId="{057808D5-3141-B64E-94D5-E0E6A6F9279D}" type="pres">
      <dgm:prSet presAssocID="{9214CB67-3A95-4A46-8585-F75E13D06DA9}" presName="negativeSpace" presStyleCnt="0"/>
      <dgm:spPr/>
    </dgm:pt>
    <dgm:pt modelId="{3B949FF6-8C3F-9D47-B915-795EA2C2F3D4}" type="pres">
      <dgm:prSet presAssocID="{9214CB67-3A95-4A46-8585-F75E13D06DA9}" presName="childText" presStyleLbl="conFgAcc1" presStyleIdx="30" presStyleCnt="33">
        <dgm:presLayoutVars>
          <dgm:bulletEnabled val="1"/>
        </dgm:presLayoutVars>
      </dgm:prSet>
      <dgm:spPr/>
    </dgm:pt>
    <dgm:pt modelId="{8E7AE242-EACE-354E-80CC-14CB18531167}" type="pres">
      <dgm:prSet presAssocID="{6BD6EB48-E97F-E242-A250-B77BACDF223D}" presName="spaceBetweenRectangles" presStyleCnt="0"/>
      <dgm:spPr/>
    </dgm:pt>
    <dgm:pt modelId="{BB6D0D21-898C-6E4E-BAF1-93D65DA70D42}" type="pres">
      <dgm:prSet presAssocID="{25477192-A41E-E64E-B271-D5E9C0267ABE}" presName="parentLin" presStyleCnt="0"/>
      <dgm:spPr/>
    </dgm:pt>
    <dgm:pt modelId="{7FC91FE4-6820-574E-9AC0-34ADEA9BB2E6}" type="pres">
      <dgm:prSet presAssocID="{25477192-A41E-E64E-B271-D5E9C0267ABE}" presName="parentLeftMargin" presStyleLbl="node1" presStyleIdx="30" presStyleCnt="33"/>
      <dgm:spPr/>
    </dgm:pt>
    <dgm:pt modelId="{163555A5-5F93-0C4F-819C-7EFB7DF994DA}" type="pres">
      <dgm:prSet presAssocID="{25477192-A41E-E64E-B271-D5E9C0267ABE}" presName="parentText" presStyleLbl="node1" presStyleIdx="31" presStyleCnt="33">
        <dgm:presLayoutVars>
          <dgm:chMax val="0"/>
          <dgm:bulletEnabled val="1"/>
        </dgm:presLayoutVars>
      </dgm:prSet>
      <dgm:spPr/>
    </dgm:pt>
    <dgm:pt modelId="{96725C5D-BA24-2942-BB68-2B553D9344D4}" type="pres">
      <dgm:prSet presAssocID="{25477192-A41E-E64E-B271-D5E9C0267ABE}" presName="negativeSpace" presStyleCnt="0"/>
      <dgm:spPr/>
    </dgm:pt>
    <dgm:pt modelId="{D883FE38-C24C-C543-82C5-A314E8F8E4E9}" type="pres">
      <dgm:prSet presAssocID="{25477192-A41E-E64E-B271-D5E9C0267ABE}" presName="childText" presStyleLbl="conFgAcc1" presStyleIdx="31" presStyleCnt="33">
        <dgm:presLayoutVars>
          <dgm:bulletEnabled val="1"/>
        </dgm:presLayoutVars>
      </dgm:prSet>
      <dgm:spPr/>
    </dgm:pt>
    <dgm:pt modelId="{A3E84486-6E1E-CD49-91AF-08984785B1AD}" type="pres">
      <dgm:prSet presAssocID="{45201F86-FF28-124B-9347-A2C584434370}" presName="spaceBetweenRectangles" presStyleCnt="0"/>
      <dgm:spPr/>
    </dgm:pt>
    <dgm:pt modelId="{CFCE3F62-DC08-D445-AACB-389F42BA38EB}" type="pres">
      <dgm:prSet presAssocID="{62E5EFD2-2895-8641-B2BA-79FC496FBFE7}" presName="parentLin" presStyleCnt="0"/>
      <dgm:spPr/>
    </dgm:pt>
    <dgm:pt modelId="{2E88652C-240B-C94D-BD86-6793B6B6680D}" type="pres">
      <dgm:prSet presAssocID="{62E5EFD2-2895-8641-B2BA-79FC496FBFE7}" presName="parentLeftMargin" presStyleLbl="node1" presStyleIdx="31" presStyleCnt="33"/>
      <dgm:spPr/>
    </dgm:pt>
    <dgm:pt modelId="{D47D8F5C-0EF1-964E-8DBC-BE5E009A595C}" type="pres">
      <dgm:prSet presAssocID="{62E5EFD2-2895-8641-B2BA-79FC496FBFE7}" presName="parentText" presStyleLbl="node1" presStyleIdx="32" presStyleCnt="33">
        <dgm:presLayoutVars>
          <dgm:chMax val="0"/>
          <dgm:bulletEnabled val="1"/>
        </dgm:presLayoutVars>
      </dgm:prSet>
      <dgm:spPr/>
    </dgm:pt>
    <dgm:pt modelId="{E7DA154B-00AC-CE4A-8A56-3018516CFBD4}" type="pres">
      <dgm:prSet presAssocID="{62E5EFD2-2895-8641-B2BA-79FC496FBFE7}" presName="negativeSpace" presStyleCnt="0"/>
      <dgm:spPr/>
    </dgm:pt>
    <dgm:pt modelId="{D6CAF985-395B-204B-975E-A3ED92493204}" type="pres">
      <dgm:prSet presAssocID="{62E5EFD2-2895-8641-B2BA-79FC496FBFE7}" presName="childText" presStyleLbl="conFgAcc1" presStyleIdx="32" presStyleCnt="33">
        <dgm:presLayoutVars>
          <dgm:bulletEnabled val="1"/>
        </dgm:presLayoutVars>
      </dgm:prSet>
      <dgm:spPr/>
    </dgm:pt>
  </dgm:ptLst>
  <dgm:cxnLst>
    <dgm:cxn modelId="{3C0EBD00-D343-9540-AA45-CF220284BC07}" type="presOf" srcId="{BB1B0704-C152-9A49-8358-225526A464C5}" destId="{16843A47-FC21-2E4A-9204-72C4890C959C}" srcOrd="0" destOrd="0" presId="urn:microsoft.com/office/officeart/2005/8/layout/list1"/>
    <dgm:cxn modelId="{73E93C01-5E7F-0348-AA8F-9490160F50DF}" srcId="{7441A47A-8BD2-5545-90E3-C0739E53CBC0}" destId="{93E6BE92-3C49-CB40-9EBE-91E4F7DE6B57}" srcOrd="29" destOrd="0" parTransId="{B9D13936-8EB4-E647-AF05-046767B2BFC3}" sibTransId="{CB644139-AB1A-6946-AAE5-33D6F1CE7D55}"/>
    <dgm:cxn modelId="{4C60F801-58BF-9243-9B62-27EBAD4E3950}" type="presOf" srcId="{61D9FC9E-D1A6-BE4D-9546-E626E97CED5B}" destId="{3AE8CB93-3C32-AB4F-A84A-7F148C06B8A7}" srcOrd="1" destOrd="0" presId="urn:microsoft.com/office/officeart/2005/8/layout/list1"/>
    <dgm:cxn modelId="{AD033D02-9691-7149-82FE-431546F90903}" type="presOf" srcId="{78EB671A-1DA0-2941-8B9F-44771119DFB8}" destId="{0A1E8B59-D42B-1245-B968-7579AB4AA5D6}" srcOrd="0" destOrd="0" presId="urn:microsoft.com/office/officeart/2005/8/layout/list1"/>
    <dgm:cxn modelId="{76FE5B02-7E93-B141-8025-02C02BC7E580}" srcId="{7441A47A-8BD2-5545-90E3-C0739E53CBC0}" destId="{EEEF9CCD-F7E3-E647-AF28-0386E922D2DF}" srcOrd="26" destOrd="0" parTransId="{08A4DF63-CF2C-184F-A671-DE9CAE7788F9}" sibTransId="{EF343BDE-0083-F64A-B649-6422602EB753}"/>
    <dgm:cxn modelId="{A06B500D-B437-2744-B2E5-EAF5D1F0FACA}" srcId="{7441A47A-8BD2-5545-90E3-C0739E53CBC0}" destId="{25477192-A41E-E64E-B271-D5E9C0267ABE}" srcOrd="31" destOrd="0" parTransId="{D6C0F438-592E-3446-A77C-3FB42DF1B337}" sibTransId="{45201F86-FF28-124B-9347-A2C584434370}"/>
    <dgm:cxn modelId="{0C55A40F-8AFC-6D45-A73D-A0ECE3252764}" srcId="{7441A47A-8BD2-5545-90E3-C0739E53CBC0}" destId="{485E993C-A0A4-B540-8CED-21BCDAEFC805}" srcOrd="16" destOrd="0" parTransId="{AE0BE697-C718-1D4C-BB6E-A3AEC1B8A55D}" sibTransId="{1985961D-3F57-DE4B-AC46-411D82EB0D66}"/>
    <dgm:cxn modelId="{EC53D017-9B40-1D4A-A435-A8F183920DF1}" srcId="{7441A47A-8BD2-5545-90E3-C0739E53CBC0}" destId="{F914BF49-686E-DD40-AEA4-7268FFB52A24}" srcOrd="4" destOrd="0" parTransId="{340AAE06-3ECF-C043-80E8-369675D9F948}" sibTransId="{3ADC0FDC-1834-CD41-B201-82F508F6BE1D}"/>
    <dgm:cxn modelId="{41931618-C250-B846-8C32-98590C47D825}" type="presOf" srcId="{32E9B83E-81DA-DA49-8066-C78B1A312885}" destId="{4F99485D-3C08-7445-BC76-77EC1ED39721}" srcOrd="1" destOrd="0" presId="urn:microsoft.com/office/officeart/2005/8/layout/list1"/>
    <dgm:cxn modelId="{CD6C7118-0B00-9E4D-86E2-6F6A0A5BA3DE}" srcId="{7441A47A-8BD2-5545-90E3-C0739E53CBC0}" destId="{90B030AB-CE15-854B-A9EB-51CABB6D2ADD}" srcOrd="27" destOrd="0" parTransId="{9463AF99-2BB3-CD4B-9104-F954FF7ADF83}" sibTransId="{3BAE0E66-B39D-6746-A99A-A870120267D9}"/>
    <dgm:cxn modelId="{5CE10219-0045-CE49-AA16-2385CE065678}" srcId="{7441A47A-8BD2-5545-90E3-C0739E53CBC0}" destId="{CE774564-D6EE-1649-8193-F1B7ECA8D584}" srcOrd="1" destOrd="0" parTransId="{CD44EF7E-B951-5643-A009-8A16228A5CF3}" sibTransId="{027F5345-DDE0-7D4C-8595-09A84B3EA2B5}"/>
    <dgm:cxn modelId="{9E92161B-5C10-9240-A191-1A7AB1575055}" type="presOf" srcId="{F914BF49-686E-DD40-AEA4-7268FFB52A24}" destId="{57627D34-97DC-5749-A454-CC7C0F8D28B6}" srcOrd="1" destOrd="0" presId="urn:microsoft.com/office/officeart/2005/8/layout/list1"/>
    <dgm:cxn modelId="{8D346F1C-D887-9E42-B886-409DE08B3940}" type="presOf" srcId="{E05FB5AA-EF28-B94E-B978-B9C8E514A9E3}" destId="{1D126641-C9A3-644F-9087-0230E1F7B0F8}" srcOrd="1" destOrd="0" presId="urn:microsoft.com/office/officeart/2005/8/layout/list1"/>
    <dgm:cxn modelId="{1E8E2C1D-CC9A-0249-87BE-BF2DC9638BB1}" type="presOf" srcId="{BBA96B63-15A7-464E-8E50-256EAF5E95C1}" destId="{1D53CCC7-AF10-4949-A77F-77F497FB6EEB}" srcOrd="0" destOrd="0" presId="urn:microsoft.com/office/officeart/2005/8/layout/list1"/>
    <dgm:cxn modelId="{489FA41D-D553-E94E-BB9F-99FE2B236F33}" type="presOf" srcId="{EEAB7AA3-7C62-9E4F-B145-44DF7C7B89E3}" destId="{E4CFFA70-728E-7349-AA22-787CA388A6BE}" srcOrd="1" destOrd="0" presId="urn:microsoft.com/office/officeart/2005/8/layout/list1"/>
    <dgm:cxn modelId="{B98CB922-8F58-254C-871D-1AA1F0DB92A7}" type="presOf" srcId="{939103F2-C611-1D48-95C2-0B164C991ACC}" destId="{6EEAF421-F2E5-B649-9BFE-9BE662BA2ACA}" srcOrd="1" destOrd="0" presId="urn:microsoft.com/office/officeart/2005/8/layout/list1"/>
    <dgm:cxn modelId="{D2D98F24-5FF7-4946-B85B-02CD308C6871}" type="presOf" srcId="{61D9FC9E-D1A6-BE4D-9546-E626E97CED5B}" destId="{7FDFF47E-7D4E-574D-B6A2-B80B8EE242AD}" srcOrd="0" destOrd="0" presId="urn:microsoft.com/office/officeart/2005/8/layout/list1"/>
    <dgm:cxn modelId="{0659BC24-7386-2A42-BD20-44E09163B080}" type="presOf" srcId="{32E9B83E-81DA-DA49-8066-C78B1A312885}" destId="{EF03E903-2664-AD4F-9F3D-C102BC60EA67}" srcOrd="0" destOrd="0" presId="urn:microsoft.com/office/officeart/2005/8/layout/list1"/>
    <dgm:cxn modelId="{16015025-C287-7A4B-969B-895485AFDBE7}" type="presOf" srcId="{F914BF49-686E-DD40-AEA4-7268FFB52A24}" destId="{1541D4AA-D893-8D40-93AA-3A37029BD35D}" srcOrd="0" destOrd="0" presId="urn:microsoft.com/office/officeart/2005/8/layout/list1"/>
    <dgm:cxn modelId="{B2713C27-1C76-7346-AC9E-9813E2AEB0BF}" type="presOf" srcId="{CCB636DC-4966-2841-99B1-278583E83CA2}" destId="{7ECA6823-5141-F544-8BAA-571FD07B19A1}" srcOrd="0" destOrd="0" presId="urn:microsoft.com/office/officeart/2005/8/layout/list1"/>
    <dgm:cxn modelId="{5E06F82A-8D9D-4E46-B291-84CDC1E436E5}" type="presOf" srcId="{A2B24E86-8E21-F843-BC58-81F0CFEFD0A1}" destId="{29D6220A-4799-304C-AEF5-2B890CC59AB0}" srcOrd="1" destOrd="0" presId="urn:microsoft.com/office/officeart/2005/8/layout/list1"/>
    <dgm:cxn modelId="{4401AD2B-5F74-4247-BBFF-298B9C52D024}" srcId="{7441A47A-8BD2-5545-90E3-C0739E53CBC0}" destId="{AE565FB6-D5B3-A04B-948D-A664B23117FD}" srcOrd="2" destOrd="0" parTransId="{283D7C9B-98D5-F84B-A90A-9B3512F92782}" sibTransId="{6543DF98-9C86-0443-9D56-7FAF0BDED31B}"/>
    <dgm:cxn modelId="{34A1CB2B-4134-614A-A17B-5AFB69338F66}" type="presOf" srcId="{0AF837CD-E9D7-D346-A1A5-769462842649}" destId="{E7A3B3D2-42A7-7743-92D1-C65AFA415CED}" srcOrd="0" destOrd="0" presId="urn:microsoft.com/office/officeart/2005/8/layout/list1"/>
    <dgm:cxn modelId="{EAD1492F-F95F-694D-8765-FB29CE18976A}" type="presOf" srcId="{AE565FB6-D5B3-A04B-948D-A664B23117FD}" destId="{2646CB4E-4679-6348-9A4C-879BF474A89A}" srcOrd="1" destOrd="0" presId="urn:microsoft.com/office/officeart/2005/8/layout/list1"/>
    <dgm:cxn modelId="{1AEFFB31-3655-894B-B8E9-07A3A53B488B}" type="presOf" srcId="{6D39C716-0572-5E49-9A23-88C0F75E6480}" destId="{4121D353-AAA7-354A-AE9E-5F1E9E868DED}" srcOrd="0" destOrd="0" presId="urn:microsoft.com/office/officeart/2005/8/layout/list1"/>
    <dgm:cxn modelId="{D336E235-3F46-A847-9FAF-BD9902D18DF5}" srcId="{7441A47A-8BD2-5545-90E3-C0739E53CBC0}" destId="{B96DE91C-5332-EB47-BE81-7DAC6FAC19A8}" srcOrd="15" destOrd="0" parTransId="{A60E2520-A35A-8F42-892E-5D087F0B87A8}" sibTransId="{35AC9E67-8561-F94A-9EB7-DA3068AF532D}"/>
    <dgm:cxn modelId="{16C6463F-F8D3-7148-9C1F-D05B78DB047A}" type="presOf" srcId="{E38855D4-6256-694B-8D38-5A4F1E2A9F22}" destId="{4B3BC58B-47A8-2442-BA9C-CDB0AC99F598}" srcOrd="0" destOrd="0" presId="urn:microsoft.com/office/officeart/2005/8/layout/list1"/>
    <dgm:cxn modelId="{1DE16740-5CFA-E84D-BB1C-3CA539D93529}" type="presOf" srcId="{93E6BE92-3C49-CB40-9EBE-91E4F7DE6B57}" destId="{AEED951B-8BA9-DB40-9462-D955AA2E149E}" srcOrd="1" destOrd="0" presId="urn:microsoft.com/office/officeart/2005/8/layout/list1"/>
    <dgm:cxn modelId="{CD0BA041-9588-164A-AE9B-53ABA7FB6FE4}" type="presOf" srcId="{6349ED88-73C4-A344-A495-C36351272254}" destId="{948777FE-2F95-BC40-8392-76ECE1ED1CBF}" srcOrd="0" destOrd="0" presId="urn:microsoft.com/office/officeart/2005/8/layout/list1"/>
    <dgm:cxn modelId="{B839CB42-ADF8-B044-9E32-7693F2141E24}" srcId="{7441A47A-8BD2-5545-90E3-C0739E53CBC0}" destId="{939103F2-C611-1D48-95C2-0B164C991ACC}" srcOrd="13" destOrd="0" parTransId="{221007D5-1680-104D-9ADE-C41A65492FAD}" sibTransId="{49001F73-2B36-1149-8A3D-4FCDAA9EA2CF}"/>
    <dgm:cxn modelId="{EC66DB43-A265-564D-9B10-7EAC99E6CA48}" srcId="{7441A47A-8BD2-5545-90E3-C0739E53CBC0}" destId="{CCB636DC-4966-2841-99B1-278583E83CA2}" srcOrd="11" destOrd="0" parTransId="{85DCBC26-F8CA-9945-B0A1-DB2DBE3EA1C3}" sibTransId="{E26B28C2-919F-884E-A777-0D4A8B65DF9F}"/>
    <dgm:cxn modelId="{89882D4C-BBD8-9C43-A231-978C5FBF67BA}" type="presOf" srcId="{146D0DEF-2ECC-8641-BC61-F45E715C6050}" destId="{8435D3B7-CD8C-2945-BE99-F017BD88A684}" srcOrd="1" destOrd="0" presId="urn:microsoft.com/office/officeart/2005/8/layout/list1"/>
    <dgm:cxn modelId="{9A67714C-0014-4A4D-944A-8DE0462A33BB}" type="presOf" srcId="{9214CB67-3A95-4A46-8585-F75E13D06DA9}" destId="{6A541E89-47BE-8E4F-AEA7-05B7DB4F7435}" srcOrd="0" destOrd="0" presId="urn:microsoft.com/office/officeart/2005/8/layout/list1"/>
    <dgm:cxn modelId="{CE8E584D-8008-1F46-A85C-E8847554A60C}" type="presOf" srcId="{45F4ED09-D35B-2645-A745-72C2E4184484}" destId="{2CE7344C-7435-7B4A-9B2C-1FEEF3F315DB}" srcOrd="0" destOrd="0" presId="urn:microsoft.com/office/officeart/2005/8/layout/list1"/>
    <dgm:cxn modelId="{2FA2F94F-24CB-934B-AD3E-C479928B5BD3}" srcId="{7441A47A-8BD2-5545-90E3-C0739E53CBC0}" destId="{4C75B72A-C943-7048-AB07-CB325B3BBC91}" srcOrd="18" destOrd="0" parTransId="{9F699FEA-5DA2-C742-9E41-CA9CD6966236}" sibTransId="{793851FD-3F21-8249-9F25-300774841046}"/>
    <dgm:cxn modelId="{9F9EEA54-8202-1D4C-B2FA-EB22237472C8}" type="presOf" srcId="{0C1F9750-8C79-BE44-97B1-47E529868867}" destId="{97B965CE-45E1-9D47-9234-E06687B6C0B1}" srcOrd="1" destOrd="0" presId="urn:microsoft.com/office/officeart/2005/8/layout/list1"/>
    <dgm:cxn modelId="{C0980055-981E-6D43-A3BD-96BB33952B2F}" type="presOf" srcId="{485E993C-A0A4-B540-8CED-21BCDAEFC805}" destId="{4D775864-4F1E-8043-8336-BF9EC1A5F8A4}" srcOrd="0" destOrd="0" presId="urn:microsoft.com/office/officeart/2005/8/layout/list1"/>
    <dgm:cxn modelId="{03257058-C0FD-9D42-8AC7-0B39121E7A98}" srcId="{7441A47A-8BD2-5545-90E3-C0739E53CBC0}" destId="{0C1F9750-8C79-BE44-97B1-47E529868867}" srcOrd="21" destOrd="0" parTransId="{C9538573-F5B1-DC46-A1BF-748EBF81855D}" sibTransId="{F2BA4115-62F7-0D49-B10F-28178932830A}"/>
    <dgm:cxn modelId="{74B6BC5F-BAAA-4945-96B8-2536E7B4F5A0}" type="presOf" srcId="{CE774564-D6EE-1649-8193-F1B7ECA8D584}" destId="{3328FA9A-B022-9C4A-A77A-B8F59B0F7FE4}" srcOrd="0" destOrd="0" presId="urn:microsoft.com/office/officeart/2005/8/layout/list1"/>
    <dgm:cxn modelId="{54496F62-BB5E-4A47-8C3D-87332B76F895}" type="presOf" srcId="{596675A5-CA82-3141-9D4B-BA16AE2A89A9}" destId="{AEA56486-F8A8-804B-8819-C846A72FBA17}" srcOrd="1" destOrd="0" presId="urn:microsoft.com/office/officeart/2005/8/layout/list1"/>
    <dgm:cxn modelId="{D238F662-3403-6F44-BC95-827C72C3D6C6}" srcId="{7441A47A-8BD2-5545-90E3-C0739E53CBC0}" destId="{61ADB3EF-EB06-B848-B330-CE314D70C349}" srcOrd="9" destOrd="0" parTransId="{5DC16D87-13C6-964C-91F1-4959641FB257}" sibTransId="{E268F1E9-2F1C-D34F-A773-F87159C198C0}"/>
    <dgm:cxn modelId="{2AF25B66-9663-0E4B-8C29-DB0779B9986A}" type="presOf" srcId="{0AF837CD-E9D7-D346-A1A5-769462842649}" destId="{FA4EB03F-EAD7-F348-B672-0455EB6F63FA}" srcOrd="1" destOrd="0" presId="urn:microsoft.com/office/officeart/2005/8/layout/list1"/>
    <dgm:cxn modelId="{E41FDB6F-671C-2042-A73D-98754F28C403}" srcId="{7441A47A-8BD2-5545-90E3-C0739E53CBC0}" destId="{61D9FC9E-D1A6-BE4D-9546-E626E97CED5B}" srcOrd="24" destOrd="0" parTransId="{26A7BB63-56E8-C048-868B-76E072FA5E16}" sibTransId="{E85F545C-29EF-E84F-A204-227102148127}"/>
    <dgm:cxn modelId="{11BE5C7F-6905-2B4C-A72A-70DE90C338C8}" type="presOf" srcId="{6D39C716-0572-5E49-9A23-88C0F75E6480}" destId="{5BD120E1-8746-1345-A970-DC0552E84F48}" srcOrd="1" destOrd="0" presId="urn:microsoft.com/office/officeart/2005/8/layout/list1"/>
    <dgm:cxn modelId="{EF34C485-342C-AD4D-80DC-29DFDE694A82}" type="presOf" srcId="{0C1F9750-8C79-BE44-97B1-47E529868867}" destId="{94896CCD-1F77-FF46-A0E6-08E9F9631293}" srcOrd="0" destOrd="0" presId="urn:microsoft.com/office/officeart/2005/8/layout/list1"/>
    <dgm:cxn modelId="{C4B2FF87-1E2B-014D-A559-5F580724D81A}" type="presOf" srcId="{78EB671A-1DA0-2941-8B9F-44771119DFB8}" destId="{0CBF3C54-0C48-A448-BA19-BB3C74922698}" srcOrd="1" destOrd="0" presId="urn:microsoft.com/office/officeart/2005/8/layout/list1"/>
    <dgm:cxn modelId="{036B6888-B191-2D4B-B4E3-1AFFE67421DD}" type="presOf" srcId="{596675A5-CA82-3141-9D4B-BA16AE2A89A9}" destId="{A77510D6-0EDE-D842-97D1-19F4B53EF507}" srcOrd="0" destOrd="0" presId="urn:microsoft.com/office/officeart/2005/8/layout/list1"/>
    <dgm:cxn modelId="{B1588492-0B47-E34E-9DB5-9ED97BA43BD3}" srcId="{7441A47A-8BD2-5545-90E3-C0739E53CBC0}" destId="{62E5EFD2-2895-8641-B2BA-79FC496FBFE7}" srcOrd="32" destOrd="0" parTransId="{564F6952-C3C9-1941-98A3-4B6F79A9EEAC}" sibTransId="{B0AE4AAE-B688-CF4F-9A32-BCBDEEC68E12}"/>
    <dgm:cxn modelId="{ED1A9093-B594-474C-B22D-DAAB8EEDF39D}" type="presOf" srcId="{E38855D4-6256-694B-8D38-5A4F1E2A9F22}" destId="{C34E064B-AB3F-BA46-9113-2F0F145141B5}" srcOrd="1" destOrd="0" presId="urn:microsoft.com/office/officeart/2005/8/layout/list1"/>
    <dgm:cxn modelId="{8E593094-69EC-9A4B-A52C-22E4F8D78851}" srcId="{7441A47A-8BD2-5545-90E3-C0739E53CBC0}" destId="{0AF837CD-E9D7-D346-A1A5-769462842649}" srcOrd="28" destOrd="0" parTransId="{2649AB80-3053-0E49-960E-1A3FEF009BED}" sibTransId="{1C822452-40DF-8C49-A429-BD270D3E1720}"/>
    <dgm:cxn modelId="{0C171397-7924-E84C-8009-AA0D137F90F1}" type="presOf" srcId="{485E993C-A0A4-B540-8CED-21BCDAEFC805}" destId="{8BF4212F-D39E-5349-9A94-91D92E73E4FA}" srcOrd="1" destOrd="0" presId="urn:microsoft.com/office/officeart/2005/8/layout/list1"/>
    <dgm:cxn modelId="{0C130C9D-5296-A149-93B9-54A53CC13A1B}" srcId="{7441A47A-8BD2-5545-90E3-C0739E53CBC0}" destId="{BBA96B63-15A7-464E-8E50-256EAF5E95C1}" srcOrd="19" destOrd="0" parTransId="{A4F8B0AE-3E2D-574A-B2EA-E621CF4075B2}" sibTransId="{36FD3C5F-8272-7641-B122-DDE978BD8642}"/>
    <dgm:cxn modelId="{23DB2D9D-60E7-474D-AC1D-3D0D3F267E09}" srcId="{7441A47A-8BD2-5545-90E3-C0739E53CBC0}" destId="{146D0DEF-2ECC-8641-BC61-F45E715C6050}" srcOrd="6" destOrd="0" parTransId="{6B97C7EA-0C96-2F4E-8563-67AB3E99B01B}" sibTransId="{CBD06740-7DBA-D647-B45C-D1BDA442E83D}"/>
    <dgm:cxn modelId="{62D0339D-914D-734E-BDCA-5C905DDEB641}" type="presOf" srcId="{6356A210-8766-FB4A-AFC6-A99505F37207}" destId="{FCE6490A-FEBB-2849-AEE0-62D61D87DF8B}" srcOrd="0" destOrd="0" presId="urn:microsoft.com/office/officeart/2005/8/layout/list1"/>
    <dgm:cxn modelId="{1BE3319F-78DE-0F41-8044-68BCEB6D571D}" type="presOf" srcId="{90B030AB-CE15-854B-A9EB-51CABB6D2ADD}" destId="{BA92AE0A-F5B6-CD49-9572-B3B6194E3131}" srcOrd="1" destOrd="0" presId="urn:microsoft.com/office/officeart/2005/8/layout/list1"/>
    <dgm:cxn modelId="{4F6F8CA0-8C39-664D-B19E-1CFF9D3AC87A}" srcId="{7441A47A-8BD2-5545-90E3-C0739E53CBC0}" destId="{6349ED88-73C4-A344-A495-C36351272254}" srcOrd="25" destOrd="0" parTransId="{F5C2822F-BF5C-6C46-90BB-43BC1C0FDB75}" sibTransId="{4225822D-B088-5749-9B70-A8CF49635A6D}"/>
    <dgm:cxn modelId="{913FAEA0-E449-874F-80A9-41195E66DB6F}" type="presOf" srcId="{6349ED88-73C4-A344-A495-C36351272254}" destId="{FA8912D0-29B0-6C46-9FC9-9C4BD787588F}" srcOrd="1" destOrd="0" presId="urn:microsoft.com/office/officeart/2005/8/layout/list1"/>
    <dgm:cxn modelId="{AB4D35A1-050F-5C41-9EEC-C88D1BE62853}" srcId="{7441A47A-8BD2-5545-90E3-C0739E53CBC0}" destId="{E05FB5AA-EF28-B94E-B978-B9C8E514A9E3}" srcOrd="17" destOrd="0" parTransId="{EFA86D76-BD17-8C41-9C26-CCE5C7F5DACF}" sibTransId="{347C4DA5-C381-5F41-BA40-729CC9D85E16}"/>
    <dgm:cxn modelId="{B75A7CA1-342B-9E46-81F5-4A01F7DDDE47}" srcId="{7441A47A-8BD2-5545-90E3-C0739E53CBC0}" destId="{9214CB67-3A95-4A46-8585-F75E13D06DA9}" srcOrd="30" destOrd="0" parTransId="{9D9DD880-D8C4-C54F-B049-BB9EB3DCC0D9}" sibTransId="{6BD6EB48-E97F-E242-A250-B77BACDF223D}"/>
    <dgm:cxn modelId="{08C5BDA3-DBAA-F64A-9FB3-516E60AFE6C0}" srcId="{7441A47A-8BD2-5545-90E3-C0739E53CBC0}" destId="{78EB671A-1DA0-2941-8B9F-44771119DFB8}" srcOrd="23" destOrd="0" parTransId="{70E03B1C-708D-8844-B384-DD3DD674B2B6}" sibTransId="{ACCA33A2-30A9-5D44-B774-DC66C0B4F1FC}"/>
    <dgm:cxn modelId="{60E608A7-6CFE-114C-8FAE-CA5148CA9D8F}" type="presOf" srcId="{EA2F8078-2455-CC48-9FC4-8E2498914743}" destId="{92B8449D-6F02-AF4C-A612-A51AF90B1AF9}" srcOrd="1" destOrd="0" presId="urn:microsoft.com/office/officeart/2005/8/layout/list1"/>
    <dgm:cxn modelId="{9908A9A9-7206-544A-B0E7-054A82320240}" type="presOf" srcId="{4C75B72A-C943-7048-AB07-CB325B3BBC91}" destId="{8B5A00D0-2618-8845-B741-F8913BF6EE03}" srcOrd="1" destOrd="0" presId="urn:microsoft.com/office/officeart/2005/8/layout/list1"/>
    <dgm:cxn modelId="{8DCA20AB-6562-A346-A0E6-91440BB675D3}" type="presOf" srcId="{BBA96B63-15A7-464E-8E50-256EAF5E95C1}" destId="{36BDBDBF-BFEC-E846-A226-0F89DBA6A409}" srcOrd="1" destOrd="0" presId="urn:microsoft.com/office/officeart/2005/8/layout/list1"/>
    <dgm:cxn modelId="{6C0266AE-242B-A04F-93D8-DC983275CE51}" type="presOf" srcId="{CCB636DC-4966-2841-99B1-278583E83CA2}" destId="{5DB42991-3EB7-124A-A76D-C26F9F5F288E}" srcOrd="1" destOrd="0" presId="urn:microsoft.com/office/officeart/2005/8/layout/list1"/>
    <dgm:cxn modelId="{0638ABB1-D556-6C46-817A-D8414AD18021}" srcId="{7441A47A-8BD2-5545-90E3-C0739E53CBC0}" destId="{32E9B83E-81DA-DA49-8066-C78B1A312885}" srcOrd="8" destOrd="0" parTransId="{4B8DA5C7-1208-7243-88C8-AB19E6E68269}" sibTransId="{B1A0D878-8B8B-0348-9C97-9315472CE7D1}"/>
    <dgm:cxn modelId="{77A8E1B3-A7AF-9446-9D1C-92BC0E12F4AF}" type="presOf" srcId="{25477192-A41E-E64E-B271-D5E9C0267ABE}" destId="{163555A5-5F93-0C4F-819C-7EFB7DF994DA}" srcOrd="1" destOrd="0" presId="urn:microsoft.com/office/officeart/2005/8/layout/list1"/>
    <dgm:cxn modelId="{B12C01B8-5CEE-4D42-9B14-1E08B1A56529}" srcId="{7441A47A-8BD2-5545-90E3-C0739E53CBC0}" destId="{A2B24E86-8E21-F843-BC58-81F0CFEFD0A1}" srcOrd="22" destOrd="0" parTransId="{78C710C4-4322-AB46-95DE-D481988DC9B9}" sibTransId="{0C3F53E9-2D48-9C45-A266-EB55E088D6FE}"/>
    <dgm:cxn modelId="{D30C18B9-1D94-9248-ACCC-0A82946796C3}" type="presOf" srcId="{4C75B72A-C943-7048-AB07-CB325B3BBC91}" destId="{00CB4A80-9DA2-424B-89FD-3F940B6BEAA4}" srcOrd="0" destOrd="0" presId="urn:microsoft.com/office/officeart/2005/8/layout/list1"/>
    <dgm:cxn modelId="{7D9B10BA-173C-5F48-85B6-E656F912AC69}" type="presOf" srcId="{45F4ED09-D35B-2645-A745-72C2E4184484}" destId="{D403AFCF-3FBC-C84B-8945-7FF951E5F97B}" srcOrd="1" destOrd="0" presId="urn:microsoft.com/office/officeart/2005/8/layout/list1"/>
    <dgm:cxn modelId="{0D8F2FBF-E1AF-5E48-9335-AE88F64584FB}" type="presOf" srcId="{A2B24E86-8E21-F843-BC58-81F0CFEFD0A1}" destId="{AB03A910-B8EE-7B49-AC89-1B5D579B978D}" srcOrd="0" destOrd="0" presId="urn:microsoft.com/office/officeart/2005/8/layout/list1"/>
    <dgm:cxn modelId="{2FE387C0-5FAE-8C41-8933-810A655E1282}" type="presOf" srcId="{90B030AB-CE15-854B-A9EB-51CABB6D2ADD}" destId="{2CA53597-AA9B-664C-AA08-20CF148E11C7}" srcOrd="0" destOrd="0" presId="urn:microsoft.com/office/officeart/2005/8/layout/list1"/>
    <dgm:cxn modelId="{D6FB53C1-1F3C-9045-9F7F-C0E47EB3BC3F}" type="presOf" srcId="{E05FB5AA-EF28-B94E-B978-B9C8E514A9E3}" destId="{F2A0ACFD-A074-9746-999B-96C390757EA0}" srcOrd="0" destOrd="0" presId="urn:microsoft.com/office/officeart/2005/8/layout/list1"/>
    <dgm:cxn modelId="{628281C2-88F9-D040-842F-213625E211C6}" type="presOf" srcId="{AE565FB6-D5B3-A04B-948D-A664B23117FD}" destId="{CCD03021-DC15-8A4C-9D7A-975D6A4AD5A9}" srcOrd="0" destOrd="0" presId="urn:microsoft.com/office/officeart/2005/8/layout/list1"/>
    <dgm:cxn modelId="{A27AC8C4-58E2-614E-8DA5-A53AEE623CF3}" srcId="{7441A47A-8BD2-5545-90E3-C0739E53CBC0}" destId="{6356A210-8766-FB4A-AFC6-A99505F37207}" srcOrd="5" destOrd="0" parTransId="{9ED2D3FE-C23A-6946-822C-8125493AE8C0}" sibTransId="{AB959B27-E496-E24E-9726-DA1B0B917F01}"/>
    <dgm:cxn modelId="{C8A46CCA-5E43-2A45-AC8C-FB3DAED22E3C}" type="presOf" srcId="{B96DE91C-5332-EB47-BE81-7DAC6FAC19A8}" destId="{300ADC71-C68F-F242-868A-B21006352D13}" srcOrd="0" destOrd="0" presId="urn:microsoft.com/office/officeart/2005/8/layout/list1"/>
    <dgm:cxn modelId="{4038DECB-65E8-8042-910A-BDB694A5A194}" type="presOf" srcId="{61ADB3EF-EB06-B848-B330-CE314D70C349}" destId="{25F38378-2B92-3D40-9682-4F52C21C5A39}" srcOrd="1" destOrd="0" presId="urn:microsoft.com/office/officeart/2005/8/layout/list1"/>
    <dgm:cxn modelId="{8ECA24CC-AE41-4C48-B7B3-9F40E4737F9A}" type="presOf" srcId="{CE774564-D6EE-1649-8193-F1B7ECA8D584}" destId="{A9C756DC-9E52-6943-B78B-B50E829A40F2}" srcOrd="1" destOrd="0" presId="urn:microsoft.com/office/officeart/2005/8/layout/list1"/>
    <dgm:cxn modelId="{72722BCC-D11A-3344-8504-E61AE093CCCA}" type="presOf" srcId="{EEAB7AA3-7C62-9E4F-B145-44DF7C7B89E3}" destId="{80690E5F-359E-FD4F-A939-51D2C9E48465}" srcOrd="0" destOrd="0" presId="urn:microsoft.com/office/officeart/2005/8/layout/list1"/>
    <dgm:cxn modelId="{3276F7CE-8E79-CF45-92B4-47F8EB9266E7}" type="presOf" srcId="{6356A210-8766-FB4A-AFC6-A99505F37207}" destId="{341BFA3C-32FE-9940-B432-153CD5941890}" srcOrd="1" destOrd="0" presId="urn:microsoft.com/office/officeart/2005/8/layout/list1"/>
    <dgm:cxn modelId="{9C2CD3D0-87EB-324C-A9EE-1E7B4AFA187D}" type="presOf" srcId="{146D0DEF-2ECC-8641-BC61-F45E715C6050}" destId="{BFDD6F06-A0AF-2846-8494-A364F35A2EAA}" srcOrd="0" destOrd="0" presId="urn:microsoft.com/office/officeart/2005/8/layout/list1"/>
    <dgm:cxn modelId="{B8DA1DD1-AE1C-C949-B8A5-622A56C76750}" srcId="{7441A47A-8BD2-5545-90E3-C0739E53CBC0}" destId="{EEAB7AA3-7C62-9E4F-B145-44DF7C7B89E3}" srcOrd="3" destOrd="0" parTransId="{292A957B-1DC1-9B47-8DC7-8B290964CDE9}" sibTransId="{ECC85D0C-D9E4-7948-938D-5E6ABD275531}"/>
    <dgm:cxn modelId="{CCD0B8D1-B7EE-DF40-BB58-5476C64B6DE0}" srcId="{7441A47A-8BD2-5545-90E3-C0739E53CBC0}" destId="{45F4ED09-D35B-2645-A745-72C2E4184484}" srcOrd="0" destOrd="0" parTransId="{38EAFFEE-98D4-4247-9C30-F8CBE65EB0B9}" sibTransId="{18CF7133-B1BE-6146-B530-4E2C1FB1F604}"/>
    <dgm:cxn modelId="{D0C068D5-0E9B-CF40-820C-3666B3C582AC}" srcId="{7441A47A-8BD2-5545-90E3-C0739E53CBC0}" destId="{6D39C716-0572-5E49-9A23-88C0F75E6480}" srcOrd="10" destOrd="0" parTransId="{FDC04F61-2ECC-5B45-A671-608C1AF02516}" sibTransId="{83F7F15F-5028-BA4C-A8DD-D70B36B0746F}"/>
    <dgm:cxn modelId="{486945DA-07B7-A846-AB0D-46E05699F370}" srcId="{7441A47A-8BD2-5545-90E3-C0739E53CBC0}" destId="{E38855D4-6256-694B-8D38-5A4F1E2A9F22}" srcOrd="7" destOrd="0" parTransId="{8CBF057D-128E-294E-BBDA-D10080AD1925}" sibTransId="{7E3FB266-5685-E34A-B1D9-4FF1220C5D6E}"/>
    <dgm:cxn modelId="{E3677EDB-8ED3-B640-8DB3-2D1F0D26A615}" srcId="{7441A47A-8BD2-5545-90E3-C0739E53CBC0}" destId="{BB1B0704-C152-9A49-8358-225526A464C5}" srcOrd="14" destOrd="0" parTransId="{C1A57707-8BBF-1B4D-96E2-3A9719317AEC}" sibTransId="{76C74A84-8FB5-204B-9260-811918C0436F}"/>
    <dgm:cxn modelId="{4339D9DD-262D-8546-8F10-4581938E6A0A}" type="presOf" srcId="{B96DE91C-5332-EB47-BE81-7DAC6FAC19A8}" destId="{053473D8-EEE5-4441-86FD-AD019CAACA84}" srcOrd="1" destOrd="0" presId="urn:microsoft.com/office/officeart/2005/8/layout/list1"/>
    <dgm:cxn modelId="{341698E1-8FCB-7A41-A204-88BDD34C17BA}" srcId="{7441A47A-8BD2-5545-90E3-C0739E53CBC0}" destId="{EA2F8078-2455-CC48-9FC4-8E2498914743}" srcOrd="12" destOrd="0" parTransId="{6CED3476-E7EC-3E44-97F8-ED96C5E0A302}" sibTransId="{42DB0153-6244-A748-B477-9D607024806F}"/>
    <dgm:cxn modelId="{0D1290E5-92E1-EE4E-989B-F594DDC3CABC}" type="presOf" srcId="{9214CB67-3A95-4A46-8585-F75E13D06DA9}" destId="{EAB5676D-48BD-B845-B54F-541A694AB894}" srcOrd="1" destOrd="0" presId="urn:microsoft.com/office/officeart/2005/8/layout/list1"/>
    <dgm:cxn modelId="{00577AE8-8DB3-6A4F-85F8-739F05315559}" type="presOf" srcId="{62E5EFD2-2895-8641-B2BA-79FC496FBFE7}" destId="{2E88652C-240B-C94D-BD86-6793B6B6680D}" srcOrd="0" destOrd="0" presId="urn:microsoft.com/office/officeart/2005/8/layout/list1"/>
    <dgm:cxn modelId="{0C4948E9-CF50-9647-9454-912BDBE81EE9}" type="presOf" srcId="{93E6BE92-3C49-CB40-9EBE-91E4F7DE6B57}" destId="{3B1D12F8-85B1-B944-B6D0-86A2B4492C1D}" srcOrd="0" destOrd="0" presId="urn:microsoft.com/office/officeart/2005/8/layout/list1"/>
    <dgm:cxn modelId="{167BA4E9-274B-B74F-9CB4-714FF3C937C2}" type="presOf" srcId="{EEEF9CCD-F7E3-E647-AF28-0386E922D2DF}" destId="{8B60E281-559A-404A-A34C-3D921897E50E}" srcOrd="0" destOrd="0" presId="urn:microsoft.com/office/officeart/2005/8/layout/list1"/>
    <dgm:cxn modelId="{5B83CBEC-138E-1541-88EE-438586E6F1F2}" type="presOf" srcId="{EA2F8078-2455-CC48-9FC4-8E2498914743}" destId="{80BE8792-9F92-4140-9733-A08A8A65ED4D}" srcOrd="0" destOrd="0" presId="urn:microsoft.com/office/officeart/2005/8/layout/list1"/>
    <dgm:cxn modelId="{E469ADED-59EF-1E4B-ACD6-42733ED4AD9C}" type="presOf" srcId="{939103F2-C611-1D48-95C2-0B164C991ACC}" destId="{FB06A17E-5FE6-A24E-8F58-247AFA10C4AB}" srcOrd="0" destOrd="0" presId="urn:microsoft.com/office/officeart/2005/8/layout/list1"/>
    <dgm:cxn modelId="{F714F4ED-C3DB-A844-B4D5-7B4034A755CF}" type="presOf" srcId="{25477192-A41E-E64E-B271-D5E9C0267ABE}" destId="{7FC91FE4-6820-574E-9AC0-34ADEA9BB2E6}" srcOrd="0" destOrd="0" presId="urn:microsoft.com/office/officeart/2005/8/layout/list1"/>
    <dgm:cxn modelId="{99A48BEE-5F1B-4C40-B835-C568B39B2251}" type="presOf" srcId="{7441A47A-8BD2-5545-90E3-C0739E53CBC0}" destId="{71CA44A2-FECE-EE42-9C8E-10BA9B294385}" srcOrd="0" destOrd="0" presId="urn:microsoft.com/office/officeart/2005/8/layout/list1"/>
    <dgm:cxn modelId="{AC531DEF-1085-5D43-AA19-C74E62765A51}" srcId="{7441A47A-8BD2-5545-90E3-C0739E53CBC0}" destId="{596675A5-CA82-3141-9D4B-BA16AE2A89A9}" srcOrd="20" destOrd="0" parTransId="{2F250AC8-D837-0A45-8246-D703B697D3B2}" sibTransId="{5EC893A1-1B5D-0C47-AC9E-F67232D4A1C8}"/>
    <dgm:cxn modelId="{88CE40F0-A11B-1A4D-B6B6-7EDAD8992936}" type="presOf" srcId="{62E5EFD2-2895-8641-B2BA-79FC496FBFE7}" destId="{D47D8F5C-0EF1-964E-8DBC-BE5E009A595C}" srcOrd="1" destOrd="0" presId="urn:microsoft.com/office/officeart/2005/8/layout/list1"/>
    <dgm:cxn modelId="{0AB950F4-7296-E04E-8F01-E6D0BBA711AB}" type="presOf" srcId="{61ADB3EF-EB06-B848-B330-CE314D70C349}" destId="{B131645B-18D1-4E49-8ED7-59BBB2720244}" srcOrd="0" destOrd="0" presId="urn:microsoft.com/office/officeart/2005/8/layout/list1"/>
    <dgm:cxn modelId="{1E9AD1F4-00F1-464F-808A-54614E3F19CD}" type="presOf" srcId="{EEEF9CCD-F7E3-E647-AF28-0386E922D2DF}" destId="{674D91D8-817E-5D4B-8974-A2BF13C8DD62}" srcOrd="1" destOrd="0" presId="urn:microsoft.com/office/officeart/2005/8/layout/list1"/>
    <dgm:cxn modelId="{5A51A8FD-79F4-5F4B-A79B-7224C8BE4503}" type="presOf" srcId="{BB1B0704-C152-9A49-8358-225526A464C5}" destId="{9B033211-4833-9E4C-92D0-4E1C29A0375E}" srcOrd="1" destOrd="0" presId="urn:microsoft.com/office/officeart/2005/8/layout/list1"/>
    <dgm:cxn modelId="{8771CF76-5ADF-4D45-A706-DCF3A457AC89}" type="presParOf" srcId="{71CA44A2-FECE-EE42-9C8E-10BA9B294385}" destId="{7B937B71-46EB-1A4E-962F-CBA61D932A19}" srcOrd="0" destOrd="0" presId="urn:microsoft.com/office/officeart/2005/8/layout/list1"/>
    <dgm:cxn modelId="{3E3B29CB-83A6-8742-8ECC-2991D9E79CEC}" type="presParOf" srcId="{7B937B71-46EB-1A4E-962F-CBA61D932A19}" destId="{2CE7344C-7435-7B4A-9B2C-1FEEF3F315DB}" srcOrd="0" destOrd="0" presId="urn:microsoft.com/office/officeart/2005/8/layout/list1"/>
    <dgm:cxn modelId="{C5ECD9B1-FEC6-774A-BAB8-2C2E86E08552}" type="presParOf" srcId="{7B937B71-46EB-1A4E-962F-CBA61D932A19}" destId="{D403AFCF-3FBC-C84B-8945-7FF951E5F97B}" srcOrd="1" destOrd="0" presId="urn:microsoft.com/office/officeart/2005/8/layout/list1"/>
    <dgm:cxn modelId="{91C6368B-608E-3B41-A4E8-83C09392E7B5}" type="presParOf" srcId="{71CA44A2-FECE-EE42-9C8E-10BA9B294385}" destId="{9767A93E-888B-4444-9577-4431F1C4CBBA}" srcOrd="1" destOrd="0" presId="urn:microsoft.com/office/officeart/2005/8/layout/list1"/>
    <dgm:cxn modelId="{295C5B4F-F2EC-9C45-BAA1-3C5F709D2A2A}" type="presParOf" srcId="{71CA44A2-FECE-EE42-9C8E-10BA9B294385}" destId="{86B966F3-D3B3-E541-9238-1113FCEF51B0}" srcOrd="2" destOrd="0" presId="urn:microsoft.com/office/officeart/2005/8/layout/list1"/>
    <dgm:cxn modelId="{3F559DC2-E711-E040-A8A1-901C0F87B83B}" type="presParOf" srcId="{71CA44A2-FECE-EE42-9C8E-10BA9B294385}" destId="{EF12C500-75A1-2842-ABC1-1934693D53C8}" srcOrd="3" destOrd="0" presId="urn:microsoft.com/office/officeart/2005/8/layout/list1"/>
    <dgm:cxn modelId="{43ADCA6B-24B7-084C-9363-F1FAB2F1B7EE}" type="presParOf" srcId="{71CA44A2-FECE-EE42-9C8E-10BA9B294385}" destId="{0C8C9907-01E9-9A47-A2FF-659F062BB020}" srcOrd="4" destOrd="0" presId="urn:microsoft.com/office/officeart/2005/8/layout/list1"/>
    <dgm:cxn modelId="{7E1B0023-3261-D84E-9C5E-DA3446AB0A95}" type="presParOf" srcId="{0C8C9907-01E9-9A47-A2FF-659F062BB020}" destId="{3328FA9A-B022-9C4A-A77A-B8F59B0F7FE4}" srcOrd="0" destOrd="0" presId="urn:microsoft.com/office/officeart/2005/8/layout/list1"/>
    <dgm:cxn modelId="{10194BCE-8FD9-5243-A063-12FB674E9F89}" type="presParOf" srcId="{0C8C9907-01E9-9A47-A2FF-659F062BB020}" destId="{A9C756DC-9E52-6943-B78B-B50E829A40F2}" srcOrd="1" destOrd="0" presId="urn:microsoft.com/office/officeart/2005/8/layout/list1"/>
    <dgm:cxn modelId="{82612AFB-9F08-8644-9EBE-391B1FF68F2F}" type="presParOf" srcId="{71CA44A2-FECE-EE42-9C8E-10BA9B294385}" destId="{E4B477C8-B023-5042-ACC0-2DB43CD2B38A}" srcOrd="5" destOrd="0" presId="urn:microsoft.com/office/officeart/2005/8/layout/list1"/>
    <dgm:cxn modelId="{11BF2A90-AD52-574E-A244-FEAF84F7FED0}" type="presParOf" srcId="{71CA44A2-FECE-EE42-9C8E-10BA9B294385}" destId="{4FD7F8C1-A5FA-B84D-B524-04DB25E9B281}" srcOrd="6" destOrd="0" presId="urn:microsoft.com/office/officeart/2005/8/layout/list1"/>
    <dgm:cxn modelId="{C8C1F15A-9935-DC40-A0AA-7929EC3B0156}" type="presParOf" srcId="{71CA44A2-FECE-EE42-9C8E-10BA9B294385}" destId="{1C025744-D7E3-EE41-8D62-179F63350380}" srcOrd="7" destOrd="0" presId="urn:microsoft.com/office/officeart/2005/8/layout/list1"/>
    <dgm:cxn modelId="{E971D274-5FBE-8E45-82AC-E6F06C393179}" type="presParOf" srcId="{71CA44A2-FECE-EE42-9C8E-10BA9B294385}" destId="{A165A4D6-4A90-D14C-AFF2-40801FCE1D3F}" srcOrd="8" destOrd="0" presId="urn:microsoft.com/office/officeart/2005/8/layout/list1"/>
    <dgm:cxn modelId="{ABD9ECE1-F8A1-264F-96F1-4389A75D2648}" type="presParOf" srcId="{A165A4D6-4A90-D14C-AFF2-40801FCE1D3F}" destId="{CCD03021-DC15-8A4C-9D7A-975D6A4AD5A9}" srcOrd="0" destOrd="0" presId="urn:microsoft.com/office/officeart/2005/8/layout/list1"/>
    <dgm:cxn modelId="{975D1516-5FA4-6341-B2DD-B193F253184C}" type="presParOf" srcId="{A165A4D6-4A90-D14C-AFF2-40801FCE1D3F}" destId="{2646CB4E-4679-6348-9A4C-879BF474A89A}" srcOrd="1" destOrd="0" presId="urn:microsoft.com/office/officeart/2005/8/layout/list1"/>
    <dgm:cxn modelId="{F1D3B550-D5DB-BE4B-BF20-34FC3D98F02A}" type="presParOf" srcId="{71CA44A2-FECE-EE42-9C8E-10BA9B294385}" destId="{2AA62A39-DA90-C54E-9129-E44031DD152D}" srcOrd="9" destOrd="0" presId="urn:microsoft.com/office/officeart/2005/8/layout/list1"/>
    <dgm:cxn modelId="{8DB57B47-C27E-A143-9941-CBB3245741BE}" type="presParOf" srcId="{71CA44A2-FECE-EE42-9C8E-10BA9B294385}" destId="{784CBE4C-026C-894A-8AF5-3B6729C31B0E}" srcOrd="10" destOrd="0" presId="urn:microsoft.com/office/officeart/2005/8/layout/list1"/>
    <dgm:cxn modelId="{F40D5189-126B-2F4C-A10B-4D78E65CBC3C}" type="presParOf" srcId="{71CA44A2-FECE-EE42-9C8E-10BA9B294385}" destId="{97B7A6FB-18BE-1246-8373-A9F94871AFAF}" srcOrd="11" destOrd="0" presId="urn:microsoft.com/office/officeart/2005/8/layout/list1"/>
    <dgm:cxn modelId="{E3483CEC-1F16-6341-8632-6EE58FC0A84F}" type="presParOf" srcId="{71CA44A2-FECE-EE42-9C8E-10BA9B294385}" destId="{2F52EEA6-B994-4440-AB39-465A36F7196A}" srcOrd="12" destOrd="0" presId="urn:microsoft.com/office/officeart/2005/8/layout/list1"/>
    <dgm:cxn modelId="{1F7277B7-A9DB-1C41-A0DD-E7EDACAB3A82}" type="presParOf" srcId="{2F52EEA6-B994-4440-AB39-465A36F7196A}" destId="{80690E5F-359E-FD4F-A939-51D2C9E48465}" srcOrd="0" destOrd="0" presId="urn:microsoft.com/office/officeart/2005/8/layout/list1"/>
    <dgm:cxn modelId="{FDC46479-C1D1-FF4A-AE09-C2D60B641BC6}" type="presParOf" srcId="{2F52EEA6-B994-4440-AB39-465A36F7196A}" destId="{E4CFFA70-728E-7349-AA22-787CA388A6BE}" srcOrd="1" destOrd="0" presId="urn:microsoft.com/office/officeart/2005/8/layout/list1"/>
    <dgm:cxn modelId="{DA1687D9-DBA7-9949-B8A6-586AE546A59B}" type="presParOf" srcId="{71CA44A2-FECE-EE42-9C8E-10BA9B294385}" destId="{16FAB3E5-E545-FD40-AC48-E453A134F9B5}" srcOrd="13" destOrd="0" presId="urn:microsoft.com/office/officeart/2005/8/layout/list1"/>
    <dgm:cxn modelId="{F6787782-0502-0C46-BD20-FC2361BC2FDC}" type="presParOf" srcId="{71CA44A2-FECE-EE42-9C8E-10BA9B294385}" destId="{78744A33-EAAF-BF42-BE68-F92218FEE1E9}" srcOrd="14" destOrd="0" presId="urn:microsoft.com/office/officeart/2005/8/layout/list1"/>
    <dgm:cxn modelId="{48963CC2-4A06-5D46-951E-08852B320805}" type="presParOf" srcId="{71CA44A2-FECE-EE42-9C8E-10BA9B294385}" destId="{04F61D92-2EE1-9F47-B6E9-C5970B72E28D}" srcOrd="15" destOrd="0" presId="urn:microsoft.com/office/officeart/2005/8/layout/list1"/>
    <dgm:cxn modelId="{CBEA58C2-B37D-884A-B268-7481579842FE}" type="presParOf" srcId="{71CA44A2-FECE-EE42-9C8E-10BA9B294385}" destId="{86024774-4CEA-8945-801C-8C5D20A37A21}" srcOrd="16" destOrd="0" presId="urn:microsoft.com/office/officeart/2005/8/layout/list1"/>
    <dgm:cxn modelId="{772C25CB-3851-8D4C-BB35-BE6614E09C87}" type="presParOf" srcId="{86024774-4CEA-8945-801C-8C5D20A37A21}" destId="{1541D4AA-D893-8D40-93AA-3A37029BD35D}" srcOrd="0" destOrd="0" presId="urn:microsoft.com/office/officeart/2005/8/layout/list1"/>
    <dgm:cxn modelId="{136B4C73-5B42-714A-A214-AA00D8B1F62E}" type="presParOf" srcId="{86024774-4CEA-8945-801C-8C5D20A37A21}" destId="{57627D34-97DC-5749-A454-CC7C0F8D28B6}" srcOrd="1" destOrd="0" presId="urn:microsoft.com/office/officeart/2005/8/layout/list1"/>
    <dgm:cxn modelId="{2AE49331-3EEA-8A4B-A606-FFA35A029D3B}" type="presParOf" srcId="{71CA44A2-FECE-EE42-9C8E-10BA9B294385}" destId="{BECEF1B4-5FDA-2D4D-8628-F830ED7F18B3}" srcOrd="17" destOrd="0" presId="urn:microsoft.com/office/officeart/2005/8/layout/list1"/>
    <dgm:cxn modelId="{609AD863-FE06-754B-A2CA-C618EE6800A5}" type="presParOf" srcId="{71CA44A2-FECE-EE42-9C8E-10BA9B294385}" destId="{24460522-19F7-174C-A8D1-263F3CABD78D}" srcOrd="18" destOrd="0" presId="urn:microsoft.com/office/officeart/2005/8/layout/list1"/>
    <dgm:cxn modelId="{42629653-CC2B-D943-B8FD-4E7586446DA8}" type="presParOf" srcId="{71CA44A2-FECE-EE42-9C8E-10BA9B294385}" destId="{EB9C02A0-5DDF-994E-A1DE-57465119F3F8}" srcOrd="19" destOrd="0" presId="urn:microsoft.com/office/officeart/2005/8/layout/list1"/>
    <dgm:cxn modelId="{1063A70D-7C81-C94A-9C69-6727266D9CC7}" type="presParOf" srcId="{71CA44A2-FECE-EE42-9C8E-10BA9B294385}" destId="{F7143E70-56A7-CA40-B2A6-4C4988012E4C}" srcOrd="20" destOrd="0" presId="urn:microsoft.com/office/officeart/2005/8/layout/list1"/>
    <dgm:cxn modelId="{F0D9A56A-FB92-BD45-9CD3-04FE5B1EF38B}" type="presParOf" srcId="{F7143E70-56A7-CA40-B2A6-4C4988012E4C}" destId="{FCE6490A-FEBB-2849-AEE0-62D61D87DF8B}" srcOrd="0" destOrd="0" presId="urn:microsoft.com/office/officeart/2005/8/layout/list1"/>
    <dgm:cxn modelId="{492FBF1F-3F29-0946-9AAF-9D44B1817903}" type="presParOf" srcId="{F7143E70-56A7-CA40-B2A6-4C4988012E4C}" destId="{341BFA3C-32FE-9940-B432-153CD5941890}" srcOrd="1" destOrd="0" presId="urn:microsoft.com/office/officeart/2005/8/layout/list1"/>
    <dgm:cxn modelId="{25FCF1AC-36BB-3441-B924-6A83A5FE6E99}" type="presParOf" srcId="{71CA44A2-FECE-EE42-9C8E-10BA9B294385}" destId="{FDC49D86-6E93-7B4D-8D87-802CFB0B059D}" srcOrd="21" destOrd="0" presId="urn:microsoft.com/office/officeart/2005/8/layout/list1"/>
    <dgm:cxn modelId="{C7E53991-E917-F842-B8AA-F18F67BF2463}" type="presParOf" srcId="{71CA44A2-FECE-EE42-9C8E-10BA9B294385}" destId="{7A577F90-7998-9143-B9B4-E9286FABF2AE}" srcOrd="22" destOrd="0" presId="urn:microsoft.com/office/officeart/2005/8/layout/list1"/>
    <dgm:cxn modelId="{BE37C75F-E5BB-AF44-82B7-4546CC2106B1}" type="presParOf" srcId="{71CA44A2-FECE-EE42-9C8E-10BA9B294385}" destId="{F6745BFB-2D45-3F42-8FB6-5FFD3C959B81}" srcOrd="23" destOrd="0" presId="urn:microsoft.com/office/officeart/2005/8/layout/list1"/>
    <dgm:cxn modelId="{1CE308A5-DDAC-AA44-B7F7-BA152134B91B}" type="presParOf" srcId="{71CA44A2-FECE-EE42-9C8E-10BA9B294385}" destId="{62CD0BE5-544E-7140-98C2-4DC386BA750A}" srcOrd="24" destOrd="0" presId="urn:microsoft.com/office/officeart/2005/8/layout/list1"/>
    <dgm:cxn modelId="{34AF2A1F-4322-BA43-9CDC-E80F92093679}" type="presParOf" srcId="{62CD0BE5-544E-7140-98C2-4DC386BA750A}" destId="{BFDD6F06-A0AF-2846-8494-A364F35A2EAA}" srcOrd="0" destOrd="0" presId="urn:microsoft.com/office/officeart/2005/8/layout/list1"/>
    <dgm:cxn modelId="{071445EB-5EE1-FA46-8B4F-45B454939D1D}" type="presParOf" srcId="{62CD0BE5-544E-7140-98C2-4DC386BA750A}" destId="{8435D3B7-CD8C-2945-BE99-F017BD88A684}" srcOrd="1" destOrd="0" presId="urn:microsoft.com/office/officeart/2005/8/layout/list1"/>
    <dgm:cxn modelId="{C58543B2-8B1C-CD4F-A9AF-AE35D5250617}" type="presParOf" srcId="{71CA44A2-FECE-EE42-9C8E-10BA9B294385}" destId="{73BCD078-6B41-6D47-8BCB-4AF9D99C503F}" srcOrd="25" destOrd="0" presId="urn:microsoft.com/office/officeart/2005/8/layout/list1"/>
    <dgm:cxn modelId="{A43C6B72-5705-E243-9538-E02CEC2AB908}" type="presParOf" srcId="{71CA44A2-FECE-EE42-9C8E-10BA9B294385}" destId="{7788B81D-B998-6A43-99D6-B37565E1093C}" srcOrd="26" destOrd="0" presId="urn:microsoft.com/office/officeart/2005/8/layout/list1"/>
    <dgm:cxn modelId="{DD35731C-0AB6-2B47-873C-DE2A0C6B2D21}" type="presParOf" srcId="{71CA44A2-FECE-EE42-9C8E-10BA9B294385}" destId="{273B1020-B6CA-0947-8637-A67A0EAF154C}" srcOrd="27" destOrd="0" presId="urn:microsoft.com/office/officeart/2005/8/layout/list1"/>
    <dgm:cxn modelId="{E311AE44-54CF-9A4A-930F-64F1BEC21E46}" type="presParOf" srcId="{71CA44A2-FECE-EE42-9C8E-10BA9B294385}" destId="{20CA925E-A9A4-A742-9793-2F5D2C6226EE}" srcOrd="28" destOrd="0" presId="urn:microsoft.com/office/officeart/2005/8/layout/list1"/>
    <dgm:cxn modelId="{CA6160F3-EDE3-5E41-9890-B8B0C853F621}" type="presParOf" srcId="{20CA925E-A9A4-A742-9793-2F5D2C6226EE}" destId="{4B3BC58B-47A8-2442-BA9C-CDB0AC99F598}" srcOrd="0" destOrd="0" presId="urn:microsoft.com/office/officeart/2005/8/layout/list1"/>
    <dgm:cxn modelId="{75CA4B05-2C52-B741-8FDA-09158B402048}" type="presParOf" srcId="{20CA925E-A9A4-A742-9793-2F5D2C6226EE}" destId="{C34E064B-AB3F-BA46-9113-2F0F145141B5}" srcOrd="1" destOrd="0" presId="urn:microsoft.com/office/officeart/2005/8/layout/list1"/>
    <dgm:cxn modelId="{E18BC7CF-0B5F-7845-BA78-C3FA3EF03C50}" type="presParOf" srcId="{71CA44A2-FECE-EE42-9C8E-10BA9B294385}" destId="{060CBB8F-6476-3D43-AD06-EF1943809B5B}" srcOrd="29" destOrd="0" presId="urn:microsoft.com/office/officeart/2005/8/layout/list1"/>
    <dgm:cxn modelId="{ADA89E5F-287A-C54D-A061-221E30AA0087}" type="presParOf" srcId="{71CA44A2-FECE-EE42-9C8E-10BA9B294385}" destId="{8AD9AC68-6F56-714C-89E8-1EE0ADE07146}" srcOrd="30" destOrd="0" presId="urn:microsoft.com/office/officeart/2005/8/layout/list1"/>
    <dgm:cxn modelId="{1C2D72D6-96B8-D148-BE04-1553957169AD}" type="presParOf" srcId="{71CA44A2-FECE-EE42-9C8E-10BA9B294385}" destId="{9D8EBDF8-0544-FF48-BB64-F5B77E5ED883}" srcOrd="31" destOrd="0" presId="urn:microsoft.com/office/officeart/2005/8/layout/list1"/>
    <dgm:cxn modelId="{2EC223E3-F44C-144C-A715-7A2CFBDDFFFE}" type="presParOf" srcId="{71CA44A2-FECE-EE42-9C8E-10BA9B294385}" destId="{9F6FF95C-AF87-B44A-B509-615E2BBD77AE}" srcOrd="32" destOrd="0" presId="urn:microsoft.com/office/officeart/2005/8/layout/list1"/>
    <dgm:cxn modelId="{E216BFE3-F5D3-7D47-AC84-4C3E4EAD82F8}" type="presParOf" srcId="{9F6FF95C-AF87-B44A-B509-615E2BBD77AE}" destId="{EF03E903-2664-AD4F-9F3D-C102BC60EA67}" srcOrd="0" destOrd="0" presId="urn:microsoft.com/office/officeart/2005/8/layout/list1"/>
    <dgm:cxn modelId="{0B4989A3-D485-0944-85D4-8CF4A9F40712}" type="presParOf" srcId="{9F6FF95C-AF87-B44A-B509-615E2BBD77AE}" destId="{4F99485D-3C08-7445-BC76-77EC1ED39721}" srcOrd="1" destOrd="0" presId="urn:microsoft.com/office/officeart/2005/8/layout/list1"/>
    <dgm:cxn modelId="{275DC7CB-8A81-9342-AA4C-6515FD759047}" type="presParOf" srcId="{71CA44A2-FECE-EE42-9C8E-10BA9B294385}" destId="{21C51DE6-8DF6-AE4B-8950-54B542DB587B}" srcOrd="33" destOrd="0" presId="urn:microsoft.com/office/officeart/2005/8/layout/list1"/>
    <dgm:cxn modelId="{77288247-840F-BF4B-A8B9-66FEFB7C196F}" type="presParOf" srcId="{71CA44A2-FECE-EE42-9C8E-10BA9B294385}" destId="{AB8CD791-7CFF-534D-A959-3CA050FA06F3}" srcOrd="34" destOrd="0" presId="urn:microsoft.com/office/officeart/2005/8/layout/list1"/>
    <dgm:cxn modelId="{5385D154-496F-2949-B79A-07A649D8E262}" type="presParOf" srcId="{71CA44A2-FECE-EE42-9C8E-10BA9B294385}" destId="{E061F30D-326E-9647-B646-7F612EF9EE50}" srcOrd="35" destOrd="0" presId="urn:microsoft.com/office/officeart/2005/8/layout/list1"/>
    <dgm:cxn modelId="{EBE4ED8E-06D5-A044-9D08-C10573681C83}" type="presParOf" srcId="{71CA44A2-FECE-EE42-9C8E-10BA9B294385}" destId="{3D0BAAFA-CC07-334D-B3B4-1EA3D6617607}" srcOrd="36" destOrd="0" presId="urn:microsoft.com/office/officeart/2005/8/layout/list1"/>
    <dgm:cxn modelId="{6006F969-517B-7246-90AC-10891B277AB3}" type="presParOf" srcId="{3D0BAAFA-CC07-334D-B3B4-1EA3D6617607}" destId="{B131645B-18D1-4E49-8ED7-59BBB2720244}" srcOrd="0" destOrd="0" presId="urn:microsoft.com/office/officeart/2005/8/layout/list1"/>
    <dgm:cxn modelId="{524D2DC2-BB84-0B4D-9833-18EA95B29078}" type="presParOf" srcId="{3D0BAAFA-CC07-334D-B3B4-1EA3D6617607}" destId="{25F38378-2B92-3D40-9682-4F52C21C5A39}" srcOrd="1" destOrd="0" presId="urn:microsoft.com/office/officeart/2005/8/layout/list1"/>
    <dgm:cxn modelId="{EF368DAA-CA24-5945-86C5-43654899E1E6}" type="presParOf" srcId="{71CA44A2-FECE-EE42-9C8E-10BA9B294385}" destId="{04760817-374B-F047-97D3-38BBDF2E4E87}" srcOrd="37" destOrd="0" presId="urn:microsoft.com/office/officeart/2005/8/layout/list1"/>
    <dgm:cxn modelId="{3668861A-526E-2548-AE1B-4990882BA6F7}" type="presParOf" srcId="{71CA44A2-FECE-EE42-9C8E-10BA9B294385}" destId="{73641B78-6238-5E4A-AD90-7CBBF39D3259}" srcOrd="38" destOrd="0" presId="urn:microsoft.com/office/officeart/2005/8/layout/list1"/>
    <dgm:cxn modelId="{4C9C66DA-39DF-AF43-9F98-C4B787F094C1}" type="presParOf" srcId="{71CA44A2-FECE-EE42-9C8E-10BA9B294385}" destId="{42F71F26-40C2-224A-A102-983409A8C43F}" srcOrd="39" destOrd="0" presId="urn:microsoft.com/office/officeart/2005/8/layout/list1"/>
    <dgm:cxn modelId="{AE489515-4EA3-F64D-963E-988E35EB9D17}" type="presParOf" srcId="{71CA44A2-FECE-EE42-9C8E-10BA9B294385}" destId="{74DF9765-7FDA-844E-92C3-97995DAD637F}" srcOrd="40" destOrd="0" presId="urn:microsoft.com/office/officeart/2005/8/layout/list1"/>
    <dgm:cxn modelId="{A01E989F-AFBC-8448-9E2C-EED62E8B09F1}" type="presParOf" srcId="{74DF9765-7FDA-844E-92C3-97995DAD637F}" destId="{4121D353-AAA7-354A-AE9E-5F1E9E868DED}" srcOrd="0" destOrd="0" presId="urn:microsoft.com/office/officeart/2005/8/layout/list1"/>
    <dgm:cxn modelId="{6E9BD37B-E0D8-B843-BA5A-54D541AC7109}" type="presParOf" srcId="{74DF9765-7FDA-844E-92C3-97995DAD637F}" destId="{5BD120E1-8746-1345-A970-DC0552E84F48}" srcOrd="1" destOrd="0" presId="urn:microsoft.com/office/officeart/2005/8/layout/list1"/>
    <dgm:cxn modelId="{6F0CA066-33D3-E14B-A882-BF3E28C40595}" type="presParOf" srcId="{71CA44A2-FECE-EE42-9C8E-10BA9B294385}" destId="{8178F291-C7D5-824E-9372-8DB709E0C12B}" srcOrd="41" destOrd="0" presId="urn:microsoft.com/office/officeart/2005/8/layout/list1"/>
    <dgm:cxn modelId="{C16D0AC1-4263-364B-93D4-681F66FB9437}" type="presParOf" srcId="{71CA44A2-FECE-EE42-9C8E-10BA9B294385}" destId="{D53E564B-E353-894A-BAA5-4D3D5FDD8E69}" srcOrd="42" destOrd="0" presId="urn:microsoft.com/office/officeart/2005/8/layout/list1"/>
    <dgm:cxn modelId="{E205D4D0-EAB2-2D44-A01F-50669B7EA775}" type="presParOf" srcId="{71CA44A2-FECE-EE42-9C8E-10BA9B294385}" destId="{06A560E1-EDB4-0548-8A38-EA265A1892F6}" srcOrd="43" destOrd="0" presId="urn:microsoft.com/office/officeart/2005/8/layout/list1"/>
    <dgm:cxn modelId="{45AFD51E-ED88-E942-ACDF-383D9FDEEFCA}" type="presParOf" srcId="{71CA44A2-FECE-EE42-9C8E-10BA9B294385}" destId="{EF4618A7-57F7-D346-9EF3-FDC8979DDF49}" srcOrd="44" destOrd="0" presId="urn:microsoft.com/office/officeart/2005/8/layout/list1"/>
    <dgm:cxn modelId="{5D0323D9-4722-3540-A6A1-81DB24216D97}" type="presParOf" srcId="{EF4618A7-57F7-D346-9EF3-FDC8979DDF49}" destId="{7ECA6823-5141-F544-8BAA-571FD07B19A1}" srcOrd="0" destOrd="0" presId="urn:microsoft.com/office/officeart/2005/8/layout/list1"/>
    <dgm:cxn modelId="{253C9B9B-011B-6746-93DC-95B7304F2FB6}" type="presParOf" srcId="{EF4618A7-57F7-D346-9EF3-FDC8979DDF49}" destId="{5DB42991-3EB7-124A-A76D-C26F9F5F288E}" srcOrd="1" destOrd="0" presId="urn:microsoft.com/office/officeart/2005/8/layout/list1"/>
    <dgm:cxn modelId="{2C3F403E-317B-354A-B871-FF21395AA14A}" type="presParOf" srcId="{71CA44A2-FECE-EE42-9C8E-10BA9B294385}" destId="{21A8C23A-3131-D544-9978-79C09DAA299D}" srcOrd="45" destOrd="0" presId="urn:microsoft.com/office/officeart/2005/8/layout/list1"/>
    <dgm:cxn modelId="{8EF825F0-24EE-AC47-A8B0-9A1CD6F6B837}" type="presParOf" srcId="{71CA44A2-FECE-EE42-9C8E-10BA9B294385}" destId="{FC3BFEFC-BFEF-994E-AC44-FBB7588E856C}" srcOrd="46" destOrd="0" presId="urn:microsoft.com/office/officeart/2005/8/layout/list1"/>
    <dgm:cxn modelId="{5D68BDF7-AF31-B648-95A3-45DD51CE3426}" type="presParOf" srcId="{71CA44A2-FECE-EE42-9C8E-10BA9B294385}" destId="{19D8F32E-10F2-9649-B99C-F41F2A1845B1}" srcOrd="47" destOrd="0" presId="urn:microsoft.com/office/officeart/2005/8/layout/list1"/>
    <dgm:cxn modelId="{628CDDED-C6E5-974B-BF8B-38521FE080BC}" type="presParOf" srcId="{71CA44A2-FECE-EE42-9C8E-10BA9B294385}" destId="{C94453F5-BE5A-654A-85F1-28D6E01C9BE1}" srcOrd="48" destOrd="0" presId="urn:microsoft.com/office/officeart/2005/8/layout/list1"/>
    <dgm:cxn modelId="{B6D1876D-4AF6-E448-B9E6-0878E86CEE23}" type="presParOf" srcId="{C94453F5-BE5A-654A-85F1-28D6E01C9BE1}" destId="{80BE8792-9F92-4140-9733-A08A8A65ED4D}" srcOrd="0" destOrd="0" presId="urn:microsoft.com/office/officeart/2005/8/layout/list1"/>
    <dgm:cxn modelId="{6B73A204-7D63-784D-81F3-8C4A6CE1989E}" type="presParOf" srcId="{C94453F5-BE5A-654A-85F1-28D6E01C9BE1}" destId="{92B8449D-6F02-AF4C-A612-A51AF90B1AF9}" srcOrd="1" destOrd="0" presId="urn:microsoft.com/office/officeart/2005/8/layout/list1"/>
    <dgm:cxn modelId="{C7392A2C-F390-9846-9980-4035EDC11F52}" type="presParOf" srcId="{71CA44A2-FECE-EE42-9C8E-10BA9B294385}" destId="{1A705B59-017A-5648-A8BC-C20143E61D91}" srcOrd="49" destOrd="0" presId="urn:microsoft.com/office/officeart/2005/8/layout/list1"/>
    <dgm:cxn modelId="{BF3A5766-04FD-DB4E-A39E-A2A437D48F17}" type="presParOf" srcId="{71CA44A2-FECE-EE42-9C8E-10BA9B294385}" destId="{7B38FA07-6A4A-9640-AEA8-9C1F5B9AA364}" srcOrd="50" destOrd="0" presId="urn:microsoft.com/office/officeart/2005/8/layout/list1"/>
    <dgm:cxn modelId="{E5829561-B1D9-A640-8F96-3FFC18199389}" type="presParOf" srcId="{71CA44A2-FECE-EE42-9C8E-10BA9B294385}" destId="{7A300E6F-ED76-AA41-BE4B-55ECDEAAA334}" srcOrd="51" destOrd="0" presId="urn:microsoft.com/office/officeart/2005/8/layout/list1"/>
    <dgm:cxn modelId="{B91A2339-FF94-F64F-873E-093E85E7F25B}" type="presParOf" srcId="{71CA44A2-FECE-EE42-9C8E-10BA9B294385}" destId="{B71F6B16-AA7F-FD42-83D7-E52554884A99}" srcOrd="52" destOrd="0" presId="urn:microsoft.com/office/officeart/2005/8/layout/list1"/>
    <dgm:cxn modelId="{A88895C7-9A32-FA45-B3CA-8E535AECF122}" type="presParOf" srcId="{B71F6B16-AA7F-FD42-83D7-E52554884A99}" destId="{FB06A17E-5FE6-A24E-8F58-247AFA10C4AB}" srcOrd="0" destOrd="0" presId="urn:microsoft.com/office/officeart/2005/8/layout/list1"/>
    <dgm:cxn modelId="{5468EB5E-EA83-DF40-85E1-3A8BB76BBEC1}" type="presParOf" srcId="{B71F6B16-AA7F-FD42-83D7-E52554884A99}" destId="{6EEAF421-F2E5-B649-9BFE-9BE662BA2ACA}" srcOrd="1" destOrd="0" presId="urn:microsoft.com/office/officeart/2005/8/layout/list1"/>
    <dgm:cxn modelId="{C29F6313-1738-8149-B424-FEF12EF96E5E}" type="presParOf" srcId="{71CA44A2-FECE-EE42-9C8E-10BA9B294385}" destId="{CEDCD89C-774F-F944-83C4-188A0A852645}" srcOrd="53" destOrd="0" presId="urn:microsoft.com/office/officeart/2005/8/layout/list1"/>
    <dgm:cxn modelId="{463DC41B-A3BF-FC41-AF31-297A51DC8189}" type="presParOf" srcId="{71CA44A2-FECE-EE42-9C8E-10BA9B294385}" destId="{3C5D3F17-C0BB-B94D-BEB6-89D196B0F081}" srcOrd="54" destOrd="0" presId="urn:microsoft.com/office/officeart/2005/8/layout/list1"/>
    <dgm:cxn modelId="{C917E5CB-0649-AC42-B134-59F11F731BC2}" type="presParOf" srcId="{71CA44A2-FECE-EE42-9C8E-10BA9B294385}" destId="{E42AB679-35EF-DB4B-820C-0D05DAEC2365}" srcOrd="55" destOrd="0" presId="urn:microsoft.com/office/officeart/2005/8/layout/list1"/>
    <dgm:cxn modelId="{A72F904E-111D-FA42-94FD-AFDED45F8A6C}" type="presParOf" srcId="{71CA44A2-FECE-EE42-9C8E-10BA9B294385}" destId="{09124740-89D5-AC43-A12C-CA98122E8774}" srcOrd="56" destOrd="0" presId="urn:microsoft.com/office/officeart/2005/8/layout/list1"/>
    <dgm:cxn modelId="{1396A103-6935-E94A-93CB-742C9CFAFF6F}" type="presParOf" srcId="{09124740-89D5-AC43-A12C-CA98122E8774}" destId="{16843A47-FC21-2E4A-9204-72C4890C959C}" srcOrd="0" destOrd="0" presId="urn:microsoft.com/office/officeart/2005/8/layout/list1"/>
    <dgm:cxn modelId="{2D2703BB-4924-F74B-9058-07CF05E40DAF}" type="presParOf" srcId="{09124740-89D5-AC43-A12C-CA98122E8774}" destId="{9B033211-4833-9E4C-92D0-4E1C29A0375E}" srcOrd="1" destOrd="0" presId="urn:microsoft.com/office/officeart/2005/8/layout/list1"/>
    <dgm:cxn modelId="{948B9F08-2720-6C48-8F9E-78A709AACD7E}" type="presParOf" srcId="{71CA44A2-FECE-EE42-9C8E-10BA9B294385}" destId="{79438553-0C2A-8A4B-92A0-D5E285D45359}" srcOrd="57" destOrd="0" presId="urn:microsoft.com/office/officeart/2005/8/layout/list1"/>
    <dgm:cxn modelId="{9FA1A58F-6879-B44E-9DE6-EF95A1BA4ED5}" type="presParOf" srcId="{71CA44A2-FECE-EE42-9C8E-10BA9B294385}" destId="{CF87FA47-E834-1A4C-9CD9-0DE3A61C83E9}" srcOrd="58" destOrd="0" presId="urn:microsoft.com/office/officeart/2005/8/layout/list1"/>
    <dgm:cxn modelId="{6C932AA1-C055-4742-ACEE-D0647DBC3455}" type="presParOf" srcId="{71CA44A2-FECE-EE42-9C8E-10BA9B294385}" destId="{8CAC0DE7-4312-B54B-91A4-76723F4E32F3}" srcOrd="59" destOrd="0" presId="urn:microsoft.com/office/officeart/2005/8/layout/list1"/>
    <dgm:cxn modelId="{D2A28AAC-A8F6-624C-AC04-F4C00AB33F17}" type="presParOf" srcId="{71CA44A2-FECE-EE42-9C8E-10BA9B294385}" destId="{C9B4B273-78B2-0A45-80C3-7D9AAAEF4F61}" srcOrd="60" destOrd="0" presId="urn:microsoft.com/office/officeart/2005/8/layout/list1"/>
    <dgm:cxn modelId="{26A1E0E7-AFDF-E543-ACCB-0295B90CE6E3}" type="presParOf" srcId="{C9B4B273-78B2-0A45-80C3-7D9AAAEF4F61}" destId="{300ADC71-C68F-F242-868A-B21006352D13}" srcOrd="0" destOrd="0" presId="urn:microsoft.com/office/officeart/2005/8/layout/list1"/>
    <dgm:cxn modelId="{2176BEFB-F9B9-9E46-BC37-893527013341}" type="presParOf" srcId="{C9B4B273-78B2-0A45-80C3-7D9AAAEF4F61}" destId="{053473D8-EEE5-4441-86FD-AD019CAACA84}" srcOrd="1" destOrd="0" presId="urn:microsoft.com/office/officeart/2005/8/layout/list1"/>
    <dgm:cxn modelId="{B479EAF0-76FF-1344-AFB8-C3686DE19D32}" type="presParOf" srcId="{71CA44A2-FECE-EE42-9C8E-10BA9B294385}" destId="{CC0D2FD8-362C-F34B-BC21-F69996EC1099}" srcOrd="61" destOrd="0" presId="urn:microsoft.com/office/officeart/2005/8/layout/list1"/>
    <dgm:cxn modelId="{5B20E8EB-89EF-9540-ADE4-8BDF0F9CED1E}" type="presParOf" srcId="{71CA44A2-FECE-EE42-9C8E-10BA9B294385}" destId="{C06C705A-70FB-3E42-89C1-CD3223EEFF89}" srcOrd="62" destOrd="0" presId="urn:microsoft.com/office/officeart/2005/8/layout/list1"/>
    <dgm:cxn modelId="{D1729D5B-0CB1-2D4B-BAF9-02623B4B8CFD}" type="presParOf" srcId="{71CA44A2-FECE-EE42-9C8E-10BA9B294385}" destId="{C010424A-7E49-BA40-8F06-0900BFA5FA0A}" srcOrd="63" destOrd="0" presId="urn:microsoft.com/office/officeart/2005/8/layout/list1"/>
    <dgm:cxn modelId="{FE3D3E83-7F84-AC4E-A8B9-8A2DF34ABABF}" type="presParOf" srcId="{71CA44A2-FECE-EE42-9C8E-10BA9B294385}" destId="{49222E02-B0E4-944D-B968-BA777592775E}" srcOrd="64" destOrd="0" presId="urn:microsoft.com/office/officeart/2005/8/layout/list1"/>
    <dgm:cxn modelId="{76D9CD48-6AFA-9B43-BAB2-2E0D852A134B}" type="presParOf" srcId="{49222E02-B0E4-944D-B968-BA777592775E}" destId="{4D775864-4F1E-8043-8336-BF9EC1A5F8A4}" srcOrd="0" destOrd="0" presId="urn:microsoft.com/office/officeart/2005/8/layout/list1"/>
    <dgm:cxn modelId="{409F4C34-2FB0-0647-83E6-13254645614C}" type="presParOf" srcId="{49222E02-B0E4-944D-B968-BA777592775E}" destId="{8BF4212F-D39E-5349-9A94-91D92E73E4FA}" srcOrd="1" destOrd="0" presId="urn:microsoft.com/office/officeart/2005/8/layout/list1"/>
    <dgm:cxn modelId="{69DC5372-CFE7-344B-9C6C-EF4B84D931A9}" type="presParOf" srcId="{71CA44A2-FECE-EE42-9C8E-10BA9B294385}" destId="{AC2C15B4-85C7-EB40-B17F-AC0EF7C52ADA}" srcOrd="65" destOrd="0" presId="urn:microsoft.com/office/officeart/2005/8/layout/list1"/>
    <dgm:cxn modelId="{4B7ADE80-BD28-7D45-859F-3D12DF2582F6}" type="presParOf" srcId="{71CA44A2-FECE-EE42-9C8E-10BA9B294385}" destId="{9D6EC621-B971-4A45-BD9A-EF3BDDD9D568}" srcOrd="66" destOrd="0" presId="urn:microsoft.com/office/officeart/2005/8/layout/list1"/>
    <dgm:cxn modelId="{E533FEAC-3D63-EE4F-8214-48387CF10B75}" type="presParOf" srcId="{71CA44A2-FECE-EE42-9C8E-10BA9B294385}" destId="{E060EE14-0CFC-2E4B-B783-FE20C405F23A}" srcOrd="67" destOrd="0" presId="urn:microsoft.com/office/officeart/2005/8/layout/list1"/>
    <dgm:cxn modelId="{65D79552-C3C9-9648-B3B6-9E9C5921340E}" type="presParOf" srcId="{71CA44A2-FECE-EE42-9C8E-10BA9B294385}" destId="{FC37893E-F2F6-114D-A4BE-F780FEA6CDD6}" srcOrd="68" destOrd="0" presId="urn:microsoft.com/office/officeart/2005/8/layout/list1"/>
    <dgm:cxn modelId="{5EACB2AA-36A6-D541-B38C-7B93DA47F15E}" type="presParOf" srcId="{FC37893E-F2F6-114D-A4BE-F780FEA6CDD6}" destId="{F2A0ACFD-A074-9746-999B-96C390757EA0}" srcOrd="0" destOrd="0" presId="urn:microsoft.com/office/officeart/2005/8/layout/list1"/>
    <dgm:cxn modelId="{2559DEBA-665A-E947-B36F-5BD246BFDD22}" type="presParOf" srcId="{FC37893E-F2F6-114D-A4BE-F780FEA6CDD6}" destId="{1D126641-C9A3-644F-9087-0230E1F7B0F8}" srcOrd="1" destOrd="0" presId="urn:microsoft.com/office/officeart/2005/8/layout/list1"/>
    <dgm:cxn modelId="{E67436F3-ADC0-2B4F-B317-77BE04669D02}" type="presParOf" srcId="{71CA44A2-FECE-EE42-9C8E-10BA9B294385}" destId="{4393613B-1AD1-2645-8E68-EFD5BD403B91}" srcOrd="69" destOrd="0" presId="urn:microsoft.com/office/officeart/2005/8/layout/list1"/>
    <dgm:cxn modelId="{98D84F61-69FA-6142-88C5-9A91F5F4F119}" type="presParOf" srcId="{71CA44A2-FECE-EE42-9C8E-10BA9B294385}" destId="{D6660858-4B7B-DD4D-BD2F-3BC206EFF4E3}" srcOrd="70" destOrd="0" presId="urn:microsoft.com/office/officeart/2005/8/layout/list1"/>
    <dgm:cxn modelId="{071C7BBC-7CDE-2F4A-98F9-2C2F19C35FD5}" type="presParOf" srcId="{71CA44A2-FECE-EE42-9C8E-10BA9B294385}" destId="{0786B044-6D13-CE40-9DBE-397361E4B92B}" srcOrd="71" destOrd="0" presId="urn:microsoft.com/office/officeart/2005/8/layout/list1"/>
    <dgm:cxn modelId="{2B04B70A-A6DD-7342-83AD-26D9AE805136}" type="presParOf" srcId="{71CA44A2-FECE-EE42-9C8E-10BA9B294385}" destId="{F051A519-90BB-944B-8A9A-EEF3898C24AE}" srcOrd="72" destOrd="0" presId="urn:microsoft.com/office/officeart/2005/8/layout/list1"/>
    <dgm:cxn modelId="{308C40A1-6EB2-A041-8F5E-C57A00C0199D}" type="presParOf" srcId="{F051A519-90BB-944B-8A9A-EEF3898C24AE}" destId="{00CB4A80-9DA2-424B-89FD-3F940B6BEAA4}" srcOrd="0" destOrd="0" presId="urn:microsoft.com/office/officeart/2005/8/layout/list1"/>
    <dgm:cxn modelId="{373E9406-8B4E-624E-A94F-F2F60BF3318E}" type="presParOf" srcId="{F051A519-90BB-944B-8A9A-EEF3898C24AE}" destId="{8B5A00D0-2618-8845-B741-F8913BF6EE03}" srcOrd="1" destOrd="0" presId="urn:microsoft.com/office/officeart/2005/8/layout/list1"/>
    <dgm:cxn modelId="{0B84E1AF-1871-DA4B-B13B-C3BEDFCCF7A6}" type="presParOf" srcId="{71CA44A2-FECE-EE42-9C8E-10BA9B294385}" destId="{78649969-10BD-9440-84E6-BEF074C12D9C}" srcOrd="73" destOrd="0" presId="urn:microsoft.com/office/officeart/2005/8/layout/list1"/>
    <dgm:cxn modelId="{46C496E6-B99D-0E43-84C7-9263CD2DB001}" type="presParOf" srcId="{71CA44A2-FECE-EE42-9C8E-10BA9B294385}" destId="{1421BD51-2685-2648-9902-5433494C9AC8}" srcOrd="74" destOrd="0" presId="urn:microsoft.com/office/officeart/2005/8/layout/list1"/>
    <dgm:cxn modelId="{8E05E1A6-11D9-B24C-8E72-83456267102E}" type="presParOf" srcId="{71CA44A2-FECE-EE42-9C8E-10BA9B294385}" destId="{1865DA9D-F94B-3D46-A5E8-613F1FAE5E3D}" srcOrd="75" destOrd="0" presId="urn:microsoft.com/office/officeart/2005/8/layout/list1"/>
    <dgm:cxn modelId="{CCCE2120-0152-9845-A7E4-A8DD6B46C0C1}" type="presParOf" srcId="{71CA44A2-FECE-EE42-9C8E-10BA9B294385}" destId="{C472ED7B-DE15-874B-8B0E-3F38C39491FD}" srcOrd="76" destOrd="0" presId="urn:microsoft.com/office/officeart/2005/8/layout/list1"/>
    <dgm:cxn modelId="{7ACB5AC3-6B13-2B4D-A73C-92EC495A9E9C}" type="presParOf" srcId="{C472ED7B-DE15-874B-8B0E-3F38C39491FD}" destId="{1D53CCC7-AF10-4949-A77F-77F497FB6EEB}" srcOrd="0" destOrd="0" presId="urn:microsoft.com/office/officeart/2005/8/layout/list1"/>
    <dgm:cxn modelId="{F1C0D5D0-29D4-2346-B500-9E4461A56328}" type="presParOf" srcId="{C472ED7B-DE15-874B-8B0E-3F38C39491FD}" destId="{36BDBDBF-BFEC-E846-A226-0F89DBA6A409}" srcOrd="1" destOrd="0" presId="urn:microsoft.com/office/officeart/2005/8/layout/list1"/>
    <dgm:cxn modelId="{E7B215FD-E501-5241-9BE3-B2AF9935149E}" type="presParOf" srcId="{71CA44A2-FECE-EE42-9C8E-10BA9B294385}" destId="{FCA42B52-42F9-D148-97F6-AA8E14F4AAAC}" srcOrd="77" destOrd="0" presId="urn:microsoft.com/office/officeart/2005/8/layout/list1"/>
    <dgm:cxn modelId="{8B13326C-8F42-E544-AD54-6A20616182D3}" type="presParOf" srcId="{71CA44A2-FECE-EE42-9C8E-10BA9B294385}" destId="{E41BA960-6A25-1244-8B2D-A66AD1EF4F01}" srcOrd="78" destOrd="0" presId="urn:microsoft.com/office/officeart/2005/8/layout/list1"/>
    <dgm:cxn modelId="{1B81DBC2-B8DC-4F46-96CE-156A4D4A5536}" type="presParOf" srcId="{71CA44A2-FECE-EE42-9C8E-10BA9B294385}" destId="{32F281D8-77DE-1D4F-B059-C6E3E4826517}" srcOrd="79" destOrd="0" presId="urn:microsoft.com/office/officeart/2005/8/layout/list1"/>
    <dgm:cxn modelId="{732A69A7-B7A8-714A-9480-FEE4551E28C6}" type="presParOf" srcId="{71CA44A2-FECE-EE42-9C8E-10BA9B294385}" destId="{328833B6-836A-5442-8151-6E90228AFE63}" srcOrd="80" destOrd="0" presId="urn:microsoft.com/office/officeart/2005/8/layout/list1"/>
    <dgm:cxn modelId="{DBE17748-501D-0A41-8882-5C9FBE7C1906}" type="presParOf" srcId="{328833B6-836A-5442-8151-6E90228AFE63}" destId="{A77510D6-0EDE-D842-97D1-19F4B53EF507}" srcOrd="0" destOrd="0" presId="urn:microsoft.com/office/officeart/2005/8/layout/list1"/>
    <dgm:cxn modelId="{FA03B3C4-A952-DF4A-B134-BB833B2CA352}" type="presParOf" srcId="{328833B6-836A-5442-8151-6E90228AFE63}" destId="{AEA56486-F8A8-804B-8819-C846A72FBA17}" srcOrd="1" destOrd="0" presId="urn:microsoft.com/office/officeart/2005/8/layout/list1"/>
    <dgm:cxn modelId="{98EB0930-7C3A-804A-9F40-CF016F397D78}" type="presParOf" srcId="{71CA44A2-FECE-EE42-9C8E-10BA9B294385}" destId="{C90DDE42-6594-694E-AEA2-80333287E3F2}" srcOrd="81" destOrd="0" presId="urn:microsoft.com/office/officeart/2005/8/layout/list1"/>
    <dgm:cxn modelId="{FE6D1E0A-32F5-8549-AE4A-4864794D320C}" type="presParOf" srcId="{71CA44A2-FECE-EE42-9C8E-10BA9B294385}" destId="{81D8F6CE-754A-7046-A5B1-26D5A5642411}" srcOrd="82" destOrd="0" presId="urn:microsoft.com/office/officeart/2005/8/layout/list1"/>
    <dgm:cxn modelId="{92E0F420-53C1-A44C-875A-25295B90D681}" type="presParOf" srcId="{71CA44A2-FECE-EE42-9C8E-10BA9B294385}" destId="{0AB401EF-268E-9B4A-8EAB-BD85BFD5B33A}" srcOrd="83" destOrd="0" presId="urn:microsoft.com/office/officeart/2005/8/layout/list1"/>
    <dgm:cxn modelId="{CECA4C29-1449-D648-A7BD-78B4335D1759}" type="presParOf" srcId="{71CA44A2-FECE-EE42-9C8E-10BA9B294385}" destId="{CB56A6E5-17BD-AA42-8360-7FAD1815D07D}" srcOrd="84" destOrd="0" presId="urn:microsoft.com/office/officeart/2005/8/layout/list1"/>
    <dgm:cxn modelId="{E7C5CA2F-771A-EC49-863B-BA0C63046FA7}" type="presParOf" srcId="{CB56A6E5-17BD-AA42-8360-7FAD1815D07D}" destId="{94896CCD-1F77-FF46-A0E6-08E9F9631293}" srcOrd="0" destOrd="0" presId="urn:microsoft.com/office/officeart/2005/8/layout/list1"/>
    <dgm:cxn modelId="{13581884-694D-7349-A583-B92B12DF1606}" type="presParOf" srcId="{CB56A6E5-17BD-AA42-8360-7FAD1815D07D}" destId="{97B965CE-45E1-9D47-9234-E06687B6C0B1}" srcOrd="1" destOrd="0" presId="urn:microsoft.com/office/officeart/2005/8/layout/list1"/>
    <dgm:cxn modelId="{0D84B081-4C00-324B-873C-4E41D12DFB45}" type="presParOf" srcId="{71CA44A2-FECE-EE42-9C8E-10BA9B294385}" destId="{3A12B891-D6F6-C647-A667-6828B20A548C}" srcOrd="85" destOrd="0" presId="urn:microsoft.com/office/officeart/2005/8/layout/list1"/>
    <dgm:cxn modelId="{A92877DF-4AA7-0F44-9D98-180E06392294}" type="presParOf" srcId="{71CA44A2-FECE-EE42-9C8E-10BA9B294385}" destId="{344C0623-23C1-DC4C-ABFE-59752D5A6CE3}" srcOrd="86" destOrd="0" presId="urn:microsoft.com/office/officeart/2005/8/layout/list1"/>
    <dgm:cxn modelId="{5134A0D7-3F7E-8443-8D01-33A361DF299C}" type="presParOf" srcId="{71CA44A2-FECE-EE42-9C8E-10BA9B294385}" destId="{D992DB14-8416-8942-8C5F-9AEE96D5FE4B}" srcOrd="87" destOrd="0" presId="urn:microsoft.com/office/officeart/2005/8/layout/list1"/>
    <dgm:cxn modelId="{52CB877E-8459-A744-8C4F-AF61B8EBDF7C}" type="presParOf" srcId="{71CA44A2-FECE-EE42-9C8E-10BA9B294385}" destId="{71FAEE05-E71D-874A-B413-86360B176F54}" srcOrd="88" destOrd="0" presId="urn:microsoft.com/office/officeart/2005/8/layout/list1"/>
    <dgm:cxn modelId="{1672FBBE-EF99-A64D-816A-35B094F940F4}" type="presParOf" srcId="{71FAEE05-E71D-874A-B413-86360B176F54}" destId="{AB03A910-B8EE-7B49-AC89-1B5D579B978D}" srcOrd="0" destOrd="0" presId="urn:microsoft.com/office/officeart/2005/8/layout/list1"/>
    <dgm:cxn modelId="{2DE32BDA-22A6-A742-8D4E-2A5C0BA96BF8}" type="presParOf" srcId="{71FAEE05-E71D-874A-B413-86360B176F54}" destId="{29D6220A-4799-304C-AEF5-2B890CC59AB0}" srcOrd="1" destOrd="0" presId="urn:microsoft.com/office/officeart/2005/8/layout/list1"/>
    <dgm:cxn modelId="{6CC60681-F42A-4045-9AC8-AD5D8CA14661}" type="presParOf" srcId="{71CA44A2-FECE-EE42-9C8E-10BA9B294385}" destId="{3722403F-38FF-2945-98FA-961BDCD6BCB6}" srcOrd="89" destOrd="0" presId="urn:microsoft.com/office/officeart/2005/8/layout/list1"/>
    <dgm:cxn modelId="{B161611F-48DE-4F40-9AAF-B5AD6A07C19F}" type="presParOf" srcId="{71CA44A2-FECE-EE42-9C8E-10BA9B294385}" destId="{F992999E-31C2-D447-8BB8-DDC5E0237BE8}" srcOrd="90" destOrd="0" presId="urn:microsoft.com/office/officeart/2005/8/layout/list1"/>
    <dgm:cxn modelId="{1FEE392B-5F42-8745-969F-FCF273E4A2AA}" type="presParOf" srcId="{71CA44A2-FECE-EE42-9C8E-10BA9B294385}" destId="{AD01B624-1A13-C849-A30F-32F8A7768D13}" srcOrd="91" destOrd="0" presId="urn:microsoft.com/office/officeart/2005/8/layout/list1"/>
    <dgm:cxn modelId="{05AB5A51-799B-8B44-A696-EC61A38A0276}" type="presParOf" srcId="{71CA44A2-FECE-EE42-9C8E-10BA9B294385}" destId="{E8FBB198-B1D8-C64B-A7E4-E95070907CAD}" srcOrd="92" destOrd="0" presId="urn:microsoft.com/office/officeart/2005/8/layout/list1"/>
    <dgm:cxn modelId="{27DB5A93-84C8-394F-9E00-548CCD187C69}" type="presParOf" srcId="{E8FBB198-B1D8-C64B-A7E4-E95070907CAD}" destId="{0A1E8B59-D42B-1245-B968-7579AB4AA5D6}" srcOrd="0" destOrd="0" presId="urn:microsoft.com/office/officeart/2005/8/layout/list1"/>
    <dgm:cxn modelId="{9313D85C-C8DC-CB4C-9CF3-B958902FCFDD}" type="presParOf" srcId="{E8FBB198-B1D8-C64B-A7E4-E95070907CAD}" destId="{0CBF3C54-0C48-A448-BA19-BB3C74922698}" srcOrd="1" destOrd="0" presId="urn:microsoft.com/office/officeart/2005/8/layout/list1"/>
    <dgm:cxn modelId="{D0C54614-2DBA-7348-8B21-32719437D0B6}" type="presParOf" srcId="{71CA44A2-FECE-EE42-9C8E-10BA9B294385}" destId="{F55A0ACF-7FD9-534B-8F4D-A312EFE64324}" srcOrd="93" destOrd="0" presId="urn:microsoft.com/office/officeart/2005/8/layout/list1"/>
    <dgm:cxn modelId="{09C05D66-FFC9-C046-828A-E923365CA4E1}" type="presParOf" srcId="{71CA44A2-FECE-EE42-9C8E-10BA9B294385}" destId="{ABAEF8C5-5464-6249-8D9E-22D6531146EC}" srcOrd="94" destOrd="0" presId="urn:microsoft.com/office/officeart/2005/8/layout/list1"/>
    <dgm:cxn modelId="{5B1646E0-F3A5-A44D-A393-F323049B77C8}" type="presParOf" srcId="{71CA44A2-FECE-EE42-9C8E-10BA9B294385}" destId="{FD030F86-7789-574D-AD1F-44B51EF8FEEE}" srcOrd="95" destOrd="0" presId="urn:microsoft.com/office/officeart/2005/8/layout/list1"/>
    <dgm:cxn modelId="{4A066ECC-0551-ED46-BEF5-260F207C35C0}" type="presParOf" srcId="{71CA44A2-FECE-EE42-9C8E-10BA9B294385}" destId="{F6DF3481-5CCA-7F49-B6C3-66AFAB0FDB7E}" srcOrd="96" destOrd="0" presId="urn:microsoft.com/office/officeart/2005/8/layout/list1"/>
    <dgm:cxn modelId="{B6392EDC-24D2-F143-9813-299B4C045243}" type="presParOf" srcId="{F6DF3481-5CCA-7F49-B6C3-66AFAB0FDB7E}" destId="{7FDFF47E-7D4E-574D-B6A2-B80B8EE242AD}" srcOrd="0" destOrd="0" presId="urn:microsoft.com/office/officeart/2005/8/layout/list1"/>
    <dgm:cxn modelId="{5E0884A7-98DE-9743-9686-49D349EEFA7C}" type="presParOf" srcId="{F6DF3481-5CCA-7F49-B6C3-66AFAB0FDB7E}" destId="{3AE8CB93-3C32-AB4F-A84A-7F148C06B8A7}" srcOrd="1" destOrd="0" presId="urn:microsoft.com/office/officeart/2005/8/layout/list1"/>
    <dgm:cxn modelId="{C20A1B95-74E6-2D40-90CE-C58C41A251AE}" type="presParOf" srcId="{71CA44A2-FECE-EE42-9C8E-10BA9B294385}" destId="{0F1D34F0-3B5A-204F-90B6-7EC83A0E61BC}" srcOrd="97" destOrd="0" presId="urn:microsoft.com/office/officeart/2005/8/layout/list1"/>
    <dgm:cxn modelId="{808FBB7A-658D-0C4D-969A-65E5590934BA}" type="presParOf" srcId="{71CA44A2-FECE-EE42-9C8E-10BA9B294385}" destId="{9E45BF4C-EFCF-8B46-A504-3E800BB61B9E}" srcOrd="98" destOrd="0" presId="urn:microsoft.com/office/officeart/2005/8/layout/list1"/>
    <dgm:cxn modelId="{0A30A61C-90D7-B542-9D48-6E98402F477D}" type="presParOf" srcId="{71CA44A2-FECE-EE42-9C8E-10BA9B294385}" destId="{1A511B90-9BC7-014C-B893-4A967FA81E5E}" srcOrd="99" destOrd="0" presId="urn:microsoft.com/office/officeart/2005/8/layout/list1"/>
    <dgm:cxn modelId="{0D44BF14-2D04-A747-9CE8-31C7E1FB1232}" type="presParOf" srcId="{71CA44A2-FECE-EE42-9C8E-10BA9B294385}" destId="{75875AA9-C4D6-B44B-B78A-F4B8E49D212E}" srcOrd="100" destOrd="0" presId="urn:microsoft.com/office/officeart/2005/8/layout/list1"/>
    <dgm:cxn modelId="{2B20B7E9-C475-EF4E-9318-55BAA72ACA4F}" type="presParOf" srcId="{75875AA9-C4D6-B44B-B78A-F4B8E49D212E}" destId="{948777FE-2F95-BC40-8392-76ECE1ED1CBF}" srcOrd="0" destOrd="0" presId="urn:microsoft.com/office/officeart/2005/8/layout/list1"/>
    <dgm:cxn modelId="{FD75FC32-BE17-D74B-85AB-261918DD3742}" type="presParOf" srcId="{75875AA9-C4D6-B44B-B78A-F4B8E49D212E}" destId="{FA8912D0-29B0-6C46-9FC9-9C4BD787588F}" srcOrd="1" destOrd="0" presId="urn:microsoft.com/office/officeart/2005/8/layout/list1"/>
    <dgm:cxn modelId="{D0F96D71-C3E3-F04D-87B5-73CDBB7E5C66}" type="presParOf" srcId="{71CA44A2-FECE-EE42-9C8E-10BA9B294385}" destId="{00E30288-65CE-DF45-ADBF-8734FF87FF1E}" srcOrd="101" destOrd="0" presId="urn:microsoft.com/office/officeart/2005/8/layout/list1"/>
    <dgm:cxn modelId="{A9415B5C-C051-E843-B83E-63E170D147E6}" type="presParOf" srcId="{71CA44A2-FECE-EE42-9C8E-10BA9B294385}" destId="{94860CAB-B735-BB4E-B0A5-CB315AC9B084}" srcOrd="102" destOrd="0" presId="urn:microsoft.com/office/officeart/2005/8/layout/list1"/>
    <dgm:cxn modelId="{E6066D72-0AF2-3448-BE86-7FB4AFA786E2}" type="presParOf" srcId="{71CA44A2-FECE-EE42-9C8E-10BA9B294385}" destId="{8B02D56F-5583-5146-92E8-71ACC6809729}" srcOrd="103" destOrd="0" presId="urn:microsoft.com/office/officeart/2005/8/layout/list1"/>
    <dgm:cxn modelId="{D674B82E-2382-AC4A-A19F-BE52775E0EDA}" type="presParOf" srcId="{71CA44A2-FECE-EE42-9C8E-10BA9B294385}" destId="{3DDA34EA-2A03-5348-9FF5-36FE43FF8F1B}" srcOrd="104" destOrd="0" presId="urn:microsoft.com/office/officeart/2005/8/layout/list1"/>
    <dgm:cxn modelId="{FCAB3CE2-5AAD-394E-974F-E404F68EAF65}" type="presParOf" srcId="{3DDA34EA-2A03-5348-9FF5-36FE43FF8F1B}" destId="{8B60E281-559A-404A-A34C-3D921897E50E}" srcOrd="0" destOrd="0" presId="urn:microsoft.com/office/officeart/2005/8/layout/list1"/>
    <dgm:cxn modelId="{C1E1D9BD-545A-6145-90CD-4D2C07C302CB}" type="presParOf" srcId="{3DDA34EA-2A03-5348-9FF5-36FE43FF8F1B}" destId="{674D91D8-817E-5D4B-8974-A2BF13C8DD62}" srcOrd="1" destOrd="0" presId="urn:microsoft.com/office/officeart/2005/8/layout/list1"/>
    <dgm:cxn modelId="{2366B68A-BC28-6B4C-911F-B5E7C0366A89}" type="presParOf" srcId="{71CA44A2-FECE-EE42-9C8E-10BA9B294385}" destId="{F5868FF3-D787-4B4F-AB63-94C6B43A1BA7}" srcOrd="105" destOrd="0" presId="urn:microsoft.com/office/officeart/2005/8/layout/list1"/>
    <dgm:cxn modelId="{B46E2F1A-E110-2F4C-B2B2-A6EADA6FFE33}" type="presParOf" srcId="{71CA44A2-FECE-EE42-9C8E-10BA9B294385}" destId="{1EF51939-9AC9-814B-BBF7-A75EDA564485}" srcOrd="106" destOrd="0" presId="urn:microsoft.com/office/officeart/2005/8/layout/list1"/>
    <dgm:cxn modelId="{BF8FE879-4386-7042-8AF6-E1D9AE8386CC}" type="presParOf" srcId="{71CA44A2-FECE-EE42-9C8E-10BA9B294385}" destId="{597E5D40-4D13-0A49-955A-DAA03DDA6146}" srcOrd="107" destOrd="0" presId="urn:microsoft.com/office/officeart/2005/8/layout/list1"/>
    <dgm:cxn modelId="{EB94628B-EC5F-2645-AC4D-F2CF03A63CBF}" type="presParOf" srcId="{71CA44A2-FECE-EE42-9C8E-10BA9B294385}" destId="{FB601F5E-2A0D-8C41-B5AD-3E873E23A91C}" srcOrd="108" destOrd="0" presId="urn:microsoft.com/office/officeart/2005/8/layout/list1"/>
    <dgm:cxn modelId="{BA4C3C2C-52D3-334C-B44E-E55627B343F9}" type="presParOf" srcId="{FB601F5E-2A0D-8C41-B5AD-3E873E23A91C}" destId="{2CA53597-AA9B-664C-AA08-20CF148E11C7}" srcOrd="0" destOrd="0" presId="urn:microsoft.com/office/officeart/2005/8/layout/list1"/>
    <dgm:cxn modelId="{38980FE6-EC51-1D41-89D6-5E277CB7E1B7}" type="presParOf" srcId="{FB601F5E-2A0D-8C41-B5AD-3E873E23A91C}" destId="{BA92AE0A-F5B6-CD49-9572-B3B6194E3131}" srcOrd="1" destOrd="0" presId="urn:microsoft.com/office/officeart/2005/8/layout/list1"/>
    <dgm:cxn modelId="{7EFA0877-6EF0-D548-8E8B-41AC8B79346A}" type="presParOf" srcId="{71CA44A2-FECE-EE42-9C8E-10BA9B294385}" destId="{10792FE5-373E-1D4E-A18D-8451C6D789E9}" srcOrd="109" destOrd="0" presId="urn:microsoft.com/office/officeart/2005/8/layout/list1"/>
    <dgm:cxn modelId="{0DED1A70-2BC7-AB43-8A47-C236F80BBA1B}" type="presParOf" srcId="{71CA44A2-FECE-EE42-9C8E-10BA9B294385}" destId="{153970E8-F1B7-C84E-BB92-A6D1F791E95C}" srcOrd="110" destOrd="0" presId="urn:microsoft.com/office/officeart/2005/8/layout/list1"/>
    <dgm:cxn modelId="{3088ED2B-C05A-F044-B4DA-1D81182D33FA}" type="presParOf" srcId="{71CA44A2-FECE-EE42-9C8E-10BA9B294385}" destId="{BA3F5FB8-3EA0-8244-829F-222395AEC5F7}" srcOrd="111" destOrd="0" presId="urn:microsoft.com/office/officeart/2005/8/layout/list1"/>
    <dgm:cxn modelId="{A5F066C5-6703-D64D-97F9-F4ED62ADD00B}" type="presParOf" srcId="{71CA44A2-FECE-EE42-9C8E-10BA9B294385}" destId="{883EEDBE-2588-6249-868E-97860472CAAB}" srcOrd="112" destOrd="0" presId="urn:microsoft.com/office/officeart/2005/8/layout/list1"/>
    <dgm:cxn modelId="{F7D47329-9BE7-504D-84FC-A436C8D0FA9A}" type="presParOf" srcId="{883EEDBE-2588-6249-868E-97860472CAAB}" destId="{E7A3B3D2-42A7-7743-92D1-C65AFA415CED}" srcOrd="0" destOrd="0" presId="urn:microsoft.com/office/officeart/2005/8/layout/list1"/>
    <dgm:cxn modelId="{7DADACA1-474B-F641-BE6B-6BB91BEDA08B}" type="presParOf" srcId="{883EEDBE-2588-6249-868E-97860472CAAB}" destId="{FA4EB03F-EAD7-F348-B672-0455EB6F63FA}" srcOrd="1" destOrd="0" presId="urn:microsoft.com/office/officeart/2005/8/layout/list1"/>
    <dgm:cxn modelId="{51736D65-11A6-6A4F-9686-04F8FB97A86D}" type="presParOf" srcId="{71CA44A2-FECE-EE42-9C8E-10BA9B294385}" destId="{22D8D177-307E-434A-B026-42CB81E53AE9}" srcOrd="113" destOrd="0" presId="urn:microsoft.com/office/officeart/2005/8/layout/list1"/>
    <dgm:cxn modelId="{90F220F3-B483-0E46-9947-F276EE6803E2}" type="presParOf" srcId="{71CA44A2-FECE-EE42-9C8E-10BA9B294385}" destId="{3A0B2E97-4A62-1D40-86F5-0DA1219FE710}" srcOrd="114" destOrd="0" presId="urn:microsoft.com/office/officeart/2005/8/layout/list1"/>
    <dgm:cxn modelId="{F034DFA3-893C-D149-AAAF-09B939D1DF84}" type="presParOf" srcId="{71CA44A2-FECE-EE42-9C8E-10BA9B294385}" destId="{E61ECF2D-C1CE-DA49-AB6F-314759A566C5}" srcOrd="115" destOrd="0" presId="urn:microsoft.com/office/officeart/2005/8/layout/list1"/>
    <dgm:cxn modelId="{C57C77E7-89A9-8C4B-904D-7359C6CE27F4}" type="presParOf" srcId="{71CA44A2-FECE-EE42-9C8E-10BA9B294385}" destId="{C4BEAB58-E85B-744E-B43C-CDB04B342B8E}" srcOrd="116" destOrd="0" presId="urn:microsoft.com/office/officeart/2005/8/layout/list1"/>
    <dgm:cxn modelId="{5E1B4151-545B-2542-A3AB-DF22E6941074}" type="presParOf" srcId="{C4BEAB58-E85B-744E-B43C-CDB04B342B8E}" destId="{3B1D12F8-85B1-B944-B6D0-86A2B4492C1D}" srcOrd="0" destOrd="0" presId="urn:microsoft.com/office/officeart/2005/8/layout/list1"/>
    <dgm:cxn modelId="{F6FE65E6-E9E4-CF4D-BA88-24E81BA94C71}" type="presParOf" srcId="{C4BEAB58-E85B-744E-B43C-CDB04B342B8E}" destId="{AEED951B-8BA9-DB40-9462-D955AA2E149E}" srcOrd="1" destOrd="0" presId="urn:microsoft.com/office/officeart/2005/8/layout/list1"/>
    <dgm:cxn modelId="{91DEA520-AB43-B047-B974-F5BA8DE7E8DF}" type="presParOf" srcId="{71CA44A2-FECE-EE42-9C8E-10BA9B294385}" destId="{5E56CD15-CA6B-4D47-9102-AEFA4D4F6238}" srcOrd="117" destOrd="0" presId="urn:microsoft.com/office/officeart/2005/8/layout/list1"/>
    <dgm:cxn modelId="{FC11372B-2483-FF4C-A925-6E7B638C7308}" type="presParOf" srcId="{71CA44A2-FECE-EE42-9C8E-10BA9B294385}" destId="{0E557DEF-F651-5A49-855B-C8FE2E70287C}" srcOrd="118" destOrd="0" presId="urn:microsoft.com/office/officeart/2005/8/layout/list1"/>
    <dgm:cxn modelId="{37C0301F-435B-134D-B260-E42A9DE3DB65}" type="presParOf" srcId="{71CA44A2-FECE-EE42-9C8E-10BA9B294385}" destId="{6D054225-D022-EA48-A56A-0D547ED18599}" srcOrd="119" destOrd="0" presId="urn:microsoft.com/office/officeart/2005/8/layout/list1"/>
    <dgm:cxn modelId="{0D31F9E6-AA4F-5B4B-9F4E-48C244EF430D}" type="presParOf" srcId="{71CA44A2-FECE-EE42-9C8E-10BA9B294385}" destId="{0A069A6D-C369-D24E-B3D6-3B0A75CDCB1E}" srcOrd="120" destOrd="0" presId="urn:microsoft.com/office/officeart/2005/8/layout/list1"/>
    <dgm:cxn modelId="{0F998069-C719-FD45-84D0-EC3466FB049A}" type="presParOf" srcId="{0A069A6D-C369-D24E-B3D6-3B0A75CDCB1E}" destId="{6A541E89-47BE-8E4F-AEA7-05B7DB4F7435}" srcOrd="0" destOrd="0" presId="urn:microsoft.com/office/officeart/2005/8/layout/list1"/>
    <dgm:cxn modelId="{7BEDB0BC-1350-5140-8ADA-AE573A9290A6}" type="presParOf" srcId="{0A069A6D-C369-D24E-B3D6-3B0A75CDCB1E}" destId="{EAB5676D-48BD-B845-B54F-541A694AB894}" srcOrd="1" destOrd="0" presId="urn:microsoft.com/office/officeart/2005/8/layout/list1"/>
    <dgm:cxn modelId="{B17295EA-4E24-2A42-9B95-389839BBD72F}" type="presParOf" srcId="{71CA44A2-FECE-EE42-9C8E-10BA9B294385}" destId="{057808D5-3141-B64E-94D5-E0E6A6F9279D}" srcOrd="121" destOrd="0" presId="urn:microsoft.com/office/officeart/2005/8/layout/list1"/>
    <dgm:cxn modelId="{60741108-33C4-2948-8DD6-C5D6090704E7}" type="presParOf" srcId="{71CA44A2-FECE-EE42-9C8E-10BA9B294385}" destId="{3B949FF6-8C3F-9D47-B915-795EA2C2F3D4}" srcOrd="122" destOrd="0" presId="urn:microsoft.com/office/officeart/2005/8/layout/list1"/>
    <dgm:cxn modelId="{506C347A-E629-CF40-B1F5-D35B7042A283}" type="presParOf" srcId="{71CA44A2-FECE-EE42-9C8E-10BA9B294385}" destId="{8E7AE242-EACE-354E-80CC-14CB18531167}" srcOrd="123" destOrd="0" presId="urn:microsoft.com/office/officeart/2005/8/layout/list1"/>
    <dgm:cxn modelId="{AF25202C-7CFC-6244-BAED-6E0BC49F76BE}" type="presParOf" srcId="{71CA44A2-FECE-EE42-9C8E-10BA9B294385}" destId="{BB6D0D21-898C-6E4E-BAF1-93D65DA70D42}" srcOrd="124" destOrd="0" presId="urn:microsoft.com/office/officeart/2005/8/layout/list1"/>
    <dgm:cxn modelId="{E5ED02B1-567D-054A-9B19-39B979078C07}" type="presParOf" srcId="{BB6D0D21-898C-6E4E-BAF1-93D65DA70D42}" destId="{7FC91FE4-6820-574E-9AC0-34ADEA9BB2E6}" srcOrd="0" destOrd="0" presId="urn:microsoft.com/office/officeart/2005/8/layout/list1"/>
    <dgm:cxn modelId="{2F17BA9C-6248-5D4F-BABD-DC02054C8121}" type="presParOf" srcId="{BB6D0D21-898C-6E4E-BAF1-93D65DA70D42}" destId="{163555A5-5F93-0C4F-819C-7EFB7DF994DA}" srcOrd="1" destOrd="0" presId="urn:microsoft.com/office/officeart/2005/8/layout/list1"/>
    <dgm:cxn modelId="{7921EE21-C023-894F-AB1D-A8E4901CF510}" type="presParOf" srcId="{71CA44A2-FECE-EE42-9C8E-10BA9B294385}" destId="{96725C5D-BA24-2942-BB68-2B553D9344D4}" srcOrd="125" destOrd="0" presId="urn:microsoft.com/office/officeart/2005/8/layout/list1"/>
    <dgm:cxn modelId="{A5E1C54F-0700-2444-B876-AD484B74B5FC}" type="presParOf" srcId="{71CA44A2-FECE-EE42-9C8E-10BA9B294385}" destId="{D883FE38-C24C-C543-82C5-A314E8F8E4E9}" srcOrd="126" destOrd="0" presId="urn:microsoft.com/office/officeart/2005/8/layout/list1"/>
    <dgm:cxn modelId="{335C0014-D54E-BC40-8060-6D63E8BA9500}" type="presParOf" srcId="{71CA44A2-FECE-EE42-9C8E-10BA9B294385}" destId="{A3E84486-6E1E-CD49-91AF-08984785B1AD}" srcOrd="127" destOrd="0" presId="urn:microsoft.com/office/officeart/2005/8/layout/list1"/>
    <dgm:cxn modelId="{2945746F-4D85-9144-913E-E8CE3B64E7CD}" type="presParOf" srcId="{71CA44A2-FECE-EE42-9C8E-10BA9B294385}" destId="{CFCE3F62-DC08-D445-AACB-389F42BA38EB}" srcOrd="128" destOrd="0" presId="urn:microsoft.com/office/officeart/2005/8/layout/list1"/>
    <dgm:cxn modelId="{6A043673-0C0A-014E-AFFD-6B48B1BABE10}" type="presParOf" srcId="{CFCE3F62-DC08-D445-AACB-389F42BA38EB}" destId="{2E88652C-240B-C94D-BD86-6793B6B6680D}" srcOrd="0" destOrd="0" presId="urn:microsoft.com/office/officeart/2005/8/layout/list1"/>
    <dgm:cxn modelId="{1E7E7D59-70F6-D642-A45E-8899AE852CB2}" type="presParOf" srcId="{CFCE3F62-DC08-D445-AACB-389F42BA38EB}" destId="{D47D8F5C-0EF1-964E-8DBC-BE5E009A595C}" srcOrd="1" destOrd="0" presId="urn:microsoft.com/office/officeart/2005/8/layout/list1"/>
    <dgm:cxn modelId="{D60EAEC5-B90A-364B-BD37-462C4977ECBA}" type="presParOf" srcId="{71CA44A2-FECE-EE42-9C8E-10BA9B294385}" destId="{E7DA154B-00AC-CE4A-8A56-3018516CFBD4}" srcOrd="129" destOrd="0" presId="urn:microsoft.com/office/officeart/2005/8/layout/list1"/>
    <dgm:cxn modelId="{DA82CA28-276F-1D44-885E-E5EC8ED7B4D8}" type="presParOf" srcId="{71CA44A2-FECE-EE42-9C8E-10BA9B294385}" destId="{D6CAF985-395B-204B-975E-A3ED92493204}" srcOrd="1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9A146D-F966-C548-802E-867848579B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4C2019D-35DA-654F-84CB-3ECBBBE57F11}">
      <dgm:prSet/>
      <dgm:spPr/>
      <dgm:t>
        <a:bodyPr/>
        <a:lstStyle/>
        <a:p>
          <a:r>
            <a:rPr lang="zh-CN" altLang="en-US" b="0" i="0" u="none"/>
            <a:t>第二百六十一条　</a:t>
          </a:r>
          <a:r>
            <a:rPr lang="en-US" altLang="zh-CN" b="0" i="0" u="none"/>
            <a:t>【</a:t>
          </a:r>
          <a:r>
            <a:rPr lang="zh-CN" altLang="en-US" b="0" i="0" u="none"/>
            <a:t>农民集体所有财产归属及重大事项集体决定</a:t>
          </a:r>
          <a:r>
            <a:rPr lang="en-US" altLang="zh-CN" b="0" i="0" u="none"/>
            <a:t>】</a:t>
          </a:r>
          <a:r>
            <a:rPr lang="zh-CN" altLang="en-US" b="0" i="0" u="none"/>
            <a:t>农民集体所有的不动产和动产</a:t>
          </a:r>
          <a:r>
            <a:rPr lang="en-US" altLang="zh-CN" b="0" i="0" u="none"/>
            <a:t>,</a:t>
          </a:r>
          <a:r>
            <a:rPr lang="zh-CN" altLang="en-US" b="0" i="0" u="none"/>
            <a:t>属于本集体成员集体所有。</a:t>
          </a:r>
        </a:p>
      </dgm:t>
    </dgm:pt>
    <dgm:pt modelId="{93AE2C04-F45D-2341-8DF8-4620875C3712}" type="parTrans" cxnId="{4D95BF90-06A2-644F-B829-D902A457E3E9}">
      <dgm:prSet/>
      <dgm:spPr/>
      <dgm:t>
        <a:bodyPr/>
        <a:lstStyle/>
        <a:p>
          <a:endParaRPr lang="zh-CN" altLang="en-US"/>
        </a:p>
      </dgm:t>
    </dgm:pt>
    <dgm:pt modelId="{D53CF18D-EA55-A541-873D-2A0108A5CD39}" type="sibTrans" cxnId="{4D95BF90-06A2-644F-B829-D902A457E3E9}">
      <dgm:prSet/>
      <dgm:spPr/>
      <dgm:t>
        <a:bodyPr/>
        <a:lstStyle/>
        <a:p>
          <a:endParaRPr lang="zh-CN" altLang="en-US"/>
        </a:p>
      </dgm:t>
    </dgm:pt>
    <dgm:pt modelId="{3E53F828-87C3-D642-9EFA-B6D3DA123105}">
      <dgm:prSet/>
      <dgm:spPr/>
      <dgm:t>
        <a:bodyPr/>
        <a:lstStyle/>
        <a:p>
          <a:r>
            <a:rPr lang="zh-CN" altLang="en-US" b="0" i="0" u="none"/>
            <a:t>下列事项应当依照法定程序经本集体成员决定</a:t>
          </a:r>
          <a:r>
            <a:rPr lang="en-US" altLang="zh-CN" b="0" i="0" u="none"/>
            <a:t>:</a:t>
          </a:r>
        </a:p>
      </dgm:t>
    </dgm:pt>
    <dgm:pt modelId="{3D05BD73-5A79-314D-8B65-644D50C64151}" type="parTrans" cxnId="{A70196EF-F9CA-0C47-84BF-DAC878C6EA53}">
      <dgm:prSet/>
      <dgm:spPr/>
      <dgm:t>
        <a:bodyPr/>
        <a:lstStyle/>
        <a:p>
          <a:endParaRPr lang="zh-CN" altLang="en-US"/>
        </a:p>
      </dgm:t>
    </dgm:pt>
    <dgm:pt modelId="{118BBAEB-656A-1B4A-B512-3383A10D6BDD}" type="sibTrans" cxnId="{A70196EF-F9CA-0C47-84BF-DAC878C6EA53}">
      <dgm:prSet/>
      <dgm:spPr/>
      <dgm:t>
        <a:bodyPr/>
        <a:lstStyle/>
        <a:p>
          <a:endParaRPr lang="zh-CN" altLang="en-US"/>
        </a:p>
      </dgm:t>
    </dgm:pt>
    <dgm:pt modelId="{FACB43F4-690A-3540-B8AD-19504B81EEBF}">
      <dgm:prSet/>
      <dgm:spPr/>
      <dgm:t>
        <a:bodyPr/>
        <a:lstStyle/>
        <a:p>
          <a:r>
            <a:rPr lang="en-US" altLang="zh-CN" b="0" i="0" u="none"/>
            <a:t>(</a:t>
          </a:r>
          <a:r>
            <a:rPr lang="zh-CN" altLang="en-US" b="0" i="0" u="none"/>
            <a:t>一</a:t>
          </a:r>
          <a:r>
            <a:rPr lang="en-US" altLang="zh-CN" b="0" i="0" u="none"/>
            <a:t>)</a:t>
          </a:r>
          <a:r>
            <a:rPr lang="zh-CN" altLang="en-US" b="0" i="0" u="none"/>
            <a:t>土地承包方案以及将土地发包给本集体以外的组织或者个人承包</a:t>
          </a:r>
          <a:r>
            <a:rPr lang="en-US" altLang="zh-CN" b="0" i="0" u="none"/>
            <a:t>;</a:t>
          </a:r>
        </a:p>
      </dgm:t>
    </dgm:pt>
    <dgm:pt modelId="{702DE121-2180-D345-85C5-3B74DF758289}" type="parTrans" cxnId="{D26FAF25-ECFD-E747-BC2E-96810F7FC7AF}">
      <dgm:prSet/>
      <dgm:spPr/>
      <dgm:t>
        <a:bodyPr/>
        <a:lstStyle/>
        <a:p>
          <a:endParaRPr lang="zh-CN" altLang="en-US"/>
        </a:p>
      </dgm:t>
    </dgm:pt>
    <dgm:pt modelId="{91591852-E0AB-FE4A-A034-34ED0E562656}" type="sibTrans" cxnId="{D26FAF25-ECFD-E747-BC2E-96810F7FC7AF}">
      <dgm:prSet/>
      <dgm:spPr/>
      <dgm:t>
        <a:bodyPr/>
        <a:lstStyle/>
        <a:p>
          <a:endParaRPr lang="zh-CN" altLang="en-US"/>
        </a:p>
      </dgm:t>
    </dgm:pt>
    <dgm:pt modelId="{6F50134A-28E1-8B44-B3CF-A508FF83CC0F}">
      <dgm:prSet/>
      <dgm:spPr/>
      <dgm:t>
        <a:bodyPr/>
        <a:lstStyle/>
        <a:p>
          <a:r>
            <a:rPr lang="en-US" altLang="zh-CN" b="0" i="0" u="none"/>
            <a:t>(</a:t>
          </a:r>
          <a:r>
            <a:rPr lang="zh-CN" altLang="en-US" b="0" i="0" u="none"/>
            <a:t>二</a:t>
          </a:r>
          <a:r>
            <a:rPr lang="en-US" altLang="zh-CN" b="0" i="0" u="none"/>
            <a:t>)</a:t>
          </a:r>
          <a:r>
            <a:rPr lang="zh-CN" altLang="en-US" b="0" i="0" u="none"/>
            <a:t>个别土地承包经营权人之间承包地的调整</a:t>
          </a:r>
          <a:r>
            <a:rPr lang="en-US" altLang="zh-CN" b="0" i="0" u="none"/>
            <a:t>;</a:t>
          </a:r>
        </a:p>
      </dgm:t>
    </dgm:pt>
    <dgm:pt modelId="{957229C8-D25F-6D42-9047-5E1715D945AC}" type="parTrans" cxnId="{6DD3E5F5-AF24-5340-96E5-48F1AC94E144}">
      <dgm:prSet/>
      <dgm:spPr/>
      <dgm:t>
        <a:bodyPr/>
        <a:lstStyle/>
        <a:p>
          <a:endParaRPr lang="zh-CN" altLang="en-US"/>
        </a:p>
      </dgm:t>
    </dgm:pt>
    <dgm:pt modelId="{DEF89116-AC3C-9E4E-A1A3-8024918C4C17}" type="sibTrans" cxnId="{6DD3E5F5-AF24-5340-96E5-48F1AC94E144}">
      <dgm:prSet/>
      <dgm:spPr/>
      <dgm:t>
        <a:bodyPr/>
        <a:lstStyle/>
        <a:p>
          <a:endParaRPr lang="zh-CN" altLang="en-US"/>
        </a:p>
      </dgm:t>
    </dgm:pt>
    <dgm:pt modelId="{1D312DC0-E4F6-5A42-9078-03D20EEFCA1B}">
      <dgm:prSet/>
      <dgm:spPr/>
      <dgm:t>
        <a:bodyPr/>
        <a:lstStyle/>
        <a:p>
          <a:r>
            <a:rPr lang="en-US" altLang="zh-CN" b="0" i="0" u="none"/>
            <a:t>(</a:t>
          </a:r>
          <a:r>
            <a:rPr lang="zh-CN" altLang="en-US" b="0" i="0" u="none"/>
            <a:t>三</a:t>
          </a:r>
          <a:r>
            <a:rPr lang="en-US" altLang="zh-CN" b="0" i="0" u="none"/>
            <a:t>)</a:t>
          </a:r>
          <a:r>
            <a:rPr lang="zh-CN" altLang="en-US" b="0" i="0" u="none"/>
            <a:t>土地补偿费等费用的使用、分配办法</a:t>
          </a:r>
          <a:r>
            <a:rPr lang="en-US" altLang="zh-CN" b="0" i="0" u="none"/>
            <a:t>;</a:t>
          </a:r>
        </a:p>
      </dgm:t>
    </dgm:pt>
    <dgm:pt modelId="{EED94156-2820-F544-BE04-E0492E546C40}" type="parTrans" cxnId="{B79EBD94-A263-DC4E-B8B1-C2C1F46B7785}">
      <dgm:prSet/>
      <dgm:spPr/>
      <dgm:t>
        <a:bodyPr/>
        <a:lstStyle/>
        <a:p>
          <a:endParaRPr lang="zh-CN" altLang="en-US"/>
        </a:p>
      </dgm:t>
    </dgm:pt>
    <dgm:pt modelId="{BA83A35A-1769-3B4C-BEF7-34C85C1B0516}" type="sibTrans" cxnId="{B79EBD94-A263-DC4E-B8B1-C2C1F46B7785}">
      <dgm:prSet/>
      <dgm:spPr/>
      <dgm:t>
        <a:bodyPr/>
        <a:lstStyle/>
        <a:p>
          <a:endParaRPr lang="zh-CN" altLang="en-US"/>
        </a:p>
      </dgm:t>
    </dgm:pt>
    <dgm:pt modelId="{31535FF2-3C2F-0949-A661-0B181D19921D}">
      <dgm:prSet/>
      <dgm:spPr/>
      <dgm:t>
        <a:bodyPr/>
        <a:lstStyle/>
        <a:p>
          <a:r>
            <a:rPr lang="en-US" altLang="zh-CN" b="0" i="0" u="none"/>
            <a:t>(</a:t>
          </a:r>
          <a:r>
            <a:rPr lang="zh-CN" altLang="en-US" b="0" i="0" u="none"/>
            <a:t>四</a:t>
          </a:r>
          <a:r>
            <a:rPr lang="en-US" altLang="zh-CN" b="0" i="0" u="none"/>
            <a:t>)</a:t>
          </a:r>
          <a:r>
            <a:rPr lang="zh-CN" altLang="en-US" b="0" i="0" u="none"/>
            <a:t>集体出资的企业的所有权变动等事项</a:t>
          </a:r>
          <a:r>
            <a:rPr lang="en-US" altLang="zh-CN" b="0" i="0" u="none"/>
            <a:t>;</a:t>
          </a:r>
        </a:p>
      </dgm:t>
    </dgm:pt>
    <dgm:pt modelId="{8BB5EE58-D4F6-9F4E-ADAB-D55021C0EEDF}" type="parTrans" cxnId="{0EDE231F-B580-E443-857B-88416E579C60}">
      <dgm:prSet/>
      <dgm:spPr/>
      <dgm:t>
        <a:bodyPr/>
        <a:lstStyle/>
        <a:p>
          <a:endParaRPr lang="zh-CN" altLang="en-US"/>
        </a:p>
      </dgm:t>
    </dgm:pt>
    <dgm:pt modelId="{5CE7BD74-E18F-7943-823D-5C05E6E99221}" type="sibTrans" cxnId="{0EDE231F-B580-E443-857B-88416E579C60}">
      <dgm:prSet/>
      <dgm:spPr/>
      <dgm:t>
        <a:bodyPr/>
        <a:lstStyle/>
        <a:p>
          <a:endParaRPr lang="zh-CN" altLang="en-US"/>
        </a:p>
      </dgm:t>
    </dgm:pt>
    <dgm:pt modelId="{378E8665-8DCB-D643-93B1-D72FA14B98A4}">
      <dgm:prSet/>
      <dgm:spPr/>
      <dgm:t>
        <a:bodyPr/>
        <a:lstStyle/>
        <a:p>
          <a:r>
            <a:rPr lang="en-US" altLang="zh-CN" b="0" i="0" u="none"/>
            <a:t>(</a:t>
          </a:r>
          <a:r>
            <a:rPr lang="zh-CN" altLang="en-US" b="0" i="0" u="none"/>
            <a:t>五</a:t>
          </a:r>
          <a:r>
            <a:rPr lang="en-US" altLang="zh-CN" b="0" i="0" u="none"/>
            <a:t>)</a:t>
          </a:r>
          <a:r>
            <a:rPr lang="zh-CN" altLang="en-US" b="0" i="0" u="none"/>
            <a:t>法律规定的其他事项。</a:t>
          </a:r>
        </a:p>
      </dgm:t>
    </dgm:pt>
    <dgm:pt modelId="{4D3351C0-70FB-E24C-90AB-A4C3C69CE67C}" type="parTrans" cxnId="{F8544DF2-4A01-A445-8740-0DD62AB3D87E}">
      <dgm:prSet/>
      <dgm:spPr/>
      <dgm:t>
        <a:bodyPr/>
        <a:lstStyle/>
        <a:p>
          <a:endParaRPr lang="zh-CN" altLang="en-US"/>
        </a:p>
      </dgm:t>
    </dgm:pt>
    <dgm:pt modelId="{87ED66F2-BB50-B248-B338-2DE8EE0A05A0}" type="sibTrans" cxnId="{F8544DF2-4A01-A445-8740-0DD62AB3D87E}">
      <dgm:prSet/>
      <dgm:spPr/>
      <dgm:t>
        <a:bodyPr/>
        <a:lstStyle/>
        <a:p>
          <a:endParaRPr lang="zh-CN" altLang="en-US"/>
        </a:p>
      </dgm:t>
    </dgm:pt>
    <dgm:pt modelId="{347D8E7A-2620-1144-92AB-D525D08FB724}" type="pres">
      <dgm:prSet presAssocID="{CB9A146D-F966-C548-802E-867848579B96}" presName="vert0" presStyleCnt="0">
        <dgm:presLayoutVars>
          <dgm:dir/>
          <dgm:animOne val="branch"/>
          <dgm:animLvl val="lvl"/>
        </dgm:presLayoutVars>
      </dgm:prSet>
      <dgm:spPr/>
    </dgm:pt>
    <dgm:pt modelId="{A00037DD-6F26-C647-8B32-4B961A7DD965}" type="pres">
      <dgm:prSet presAssocID="{C4C2019D-35DA-654F-84CB-3ECBBBE57F11}" presName="thickLine" presStyleLbl="alignNode1" presStyleIdx="0" presStyleCnt="7"/>
      <dgm:spPr/>
    </dgm:pt>
    <dgm:pt modelId="{3685E2D9-EA1D-2E4E-A8EF-9439D5E3EDE9}" type="pres">
      <dgm:prSet presAssocID="{C4C2019D-35DA-654F-84CB-3ECBBBE57F11}" presName="horz1" presStyleCnt="0"/>
      <dgm:spPr/>
    </dgm:pt>
    <dgm:pt modelId="{2AEF573F-0BA9-9F46-B695-B1DEFE800911}" type="pres">
      <dgm:prSet presAssocID="{C4C2019D-35DA-654F-84CB-3ECBBBE57F11}" presName="tx1" presStyleLbl="revTx" presStyleIdx="0" presStyleCnt="7"/>
      <dgm:spPr/>
    </dgm:pt>
    <dgm:pt modelId="{6B6AC1DA-3314-1A47-8293-FA4AE5324A7B}" type="pres">
      <dgm:prSet presAssocID="{C4C2019D-35DA-654F-84CB-3ECBBBE57F11}" presName="vert1" presStyleCnt="0"/>
      <dgm:spPr/>
    </dgm:pt>
    <dgm:pt modelId="{F198F5B5-9DBF-AB43-8423-776B00EF3A36}" type="pres">
      <dgm:prSet presAssocID="{3E53F828-87C3-D642-9EFA-B6D3DA123105}" presName="thickLine" presStyleLbl="alignNode1" presStyleIdx="1" presStyleCnt="7"/>
      <dgm:spPr/>
    </dgm:pt>
    <dgm:pt modelId="{B1FED85F-2BAE-114C-9CBD-EFD6319F89E3}" type="pres">
      <dgm:prSet presAssocID="{3E53F828-87C3-D642-9EFA-B6D3DA123105}" presName="horz1" presStyleCnt="0"/>
      <dgm:spPr/>
    </dgm:pt>
    <dgm:pt modelId="{644061F3-5253-6242-ADD4-3FDBA7183081}" type="pres">
      <dgm:prSet presAssocID="{3E53F828-87C3-D642-9EFA-B6D3DA123105}" presName="tx1" presStyleLbl="revTx" presStyleIdx="1" presStyleCnt="7"/>
      <dgm:spPr/>
    </dgm:pt>
    <dgm:pt modelId="{0A302E99-A2F6-F141-8A9B-E2B8BD0CDA01}" type="pres">
      <dgm:prSet presAssocID="{3E53F828-87C3-D642-9EFA-B6D3DA123105}" presName="vert1" presStyleCnt="0"/>
      <dgm:spPr/>
    </dgm:pt>
    <dgm:pt modelId="{12F24B43-0D47-CA48-AAFC-99F4730383A8}" type="pres">
      <dgm:prSet presAssocID="{FACB43F4-690A-3540-B8AD-19504B81EEBF}" presName="thickLine" presStyleLbl="alignNode1" presStyleIdx="2" presStyleCnt="7"/>
      <dgm:spPr/>
    </dgm:pt>
    <dgm:pt modelId="{94A16FB6-387D-FF47-B91C-F31E5EEA8921}" type="pres">
      <dgm:prSet presAssocID="{FACB43F4-690A-3540-B8AD-19504B81EEBF}" presName="horz1" presStyleCnt="0"/>
      <dgm:spPr/>
    </dgm:pt>
    <dgm:pt modelId="{8759A671-09A6-2D4B-8326-4A8743F51AD3}" type="pres">
      <dgm:prSet presAssocID="{FACB43F4-690A-3540-B8AD-19504B81EEBF}" presName="tx1" presStyleLbl="revTx" presStyleIdx="2" presStyleCnt="7"/>
      <dgm:spPr/>
    </dgm:pt>
    <dgm:pt modelId="{FD26BFA3-E39B-174C-AFFE-CF8363B33110}" type="pres">
      <dgm:prSet presAssocID="{FACB43F4-690A-3540-B8AD-19504B81EEBF}" presName="vert1" presStyleCnt="0"/>
      <dgm:spPr/>
    </dgm:pt>
    <dgm:pt modelId="{05126FC3-C580-CB48-A318-464D5812B60D}" type="pres">
      <dgm:prSet presAssocID="{6F50134A-28E1-8B44-B3CF-A508FF83CC0F}" presName="thickLine" presStyleLbl="alignNode1" presStyleIdx="3" presStyleCnt="7"/>
      <dgm:spPr/>
    </dgm:pt>
    <dgm:pt modelId="{6D7C0B81-033C-8542-A549-650EA0E92927}" type="pres">
      <dgm:prSet presAssocID="{6F50134A-28E1-8B44-B3CF-A508FF83CC0F}" presName="horz1" presStyleCnt="0"/>
      <dgm:spPr/>
    </dgm:pt>
    <dgm:pt modelId="{88E03394-D704-824C-999F-63D9045ED7F0}" type="pres">
      <dgm:prSet presAssocID="{6F50134A-28E1-8B44-B3CF-A508FF83CC0F}" presName="tx1" presStyleLbl="revTx" presStyleIdx="3" presStyleCnt="7"/>
      <dgm:spPr/>
    </dgm:pt>
    <dgm:pt modelId="{188A3DC1-4325-FE4C-9006-D0E964E5A1E4}" type="pres">
      <dgm:prSet presAssocID="{6F50134A-28E1-8B44-B3CF-A508FF83CC0F}" presName="vert1" presStyleCnt="0"/>
      <dgm:spPr/>
    </dgm:pt>
    <dgm:pt modelId="{0890D181-EF06-B44A-A64C-62445EA0A3FA}" type="pres">
      <dgm:prSet presAssocID="{1D312DC0-E4F6-5A42-9078-03D20EEFCA1B}" presName="thickLine" presStyleLbl="alignNode1" presStyleIdx="4" presStyleCnt="7"/>
      <dgm:spPr/>
    </dgm:pt>
    <dgm:pt modelId="{A95B58FC-9C60-684A-8D9E-101FF05E26C7}" type="pres">
      <dgm:prSet presAssocID="{1D312DC0-E4F6-5A42-9078-03D20EEFCA1B}" presName="horz1" presStyleCnt="0"/>
      <dgm:spPr/>
    </dgm:pt>
    <dgm:pt modelId="{79062458-F505-EF48-96C4-275CDC3EC550}" type="pres">
      <dgm:prSet presAssocID="{1D312DC0-E4F6-5A42-9078-03D20EEFCA1B}" presName="tx1" presStyleLbl="revTx" presStyleIdx="4" presStyleCnt="7"/>
      <dgm:spPr/>
    </dgm:pt>
    <dgm:pt modelId="{0909AF70-3802-C741-9B76-B2859E88CE23}" type="pres">
      <dgm:prSet presAssocID="{1D312DC0-E4F6-5A42-9078-03D20EEFCA1B}" presName="vert1" presStyleCnt="0"/>
      <dgm:spPr/>
    </dgm:pt>
    <dgm:pt modelId="{A03DA42E-BA35-2A41-8ED4-2CC3D90AD985}" type="pres">
      <dgm:prSet presAssocID="{31535FF2-3C2F-0949-A661-0B181D19921D}" presName="thickLine" presStyleLbl="alignNode1" presStyleIdx="5" presStyleCnt="7"/>
      <dgm:spPr/>
    </dgm:pt>
    <dgm:pt modelId="{9CC3FBA9-433D-814A-9130-77A74494A989}" type="pres">
      <dgm:prSet presAssocID="{31535FF2-3C2F-0949-A661-0B181D19921D}" presName="horz1" presStyleCnt="0"/>
      <dgm:spPr/>
    </dgm:pt>
    <dgm:pt modelId="{35F4BB1C-1366-F04E-8BF5-4D6A36BFD6DA}" type="pres">
      <dgm:prSet presAssocID="{31535FF2-3C2F-0949-A661-0B181D19921D}" presName="tx1" presStyleLbl="revTx" presStyleIdx="5" presStyleCnt="7"/>
      <dgm:spPr/>
    </dgm:pt>
    <dgm:pt modelId="{36FB8B99-BA59-2942-BD3F-B5C6034E8720}" type="pres">
      <dgm:prSet presAssocID="{31535FF2-3C2F-0949-A661-0B181D19921D}" presName="vert1" presStyleCnt="0"/>
      <dgm:spPr/>
    </dgm:pt>
    <dgm:pt modelId="{DEEE2D90-0E80-6345-AD21-3C9FD8B5DB97}" type="pres">
      <dgm:prSet presAssocID="{378E8665-8DCB-D643-93B1-D72FA14B98A4}" presName="thickLine" presStyleLbl="alignNode1" presStyleIdx="6" presStyleCnt="7"/>
      <dgm:spPr/>
    </dgm:pt>
    <dgm:pt modelId="{2623CB6E-5115-5746-8245-E4347B249CC9}" type="pres">
      <dgm:prSet presAssocID="{378E8665-8DCB-D643-93B1-D72FA14B98A4}" presName="horz1" presStyleCnt="0"/>
      <dgm:spPr/>
    </dgm:pt>
    <dgm:pt modelId="{5E6BB800-B49B-8F4D-BF39-C469DE51490A}" type="pres">
      <dgm:prSet presAssocID="{378E8665-8DCB-D643-93B1-D72FA14B98A4}" presName="tx1" presStyleLbl="revTx" presStyleIdx="6" presStyleCnt="7"/>
      <dgm:spPr/>
    </dgm:pt>
    <dgm:pt modelId="{FFF7C964-FD3A-D941-8C50-CCEFC6E103BB}" type="pres">
      <dgm:prSet presAssocID="{378E8665-8DCB-D643-93B1-D72FA14B98A4}" presName="vert1" presStyleCnt="0"/>
      <dgm:spPr/>
    </dgm:pt>
  </dgm:ptLst>
  <dgm:cxnLst>
    <dgm:cxn modelId="{6755B419-D7E1-5246-B002-03A15FE8E2DD}" type="presOf" srcId="{CB9A146D-F966-C548-802E-867848579B96}" destId="{347D8E7A-2620-1144-92AB-D525D08FB724}" srcOrd="0" destOrd="0" presId="urn:microsoft.com/office/officeart/2008/layout/LinedList"/>
    <dgm:cxn modelId="{8CB0681D-FF1C-AD48-916A-7FF80D04016D}" type="presOf" srcId="{1D312DC0-E4F6-5A42-9078-03D20EEFCA1B}" destId="{79062458-F505-EF48-96C4-275CDC3EC550}" srcOrd="0" destOrd="0" presId="urn:microsoft.com/office/officeart/2008/layout/LinedList"/>
    <dgm:cxn modelId="{0EDE231F-B580-E443-857B-88416E579C60}" srcId="{CB9A146D-F966-C548-802E-867848579B96}" destId="{31535FF2-3C2F-0949-A661-0B181D19921D}" srcOrd="5" destOrd="0" parTransId="{8BB5EE58-D4F6-9F4E-ADAB-D55021C0EEDF}" sibTransId="{5CE7BD74-E18F-7943-823D-5C05E6E99221}"/>
    <dgm:cxn modelId="{2B4D7A24-0D06-D543-B9A8-A45FDF21B905}" type="presOf" srcId="{C4C2019D-35DA-654F-84CB-3ECBBBE57F11}" destId="{2AEF573F-0BA9-9F46-B695-B1DEFE800911}" srcOrd="0" destOrd="0" presId="urn:microsoft.com/office/officeart/2008/layout/LinedList"/>
    <dgm:cxn modelId="{D26FAF25-ECFD-E747-BC2E-96810F7FC7AF}" srcId="{CB9A146D-F966-C548-802E-867848579B96}" destId="{FACB43F4-690A-3540-B8AD-19504B81EEBF}" srcOrd="2" destOrd="0" parTransId="{702DE121-2180-D345-85C5-3B74DF758289}" sibTransId="{91591852-E0AB-FE4A-A034-34ED0E562656}"/>
    <dgm:cxn modelId="{DBFDF460-DBB8-CB40-B4CD-4148CB997827}" type="presOf" srcId="{378E8665-8DCB-D643-93B1-D72FA14B98A4}" destId="{5E6BB800-B49B-8F4D-BF39-C469DE51490A}" srcOrd="0" destOrd="0" presId="urn:microsoft.com/office/officeart/2008/layout/LinedList"/>
    <dgm:cxn modelId="{4D95BF90-06A2-644F-B829-D902A457E3E9}" srcId="{CB9A146D-F966-C548-802E-867848579B96}" destId="{C4C2019D-35DA-654F-84CB-3ECBBBE57F11}" srcOrd="0" destOrd="0" parTransId="{93AE2C04-F45D-2341-8DF8-4620875C3712}" sibTransId="{D53CF18D-EA55-A541-873D-2A0108A5CD39}"/>
    <dgm:cxn modelId="{B79EBD94-A263-DC4E-B8B1-C2C1F46B7785}" srcId="{CB9A146D-F966-C548-802E-867848579B96}" destId="{1D312DC0-E4F6-5A42-9078-03D20EEFCA1B}" srcOrd="4" destOrd="0" parTransId="{EED94156-2820-F544-BE04-E0492E546C40}" sibTransId="{BA83A35A-1769-3B4C-BEF7-34C85C1B0516}"/>
    <dgm:cxn modelId="{82690D9D-51DB-154C-A554-2851268BAB43}" type="presOf" srcId="{FACB43F4-690A-3540-B8AD-19504B81EEBF}" destId="{8759A671-09A6-2D4B-8326-4A8743F51AD3}" srcOrd="0" destOrd="0" presId="urn:microsoft.com/office/officeart/2008/layout/LinedList"/>
    <dgm:cxn modelId="{CFF3B2C0-15B3-1546-BC97-EA364C1B83E6}" type="presOf" srcId="{31535FF2-3C2F-0949-A661-0B181D19921D}" destId="{35F4BB1C-1366-F04E-8BF5-4D6A36BFD6DA}" srcOrd="0" destOrd="0" presId="urn:microsoft.com/office/officeart/2008/layout/LinedList"/>
    <dgm:cxn modelId="{7909B6EB-10E8-9A4F-92DE-1E67F9F6694B}" type="presOf" srcId="{6F50134A-28E1-8B44-B3CF-A508FF83CC0F}" destId="{88E03394-D704-824C-999F-63D9045ED7F0}" srcOrd="0" destOrd="0" presId="urn:microsoft.com/office/officeart/2008/layout/LinedList"/>
    <dgm:cxn modelId="{A70196EF-F9CA-0C47-84BF-DAC878C6EA53}" srcId="{CB9A146D-F966-C548-802E-867848579B96}" destId="{3E53F828-87C3-D642-9EFA-B6D3DA123105}" srcOrd="1" destOrd="0" parTransId="{3D05BD73-5A79-314D-8B65-644D50C64151}" sibTransId="{118BBAEB-656A-1B4A-B512-3383A10D6BDD}"/>
    <dgm:cxn modelId="{F8544DF2-4A01-A445-8740-0DD62AB3D87E}" srcId="{CB9A146D-F966-C548-802E-867848579B96}" destId="{378E8665-8DCB-D643-93B1-D72FA14B98A4}" srcOrd="6" destOrd="0" parTransId="{4D3351C0-70FB-E24C-90AB-A4C3C69CE67C}" sibTransId="{87ED66F2-BB50-B248-B338-2DE8EE0A05A0}"/>
    <dgm:cxn modelId="{6DD3E5F5-AF24-5340-96E5-48F1AC94E144}" srcId="{CB9A146D-F966-C548-802E-867848579B96}" destId="{6F50134A-28E1-8B44-B3CF-A508FF83CC0F}" srcOrd="3" destOrd="0" parTransId="{957229C8-D25F-6D42-9047-5E1715D945AC}" sibTransId="{DEF89116-AC3C-9E4E-A1A3-8024918C4C17}"/>
    <dgm:cxn modelId="{8E6DEEFD-15E0-C44E-95B6-8C128F024633}" type="presOf" srcId="{3E53F828-87C3-D642-9EFA-B6D3DA123105}" destId="{644061F3-5253-6242-ADD4-3FDBA7183081}" srcOrd="0" destOrd="0" presId="urn:microsoft.com/office/officeart/2008/layout/LinedList"/>
    <dgm:cxn modelId="{163819CA-F876-B245-8A74-AC2DCFC69F02}" type="presParOf" srcId="{347D8E7A-2620-1144-92AB-D525D08FB724}" destId="{A00037DD-6F26-C647-8B32-4B961A7DD965}" srcOrd="0" destOrd="0" presId="urn:microsoft.com/office/officeart/2008/layout/LinedList"/>
    <dgm:cxn modelId="{AEF7601D-C293-D44B-96C1-0111E91B8AAE}" type="presParOf" srcId="{347D8E7A-2620-1144-92AB-D525D08FB724}" destId="{3685E2D9-EA1D-2E4E-A8EF-9439D5E3EDE9}" srcOrd="1" destOrd="0" presId="urn:microsoft.com/office/officeart/2008/layout/LinedList"/>
    <dgm:cxn modelId="{663EA428-F8E9-8640-BAA6-0F3EFBBF24CF}" type="presParOf" srcId="{3685E2D9-EA1D-2E4E-A8EF-9439D5E3EDE9}" destId="{2AEF573F-0BA9-9F46-B695-B1DEFE800911}" srcOrd="0" destOrd="0" presId="urn:microsoft.com/office/officeart/2008/layout/LinedList"/>
    <dgm:cxn modelId="{D73D022B-957F-8141-BD6D-AC3F4512E127}" type="presParOf" srcId="{3685E2D9-EA1D-2E4E-A8EF-9439D5E3EDE9}" destId="{6B6AC1DA-3314-1A47-8293-FA4AE5324A7B}" srcOrd="1" destOrd="0" presId="urn:microsoft.com/office/officeart/2008/layout/LinedList"/>
    <dgm:cxn modelId="{14E62579-F089-654F-9043-6AC9F19ED952}" type="presParOf" srcId="{347D8E7A-2620-1144-92AB-D525D08FB724}" destId="{F198F5B5-9DBF-AB43-8423-776B00EF3A36}" srcOrd="2" destOrd="0" presId="urn:microsoft.com/office/officeart/2008/layout/LinedList"/>
    <dgm:cxn modelId="{560B7056-0508-EB43-A182-AB6F91106DB9}" type="presParOf" srcId="{347D8E7A-2620-1144-92AB-D525D08FB724}" destId="{B1FED85F-2BAE-114C-9CBD-EFD6319F89E3}" srcOrd="3" destOrd="0" presId="urn:microsoft.com/office/officeart/2008/layout/LinedList"/>
    <dgm:cxn modelId="{BE941339-A5E3-FB44-B162-9C0258CE1C21}" type="presParOf" srcId="{B1FED85F-2BAE-114C-9CBD-EFD6319F89E3}" destId="{644061F3-5253-6242-ADD4-3FDBA7183081}" srcOrd="0" destOrd="0" presId="urn:microsoft.com/office/officeart/2008/layout/LinedList"/>
    <dgm:cxn modelId="{B83997AD-EE3D-784C-B34A-9A89B8B12005}" type="presParOf" srcId="{B1FED85F-2BAE-114C-9CBD-EFD6319F89E3}" destId="{0A302E99-A2F6-F141-8A9B-E2B8BD0CDA01}" srcOrd="1" destOrd="0" presId="urn:microsoft.com/office/officeart/2008/layout/LinedList"/>
    <dgm:cxn modelId="{1249809B-963F-FF49-A810-474298CC985F}" type="presParOf" srcId="{347D8E7A-2620-1144-92AB-D525D08FB724}" destId="{12F24B43-0D47-CA48-AAFC-99F4730383A8}" srcOrd="4" destOrd="0" presId="urn:microsoft.com/office/officeart/2008/layout/LinedList"/>
    <dgm:cxn modelId="{3E49EA77-ABCF-D144-8319-5EB9E2548A1B}" type="presParOf" srcId="{347D8E7A-2620-1144-92AB-D525D08FB724}" destId="{94A16FB6-387D-FF47-B91C-F31E5EEA8921}" srcOrd="5" destOrd="0" presId="urn:microsoft.com/office/officeart/2008/layout/LinedList"/>
    <dgm:cxn modelId="{01BCB6D7-5903-DD44-A6F3-32E689939FED}" type="presParOf" srcId="{94A16FB6-387D-FF47-B91C-F31E5EEA8921}" destId="{8759A671-09A6-2D4B-8326-4A8743F51AD3}" srcOrd="0" destOrd="0" presId="urn:microsoft.com/office/officeart/2008/layout/LinedList"/>
    <dgm:cxn modelId="{8A438FA5-273B-E74E-9C52-0E90B7A78531}" type="presParOf" srcId="{94A16FB6-387D-FF47-B91C-F31E5EEA8921}" destId="{FD26BFA3-E39B-174C-AFFE-CF8363B33110}" srcOrd="1" destOrd="0" presId="urn:microsoft.com/office/officeart/2008/layout/LinedList"/>
    <dgm:cxn modelId="{25EB9C8A-B71B-C249-B199-1C67323E3364}" type="presParOf" srcId="{347D8E7A-2620-1144-92AB-D525D08FB724}" destId="{05126FC3-C580-CB48-A318-464D5812B60D}" srcOrd="6" destOrd="0" presId="urn:microsoft.com/office/officeart/2008/layout/LinedList"/>
    <dgm:cxn modelId="{7603849B-F30E-814A-8DF1-BA3C69997493}" type="presParOf" srcId="{347D8E7A-2620-1144-92AB-D525D08FB724}" destId="{6D7C0B81-033C-8542-A549-650EA0E92927}" srcOrd="7" destOrd="0" presId="urn:microsoft.com/office/officeart/2008/layout/LinedList"/>
    <dgm:cxn modelId="{DA6BCC0F-DD9D-0F41-91E6-F1D300AC3EA0}" type="presParOf" srcId="{6D7C0B81-033C-8542-A549-650EA0E92927}" destId="{88E03394-D704-824C-999F-63D9045ED7F0}" srcOrd="0" destOrd="0" presId="urn:microsoft.com/office/officeart/2008/layout/LinedList"/>
    <dgm:cxn modelId="{77D9617B-9469-F541-9277-132468D50A0E}" type="presParOf" srcId="{6D7C0B81-033C-8542-A549-650EA0E92927}" destId="{188A3DC1-4325-FE4C-9006-D0E964E5A1E4}" srcOrd="1" destOrd="0" presId="urn:microsoft.com/office/officeart/2008/layout/LinedList"/>
    <dgm:cxn modelId="{2ECFC935-7DAE-1D4B-BAE9-702865999F55}" type="presParOf" srcId="{347D8E7A-2620-1144-92AB-D525D08FB724}" destId="{0890D181-EF06-B44A-A64C-62445EA0A3FA}" srcOrd="8" destOrd="0" presId="urn:microsoft.com/office/officeart/2008/layout/LinedList"/>
    <dgm:cxn modelId="{C41AF8A6-A948-C144-9610-73F2A85CD751}" type="presParOf" srcId="{347D8E7A-2620-1144-92AB-D525D08FB724}" destId="{A95B58FC-9C60-684A-8D9E-101FF05E26C7}" srcOrd="9" destOrd="0" presId="urn:microsoft.com/office/officeart/2008/layout/LinedList"/>
    <dgm:cxn modelId="{6B20C83A-1E3A-FC4E-BEB9-C87196D2F7F4}" type="presParOf" srcId="{A95B58FC-9C60-684A-8D9E-101FF05E26C7}" destId="{79062458-F505-EF48-96C4-275CDC3EC550}" srcOrd="0" destOrd="0" presId="urn:microsoft.com/office/officeart/2008/layout/LinedList"/>
    <dgm:cxn modelId="{FD66C5DA-2E39-3149-A0A2-985C7F2033F9}" type="presParOf" srcId="{A95B58FC-9C60-684A-8D9E-101FF05E26C7}" destId="{0909AF70-3802-C741-9B76-B2859E88CE23}" srcOrd="1" destOrd="0" presId="urn:microsoft.com/office/officeart/2008/layout/LinedList"/>
    <dgm:cxn modelId="{C3EB81B7-755A-424C-A336-A092D3C0A4F9}" type="presParOf" srcId="{347D8E7A-2620-1144-92AB-D525D08FB724}" destId="{A03DA42E-BA35-2A41-8ED4-2CC3D90AD985}" srcOrd="10" destOrd="0" presId="urn:microsoft.com/office/officeart/2008/layout/LinedList"/>
    <dgm:cxn modelId="{BBEA7C89-7E26-0848-A6BA-0DA502B5F4C6}" type="presParOf" srcId="{347D8E7A-2620-1144-92AB-D525D08FB724}" destId="{9CC3FBA9-433D-814A-9130-77A74494A989}" srcOrd="11" destOrd="0" presId="urn:microsoft.com/office/officeart/2008/layout/LinedList"/>
    <dgm:cxn modelId="{2D8D02EE-8C2B-7D4F-9906-E01B59976115}" type="presParOf" srcId="{9CC3FBA9-433D-814A-9130-77A74494A989}" destId="{35F4BB1C-1366-F04E-8BF5-4D6A36BFD6DA}" srcOrd="0" destOrd="0" presId="urn:microsoft.com/office/officeart/2008/layout/LinedList"/>
    <dgm:cxn modelId="{25033B75-06FC-8345-8DB9-4F76C949E33E}" type="presParOf" srcId="{9CC3FBA9-433D-814A-9130-77A74494A989}" destId="{36FB8B99-BA59-2942-BD3F-B5C6034E8720}" srcOrd="1" destOrd="0" presId="urn:microsoft.com/office/officeart/2008/layout/LinedList"/>
    <dgm:cxn modelId="{E037EE31-C663-9B44-AD6D-C566AFCCA07E}" type="presParOf" srcId="{347D8E7A-2620-1144-92AB-D525D08FB724}" destId="{DEEE2D90-0E80-6345-AD21-3C9FD8B5DB97}" srcOrd="12" destOrd="0" presId="urn:microsoft.com/office/officeart/2008/layout/LinedList"/>
    <dgm:cxn modelId="{AF87E8A7-3C65-2A4A-AE7C-5FA03D8576FB}" type="presParOf" srcId="{347D8E7A-2620-1144-92AB-D525D08FB724}" destId="{2623CB6E-5115-5746-8245-E4347B249CC9}" srcOrd="13" destOrd="0" presId="urn:microsoft.com/office/officeart/2008/layout/LinedList"/>
    <dgm:cxn modelId="{CC40554B-1109-A548-BA54-DD9BD6E89417}" type="presParOf" srcId="{2623CB6E-5115-5746-8245-E4347B249CC9}" destId="{5E6BB800-B49B-8F4D-BF39-C469DE51490A}" srcOrd="0" destOrd="0" presId="urn:microsoft.com/office/officeart/2008/layout/LinedList"/>
    <dgm:cxn modelId="{D9B6E27B-02D8-DB4A-942C-4D2AD8F23C43}" type="presParOf" srcId="{2623CB6E-5115-5746-8245-E4347B249CC9}" destId="{FFF7C964-FD3A-D941-8C50-CCEFC6E103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77C7958-49D3-0440-8ACE-91A3DC6858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6B864738-9AA0-2B4C-A824-9DC021BA52F3}">
      <dgm:prSet/>
      <dgm:spPr/>
      <dgm:t>
        <a:bodyPr/>
        <a:lstStyle/>
        <a:p>
          <a:r>
            <a:rPr lang="zh-CN" altLang="en-US" b="0" i="0" u="none"/>
            <a:t>第二百六十二条　</a:t>
          </a:r>
          <a:r>
            <a:rPr lang="en-US" altLang="zh-CN" b="0" i="0" u="none"/>
            <a:t>【</a:t>
          </a:r>
          <a:r>
            <a:rPr lang="zh-CN" altLang="en-US" b="0" i="0" u="none"/>
            <a:t>集体所有的不动产所有权行使</a:t>
          </a:r>
          <a:r>
            <a:rPr lang="en-US" altLang="zh-CN" b="0" i="0" u="none"/>
            <a:t>】</a:t>
          </a:r>
          <a:r>
            <a:rPr lang="zh-CN" altLang="en-US" b="0" i="0" u="none"/>
            <a:t>对于集体所有的土地和森林、山岭、草原、荒地、滩涂等</a:t>
          </a:r>
          <a:r>
            <a:rPr lang="en-US" altLang="zh-CN" b="0" i="0" u="none"/>
            <a:t>,</a:t>
          </a:r>
          <a:r>
            <a:rPr lang="zh-CN" altLang="en-US" b="0" i="0" u="none"/>
            <a:t>依照下列规定行使所有权</a:t>
          </a:r>
          <a:r>
            <a:rPr lang="en-US" altLang="zh-CN" b="0" i="0" u="none"/>
            <a:t>:</a:t>
          </a:r>
        </a:p>
      </dgm:t>
    </dgm:pt>
    <dgm:pt modelId="{ED18254C-4685-5240-9436-DEFA08C40E0E}" type="parTrans" cxnId="{192EC4FC-9C94-B94E-BB55-A7A1F1773699}">
      <dgm:prSet/>
      <dgm:spPr/>
      <dgm:t>
        <a:bodyPr/>
        <a:lstStyle/>
        <a:p>
          <a:endParaRPr lang="zh-CN" altLang="en-US"/>
        </a:p>
      </dgm:t>
    </dgm:pt>
    <dgm:pt modelId="{62974EC2-F24E-1945-B7AD-DC6611DBBDB5}" type="sibTrans" cxnId="{192EC4FC-9C94-B94E-BB55-A7A1F1773699}">
      <dgm:prSet/>
      <dgm:spPr/>
      <dgm:t>
        <a:bodyPr/>
        <a:lstStyle/>
        <a:p>
          <a:endParaRPr lang="zh-CN" altLang="en-US"/>
        </a:p>
      </dgm:t>
    </dgm:pt>
    <dgm:pt modelId="{80F7530B-6911-6A49-B5BA-6A9B805ACCBA}">
      <dgm:prSet/>
      <dgm:spPr/>
      <dgm:t>
        <a:bodyPr/>
        <a:lstStyle/>
        <a:p>
          <a:r>
            <a:rPr lang="en-US" altLang="zh-CN" b="0" i="0" u="none"/>
            <a:t>(</a:t>
          </a:r>
          <a:r>
            <a:rPr lang="zh-CN" altLang="en-US" b="0" i="0" u="none"/>
            <a:t>一</a:t>
          </a:r>
          <a:r>
            <a:rPr lang="en-US" altLang="zh-CN" b="0" i="0" u="none"/>
            <a:t>)</a:t>
          </a:r>
          <a:r>
            <a:rPr lang="zh-CN" altLang="en-US" b="0" i="0" u="none"/>
            <a:t>属于村农民集体所有的</a:t>
          </a:r>
          <a:r>
            <a:rPr lang="en-US" altLang="zh-CN" b="0" i="0" u="none"/>
            <a:t>,</a:t>
          </a:r>
          <a:r>
            <a:rPr lang="zh-CN" altLang="en-US" b="0" i="0" u="none"/>
            <a:t>由村集体经济组织或者村民委员会依法代表集体行使所有权</a:t>
          </a:r>
          <a:r>
            <a:rPr lang="en-US" altLang="zh-CN" b="0" i="0" u="none"/>
            <a:t>;</a:t>
          </a:r>
        </a:p>
      </dgm:t>
    </dgm:pt>
    <dgm:pt modelId="{F128CAC3-9880-C045-8426-781937B4B05C}" type="parTrans" cxnId="{B3D669EE-B4FE-E647-B4E3-C85FD53DB467}">
      <dgm:prSet/>
      <dgm:spPr/>
      <dgm:t>
        <a:bodyPr/>
        <a:lstStyle/>
        <a:p>
          <a:endParaRPr lang="zh-CN" altLang="en-US"/>
        </a:p>
      </dgm:t>
    </dgm:pt>
    <dgm:pt modelId="{E4AD7D13-BBEF-A84F-A6E9-4FCB18B2AA75}" type="sibTrans" cxnId="{B3D669EE-B4FE-E647-B4E3-C85FD53DB467}">
      <dgm:prSet/>
      <dgm:spPr/>
      <dgm:t>
        <a:bodyPr/>
        <a:lstStyle/>
        <a:p>
          <a:endParaRPr lang="zh-CN" altLang="en-US"/>
        </a:p>
      </dgm:t>
    </dgm:pt>
    <dgm:pt modelId="{C3F5C141-8752-8B4D-92B8-717EF5D7BA47}">
      <dgm:prSet/>
      <dgm:spPr/>
      <dgm:t>
        <a:bodyPr/>
        <a:lstStyle/>
        <a:p>
          <a:r>
            <a:rPr lang="en-US" altLang="zh-CN" b="0" i="0" u="none"/>
            <a:t>(</a:t>
          </a:r>
          <a:r>
            <a:rPr lang="zh-CN" altLang="en-US" b="0" i="0" u="none"/>
            <a:t>二</a:t>
          </a:r>
          <a:r>
            <a:rPr lang="en-US" altLang="zh-CN" b="0" i="0" u="none"/>
            <a:t>)</a:t>
          </a:r>
          <a:r>
            <a:rPr lang="zh-CN" altLang="en-US" b="0" i="0" u="none"/>
            <a:t>分别属于村内两个以上农民集体所有的</a:t>
          </a:r>
          <a:r>
            <a:rPr lang="en-US" altLang="zh-CN" b="0" i="0" u="none"/>
            <a:t>,</a:t>
          </a:r>
          <a:r>
            <a:rPr lang="zh-CN" altLang="en-US" b="0" i="0" u="none"/>
            <a:t>由村内各该集体经济组织或者村民小组依法代表集体行使所有权</a:t>
          </a:r>
          <a:r>
            <a:rPr lang="en-US" altLang="zh-CN" b="0" i="0" u="none"/>
            <a:t>;</a:t>
          </a:r>
        </a:p>
      </dgm:t>
    </dgm:pt>
    <dgm:pt modelId="{43B3FEBC-C3B5-B243-85B1-2522DDBD12A6}" type="parTrans" cxnId="{63D3D18A-DB55-7A43-99E3-67BE4215D2E5}">
      <dgm:prSet/>
      <dgm:spPr/>
      <dgm:t>
        <a:bodyPr/>
        <a:lstStyle/>
        <a:p>
          <a:endParaRPr lang="zh-CN" altLang="en-US"/>
        </a:p>
      </dgm:t>
    </dgm:pt>
    <dgm:pt modelId="{581F14E6-E588-5A47-9A4B-8E4C6D08DEA4}" type="sibTrans" cxnId="{63D3D18A-DB55-7A43-99E3-67BE4215D2E5}">
      <dgm:prSet/>
      <dgm:spPr/>
      <dgm:t>
        <a:bodyPr/>
        <a:lstStyle/>
        <a:p>
          <a:endParaRPr lang="zh-CN" altLang="en-US"/>
        </a:p>
      </dgm:t>
    </dgm:pt>
    <dgm:pt modelId="{84A61134-57AE-4E44-94EC-FE3569C9CC75}">
      <dgm:prSet/>
      <dgm:spPr/>
      <dgm:t>
        <a:bodyPr/>
        <a:lstStyle/>
        <a:p>
          <a:r>
            <a:rPr lang="en-US" altLang="zh-CN" b="0" i="0" u="none"/>
            <a:t>(</a:t>
          </a:r>
          <a:r>
            <a:rPr lang="zh-CN" altLang="en-US" b="0" i="0" u="none"/>
            <a:t>三</a:t>
          </a:r>
          <a:r>
            <a:rPr lang="en-US" altLang="zh-CN" b="0" i="0" u="none"/>
            <a:t>)</a:t>
          </a:r>
          <a:r>
            <a:rPr lang="zh-CN" altLang="en-US" b="0" i="0" u="none"/>
            <a:t>属于乡镇农民集体所有的</a:t>
          </a:r>
          <a:r>
            <a:rPr lang="en-US" altLang="zh-CN" b="0" i="0" u="none"/>
            <a:t>,</a:t>
          </a:r>
          <a:r>
            <a:rPr lang="zh-CN" altLang="en-US" b="0" i="0" u="none"/>
            <a:t>由乡镇集体经济组织代表集体行使所有权。</a:t>
          </a:r>
        </a:p>
      </dgm:t>
    </dgm:pt>
    <dgm:pt modelId="{EA7D3A5D-B7B5-4947-AF0E-E32507860DD3}" type="parTrans" cxnId="{94BF8FBB-7202-7449-A0ED-B2F0DA4D8343}">
      <dgm:prSet/>
      <dgm:spPr/>
      <dgm:t>
        <a:bodyPr/>
        <a:lstStyle/>
        <a:p>
          <a:endParaRPr lang="zh-CN" altLang="en-US"/>
        </a:p>
      </dgm:t>
    </dgm:pt>
    <dgm:pt modelId="{8D0EA296-38CD-3240-8195-5A4B6B687401}" type="sibTrans" cxnId="{94BF8FBB-7202-7449-A0ED-B2F0DA4D8343}">
      <dgm:prSet/>
      <dgm:spPr/>
      <dgm:t>
        <a:bodyPr/>
        <a:lstStyle/>
        <a:p>
          <a:endParaRPr lang="zh-CN" altLang="en-US"/>
        </a:p>
      </dgm:t>
    </dgm:pt>
    <dgm:pt modelId="{0E8E5E99-25F9-7548-91CE-D9AEB50E192E}" type="pres">
      <dgm:prSet presAssocID="{C77C7958-49D3-0440-8ACE-91A3DC6858FC}" presName="vert0" presStyleCnt="0">
        <dgm:presLayoutVars>
          <dgm:dir/>
          <dgm:animOne val="branch"/>
          <dgm:animLvl val="lvl"/>
        </dgm:presLayoutVars>
      </dgm:prSet>
      <dgm:spPr/>
    </dgm:pt>
    <dgm:pt modelId="{5E4ECA11-948F-B342-8EBB-61634965B556}" type="pres">
      <dgm:prSet presAssocID="{6B864738-9AA0-2B4C-A824-9DC021BA52F3}" presName="thickLine" presStyleLbl="alignNode1" presStyleIdx="0" presStyleCnt="4"/>
      <dgm:spPr/>
    </dgm:pt>
    <dgm:pt modelId="{264E00D6-ED6E-9B46-A11E-0BEF0F8281AC}" type="pres">
      <dgm:prSet presAssocID="{6B864738-9AA0-2B4C-A824-9DC021BA52F3}" presName="horz1" presStyleCnt="0"/>
      <dgm:spPr/>
    </dgm:pt>
    <dgm:pt modelId="{80918749-6577-4248-B4B8-63B4EFA965DB}" type="pres">
      <dgm:prSet presAssocID="{6B864738-9AA0-2B4C-A824-9DC021BA52F3}" presName="tx1" presStyleLbl="revTx" presStyleIdx="0" presStyleCnt="4"/>
      <dgm:spPr/>
    </dgm:pt>
    <dgm:pt modelId="{8BA905ED-C797-E544-87CB-8954035379AD}" type="pres">
      <dgm:prSet presAssocID="{6B864738-9AA0-2B4C-A824-9DC021BA52F3}" presName="vert1" presStyleCnt="0"/>
      <dgm:spPr/>
    </dgm:pt>
    <dgm:pt modelId="{8EE47E6A-6856-CF44-AEB6-674EE30562CF}" type="pres">
      <dgm:prSet presAssocID="{80F7530B-6911-6A49-B5BA-6A9B805ACCBA}" presName="thickLine" presStyleLbl="alignNode1" presStyleIdx="1" presStyleCnt="4"/>
      <dgm:spPr/>
    </dgm:pt>
    <dgm:pt modelId="{D669BAC5-0954-294D-AE02-0375332FACE8}" type="pres">
      <dgm:prSet presAssocID="{80F7530B-6911-6A49-B5BA-6A9B805ACCBA}" presName="horz1" presStyleCnt="0"/>
      <dgm:spPr/>
    </dgm:pt>
    <dgm:pt modelId="{22B227B8-60A3-EC4E-85A1-16E025361520}" type="pres">
      <dgm:prSet presAssocID="{80F7530B-6911-6A49-B5BA-6A9B805ACCBA}" presName="tx1" presStyleLbl="revTx" presStyleIdx="1" presStyleCnt="4"/>
      <dgm:spPr/>
    </dgm:pt>
    <dgm:pt modelId="{A67924F6-890F-B341-8ECF-0720931BD3BB}" type="pres">
      <dgm:prSet presAssocID="{80F7530B-6911-6A49-B5BA-6A9B805ACCBA}" presName="vert1" presStyleCnt="0"/>
      <dgm:spPr/>
    </dgm:pt>
    <dgm:pt modelId="{58495BA1-92B7-324B-B5C8-4A87CBEFB4C7}" type="pres">
      <dgm:prSet presAssocID="{C3F5C141-8752-8B4D-92B8-717EF5D7BA47}" presName="thickLine" presStyleLbl="alignNode1" presStyleIdx="2" presStyleCnt="4"/>
      <dgm:spPr/>
    </dgm:pt>
    <dgm:pt modelId="{0FFC41CD-1E65-7D44-9BD8-3E81AC63E9BF}" type="pres">
      <dgm:prSet presAssocID="{C3F5C141-8752-8B4D-92B8-717EF5D7BA47}" presName="horz1" presStyleCnt="0"/>
      <dgm:spPr/>
    </dgm:pt>
    <dgm:pt modelId="{C820D4B3-953F-B94B-9DFE-63D3E30A21EE}" type="pres">
      <dgm:prSet presAssocID="{C3F5C141-8752-8B4D-92B8-717EF5D7BA47}" presName="tx1" presStyleLbl="revTx" presStyleIdx="2" presStyleCnt="4"/>
      <dgm:spPr/>
    </dgm:pt>
    <dgm:pt modelId="{72A17173-0802-3246-A66A-ED9A5F26FAE5}" type="pres">
      <dgm:prSet presAssocID="{C3F5C141-8752-8B4D-92B8-717EF5D7BA47}" presName="vert1" presStyleCnt="0"/>
      <dgm:spPr/>
    </dgm:pt>
    <dgm:pt modelId="{279893B1-8475-6A4C-A797-E6CD836413E7}" type="pres">
      <dgm:prSet presAssocID="{84A61134-57AE-4E44-94EC-FE3569C9CC75}" presName="thickLine" presStyleLbl="alignNode1" presStyleIdx="3" presStyleCnt="4"/>
      <dgm:spPr/>
    </dgm:pt>
    <dgm:pt modelId="{F2B4A352-92B3-CF46-B619-ECFEBFA3E815}" type="pres">
      <dgm:prSet presAssocID="{84A61134-57AE-4E44-94EC-FE3569C9CC75}" presName="horz1" presStyleCnt="0"/>
      <dgm:spPr/>
    </dgm:pt>
    <dgm:pt modelId="{AA146828-44DC-C34A-805D-B0CFF7D9DB31}" type="pres">
      <dgm:prSet presAssocID="{84A61134-57AE-4E44-94EC-FE3569C9CC75}" presName="tx1" presStyleLbl="revTx" presStyleIdx="3" presStyleCnt="4"/>
      <dgm:spPr/>
    </dgm:pt>
    <dgm:pt modelId="{F971C9DC-C695-5A42-B0AF-0C78D4CE89EF}" type="pres">
      <dgm:prSet presAssocID="{84A61134-57AE-4E44-94EC-FE3569C9CC75}" presName="vert1" presStyleCnt="0"/>
      <dgm:spPr/>
    </dgm:pt>
  </dgm:ptLst>
  <dgm:cxnLst>
    <dgm:cxn modelId="{E013A314-E215-9149-8B7E-B7BD6E0016AE}" type="presOf" srcId="{80F7530B-6911-6A49-B5BA-6A9B805ACCBA}" destId="{22B227B8-60A3-EC4E-85A1-16E025361520}" srcOrd="0" destOrd="0" presId="urn:microsoft.com/office/officeart/2008/layout/LinedList"/>
    <dgm:cxn modelId="{CDFF6A21-AA5E-4F4A-BDAD-BE4B9B715655}" type="presOf" srcId="{C3F5C141-8752-8B4D-92B8-717EF5D7BA47}" destId="{C820D4B3-953F-B94B-9DFE-63D3E30A21EE}" srcOrd="0" destOrd="0" presId="urn:microsoft.com/office/officeart/2008/layout/LinedList"/>
    <dgm:cxn modelId="{D9366656-9FA1-4F4B-9FFC-F7329ADC3D69}" type="presOf" srcId="{C77C7958-49D3-0440-8ACE-91A3DC6858FC}" destId="{0E8E5E99-25F9-7548-91CE-D9AEB50E192E}" srcOrd="0" destOrd="0" presId="urn:microsoft.com/office/officeart/2008/layout/LinedList"/>
    <dgm:cxn modelId="{63D3D18A-DB55-7A43-99E3-67BE4215D2E5}" srcId="{C77C7958-49D3-0440-8ACE-91A3DC6858FC}" destId="{C3F5C141-8752-8B4D-92B8-717EF5D7BA47}" srcOrd="2" destOrd="0" parTransId="{43B3FEBC-C3B5-B243-85B1-2522DDBD12A6}" sibTransId="{581F14E6-E588-5A47-9A4B-8E4C6D08DEA4}"/>
    <dgm:cxn modelId="{94BF8FBB-7202-7449-A0ED-B2F0DA4D8343}" srcId="{C77C7958-49D3-0440-8ACE-91A3DC6858FC}" destId="{84A61134-57AE-4E44-94EC-FE3569C9CC75}" srcOrd="3" destOrd="0" parTransId="{EA7D3A5D-B7B5-4947-AF0E-E32507860DD3}" sibTransId="{8D0EA296-38CD-3240-8195-5A4B6B687401}"/>
    <dgm:cxn modelId="{EF6B9AE6-4ABB-0D47-9426-0B004D04603E}" type="presOf" srcId="{6B864738-9AA0-2B4C-A824-9DC021BA52F3}" destId="{80918749-6577-4248-B4B8-63B4EFA965DB}" srcOrd="0" destOrd="0" presId="urn:microsoft.com/office/officeart/2008/layout/LinedList"/>
    <dgm:cxn modelId="{B3D669EE-B4FE-E647-B4E3-C85FD53DB467}" srcId="{C77C7958-49D3-0440-8ACE-91A3DC6858FC}" destId="{80F7530B-6911-6A49-B5BA-6A9B805ACCBA}" srcOrd="1" destOrd="0" parTransId="{F128CAC3-9880-C045-8426-781937B4B05C}" sibTransId="{E4AD7D13-BBEF-A84F-A6E9-4FCB18B2AA75}"/>
    <dgm:cxn modelId="{B248E5F0-1559-C348-A445-C6AF2DA0EB48}" type="presOf" srcId="{84A61134-57AE-4E44-94EC-FE3569C9CC75}" destId="{AA146828-44DC-C34A-805D-B0CFF7D9DB31}" srcOrd="0" destOrd="0" presId="urn:microsoft.com/office/officeart/2008/layout/LinedList"/>
    <dgm:cxn modelId="{192EC4FC-9C94-B94E-BB55-A7A1F1773699}" srcId="{C77C7958-49D3-0440-8ACE-91A3DC6858FC}" destId="{6B864738-9AA0-2B4C-A824-9DC021BA52F3}" srcOrd="0" destOrd="0" parTransId="{ED18254C-4685-5240-9436-DEFA08C40E0E}" sibTransId="{62974EC2-F24E-1945-B7AD-DC6611DBBDB5}"/>
    <dgm:cxn modelId="{A8ECF10F-4341-B749-B13D-9B1F02C6D6CE}" type="presParOf" srcId="{0E8E5E99-25F9-7548-91CE-D9AEB50E192E}" destId="{5E4ECA11-948F-B342-8EBB-61634965B556}" srcOrd="0" destOrd="0" presId="urn:microsoft.com/office/officeart/2008/layout/LinedList"/>
    <dgm:cxn modelId="{6691DB1C-D4E3-3D46-8AF4-6DB125C9DA88}" type="presParOf" srcId="{0E8E5E99-25F9-7548-91CE-D9AEB50E192E}" destId="{264E00D6-ED6E-9B46-A11E-0BEF0F8281AC}" srcOrd="1" destOrd="0" presId="urn:microsoft.com/office/officeart/2008/layout/LinedList"/>
    <dgm:cxn modelId="{17BECED9-9D14-4645-A7C6-B3765990A6A3}" type="presParOf" srcId="{264E00D6-ED6E-9B46-A11E-0BEF0F8281AC}" destId="{80918749-6577-4248-B4B8-63B4EFA965DB}" srcOrd="0" destOrd="0" presId="urn:microsoft.com/office/officeart/2008/layout/LinedList"/>
    <dgm:cxn modelId="{29EE5AC9-5F3D-6241-AB22-971B859F0E1E}" type="presParOf" srcId="{264E00D6-ED6E-9B46-A11E-0BEF0F8281AC}" destId="{8BA905ED-C797-E544-87CB-8954035379AD}" srcOrd="1" destOrd="0" presId="urn:microsoft.com/office/officeart/2008/layout/LinedList"/>
    <dgm:cxn modelId="{F5CB5BA2-D4FB-5D47-A5ED-360A4B565679}" type="presParOf" srcId="{0E8E5E99-25F9-7548-91CE-D9AEB50E192E}" destId="{8EE47E6A-6856-CF44-AEB6-674EE30562CF}" srcOrd="2" destOrd="0" presId="urn:microsoft.com/office/officeart/2008/layout/LinedList"/>
    <dgm:cxn modelId="{F3E19B39-62DD-194E-AE46-162B9A2A2CBF}" type="presParOf" srcId="{0E8E5E99-25F9-7548-91CE-D9AEB50E192E}" destId="{D669BAC5-0954-294D-AE02-0375332FACE8}" srcOrd="3" destOrd="0" presId="urn:microsoft.com/office/officeart/2008/layout/LinedList"/>
    <dgm:cxn modelId="{51DD5241-42AE-7049-A8E5-06398E5773B3}" type="presParOf" srcId="{D669BAC5-0954-294D-AE02-0375332FACE8}" destId="{22B227B8-60A3-EC4E-85A1-16E025361520}" srcOrd="0" destOrd="0" presId="urn:microsoft.com/office/officeart/2008/layout/LinedList"/>
    <dgm:cxn modelId="{8734DD07-EC7C-7E42-A805-2938481B6EE0}" type="presParOf" srcId="{D669BAC5-0954-294D-AE02-0375332FACE8}" destId="{A67924F6-890F-B341-8ECF-0720931BD3BB}" srcOrd="1" destOrd="0" presId="urn:microsoft.com/office/officeart/2008/layout/LinedList"/>
    <dgm:cxn modelId="{991F9C94-8AEC-2640-94B7-9EC6BAD11380}" type="presParOf" srcId="{0E8E5E99-25F9-7548-91CE-D9AEB50E192E}" destId="{58495BA1-92B7-324B-B5C8-4A87CBEFB4C7}" srcOrd="4" destOrd="0" presId="urn:microsoft.com/office/officeart/2008/layout/LinedList"/>
    <dgm:cxn modelId="{55CE6357-1251-AD4C-8E50-529B440AAF20}" type="presParOf" srcId="{0E8E5E99-25F9-7548-91CE-D9AEB50E192E}" destId="{0FFC41CD-1E65-7D44-9BD8-3E81AC63E9BF}" srcOrd="5" destOrd="0" presId="urn:microsoft.com/office/officeart/2008/layout/LinedList"/>
    <dgm:cxn modelId="{E565901A-D831-3F4D-BA49-7D67884ED02C}" type="presParOf" srcId="{0FFC41CD-1E65-7D44-9BD8-3E81AC63E9BF}" destId="{C820D4B3-953F-B94B-9DFE-63D3E30A21EE}" srcOrd="0" destOrd="0" presId="urn:microsoft.com/office/officeart/2008/layout/LinedList"/>
    <dgm:cxn modelId="{ED434BEF-4ED3-2745-8251-BC50974949AD}" type="presParOf" srcId="{0FFC41CD-1E65-7D44-9BD8-3E81AC63E9BF}" destId="{72A17173-0802-3246-A66A-ED9A5F26FAE5}" srcOrd="1" destOrd="0" presId="urn:microsoft.com/office/officeart/2008/layout/LinedList"/>
    <dgm:cxn modelId="{C242C3CF-4CE3-B246-9E9E-5C8A3EAE3541}" type="presParOf" srcId="{0E8E5E99-25F9-7548-91CE-D9AEB50E192E}" destId="{279893B1-8475-6A4C-A797-E6CD836413E7}" srcOrd="6" destOrd="0" presId="urn:microsoft.com/office/officeart/2008/layout/LinedList"/>
    <dgm:cxn modelId="{C93B872A-985C-5045-97B4-7F6A72272558}" type="presParOf" srcId="{0E8E5E99-25F9-7548-91CE-D9AEB50E192E}" destId="{F2B4A352-92B3-CF46-B619-ECFEBFA3E815}" srcOrd="7" destOrd="0" presId="urn:microsoft.com/office/officeart/2008/layout/LinedList"/>
    <dgm:cxn modelId="{0A442ED1-8F25-9949-A201-B8B359BFA406}" type="presParOf" srcId="{F2B4A352-92B3-CF46-B619-ECFEBFA3E815}" destId="{AA146828-44DC-C34A-805D-B0CFF7D9DB31}" srcOrd="0" destOrd="0" presId="urn:microsoft.com/office/officeart/2008/layout/LinedList"/>
    <dgm:cxn modelId="{8E35394A-3E5C-A34F-BE0C-83527A11BDD7}" type="presParOf" srcId="{F2B4A352-92B3-CF46-B619-ECFEBFA3E815}" destId="{F971C9DC-C695-5A42-B0AF-0C78D4CE89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A165AB-71C6-A149-8DBA-75340A9F75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9AABA0E-3B6D-924D-A3A1-7CF5809DEB51}">
      <dgm:prSet/>
      <dgm:spPr/>
      <dgm:t>
        <a:bodyPr/>
        <a:lstStyle/>
        <a:p>
          <a:r>
            <a:rPr lang="zh-CN" altLang="en-US" b="0" i="0" u="none"/>
            <a:t>第二百六十三条　</a:t>
          </a:r>
          <a:r>
            <a:rPr lang="en-US" altLang="zh-CN" b="0" i="0" u="none"/>
            <a:t>【</a:t>
          </a:r>
          <a:r>
            <a:rPr lang="zh-CN" altLang="en-US" b="0" i="0" u="none"/>
            <a:t>城镇集体所有的财产权利行使</a:t>
          </a:r>
          <a:r>
            <a:rPr lang="en-US" altLang="zh-CN" b="0" i="0" u="none"/>
            <a:t>】</a:t>
          </a:r>
          <a:r>
            <a:rPr lang="zh-CN" altLang="en-US" b="0" i="0" u="none"/>
            <a:t>城镇集体所有的不动产和动产</a:t>
          </a:r>
          <a:r>
            <a:rPr lang="en-US" altLang="zh-CN" b="0" i="0" u="none"/>
            <a:t>,</a:t>
          </a:r>
          <a:r>
            <a:rPr lang="zh-CN" altLang="en-US" b="0" i="0" u="none"/>
            <a:t>依照法律、行政法规的规定由本集体享有占有、使用、收益和处分的权利。</a:t>
          </a:r>
        </a:p>
      </dgm:t>
    </dgm:pt>
    <dgm:pt modelId="{CC2A1078-D503-0B40-BCEE-ACC08E8C19E4}" type="parTrans" cxnId="{3D4ED2CD-EE41-5445-A725-668527647B24}">
      <dgm:prSet/>
      <dgm:spPr/>
      <dgm:t>
        <a:bodyPr/>
        <a:lstStyle/>
        <a:p>
          <a:endParaRPr lang="zh-CN" altLang="en-US"/>
        </a:p>
      </dgm:t>
    </dgm:pt>
    <dgm:pt modelId="{C60EC69C-3C43-3E47-A3F6-E830831D15E5}" type="sibTrans" cxnId="{3D4ED2CD-EE41-5445-A725-668527647B24}">
      <dgm:prSet/>
      <dgm:spPr/>
      <dgm:t>
        <a:bodyPr/>
        <a:lstStyle/>
        <a:p>
          <a:endParaRPr lang="zh-CN" altLang="en-US"/>
        </a:p>
      </dgm:t>
    </dgm:pt>
    <dgm:pt modelId="{372F38DA-7823-BD49-B9FD-167ADF5B68F8}">
      <dgm:prSet/>
      <dgm:spPr/>
      <dgm:t>
        <a:bodyPr/>
        <a:lstStyle/>
        <a:p>
          <a:r>
            <a:rPr lang="zh-CN" altLang="en-US" b="0" i="0" u="none"/>
            <a:t>第二百六十四条　</a:t>
          </a:r>
          <a:r>
            <a:rPr lang="en-US" altLang="zh-CN" b="0" i="0" u="none"/>
            <a:t>【</a:t>
          </a:r>
          <a:r>
            <a:rPr lang="zh-CN" altLang="en-US" b="0" i="0" u="none"/>
            <a:t>集体成员对集体财产的知情权</a:t>
          </a:r>
          <a:r>
            <a:rPr lang="en-US" altLang="zh-CN" b="0" i="0" u="none"/>
            <a:t>】</a:t>
          </a:r>
          <a:r>
            <a:rPr lang="zh-CN" altLang="en-US" b="0" i="0" u="none"/>
            <a:t>农村集体经济组织或者村民委员会、村民小组应当依照法律、行政法规以及章程、村规民约向本集体成员公布集体财产的状况。集体成员有权查阅、复制相关资料。</a:t>
          </a:r>
        </a:p>
      </dgm:t>
    </dgm:pt>
    <dgm:pt modelId="{6BD63793-D825-DC4C-9016-77A578A90105}" type="parTrans" cxnId="{576C8176-E2A6-7049-BECD-A522D0D60793}">
      <dgm:prSet/>
      <dgm:spPr/>
      <dgm:t>
        <a:bodyPr/>
        <a:lstStyle/>
        <a:p>
          <a:endParaRPr lang="zh-CN" altLang="en-US"/>
        </a:p>
      </dgm:t>
    </dgm:pt>
    <dgm:pt modelId="{F63D5F06-1213-A34C-82FE-F4ADEC98978F}" type="sibTrans" cxnId="{576C8176-E2A6-7049-BECD-A522D0D60793}">
      <dgm:prSet/>
      <dgm:spPr/>
      <dgm:t>
        <a:bodyPr/>
        <a:lstStyle/>
        <a:p>
          <a:endParaRPr lang="zh-CN" altLang="en-US"/>
        </a:p>
      </dgm:t>
    </dgm:pt>
    <dgm:pt modelId="{A1D47348-4563-4243-8002-12893E5C813F}">
      <dgm:prSet/>
      <dgm:spPr/>
      <dgm:t>
        <a:bodyPr/>
        <a:lstStyle/>
        <a:p>
          <a:r>
            <a:rPr lang="zh-CN" altLang="en-US" b="0" i="0" u="none"/>
            <a:t>第二百六十五条　</a:t>
          </a:r>
          <a:r>
            <a:rPr lang="en-US" altLang="zh-CN" b="0" i="0" u="none"/>
            <a:t>【</a:t>
          </a:r>
          <a:r>
            <a:rPr lang="zh-CN" altLang="en-US" b="0" i="0" u="none"/>
            <a:t>集体所有财产保护及农村集体成员合法权益保护</a:t>
          </a:r>
          <a:r>
            <a:rPr lang="en-US" altLang="zh-CN" b="0" i="0" u="none"/>
            <a:t>】</a:t>
          </a:r>
          <a:r>
            <a:rPr lang="zh-CN" altLang="en-US" b="0" i="0" u="none"/>
            <a:t>集体所有的财产受法律保护</a:t>
          </a:r>
          <a:r>
            <a:rPr lang="en-US" altLang="zh-CN" b="0" i="0" u="none"/>
            <a:t>,</a:t>
          </a:r>
          <a:r>
            <a:rPr lang="zh-CN" altLang="en-US" b="0" i="0" u="none"/>
            <a:t>禁止任何组织或者个人侵占、哄抢、私分、破坏。</a:t>
          </a:r>
        </a:p>
      </dgm:t>
    </dgm:pt>
    <dgm:pt modelId="{5055CDC0-3A9A-F844-9B96-D05B061AF007}" type="parTrans" cxnId="{95D65C05-9AFC-454B-A95A-F5DC13A35503}">
      <dgm:prSet/>
      <dgm:spPr/>
      <dgm:t>
        <a:bodyPr/>
        <a:lstStyle/>
        <a:p>
          <a:endParaRPr lang="zh-CN" altLang="en-US"/>
        </a:p>
      </dgm:t>
    </dgm:pt>
    <dgm:pt modelId="{CDEC4282-E1DA-A541-8758-A7657CB93F15}" type="sibTrans" cxnId="{95D65C05-9AFC-454B-A95A-F5DC13A35503}">
      <dgm:prSet/>
      <dgm:spPr/>
      <dgm:t>
        <a:bodyPr/>
        <a:lstStyle/>
        <a:p>
          <a:endParaRPr lang="zh-CN" altLang="en-US"/>
        </a:p>
      </dgm:t>
    </dgm:pt>
    <dgm:pt modelId="{B061BE81-FEE7-D34B-8961-9FA9D826C1FD}">
      <dgm:prSet/>
      <dgm:spPr/>
      <dgm:t>
        <a:bodyPr/>
        <a:lstStyle/>
        <a:p>
          <a:r>
            <a:rPr lang="zh-CN" altLang="en-US" b="0" i="0" u="none"/>
            <a:t>农村集体经济组织、村民委员会或者其负责人作出的决定侵害集体成员合法权益的</a:t>
          </a:r>
          <a:r>
            <a:rPr lang="en-US" altLang="zh-CN" b="0" i="0" u="none"/>
            <a:t>,</a:t>
          </a:r>
          <a:r>
            <a:rPr lang="zh-CN" altLang="en-US" b="0" i="0" u="none"/>
            <a:t>受侵害的集体成员可以请求人民法院予以撤销。</a:t>
          </a:r>
        </a:p>
      </dgm:t>
    </dgm:pt>
    <dgm:pt modelId="{72E88383-13B3-A342-A0ED-017261D98639}" type="parTrans" cxnId="{D216E956-61F0-8841-BB59-4C2C0C8E15F1}">
      <dgm:prSet/>
      <dgm:spPr/>
      <dgm:t>
        <a:bodyPr/>
        <a:lstStyle/>
        <a:p>
          <a:endParaRPr lang="zh-CN" altLang="en-US"/>
        </a:p>
      </dgm:t>
    </dgm:pt>
    <dgm:pt modelId="{065A6F0D-4551-4247-A790-1FFD40737785}" type="sibTrans" cxnId="{D216E956-61F0-8841-BB59-4C2C0C8E15F1}">
      <dgm:prSet/>
      <dgm:spPr/>
      <dgm:t>
        <a:bodyPr/>
        <a:lstStyle/>
        <a:p>
          <a:endParaRPr lang="zh-CN" altLang="en-US"/>
        </a:p>
      </dgm:t>
    </dgm:pt>
    <dgm:pt modelId="{CB4AE3A2-1FE6-F942-ABE3-9B16EB3A64AF}" type="pres">
      <dgm:prSet presAssocID="{0DA165AB-71C6-A149-8DBA-75340A9F75EF}" presName="vert0" presStyleCnt="0">
        <dgm:presLayoutVars>
          <dgm:dir/>
          <dgm:animOne val="branch"/>
          <dgm:animLvl val="lvl"/>
        </dgm:presLayoutVars>
      </dgm:prSet>
      <dgm:spPr/>
    </dgm:pt>
    <dgm:pt modelId="{1A546584-00B1-1F42-A044-0B9057C26A36}" type="pres">
      <dgm:prSet presAssocID="{89AABA0E-3B6D-924D-A3A1-7CF5809DEB51}" presName="thickLine" presStyleLbl="alignNode1" presStyleIdx="0" presStyleCnt="4"/>
      <dgm:spPr/>
    </dgm:pt>
    <dgm:pt modelId="{874BDCBE-F3A8-7644-B672-65C2383713ED}" type="pres">
      <dgm:prSet presAssocID="{89AABA0E-3B6D-924D-A3A1-7CF5809DEB51}" presName="horz1" presStyleCnt="0"/>
      <dgm:spPr/>
    </dgm:pt>
    <dgm:pt modelId="{8246CE78-F987-7648-B622-16363C8A1468}" type="pres">
      <dgm:prSet presAssocID="{89AABA0E-3B6D-924D-A3A1-7CF5809DEB51}" presName="tx1" presStyleLbl="revTx" presStyleIdx="0" presStyleCnt="4"/>
      <dgm:spPr/>
    </dgm:pt>
    <dgm:pt modelId="{C8954EA1-490D-A542-A05E-BA699C63B403}" type="pres">
      <dgm:prSet presAssocID="{89AABA0E-3B6D-924D-A3A1-7CF5809DEB51}" presName="vert1" presStyleCnt="0"/>
      <dgm:spPr/>
    </dgm:pt>
    <dgm:pt modelId="{B8AB4837-7A2D-6C49-8E71-16A92E250A97}" type="pres">
      <dgm:prSet presAssocID="{372F38DA-7823-BD49-B9FD-167ADF5B68F8}" presName="thickLine" presStyleLbl="alignNode1" presStyleIdx="1" presStyleCnt="4"/>
      <dgm:spPr/>
    </dgm:pt>
    <dgm:pt modelId="{14C1393F-D797-BA4E-A1A2-3C645C66B31B}" type="pres">
      <dgm:prSet presAssocID="{372F38DA-7823-BD49-B9FD-167ADF5B68F8}" presName="horz1" presStyleCnt="0"/>
      <dgm:spPr/>
    </dgm:pt>
    <dgm:pt modelId="{5009D9EB-FE62-9A40-A453-91863ACD07AB}" type="pres">
      <dgm:prSet presAssocID="{372F38DA-7823-BD49-B9FD-167ADF5B68F8}" presName="tx1" presStyleLbl="revTx" presStyleIdx="1" presStyleCnt="4"/>
      <dgm:spPr/>
    </dgm:pt>
    <dgm:pt modelId="{011F433B-ED6F-BC43-940E-D8A9976829D2}" type="pres">
      <dgm:prSet presAssocID="{372F38DA-7823-BD49-B9FD-167ADF5B68F8}" presName="vert1" presStyleCnt="0"/>
      <dgm:spPr/>
    </dgm:pt>
    <dgm:pt modelId="{EDC00497-0E16-AB4A-B941-0916307646A3}" type="pres">
      <dgm:prSet presAssocID="{A1D47348-4563-4243-8002-12893E5C813F}" presName="thickLine" presStyleLbl="alignNode1" presStyleIdx="2" presStyleCnt="4"/>
      <dgm:spPr/>
    </dgm:pt>
    <dgm:pt modelId="{34D6D820-9388-9B41-B5FE-A991D139521D}" type="pres">
      <dgm:prSet presAssocID="{A1D47348-4563-4243-8002-12893E5C813F}" presName="horz1" presStyleCnt="0"/>
      <dgm:spPr/>
    </dgm:pt>
    <dgm:pt modelId="{20C64A4A-BF0D-8D4F-A470-76519B7323D5}" type="pres">
      <dgm:prSet presAssocID="{A1D47348-4563-4243-8002-12893E5C813F}" presName="tx1" presStyleLbl="revTx" presStyleIdx="2" presStyleCnt="4"/>
      <dgm:spPr/>
    </dgm:pt>
    <dgm:pt modelId="{8D9A464E-2340-B84A-9B12-21763C984208}" type="pres">
      <dgm:prSet presAssocID="{A1D47348-4563-4243-8002-12893E5C813F}" presName="vert1" presStyleCnt="0"/>
      <dgm:spPr/>
    </dgm:pt>
    <dgm:pt modelId="{6BA616DB-098E-7D41-BCF5-BC9AF7AEA63C}" type="pres">
      <dgm:prSet presAssocID="{B061BE81-FEE7-D34B-8961-9FA9D826C1FD}" presName="thickLine" presStyleLbl="alignNode1" presStyleIdx="3" presStyleCnt="4"/>
      <dgm:spPr/>
    </dgm:pt>
    <dgm:pt modelId="{7FFEDC35-3930-F848-B41F-33A55813CAF6}" type="pres">
      <dgm:prSet presAssocID="{B061BE81-FEE7-D34B-8961-9FA9D826C1FD}" presName="horz1" presStyleCnt="0"/>
      <dgm:spPr/>
    </dgm:pt>
    <dgm:pt modelId="{886B4B91-FC44-FC4A-9508-0FDCAC5D4ED6}" type="pres">
      <dgm:prSet presAssocID="{B061BE81-FEE7-D34B-8961-9FA9D826C1FD}" presName="tx1" presStyleLbl="revTx" presStyleIdx="3" presStyleCnt="4"/>
      <dgm:spPr/>
    </dgm:pt>
    <dgm:pt modelId="{E518D4B0-AE84-4A43-A2E9-E333C3667879}" type="pres">
      <dgm:prSet presAssocID="{B061BE81-FEE7-D34B-8961-9FA9D826C1FD}" presName="vert1" presStyleCnt="0"/>
      <dgm:spPr/>
    </dgm:pt>
  </dgm:ptLst>
  <dgm:cxnLst>
    <dgm:cxn modelId="{95D65C05-9AFC-454B-A95A-F5DC13A35503}" srcId="{0DA165AB-71C6-A149-8DBA-75340A9F75EF}" destId="{A1D47348-4563-4243-8002-12893E5C813F}" srcOrd="2" destOrd="0" parTransId="{5055CDC0-3A9A-F844-9B96-D05B061AF007}" sibTransId="{CDEC4282-E1DA-A541-8758-A7657CB93F15}"/>
    <dgm:cxn modelId="{AE3D0720-8982-2A44-A5B3-50D370D31571}" type="presOf" srcId="{89AABA0E-3B6D-924D-A3A1-7CF5809DEB51}" destId="{8246CE78-F987-7648-B622-16363C8A1468}" srcOrd="0" destOrd="0" presId="urn:microsoft.com/office/officeart/2008/layout/LinedList"/>
    <dgm:cxn modelId="{A678CA22-0A0F-8F40-85A8-20162131F1C2}" type="presOf" srcId="{0DA165AB-71C6-A149-8DBA-75340A9F75EF}" destId="{CB4AE3A2-1FE6-F942-ABE3-9B16EB3A64AF}" srcOrd="0" destOrd="0" presId="urn:microsoft.com/office/officeart/2008/layout/LinedList"/>
    <dgm:cxn modelId="{05D6722B-1894-3F44-9164-0BD6D2D3EA8A}" type="presOf" srcId="{372F38DA-7823-BD49-B9FD-167ADF5B68F8}" destId="{5009D9EB-FE62-9A40-A453-91863ACD07AB}" srcOrd="0" destOrd="0" presId="urn:microsoft.com/office/officeart/2008/layout/LinedList"/>
    <dgm:cxn modelId="{D216E956-61F0-8841-BB59-4C2C0C8E15F1}" srcId="{0DA165AB-71C6-A149-8DBA-75340A9F75EF}" destId="{B061BE81-FEE7-D34B-8961-9FA9D826C1FD}" srcOrd="3" destOrd="0" parTransId="{72E88383-13B3-A342-A0ED-017261D98639}" sibTransId="{065A6F0D-4551-4247-A790-1FFD40737785}"/>
    <dgm:cxn modelId="{576C8176-E2A6-7049-BECD-A522D0D60793}" srcId="{0DA165AB-71C6-A149-8DBA-75340A9F75EF}" destId="{372F38DA-7823-BD49-B9FD-167ADF5B68F8}" srcOrd="1" destOrd="0" parTransId="{6BD63793-D825-DC4C-9016-77A578A90105}" sibTransId="{F63D5F06-1213-A34C-82FE-F4ADEC98978F}"/>
    <dgm:cxn modelId="{B4E4F98A-49E0-F049-8D53-C843FDB813EB}" type="presOf" srcId="{A1D47348-4563-4243-8002-12893E5C813F}" destId="{20C64A4A-BF0D-8D4F-A470-76519B7323D5}" srcOrd="0" destOrd="0" presId="urn:microsoft.com/office/officeart/2008/layout/LinedList"/>
    <dgm:cxn modelId="{3D4ED2CD-EE41-5445-A725-668527647B24}" srcId="{0DA165AB-71C6-A149-8DBA-75340A9F75EF}" destId="{89AABA0E-3B6D-924D-A3A1-7CF5809DEB51}" srcOrd="0" destOrd="0" parTransId="{CC2A1078-D503-0B40-BCEE-ACC08E8C19E4}" sibTransId="{C60EC69C-3C43-3E47-A3F6-E830831D15E5}"/>
    <dgm:cxn modelId="{2246F2D8-1241-1642-8DC5-936FECF5E28E}" type="presOf" srcId="{B061BE81-FEE7-D34B-8961-9FA9D826C1FD}" destId="{886B4B91-FC44-FC4A-9508-0FDCAC5D4ED6}" srcOrd="0" destOrd="0" presId="urn:microsoft.com/office/officeart/2008/layout/LinedList"/>
    <dgm:cxn modelId="{B0B8BCE4-5786-9E44-9C7B-7720606B6534}" type="presParOf" srcId="{CB4AE3A2-1FE6-F942-ABE3-9B16EB3A64AF}" destId="{1A546584-00B1-1F42-A044-0B9057C26A36}" srcOrd="0" destOrd="0" presId="urn:microsoft.com/office/officeart/2008/layout/LinedList"/>
    <dgm:cxn modelId="{0316CD46-C80A-E041-9B24-55FAE5B7CF1C}" type="presParOf" srcId="{CB4AE3A2-1FE6-F942-ABE3-9B16EB3A64AF}" destId="{874BDCBE-F3A8-7644-B672-65C2383713ED}" srcOrd="1" destOrd="0" presId="urn:microsoft.com/office/officeart/2008/layout/LinedList"/>
    <dgm:cxn modelId="{5679EEA6-D5CE-D14A-B53E-0342E27C2C3C}" type="presParOf" srcId="{874BDCBE-F3A8-7644-B672-65C2383713ED}" destId="{8246CE78-F987-7648-B622-16363C8A1468}" srcOrd="0" destOrd="0" presId="urn:microsoft.com/office/officeart/2008/layout/LinedList"/>
    <dgm:cxn modelId="{BB48D60E-132C-5242-B350-A9F7D5BC6746}" type="presParOf" srcId="{874BDCBE-F3A8-7644-B672-65C2383713ED}" destId="{C8954EA1-490D-A542-A05E-BA699C63B403}" srcOrd="1" destOrd="0" presId="urn:microsoft.com/office/officeart/2008/layout/LinedList"/>
    <dgm:cxn modelId="{F552036D-C0DA-304B-A8E7-D16049DC4A99}" type="presParOf" srcId="{CB4AE3A2-1FE6-F942-ABE3-9B16EB3A64AF}" destId="{B8AB4837-7A2D-6C49-8E71-16A92E250A97}" srcOrd="2" destOrd="0" presId="urn:microsoft.com/office/officeart/2008/layout/LinedList"/>
    <dgm:cxn modelId="{8EE89760-714E-004F-AD1B-3ACB250B0FC3}" type="presParOf" srcId="{CB4AE3A2-1FE6-F942-ABE3-9B16EB3A64AF}" destId="{14C1393F-D797-BA4E-A1A2-3C645C66B31B}" srcOrd="3" destOrd="0" presId="urn:microsoft.com/office/officeart/2008/layout/LinedList"/>
    <dgm:cxn modelId="{432595C5-A1DF-EA48-A0AB-34DB61904A3E}" type="presParOf" srcId="{14C1393F-D797-BA4E-A1A2-3C645C66B31B}" destId="{5009D9EB-FE62-9A40-A453-91863ACD07AB}" srcOrd="0" destOrd="0" presId="urn:microsoft.com/office/officeart/2008/layout/LinedList"/>
    <dgm:cxn modelId="{5FC7BD51-5800-9C4C-B51E-AF39241A62A8}" type="presParOf" srcId="{14C1393F-D797-BA4E-A1A2-3C645C66B31B}" destId="{011F433B-ED6F-BC43-940E-D8A9976829D2}" srcOrd="1" destOrd="0" presId="urn:microsoft.com/office/officeart/2008/layout/LinedList"/>
    <dgm:cxn modelId="{D148D622-812F-DF41-9E18-63E25A00E6E7}" type="presParOf" srcId="{CB4AE3A2-1FE6-F942-ABE3-9B16EB3A64AF}" destId="{EDC00497-0E16-AB4A-B941-0916307646A3}" srcOrd="4" destOrd="0" presId="urn:microsoft.com/office/officeart/2008/layout/LinedList"/>
    <dgm:cxn modelId="{0168B0FE-A60B-7F41-AB69-E6D2858EBEF1}" type="presParOf" srcId="{CB4AE3A2-1FE6-F942-ABE3-9B16EB3A64AF}" destId="{34D6D820-9388-9B41-B5FE-A991D139521D}" srcOrd="5" destOrd="0" presId="urn:microsoft.com/office/officeart/2008/layout/LinedList"/>
    <dgm:cxn modelId="{18860700-3675-8E41-A05E-5E02356DF11E}" type="presParOf" srcId="{34D6D820-9388-9B41-B5FE-A991D139521D}" destId="{20C64A4A-BF0D-8D4F-A470-76519B7323D5}" srcOrd="0" destOrd="0" presId="urn:microsoft.com/office/officeart/2008/layout/LinedList"/>
    <dgm:cxn modelId="{D302C897-EFE2-B048-894D-5BE4FF6133E1}" type="presParOf" srcId="{34D6D820-9388-9B41-B5FE-A991D139521D}" destId="{8D9A464E-2340-B84A-9B12-21763C984208}" srcOrd="1" destOrd="0" presId="urn:microsoft.com/office/officeart/2008/layout/LinedList"/>
    <dgm:cxn modelId="{932FA965-CFCC-9043-BC0A-10C76F0B1601}" type="presParOf" srcId="{CB4AE3A2-1FE6-F942-ABE3-9B16EB3A64AF}" destId="{6BA616DB-098E-7D41-BCF5-BC9AF7AEA63C}" srcOrd="6" destOrd="0" presId="urn:microsoft.com/office/officeart/2008/layout/LinedList"/>
    <dgm:cxn modelId="{2140AE7B-825E-EE46-AAFB-CCAD8E729CB5}" type="presParOf" srcId="{CB4AE3A2-1FE6-F942-ABE3-9B16EB3A64AF}" destId="{7FFEDC35-3930-F848-B41F-33A55813CAF6}" srcOrd="7" destOrd="0" presId="urn:microsoft.com/office/officeart/2008/layout/LinedList"/>
    <dgm:cxn modelId="{5B51D1AD-4FE6-BE47-B1FA-6AD9F75AFA9E}" type="presParOf" srcId="{7FFEDC35-3930-F848-B41F-33A55813CAF6}" destId="{886B4B91-FC44-FC4A-9508-0FDCAC5D4ED6}" srcOrd="0" destOrd="0" presId="urn:microsoft.com/office/officeart/2008/layout/LinedList"/>
    <dgm:cxn modelId="{9BB5E996-4521-E146-B399-84251937C44F}" type="presParOf" srcId="{7FFEDC35-3930-F848-B41F-33A55813CAF6}" destId="{E518D4B0-AE84-4A43-A2E9-E333C36678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253EAE-E0F0-5E44-BFD3-E6C9E9E4096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7B122667-E7BD-3F46-8BF2-42CC5404920C}">
      <dgm:prSet/>
      <dgm:spPr/>
      <dgm:t>
        <a:bodyPr/>
        <a:lstStyle/>
        <a:p>
          <a:r>
            <a:rPr lang="zh-CN" altLang="en-US" b="0" i="0" u="none"/>
            <a:t>第二百六十六条　</a:t>
          </a:r>
          <a:r>
            <a:rPr lang="en-US" altLang="zh-CN" b="0" i="0" u="none"/>
            <a:t>【</a:t>
          </a:r>
          <a:r>
            <a:rPr lang="zh-CN" altLang="en-US" b="0" i="0" u="none"/>
            <a:t>私有财产的范围</a:t>
          </a:r>
          <a:r>
            <a:rPr lang="en-US" altLang="zh-CN" b="0" i="0" u="none"/>
            <a:t>】</a:t>
          </a:r>
          <a:r>
            <a:rPr lang="zh-CN" altLang="en-US" b="0" i="0" u="none"/>
            <a:t>私人对其合法的收入、房屋、生活用品、生产工具、原材料等不动产和动产享有所有权。</a:t>
          </a:r>
        </a:p>
      </dgm:t>
    </dgm:pt>
    <dgm:pt modelId="{B6C230A8-883C-3A44-8988-18DEAAA801D1}" type="parTrans" cxnId="{333AB4A4-9364-B444-84C3-01149B10E29C}">
      <dgm:prSet/>
      <dgm:spPr/>
      <dgm:t>
        <a:bodyPr/>
        <a:lstStyle/>
        <a:p>
          <a:endParaRPr lang="zh-CN" altLang="en-US"/>
        </a:p>
      </dgm:t>
    </dgm:pt>
    <dgm:pt modelId="{98CAFE0C-EB3C-A040-B5D7-F05B7E781BFF}" type="sibTrans" cxnId="{333AB4A4-9364-B444-84C3-01149B10E29C}">
      <dgm:prSet/>
      <dgm:spPr/>
      <dgm:t>
        <a:bodyPr/>
        <a:lstStyle/>
        <a:p>
          <a:endParaRPr lang="zh-CN" altLang="en-US"/>
        </a:p>
      </dgm:t>
    </dgm:pt>
    <dgm:pt modelId="{049E03A3-FB93-094C-A8C5-C14791235BFC}">
      <dgm:prSet/>
      <dgm:spPr/>
      <dgm:t>
        <a:bodyPr/>
        <a:lstStyle/>
        <a:p>
          <a:r>
            <a:rPr lang="zh-CN" altLang="en-US" b="0" i="0" u="none"/>
            <a:t>第二百六十七条　</a:t>
          </a:r>
          <a:r>
            <a:rPr lang="en-US" altLang="zh-CN" b="0" i="0" u="none"/>
            <a:t>【</a:t>
          </a:r>
          <a:r>
            <a:rPr lang="zh-CN" altLang="en-US" b="0" i="0" u="none"/>
            <a:t>私人合法财产的保护</a:t>
          </a:r>
          <a:r>
            <a:rPr lang="en-US" altLang="zh-CN" b="0" i="0" u="none"/>
            <a:t>】</a:t>
          </a:r>
          <a:r>
            <a:rPr lang="zh-CN" altLang="en-US" b="0" i="0" u="none"/>
            <a:t>私人的合法财产受法律保护</a:t>
          </a:r>
          <a:r>
            <a:rPr lang="en-US" altLang="zh-CN" b="0" i="0" u="none"/>
            <a:t>,</a:t>
          </a:r>
          <a:r>
            <a:rPr lang="zh-CN" altLang="en-US" b="0" i="0" u="none"/>
            <a:t>禁止任何组织或者个人侵占、哄抢、破坏。</a:t>
          </a:r>
        </a:p>
      </dgm:t>
    </dgm:pt>
    <dgm:pt modelId="{1AF30AD1-53F9-D04F-AD55-D397339FA9CB}" type="parTrans" cxnId="{C157EAE1-F953-E34B-9CA0-15CEE99BD615}">
      <dgm:prSet/>
      <dgm:spPr/>
      <dgm:t>
        <a:bodyPr/>
        <a:lstStyle/>
        <a:p>
          <a:endParaRPr lang="zh-CN" altLang="en-US"/>
        </a:p>
      </dgm:t>
    </dgm:pt>
    <dgm:pt modelId="{9EBEB1B2-A09F-4140-9123-0D6D4A7EEC79}" type="sibTrans" cxnId="{C157EAE1-F953-E34B-9CA0-15CEE99BD615}">
      <dgm:prSet/>
      <dgm:spPr/>
      <dgm:t>
        <a:bodyPr/>
        <a:lstStyle/>
        <a:p>
          <a:endParaRPr lang="zh-CN" altLang="en-US"/>
        </a:p>
      </dgm:t>
    </dgm:pt>
    <dgm:pt modelId="{835940A2-575A-7C49-BEF9-B35B1939E625}">
      <dgm:prSet/>
      <dgm:spPr/>
      <dgm:t>
        <a:bodyPr/>
        <a:lstStyle/>
        <a:p>
          <a:r>
            <a:rPr lang="zh-CN" altLang="en-US" b="0" i="0" u="none"/>
            <a:t>第二百六十八条　</a:t>
          </a:r>
          <a:r>
            <a:rPr lang="en-US" altLang="zh-CN" b="0" i="0" u="none"/>
            <a:t>【</a:t>
          </a:r>
          <a:r>
            <a:rPr lang="zh-CN" altLang="en-US" b="0" i="0" u="none"/>
            <a:t>国家、集体和私人依法出资设立公司或其他企业</a:t>
          </a:r>
          <a:r>
            <a:rPr lang="en-US" altLang="zh-CN" b="0" i="0" u="none"/>
            <a:t>】</a:t>
          </a:r>
          <a:r>
            <a:rPr lang="zh-CN" altLang="en-US" b="0" i="0" u="none"/>
            <a:t>国家、集体和私人依法可以出资设立有限责任公司、股份有限公司或者其他企业。国家、集体和私人所有的不动产或者动产投到企业的</a:t>
          </a:r>
          <a:r>
            <a:rPr lang="en-US" altLang="zh-CN" b="0" i="0" u="none"/>
            <a:t>,</a:t>
          </a:r>
          <a:r>
            <a:rPr lang="zh-CN" altLang="en-US" b="0" i="0" u="none"/>
            <a:t>由出资人按照约定或者出资比例享有资产收益、重大决策以及选择经营管理者等权利并履行义务。</a:t>
          </a:r>
        </a:p>
      </dgm:t>
    </dgm:pt>
    <dgm:pt modelId="{F5653459-4764-EB48-8E3F-4CD98CC2E2BC}" type="parTrans" cxnId="{323AD3A0-96B8-0449-9091-E1CA6766BA18}">
      <dgm:prSet/>
      <dgm:spPr/>
      <dgm:t>
        <a:bodyPr/>
        <a:lstStyle/>
        <a:p>
          <a:endParaRPr lang="zh-CN" altLang="en-US"/>
        </a:p>
      </dgm:t>
    </dgm:pt>
    <dgm:pt modelId="{67297C75-73A9-DA41-9049-E78D07BA583E}" type="sibTrans" cxnId="{323AD3A0-96B8-0449-9091-E1CA6766BA18}">
      <dgm:prSet/>
      <dgm:spPr/>
      <dgm:t>
        <a:bodyPr/>
        <a:lstStyle/>
        <a:p>
          <a:endParaRPr lang="zh-CN" altLang="en-US"/>
        </a:p>
      </dgm:t>
    </dgm:pt>
    <dgm:pt modelId="{46A68E74-0083-5243-A58C-479590FC194A}" type="pres">
      <dgm:prSet presAssocID="{FB253EAE-E0F0-5E44-BFD3-E6C9E9E4096E}" presName="vert0" presStyleCnt="0">
        <dgm:presLayoutVars>
          <dgm:dir/>
          <dgm:animOne val="branch"/>
          <dgm:animLvl val="lvl"/>
        </dgm:presLayoutVars>
      </dgm:prSet>
      <dgm:spPr/>
    </dgm:pt>
    <dgm:pt modelId="{6D524C60-1C54-E04E-834D-14978A28749A}" type="pres">
      <dgm:prSet presAssocID="{7B122667-E7BD-3F46-8BF2-42CC5404920C}" presName="thickLine" presStyleLbl="alignNode1" presStyleIdx="0" presStyleCnt="3"/>
      <dgm:spPr/>
    </dgm:pt>
    <dgm:pt modelId="{238C109F-BF35-A24F-A480-8E33B4983E4C}" type="pres">
      <dgm:prSet presAssocID="{7B122667-E7BD-3F46-8BF2-42CC5404920C}" presName="horz1" presStyleCnt="0"/>
      <dgm:spPr/>
    </dgm:pt>
    <dgm:pt modelId="{47B9F0B1-07C9-814E-9D47-F14BC9770C36}" type="pres">
      <dgm:prSet presAssocID="{7B122667-E7BD-3F46-8BF2-42CC5404920C}" presName="tx1" presStyleLbl="revTx" presStyleIdx="0" presStyleCnt="3"/>
      <dgm:spPr/>
    </dgm:pt>
    <dgm:pt modelId="{680FF05D-97C7-A24E-B84E-ED9512C8A6D6}" type="pres">
      <dgm:prSet presAssocID="{7B122667-E7BD-3F46-8BF2-42CC5404920C}" presName="vert1" presStyleCnt="0"/>
      <dgm:spPr/>
    </dgm:pt>
    <dgm:pt modelId="{86942A0A-4B8B-854F-AB69-A12AD3FF8CDF}" type="pres">
      <dgm:prSet presAssocID="{049E03A3-FB93-094C-A8C5-C14791235BFC}" presName="thickLine" presStyleLbl="alignNode1" presStyleIdx="1" presStyleCnt="3"/>
      <dgm:spPr/>
    </dgm:pt>
    <dgm:pt modelId="{53FAD26B-59F1-B34C-AF92-7A2325903039}" type="pres">
      <dgm:prSet presAssocID="{049E03A3-FB93-094C-A8C5-C14791235BFC}" presName="horz1" presStyleCnt="0"/>
      <dgm:spPr/>
    </dgm:pt>
    <dgm:pt modelId="{C0D0AE4C-C1A1-4947-A048-572A6C15C1F5}" type="pres">
      <dgm:prSet presAssocID="{049E03A3-FB93-094C-A8C5-C14791235BFC}" presName="tx1" presStyleLbl="revTx" presStyleIdx="1" presStyleCnt="3"/>
      <dgm:spPr/>
    </dgm:pt>
    <dgm:pt modelId="{A0515E98-EFC5-3C4B-9483-965090F28F68}" type="pres">
      <dgm:prSet presAssocID="{049E03A3-FB93-094C-A8C5-C14791235BFC}" presName="vert1" presStyleCnt="0"/>
      <dgm:spPr/>
    </dgm:pt>
    <dgm:pt modelId="{7AAB1A82-22AF-4247-BDF5-A44695E355F8}" type="pres">
      <dgm:prSet presAssocID="{835940A2-575A-7C49-BEF9-B35B1939E625}" presName="thickLine" presStyleLbl="alignNode1" presStyleIdx="2" presStyleCnt="3"/>
      <dgm:spPr/>
    </dgm:pt>
    <dgm:pt modelId="{52923846-1012-8B49-B7BF-689512483A17}" type="pres">
      <dgm:prSet presAssocID="{835940A2-575A-7C49-BEF9-B35B1939E625}" presName="horz1" presStyleCnt="0"/>
      <dgm:spPr/>
    </dgm:pt>
    <dgm:pt modelId="{5B219370-B6D5-B246-A838-B71501098B69}" type="pres">
      <dgm:prSet presAssocID="{835940A2-575A-7C49-BEF9-B35B1939E625}" presName="tx1" presStyleLbl="revTx" presStyleIdx="2" presStyleCnt="3"/>
      <dgm:spPr/>
    </dgm:pt>
    <dgm:pt modelId="{8DCEFEA3-9B96-3C45-B3CD-8BD709D9B3F6}" type="pres">
      <dgm:prSet presAssocID="{835940A2-575A-7C49-BEF9-B35B1939E625}" presName="vert1" presStyleCnt="0"/>
      <dgm:spPr/>
    </dgm:pt>
  </dgm:ptLst>
  <dgm:cxnLst>
    <dgm:cxn modelId="{1470A40F-BD6D-3B49-ABCE-2963AE98C549}" type="presOf" srcId="{FB253EAE-E0F0-5E44-BFD3-E6C9E9E4096E}" destId="{46A68E74-0083-5243-A58C-479590FC194A}" srcOrd="0" destOrd="0" presId="urn:microsoft.com/office/officeart/2008/layout/LinedList"/>
    <dgm:cxn modelId="{FC315E28-1293-FB46-B40E-454703B7ED04}" type="presOf" srcId="{049E03A3-FB93-094C-A8C5-C14791235BFC}" destId="{C0D0AE4C-C1A1-4947-A048-572A6C15C1F5}" srcOrd="0" destOrd="0" presId="urn:microsoft.com/office/officeart/2008/layout/LinedList"/>
    <dgm:cxn modelId="{323AD3A0-96B8-0449-9091-E1CA6766BA18}" srcId="{FB253EAE-E0F0-5E44-BFD3-E6C9E9E4096E}" destId="{835940A2-575A-7C49-BEF9-B35B1939E625}" srcOrd="2" destOrd="0" parTransId="{F5653459-4764-EB48-8E3F-4CD98CC2E2BC}" sibTransId="{67297C75-73A9-DA41-9049-E78D07BA583E}"/>
    <dgm:cxn modelId="{333AB4A4-9364-B444-84C3-01149B10E29C}" srcId="{FB253EAE-E0F0-5E44-BFD3-E6C9E9E4096E}" destId="{7B122667-E7BD-3F46-8BF2-42CC5404920C}" srcOrd="0" destOrd="0" parTransId="{B6C230A8-883C-3A44-8988-18DEAAA801D1}" sibTransId="{98CAFE0C-EB3C-A040-B5D7-F05B7E781BFF}"/>
    <dgm:cxn modelId="{E1E5A4B1-40A1-874B-9E18-2A7253C5112E}" type="presOf" srcId="{835940A2-575A-7C49-BEF9-B35B1939E625}" destId="{5B219370-B6D5-B246-A838-B71501098B69}" srcOrd="0" destOrd="0" presId="urn:microsoft.com/office/officeart/2008/layout/LinedList"/>
    <dgm:cxn modelId="{C157EAE1-F953-E34B-9CA0-15CEE99BD615}" srcId="{FB253EAE-E0F0-5E44-BFD3-E6C9E9E4096E}" destId="{049E03A3-FB93-094C-A8C5-C14791235BFC}" srcOrd="1" destOrd="0" parTransId="{1AF30AD1-53F9-D04F-AD55-D397339FA9CB}" sibTransId="{9EBEB1B2-A09F-4140-9123-0D6D4A7EEC79}"/>
    <dgm:cxn modelId="{F03AF7FA-B292-124C-B743-2F679E4DADE9}" type="presOf" srcId="{7B122667-E7BD-3F46-8BF2-42CC5404920C}" destId="{47B9F0B1-07C9-814E-9D47-F14BC9770C36}" srcOrd="0" destOrd="0" presId="urn:microsoft.com/office/officeart/2008/layout/LinedList"/>
    <dgm:cxn modelId="{5DC5EED3-1E11-A949-BF8A-1FA5039563AD}" type="presParOf" srcId="{46A68E74-0083-5243-A58C-479590FC194A}" destId="{6D524C60-1C54-E04E-834D-14978A28749A}" srcOrd="0" destOrd="0" presId="urn:microsoft.com/office/officeart/2008/layout/LinedList"/>
    <dgm:cxn modelId="{D9ED24FC-DB37-094A-8A64-42F75C4E43C6}" type="presParOf" srcId="{46A68E74-0083-5243-A58C-479590FC194A}" destId="{238C109F-BF35-A24F-A480-8E33B4983E4C}" srcOrd="1" destOrd="0" presId="urn:microsoft.com/office/officeart/2008/layout/LinedList"/>
    <dgm:cxn modelId="{B7083A5E-8FE9-2B41-ADE1-CB9BB015A4BC}" type="presParOf" srcId="{238C109F-BF35-A24F-A480-8E33B4983E4C}" destId="{47B9F0B1-07C9-814E-9D47-F14BC9770C36}" srcOrd="0" destOrd="0" presId="urn:microsoft.com/office/officeart/2008/layout/LinedList"/>
    <dgm:cxn modelId="{E52503C5-EF51-F64A-8602-D18F403800D3}" type="presParOf" srcId="{238C109F-BF35-A24F-A480-8E33B4983E4C}" destId="{680FF05D-97C7-A24E-B84E-ED9512C8A6D6}" srcOrd="1" destOrd="0" presId="urn:microsoft.com/office/officeart/2008/layout/LinedList"/>
    <dgm:cxn modelId="{98FD951D-DBAF-D446-9A74-50289C920E8A}" type="presParOf" srcId="{46A68E74-0083-5243-A58C-479590FC194A}" destId="{86942A0A-4B8B-854F-AB69-A12AD3FF8CDF}" srcOrd="2" destOrd="0" presId="urn:microsoft.com/office/officeart/2008/layout/LinedList"/>
    <dgm:cxn modelId="{1E927968-7FA2-0E40-B66F-D43BF0636E5E}" type="presParOf" srcId="{46A68E74-0083-5243-A58C-479590FC194A}" destId="{53FAD26B-59F1-B34C-AF92-7A2325903039}" srcOrd="3" destOrd="0" presId="urn:microsoft.com/office/officeart/2008/layout/LinedList"/>
    <dgm:cxn modelId="{35A3E314-A83C-0A4D-9848-EACBEC57DA83}" type="presParOf" srcId="{53FAD26B-59F1-B34C-AF92-7A2325903039}" destId="{C0D0AE4C-C1A1-4947-A048-572A6C15C1F5}" srcOrd="0" destOrd="0" presId="urn:microsoft.com/office/officeart/2008/layout/LinedList"/>
    <dgm:cxn modelId="{EE5ACED7-67E8-A640-9AAD-B36BAC908AEA}" type="presParOf" srcId="{53FAD26B-59F1-B34C-AF92-7A2325903039}" destId="{A0515E98-EFC5-3C4B-9483-965090F28F68}" srcOrd="1" destOrd="0" presId="urn:microsoft.com/office/officeart/2008/layout/LinedList"/>
    <dgm:cxn modelId="{7F120DDE-BFAD-754C-A6A8-B69E9CE6043A}" type="presParOf" srcId="{46A68E74-0083-5243-A58C-479590FC194A}" destId="{7AAB1A82-22AF-4247-BDF5-A44695E355F8}" srcOrd="4" destOrd="0" presId="urn:microsoft.com/office/officeart/2008/layout/LinedList"/>
    <dgm:cxn modelId="{88DDE59E-FC03-2D4E-B016-238A7C4D5A24}" type="presParOf" srcId="{46A68E74-0083-5243-A58C-479590FC194A}" destId="{52923846-1012-8B49-B7BF-689512483A17}" srcOrd="5" destOrd="0" presId="urn:microsoft.com/office/officeart/2008/layout/LinedList"/>
    <dgm:cxn modelId="{CAF015D8-1F84-274A-A8A2-4688E670D41B}" type="presParOf" srcId="{52923846-1012-8B49-B7BF-689512483A17}" destId="{5B219370-B6D5-B246-A838-B71501098B69}" srcOrd="0" destOrd="0" presId="urn:microsoft.com/office/officeart/2008/layout/LinedList"/>
    <dgm:cxn modelId="{1D3CD3DD-4A7B-2649-A6B4-E4FF91281448}" type="presParOf" srcId="{52923846-1012-8B49-B7BF-689512483A17}" destId="{8DCEFEA3-9B96-3C45-B3CD-8BD709D9B3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4043EF0-E50E-0549-A770-06742DA6E5B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C217A5AA-A3E4-3A48-BFAE-05ED1BDA0547}">
      <dgm:prSet/>
      <dgm:spPr/>
      <dgm:t>
        <a:bodyPr/>
        <a:lstStyle/>
        <a:p>
          <a:r>
            <a:rPr lang="zh-CN" altLang="en-US" b="0" i="0" u="none"/>
            <a:t>第二百六十九条　</a:t>
          </a:r>
          <a:r>
            <a:rPr lang="en-US" altLang="zh-CN" b="0" i="0" u="none"/>
            <a:t>【</a:t>
          </a:r>
          <a:r>
            <a:rPr lang="zh-CN" altLang="en-US" b="0" i="0" u="none"/>
            <a:t>法人财产权</a:t>
          </a:r>
          <a:r>
            <a:rPr lang="en-US" altLang="zh-CN" b="0" i="0" u="none"/>
            <a:t>】</a:t>
          </a:r>
          <a:r>
            <a:rPr lang="zh-CN" altLang="en-US" b="0" i="0" u="none"/>
            <a:t>营利法人对其不动产和动产依照法律、行政法规以及章程享有占有、使用、收益和处分的权利。</a:t>
          </a:r>
        </a:p>
      </dgm:t>
    </dgm:pt>
    <dgm:pt modelId="{2E53922A-01BE-774C-B656-D1D474460080}" type="parTrans" cxnId="{F97AA812-931A-EB45-B4FC-5B30A20327E3}">
      <dgm:prSet/>
      <dgm:spPr/>
      <dgm:t>
        <a:bodyPr/>
        <a:lstStyle/>
        <a:p>
          <a:endParaRPr lang="zh-CN" altLang="en-US"/>
        </a:p>
      </dgm:t>
    </dgm:pt>
    <dgm:pt modelId="{EA25270D-578A-A148-994C-A655DBE36704}" type="sibTrans" cxnId="{F97AA812-931A-EB45-B4FC-5B30A20327E3}">
      <dgm:prSet/>
      <dgm:spPr/>
      <dgm:t>
        <a:bodyPr/>
        <a:lstStyle/>
        <a:p>
          <a:endParaRPr lang="zh-CN" altLang="en-US"/>
        </a:p>
      </dgm:t>
    </dgm:pt>
    <dgm:pt modelId="{19DA5B24-9794-F547-8E0A-C5CD255D4921}">
      <dgm:prSet/>
      <dgm:spPr/>
      <dgm:t>
        <a:bodyPr/>
        <a:lstStyle/>
        <a:p>
          <a:r>
            <a:rPr lang="zh-CN" altLang="en-US" b="0" i="0" u="none"/>
            <a:t>营利法人以外的法人</a:t>
          </a:r>
          <a:r>
            <a:rPr lang="en-US" altLang="zh-CN" b="0" i="0" u="none"/>
            <a:t>,</a:t>
          </a:r>
          <a:r>
            <a:rPr lang="zh-CN" altLang="en-US" b="0" i="0" u="none"/>
            <a:t>对其不动产和动产的权利</a:t>
          </a:r>
          <a:r>
            <a:rPr lang="en-US" altLang="zh-CN" b="0" i="0" u="none"/>
            <a:t>,</a:t>
          </a:r>
          <a:r>
            <a:rPr lang="zh-CN" altLang="en-US" b="0" i="0" u="none"/>
            <a:t>适用有关法律、行政法规以及章程的规定。</a:t>
          </a:r>
        </a:p>
      </dgm:t>
    </dgm:pt>
    <dgm:pt modelId="{29BC74CC-B269-E348-952E-C6B0F102B330}" type="parTrans" cxnId="{A64D9D9C-F8EA-CE4B-A1DC-2FD6118BAF73}">
      <dgm:prSet/>
      <dgm:spPr/>
      <dgm:t>
        <a:bodyPr/>
        <a:lstStyle/>
        <a:p>
          <a:endParaRPr lang="zh-CN" altLang="en-US"/>
        </a:p>
      </dgm:t>
    </dgm:pt>
    <dgm:pt modelId="{9557DD71-4204-DC43-A8FD-932654D49EE6}" type="sibTrans" cxnId="{A64D9D9C-F8EA-CE4B-A1DC-2FD6118BAF73}">
      <dgm:prSet/>
      <dgm:spPr/>
      <dgm:t>
        <a:bodyPr/>
        <a:lstStyle/>
        <a:p>
          <a:endParaRPr lang="zh-CN" altLang="en-US"/>
        </a:p>
      </dgm:t>
    </dgm:pt>
    <dgm:pt modelId="{F106C702-C066-4548-8087-761B886A7764}">
      <dgm:prSet/>
      <dgm:spPr/>
      <dgm:t>
        <a:bodyPr/>
        <a:lstStyle/>
        <a:p>
          <a:r>
            <a:rPr lang="zh-CN" altLang="en-US" b="0" i="0" u="none"/>
            <a:t>第二百七十条　</a:t>
          </a:r>
          <a:r>
            <a:rPr lang="en-US" altLang="zh-CN" b="0" i="0" u="none"/>
            <a:t>【</a:t>
          </a:r>
          <a:r>
            <a:rPr lang="zh-CN" altLang="en-US" b="0" i="0" u="none"/>
            <a:t>社会团体法人、捐助法人合法财产的保护</a:t>
          </a:r>
          <a:r>
            <a:rPr lang="en-US" altLang="zh-CN" b="0" i="0" u="none"/>
            <a:t>】</a:t>
          </a:r>
          <a:r>
            <a:rPr lang="zh-CN" altLang="en-US" b="0" i="0" u="none"/>
            <a:t>社会团体法人、捐助法人依法所有的不动产和动产</a:t>
          </a:r>
          <a:r>
            <a:rPr lang="en-US" altLang="zh-CN" b="0" i="0" u="none"/>
            <a:t>,</a:t>
          </a:r>
          <a:r>
            <a:rPr lang="zh-CN" altLang="en-US" b="0" i="0" u="none"/>
            <a:t>受法律保护。</a:t>
          </a:r>
        </a:p>
      </dgm:t>
    </dgm:pt>
    <dgm:pt modelId="{57B4CFB5-8E1F-4342-9C1C-AD4FA98871DE}" type="parTrans" cxnId="{7110A86C-2C59-8445-A8D4-F89B5158CBF3}">
      <dgm:prSet/>
      <dgm:spPr/>
      <dgm:t>
        <a:bodyPr/>
        <a:lstStyle/>
        <a:p>
          <a:endParaRPr lang="zh-CN" altLang="en-US"/>
        </a:p>
      </dgm:t>
    </dgm:pt>
    <dgm:pt modelId="{C36BD1E3-B32F-4541-8548-F85026E2E2EF}" type="sibTrans" cxnId="{7110A86C-2C59-8445-A8D4-F89B5158CBF3}">
      <dgm:prSet/>
      <dgm:spPr/>
      <dgm:t>
        <a:bodyPr/>
        <a:lstStyle/>
        <a:p>
          <a:endParaRPr lang="zh-CN" altLang="en-US"/>
        </a:p>
      </dgm:t>
    </dgm:pt>
    <dgm:pt modelId="{98353051-C924-084E-A32E-F47C091E7767}" type="pres">
      <dgm:prSet presAssocID="{94043EF0-E50E-0549-A770-06742DA6E5BF}" presName="vert0" presStyleCnt="0">
        <dgm:presLayoutVars>
          <dgm:dir/>
          <dgm:animOne val="branch"/>
          <dgm:animLvl val="lvl"/>
        </dgm:presLayoutVars>
      </dgm:prSet>
      <dgm:spPr/>
    </dgm:pt>
    <dgm:pt modelId="{57C1F362-D152-B94F-91B0-DFF90A0E10B1}" type="pres">
      <dgm:prSet presAssocID="{C217A5AA-A3E4-3A48-BFAE-05ED1BDA0547}" presName="thickLine" presStyleLbl="alignNode1" presStyleIdx="0" presStyleCnt="3"/>
      <dgm:spPr/>
    </dgm:pt>
    <dgm:pt modelId="{090D9AA1-CEC4-F04B-956E-A6081D743D20}" type="pres">
      <dgm:prSet presAssocID="{C217A5AA-A3E4-3A48-BFAE-05ED1BDA0547}" presName="horz1" presStyleCnt="0"/>
      <dgm:spPr/>
    </dgm:pt>
    <dgm:pt modelId="{1ECA2965-0B77-A14F-AC94-119DB6E388A6}" type="pres">
      <dgm:prSet presAssocID="{C217A5AA-A3E4-3A48-BFAE-05ED1BDA0547}" presName="tx1" presStyleLbl="revTx" presStyleIdx="0" presStyleCnt="3"/>
      <dgm:spPr/>
    </dgm:pt>
    <dgm:pt modelId="{1151155E-AB0B-C54A-83C1-B4C174BBE98D}" type="pres">
      <dgm:prSet presAssocID="{C217A5AA-A3E4-3A48-BFAE-05ED1BDA0547}" presName="vert1" presStyleCnt="0"/>
      <dgm:spPr/>
    </dgm:pt>
    <dgm:pt modelId="{8B8C309F-3F16-7C49-B0D0-977962337DAC}" type="pres">
      <dgm:prSet presAssocID="{19DA5B24-9794-F547-8E0A-C5CD255D4921}" presName="thickLine" presStyleLbl="alignNode1" presStyleIdx="1" presStyleCnt="3"/>
      <dgm:spPr/>
    </dgm:pt>
    <dgm:pt modelId="{27EFE9FD-312C-7B4A-9C9C-D77B42A1CF50}" type="pres">
      <dgm:prSet presAssocID="{19DA5B24-9794-F547-8E0A-C5CD255D4921}" presName="horz1" presStyleCnt="0"/>
      <dgm:spPr/>
    </dgm:pt>
    <dgm:pt modelId="{7524946E-1BE0-AC4B-87FA-693D9C2F12EA}" type="pres">
      <dgm:prSet presAssocID="{19DA5B24-9794-F547-8E0A-C5CD255D4921}" presName="tx1" presStyleLbl="revTx" presStyleIdx="1" presStyleCnt="3"/>
      <dgm:spPr/>
    </dgm:pt>
    <dgm:pt modelId="{B6E723BB-9C2C-F141-8217-7559AE8BF9E4}" type="pres">
      <dgm:prSet presAssocID="{19DA5B24-9794-F547-8E0A-C5CD255D4921}" presName="vert1" presStyleCnt="0"/>
      <dgm:spPr/>
    </dgm:pt>
    <dgm:pt modelId="{A00DCEFD-C8AD-7A4B-B81A-746584CF1DE9}" type="pres">
      <dgm:prSet presAssocID="{F106C702-C066-4548-8087-761B886A7764}" presName="thickLine" presStyleLbl="alignNode1" presStyleIdx="2" presStyleCnt="3"/>
      <dgm:spPr/>
    </dgm:pt>
    <dgm:pt modelId="{3D38AB94-5390-084F-AD60-1689BB123176}" type="pres">
      <dgm:prSet presAssocID="{F106C702-C066-4548-8087-761B886A7764}" presName="horz1" presStyleCnt="0"/>
      <dgm:spPr/>
    </dgm:pt>
    <dgm:pt modelId="{075560BF-B98A-B341-BC31-4D9788C6716D}" type="pres">
      <dgm:prSet presAssocID="{F106C702-C066-4548-8087-761B886A7764}" presName="tx1" presStyleLbl="revTx" presStyleIdx="2" presStyleCnt="3"/>
      <dgm:spPr/>
    </dgm:pt>
    <dgm:pt modelId="{9E9C5AA4-DA3C-A04A-B053-133FC87D67F3}" type="pres">
      <dgm:prSet presAssocID="{F106C702-C066-4548-8087-761B886A7764}" presName="vert1" presStyleCnt="0"/>
      <dgm:spPr/>
    </dgm:pt>
  </dgm:ptLst>
  <dgm:cxnLst>
    <dgm:cxn modelId="{F97AA812-931A-EB45-B4FC-5B30A20327E3}" srcId="{94043EF0-E50E-0549-A770-06742DA6E5BF}" destId="{C217A5AA-A3E4-3A48-BFAE-05ED1BDA0547}" srcOrd="0" destOrd="0" parTransId="{2E53922A-01BE-774C-B656-D1D474460080}" sibTransId="{EA25270D-578A-A148-994C-A655DBE36704}"/>
    <dgm:cxn modelId="{36998814-91F2-1F41-994D-45D03A6502D7}" type="presOf" srcId="{F106C702-C066-4548-8087-761B886A7764}" destId="{075560BF-B98A-B341-BC31-4D9788C6716D}" srcOrd="0" destOrd="0" presId="urn:microsoft.com/office/officeart/2008/layout/LinedList"/>
    <dgm:cxn modelId="{99E2195D-E7C4-2644-991D-A862A4E5408A}" type="presOf" srcId="{C217A5AA-A3E4-3A48-BFAE-05ED1BDA0547}" destId="{1ECA2965-0B77-A14F-AC94-119DB6E388A6}" srcOrd="0" destOrd="0" presId="urn:microsoft.com/office/officeart/2008/layout/LinedList"/>
    <dgm:cxn modelId="{7110A86C-2C59-8445-A8D4-F89B5158CBF3}" srcId="{94043EF0-E50E-0549-A770-06742DA6E5BF}" destId="{F106C702-C066-4548-8087-761B886A7764}" srcOrd="2" destOrd="0" parTransId="{57B4CFB5-8E1F-4342-9C1C-AD4FA98871DE}" sibTransId="{C36BD1E3-B32F-4541-8548-F85026E2E2EF}"/>
    <dgm:cxn modelId="{A64D9D9C-F8EA-CE4B-A1DC-2FD6118BAF73}" srcId="{94043EF0-E50E-0549-A770-06742DA6E5BF}" destId="{19DA5B24-9794-F547-8E0A-C5CD255D4921}" srcOrd="1" destOrd="0" parTransId="{29BC74CC-B269-E348-952E-C6B0F102B330}" sibTransId="{9557DD71-4204-DC43-A8FD-932654D49EE6}"/>
    <dgm:cxn modelId="{FFFA65B7-9BD8-5245-82B6-508B1BE2D91E}" type="presOf" srcId="{94043EF0-E50E-0549-A770-06742DA6E5BF}" destId="{98353051-C924-084E-A32E-F47C091E7767}" srcOrd="0" destOrd="0" presId="urn:microsoft.com/office/officeart/2008/layout/LinedList"/>
    <dgm:cxn modelId="{253B29D5-1CAE-EB40-8EC5-E0C9D8F32E5A}" type="presOf" srcId="{19DA5B24-9794-F547-8E0A-C5CD255D4921}" destId="{7524946E-1BE0-AC4B-87FA-693D9C2F12EA}" srcOrd="0" destOrd="0" presId="urn:microsoft.com/office/officeart/2008/layout/LinedList"/>
    <dgm:cxn modelId="{D9E6DD83-2496-5F4F-9F47-2A373898FF10}" type="presParOf" srcId="{98353051-C924-084E-A32E-F47C091E7767}" destId="{57C1F362-D152-B94F-91B0-DFF90A0E10B1}" srcOrd="0" destOrd="0" presId="urn:microsoft.com/office/officeart/2008/layout/LinedList"/>
    <dgm:cxn modelId="{B275703E-E8DB-F54B-9085-570E8358CBFE}" type="presParOf" srcId="{98353051-C924-084E-A32E-F47C091E7767}" destId="{090D9AA1-CEC4-F04B-956E-A6081D743D20}" srcOrd="1" destOrd="0" presId="urn:microsoft.com/office/officeart/2008/layout/LinedList"/>
    <dgm:cxn modelId="{05C2B32F-C380-C549-BF76-F98D75B8B254}" type="presParOf" srcId="{090D9AA1-CEC4-F04B-956E-A6081D743D20}" destId="{1ECA2965-0B77-A14F-AC94-119DB6E388A6}" srcOrd="0" destOrd="0" presId="urn:microsoft.com/office/officeart/2008/layout/LinedList"/>
    <dgm:cxn modelId="{A70EDBFC-4F7C-8545-9A69-24F6D4CEB5B1}" type="presParOf" srcId="{090D9AA1-CEC4-F04B-956E-A6081D743D20}" destId="{1151155E-AB0B-C54A-83C1-B4C174BBE98D}" srcOrd="1" destOrd="0" presId="urn:microsoft.com/office/officeart/2008/layout/LinedList"/>
    <dgm:cxn modelId="{9C089209-6F59-2747-A505-F93D6A19C711}" type="presParOf" srcId="{98353051-C924-084E-A32E-F47C091E7767}" destId="{8B8C309F-3F16-7C49-B0D0-977962337DAC}" srcOrd="2" destOrd="0" presId="urn:microsoft.com/office/officeart/2008/layout/LinedList"/>
    <dgm:cxn modelId="{315CDFE5-2EF2-A443-8FC7-EF56B94C9825}" type="presParOf" srcId="{98353051-C924-084E-A32E-F47C091E7767}" destId="{27EFE9FD-312C-7B4A-9C9C-D77B42A1CF50}" srcOrd="3" destOrd="0" presId="urn:microsoft.com/office/officeart/2008/layout/LinedList"/>
    <dgm:cxn modelId="{771DCCA1-56DC-144E-B246-23DEB25B9456}" type="presParOf" srcId="{27EFE9FD-312C-7B4A-9C9C-D77B42A1CF50}" destId="{7524946E-1BE0-AC4B-87FA-693D9C2F12EA}" srcOrd="0" destOrd="0" presId="urn:microsoft.com/office/officeart/2008/layout/LinedList"/>
    <dgm:cxn modelId="{AB68E3EA-333F-F145-86DD-6C4E20FBC608}" type="presParOf" srcId="{27EFE9FD-312C-7B4A-9C9C-D77B42A1CF50}" destId="{B6E723BB-9C2C-F141-8217-7559AE8BF9E4}" srcOrd="1" destOrd="0" presId="urn:microsoft.com/office/officeart/2008/layout/LinedList"/>
    <dgm:cxn modelId="{4A44D4A2-2EE9-9B49-AF22-D18D15021945}" type="presParOf" srcId="{98353051-C924-084E-A32E-F47C091E7767}" destId="{A00DCEFD-C8AD-7A4B-B81A-746584CF1DE9}" srcOrd="4" destOrd="0" presId="urn:microsoft.com/office/officeart/2008/layout/LinedList"/>
    <dgm:cxn modelId="{55D2DFC0-CE32-2647-87B3-7C46D6BE9722}" type="presParOf" srcId="{98353051-C924-084E-A32E-F47C091E7767}" destId="{3D38AB94-5390-084F-AD60-1689BB123176}" srcOrd="5" destOrd="0" presId="urn:microsoft.com/office/officeart/2008/layout/LinedList"/>
    <dgm:cxn modelId="{D2B84404-06A7-D84E-92A4-0E6EE251983D}" type="presParOf" srcId="{3D38AB94-5390-084F-AD60-1689BB123176}" destId="{075560BF-B98A-B341-BC31-4D9788C6716D}" srcOrd="0" destOrd="0" presId="urn:microsoft.com/office/officeart/2008/layout/LinedList"/>
    <dgm:cxn modelId="{C391490F-034E-DC4E-9BBB-190ECA2E70E0}" type="presParOf" srcId="{3D38AB94-5390-084F-AD60-1689BB123176}" destId="{9E9C5AA4-DA3C-A04A-B053-133FC87D67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6BA4CDB-6F6B-E340-B105-1103F866DBF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9622945B-D801-0740-855A-7FE49EA61A1C}">
      <dgm:prSet/>
      <dgm:spPr/>
      <dgm:t>
        <a:bodyPr/>
        <a:lstStyle/>
        <a:p>
          <a:r>
            <a:rPr lang="zh-CN" altLang="en-US" b="0" i="0" u="none"/>
            <a:t>第二百七十一条　</a:t>
          </a:r>
          <a:r>
            <a:rPr lang="en-US" altLang="zh-CN" b="0" i="0" u="none"/>
            <a:t>【</a:t>
          </a:r>
          <a:r>
            <a:rPr lang="zh-CN" altLang="en-US" b="0" i="0" u="none"/>
            <a:t>建筑物区分所有权</a:t>
          </a:r>
          <a:r>
            <a:rPr lang="en-US" altLang="zh-CN" b="0" i="0" u="none"/>
            <a:t>】</a:t>
          </a:r>
          <a:r>
            <a:rPr lang="zh-CN" altLang="en-US" b="0" i="0" u="none"/>
            <a:t>业主对建筑物内的住宅、经营性用房等专有部分享有所有权</a:t>
          </a:r>
          <a:r>
            <a:rPr lang="en-US" altLang="zh-CN" b="0" i="0" u="none"/>
            <a:t>,</a:t>
          </a:r>
          <a:r>
            <a:rPr lang="zh-CN" altLang="en-US" b="0" i="0" u="none"/>
            <a:t>对专有部分以外的共有部分享有共有和共同管理的权利。</a:t>
          </a:r>
        </a:p>
      </dgm:t>
    </dgm:pt>
    <dgm:pt modelId="{DA90A29B-EAB8-D346-B08E-3E87CEBE9E99}" type="parTrans" cxnId="{FFE9B9A3-4C4D-7346-B66B-D3EE69A39E66}">
      <dgm:prSet/>
      <dgm:spPr/>
      <dgm:t>
        <a:bodyPr/>
        <a:lstStyle/>
        <a:p>
          <a:endParaRPr lang="zh-CN" altLang="en-US"/>
        </a:p>
      </dgm:t>
    </dgm:pt>
    <dgm:pt modelId="{47425126-5BB3-0A44-AE87-0D13A7E33E87}" type="sibTrans" cxnId="{FFE9B9A3-4C4D-7346-B66B-D3EE69A39E66}">
      <dgm:prSet/>
      <dgm:spPr/>
      <dgm:t>
        <a:bodyPr/>
        <a:lstStyle/>
        <a:p>
          <a:endParaRPr lang="zh-CN" altLang="en-US"/>
        </a:p>
      </dgm:t>
    </dgm:pt>
    <dgm:pt modelId="{486392F2-FD98-FB44-8E76-D951A5E253E8}">
      <dgm:prSet/>
      <dgm:spPr/>
      <dgm:t>
        <a:bodyPr/>
        <a:lstStyle/>
        <a:p>
          <a:r>
            <a:rPr lang="zh-CN" altLang="en-US" b="0" i="0" u="none"/>
            <a:t>第二百七十二条　</a:t>
          </a:r>
          <a:r>
            <a:rPr lang="en-US" altLang="zh-CN" b="0" i="0" u="none"/>
            <a:t>【</a:t>
          </a:r>
          <a:r>
            <a:rPr lang="zh-CN" altLang="en-US" b="0" i="0" u="none"/>
            <a:t>业主对专有部分的权利和义务</a:t>
          </a:r>
          <a:r>
            <a:rPr lang="en-US" altLang="zh-CN" b="0" i="0" u="none"/>
            <a:t>】</a:t>
          </a:r>
          <a:r>
            <a:rPr lang="zh-CN" altLang="en-US" b="0" i="0" u="none"/>
            <a:t>业主对其建筑物专有部分享有占有、使用、收益和处分的权利。业主行使权利不得危及建筑物的安全</a:t>
          </a:r>
          <a:r>
            <a:rPr lang="en-US" altLang="zh-CN" b="0" i="0" u="none"/>
            <a:t>,</a:t>
          </a:r>
          <a:r>
            <a:rPr lang="zh-CN" altLang="en-US" b="0" i="0" u="none"/>
            <a:t>不得损害其他业主的合法权益。</a:t>
          </a:r>
        </a:p>
      </dgm:t>
    </dgm:pt>
    <dgm:pt modelId="{AB850027-06A3-5F42-91C6-2937904EF6C2}" type="parTrans" cxnId="{4E5DFC82-E047-6745-A959-386D8729FFB8}">
      <dgm:prSet/>
      <dgm:spPr/>
      <dgm:t>
        <a:bodyPr/>
        <a:lstStyle/>
        <a:p>
          <a:endParaRPr lang="zh-CN" altLang="en-US"/>
        </a:p>
      </dgm:t>
    </dgm:pt>
    <dgm:pt modelId="{57BBA4D9-2B62-D04B-B7FE-8AE99801221A}" type="sibTrans" cxnId="{4E5DFC82-E047-6745-A959-386D8729FFB8}">
      <dgm:prSet/>
      <dgm:spPr/>
      <dgm:t>
        <a:bodyPr/>
        <a:lstStyle/>
        <a:p>
          <a:endParaRPr lang="zh-CN" altLang="en-US"/>
        </a:p>
      </dgm:t>
    </dgm:pt>
    <dgm:pt modelId="{481282B7-E787-C64F-8CC8-470EB8ED6A26}">
      <dgm:prSet/>
      <dgm:spPr/>
      <dgm:t>
        <a:bodyPr/>
        <a:lstStyle/>
        <a:p>
          <a:r>
            <a:rPr lang="zh-CN" altLang="en-US" b="0" i="0" u="none"/>
            <a:t>第二百七十三条　</a:t>
          </a:r>
          <a:r>
            <a:rPr lang="en-US" altLang="zh-CN" b="0" i="0" u="none"/>
            <a:t>【</a:t>
          </a:r>
          <a:r>
            <a:rPr lang="zh-CN" altLang="en-US" b="0" i="0" u="none"/>
            <a:t>业主对共有部分的权利和义务</a:t>
          </a:r>
          <a:r>
            <a:rPr lang="en-US" altLang="zh-CN" b="0" i="0" u="none"/>
            <a:t>】</a:t>
          </a:r>
          <a:r>
            <a:rPr lang="zh-CN" altLang="en-US" b="0" i="0" u="none"/>
            <a:t>业主对建筑物专有部分以外的共有部分</a:t>
          </a:r>
          <a:r>
            <a:rPr lang="en-US" altLang="zh-CN" b="0" i="0" u="none"/>
            <a:t>,</a:t>
          </a:r>
          <a:r>
            <a:rPr lang="zh-CN" altLang="en-US" b="0" i="0" u="none"/>
            <a:t>享有权利</a:t>
          </a:r>
          <a:r>
            <a:rPr lang="en-US" altLang="zh-CN" b="0" i="0" u="none"/>
            <a:t>,</a:t>
          </a:r>
          <a:r>
            <a:rPr lang="zh-CN" altLang="en-US" b="0" i="0" u="none"/>
            <a:t>承担义务</a:t>
          </a:r>
          <a:r>
            <a:rPr lang="en-US" altLang="zh-CN" b="0" i="0" u="none"/>
            <a:t>;</a:t>
          </a:r>
          <a:r>
            <a:rPr lang="zh-CN" altLang="en-US" b="0" i="0" u="none"/>
            <a:t>不得以放弃权利为由不履行义务。</a:t>
          </a:r>
        </a:p>
      </dgm:t>
    </dgm:pt>
    <dgm:pt modelId="{D45A8311-4DA1-9046-8290-9BE4EE39663F}" type="parTrans" cxnId="{4C6ECBE5-96B3-2244-8AC2-5103E68E03B3}">
      <dgm:prSet/>
      <dgm:spPr/>
      <dgm:t>
        <a:bodyPr/>
        <a:lstStyle/>
        <a:p>
          <a:endParaRPr lang="zh-CN" altLang="en-US"/>
        </a:p>
      </dgm:t>
    </dgm:pt>
    <dgm:pt modelId="{5E829A9C-5D8B-5744-8252-37745DBACB30}" type="sibTrans" cxnId="{4C6ECBE5-96B3-2244-8AC2-5103E68E03B3}">
      <dgm:prSet/>
      <dgm:spPr/>
      <dgm:t>
        <a:bodyPr/>
        <a:lstStyle/>
        <a:p>
          <a:endParaRPr lang="zh-CN" altLang="en-US"/>
        </a:p>
      </dgm:t>
    </dgm:pt>
    <dgm:pt modelId="{4A1F2272-66A3-CB4F-AE0C-106448128A25}">
      <dgm:prSet/>
      <dgm:spPr/>
      <dgm:t>
        <a:bodyPr/>
        <a:lstStyle/>
        <a:p>
          <a:r>
            <a:rPr lang="zh-CN" altLang="en-US" b="0" i="0" u="none"/>
            <a:t>业主转让建筑物内的住宅、经营性用房</a:t>
          </a:r>
          <a:r>
            <a:rPr lang="en-US" altLang="zh-CN" b="0" i="0" u="none"/>
            <a:t>,</a:t>
          </a:r>
          <a:r>
            <a:rPr lang="zh-CN" altLang="en-US" b="0" i="0" u="none"/>
            <a:t>其对共有部分享有的共有和共同管理的权利一并转让。</a:t>
          </a:r>
        </a:p>
      </dgm:t>
    </dgm:pt>
    <dgm:pt modelId="{DAD3A7A9-1DDA-034C-9A87-EA1E50F57EF3}" type="parTrans" cxnId="{7FCF2748-A6A8-FC41-AC3F-F5145772E8BD}">
      <dgm:prSet/>
      <dgm:spPr/>
      <dgm:t>
        <a:bodyPr/>
        <a:lstStyle/>
        <a:p>
          <a:endParaRPr lang="zh-CN" altLang="en-US"/>
        </a:p>
      </dgm:t>
    </dgm:pt>
    <dgm:pt modelId="{E12A8CA7-5FAA-EC4B-ABCE-DEED9B8F1ADA}" type="sibTrans" cxnId="{7FCF2748-A6A8-FC41-AC3F-F5145772E8BD}">
      <dgm:prSet/>
      <dgm:spPr/>
      <dgm:t>
        <a:bodyPr/>
        <a:lstStyle/>
        <a:p>
          <a:endParaRPr lang="zh-CN" altLang="en-US"/>
        </a:p>
      </dgm:t>
    </dgm:pt>
    <dgm:pt modelId="{34E61331-B7A3-2047-A520-016A604A0C62}" type="pres">
      <dgm:prSet presAssocID="{06BA4CDB-6F6B-E340-B105-1103F866DBF2}" presName="vert0" presStyleCnt="0">
        <dgm:presLayoutVars>
          <dgm:dir/>
          <dgm:animOne val="branch"/>
          <dgm:animLvl val="lvl"/>
        </dgm:presLayoutVars>
      </dgm:prSet>
      <dgm:spPr/>
    </dgm:pt>
    <dgm:pt modelId="{C7DDA45B-E1B6-7341-9624-0CF67F3FC5E6}" type="pres">
      <dgm:prSet presAssocID="{9622945B-D801-0740-855A-7FE49EA61A1C}" presName="thickLine" presStyleLbl="alignNode1" presStyleIdx="0" presStyleCnt="4"/>
      <dgm:spPr/>
    </dgm:pt>
    <dgm:pt modelId="{ECCC3E4B-0AA2-6346-95A4-5A47BF69D4E0}" type="pres">
      <dgm:prSet presAssocID="{9622945B-D801-0740-855A-7FE49EA61A1C}" presName="horz1" presStyleCnt="0"/>
      <dgm:spPr/>
    </dgm:pt>
    <dgm:pt modelId="{237056BC-9AF4-BB46-B6D7-1665B5C3A7B2}" type="pres">
      <dgm:prSet presAssocID="{9622945B-D801-0740-855A-7FE49EA61A1C}" presName="tx1" presStyleLbl="revTx" presStyleIdx="0" presStyleCnt="4"/>
      <dgm:spPr/>
    </dgm:pt>
    <dgm:pt modelId="{71CC30A9-2594-5646-9019-E26C12F41E5B}" type="pres">
      <dgm:prSet presAssocID="{9622945B-D801-0740-855A-7FE49EA61A1C}" presName="vert1" presStyleCnt="0"/>
      <dgm:spPr/>
    </dgm:pt>
    <dgm:pt modelId="{21811B28-9AE3-B045-BFAE-4141CB747CBC}" type="pres">
      <dgm:prSet presAssocID="{486392F2-FD98-FB44-8E76-D951A5E253E8}" presName="thickLine" presStyleLbl="alignNode1" presStyleIdx="1" presStyleCnt="4"/>
      <dgm:spPr/>
    </dgm:pt>
    <dgm:pt modelId="{04CF6B71-2EC2-C84D-A8CD-1AED2B417AD8}" type="pres">
      <dgm:prSet presAssocID="{486392F2-FD98-FB44-8E76-D951A5E253E8}" presName="horz1" presStyleCnt="0"/>
      <dgm:spPr/>
    </dgm:pt>
    <dgm:pt modelId="{0D3A4C36-4590-2348-BE76-3E0DC4FD3C91}" type="pres">
      <dgm:prSet presAssocID="{486392F2-FD98-FB44-8E76-D951A5E253E8}" presName="tx1" presStyleLbl="revTx" presStyleIdx="1" presStyleCnt="4"/>
      <dgm:spPr/>
    </dgm:pt>
    <dgm:pt modelId="{4773C4B9-5B1B-274D-92F0-B0C30E1B6078}" type="pres">
      <dgm:prSet presAssocID="{486392F2-FD98-FB44-8E76-D951A5E253E8}" presName="vert1" presStyleCnt="0"/>
      <dgm:spPr/>
    </dgm:pt>
    <dgm:pt modelId="{945127F4-9ED8-104E-AA65-99C536A2DFBD}" type="pres">
      <dgm:prSet presAssocID="{481282B7-E787-C64F-8CC8-470EB8ED6A26}" presName="thickLine" presStyleLbl="alignNode1" presStyleIdx="2" presStyleCnt="4"/>
      <dgm:spPr/>
    </dgm:pt>
    <dgm:pt modelId="{A0F51F2A-D83E-0B43-AD71-F44AEA25E0E7}" type="pres">
      <dgm:prSet presAssocID="{481282B7-E787-C64F-8CC8-470EB8ED6A26}" presName="horz1" presStyleCnt="0"/>
      <dgm:spPr/>
    </dgm:pt>
    <dgm:pt modelId="{8A4DD32F-6AED-5B45-ADC6-C29A448835CB}" type="pres">
      <dgm:prSet presAssocID="{481282B7-E787-C64F-8CC8-470EB8ED6A26}" presName="tx1" presStyleLbl="revTx" presStyleIdx="2" presStyleCnt="4"/>
      <dgm:spPr/>
    </dgm:pt>
    <dgm:pt modelId="{953E8A6C-A6E5-9F45-8354-84AAF5F13B40}" type="pres">
      <dgm:prSet presAssocID="{481282B7-E787-C64F-8CC8-470EB8ED6A26}" presName="vert1" presStyleCnt="0"/>
      <dgm:spPr/>
    </dgm:pt>
    <dgm:pt modelId="{0F51B71B-3A93-D840-B692-427A762CE61D}" type="pres">
      <dgm:prSet presAssocID="{4A1F2272-66A3-CB4F-AE0C-106448128A25}" presName="thickLine" presStyleLbl="alignNode1" presStyleIdx="3" presStyleCnt="4"/>
      <dgm:spPr/>
    </dgm:pt>
    <dgm:pt modelId="{0BCB4155-A9CE-1149-B47F-3C40A541EAC5}" type="pres">
      <dgm:prSet presAssocID="{4A1F2272-66A3-CB4F-AE0C-106448128A25}" presName="horz1" presStyleCnt="0"/>
      <dgm:spPr/>
    </dgm:pt>
    <dgm:pt modelId="{D66072EC-CBB6-C347-B1CA-3D1CFED43C66}" type="pres">
      <dgm:prSet presAssocID="{4A1F2272-66A3-CB4F-AE0C-106448128A25}" presName="tx1" presStyleLbl="revTx" presStyleIdx="3" presStyleCnt="4"/>
      <dgm:spPr/>
    </dgm:pt>
    <dgm:pt modelId="{4799539C-8FDD-7549-9C03-19944715B946}" type="pres">
      <dgm:prSet presAssocID="{4A1F2272-66A3-CB4F-AE0C-106448128A25}" presName="vert1" presStyleCnt="0"/>
      <dgm:spPr/>
    </dgm:pt>
  </dgm:ptLst>
  <dgm:cxnLst>
    <dgm:cxn modelId="{4B12E006-932F-D441-B9C7-2B5DDFB0F345}" type="presOf" srcId="{9622945B-D801-0740-855A-7FE49EA61A1C}" destId="{237056BC-9AF4-BB46-B6D7-1665B5C3A7B2}" srcOrd="0" destOrd="0" presId="urn:microsoft.com/office/officeart/2008/layout/LinedList"/>
    <dgm:cxn modelId="{7FCF2748-A6A8-FC41-AC3F-F5145772E8BD}" srcId="{06BA4CDB-6F6B-E340-B105-1103F866DBF2}" destId="{4A1F2272-66A3-CB4F-AE0C-106448128A25}" srcOrd="3" destOrd="0" parTransId="{DAD3A7A9-1DDA-034C-9A87-EA1E50F57EF3}" sibTransId="{E12A8CA7-5FAA-EC4B-ABCE-DEED9B8F1ADA}"/>
    <dgm:cxn modelId="{FBEE6173-D955-4D4E-8616-F0626856AD69}" type="presOf" srcId="{486392F2-FD98-FB44-8E76-D951A5E253E8}" destId="{0D3A4C36-4590-2348-BE76-3E0DC4FD3C91}" srcOrd="0" destOrd="0" presId="urn:microsoft.com/office/officeart/2008/layout/LinedList"/>
    <dgm:cxn modelId="{4E5DFC82-E047-6745-A959-386D8729FFB8}" srcId="{06BA4CDB-6F6B-E340-B105-1103F866DBF2}" destId="{486392F2-FD98-FB44-8E76-D951A5E253E8}" srcOrd="1" destOrd="0" parTransId="{AB850027-06A3-5F42-91C6-2937904EF6C2}" sibTransId="{57BBA4D9-2B62-D04B-B7FE-8AE99801221A}"/>
    <dgm:cxn modelId="{FFE9B9A3-4C4D-7346-B66B-D3EE69A39E66}" srcId="{06BA4CDB-6F6B-E340-B105-1103F866DBF2}" destId="{9622945B-D801-0740-855A-7FE49EA61A1C}" srcOrd="0" destOrd="0" parTransId="{DA90A29B-EAB8-D346-B08E-3E87CEBE9E99}" sibTransId="{47425126-5BB3-0A44-AE87-0D13A7E33E87}"/>
    <dgm:cxn modelId="{C9D3F5DF-4C8B-9C49-B5DD-4BD08D6591CD}" type="presOf" srcId="{06BA4CDB-6F6B-E340-B105-1103F866DBF2}" destId="{34E61331-B7A3-2047-A520-016A604A0C62}" srcOrd="0" destOrd="0" presId="urn:microsoft.com/office/officeart/2008/layout/LinedList"/>
    <dgm:cxn modelId="{4C6ECBE5-96B3-2244-8AC2-5103E68E03B3}" srcId="{06BA4CDB-6F6B-E340-B105-1103F866DBF2}" destId="{481282B7-E787-C64F-8CC8-470EB8ED6A26}" srcOrd="2" destOrd="0" parTransId="{D45A8311-4DA1-9046-8290-9BE4EE39663F}" sibTransId="{5E829A9C-5D8B-5744-8252-37745DBACB30}"/>
    <dgm:cxn modelId="{38AB77EB-9EC0-FB4A-8ED7-ABA5A9FE489B}" type="presOf" srcId="{4A1F2272-66A3-CB4F-AE0C-106448128A25}" destId="{D66072EC-CBB6-C347-B1CA-3D1CFED43C66}" srcOrd="0" destOrd="0" presId="urn:microsoft.com/office/officeart/2008/layout/LinedList"/>
    <dgm:cxn modelId="{20A374F4-8250-EB4B-ACA1-8A572F1AA642}" type="presOf" srcId="{481282B7-E787-C64F-8CC8-470EB8ED6A26}" destId="{8A4DD32F-6AED-5B45-ADC6-C29A448835CB}" srcOrd="0" destOrd="0" presId="urn:microsoft.com/office/officeart/2008/layout/LinedList"/>
    <dgm:cxn modelId="{9905EA3B-C1B3-8744-B82E-81A789DB782F}" type="presParOf" srcId="{34E61331-B7A3-2047-A520-016A604A0C62}" destId="{C7DDA45B-E1B6-7341-9624-0CF67F3FC5E6}" srcOrd="0" destOrd="0" presId="urn:microsoft.com/office/officeart/2008/layout/LinedList"/>
    <dgm:cxn modelId="{FCF45092-BBB8-CF49-B063-0E37C681B3F0}" type="presParOf" srcId="{34E61331-B7A3-2047-A520-016A604A0C62}" destId="{ECCC3E4B-0AA2-6346-95A4-5A47BF69D4E0}" srcOrd="1" destOrd="0" presId="urn:microsoft.com/office/officeart/2008/layout/LinedList"/>
    <dgm:cxn modelId="{327D1ADD-AECB-BA4A-A1E3-84C4E5AB95AC}" type="presParOf" srcId="{ECCC3E4B-0AA2-6346-95A4-5A47BF69D4E0}" destId="{237056BC-9AF4-BB46-B6D7-1665B5C3A7B2}" srcOrd="0" destOrd="0" presId="urn:microsoft.com/office/officeart/2008/layout/LinedList"/>
    <dgm:cxn modelId="{3881DF7C-778F-0547-9CA2-E5EE2B9F9890}" type="presParOf" srcId="{ECCC3E4B-0AA2-6346-95A4-5A47BF69D4E0}" destId="{71CC30A9-2594-5646-9019-E26C12F41E5B}" srcOrd="1" destOrd="0" presId="urn:microsoft.com/office/officeart/2008/layout/LinedList"/>
    <dgm:cxn modelId="{8731B177-E661-B34D-B1C3-E88BE3B392CE}" type="presParOf" srcId="{34E61331-B7A3-2047-A520-016A604A0C62}" destId="{21811B28-9AE3-B045-BFAE-4141CB747CBC}" srcOrd="2" destOrd="0" presId="urn:microsoft.com/office/officeart/2008/layout/LinedList"/>
    <dgm:cxn modelId="{E4BDE47F-963E-5044-9EDF-DCE07C3F19B7}" type="presParOf" srcId="{34E61331-B7A3-2047-A520-016A604A0C62}" destId="{04CF6B71-2EC2-C84D-A8CD-1AED2B417AD8}" srcOrd="3" destOrd="0" presId="urn:microsoft.com/office/officeart/2008/layout/LinedList"/>
    <dgm:cxn modelId="{8E1EDE6A-C9BE-6A4A-B8F3-AE8E3431FE3F}" type="presParOf" srcId="{04CF6B71-2EC2-C84D-A8CD-1AED2B417AD8}" destId="{0D3A4C36-4590-2348-BE76-3E0DC4FD3C91}" srcOrd="0" destOrd="0" presId="urn:microsoft.com/office/officeart/2008/layout/LinedList"/>
    <dgm:cxn modelId="{EE485BC5-2ED4-9046-86BA-6DE87A35C539}" type="presParOf" srcId="{04CF6B71-2EC2-C84D-A8CD-1AED2B417AD8}" destId="{4773C4B9-5B1B-274D-92F0-B0C30E1B6078}" srcOrd="1" destOrd="0" presId="urn:microsoft.com/office/officeart/2008/layout/LinedList"/>
    <dgm:cxn modelId="{069B35FB-0053-804C-A351-B67ED56A1D92}" type="presParOf" srcId="{34E61331-B7A3-2047-A520-016A604A0C62}" destId="{945127F4-9ED8-104E-AA65-99C536A2DFBD}" srcOrd="4" destOrd="0" presId="urn:microsoft.com/office/officeart/2008/layout/LinedList"/>
    <dgm:cxn modelId="{F27E5308-13BC-F148-9DBB-DC9BE33803AA}" type="presParOf" srcId="{34E61331-B7A3-2047-A520-016A604A0C62}" destId="{A0F51F2A-D83E-0B43-AD71-F44AEA25E0E7}" srcOrd="5" destOrd="0" presId="urn:microsoft.com/office/officeart/2008/layout/LinedList"/>
    <dgm:cxn modelId="{F2FA0507-675D-9844-AF81-7BC867E3E5BE}" type="presParOf" srcId="{A0F51F2A-D83E-0B43-AD71-F44AEA25E0E7}" destId="{8A4DD32F-6AED-5B45-ADC6-C29A448835CB}" srcOrd="0" destOrd="0" presId="urn:microsoft.com/office/officeart/2008/layout/LinedList"/>
    <dgm:cxn modelId="{3DE38E35-4A72-754C-8067-F4A0240945FB}" type="presParOf" srcId="{A0F51F2A-D83E-0B43-AD71-F44AEA25E0E7}" destId="{953E8A6C-A6E5-9F45-8354-84AAF5F13B40}" srcOrd="1" destOrd="0" presId="urn:microsoft.com/office/officeart/2008/layout/LinedList"/>
    <dgm:cxn modelId="{3B7DDB2F-4B0E-BB4D-AB14-0AB1D734994A}" type="presParOf" srcId="{34E61331-B7A3-2047-A520-016A604A0C62}" destId="{0F51B71B-3A93-D840-B692-427A762CE61D}" srcOrd="6" destOrd="0" presId="urn:microsoft.com/office/officeart/2008/layout/LinedList"/>
    <dgm:cxn modelId="{444E72C7-98B7-E64D-A7A4-C259C6B813D4}" type="presParOf" srcId="{34E61331-B7A3-2047-A520-016A604A0C62}" destId="{0BCB4155-A9CE-1149-B47F-3C40A541EAC5}" srcOrd="7" destOrd="0" presId="urn:microsoft.com/office/officeart/2008/layout/LinedList"/>
    <dgm:cxn modelId="{6944B0AB-C761-3B4A-B9A9-8610A5D6AF4C}" type="presParOf" srcId="{0BCB4155-A9CE-1149-B47F-3C40A541EAC5}" destId="{D66072EC-CBB6-C347-B1CA-3D1CFED43C66}" srcOrd="0" destOrd="0" presId="urn:microsoft.com/office/officeart/2008/layout/LinedList"/>
    <dgm:cxn modelId="{95E2B588-AE54-4440-B1F6-5835766D5561}" type="presParOf" srcId="{0BCB4155-A9CE-1149-B47F-3C40A541EAC5}" destId="{4799539C-8FDD-7549-9C03-19944715B9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5558F8-3C6A-7944-9E8E-20C9671882E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5CAF9866-3AFD-994E-8FCF-EE6AE5B28F3A}">
      <dgm:prSet/>
      <dgm:spPr/>
      <dgm:t>
        <a:bodyPr/>
        <a:lstStyle/>
        <a:p>
          <a:r>
            <a:rPr lang="zh-CN" altLang="en-US" b="0" i="0" u="none"/>
            <a:t>第二百七十四条　</a:t>
          </a:r>
          <a:r>
            <a:rPr lang="en-US" altLang="zh-CN" b="0" i="0" u="none"/>
            <a:t>【</a:t>
          </a:r>
          <a:r>
            <a:rPr lang="zh-CN" altLang="en-US" b="0" i="0" u="none"/>
            <a:t>建筑区划内道路、绿地等的权利归属</a:t>
          </a:r>
          <a:r>
            <a:rPr lang="en-US" altLang="zh-CN" b="0" i="0" u="none"/>
            <a:t>】</a:t>
          </a:r>
          <a:r>
            <a:rPr lang="zh-CN" altLang="en-US" b="0" i="0" u="none"/>
            <a:t>建筑区划内的道路</a:t>
          </a:r>
          <a:r>
            <a:rPr lang="en-US" altLang="zh-CN" b="0" i="0" u="none"/>
            <a:t>,</a:t>
          </a:r>
          <a:r>
            <a:rPr lang="zh-CN" altLang="en-US" b="0" i="0" u="none"/>
            <a:t>属于业主共有</a:t>
          </a:r>
          <a:r>
            <a:rPr lang="en-US" altLang="zh-CN" b="0" i="0" u="none"/>
            <a:t>,</a:t>
          </a:r>
          <a:r>
            <a:rPr lang="zh-CN" altLang="en-US" b="0" i="0" u="none"/>
            <a:t>但是属于城镇公共道路的除外。建筑区划内的绿地</a:t>
          </a:r>
          <a:r>
            <a:rPr lang="en-US" altLang="zh-CN" b="0" i="0" u="none"/>
            <a:t>,</a:t>
          </a:r>
          <a:r>
            <a:rPr lang="zh-CN" altLang="en-US" b="0" i="0" u="none"/>
            <a:t>属于业主共有</a:t>
          </a:r>
          <a:r>
            <a:rPr lang="en-US" altLang="zh-CN" b="0" i="0" u="none"/>
            <a:t>,</a:t>
          </a:r>
          <a:r>
            <a:rPr lang="zh-CN" altLang="en-US" b="0" i="0" u="none"/>
            <a:t>但是属于城镇公共绿地或者明示属于个人的除外。建筑区划内的其他公共场所、公用设施和物业服务用房</a:t>
          </a:r>
          <a:r>
            <a:rPr lang="en-US" altLang="zh-CN" b="0" i="0" u="none"/>
            <a:t>,</a:t>
          </a:r>
          <a:r>
            <a:rPr lang="zh-CN" altLang="en-US" b="0" i="0" u="none"/>
            <a:t>属于业主共有。</a:t>
          </a:r>
        </a:p>
      </dgm:t>
    </dgm:pt>
    <dgm:pt modelId="{2763A6A4-7F47-0541-83BE-116D6D7AF077}" type="parTrans" cxnId="{67082ECE-4084-EF45-A37E-0D8523BBF536}">
      <dgm:prSet/>
      <dgm:spPr/>
      <dgm:t>
        <a:bodyPr/>
        <a:lstStyle/>
        <a:p>
          <a:endParaRPr lang="zh-CN" altLang="en-US"/>
        </a:p>
      </dgm:t>
    </dgm:pt>
    <dgm:pt modelId="{57F0C4DD-AB11-0845-A437-00A34EF604B5}" type="sibTrans" cxnId="{67082ECE-4084-EF45-A37E-0D8523BBF536}">
      <dgm:prSet/>
      <dgm:spPr/>
      <dgm:t>
        <a:bodyPr/>
        <a:lstStyle/>
        <a:p>
          <a:endParaRPr lang="zh-CN" altLang="en-US"/>
        </a:p>
      </dgm:t>
    </dgm:pt>
    <dgm:pt modelId="{2B530AB0-E0D0-CE49-A8D5-E2BF89E4D58D}">
      <dgm:prSet/>
      <dgm:spPr/>
      <dgm:t>
        <a:bodyPr/>
        <a:lstStyle/>
        <a:p>
          <a:r>
            <a:rPr lang="zh-CN" altLang="en-US" b="0" i="0" u="none"/>
            <a:t>第二百七十五条　</a:t>
          </a:r>
          <a:r>
            <a:rPr lang="en-US" altLang="zh-CN" b="0" i="0" u="none"/>
            <a:t>【</a:t>
          </a:r>
          <a:r>
            <a:rPr lang="zh-CN" altLang="en-US" b="0" i="0" u="none"/>
            <a:t>车位、车库的归属</a:t>
          </a:r>
          <a:r>
            <a:rPr lang="en-US" altLang="zh-CN" b="0" i="0" u="none"/>
            <a:t>】</a:t>
          </a:r>
          <a:r>
            <a:rPr lang="zh-CN" altLang="en-US" b="0" i="0" u="none"/>
            <a:t>建筑区划内</a:t>
          </a:r>
          <a:r>
            <a:rPr lang="en-US" altLang="zh-CN" b="0" i="0" u="none"/>
            <a:t>,</a:t>
          </a:r>
          <a:r>
            <a:rPr lang="zh-CN" altLang="en-US" b="0" i="0" u="none"/>
            <a:t>规划用于停放汽车的车位、车库的归属</a:t>
          </a:r>
          <a:r>
            <a:rPr lang="en-US" altLang="zh-CN" b="0" i="0" u="none"/>
            <a:t>,</a:t>
          </a:r>
          <a:r>
            <a:rPr lang="zh-CN" altLang="en-US" b="0" i="0" u="none"/>
            <a:t>由当事人通过出售、附赠或者出租等方式约定。</a:t>
          </a:r>
        </a:p>
      </dgm:t>
    </dgm:pt>
    <dgm:pt modelId="{04BAB449-D54E-0145-B1C0-C9BC0DCDCD5D}" type="parTrans" cxnId="{472DFFA1-4A3C-B047-B572-36EE84A285DD}">
      <dgm:prSet/>
      <dgm:spPr/>
      <dgm:t>
        <a:bodyPr/>
        <a:lstStyle/>
        <a:p>
          <a:endParaRPr lang="zh-CN" altLang="en-US"/>
        </a:p>
      </dgm:t>
    </dgm:pt>
    <dgm:pt modelId="{5D6E435F-904F-174D-B724-22C287472FAF}" type="sibTrans" cxnId="{472DFFA1-4A3C-B047-B572-36EE84A285DD}">
      <dgm:prSet/>
      <dgm:spPr/>
      <dgm:t>
        <a:bodyPr/>
        <a:lstStyle/>
        <a:p>
          <a:endParaRPr lang="zh-CN" altLang="en-US"/>
        </a:p>
      </dgm:t>
    </dgm:pt>
    <dgm:pt modelId="{7153E26A-B2BE-D547-908A-5469A1F24125}">
      <dgm:prSet/>
      <dgm:spPr/>
      <dgm:t>
        <a:bodyPr/>
        <a:lstStyle/>
        <a:p>
          <a:r>
            <a:rPr lang="zh-CN" altLang="en-US" b="0" i="0" u="none"/>
            <a:t>占用业主共有的道路或者其他场地用于停放汽车的车位</a:t>
          </a:r>
          <a:r>
            <a:rPr lang="en-US" altLang="zh-CN" b="0" i="0" u="none"/>
            <a:t>,</a:t>
          </a:r>
          <a:r>
            <a:rPr lang="zh-CN" altLang="en-US" b="0" i="0" u="none"/>
            <a:t>属于业主共有。</a:t>
          </a:r>
        </a:p>
      </dgm:t>
    </dgm:pt>
    <dgm:pt modelId="{9C058786-E559-774D-9081-544B085A7578}" type="parTrans" cxnId="{C25526FB-EB65-134B-A8F4-C9403564A45F}">
      <dgm:prSet/>
      <dgm:spPr/>
      <dgm:t>
        <a:bodyPr/>
        <a:lstStyle/>
        <a:p>
          <a:endParaRPr lang="zh-CN" altLang="en-US"/>
        </a:p>
      </dgm:t>
    </dgm:pt>
    <dgm:pt modelId="{B62C391E-E833-CF4F-A7E7-698261B0A0B0}" type="sibTrans" cxnId="{C25526FB-EB65-134B-A8F4-C9403564A45F}">
      <dgm:prSet/>
      <dgm:spPr/>
      <dgm:t>
        <a:bodyPr/>
        <a:lstStyle/>
        <a:p>
          <a:endParaRPr lang="zh-CN" altLang="en-US"/>
        </a:p>
      </dgm:t>
    </dgm:pt>
    <dgm:pt modelId="{EA165494-BD25-0145-8A01-4FE16D18248D}">
      <dgm:prSet/>
      <dgm:spPr/>
      <dgm:t>
        <a:bodyPr/>
        <a:lstStyle/>
        <a:p>
          <a:r>
            <a:rPr lang="zh-CN" altLang="en-US" b="0" i="0" u="none"/>
            <a:t>第二百七十六条　</a:t>
          </a:r>
          <a:r>
            <a:rPr lang="en-US" altLang="zh-CN" b="0" i="0" u="none"/>
            <a:t>【</a:t>
          </a:r>
          <a:r>
            <a:rPr lang="zh-CN" altLang="en-US" b="0" i="0" u="none"/>
            <a:t>车位、车库的首要用途</a:t>
          </a:r>
          <a:r>
            <a:rPr lang="en-US" altLang="zh-CN" b="0" i="0" u="none"/>
            <a:t>】</a:t>
          </a:r>
          <a:r>
            <a:rPr lang="zh-CN" altLang="en-US" b="0" i="0" u="none"/>
            <a:t>建筑区划内</a:t>
          </a:r>
          <a:r>
            <a:rPr lang="en-US" altLang="zh-CN" b="0" i="0" u="none"/>
            <a:t>,</a:t>
          </a:r>
          <a:r>
            <a:rPr lang="zh-CN" altLang="en-US" b="0" i="0" u="none"/>
            <a:t>规划用于停放汽车的车位、车库应当首先满足业主的需要。</a:t>
          </a:r>
        </a:p>
      </dgm:t>
    </dgm:pt>
    <dgm:pt modelId="{844993F0-237B-DF48-A1E0-93403D37C720}" type="parTrans" cxnId="{60E31ADE-5C8C-DD47-A0D0-3DBB49CC35A2}">
      <dgm:prSet/>
      <dgm:spPr/>
      <dgm:t>
        <a:bodyPr/>
        <a:lstStyle/>
        <a:p>
          <a:endParaRPr lang="zh-CN" altLang="en-US"/>
        </a:p>
      </dgm:t>
    </dgm:pt>
    <dgm:pt modelId="{DCF8EE71-E5BB-AC48-9D17-87B442AF5A02}" type="sibTrans" cxnId="{60E31ADE-5C8C-DD47-A0D0-3DBB49CC35A2}">
      <dgm:prSet/>
      <dgm:spPr/>
      <dgm:t>
        <a:bodyPr/>
        <a:lstStyle/>
        <a:p>
          <a:endParaRPr lang="zh-CN" altLang="en-US"/>
        </a:p>
      </dgm:t>
    </dgm:pt>
    <dgm:pt modelId="{EA712DF4-19C8-3740-98B6-E2419F4574F6}" type="pres">
      <dgm:prSet presAssocID="{365558F8-3C6A-7944-9E8E-20C9671882E0}" presName="vert0" presStyleCnt="0">
        <dgm:presLayoutVars>
          <dgm:dir/>
          <dgm:animOne val="branch"/>
          <dgm:animLvl val="lvl"/>
        </dgm:presLayoutVars>
      </dgm:prSet>
      <dgm:spPr/>
    </dgm:pt>
    <dgm:pt modelId="{1CA15219-3328-E643-90BE-EC57FA7893C8}" type="pres">
      <dgm:prSet presAssocID="{5CAF9866-3AFD-994E-8FCF-EE6AE5B28F3A}" presName="thickLine" presStyleLbl="alignNode1" presStyleIdx="0" presStyleCnt="4"/>
      <dgm:spPr/>
    </dgm:pt>
    <dgm:pt modelId="{F3010BDE-DECB-C547-BF5D-F80F8D5546D5}" type="pres">
      <dgm:prSet presAssocID="{5CAF9866-3AFD-994E-8FCF-EE6AE5B28F3A}" presName="horz1" presStyleCnt="0"/>
      <dgm:spPr/>
    </dgm:pt>
    <dgm:pt modelId="{4D571954-B46F-9249-AC7B-692198EC4586}" type="pres">
      <dgm:prSet presAssocID="{5CAF9866-3AFD-994E-8FCF-EE6AE5B28F3A}" presName="tx1" presStyleLbl="revTx" presStyleIdx="0" presStyleCnt="4"/>
      <dgm:spPr/>
    </dgm:pt>
    <dgm:pt modelId="{C6B94FE3-F632-794B-B7BE-E4754CD129F6}" type="pres">
      <dgm:prSet presAssocID="{5CAF9866-3AFD-994E-8FCF-EE6AE5B28F3A}" presName="vert1" presStyleCnt="0"/>
      <dgm:spPr/>
    </dgm:pt>
    <dgm:pt modelId="{674EB38A-9895-D942-95A1-97C67BB0E13C}" type="pres">
      <dgm:prSet presAssocID="{2B530AB0-E0D0-CE49-A8D5-E2BF89E4D58D}" presName="thickLine" presStyleLbl="alignNode1" presStyleIdx="1" presStyleCnt="4"/>
      <dgm:spPr/>
    </dgm:pt>
    <dgm:pt modelId="{E888F3BA-F89D-3140-A576-6139886C3AB6}" type="pres">
      <dgm:prSet presAssocID="{2B530AB0-E0D0-CE49-A8D5-E2BF89E4D58D}" presName="horz1" presStyleCnt="0"/>
      <dgm:spPr/>
    </dgm:pt>
    <dgm:pt modelId="{B12DE969-C528-BA4F-A13A-A14CBE27C2C7}" type="pres">
      <dgm:prSet presAssocID="{2B530AB0-E0D0-CE49-A8D5-E2BF89E4D58D}" presName="tx1" presStyleLbl="revTx" presStyleIdx="1" presStyleCnt="4"/>
      <dgm:spPr/>
    </dgm:pt>
    <dgm:pt modelId="{AB702224-C690-CA41-8485-BB499101054D}" type="pres">
      <dgm:prSet presAssocID="{2B530AB0-E0D0-CE49-A8D5-E2BF89E4D58D}" presName="vert1" presStyleCnt="0"/>
      <dgm:spPr/>
    </dgm:pt>
    <dgm:pt modelId="{905EE2C2-8A60-2447-A800-B2CB5D3B7352}" type="pres">
      <dgm:prSet presAssocID="{7153E26A-B2BE-D547-908A-5469A1F24125}" presName="thickLine" presStyleLbl="alignNode1" presStyleIdx="2" presStyleCnt="4"/>
      <dgm:spPr/>
    </dgm:pt>
    <dgm:pt modelId="{888850D7-5274-F54D-B98E-9D40C74419FD}" type="pres">
      <dgm:prSet presAssocID="{7153E26A-B2BE-D547-908A-5469A1F24125}" presName="horz1" presStyleCnt="0"/>
      <dgm:spPr/>
    </dgm:pt>
    <dgm:pt modelId="{1FCF8402-E87C-FA49-9CE5-D8371B6D7B15}" type="pres">
      <dgm:prSet presAssocID="{7153E26A-B2BE-D547-908A-5469A1F24125}" presName="tx1" presStyleLbl="revTx" presStyleIdx="2" presStyleCnt="4"/>
      <dgm:spPr/>
    </dgm:pt>
    <dgm:pt modelId="{BE197C02-03E4-4544-9B2E-0F45B4448481}" type="pres">
      <dgm:prSet presAssocID="{7153E26A-B2BE-D547-908A-5469A1F24125}" presName="vert1" presStyleCnt="0"/>
      <dgm:spPr/>
    </dgm:pt>
    <dgm:pt modelId="{07E55D93-3459-4842-8A55-E52A02E5259E}" type="pres">
      <dgm:prSet presAssocID="{EA165494-BD25-0145-8A01-4FE16D18248D}" presName="thickLine" presStyleLbl="alignNode1" presStyleIdx="3" presStyleCnt="4"/>
      <dgm:spPr/>
    </dgm:pt>
    <dgm:pt modelId="{EA72F8D8-F8C4-5644-9A34-1986513EB2DA}" type="pres">
      <dgm:prSet presAssocID="{EA165494-BD25-0145-8A01-4FE16D18248D}" presName="horz1" presStyleCnt="0"/>
      <dgm:spPr/>
    </dgm:pt>
    <dgm:pt modelId="{13A0A445-7F9F-8242-A210-185A73758C86}" type="pres">
      <dgm:prSet presAssocID="{EA165494-BD25-0145-8A01-4FE16D18248D}" presName="tx1" presStyleLbl="revTx" presStyleIdx="3" presStyleCnt="4"/>
      <dgm:spPr/>
    </dgm:pt>
    <dgm:pt modelId="{DE7C3401-7946-9E44-A138-11534AD22F96}" type="pres">
      <dgm:prSet presAssocID="{EA165494-BD25-0145-8A01-4FE16D18248D}" presName="vert1" presStyleCnt="0"/>
      <dgm:spPr/>
    </dgm:pt>
  </dgm:ptLst>
  <dgm:cxnLst>
    <dgm:cxn modelId="{6A7FB54F-B32C-2B4D-B75C-7FD1FA209574}" type="presOf" srcId="{365558F8-3C6A-7944-9E8E-20C9671882E0}" destId="{EA712DF4-19C8-3740-98B6-E2419F4574F6}" srcOrd="0" destOrd="0" presId="urn:microsoft.com/office/officeart/2008/layout/LinedList"/>
    <dgm:cxn modelId="{C8A73056-347F-7C42-9BD7-4053BB042F25}" type="presOf" srcId="{2B530AB0-E0D0-CE49-A8D5-E2BF89E4D58D}" destId="{B12DE969-C528-BA4F-A13A-A14CBE27C2C7}" srcOrd="0" destOrd="0" presId="urn:microsoft.com/office/officeart/2008/layout/LinedList"/>
    <dgm:cxn modelId="{9949A265-57EA-B44A-BEF7-05C06DF59AEE}" type="presOf" srcId="{7153E26A-B2BE-D547-908A-5469A1F24125}" destId="{1FCF8402-E87C-FA49-9CE5-D8371B6D7B15}" srcOrd="0" destOrd="0" presId="urn:microsoft.com/office/officeart/2008/layout/LinedList"/>
    <dgm:cxn modelId="{472DFFA1-4A3C-B047-B572-36EE84A285DD}" srcId="{365558F8-3C6A-7944-9E8E-20C9671882E0}" destId="{2B530AB0-E0D0-CE49-A8D5-E2BF89E4D58D}" srcOrd="1" destOrd="0" parTransId="{04BAB449-D54E-0145-B1C0-C9BC0DCDCD5D}" sibTransId="{5D6E435F-904F-174D-B724-22C287472FAF}"/>
    <dgm:cxn modelId="{67082ECE-4084-EF45-A37E-0D8523BBF536}" srcId="{365558F8-3C6A-7944-9E8E-20C9671882E0}" destId="{5CAF9866-3AFD-994E-8FCF-EE6AE5B28F3A}" srcOrd="0" destOrd="0" parTransId="{2763A6A4-7F47-0541-83BE-116D6D7AF077}" sibTransId="{57F0C4DD-AB11-0845-A437-00A34EF604B5}"/>
    <dgm:cxn modelId="{60E31ADE-5C8C-DD47-A0D0-3DBB49CC35A2}" srcId="{365558F8-3C6A-7944-9E8E-20C9671882E0}" destId="{EA165494-BD25-0145-8A01-4FE16D18248D}" srcOrd="3" destOrd="0" parTransId="{844993F0-237B-DF48-A1E0-93403D37C720}" sibTransId="{DCF8EE71-E5BB-AC48-9D17-87B442AF5A02}"/>
    <dgm:cxn modelId="{5457E3E0-EC88-0846-95E5-DF0A74448B5D}" type="presOf" srcId="{EA165494-BD25-0145-8A01-4FE16D18248D}" destId="{13A0A445-7F9F-8242-A210-185A73758C86}" srcOrd="0" destOrd="0" presId="urn:microsoft.com/office/officeart/2008/layout/LinedList"/>
    <dgm:cxn modelId="{973AF7FA-425E-F240-BC5F-3FA5327AD742}" type="presOf" srcId="{5CAF9866-3AFD-994E-8FCF-EE6AE5B28F3A}" destId="{4D571954-B46F-9249-AC7B-692198EC4586}" srcOrd="0" destOrd="0" presId="urn:microsoft.com/office/officeart/2008/layout/LinedList"/>
    <dgm:cxn modelId="{C25526FB-EB65-134B-A8F4-C9403564A45F}" srcId="{365558F8-3C6A-7944-9E8E-20C9671882E0}" destId="{7153E26A-B2BE-D547-908A-5469A1F24125}" srcOrd="2" destOrd="0" parTransId="{9C058786-E559-774D-9081-544B085A7578}" sibTransId="{B62C391E-E833-CF4F-A7E7-698261B0A0B0}"/>
    <dgm:cxn modelId="{B199AAFE-9E1A-314A-9564-CC3D466FEC5A}" type="presParOf" srcId="{EA712DF4-19C8-3740-98B6-E2419F4574F6}" destId="{1CA15219-3328-E643-90BE-EC57FA7893C8}" srcOrd="0" destOrd="0" presId="urn:microsoft.com/office/officeart/2008/layout/LinedList"/>
    <dgm:cxn modelId="{616065C9-4415-9F47-97DC-4677E958BE6A}" type="presParOf" srcId="{EA712DF4-19C8-3740-98B6-E2419F4574F6}" destId="{F3010BDE-DECB-C547-BF5D-F80F8D5546D5}" srcOrd="1" destOrd="0" presId="urn:microsoft.com/office/officeart/2008/layout/LinedList"/>
    <dgm:cxn modelId="{EC3AB67F-1E94-BF42-9907-97DE3C560053}" type="presParOf" srcId="{F3010BDE-DECB-C547-BF5D-F80F8D5546D5}" destId="{4D571954-B46F-9249-AC7B-692198EC4586}" srcOrd="0" destOrd="0" presId="urn:microsoft.com/office/officeart/2008/layout/LinedList"/>
    <dgm:cxn modelId="{04BF6CAA-B8DE-134F-B752-6780C14C6E12}" type="presParOf" srcId="{F3010BDE-DECB-C547-BF5D-F80F8D5546D5}" destId="{C6B94FE3-F632-794B-B7BE-E4754CD129F6}" srcOrd="1" destOrd="0" presId="urn:microsoft.com/office/officeart/2008/layout/LinedList"/>
    <dgm:cxn modelId="{D6685259-2598-3F46-BBFE-C1E6FD071765}" type="presParOf" srcId="{EA712DF4-19C8-3740-98B6-E2419F4574F6}" destId="{674EB38A-9895-D942-95A1-97C67BB0E13C}" srcOrd="2" destOrd="0" presId="urn:microsoft.com/office/officeart/2008/layout/LinedList"/>
    <dgm:cxn modelId="{B98D4C97-6745-0344-AF0A-BB139BC96FE8}" type="presParOf" srcId="{EA712DF4-19C8-3740-98B6-E2419F4574F6}" destId="{E888F3BA-F89D-3140-A576-6139886C3AB6}" srcOrd="3" destOrd="0" presId="urn:microsoft.com/office/officeart/2008/layout/LinedList"/>
    <dgm:cxn modelId="{CD4111E8-ADDB-F046-AD0E-7A3A084F0DC5}" type="presParOf" srcId="{E888F3BA-F89D-3140-A576-6139886C3AB6}" destId="{B12DE969-C528-BA4F-A13A-A14CBE27C2C7}" srcOrd="0" destOrd="0" presId="urn:microsoft.com/office/officeart/2008/layout/LinedList"/>
    <dgm:cxn modelId="{0967159A-E38F-F64C-9140-50CAF864845B}" type="presParOf" srcId="{E888F3BA-F89D-3140-A576-6139886C3AB6}" destId="{AB702224-C690-CA41-8485-BB499101054D}" srcOrd="1" destOrd="0" presId="urn:microsoft.com/office/officeart/2008/layout/LinedList"/>
    <dgm:cxn modelId="{9B1E03E0-2FA1-2A43-BB43-FB7D03C19779}" type="presParOf" srcId="{EA712DF4-19C8-3740-98B6-E2419F4574F6}" destId="{905EE2C2-8A60-2447-A800-B2CB5D3B7352}" srcOrd="4" destOrd="0" presId="urn:microsoft.com/office/officeart/2008/layout/LinedList"/>
    <dgm:cxn modelId="{85153F28-75C1-1545-AF79-35ABCEAAD3B9}" type="presParOf" srcId="{EA712DF4-19C8-3740-98B6-E2419F4574F6}" destId="{888850D7-5274-F54D-B98E-9D40C74419FD}" srcOrd="5" destOrd="0" presId="urn:microsoft.com/office/officeart/2008/layout/LinedList"/>
    <dgm:cxn modelId="{B17A3FD1-F3CC-784D-95B9-DFDDAB34042B}" type="presParOf" srcId="{888850D7-5274-F54D-B98E-9D40C74419FD}" destId="{1FCF8402-E87C-FA49-9CE5-D8371B6D7B15}" srcOrd="0" destOrd="0" presId="urn:microsoft.com/office/officeart/2008/layout/LinedList"/>
    <dgm:cxn modelId="{BA525DE7-44B6-3E4B-A9E8-6AC0268728FC}" type="presParOf" srcId="{888850D7-5274-F54D-B98E-9D40C74419FD}" destId="{BE197C02-03E4-4544-9B2E-0F45B4448481}" srcOrd="1" destOrd="0" presId="urn:microsoft.com/office/officeart/2008/layout/LinedList"/>
    <dgm:cxn modelId="{072AEA1D-5E05-7F4E-B445-8AF34ADCA667}" type="presParOf" srcId="{EA712DF4-19C8-3740-98B6-E2419F4574F6}" destId="{07E55D93-3459-4842-8A55-E52A02E5259E}" srcOrd="6" destOrd="0" presId="urn:microsoft.com/office/officeart/2008/layout/LinedList"/>
    <dgm:cxn modelId="{E3F08880-1D4C-FF4D-957F-62DEDA1EAB22}" type="presParOf" srcId="{EA712DF4-19C8-3740-98B6-E2419F4574F6}" destId="{EA72F8D8-F8C4-5644-9A34-1986513EB2DA}" srcOrd="7" destOrd="0" presId="urn:microsoft.com/office/officeart/2008/layout/LinedList"/>
    <dgm:cxn modelId="{6508A006-F58D-0844-AC0E-198BDE9CA277}" type="presParOf" srcId="{EA72F8D8-F8C4-5644-9A34-1986513EB2DA}" destId="{13A0A445-7F9F-8242-A210-185A73758C86}" srcOrd="0" destOrd="0" presId="urn:microsoft.com/office/officeart/2008/layout/LinedList"/>
    <dgm:cxn modelId="{F0A526D5-F5B0-E045-9B48-F7D8520C6E3E}" type="presParOf" srcId="{EA72F8D8-F8C4-5644-9A34-1986513EB2DA}" destId="{DE7C3401-7946-9E44-A138-11534AD22F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C46F79-A22E-7E48-A7AB-E49162ED6F8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AEE5A6D5-F66D-7B46-B4DB-9FAEF93F4342}">
      <dgm:prSet/>
      <dgm:spPr/>
      <dgm:t>
        <a:bodyPr/>
        <a:lstStyle/>
        <a:p>
          <a:r>
            <a:rPr lang="zh-CN" altLang="en-US" b="0" i="0" u="none"/>
            <a:t>第二百七十七条　</a:t>
          </a:r>
          <a:r>
            <a:rPr lang="en-US" altLang="zh-CN" b="0" i="0" u="none"/>
            <a:t>【</a:t>
          </a:r>
          <a:r>
            <a:rPr lang="zh-CN" altLang="en-US" b="0" i="0" u="none"/>
            <a:t>业主自治管理组织的设立及指导和协助</a:t>
          </a:r>
          <a:r>
            <a:rPr lang="en-US" altLang="zh-CN" b="0" i="0" u="none"/>
            <a:t>】</a:t>
          </a:r>
          <a:r>
            <a:rPr lang="zh-CN" altLang="en-US" b="0" i="0" u="none"/>
            <a:t>业主可以设立业主大会</a:t>
          </a:r>
          <a:r>
            <a:rPr lang="en-US" altLang="zh-CN" b="0" i="0" u="none"/>
            <a:t>,</a:t>
          </a:r>
          <a:r>
            <a:rPr lang="zh-CN" altLang="en-US" b="0" i="0" u="none"/>
            <a:t>选举业主委员会。业主大会、业主委员会成立的具体条件和程序</a:t>
          </a:r>
          <a:r>
            <a:rPr lang="en-US" altLang="zh-CN" b="0" i="0" u="none"/>
            <a:t>,</a:t>
          </a:r>
          <a:r>
            <a:rPr lang="zh-CN" altLang="en-US" b="0" i="0" u="none"/>
            <a:t>依照法律、法规的规定。</a:t>
          </a:r>
        </a:p>
      </dgm:t>
    </dgm:pt>
    <dgm:pt modelId="{0C806786-F1C1-744C-B3DD-94159A92854D}" type="parTrans" cxnId="{3DDA3E24-6B10-6449-B848-6970982A95FE}">
      <dgm:prSet/>
      <dgm:spPr/>
      <dgm:t>
        <a:bodyPr/>
        <a:lstStyle/>
        <a:p>
          <a:endParaRPr lang="zh-CN" altLang="en-US"/>
        </a:p>
      </dgm:t>
    </dgm:pt>
    <dgm:pt modelId="{EB6EC629-B2FA-264F-B5D9-42576B19D9D5}" type="sibTrans" cxnId="{3DDA3E24-6B10-6449-B848-6970982A95FE}">
      <dgm:prSet/>
      <dgm:spPr/>
      <dgm:t>
        <a:bodyPr/>
        <a:lstStyle/>
        <a:p>
          <a:endParaRPr lang="zh-CN" altLang="en-US"/>
        </a:p>
      </dgm:t>
    </dgm:pt>
    <dgm:pt modelId="{94655195-764A-6F43-9406-57F103556CF6}">
      <dgm:prSet/>
      <dgm:spPr/>
      <dgm:t>
        <a:bodyPr/>
        <a:lstStyle/>
        <a:p>
          <a:r>
            <a:rPr lang="zh-CN" altLang="en-US" b="0" i="0" u="none"/>
            <a:t>地方人民政府有关部门、居民委员会应当对设立业主大会和选举业主委员会给予指导和协助。</a:t>
          </a:r>
        </a:p>
      </dgm:t>
    </dgm:pt>
    <dgm:pt modelId="{B78994EF-6AA4-4D43-8351-F7972B96114A}" type="parTrans" cxnId="{1764895B-C6CA-EF45-9268-9C9044B4AF29}">
      <dgm:prSet/>
      <dgm:spPr/>
      <dgm:t>
        <a:bodyPr/>
        <a:lstStyle/>
        <a:p>
          <a:endParaRPr lang="zh-CN" altLang="en-US"/>
        </a:p>
      </dgm:t>
    </dgm:pt>
    <dgm:pt modelId="{7751EA5C-C8E7-FF44-8E78-B9A95187908E}" type="sibTrans" cxnId="{1764895B-C6CA-EF45-9268-9C9044B4AF29}">
      <dgm:prSet/>
      <dgm:spPr/>
      <dgm:t>
        <a:bodyPr/>
        <a:lstStyle/>
        <a:p>
          <a:endParaRPr lang="zh-CN" altLang="en-US"/>
        </a:p>
      </dgm:t>
    </dgm:pt>
    <dgm:pt modelId="{26E34054-057E-EE42-82E6-794A023C0C3A}" type="pres">
      <dgm:prSet presAssocID="{EDC46F79-A22E-7E48-A7AB-E49162ED6F84}" presName="vert0" presStyleCnt="0">
        <dgm:presLayoutVars>
          <dgm:dir/>
          <dgm:animOne val="branch"/>
          <dgm:animLvl val="lvl"/>
        </dgm:presLayoutVars>
      </dgm:prSet>
      <dgm:spPr/>
    </dgm:pt>
    <dgm:pt modelId="{8E86D911-C473-294E-84EA-62611D709959}" type="pres">
      <dgm:prSet presAssocID="{AEE5A6D5-F66D-7B46-B4DB-9FAEF93F4342}" presName="thickLine" presStyleLbl="alignNode1" presStyleIdx="0" presStyleCnt="2"/>
      <dgm:spPr/>
    </dgm:pt>
    <dgm:pt modelId="{9B23895D-A86F-D24E-892F-B5B0A30A9A24}" type="pres">
      <dgm:prSet presAssocID="{AEE5A6D5-F66D-7B46-B4DB-9FAEF93F4342}" presName="horz1" presStyleCnt="0"/>
      <dgm:spPr/>
    </dgm:pt>
    <dgm:pt modelId="{AD810942-9D26-9A45-939E-47616AD34F83}" type="pres">
      <dgm:prSet presAssocID="{AEE5A6D5-F66D-7B46-B4DB-9FAEF93F4342}" presName="tx1" presStyleLbl="revTx" presStyleIdx="0" presStyleCnt="2"/>
      <dgm:spPr/>
    </dgm:pt>
    <dgm:pt modelId="{3220DD06-D0B5-2F45-838E-32D30179CB55}" type="pres">
      <dgm:prSet presAssocID="{AEE5A6D5-F66D-7B46-B4DB-9FAEF93F4342}" presName="vert1" presStyleCnt="0"/>
      <dgm:spPr/>
    </dgm:pt>
    <dgm:pt modelId="{488DF3E2-1ED0-A248-A72E-DC78BF5D88D2}" type="pres">
      <dgm:prSet presAssocID="{94655195-764A-6F43-9406-57F103556CF6}" presName="thickLine" presStyleLbl="alignNode1" presStyleIdx="1" presStyleCnt="2"/>
      <dgm:spPr/>
    </dgm:pt>
    <dgm:pt modelId="{30F366C0-1BDB-B649-A9A6-13152F2EB625}" type="pres">
      <dgm:prSet presAssocID="{94655195-764A-6F43-9406-57F103556CF6}" presName="horz1" presStyleCnt="0"/>
      <dgm:spPr/>
    </dgm:pt>
    <dgm:pt modelId="{60F09B31-2D65-3649-BEDC-16CB0C55497D}" type="pres">
      <dgm:prSet presAssocID="{94655195-764A-6F43-9406-57F103556CF6}" presName="tx1" presStyleLbl="revTx" presStyleIdx="1" presStyleCnt="2"/>
      <dgm:spPr/>
    </dgm:pt>
    <dgm:pt modelId="{9FCD6413-348C-6441-BE53-E5563BC9BB2D}" type="pres">
      <dgm:prSet presAssocID="{94655195-764A-6F43-9406-57F103556CF6}" presName="vert1" presStyleCnt="0"/>
      <dgm:spPr/>
    </dgm:pt>
  </dgm:ptLst>
  <dgm:cxnLst>
    <dgm:cxn modelId="{3DDA3E24-6B10-6449-B848-6970982A95FE}" srcId="{EDC46F79-A22E-7E48-A7AB-E49162ED6F84}" destId="{AEE5A6D5-F66D-7B46-B4DB-9FAEF93F4342}" srcOrd="0" destOrd="0" parTransId="{0C806786-F1C1-744C-B3DD-94159A92854D}" sibTransId="{EB6EC629-B2FA-264F-B5D9-42576B19D9D5}"/>
    <dgm:cxn modelId="{11800E44-1ABA-D448-9BE0-41A245B80E4A}" type="presOf" srcId="{EDC46F79-A22E-7E48-A7AB-E49162ED6F84}" destId="{26E34054-057E-EE42-82E6-794A023C0C3A}" srcOrd="0" destOrd="0" presId="urn:microsoft.com/office/officeart/2008/layout/LinedList"/>
    <dgm:cxn modelId="{1764895B-C6CA-EF45-9268-9C9044B4AF29}" srcId="{EDC46F79-A22E-7E48-A7AB-E49162ED6F84}" destId="{94655195-764A-6F43-9406-57F103556CF6}" srcOrd="1" destOrd="0" parTransId="{B78994EF-6AA4-4D43-8351-F7972B96114A}" sibTransId="{7751EA5C-C8E7-FF44-8E78-B9A95187908E}"/>
    <dgm:cxn modelId="{0A9C288E-C0E7-3C47-B823-57D27FA897E4}" type="presOf" srcId="{AEE5A6D5-F66D-7B46-B4DB-9FAEF93F4342}" destId="{AD810942-9D26-9A45-939E-47616AD34F83}" srcOrd="0" destOrd="0" presId="urn:microsoft.com/office/officeart/2008/layout/LinedList"/>
    <dgm:cxn modelId="{A02DB7D5-65EC-0849-9CEC-D73FD66E6708}" type="presOf" srcId="{94655195-764A-6F43-9406-57F103556CF6}" destId="{60F09B31-2D65-3649-BEDC-16CB0C55497D}" srcOrd="0" destOrd="0" presId="urn:microsoft.com/office/officeart/2008/layout/LinedList"/>
    <dgm:cxn modelId="{306B5604-04BF-2A42-84F9-DA885C04E0FD}" type="presParOf" srcId="{26E34054-057E-EE42-82E6-794A023C0C3A}" destId="{8E86D911-C473-294E-84EA-62611D709959}" srcOrd="0" destOrd="0" presId="urn:microsoft.com/office/officeart/2008/layout/LinedList"/>
    <dgm:cxn modelId="{389FE043-B747-2047-B3E9-612A91577338}" type="presParOf" srcId="{26E34054-057E-EE42-82E6-794A023C0C3A}" destId="{9B23895D-A86F-D24E-892F-B5B0A30A9A24}" srcOrd="1" destOrd="0" presId="urn:microsoft.com/office/officeart/2008/layout/LinedList"/>
    <dgm:cxn modelId="{ACF07C24-EC2B-9448-A935-543911C56951}" type="presParOf" srcId="{9B23895D-A86F-D24E-892F-B5B0A30A9A24}" destId="{AD810942-9D26-9A45-939E-47616AD34F83}" srcOrd="0" destOrd="0" presId="urn:microsoft.com/office/officeart/2008/layout/LinedList"/>
    <dgm:cxn modelId="{70C2C951-1E2A-C34E-ABFB-E5D85B49FA2A}" type="presParOf" srcId="{9B23895D-A86F-D24E-892F-B5B0A30A9A24}" destId="{3220DD06-D0B5-2F45-838E-32D30179CB55}" srcOrd="1" destOrd="0" presId="urn:microsoft.com/office/officeart/2008/layout/LinedList"/>
    <dgm:cxn modelId="{DEBBD30C-B595-BF4E-A3D8-6D269447BD2E}" type="presParOf" srcId="{26E34054-057E-EE42-82E6-794A023C0C3A}" destId="{488DF3E2-1ED0-A248-A72E-DC78BF5D88D2}" srcOrd="2" destOrd="0" presId="urn:microsoft.com/office/officeart/2008/layout/LinedList"/>
    <dgm:cxn modelId="{0F06AA2B-40E3-5F4B-9C56-0728C6414A31}" type="presParOf" srcId="{26E34054-057E-EE42-82E6-794A023C0C3A}" destId="{30F366C0-1BDB-B649-A9A6-13152F2EB625}" srcOrd="3" destOrd="0" presId="urn:microsoft.com/office/officeart/2008/layout/LinedList"/>
    <dgm:cxn modelId="{CB63B08D-5760-8643-8084-D02E28C90A0F}" type="presParOf" srcId="{30F366C0-1BDB-B649-A9A6-13152F2EB625}" destId="{60F09B31-2D65-3649-BEDC-16CB0C55497D}" srcOrd="0" destOrd="0" presId="urn:microsoft.com/office/officeart/2008/layout/LinedList"/>
    <dgm:cxn modelId="{2CF1EBB9-6CEB-964A-86B3-0F2FDFAD99C7}" type="presParOf" srcId="{30F366C0-1BDB-B649-A9A6-13152F2EB625}" destId="{9FCD6413-348C-6441-BE53-E5563BC9BB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217198-7BC0-AF4E-AC25-60BF3397035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00B62FB-48A8-1D42-988D-1DEF02F682DC}">
      <dgm:prSet custT="1"/>
      <dgm:spPr/>
      <dgm:t>
        <a:bodyPr/>
        <a:lstStyle/>
        <a:p>
          <a:r>
            <a:rPr lang="zh-CN" altLang="en-US" sz="1400" b="0" i="0" u="none"/>
            <a:t>第二百七十八条　</a:t>
          </a:r>
          <a:r>
            <a:rPr lang="en-US" altLang="zh-CN" sz="1400" b="0" i="0" u="none"/>
            <a:t>【</a:t>
          </a:r>
          <a:r>
            <a:rPr lang="zh-CN" altLang="en-US" sz="1400" b="0" i="0" u="none"/>
            <a:t>业主共同决定事项及表决</a:t>
          </a:r>
          <a:r>
            <a:rPr lang="en-US" altLang="zh-CN" sz="1400" b="0" i="0" u="none"/>
            <a:t>】</a:t>
          </a:r>
          <a:r>
            <a:rPr lang="zh-CN" altLang="en-US" sz="1400" b="0" i="0" u="none"/>
            <a:t>下列事项由业主共同决定</a:t>
          </a:r>
          <a:r>
            <a:rPr lang="en-US" altLang="zh-CN" sz="1400" b="0" i="0" u="none"/>
            <a:t>:</a:t>
          </a:r>
        </a:p>
      </dgm:t>
    </dgm:pt>
    <dgm:pt modelId="{15ED77FD-9CF0-3745-A6EA-DFAECACFCA56}" type="parTrans" cxnId="{42688309-26C6-E34E-845B-AB81BB8B44A4}">
      <dgm:prSet/>
      <dgm:spPr/>
      <dgm:t>
        <a:bodyPr/>
        <a:lstStyle/>
        <a:p>
          <a:endParaRPr lang="zh-CN" altLang="en-US" sz="1400"/>
        </a:p>
      </dgm:t>
    </dgm:pt>
    <dgm:pt modelId="{6A3CDF8D-3FB3-E444-B8EF-3A2F94D3ADCE}" type="sibTrans" cxnId="{42688309-26C6-E34E-845B-AB81BB8B44A4}">
      <dgm:prSet/>
      <dgm:spPr/>
      <dgm:t>
        <a:bodyPr/>
        <a:lstStyle/>
        <a:p>
          <a:endParaRPr lang="zh-CN" altLang="en-US" sz="1400"/>
        </a:p>
      </dgm:t>
    </dgm:pt>
    <dgm:pt modelId="{9727D370-131A-4E41-BA90-8331183A20B8}">
      <dgm:prSet custT="1"/>
      <dgm:spPr/>
      <dgm:t>
        <a:bodyPr/>
        <a:lstStyle/>
        <a:p>
          <a:r>
            <a:rPr lang="en-US" altLang="zh-CN" sz="1400" b="0" i="0" u="none"/>
            <a:t>(</a:t>
          </a:r>
          <a:r>
            <a:rPr lang="zh-CN" altLang="en-US" sz="1400" b="0" i="0" u="none"/>
            <a:t>一</a:t>
          </a:r>
          <a:r>
            <a:rPr lang="en-US" altLang="zh-CN" sz="1400" b="0" i="0" u="none"/>
            <a:t>)</a:t>
          </a:r>
          <a:r>
            <a:rPr lang="zh-CN" altLang="en-US" sz="1400" b="0" i="0" u="none"/>
            <a:t>制定和修改业主大会议事规则</a:t>
          </a:r>
          <a:r>
            <a:rPr lang="en-US" altLang="zh-CN" sz="1400" b="0" i="0" u="none"/>
            <a:t>;</a:t>
          </a:r>
        </a:p>
      </dgm:t>
    </dgm:pt>
    <dgm:pt modelId="{9742F82F-E1AE-1544-A277-81CBA1083940}" type="parTrans" cxnId="{8C5515DD-A8F8-A249-ACD2-ADBCB21E6323}">
      <dgm:prSet/>
      <dgm:spPr/>
      <dgm:t>
        <a:bodyPr/>
        <a:lstStyle/>
        <a:p>
          <a:endParaRPr lang="zh-CN" altLang="en-US" sz="1400"/>
        </a:p>
      </dgm:t>
    </dgm:pt>
    <dgm:pt modelId="{57296A57-A346-C94D-B225-3367ACFFA9D9}" type="sibTrans" cxnId="{8C5515DD-A8F8-A249-ACD2-ADBCB21E6323}">
      <dgm:prSet/>
      <dgm:spPr/>
      <dgm:t>
        <a:bodyPr/>
        <a:lstStyle/>
        <a:p>
          <a:endParaRPr lang="zh-CN" altLang="en-US" sz="1400"/>
        </a:p>
      </dgm:t>
    </dgm:pt>
    <dgm:pt modelId="{31ACF3B8-A0D0-B04A-99FC-E2E0FFAD9F26}">
      <dgm:prSet custT="1"/>
      <dgm:spPr/>
      <dgm:t>
        <a:bodyPr/>
        <a:lstStyle/>
        <a:p>
          <a:r>
            <a:rPr lang="en-US" altLang="zh-CN" sz="1400" b="0" i="0" u="none"/>
            <a:t>(</a:t>
          </a:r>
          <a:r>
            <a:rPr lang="zh-CN" altLang="en-US" sz="1400" b="0" i="0" u="none"/>
            <a:t>二</a:t>
          </a:r>
          <a:r>
            <a:rPr lang="en-US" altLang="zh-CN" sz="1400" b="0" i="0" u="none"/>
            <a:t>)</a:t>
          </a:r>
          <a:r>
            <a:rPr lang="zh-CN" altLang="en-US" sz="1400" b="0" i="0" u="none"/>
            <a:t>制定和修改管理规约</a:t>
          </a:r>
          <a:r>
            <a:rPr lang="en-US" altLang="zh-CN" sz="1400" b="0" i="0" u="none"/>
            <a:t>;</a:t>
          </a:r>
        </a:p>
      </dgm:t>
    </dgm:pt>
    <dgm:pt modelId="{0CEAD23C-B2B9-8B4B-B242-535898422219}" type="parTrans" cxnId="{2F00BA5C-FE8E-1841-B162-F35FC3C5E0DC}">
      <dgm:prSet/>
      <dgm:spPr/>
      <dgm:t>
        <a:bodyPr/>
        <a:lstStyle/>
        <a:p>
          <a:endParaRPr lang="zh-CN" altLang="en-US" sz="1400"/>
        </a:p>
      </dgm:t>
    </dgm:pt>
    <dgm:pt modelId="{7274A6BF-A187-BB41-8AE6-3EAFBF945419}" type="sibTrans" cxnId="{2F00BA5C-FE8E-1841-B162-F35FC3C5E0DC}">
      <dgm:prSet/>
      <dgm:spPr/>
      <dgm:t>
        <a:bodyPr/>
        <a:lstStyle/>
        <a:p>
          <a:endParaRPr lang="zh-CN" altLang="en-US" sz="1400"/>
        </a:p>
      </dgm:t>
    </dgm:pt>
    <dgm:pt modelId="{12BB81E3-318A-4643-A8A7-D1F8FE802E73}">
      <dgm:prSet custT="1"/>
      <dgm:spPr/>
      <dgm:t>
        <a:bodyPr/>
        <a:lstStyle/>
        <a:p>
          <a:r>
            <a:rPr lang="en-US" altLang="zh-CN" sz="1400" b="0" i="0" u="none"/>
            <a:t>(</a:t>
          </a:r>
          <a:r>
            <a:rPr lang="zh-CN" altLang="en-US" sz="1400" b="0" i="0" u="none"/>
            <a:t>三</a:t>
          </a:r>
          <a:r>
            <a:rPr lang="en-US" altLang="zh-CN" sz="1400" b="0" i="0" u="none"/>
            <a:t>)</a:t>
          </a:r>
          <a:r>
            <a:rPr lang="zh-CN" altLang="en-US" sz="1400" b="0" i="0" u="none"/>
            <a:t>选举业主委员会或者更换业主委员会成员</a:t>
          </a:r>
          <a:r>
            <a:rPr lang="en-US" altLang="zh-CN" sz="1400" b="0" i="0" u="none"/>
            <a:t>;</a:t>
          </a:r>
        </a:p>
      </dgm:t>
    </dgm:pt>
    <dgm:pt modelId="{624FF272-3840-7D46-9A09-FF39275A19B1}" type="parTrans" cxnId="{04EACCB3-B45B-F545-8FC4-AF85580CB3A4}">
      <dgm:prSet/>
      <dgm:spPr/>
      <dgm:t>
        <a:bodyPr/>
        <a:lstStyle/>
        <a:p>
          <a:endParaRPr lang="zh-CN" altLang="en-US" sz="1400"/>
        </a:p>
      </dgm:t>
    </dgm:pt>
    <dgm:pt modelId="{193BE725-59AE-F14D-BE46-9977E0281701}" type="sibTrans" cxnId="{04EACCB3-B45B-F545-8FC4-AF85580CB3A4}">
      <dgm:prSet/>
      <dgm:spPr/>
      <dgm:t>
        <a:bodyPr/>
        <a:lstStyle/>
        <a:p>
          <a:endParaRPr lang="zh-CN" altLang="en-US" sz="1400"/>
        </a:p>
      </dgm:t>
    </dgm:pt>
    <dgm:pt modelId="{278986BF-FF04-4343-9667-06CEB7ED5109}">
      <dgm:prSet custT="1"/>
      <dgm:spPr/>
      <dgm:t>
        <a:bodyPr/>
        <a:lstStyle/>
        <a:p>
          <a:r>
            <a:rPr lang="en-US" altLang="zh-CN" sz="1400" b="0" i="0" u="none"/>
            <a:t>(</a:t>
          </a:r>
          <a:r>
            <a:rPr lang="zh-CN" altLang="en-US" sz="1400" b="0" i="0" u="none"/>
            <a:t>四</a:t>
          </a:r>
          <a:r>
            <a:rPr lang="en-US" altLang="zh-CN" sz="1400" b="0" i="0" u="none"/>
            <a:t>)</a:t>
          </a:r>
          <a:r>
            <a:rPr lang="zh-CN" altLang="en-US" sz="1400" b="0" i="0" u="none"/>
            <a:t>选聘和解聘物业服务企业或者其他管理人</a:t>
          </a:r>
          <a:r>
            <a:rPr lang="en-US" altLang="zh-CN" sz="1400" b="0" i="0" u="none"/>
            <a:t>;</a:t>
          </a:r>
        </a:p>
      </dgm:t>
    </dgm:pt>
    <dgm:pt modelId="{ECD3784D-FC6F-D04E-A3E9-F1EF345593AB}" type="parTrans" cxnId="{AA499EA0-E916-5C4A-8969-3153126B8A77}">
      <dgm:prSet/>
      <dgm:spPr/>
      <dgm:t>
        <a:bodyPr/>
        <a:lstStyle/>
        <a:p>
          <a:endParaRPr lang="zh-CN" altLang="en-US" sz="1400"/>
        </a:p>
      </dgm:t>
    </dgm:pt>
    <dgm:pt modelId="{54CD56F0-B3CF-6441-8689-05F2B072DDC8}" type="sibTrans" cxnId="{AA499EA0-E916-5C4A-8969-3153126B8A77}">
      <dgm:prSet/>
      <dgm:spPr/>
      <dgm:t>
        <a:bodyPr/>
        <a:lstStyle/>
        <a:p>
          <a:endParaRPr lang="zh-CN" altLang="en-US" sz="1400"/>
        </a:p>
      </dgm:t>
    </dgm:pt>
    <dgm:pt modelId="{3E671318-196B-D242-8065-15944AF8755E}">
      <dgm:prSet custT="1"/>
      <dgm:spPr/>
      <dgm:t>
        <a:bodyPr/>
        <a:lstStyle/>
        <a:p>
          <a:r>
            <a:rPr lang="en-US" altLang="zh-CN" sz="1400" b="0" i="0" u="none"/>
            <a:t>(</a:t>
          </a:r>
          <a:r>
            <a:rPr lang="zh-CN" altLang="en-US" sz="1400" b="0" i="0" u="none"/>
            <a:t>五</a:t>
          </a:r>
          <a:r>
            <a:rPr lang="en-US" altLang="zh-CN" sz="1400" b="0" i="0" u="none"/>
            <a:t>)</a:t>
          </a:r>
          <a:r>
            <a:rPr lang="zh-CN" altLang="en-US" sz="1400" b="0" i="0" u="none"/>
            <a:t>使用建筑物及其附属设施的维修资金</a:t>
          </a:r>
          <a:r>
            <a:rPr lang="en-US" altLang="zh-CN" sz="1400" b="0" i="0" u="none"/>
            <a:t>;</a:t>
          </a:r>
        </a:p>
      </dgm:t>
    </dgm:pt>
    <dgm:pt modelId="{7FADD2DF-1457-3E43-BBC8-EF3EF5EBB6A9}" type="parTrans" cxnId="{A616CD6A-3A5D-5643-BE99-8AA7FFDF5FB3}">
      <dgm:prSet/>
      <dgm:spPr/>
      <dgm:t>
        <a:bodyPr/>
        <a:lstStyle/>
        <a:p>
          <a:endParaRPr lang="zh-CN" altLang="en-US" sz="1400"/>
        </a:p>
      </dgm:t>
    </dgm:pt>
    <dgm:pt modelId="{BD203B1B-1B7F-C04B-AC8E-CD4B2F221560}" type="sibTrans" cxnId="{A616CD6A-3A5D-5643-BE99-8AA7FFDF5FB3}">
      <dgm:prSet/>
      <dgm:spPr/>
      <dgm:t>
        <a:bodyPr/>
        <a:lstStyle/>
        <a:p>
          <a:endParaRPr lang="zh-CN" altLang="en-US" sz="1400"/>
        </a:p>
      </dgm:t>
    </dgm:pt>
    <dgm:pt modelId="{8A5D0915-6423-B249-8677-4F4F00D9EC24}">
      <dgm:prSet custT="1"/>
      <dgm:spPr/>
      <dgm:t>
        <a:bodyPr/>
        <a:lstStyle/>
        <a:p>
          <a:r>
            <a:rPr lang="en-US" altLang="zh-CN" sz="1400" b="0" i="0" u="none"/>
            <a:t>(</a:t>
          </a:r>
          <a:r>
            <a:rPr lang="zh-CN" altLang="en-US" sz="1400" b="0" i="0" u="none"/>
            <a:t>六</a:t>
          </a:r>
          <a:r>
            <a:rPr lang="en-US" altLang="zh-CN" sz="1400" b="0" i="0" u="none"/>
            <a:t>)</a:t>
          </a:r>
          <a:r>
            <a:rPr lang="zh-CN" altLang="en-US" sz="1400" b="0" i="0" u="none"/>
            <a:t>筹集建筑物及其附属设施的维修资金</a:t>
          </a:r>
          <a:r>
            <a:rPr lang="en-US" altLang="zh-CN" sz="1400" b="0" i="0" u="none"/>
            <a:t>;</a:t>
          </a:r>
        </a:p>
      </dgm:t>
    </dgm:pt>
    <dgm:pt modelId="{1ED7A80B-7CE1-6B4B-BA7D-792E5E397C9B}" type="parTrans" cxnId="{3ECDE55E-E48C-D04B-B9BC-630C7A7DE084}">
      <dgm:prSet/>
      <dgm:spPr/>
      <dgm:t>
        <a:bodyPr/>
        <a:lstStyle/>
        <a:p>
          <a:endParaRPr lang="zh-CN" altLang="en-US" sz="1400"/>
        </a:p>
      </dgm:t>
    </dgm:pt>
    <dgm:pt modelId="{9E2AB7E0-D03E-F743-B06C-C4A153B75D8F}" type="sibTrans" cxnId="{3ECDE55E-E48C-D04B-B9BC-630C7A7DE084}">
      <dgm:prSet/>
      <dgm:spPr/>
      <dgm:t>
        <a:bodyPr/>
        <a:lstStyle/>
        <a:p>
          <a:endParaRPr lang="zh-CN" altLang="en-US" sz="1400"/>
        </a:p>
      </dgm:t>
    </dgm:pt>
    <dgm:pt modelId="{6B4FAA00-259C-B144-9ECC-C00D4A315501}">
      <dgm:prSet custT="1"/>
      <dgm:spPr/>
      <dgm:t>
        <a:bodyPr/>
        <a:lstStyle/>
        <a:p>
          <a:r>
            <a:rPr lang="en-US" altLang="zh-CN" sz="1400" b="0" i="0" u="none"/>
            <a:t>(</a:t>
          </a:r>
          <a:r>
            <a:rPr lang="zh-CN" altLang="en-US" sz="1400" b="0" i="0" u="none"/>
            <a:t>七</a:t>
          </a:r>
          <a:r>
            <a:rPr lang="en-US" altLang="zh-CN" sz="1400" b="0" i="0" u="none"/>
            <a:t>)</a:t>
          </a:r>
          <a:r>
            <a:rPr lang="zh-CN" altLang="en-US" sz="1400" b="0" i="0" u="none"/>
            <a:t>改建、重建建筑物及其附属设施</a:t>
          </a:r>
          <a:r>
            <a:rPr lang="en-US" altLang="zh-CN" sz="1400" b="0" i="0" u="none"/>
            <a:t>;</a:t>
          </a:r>
        </a:p>
      </dgm:t>
    </dgm:pt>
    <dgm:pt modelId="{BC0815A9-E7CA-1344-978F-E2B0F3341D01}" type="parTrans" cxnId="{4C71E2C7-F0A5-594A-9C7D-230EF084319F}">
      <dgm:prSet/>
      <dgm:spPr/>
      <dgm:t>
        <a:bodyPr/>
        <a:lstStyle/>
        <a:p>
          <a:endParaRPr lang="zh-CN" altLang="en-US" sz="1400"/>
        </a:p>
      </dgm:t>
    </dgm:pt>
    <dgm:pt modelId="{342EBB0B-B6FA-D147-A87A-AF832AB0C498}" type="sibTrans" cxnId="{4C71E2C7-F0A5-594A-9C7D-230EF084319F}">
      <dgm:prSet/>
      <dgm:spPr/>
      <dgm:t>
        <a:bodyPr/>
        <a:lstStyle/>
        <a:p>
          <a:endParaRPr lang="zh-CN" altLang="en-US" sz="1400"/>
        </a:p>
      </dgm:t>
    </dgm:pt>
    <dgm:pt modelId="{86398639-2480-A649-9CB9-623876F5DD05}">
      <dgm:prSet custT="1"/>
      <dgm:spPr/>
      <dgm:t>
        <a:bodyPr/>
        <a:lstStyle/>
        <a:p>
          <a:r>
            <a:rPr lang="en-US" altLang="zh-CN" sz="1400" b="0" i="0" u="none"/>
            <a:t>(</a:t>
          </a:r>
          <a:r>
            <a:rPr lang="zh-CN" altLang="en-US" sz="1400" b="0" i="0" u="none"/>
            <a:t>八</a:t>
          </a:r>
          <a:r>
            <a:rPr lang="en-US" altLang="zh-CN" sz="1400" b="0" i="0" u="none"/>
            <a:t>)</a:t>
          </a:r>
          <a:r>
            <a:rPr lang="zh-CN" altLang="en-US" sz="1400" b="0" i="0" u="none"/>
            <a:t>改变共有部分的用途或者利用共有部分从事经营活动</a:t>
          </a:r>
          <a:r>
            <a:rPr lang="en-US" altLang="zh-CN" sz="1400" b="0" i="0" u="none"/>
            <a:t>;</a:t>
          </a:r>
        </a:p>
      </dgm:t>
    </dgm:pt>
    <dgm:pt modelId="{29D3466E-370C-704B-B212-58C99FF5955F}" type="parTrans" cxnId="{27D90D8A-C3B5-3343-8643-CB881EC404CD}">
      <dgm:prSet/>
      <dgm:spPr/>
      <dgm:t>
        <a:bodyPr/>
        <a:lstStyle/>
        <a:p>
          <a:endParaRPr lang="zh-CN" altLang="en-US" sz="1400"/>
        </a:p>
      </dgm:t>
    </dgm:pt>
    <dgm:pt modelId="{2C3EDD9C-7AB7-0041-95A1-652C8F3549DE}" type="sibTrans" cxnId="{27D90D8A-C3B5-3343-8643-CB881EC404CD}">
      <dgm:prSet/>
      <dgm:spPr/>
      <dgm:t>
        <a:bodyPr/>
        <a:lstStyle/>
        <a:p>
          <a:endParaRPr lang="zh-CN" altLang="en-US" sz="1400"/>
        </a:p>
      </dgm:t>
    </dgm:pt>
    <dgm:pt modelId="{A6D571C9-181A-5C4F-80DC-C88536FEFEFF}">
      <dgm:prSet custT="1"/>
      <dgm:spPr/>
      <dgm:t>
        <a:bodyPr/>
        <a:lstStyle/>
        <a:p>
          <a:r>
            <a:rPr lang="en-US" altLang="zh-CN" sz="1400" b="0" i="0" u="none"/>
            <a:t>(</a:t>
          </a:r>
          <a:r>
            <a:rPr lang="zh-CN" altLang="en-US" sz="1400" b="0" i="0" u="none"/>
            <a:t>九</a:t>
          </a:r>
          <a:r>
            <a:rPr lang="en-US" altLang="zh-CN" sz="1400" b="0" i="0" u="none"/>
            <a:t>)</a:t>
          </a:r>
          <a:r>
            <a:rPr lang="zh-CN" altLang="en-US" sz="1400" b="0" i="0" u="none"/>
            <a:t>有关共有和共同管理权利的其他重大事项。</a:t>
          </a:r>
        </a:p>
      </dgm:t>
    </dgm:pt>
    <dgm:pt modelId="{CD303BB7-0C95-7D4E-9FAC-7920DFE6205B}" type="parTrans" cxnId="{EB78B90D-8C95-804B-BBD8-98E87E77F270}">
      <dgm:prSet/>
      <dgm:spPr/>
      <dgm:t>
        <a:bodyPr/>
        <a:lstStyle/>
        <a:p>
          <a:endParaRPr lang="zh-CN" altLang="en-US" sz="1400"/>
        </a:p>
      </dgm:t>
    </dgm:pt>
    <dgm:pt modelId="{9EB6B584-FBAE-0340-ADA5-2D704F0FF2AC}" type="sibTrans" cxnId="{EB78B90D-8C95-804B-BBD8-98E87E77F270}">
      <dgm:prSet/>
      <dgm:spPr/>
      <dgm:t>
        <a:bodyPr/>
        <a:lstStyle/>
        <a:p>
          <a:endParaRPr lang="zh-CN" altLang="en-US" sz="1400"/>
        </a:p>
      </dgm:t>
    </dgm:pt>
    <dgm:pt modelId="{662B8149-F177-4B47-8DC2-B649D9565B41}">
      <dgm:prSet custT="1"/>
      <dgm:spPr/>
      <dgm:t>
        <a:bodyPr/>
        <a:lstStyle/>
        <a:p>
          <a:r>
            <a:rPr lang="zh-CN" altLang="en-US" sz="1400" b="0" i="0" u="none" dirty="0"/>
            <a:t>业主共同决定事项</a:t>
          </a:r>
          <a:r>
            <a:rPr lang="en-US" altLang="zh-CN" sz="1400" b="0" i="0" u="none" dirty="0"/>
            <a:t>,</a:t>
          </a:r>
          <a:r>
            <a:rPr lang="zh-CN" altLang="en-US" sz="1400" b="0" i="0" u="none" dirty="0"/>
            <a:t>应当由专有部分面积占比三分之二以上的业主且人数占比三分之二以上的业主参与表决。决定前款第六项至第八项规定的事项</a:t>
          </a:r>
          <a:r>
            <a:rPr lang="en-US" altLang="zh-CN" sz="1400" b="0" i="0" u="none" dirty="0"/>
            <a:t>,</a:t>
          </a:r>
          <a:r>
            <a:rPr lang="zh-CN" altLang="en-US" sz="1400" b="0" i="0" u="none" dirty="0"/>
            <a:t>应当经参与表决专有部分面积四分之三以上的业主且参与表决人数四分之三以上的业主同意。决定前款其他事项</a:t>
          </a:r>
          <a:r>
            <a:rPr lang="en-US" altLang="zh-CN" sz="1400" b="0" i="0" u="none" dirty="0"/>
            <a:t>,</a:t>
          </a:r>
          <a:r>
            <a:rPr lang="zh-CN" altLang="en-US" sz="1400" b="0" i="0" u="none" dirty="0"/>
            <a:t>应当经参与表决专有部分面积过半数的业主且参与表决人数过半数的业主同意。</a:t>
          </a:r>
        </a:p>
      </dgm:t>
    </dgm:pt>
    <dgm:pt modelId="{F5932076-E3FF-A24C-BF0E-4455EE70D231}" type="parTrans" cxnId="{CBA6E0D5-D0CB-E548-A102-5301D3AB1E39}">
      <dgm:prSet/>
      <dgm:spPr/>
      <dgm:t>
        <a:bodyPr/>
        <a:lstStyle/>
        <a:p>
          <a:endParaRPr lang="zh-CN" altLang="en-US" sz="1400"/>
        </a:p>
      </dgm:t>
    </dgm:pt>
    <dgm:pt modelId="{182CCCD2-D028-674C-AAE1-346C96584F3D}" type="sibTrans" cxnId="{CBA6E0D5-D0CB-E548-A102-5301D3AB1E39}">
      <dgm:prSet/>
      <dgm:spPr/>
      <dgm:t>
        <a:bodyPr/>
        <a:lstStyle/>
        <a:p>
          <a:endParaRPr lang="zh-CN" altLang="en-US" sz="1400"/>
        </a:p>
      </dgm:t>
    </dgm:pt>
    <dgm:pt modelId="{B44C3387-710C-774A-AB44-D4A2DC4A37B1}" type="pres">
      <dgm:prSet presAssocID="{B2217198-7BC0-AF4E-AC25-60BF33970357}" presName="vert0" presStyleCnt="0">
        <dgm:presLayoutVars>
          <dgm:dir/>
          <dgm:animOne val="branch"/>
          <dgm:animLvl val="lvl"/>
        </dgm:presLayoutVars>
      </dgm:prSet>
      <dgm:spPr/>
    </dgm:pt>
    <dgm:pt modelId="{7CF061E7-35B3-2345-9F54-E1DBFC110F7F}" type="pres">
      <dgm:prSet presAssocID="{800B62FB-48A8-1D42-988D-1DEF02F682DC}" presName="thickLine" presStyleLbl="alignNode1" presStyleIdx="0" presStyleCnt="11"/>
      <dgm:spPr/>
    </dgm:pt>
    <dgm:pt modelId="{E4EB6E30-A64F-B24F-B62F-9677DDE99510}" type="pres">
      <dgm:prSet presAssocID="{800B62FB-48A8-1D42-988D-1DEF02F682DC}" presName="horz1" presStyleCnt="0"/>
      <dgm:spPr/>
    </dgm:pt>
    <dgm:pt modelId="{04BA1132-6155-0B48-B044-BCB16989ACD2}" type="pres">
      <dgm:prSet presAssocID="{800B62FB-48A8-1D42-988D-1DEF02F682DC}" presName="tx1" presStyleLbl="revTx" presStyleIdx="0" presStyleCnt="11"/>
      <dgm:spPr/>
    </dgm:pt>
    <dgm:pt modelId="{9B957F3D-5DAD-5E45-A19B-1D55A1845D0B}" type="pres">
      <dgm:prSet presAssocID="{800B62FB-48A8-1D42-988D-1DEF02F682DC}" presName="vert1" presStyleCnt="0"/>
      <dgm:spPr/>
    </dgm:pt>
    <dgm:pt modelId="{35EB4DA9-455A-1349-AEA4-075469B3FC81}" type="pres">
      <dgm:prSet presAssocID="{9727D370-131A-4E41-BA90-8331183A20B8}" presName="thickLine" presStyleLbl="alignNode1" presStyleIdx="1" presStyleCnt="11"/>
      <dgm:spPr/>
    </dgm:pt>
    <dgm:pt modelId="{7C1A8617-90E9-E94E-B3E5-8E8ADDE718E9}" type="pres">
      <dgm:prSet presAssocID="{9727D370-131A-4E41-BA90-8331183A20B8}" presName="horz1" presStyleCnt="0"/>
      <dgm:spPr/>
    </dgm:pt>
    <dgm:pt modelId="{A024E043-2EAA-E042-A0DE-537C19CA59C4}" type="pres">
      <dgm:prSet presAssocID="{9727D370-131A-4E41-BA90-8331183A20B8}" presName="tx1" presStyleLbl="revTx" presStyleIdx="1" presStyleCnt="11"/>
      <dgm:spPr/>
    </dgm:pt>
    <dgm:pt modelId="{2937B244-8024-2741-9D77-D8679FC8E35E}" type="pres">
      <dgm:prSet presAssocID="{9727D370-131A-4E41-BA90-8331183A20B8}" presName="vert1" presStyleCnt="0"/>
      <dgm:spPr/>
    </dgm:pt>
    <dgm:pt modelId="{B0EF2596-A382-334E-8E2D-2D9B2B2EE0DD}" type="pres">
      <dgm:prSet presAssocID="{31ACF3B8-A0D0-B04A-99FC-E2E0FFAD9F26}" presName="thickLine" presStyleLbl="alignNode1" presStyleIdx="2" presStyleCnt="11"/>
      <dgm:spPr/>
    </dgm:pt>
    <dgm:pt modelId="{94D272E7-B110-8E4A-98E5-4CA09658E732}" type="pres">
      <dgm:prSet presAssocID="{31ACF3B8-A0D0-B04A-99FC-E2E0FFAD9F26}" presName="horz1" presStyleCnt="0"/>
      <dgm:spPr/>
    </dgm:pt>
    <dgm:pt modelId="{B1E332DF-1E85-2645-A5DD-43A35535D25A}" type="pres">
      <dgm:prSet presAssocID="{31ACF3B8-A0D0-B04A-99FC-E2E0FFAD9F26}" presName="tx1" presStyleLbl="revTx" presStyleIdx="2" presStyleCnt="11"/>
      <dgm:spPr/>
    </dgm:pt>
    <dgm:pt modelId="{22C1CAA9-E792-B748-91D0-3AF325CBF64F}" type="pres">
      <dgm:prSet presAssocID="{31ACF3B8-A0D0-B04A-99FC-E2E0FFAD9F26}" presName="vert1" presStyleCnt="0"/>
      <dgm:spPr/>
    </dgm:pt>
    <dgm:pt modelId="{643B09F2-982A-4F4B-A9CF-99877B193B2F}" type="pres">
      <dgm:prSet presAssocID="{12BB81E3-318A-4643-A8A7-D1F8FE802E73}" presName="thickLine" presStyleLbl="alignNode1" presStyleIdx="3" presStyleCnt="11"/>
      <dgm:spPr/>
    </dgm:pt>
    <dgm:pt modelId="{92450D59-DA48-0E4B-97EE-A971AAF4A147}" type="pres">
      <dgm:prSet presAssocID="{12BB81E3-318A-4643-A8A7-D1F8FE802E73}" presName="horz1" presStyleCnt="0"/>
      <dgm:spPr/>
    </dgm:pt>
    <dgm:pt modelId="{DA8B3EF1-F0FA-6746-858A-D0E7D48B8544}" type="pres">
      <dgm:prSet presAssocID="{12BB81E3-318A-4643-A8A7-D1F8FE802E73}" presName="tx1" presStyleLbl="revTx" presStyleIdx="3" presStyleCnt="11"/>
      <dgm:spPr/>
    </dgm:pt>
    <dgm:pt modelId="{4769E004-7CE2-5448-8671-CD4DAA654BD4}" type="pres">
      <dgm:prSet presAssocID="{12BB81E3-318A-4643-A8A7-D1F8FE802E73}" presName="vert1" presStyleCnt="0"/>
      <dgm:spPr/>
    </dgm:pt>
    <dgm:pt modelId="{FFDF9166-464D-D442-A2F2-E3417BECFE22}" type="pres">
      <dgm:prSet presAssocID="{278986BF-FF04-4343-9667-06CEB7ED5109}" presName="thickLine" presStyleLbl="alignNode1" presStyleIdx="4" presStyleCnt="11"/>
      <dgm:spPr/>
    </dgm:pt>
    <dgm:pt modelId="{302A9BC7-17E4-E648-BFB2-6C0E6444FCF7}" type="pres">
      <dgm:prSet presAssocID="{278986BF-FF04-4343-9667-06CEB7ED5109}" presName="horz1" presStyleCnt="0"/>
      <dgm:spPr/>
    </dgm:pt>
    <dgm:pt modelId="{6177347D-230C-6347-A0F9-D1E58AEF150F}" type="pres">
      <dgm:prSet presAssocID="{278986BF-FF04-4343-9667-06CEB7ED5109}" presName="tx1" presStyleLbl="revTx" presStyleIdx="4" presStyleCnt="11"/>
      <dgm:spPr/>
    </dgm:pt>
    <dgm:pt modelId="{D8A776B1-A0CF-2541-A6C6-12A5FAF3ED9E}" type="pres">
      <dgm:prSet presAssocID="{278986BF-FF04-4343-9667-06CEB7ED5109}" presName="vert1" presStyleCnt="0"/>
      <dgm:spPr/>
    </dgm:pt>
    <dgm:pt modelId="{FEE5A41C-1094-B240-8E54-1A19C033E1A4}" type="pres">
      <dgm:prSet presAssocID="{3E671318-196B-D242-8065-15944AF8755E}" presName="thickLine" presStyleLbl="alignNode1" presStyleIdx="5" presStyleCnt="11"/>
      <dgm:spPr/>
    </dgm:pt>
    <dgm:pt modelId="{51A2F840-5D58-D74B-8B0B-E08B88B6A53F}" type="pres">
      <dgm:prSet presAssocID="{3E671318-196B-D242-8065-15944AF8755E}" presName="horz1" presStyleCnt="0"/>
      <dgm:spPr/>
    </dgm:pt>
    <dgm:pt modelId="{7F2154E4-D44D-DB49-B09F-DAA5C96395DD}" type="pres">
      <dgm:prSet presAssocID="{3E671318-196B-D242-8065-15944AF8755E}" presName="tx1" presStyleLbl="revTx" presStyleIdx="5" presStyleCnt="11"/>
      <dgm:spPr/>
    </dgm:pt>
    <dgm:pt modelId="{AE7F1DE7-75F2-104B-9A3B-61A7DFE86DF7}" type="pres">
      <dgm:prSet presAssocID="{3E671318-196B-D242-8065-15944AF8755E}" presName="vert1" presStyleCnt="0"/>
      <dgm:spPr/>
    </dgm:pt>
    <dgm:pt modelId="{0B74CF09-CD88-BE4E-84C3-0292A8B6E9AA}" type="pres">
      <dgm:prSet presAssocID="{8A5D0915-6423-B249-8677-4F4F00D9EC24}" presName="thickLine" presStyleLbl="alignNode1" presStyleIdx="6" presStyleCnt="11"/>
      <dgm:spPr/>
    </dgm:pt>
    <dgm:pt modelId="{DDA7B3CF-EA1F-024F-B746-22367743FC63}" type="pres">
      <dgm:prSet presAssocID="{8A5D0915-6423-B249-8677-4F4F00D9EC24}" presName="horz1" presStyleCnt="0"/>
      <dgm:spPr/>
    </dgm:pt>
    <dgm:pt modelId="{37FB0363-FFB3-7B43-ACD0-2834FF5A8D76}" type="pres">
      <dgm:prSet presAssocID="{8A5D0915-6423-B249-8677-4F4F00D9EC24}" presName="tx1" presStyleLbl="revTx" presStyleIdx="6" presStyleCnt="11"/>
      <dgm:spPr/>
    </dgm:pt>
    <dgm:pt modelId="{E4938565-38C0-294C-8F9D-681494B2FA79}" type="pres">
      <dgm:prSet presAssocID="{8A5D0915-6423-B249-8677-4F4F00D9EC24}" presName="vert1" presStyleCnt="0"/>
      <dgm:spPr/>
    </dgm:pt>
    <dgm:pt modelId="{4695BC93-19B0-324B-A649-2A9BA5041DC2}" type="pres">
      <dgm:prSet presAssocID="{6B4FAA00-259C-B144-9ECC-C00D4A315501}" presName="thickLine" presStyleLbl="alignNode1" presStyleIdx="7" presStyleCnt="11"/>
      <dgm:spPr/>
    </dgm:pt>
    <dgm:pt modelId="{72E90E50-716E-144B-8ADA-AE9A5137E7B9}" type="pres">
      <dgm:prSet presAssocID="{6B4FAA00-259C-B144-9ECC-C00D4A315501}" presName="horz1" presStyleCnt="0"/>
      <dgm:spPr/>
    </dgm:pt>
    <dgm:pt modelId="{2BA4053C-C3CB-B54C-9935-E8FDBDC3E934}" type="pres">
      <dgm:prSet presAssocID="{6B4FAA00-259C-B144-9ECC-C00D4A315501}" presName="tx1" presStyleLbl="revTx" presStyleIdx="7" presStyleCnt="11"/>
      <dgm:spPr/>
    </dgm:pt>
    <dgm:pt modelId="{7139C1EC-09D7-1C49-860D-5AEDB74F760F}" type="pres">
      <dgm:prSet presAssocID="{6B4FAA00-259C-B144-9ECC-C00D4A315501}" presName="vert1" presStyleCnt="0"/>
      <dgm:spPr/>
    </dgm:pt>
    <dgm:pt modelId="{BB5D5029-FC03-F943-84D8-7BDB8BDBCFC6}" type="pres">
      <dgm:prSet presAssocID="{86398639-2480-A649-9CB9-623876F5DD05}" presName="thickLine" presStyleLbl="alignNode1" presStyleIdx="8" presStyleCnt="11"/>
      <dgm:spPr/>
    </dgm:pt>
    <dgm:pt modelId="{0A1117DF-40D7-9C4E-8B68-3851EDDC02A8}" type="pres">
      <dgm:prSet presAssocID="{86398639-2480-A649-9CB9-623876F5DD05}" presName="horz1" presStyleCnt="0"/>
      <dgm:spPr/>
    </dgm:pt>
    <dgm:pt modelId="{6B4EE4E8-010D-6941-AB44-E5CBDDDB80C5}" type="pres">
      <dgm:prSet presAssocID="{86398639-2480-A649-9CB9-623876F5DD05}" presName="tx1" presStyleLbl="revTx" presStyleIdx="8" presStyleCnt="11"/>
      <dgm:spPr/>
    </dgm:pt>
    <dgm:pt modelId="{378D29F7-AD41-A943-A983-F5576AADBCC7}" type="pres">
      <dgm:prSet presAssocID="{86398639-2480-A649-9CB9-623876F5DD05}" presName="vert1" presStyleCnt="0"/>
      <dgm:spPr/>
    </dgm:pt>
    <dgm:pt modelId="{EFD50C94-E35B-3F45-9E8D-92D645457EFB}" type="pres">
      <dgm:prSet presAssocID="{A6D571C9-181A-5C4F-80DC-C88536FEFEFF}" presName="thickLine" presStyleLbl="alignNode1" presStyleIdx="9" presStyleCnt="11"/>
      <dgm:spPr/>
    </dgm:pt>
    <dgm:pt modelId="{3ED72D87-E0FE-3C49-9698-3B84E7EABF52}" type="pres">
      <dgm:prSet presAssocID="{A6D571C9-181A-5C4F-80DC-C88536FEFEFF}" presName="horz1" presStyleCnt="0"/>
      <dgm:spPr/>
    </dgm:pt>
    <dgm:pt modelId="{8A744D80-9338-2A4F-8D49-26703D4227DE}" type="pres">
      <dgm:prSet presAssocID="{A6D571C9-181A-5C4F-80DC-C88536FEFEFF}" presName="tx1" presStyleLbl="revTx" presStyleIdx="9" presStyleCnt="11"/>
      <dgm:spPr/>
    </dgm:pt>
    <dgm:pt modelId="{E6D8A4DC-C033-BA42-931A-F8A9B4FDD460}" type="pres">
      <dgm:prSet presAssocID="{A6D571C9-181A-5C4F-80DC-C88536FEFEFF}" presName="vert1" presStyleCnt="0"/>
      <dgm:spPr/>
    </dgm:pt>
    <dgm:pt modelId="{FD95C4FF-1983-564B-919F-C4139B590CE7}" type="pres">
      <dgm:prSet presAssocID="{662B8149-F177-4B47-8DC2-B649D9565B41}" presName="thickLine" presStyleLbl="alignNode1" presStyleIdx="10" presStyleCnt="11"/>
      <dgm:spPr/>
    </dgm:pt>
    <dgm:pt modelId="{02005EC2-1B88-254C-A170-E1F6A4239A32}" type="pres">
      <dgm:prSet presAssocID="{662B8149-F177-4B47-8DC2-B649D9565B41}" presName="horz1" presStyleCnt="0"/>
      <dgm:spPr/>
    </dgm:pt>
    <dgm:pt modelId="{B55E25FB-0BDD-124D-9F10-F80DECF0E5F3}" type="pres">
      <dgm:prSet presAssocID="{662B8149-F177-4B47-8DC2-B649D9565B41}" presName="tx1" presStyleLbl="revTx" presStyleIdx="10" presStyleCnt="11" custScaleY="206689"/>
      <dgm:spPr/>
    </dgm:pt>
    <dgm:pt modelId="{F530EB44-DCCB-014B-92C0-91D359027A32}" type="pres">
      <dgm:prSet presAssocID="{662B8149-F177-4B47-8DC2-B649D9565B41}" presName="vert1" presStyleCnt="0"/>
      <dgm:spPr/>
    </dgm:pt>
  </dgm:ptLst>
  <dgm:cxnLst>
    <dgm:cxn modelId="{47654505-ED58-1547-AB4D-0800F9424F5C}" type="presOf" srcId="{12BB81E3-318A-4643-A8A7-D1F8FE802E73}" destId="{DA8B3EF1-F0FA-6746-858A-D0E7D48B8544}" srcOrd="0" destOrd="0" presId="urn:microsoft.com/office/officeart/2008/layout/LinedList"/>
    <dgm:cxn modelId="{42688309-26C6-E34E-845B-AB81BB8B44A4}" srcId="{B2217198-7BC0-AF4E-AC25-60BF33970357}" destId="{800B62FB-48A8-1D42-988D-1DEF02F682DC}" srcOrd="0" destOrd="0" parTransId="{15ED77FD-9CF0-3745-A6EA-DFAECACFCA56}" sibTransId="{6A3CDF8D-3FB3-E444-B8EF-3A2F94D3ADCE}"/>
    <dgm:cxn modelId="{EB78B90D-8C95-804B-BBD8-98E87E77F270}" srcId="{B2217198-7BC0-AF4E-AC25-60BF33970357}" destId="{A6D571C9-181A-5C4F-80DC-C88536FEFEFF}" srcOrd="9" destOrd="0" parTransId="{CD303BB7-0C95-7D4E-9FAC-7920DFE6205B}" sibTransId="{9EB6B584-FBAE-0340-ADA5-2D704F0FF2AC}"/>
    <dgm:cxn modelId="{2048F80E-9986-3B4F-8B6E-106A2338AB1B}" type="presOf" srcId="{A6D571C9-181A-5C4F-80DC-C88536FEFEFF}" destId="{8A744D80-9338-2A4F-8D49-26703D4227DE}" srcOrd="0" destOrd="0" presId="urn:microsoft.com/office/officeart/2008/layout/LinedList"/>
    <dgm:cxn modelId="{BD2F013C-4DEA-5A49-BEDD-58CA199FBDD5}" type="presOf" srcId="{31ACF3B8-A0D0-B04A-99FC-E2E0FFAD9F26}" destId="{B1E332DF-1E85-2645-A5DD-43A35535D25A}" srcOrd="0" destOrd="0" presId="urn:microsoft.com/office/officeart/2008/layout/LinedList"/>
    <dgm:cxn modelId="{334E3645-7386-E446-85D5-068887C77CC0}" type="presOf" srcId="{3E671318-196B-D242-8065-15944AF8755E}" destId="{7F2154E4-D44D-DB49-B09F-DAA5C96395DD}" srcOrd="0" destOrd="0" presId="urn:microsoft.com/office/officeart/2008/layout/LinedList"/>
    <dgm:cxn modelId="{97C7B648-0CFB-7943-B714-48A577DD76C0}" type="presOf" srcId="{6B4FAA00-259C-B144-9ECC-C00D4A315501}" destId="{2BA4053C-C3CB-B54C-9935-E8FDBDC3E934}" srcOrd="0" destOrd="0" presId="urn:microsoft.com/office/officeart/2008/layout/LinedList"/>
    <dgm:cxn modelId="{5E3EFC57-2A3C-064A-8265-032E373449C8}" type="presOf" srcId="{662B8149-F177-4B47-8DC2-B649D9565B41}" destId="{B55E25FB-0BDD-124D-9F10-F80DECF0E5F3}" srcOrd="0" destOrd="0" presId="urn:microsoft.com/office/officeart/2008/layout/LinedList"/>
    <dgm:cxn modelId="{2F00BA5C-FE8E-1841-B162-F35FC3C5E0DC}" srcId="{B2217198-7BC0-AF4E-AC25-60BF33970357}" destId="{31ACF3B8-A0D0-B04A-99FC-E2E0FFAD9F26}" srcOrd="2" destOrd="0" parTransId="{0CEAD23C-B2B9-8B4B-B242-535898422219}" sibTransId="{7274A6BF-A187-BB41-8AE6-3EAFBF945419}"/>
    <dgm:cxn modelId="{3ECDE55E-E48C-D04B-B9BC-630C7A7DE084}" srcId="{B2217198-7BC0-AF4E-AC25-60BF33970357}" destId="{8A5D0915-6423-B249-8677-4F4F00D9EC24}" srcOrd="6" destOrd="0" parTransId="{1ED7A80B-7CE1-6B4B-BA7D-792E5E397C9B}" sibTransId="{9E2AB7E0-D03E-F743-B06C-C4A153B75D8F}"/>
    <dgm:cxn modelId="{A616CD6A-3A5D-5643-BE99-8AA7FFDF5FB3}" srcId="{B2217198-7BC0-AF4E-AC25-60BF33970357}" destId="{3E671318-196B-D242-8065-15944AF8755E}" srcOrd="5" destOrd="0" parTransId="{7FADD2DF-1457-3E43-BBC8-EF3EF5EBB6A9}" sibTransId="{BD203B1B-1B7F-C04B-AC8E-CD4B2F221560}"/>
    <dgm:cxn modelId="{C4DB1B70-AF6A-5847-8670-2501A3F7D897}" type="presOf" srcId="{278986BF-FF04-4343-9667-06CEB7ED5109}" destId="{6177347D-230C-6347-A0F9-D1E58AEF150F}" srcOrd="0" destOrd="0" presId="urn:microsoft.com/office/officeart/2008/layout/LinedList"/>
    <dgm:cxn modelId="{E62B367C-D5E7-E541-B705-5665D58CC079}" type="presOf" srcId="{8A5D0915-6423-B249-8677-4F4F00D9EC24}" destId="{37FB0363-FFB3-7B43-ACD0-2834FF5A8D76}" srcOrd="0" destOrd="0" presId="urn:microsoft.com/office/officeart/2008/layout/LinedList"/>
    <dgm:cxn modelId="{D27D977F-EC3C-6A4A-BCD0-54F85031E12F}" type="presOf" srcId="{86398639-2480-A649-9CB9-623876F5DD05}" destId="{6B4EE4E8-010D-6941-AB44-E5CBDDDB80C5}" srcOrd="0" destOrd="0" presId="urn:microsoft.com/office/officeart/2008/layout/LinedList"/>
    <dgm:cxn modelId="{27D90D8A-C3B5-3343-8643-CB881EC404CD}" srcId="{B2217198-7BC0-AF4E-AC25-60BF33970357}" destId="{86398639-2480-A649-9CB9-623876F5DD05}" srcOrd="8" destOrd="0" parTransId="{29D3466E-370C-704B-B212-58C99FF5955F}" sibTransId="{2C3EDD9C-7AB7-0041-95A1-652C8F3549DE}"/>
    <dgm:cxn modelId="{AA499EA0-E916-5C4A-8969-3153126B8A77}" srcId="{B2217198-7BC0-AF4E-AC25-60BF33970357}" destId="{278986BF-FF04-4343-9667-06CEB7ED5109}" srcOrd="4" destOrd="0" parTransId="{ECD3784D-FC6F-D04E-A3E9-F1EF345593AB}" sibTransId="{54CD56F0-B3CF-6441-8689-05F2B072DDC8}"/>
    <dgm:cxn modelId="{6925BEA9-A3CC-7840-8502-860C8456F98D}" type="presOf" srcId="{B2217198-7BC0-AF4E-AC25-60BF33970357}" destId="{B44C3387-710C-774A-AB44-D4A2DC4A37B1}" srcOrd="0" destOrd="0" presId="urn:microsoft.com/office/officeart/2008/layout/LinedList"/>
    <dgm:cxn modelId="{DE4B28B1-B842-AB45-BF3B-27E63B870FAC}" type="presOf" srcId="{800B62FB-48A8-1D42-988D-1DEF02F682DC}" destId="{04BA1132-6155-0B48-B044-BCB16989ACD2}" srcOrd="0" destOrd="0" presId="urn:microsoft.com/office/officeart/2008/layout/LinedList"/>
    <dgm:cxn modelId="{04EACCB3-B45B-F545-8FC4-AF85580CB3A4}" srcId="{B2217198-7BC0-AF4E-AC25-60BF33970357}" destId="{12BB81E3-318A-4643-A8A7-D1F8FE802E73}" srcOrd="3" destOrd="0" parTransId="{624FF272-3840-7D46-9A09-FF39275A19B1}" sibTransId="{193BE725-59AE-F14D-BE46-9977E0281701}"/>
    <dgm:cxn modelId="{4C71E2C7-F0A5-594A-9C7D-230EF084319F}" srcId="{B2217198-7BC0-AF4E-AC25-60BF33970357}" destId="{6B4FAA00-259C-B144-9ECC-C00D4A315501}" srcOrd="7" destOrd="0" parTransId="{BC0815A9-E7CA-1344-978F-E2B0F3341D01}" sibTransId="{342EBB0B-B6FA-D147-A87A-AF832AB0C498}"/>
    <dgm:cxn modelId="{CBA6E0D5-D0CB-E548-A102-5301D3AB1E39}" srcId="{B2217198-7BC0-AF4E-AC25-60BF33970357}" destId="{662B8149-F177-4B47-8DC2-B649D9565B41}" srcOrd="10" destOrd="0" parTransId="{F5932076-E3FF-A24C-BF0E-4455EE70D231}" sibTransId="{182CCCD2-D028-674C-AAE1-346C96584F3D}"/>
    <dgm:cxn modelId="{8C5515DD-A8F8-A249-ACD2-ADBCB21E6323}" srcId="{B2217198-7BC0-AF4E-AC25-60BF33970357}" destId="{9727D370-131A-4E41-BA90-8331183A20B8}" srcOrd="1" destOrd="0" parTransId="{9742F82F-E1AE-1544-A277-81CBA1083940}" sibTransId="{57296A57-A346-C94D-B225-3367ACFFA9D9}"/>
    <dgm:cxn modelId="{D97871F2-E0C3-D849-9CB8-69815C30E0FA}" type="presOf" srcId="{9727D370-131A-4E41-BA90-8331183A20B8}" destId="{A024E043-2EAA-E042-A0DE-537C19CA59C4}" srcOrd="0" destOrd="0" presId="urn:microsoft.com/office/officeart/2008/layout/LinedList"/>
    <dgm:cxn modelId="{25F911E2-9300-904A-B7C9-23D4DE797FCF}" type="presParOf" srcId="{B44C3387-710C-774A-AB44-D4A2DC4A37B1}" destId="{7CF061E7-35B3-2345-9F54-E1DBFC110F7F}" srcOrd="0" destOrd="0" presId="urn:microsoft.com/office/officeart/2008/layout/LinedList"/>
    <dgm:cxn modelId="{1DCE5F5F-FE48-1E4B-A2EB-4A94802EFA98}" type="presParOf" srcId="{B44C3387-710C-774A-AB44-D4A2DC4A37B1}" destId="{E4EB6E30-A64F-B24F-B62F-9677DDE99510}" srcOrd="1" destOrd="0" presId="urn:microsoft.com/office/officeart/2008/layout/LinedList"/>
    <dgm:cxn modelId="{6FC36AA6-E23C-BA49-91B0-1529CC861BF2}" type="presParOf" srcId="{E4EB6E30-A64F-B24F-B62F-9677DDE99510}" destId="{04BA1132-6155-0B48-B044-BCB16989ACD2}" srcOrd="0" destOrd="0" presId="urn:microsoft.com/office/officeart/2008/layout/LinedList"/>
    <dgm:cxn modelId="{CCDD3315-426F-0A42-98A2-9D63C474E4D7}" type="presParOf" srcId="{E4EB6E30-A64F-B24F-B62F-9677DDE99510}" destId="{9B957F3D-5DAD-5E45-A19B-1D55A1845D0B}" srcOrd="1" destOrd="0" presId="urn:microsoft.com/office/officeart/2008/layout/LinedList"/>
    <dgm:cxn modelId="{08FBC6FC-BC9C-F141-A681-5D894E28AA1F}" type="presParOf" srcId="{B44C3387-710C-774A-AB44-D4A2DC4A37B1}" destId="{35EB4DA9-455A-1349-AEA4-075469B3FC81}" srcOrd="2" destOrd="0" presId="urn:microsoft.com/office/officeart/2008/layout/LinedList"/>
    <dgm:cxn modelId="{0AAC3632-4A28-EA49-8322-5B7EE896F550}" type="presParOf" srcId="{B44C3387-710C-774A-AB44-D4A2DC4A37B1}" destId="{7C1A8617-90E9-E94E-B3E5-8E8ADDE718E9}" srcOrd="3" destOrd="0" presId="urn:microsoft.com/office/officeart/2008/layout/LinedList"/>
    <dgm:cxn modelId="{6E8666F9-4D78-F348-A39B-EA7F709FE1A7}" type="presParOf" srcId="{7C1A8617-90E9-E94E-B3E5-8E8ADDE718E9}" destId="{A024E043-2EAA-E042-A0DE-537C19CA59C4}" srcOrd="0" destOrd="0" presId="urn:microsoft.com/office/officeart/2008/layout/LinedList"/>
    <dgm:cxn modelId="{A400874B-99F0-C042-8BDC-042B58514CEE}" type="presParOf" srcId="{7C1A8617-90E9-E94E-B3E5-8E8ADDE718E9}" destId="{2937B244-8024-2741-9D77-D8679FC8E35E}" srcOrd="1" destOrd="0" presId="urn:microsoft.com/office/officeart/2008/layout/LinedList"/>
    <dgm:cxn modelId="{8525E9A4-32BF-5546-AC32-FC12A6B9D913}" type="presParOf" srcId="{B44C3387-710C-774A-AB44-D4A2DC4A37B1}" destId="{B0EF2596-A382-334E-8E2D-2D9B2B2EE0DD}" srcOrd="4" destOrd="0" presId="urn:microsoft.com/office/officeart/2008/layout/LinedList"/>
    <dgm:cxn modelId="{CDB785D4-A881-5B44-954F-9CB2960E8A44}" type="presParOf" srcId="{B44C3387-710C-774A-AB44-D4A2DC4A37B1}" destId="{94D272E7-B110-8E4A-98E5-4CA09658E732}" srcOrd="5" destOrd="0" presId="urn:microsoft.com/office/officeart/2008/layout/LinedList"/>
    <dgm:cxn modelId="{98B1D637-1BB5-B64C-8EDF-F3709CACFC20}" type="presParOf" srcId="{94D272E7-B110-8E4A-98E5-4CA09658E732}" destId="{B1E332DF-1E85-2645-A5DD-43A35535D25A}" srcOrd="0" destOrd="0" presId="urn:microsoft.com/office/officeart/2008/layout/LinedList"/>
    <dgm:cxn modelId="{F0446086-A751-4240-A1F3-F23A8CA9CFE7}" type="presParOf" srcId="{94D272E7-B110-8E4A-98E5-4CA09658E732}" destId="{22C1CAA9-E792-B748-91D0-3AF325CBF64F}" srcOrd="1" destOrd="0" presId="urn:microsoft.com/office/officeart/2008/layout/LinedList"/>
    <dgm:cxn modelId="{305BBE4B-02AA-9C40-845D-3C299C2B6F38}" type="presParOf" srcId="{B44C3387-710C-774A-AB44-D4A2DC4A37B1}" destId="{643B09F2-982A-4F4B-A9CF-99877B193B2F}" srcOrd="6" destOrd="0" presId="urn:microsoft.com/office/officeart/2008/layout/LinedList"/>
    <dgm:cxn modelId="{14AC320D-AFD2-7F43-BE1C-C8E91257AE7D}" type="presParOf" srcId="{B44C3387-710C-774A-AB44-D4A2DC4A37B1}" destId="{92450D59-DA48-0E4B-97EE-A971AAF4A147}" srcOrd="7" destOrd="0" presId="urn:microsoft.com/office/officeart/2008/layout/LinedList"/>
    <dgm:cxn modelId="{2599E108-A687-5B4D-A948-A4ABBEE74CF6}" type="presParOf" srcId="{92450D59-DA48-0E4B-97EE-A971AAF4A147}" destId="{DA8B3EF1-F0FA-6746-858A-D0E7D48B8544}" srcOrd="0" destOrd="0" presId="urn:microsoft.com/office/officeart/2008/layout/LinedList"/>
    <dgm:cxn modelId="{BB681720-BD32-4843-8EBD-493EB2E10400}" type="presParOf" srcId="{92450D59-DA48-0E4B-97EE-A971AAF4A147}" destId="{4769E004-7CE2-5448-8671-CD4DAA654BD4}" srcOrd="1" destOrd="0" presId="urn:microsoft.com/office/officeart/2008/layout/LinedList"/>
    <dgm:cxn modelId="{4176262C-5AB9-D140-991B-37E040EB6B59}" type="presParOf" srcId="{B44C3387-710C-774A-AB44-D4A2DC4A37B1}" destId="{FFDF9166-464D-D442-A2F2-E3417BECFE22}" srcOrd="8" destOrd="0" presId="urn:microsoft.com/office/officeart/2008/layout/LinedList"/>
    <dgm:cxn modelId="{44BC660B-7F62-FC42-9923-EC0432097281}" type="presParOf" srcId="{B44C3387-710C-774A-AB44-D4A2DC4A37B1}" destId="{302A9BC7-17E4-E648-BFB2-6C0E6444FCF7}" srcOrd="9" destOrd="0" presId="urn:microsoft.com/office/officeart/2008/layout/LinedList"/>
    <dgm:cxn modelId="{A063C347-6911-3D49-8074-10114BC40DE8}" type="presParOf" srcId="{302A9BC7-17E4-E648-BFB2-6C0E6444FCF7}" destId="{6177347D-230C-6347-A0F9-D1E58AEF150F}" srcOrd="0" destOrd="0" presId="urn:microsoft.com/office/officeart/2008/layout/LinedList"/>
    <dgm:cxn modelId="{7D3109F7-B854-EA40-BD38-8812BAA7200D}" type="presParOf" srcId="{302A9BC7-17E4-E648-BFB2-6C0E6444FCF7}" destId="{D8A776B1-A0CF-2541-A6C6-12A5FAF3ED9E}" srcOrd="1" destOrd="0" presId="urn:microsoft.com/office/officeart/2008/layout/LinedList"/>
    <dgm:cxn modelId="{503E1FF9-0299-C142-97E4-9C3017FB808C}" type="presParOf" srcId="{B44C3387-710C-774A-AB44-D4A2DC4A37B1}" destId="{FEE5A41C-1094-B240-8E54-1A19C033E1A4}" srcOrd="10" destOrd="0" presId="urn:microsoft.com/office/officeart/2008/layout/LinedList"/>
    <dgm:cxn modelId="{FA10957B-05F3-BA4D-9C0B-66F4EB0D6FA9}" type="presParOf" srcId="{B44C3387-710C-774A-AB44-D4A2DC4A37B1}" destId="{51A2F840-5D58-D74B-8B0B-E08B88B6A53F}" srcOrd="11" destOrd="0" presId="urn:microsoft.com/office/officeart/2008/layout/LinedList"/>
    <dgm:cxn modelId="{8A171815-7E69-CA46-87C7-B4346AB3C8D0}" type="presParOf" srcId="{51A2F840-5D58-D74B-8B0B-E08B88B6A53F}" destId="{7F2154E4-D44D-DB49-B09F-DAA5C96395DD}" srcOrd="0" destOrd="0" presId="urn:microsoft.com/office/officeart/2008/layout/LinedList"/>
    <dgm:cxn modelId="{B3E4116E-8070-AF49-99F5-84D1A2E55179}" type="presParOf" srcId="{51A2F840-5D58-D74B-8B0B-E08B88B6A53F}" destId="{AE7F1DE7-75F2-104B-9A3B-61A7DFE86DF7}" srcOrd="1" destOrd="0" presId="urn:microsoft.com/office/officeart/2008/layout/LinedList"/>
    <dgm:cxn modelId="{C556344A-6548-2F4F-AF21-99B1ABD6CE8B}" type="presParOf" srcId="{B44C3387-710C-774A-AB44-D4A2DC4A37B1}" destId="{0B74CF09-CD88-BE4E-84C3-0292A8B6E9AA}" srcOrd="12" destOrd="0" presId="urn:microsoft.com/office/officeart/2008/layout/LinedList"/>
    <dgm:cxn modelId="{3788DFE8-C1CB-C745-89D8-B98BB9B369D6}" type="presParOf" srcId="{B44C3387-710C-774A-AB44-D4A2DC4A37B1}" destId="{DDA7B3CF-EA1F-024F-B746-22367743FC63}" srcOrd="13" destOrd="0" presId="urn:microsoft.com/office/officeart/2008/layout/LinedList"/>
    <dgm:cxn modelId="{5B3E8595-58E4-0A4D-90D8-B84B0DB0C7EE}" type="presParOf" srcId="{DDA7B3CF-EA1F-024F-B746-22367743FC63}" destId="{37FB0363-FFB3-7B43-ACD0-2834FF5A8D76}" srcOrd="0" destOrd="0" presId="urn:microsoft.com/office/officeart/2008/layout/LinedList"/>
    <dgm:cxn modelId="{61E66B0E-12E1-714F-BEC1-7A96FE953E10}" type="presParOf" srcId="{DDA7B3CF-EA1F-024F-B746-22367743FC63}" destId="{E4938565-38C0-294C-8F9D-681494B2FA79}" srcOrd="1" destOrd="0" presId="urn:microsoft.com/office/officeart/2008/layout/LinedList"/>
    <dgm:cxn modelId="{7C7A5BB8-1F56-5E48-B08B-A58A853A1107}" type="presParOf" srcId="{B44C3387-710C-774A-AB44-D4A2DC4A37B1}" destId="{4695BC93-19B0-324B-A649-2A9BA5041DC2}" srcOrd="14" destOrd="0" presId="urn:microsoft.com/office/officeart/2008/layout/LinedList"/>
    <dgm:cxn modelId="{DFC1616C-DC27-5447-8997-643F482C4CA6}" type="presParOf" srcId="{B44C3387-710C-774A-AB44-D4A2DC4A37B1}" destId="{72E90E50-716E-144B-8ADA-AE9A5137E7B9}" srcOrd="15" destOrd="0" presId="urn:microsoft.com/office/officeart/2008/layout/LinedList"/>
    <dgm:cxn modelId="{62FB56A9-5BB2-E94F-BD09-CACBDD5E04F6}" type="presParOf" srcId="{72E90E50-716E-144B-8ADA-AE9A5137E7B9}" destId="{2BA4053C-C3CB-B54C-9935-E8FDBDC3E934}" srcOrd="0" destOrd="0" presId="urn:microsoft.com/office/officeart/2008/layout/LinedList"/>
    <dgm:cxn modelId="{D702356A-7068-8C47-BF34-4598B71A5832}" type="presParOf" srcId="{72E90E50-716E-144B-8ADA-AE9A5137E7B9}" destId="{7139C1EC-09D7-1C49-860D-5AEDB74F760F}" srcOrd="1" destOrd="0" presId="urn:microsoft.com/office/officeart/2008/layout/LinedList"/>
    <dgm:cxn modelId="{A95B2AA2-5EBF-5041-976D-F586409C2F09}" type="presParOf" srcId="{B44C3387-710C-774A-AB44-D4A2DC4A37B1}" destId="{BB5D5029-FC03-F943-84D8-7BDB8BDBCFC6}" srcOrd="16" destOrd="0" presId="urn:microsoft.com/office/officeart/2008/layout/LinedList"/>
    <dgm:cxn modelId="{60BF9594-6661-2143-B869-6DE8561DF828}" type="presParOf" srcId="{B44C3387-710C-774A-AB44-D4A2DC4A37B1}" destId="{0A1117DF-40D7-9C4E-8B68-3851EDDC02A8}" srcOrd="17" destOrd="0" presId="urn:microsoft.com/office/officeart/2008/layout/LinedList"/>
    <dgm:cxn modelId="{C357BA4F-E078-C142-9B2E-0C36CBCBC2BC}" type="presParOf" srcId="{0A1117DF-40D7-9C4E-8B68-3851EDDC02A8}" destId="{6B4EE4E8-010D-6941-AB44-E5CBDDDB80C5}" srcOrd="0" destOrd="0" presId="urn:microsoft.com/office/officeart/2008/layout/LinedList"/>
    <dgm:cxn modelId="{685CBDE8-DC1F-1D43-A462-3660FC1633B0}" type="presParOf" srcId="{0A1117DF-40D7-9C4E-8B68-3851EDDC02A8}" destId="{378D29F7-AD41-A943-A983-F5576AADBCC7}" srcOrd="1" destOrd="0" presId="urn:microsoft.com/office/officeart/2008/layout/LinedList"/>
    <dgm:cxn modelId="{6324ABEC-1A5E-1041-A857-8AC5151A4B55}" type="presParOf" srcId="{B44C3387-710C-774A-AB44-D4A2DC4A37B1}" destId="{EFD50C94-E35B-3F45-9E8D-92D645457EFB}" srcOrd="18" destOrd="0" presId="urn:microsoft.com/office/officeart/2008/layout/LinedList"/>
    <dgm:cxn modelId="{DB7F8558-4A6D-BB40-A0EC-43AC787A5009}" type="presParOf" srcId="{B44C3387-710C-774A-AB44-D4A2DC4A37B1}" destId="{3ED72D87-E0FE-3C49-9698-3B84E7EABF52}" srcOrd="19" destOrd="0" presId="urn:microsoft.com/office/officeart/2008/layout/LinedList"/>
    <dgm:cxn modelId="{C0D8AD66-C30D-064A-AA33-6FE70E4802A3}" type="presParOf" srcId="{3ED72D87-E0FE-3C49-9698-3B84E7EABF52}" destId="{8A744D80-9338-2A4F-8D49-26703D4227DE}" srcOrd="0" destOrd="0" presId="urn:microsoft.com/office/officeart/2008/layout/LinedList"/>
    <dgm:cxn modelId="{6D57353F-EFC9-4046-8F24-FE1204707CA5}" type="presParOf" srcId="{3ED72D87-E0FE-3C49-9698-3B84E7EABF52}" destId="{E6D8A4DC-C033-BA42-931A-F8A9B4FDD460}" srcOrd="1" destOrd="0" presId="urn:microsoft.com/office/officeart/2008/layout/LinedList"/>
    <dgm:cxn modelId="{773DEB02-59B0-8A49-A6F1-0CEC26AC1CB8}" type="presParOf" srcId="{B44C3387-710C-774A-AB44-D4A2DC4A37B1}" destId="{FD95C4FF-1983-564B-919F-C4139B590CE7}" srcOrd="20" destOrd="0" presId="urn:microsoft.com/office/officeart/2008/layout/LinedList"/>
    <dgm:cxn modelId="{E7D0CDA6-58CB-B640-AACA-5A476D5076EF}" type="presParOf" srcId="{B44C3387-710C-774A-AB44-D4A2DC4A37B1}" destId="{02005EC2-1B88-254C-A170-E1F6A4239A32}" srcOrd="21" destOrd="0" presId="urn:microsoft.com/office/officeart/2008/layout/LinedList"/>
    <dgm:cxn modelId="{A1F0D609-7AB1-0245-89CA-700CDB4DB571}" type="presParOf" srcId="{02005EC2-1B88-254C-A170-E1F6A4239A32}" destId="{B55E25FB-0BDD-124D-9F10-F80DECF0E5F3}" srcOrd="0" destOrd="0" presId="urn:microsoft.com/office/officeart/2008/layout/LinedList"/>
    <dgm:cxn modelId="{0442F822-649E-7848-B2A5-FD2173061AF8}" type="presParOf" srcId="{02005EC2-1B88-254C-A170-E1F6A4239A32}" destId="{F530EB44-DCCB-014B-92C0-91D359027A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2BE2116-7561-1543-B69F-F14C5C4337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5FE47FF-A56F-144E-8FF8-8369A9208DDA}">
      <dgm:prSet/>
      <dgm:spPr/>
      <dgm:t>
        <a:bodyPr/>
        <a:lstStyle/>
        <a:p>
          <a:r>
            <a:rPr lang="zh-CN" altLang="en-US" b="0" i="0" u="none"/>
            <a:t>第二百七十九条　</a:t>
          </a:r>
          <a:r>
            <a:rPr lang="en-US" altLang="zh-CN" b="0" i="0" u="none"/>
            <a:t>【</a:t>
          </a:r>
          <a:r>
            <a:rPr lang="zh-CN" altLang="en-US" b="0" i="0" u="none"/>
            <a:t>业主改变住宅用途的限制条件</a:t>
          </a:r>
          <a:r>
            <a:rPr lang="en-US" altLang="zh-CN" b="0" i="0" u="none"/>
            <a:t>】</a:t>
          </a:r>
          <a:r>
            <a:rPr lang="zh-CN" altLang="en-US" b="0" i="0" u="none"/>
            <a:t>业主不得违反法律、法规以及管理规约</a:t>
          </a:r>
          <a:r>
            <a:rPr lang="en-US" altLang="zh-CN" b="0" i="0" u="none"/>
            <a:t>,</a:t>
          </a:r>
          <a:r>
            <a:rPr lang="zh-CN" altLang="en-US" b="0" i="0" u="none"/>
            <a:t>将住宅改变为经营性用房。业主将住宅改变为经营性用房的</a:t>
          </a:r>
          <a:r>
            <a:rPr lang="en-US" altLang="zh-CN" b="0" i="0" u="none"/>
            <a:t>,</a:t>
          </a:r>
          <a:r>
            <a:rPr lang="zh-CN" altLang="en-US" b="0" i="0" u="none"/>
            <a:t>除遵守法律、法规以及管理规约外</a:t>
          </a:r>
          <a:r>
            <a:rPr lang="en-US" altLang="zh-CN" b="0" i="0" u="none"/>
            <a:t>,</a:t>
          </a:r>
          <a:r>
            <a:rPr lang="zh-CN" altLang="en-US" b="0" i="0" u="none"/>
            <a:t>应当经有利害关系的业主一致同意。</a:t>
          </a:r>
        </a:p>
      </dgm:t>
    </dgm:pt>
    <dgm:pt modelId="{8C30F172-A876-724C-8022-7B6FA8F94277}" type="parTrans" cxnId="{8338F8DF-1B9D-B24F-B1AF-9FE9B5923F80}">
      <dgm:prSet/>
      <dgm:spPr/>
      <dgm:t>
        <a:bodyPr/>
        <a:lstStyle/>
        <a:p>
          <a:endParaRPr lang="zh-CN" altLang="en-US"/>
        </a:p>
      </dgm:t>
    </dgm:pt>
    <dgm:pt modelId="{654CFB14-1A9E-C54D-AC5C-FA856768F972}" type="sibTrans" cxnId="{8338F8DF-1B9D-B24F-B1AF-9FE9B5923F80}">
      <dgm:prSet/>
      <dgm:spPr/>
      <dgm:t>
        <a:bodyPr/>
        <a:lstStyle/>
        <a:p>
          <a:endParaRPr lang="zh-CN" altLang="en-US"/>
        </a:p>
      </dgm:t>
    </dgm:pt>
    <dgm:pt modelId="{3CA83A6E-301D-2F43-92EA-A66CF24FB5C3}">
      <dgm:prSet/>
      <dgm:spPr/>
      <dgm:t>
        <a:bodyPr/>
        <a:lstStyle/>
        <a:p>
          <a:r>
            <a:rPr lang="zh-CN" altLang="en-US" b="0" i="0" u="none"/>
            <a:t>第二百八十条　</a:t>
          </a:r>
          <a:r>
            <a:rPr lang="en-US" altLang="zh-CN" b="0" i="0" u="none"/>
            <a:t>【</a:t>
          </a:r>
          <a:r>
            <a:rPr lang="zh-CN" altLang="en-US" b="0" i="0" u="none"/>
            <a:t>业主大会、业主委员会决定的效力</a:t>
          </a:r>
          <a:r>
            <a:rPr lang="en-US" altLang="zh-CN" b="0" i="0" u="none"/>
            <a:t>】</a:t>
          </a:r>
          <a:r>
            <a:rPr lang="zh-CN" altLang="en-US" b="0" i="0" u="none"/>
            <a:t>业主大会或者业主委员会的决定</a:t>
          </a:r>
          <a:r>
            <a:rPr lang="en-US" altLang="zh-CN" b="0" i="0" u="none"/>
            <a:t>,</a:t>
          </a:r>
          <a:r>
            <a:rPr lang="zh-CN" altLang="en-US" b="0" i="0" u="none"/>
            <a:t>对业主具有法律约束力。</a:t>
          </a:r>
        </a:p>
      </dgm:t>
    </dgm:pt>
    <dgm:pt modelId="{12D8D001-5E49-B842-9009-52517F75EE8D}" type="parTrans" cxnId="{F6A3435F-15D2-8A4A-BDA1-FD7F692AE08B}">
      <dgm:prSet/>
      <dgm:spPr/>
      <dgm:t>
        <a:bodyPr/>
        <a:lstStyle/>
        <a:p>
          <a:endParaRPr lang="zh-CN" altLang="en-US"/>
        </a:p>
      </dgm:t>
    </dgm:pt>
    <dgm:pt modelId="{5D84C626-DD6B-F145-819B-663FA75CF5D7}" type="sibTrans" cxnId="{F6A3435F-15D2-8A4A-BDA1-FD7F692AE08B}">
      <dgm:prSet/>
      <dgm:spPr/>
      <dgm:t>
        <a:bodyPr/>
        <a:lstStyle/>
        <a:p>
          <a:endParaRPr lang="zh-CN" altLang="en-US"/>
        </a:p>
      </dgm:t>
    </dgm:pt>
    <dgm:pt modelId="{61959645-28C3-0E4C-B5C7-7709E8166DDC}">
      <dgm:prSet/>
      <dgm:spPr/>
      <dgm:t>
        <a:bodyPr/>
        <a:lstStyle/>
        <a:p>
          <a:r>
            <a:rPr lang="zh-CN" altLang="en-US" b="0" i="0" u="none"/>
            <a:t>业主大会或者业主委员会作出的决定侵害业主合法权益的</a:t>
          </a:r>
          <a:r>
            <a:rPr lang="en-US" altLang="zh-CN" b="0" i="0" u="none"/>
            <a:t>,</a:t>
          </a:r>
          <a:r>
            <a:rPr lang="zh-CN" altLang="en-US" b="0" i="0" u="none"/>
            <a:t>受侵害的业主可以请求人民法院予以撤销。</a:t>
          </a:r>
        </a:p>
      </dgm:t>
    </dgm:pt>
    <dgm:pt modelId="{CB9317A6-2704-B04F-9454-0F947CB49E9E}" type="parTrans" cxnId="{EABADEA4-C2FF-A849-B88C-0D08C7EE8016}">
      <dgm:prSet/>
      <dgm:spPr/>
      <dgm:t>
        <a:bodyPr/>
        <a:lstStyle/>
        <a:p>
          <a:endParaRPr lang="zh-CN" altLang="en-US"/>
        </a:p>
      </dgm:t>
    </dgm:pt>
    <dgm:pt modelId="{3FF76903-470E-8246-ABBA-18AE822A837E}" type="sibTrans" cxnId="{EABADEA4-C2FF-A849-B88C-0D08C7EE8016}">
      <dgm:prSet/>
      <dgm:spPr/>
      <dgm:t>
        <a:bodyPr/>
        <a:lstStyle/>
        <a:p>
          <a:endParaRPr lang="zh-CN" altLang="en-US"/>
        </a:p>
      </dgm:t>
    </dgm:pt>
    <dgm:pt modelId="{43319741-260A-5144-ABBF-1D8582172A15}" type="pres">
      <dgm:prSet presAssocID="{E2BE2116-7561-1543-B69F-F14C5C4337ED}" presName="vert0" presStyleCnt="0">
        <dgm:presLayoutVars>
          <dgm:dir/>
          <dgm:animOne val="branch"/>
          <dgm:animLvl val="lvl"/>
        </dgm:presLayoutVars>
      </dgm:prSet>
      <dgm:spPr/>
    </dgm:pt>
    <dgm:pt modelId="{D074927B-013B-8C4C-A598-BC7010121F97}" type="pres">
      <dgm:prSet presAssocID="{D5FE47FF-A56F-144E-8FF8-8369A9208DDA}" presName="thickLine" presStyleLbl="alignNode1" presStyleIdx="0" presStyleCnt="3"/>
      <dgm:spPr/>
    </dgm:pt>
    <dgm:pt modelId="{7411403F-BA6A-184B-AEB8-A868DC5536A9}" type="pres">
      <dgm:prSet presAssocID="{D5FE47FF-A56F-144E-8FF8-8369A9208DDA}" presName="horz1" presStyleCnt="0"/>
      <dgm:spPr/>
    </dgm:pt>
    <dgm:pt modelId="{B323D4BA-98CF-9A47-B9BF-0B1801A7491C}" type="pres">
      <dgm:prSet presAssocID="{D5FE47FF-A56F-144E-8FF8-8369A9208DDA}" presName="tx1" presStyleLbl="revTx" presStyleIdx="0" presStyleCnt="3"/>
      <dgm:spPr/>
    </dgm:pt>
    <dgm:pt modelId="{25D995A5-B50C-034C-B3BD-2AE50C69F08A}" type="pres">
      <dgm:prSet presAssocID="{D5FE47FF-A56F-144E-8FF8-8369A9208DDA}" presName="vert1" presStyleCnt="0"/>
      <dgm:spPr/>
    </dgm:pt>
    <dgm:pt modelId="{2FFDE6B5-09E7-794C-AC10-D0DA59290367}" type="pres">
      <dgm:prSet presAssocID="{3CA83A6E-301D-2F43-92EA-A66CF24FB5C3}" presName="thickLine" presStyleLbl="alignNode1" presStyleIdx="1" presStyleCnt="3"/>
      <dgm:spPr/>
    </dgm:pt>
    <dgm:pt modelId="{2BDA8C27-6078-3F49-A137-0F45F47CD270}" type="pres">
      <dgm:prSet presAssocID="{3CA83A6E-301D-2F43-92EA-A66CF24FB5C3}" presName="horz1" presStyleCnt="0"/>
      <dgm:spPr/>
    </dgm:pt>
    <dgm:pt modelId="{8ED4D7F4-EDE4-5E40-9491-D1A636D3C7BD}" type="pres">
      <dgm:prSet presAssocID="{3CA83A6E-301D-2F43-92EA-A66CF24FB5C3}" presName="tx1" presStyleLbl="revTx" presStyleIdx="1" presStyleCnt="3"/>
      <dgm:spPr/>
    </dgm:pt>
    <dgm:pt modelId="{A9D0D572-B8E8-DE4E-B49F-6D970B9BCD30}" type="pres">
      <dgm:prSet presAssocID="{3CA83A6E-301D-2F43-92EA-A66CF24FB5C3}" presName="vert1" presStyleCnt="0"/>
      <dgm:spPr/>
    </dgm:pt>
    <dgm:pt modelId="{8D238284-4EC3-B744-AB2E-2292657D44DF}" type="pres">
      <dgm:prSet presAssocID="{61959645-28C3-0E4C-B5C7-7709E8166DDC}" presName="thickLine" presStyleLbl="alignNode1" presStyleIdx="2" presStyleCnt="3"/>
      <dgm:spPr/>
    </dgm:pt>
    <dgm:pt modelId="{6506470D-CB3A-C643-B456-EFF99F19DAB4}" type="pres">
      <dgm:prSet presAssocID="{61959645-28C3-0E4C-B5C7-7709E8166DDC}" presName="horz1" presStyleCnt="0"/>
      <dgm:spPr/>
    </dgm:pt>
    <dgm:pt modelId="{44458260-37CD-5C4F-A6A5-689BB67871CC}" type="pres">
      <dgm:prSet presAssocID="{61959645-28C3-0E4C-B5C7-7709E8166DDC}" presName="tx1" presStyleLbl="revTx" presStyleIdx="2" presStyleCnt="3"/>
      <dgm:spPr/>
    </dgm:pt>
    <dgm:pt modelId="{5C993309-3E8D-314B-82A8-8E91B584A2B2}" type="pres">
      <dgm:prSet presAssocID="{61959645-28C3-0E4C-B5C7-7709E8166DDC}" presName="vert1" presStyleCnt="0"/>
      <dgm:spPr/>
    </dgm:pt>
  </dgm:ptLst>
  <dgm:cxnLst>
    <dgm:cxn modelId="{F6A3435F-15D2-8A4A-BDA1-FD7F692AE08B}" srcId="{E2BE2116-7561-1543-B69F-F14C5C4337ED}" destId="{3CA83A6E-301D-2F43-92EA-A66CF24FB5C3}" srcOrd="1" destOrd="0" parTransId="{12D8D001-5E49-B842-9009-52517F75EE8D}" sibTransId="{5D84C626-DD6B-F145-819B-663FA75CF5D7}"/>
    <dgm:cxn modelId="{31752F66-A1B3-C04F-9AD5-9F76D330FDA9}" type="presOf" srcId="{3CA83A6E-301D-2F43-92EA-A66CF24FB5C3}" destId="{8ED4D7F4-EDE4-5E40-9491-D1A636D3C7BD}" srcOrd="0" destOrd="0" presId="urn:microsoft.com/office/officeart/2008/layout/LinedList"/>
    <dgm:cxn modelId="{6FFB6D83-5DE1-174C-B75C-8C42260F0CF9}" type="presOf" srcId="{D5FE47FF-A56F-144E-8FF8-8369A9208DDA}" destId="{B323D4BA-98CF-9A47-B9BF-0B1801A7491C}" srcOrd="0" destOrd="0" presId="urn:microsoft.com/office/officeart/2008/layout/LinedList"/>
    <dgm:cxn modelId="{EABADEA4-C2FF-A849-B88C-0D08C7EE8016}" srcId="{E2BE2116-7561-1543-B69F-F14C5C4337ED}" destId="{61959645-28C3-0E4C-B5C7-7709E8166DDC}" srcOrd="2" destOrd="0" parTransId="{CB9317A6-2704-B04F-9454-0F947CB49E9E}" sibTransId="{3FF76903-470E-8246-ABBA-18AE822A837E}"/>
    <dgm:cxn modelId="{913FF7A9-9167-1245-A161-1D9C26E80CB4}" type="presOf" srcId="{61959645-28C3-0E4C-B5C7-7709E8166DDC}" destId="{44458260-37CD-5C4F-A6A5-689BB67871CC}" srcOrd="0" destOrd="0" presId="urn:microsoft.com/office/officeart/2008/layout/LinedList"/>
    <dgm:cxn modelId="{8338F8DF-1B9D-B24F-B1AF-9FE9B5923F80}" srcId="{E2BE2116-7561-1543-B69F-F14C5C4337ED}" destId="{D5FE47FF-A56F-144E-8FF8-8369A9208DDA}" srcOrd="0" destOrd="0" parTransId="{8C30F172-A876-724C-8022-7B6FA8F94277}" sibTransId="{654CFB14-1A9E-C54D-AC5C-FA856768F972}"/>
    <dgm:cxn modelId="{3A5CCCED-CF46-564C-9F97-A0D7A8C75A95}" type="presOf" srcId="{E2BE2116-7561-1543-B69F-F14C5C4337ED}" destId="{43319741-260A-5144-ABBF-1D8582172A15}" srcOrd="0" destOrd="0" presId="urn:microsoft.com/office/officeart/2008/layout/LinedList"/>
    <dgm:cxn modelId="{FA49E626-B953-4148-9BEE-64AFF5EED6BC}" type="presParOf" srcId="{43319741-260A-5144-ABBF-1D8582172A15}" destId="{D074927B-013B-8C4C-A598-BC7010121F97}" srcOrd="0" destOrd="0" presId="urn:microsoft.com/office/officeart/2008/layout/LinedList"/>
    <dgm:cxn modelId="{56245CA2-909C-4949-BEB5-5262F677722D}" type="presParOf" srcId="{43319741-260A-5144-ABBF-1D8582172A15}" destId="{7411403F-BA6A-184B-AEB8-A868DC5536A9}" srcOrd="1" destOrd="0" presId="urn:microsoft.com/office/officeart/2008/layout/LinedList"/>
    <dgm:cxn modelId="{A05EA017-DD45-544D-9203-67456DB1AD15}" type="presParOf" srcId="{7411403F-BA6A-184B-AEB8-A868DC5536A9}" destId="{B323D4BA-98CF-9A47-B9BF-0B1801A7491C}" srcOrd="0" destOrd="0" presId="urn:microsoft.com/office/officeart/2008/layout/LinedList"/>
    <dgm:cxn modelId="{6F3D44A3-739A-684D-8CD4-4304D88C0CB8}" type="presParOf" srcId="{7411403F-BA6A-184B-AEB8-A868DC5536A9}" destId="{25D995A5-B50C-034C-B3BD-2AE50C69F08A}" srcOrd="1" destOrd="0" presId="urn:microsoft.com/office/officeart/2008/layout/LinedList"/>
    <dgm:cxn modelId="{2511F10F-5820-C848-85E3-3833000113CD}" type="presParOf" srcId="{43319741-260A-5144-ABBF-1D8582172A15}" destId="{2FFDE6B5-09E7-794C-AC10-D0DA59290367}" srcOrd="2" destOrd="0" presId="urn:microsoft.com/office/officeart/2008/layout/LinedList"/>
    <dgm:cxn modelId="{FC685AF3-EA53-024A-8AB4-EC5FC9C0D501}" type="presParOf" srcId="{43319741-260A-5144-ABBF-1D8582172A15}" destId="{2BDA8C27-6078-3F49-A137-0F45F47CD270}" srcOrd="3" destOrd="0" presId="urn:microsoft.com/office/officeart/2008/layout/LinedList"/>
    <dgm:cxn modelId="{442802F8-7D5D-1041-BBEB-D73BCA78B06A}" type="presParOf" srcId="{2BDA8C27-6078-3F49-A137-0F45F47CD270}" destId="{8ED4D7F4-EDE4-5E40-9491-D1A636D3C7BD}" srcOrd="0" destOrd="0" presId="urn:microsoft.com/office/officeart/2008/layout/LinedList"/>
    <dgm:cxn modelId="{6AE775E0-D90E-D941-81F7-BC8D9A40ABA8}" type="presParOf" srcId="{2BDA8C27-6078-3F49-A137-0F45F47CD270}" destId="{A9D0D572-B8E8-DE4E-B49F-6D970B9BCD30}" srcOrd="1" destOrd="0" presId="urn:microsoft.com/office/officeart/2008/layout/LinedList"/>
    <dgm:cxn modelId="{467A100F-A852-834B-BE4F-FF803C892398}" type="presParOf" srcId="{43319741-260A-5144-ABBF-1D8582172A15}" destId="{8D238284-4EC3-B744-AB2E-2292657D44DF}" srcOrd="4" destOrd="0" presId="urn:microsoft.com/office/officeart/2008/layout/LinedList"/>
    <dgm:cxn modelId="{88870B48-2554-224F-BACD-6240672D66BB}" type="presParOf" srcId="{43319741-260A-5144-ABBF-1D8582172A15}" destId="{6506470D-CB3A-C643-B456-EFF99F19DAB4}" srcOrd="5" destOrd="0" presId="urn:microsoft.com/office/officeart/2008/layout/LinedList"/>
    <dgm:cxn modelId="{794F3D0E-8393-F046-8311-BFAFC263C935}" type="presParOf" srcId="{6506470D-CB3A-C643-B456-EFF99F19DAB4}" destId="{44458260-37CD-5C4F-A6A5-689BB67871CC}" srcOrd="0" destOrd="0" presId="urn:microsoft.com/office/officeart/2008/layout/LinedList"/>
    <dgm:cxn modelId="{96DDC263-F94D-8F45-956D-F8FBC909CE8A}" type="presParOf" srcId="{6506470D-CB3A-C643-B456-EFF99F19DAB4}" destId="{5C993309-3E8D-314B-82A8-8E91B584A2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ED2C7-AB7C-214F-98D8-A4C020FDDE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3E5C50A2-6D4A-D249-A2B0-664B3167E397}">
      <dgm:prSet/>
      <dgm:spPr/>
      <dgm:t>
        <a:bodyPr/>
        <a:lstStyle/>
        <a:p>
          <a:r>
            <a:rPr lang="zh-CN" altLang="en-US" b="0" i="0" u="none"/>
            <a:t>第二百零五条　</a:t>
          </a:r>
          <a:r>
            <a:rPr lang="en-US" altLang="zh-CN" b="0" i="0" u="none"/>
            <a:t>【</a:t>
          </a:r>
          <a:r>
            <a:rPr lang="zh-CN" altLang="en-US" b="0" i="0" u="none"/>
            <a:t>物权编的调整范围</a:t>
          </a:r>
          <a:r>
            <a:rPr lang="en-US" altLang="zh-CN" b="0" i="0" u="none"/>
            <a:t>】</a:t>
          </a:r>
          <a:r>
            <a:rPr lang="zh-CN" altLang="en-US" b="0" i="0" u="none"/>
            <a:t>本编调整因物的归属和利用产生的民事关系。</a:t>
          </a:r>
        </a:p>
      </dgm:t>
    </dgm:pt>
    <dgm:pt modelId="{4391463B-60C3-C54C-A21D-EA1C942FC1BB}" type="parTrans" cxnId="{91E0DBF9-F5FA-1F40-BECC-81A0347277E9}">
      <dgm:prSet/>
      <dgm:spPr/>
      <dgm:t>
        <a:bodyPr/>
        <a:lstStyle/>
        <a:p>
          <a:endParaRPr lang="zh-CN" altLang="en-US"/>
        </a:p>
      </dgm:t>
    </dgm:pt>
    <dgm:pt modelId="{F0369578-0353-E24E-94BA-32F00767A85E}" type="sibTrans" cxnId="{91E0DBF9-F5FA-1F40-BECC-81A0347277E9}">
      <dgm:prSet/>
      <dgm:spPr/>
      <dgm:t>
        <a:bodyPr/>
        <a:lstStyle/>
        <a:p>
          <a:endParaRPr lang="zh-CN" altLang="en-US"/>
        </a:p>
      </dgm:t>
    </dgm:pt>
    <dgm:pt modelId="{540E1A24-D211-7D44-AFCD-0F057EA21B47}">
      <dgm:prSet/>
      <dgm:spPr/>
      <dgm:t>
        <a:bodyPr/>
        <a:lstStyle/>
        <a:p>
          <a:r>
            <a:rPr lang="zh-CN" altLang="en-US" b="0" i="0" u="none"/>
            <a:t>第二百零六条　</a:t>
          </a:r>
          <a:r>
            <a:rPr lang="en-US" altLang="zh-CN" b="0" i="0" u="none"/>
            <a:t>【</a:t>
          </a:r>
          <a:r>
            <a:rPr lang="zh-CN" altLang="en-US" b="0" i="0" u="none"/>
            <a:t>社会主义基本经济制度与社会主义市场经济</a:t>
          </a:r>
          <a:r>
            <a:rPr lang="en-US" altLang="zh-CN" b="0" i="0" u="none"/>
            <a:t>】</a:t>
          </a:r>
          <a:r>
            <a:rPr lang="zh-CN" altLang="en-US" b="0" i="0" u="none"/>
            <a:t>国家坚持和完善公有制为主体、多种所有制经济共同发展</a:t>
          </a:r>
          <a:r>
            <a:rPr lang="en-US" altLang="zh-CN" b="0" i="0" u="none"/>
            <a:t>,</a:t>
          </a:r>
          <a:r>
            <a:rPr lang="zh-CN" altLang="en-US" b="0" i="0" u="none"/>
            <a:t>按劳分配为主体、多种分配方式并存</a:t>
          </a:r>
          <a:r>
            <a:rPr lang="en-US" altLang="zh-CN" b="0" i="0" u="none"/>
            <a:t>,</a:t>
          </a:r>
          <a:r>
            <a:rPr lang="zh-CN" altLang="en-US" b="0" i="0" u="none"/>
            <a:t>社会主义市场经济体制等社会主义基本经济制度。</a:t>
          </a:r>
        </a:p>
      </dgm:t>
    </dgm:pt>
    <dgm:pt modelId="{3543CEA2-9E08-BE4E-A9CA-FF7BE514BA11}" type="parTrans" cxnId="{60A8B6B1-4717-E848-998A-1326620E5CA2}">
      <dgm:prSet/>
      <dgm:spPr/>
      <dgm:t>
        <a:bodyPr/>
        <a:lstStyle/>
        <a:p>
          <a:endParaRPr lang="zh-CN" altLang="en-US"/>
        </a:p>
      </dgm:t>
    </dgm:pt>
    <dgm:pt modelId="{3C6345E3-29C5-8940-8E0E-F21F5A229867}" type="sibTrans" cxnId="{60A8B6B1-4717-E848-998A-1326620E5CA2}">
      <dgm:prSet/>
      <dgm:spPr/>
      <dgm:t>
        <a:bodyPr/>
        <a:lstStyle/>
        <a:p>
          <a:endParaRPr lang="zh-CN" altLang="en-US"/>
        </a:p>
      </dgm:t>
    </dgm:pt>
    <dgm:pt modelId="{A5F73269-12C9-454A-9021-72B9A656841F}">
      <dgm:prSet/>
      <dgm:spPr/>
      <dgm:t>
        <a:bodyPr/>
        <a:lstStyle/>
        <a:p>
          <a:r>
            <a:rPr lang="zh-CN" altLang="en-US" b="0" i="0" u="none"/>
            <a:t>国家巩固和发展公有制经济</a:t>
          </a:r>
          <a:r>
            <a:rPr lang="en-US" altLang="zh-CN" b="0" i="0" u="none"/>
            <a:t>,</a:t>
          </a:r>
          <a:r>
            <a:rPr lang="zh-CN" altLang="en-US" b="0" i="0" u="none"/>
            <a:t>鼓励、支持和引导非公有制经济的发展。</a:t>
          </a:r>
        </a:p>
      </dgm:t>
    </dgm:pt>
    <dgm:pt modelId="{2F5C0DFE-A9F5-9743-92FF-4D3E6F019EF9}" type="parTrans" cxnId="{D597DAF5-8869-4142-BF45-87851518F977}">
      <dgm:prSet/>
      <dgm:spPr/>
      <dgm:t>
        <a:bodyPr/>
        <a:lstStyle/>
        <a:p>
          <a:endParaRPr lang="zh-CN" altLang="en-US"/>
        </a:p>
      </dgm:t>
    </dgm:pt>
    <dgm:pt modelId="{10D2E9CB-715C-BE4C-B785-CB1D9B1CF3DC}" type="sibTrans" cxnId="{D597DAF5-8869-4142-BF45-87851518F977}">
      <dgm:prSet/>
      <dgm:spPr/>
      <dgm:t>
        <a:bodyPr/>
        <a:lstStyle/>
        <a:p>
          <a:endParaRPr lang="zh-CN" altLang="en-US"/>
        </a:p>
      </dgm:t>
    </dgm:pt>
    <dgm:pt modelId="{B2AF6849-1E14-7A43-8FB1-FBD77E8CB86C}">
      <dgm:prSet/>
      <dgm:spPr/>
      <dgm:t>
        <a:bodyPr/>
        <a:lstStyle/>
        <a:p>
          <a:r>
            <a:rPr lang="zh-CN" altLang="en-US" b="0" i="0" u="none"/>
            <a:t>国家实行社会主义市场经济</a:t>
          </a:r>
          <a:r>
            <a:rPr lang="en-US" altLang="zh-CN" b="0" i="0" u="none"/>
            <a:t>,</a:t>
          </a:r>
          <a:r>
            <a:rPr lang="zh-CN" altLang="en-US" b="0" i="0" u="none"/>
            <a:t>保障一切市场主体的平等法律地位和发展权利。</a:t>
          </a:r>
        </a:p>
      </dgm:t>
    </dgm:pt>
    <dgm:pt modelId="{E1B64656-ED8F-144A-9FEA-ED3D9E01D6B5}" type="parTrans" cxnId="{C19D47EF-C8CF-1E46-BB00-EAA8A9975394}">
      <dgm:prSet/>
      <dgm:spPr/>
      <dgm:t>
        <a:bodyPr/>
        <a:lstStyle/>
        <a:p>
          <a:endParaRPr lang="zh-CN" altLang="en-US"/>
        </a:p>
      </dgm:t>
    </dgm:pt>
    <dgm:pt modelId="{B61AAE22-9436-AF45-B4ED-536735D0AED3}" type="sibTrans" cxnId="{C19D47EF-C8CF-1E46-BB00-EAA8A9975394}">
      <dgm:prSet/>
      <dgm:spPr/>
      <dgm:t>
        <a:bodyPr/>
        <a:lstStyle/>
        <a:p>
          <a:endParaRPr lang="zh-CN" altLang="en-US"/>
        </a:p>
      </dgm:t>
    </dgm:pt>
    <dgm:pt modelId="{AA7A4DFF-F494-4D42-8A21-E84DB5E47837}">
      <dgm:prSet/>
      <dgm:spPr/>
      <dgm:t>
        <a:bodyPr/>
        <a:lstStyle/>
        <a:p>
          <a:r>
            <a:rPr lang="zh-CN" altLang="en-US" b="0" i="0" u="none"/>
            <a:t>第二百零七条　</a:t>
          </a:r>
          <a:r>
            <a:rPr lang="en-US" altLang="zh-CN" b="0" i="0" u="none"/>
            <a:t>【</a:t>
          </a:r>
          <a:r>
            <a:rPr lang="zh-CN" altLang="en-US" b="0" i="0" u="none"/>
            <a:t>物权平等保护原则</a:t>
          </a:r>
          <a:r>
            <a:rPr lang="en-US" altLang="zh-CN" b="0" i="0" u="none"/>
            <a:t>】</a:t>
          </a:r>
          <a:r>
            <a:rPr lang="zh-CN" altLang="en-US" b="0" i="0" u="none"/>
            <a:t>国家、集体、私人的物权和其他权利人的物权受法律平等保护</a:t>
          </a:r>
          <a:r>
            <a:rPr lang="en-US" altLang="zh-CN" b="0" i="0" u="none"/>
            <a:t>,</a:t>
          </a:r>
          <a:r>
            <a:rPr lang="zh-CN" altLang="en-US" b="0" i="0" u="none"/>
            <a:t>任何组织或者个人不得侵犯。</a:t>
          </a:r>
        </a:p>
      </dgm:t>
    </dgm:pt>
    <dgm:pt modelId="{1041D15E-FB62-3749-9218-58D440E7526B}" type="parTrans" cxnId="{DE292AF8-CFF9-A84F-9F29-3BA3147DBC9A}">
      <dgm:prSet/>
      <dgm:spPr/>
      <dgm:t>
        <a:bodyPr/>
        <a:lstStyle/>
        <a:p>
          <a:endParaRPr lang="zh-CN" altLang="en-US"/>
        </a:p>
      </dgm:t>
    </dgm:pt>
    <dgm:pt modelId="{01B868AD-9C6C-9D48-8E51-AAD06CC28FE1}" type="sibTrans" cxnId="{DE292AF8-CFF9-A84F-9F29-3BA3147DBC9A}">
      <dgm:prSet/>
      <dgm:spPr/>
      <dgm:t>
        <a:bodyPr/>
        <a:lstStyle/>
        <a:p>
          <a:endParaRPr lang="zh-CN" altLang="en-US"/>
        </a:p>
      </dgm:t>
    </dgm:pt>
    <dgm:pt modelId="{91127224-309A-994A-9F43-C1982BE49D7D}">
      <dgm:prSet/>
      <dgm:spPr/>
      <dgm:t>
        <a:bodyPr/>
        <a:lstStyle/>
        <a:p>
          <a:r>
            <a:rPr lang="zh-CN" altLang="en-US" b="0" i="0" u="none"/>
            <a:t>第二百零八条　</a:t>
          </a:r>
          <a:r>
            <a:rPr lang="en-US" altLang="zh-CN" b="0" i="0" u="none"/>
            <a:t>【</a:t>
          </a:r>
          <a:r>
            <a:rPr lang="zh-CN" altLang="en-US" b="0" i="0" u="none"/>
            <a:t>物权公示原则</a:t>
          </a:r>
          <a:r>
            <a:rPr lang="en-US" altLang="zh-CN" b="0" i="0" u="none"/>
            <a:t>】</a:t>
          </a:r>
          <a:r>
            <a:rPr lang="zh-CN" altLang="en-US" b="0" i="0" u="none"/>
            <a:t>不动产物权的设立、变更、转让和消灭</a:t>
          </a:r>
          <a:r>
            <a:rPr lang="en-US" altLang="zh-CN" b="0" i="0" u="none"/>
            <a:t>,</a:t>
          </a:r>
          <a:r>
            <a:rPr lang="zh-CN" altLang="en-US" b="0" i="0" u="none"/>
            <a:t>应当依照法律规定登记。动产物权的设立和转让</a:t>
          </a:r>
          <a:r>
            <a:rPr lang="en-US" altLang="zh-CN" b="0" i="0" u="none"/>
            <a:t>,</a:t>
          </a:r>
          <a:r>
            <a:rPr lang="zh-CN" altLang="en-US" b="0" i="0" u="none"/>
            <a:t>应当依照法律规定交付。</a:t>
          </a:r>
        </a:p>
      </dgm:t>
    </dgm:pt>
    <dgm:pt modelId="{03C344CB-7DB3-3947-BDA8-0CD60869A78A}" type="parTrans" cxnId="{58D40535-892A-F942-9D31-8B0505021B8C}">
      <dgm:prSet/>
      <dgm:spPr/>
      <dgm:t>
        <a:bodyPr/>
        <a:lstStyle/>
        <a:p>
          <a:endParaRPr lang="zh-CN" altLang="en-US"/>
        </a:p>
      </dgm:t>
    </dgm:pt>
    <dgm:pt modelId="{1021B3D2-0D70-6F46-9BCA-3B08770104AC}" type="sibTrans" cxnId="{58D40535-892A-F942-9D31-8B0505021B8C}">
      <dgm:prSet/>
      <dgm:spPr/>
      <dgm:t>
        <a:bodyPr/>
        <a:lstStyle/>
        <a:p>
          <a:endParaRPr lang="zh-CN" altLang="en-US"/>
        </a:p>
      </dgm:t>
    </dgm:pt>
    <dgm:pt modelId="{0A9FB95F-03B4-EC46-8C4F-7F76F6160F21}" type="pres">
      <dgm:prSet presAssocID="{DB4ED2C7-AB7C-214F-98D8-A4C020FDDEBA}" presName="vert0" presStyleCnt="0">
        <dgm:presLayoutVars>
          <dgm:dir/>
          <dgm:animOne val="branch"/>
          <dgm:animLvl val="lvl"/>
        </dgm:presLayoutVars>
      </dgm:prSet>
      <dgm:spPr/>
    </dgm:pt>
    <dgm:pt modelId="{9B58435F-5AE2-594C-9B45-EEB79E3089E0}" type="pres">
      <dgm:prSet presAssocID="{3E5C50A2-6D4A-D249-A2B0-664B3167E397}" presName="thickLine" presStyleLbl="alignNode1" presStyleIdx="0" presStyleCnt="6"/>
      <dgm:spPr/>
    </dgm:pt>
    <dgm:pt modelId="{655C6EB4-63D6-394D-9539-3DB572D266BE}" type="pres">
      <dgm:prSet presAssocID="{3E5C50A2-6D4A-D249-A2B0-664B3167E397}" presName="horz1" presStyleCnt="0"/>
      <dgm:spPr/>
    </dgm:pt>
    <dgm:pt modelId="{5B4F4A78-6A5D-7E4B-BFED-A224CAAD6C1B}" type="pres">
      <dgm:prSet presAssocID="{3E5C50A2-6D4A-D249-A2B0-664B3167E397}" presName="tx1" presStyleLbl="revTx" presStyleIdx="0" presStyleCnt="6"/>
      <dgm:spPr/>
    </dgm:pt>
    <dgm:pt modelId="{EADFC50A-B410-2242-8574-67CC551898AE}" type="pres">
      <dgm:prSet presAssocID="{3E5C50A2-6D4A-D249-A2B0-664B3167E397}" presName="vert1" presStyleCnt="0"/>
      <dgm:spPr/>
    </dgm:pt>
    <dgm:pt modelId="{6B5F6DB4-4026-254F-B776-5F2B683D810A}" type="pres">
      <dgm:prSet presAssocID="{540E1A24-D211-7D44-AFCD-0F057EA21B47}" presName="thickLine" presStyleLbl="alignNode1" presStyleIdx="1" presStyleCnt="6"/>
      <dgm:spPr/>
    </dgm:pt>
    <dgm:pt modelId="{FF1E7D48-4A62-4A46-AA41-6F1D65415BB1}" type="pres">
      <dgm:prSet presAssocID="{540E1A24-D211-7D44-AFCD-0F057EA21B47}" presName="horz1" presStyleCnt="0"/>
      <dgm:spPr/>
    </dgm:pt>
    <dgm:pt modelId="{FF3EBD8B-5E5F-9642-A446-D47F5E90161C}" type="pres">
      <dgm:prSet presAssocID="{540E1A24-D211-7D44-AFCD-0F057EA21B47}" presName="tx1" presStyleLbl="revTx" presStyleIdx="1" presStyleCnt="6"/>
      <dgm:spPr/>
    </dgm:pt>
    <dgm:pt modelId="{960A562E-2657-314A-A79B-628BB72E943A}" type="pres">
      <dgm:prSet presAssocID="{540E1A24-D211-7D44-AFCD-0F057EA21B47}" presName="vert1" presStyleCnt="0"/>
      <dgm:spPr/>
    </dgm:pt>
    <dgm:pt modelId="{2A005900-3080-1540-88B4-4A2427F4ACB8}" type="pres">
      <dgm:prSet presAssocID="{A5F73269-12C9-454A-9021-72B9A656841F}" presName="thickLine" presStyleLbl="alignNode1" presStyleIdx="2" presStyleCnt="6"/>
      <dgm:spPr/>
    </dgm:pt>
    <dgm:pt modelId="{4F726031-F822-F740-A611-8875DFC6E491}" type="pres">
      <dgm:prSet presAssocID="{A5F73269-12C9-454A-9021-72B9A656841F}" presName="horz1" presStyleCnt="0"/>
      <dgm:spPr/>
    </dgm:pt>
    <dgm:pt modelId="{F0FCAF96-5719-2045-8D60-4EC0173790D9}" type="pres">
      <dgm:prSet presAssocID="{A5F73269-12C9-454A-9021-72B9A656841F}" presName="tx1" presStyleLbl="revTx" presStyleIdx="2" presStyleCnt="6"/>
      <dgm:spPr/>
    </dgm:pt>
    <dgm:pt modelId="{97CFEDC5-BDAA-2343-B53F-922018E8FDBC}" type="pres">
      <dgm:prSet presAssocID="{A5F73269-12C9-454A-9021-72B9A656841F}" presName="vert1" presStyleCnt="0"/>
      <dgm:spPr/>
    </dgm:pt>
    <dgm:pt modelId="{FE5C63ED-19AE-9540-8C0D-2A68544B3EFE}" type="pres">
      <dgm:prSet presAssocID="{B2AF6849-1E14-7A43-8FB1-FBD77E8CB86C}" presName="thickLine" presStyleLbl="alignNode1" presStyleIdx="3" presStyleCnt="6"/>
      <dgm:spPr/>
    </dgm:pt>
    <dgm:pt modelId="{F4F80EF6-A1D2-8E48-BDF6-B42559FB6B06}" type="pres">
      <dgm:prSet presAssocID="{B2AF6849-1E14-7A43-8FB1-FBD77E8CB86C}" presName="horz1" presStyleCnt="0"/>
      <dgm:spPr/>
    </dgm:pt>
    <dgm:pt modelId="{7E06670E-B754-5344-A7D8-6400E467CC25}" type="pres">
      <dgm:prSet presAssocID="{B2AF6849-1E14-7A43-8FB1-FBD77E8CB86C}" presName="tx1" presStyleLbl="revTx" presStyleIdx="3" presStyleCnt="6"/>
      <dgm:spPr/>
    </dgm:pt>
    <dgm:pt modelId="{69249258-F5CC-F941-A9C7-53777A50ACB5}" type="pres">
      <dgm:prSet presAssocID="{B2AF6849-1E14-7A43-8FB1-FBD77E8CB86C}" presName="vert1" presStyleCnt="0"/>
      <dgm:spPr/>
    </dgm:pt>
    <dgm:pt modelId="{5E2C93E8-2098-8D44-807F-59EF311FE709}" type="pres">
      <dgm:prSet presAssocID="{AA7A4DFF-F494-4D42-8A21-E84DB5E47837}" presName="thickLine" presStyleLbl="alignNode1" presStyleIdx="4" presStyleCnt="6"/>
      <dgm:spPr/>
    </dgm:pt>
    <dgm:pt modelId="{FF45D48B-7171-CF48-812B-FEF80E4F33C9}" type="pres">
      <dgm:prSet presAssocID="{AA7A4DFF-F494-4D42-8A21-E84DB5E47837}" presName="horz1" presStyleCnt="0"/>
      <dgm:spPr/>
    </dgm:pt>
    <dgm:pt modelId="{0C6F048C-11E6-C64E-BF9C-DC048F533F48}" type="pres">
      <dgm:prSet presAssocID="{AA7A4DFF-F494-4D42-8A21-E84DB5E47837}" presName="tx1" presStyleLbl="revTx" presStyleIdx="4" presStyleCnt="6"/>
      <dgm:spPr/>
    </dgm:pt>
    <dgm:pt modelId="{39F68DD6-45DD-0F4B-AC51-E2C31730E536}" type="pres">
      <dgm:prSet presAssocID="{AA7A4DFF-F494-4D42-8A21-E84DB5E47837}" presName="vert1" presStyleCnt="0"/>
      <dgm:spPr/>
    </dgm:pt>
    <dgm:pt modelId="{652D7C86-C13F-D646-BAE9-4210C149A388}" type="pres">
      <dgm:prSet presAssocID="{91127224-309A-994A-9F43-C1982BE49D7D}" presName="thickLine" presStyleLbl="alignNode1" presStyleIdx="5" presStyleCnt="6"/>
      <dgm:spPr/>
    </dgm:pt>
    <dgm:pt modelId="{6A9F28B1-4982-0A4B-87E9-995D9F95A408}" type="pres">
      <dgm:prSet presAssocID="{91127224-309A-994A-9F43-C1982BE49D7D}" presName="horz1" presStyleCnt="0"/>
      <dgm:spPr/>
    </dgm:pt>
    <dgm:pt modelId="{961D1706-D5BC-6440-8E93-EDCB869540AD}" type="pres">
      <dgm:prSet presAssocID="{91127224-309A-994A-9F43-C1982BE49D7D}" presName="tx1" presStyleLbl="revTx" presStyleIdx="5" presStyleCnt="6"/>
      <dgm:spPr/>
    </dgm:pt>
    <dgm:pt modelId="{67B89834-6FE9-8C45-BC11-BED97132BC91}" type="pres">
      <dgm:prSet presAssocID="{91127224-309A-994A-9F43-C1982BE49D7D}" presName="vert1" presStyleCnt="0"/>
      <dgm:spPr/>
    </dgm:pt>
  </dgm:ptLst>
  <dgm:cxnLst>
    <dgm:cxn modelId="{15EF4302-14F1-3347-92B3-F52C569306D1}" type="presOf" srcId="{91127224-309A-994A-9F43-C1982BE49D7D}" destId="{961D1706-D5BC-6440-8E93-EDCB869540AD}" srcOrd="0" destOrd="0" presId="urn:microsoft.com/office/officeart/2008/layout/LinedList"/>
    <dgm:cxn modelId="{17249611-71CD-8E4A-86FE-6C28322285EA}" type="presOf" srcId="{B2AF6849-1E14-7A43-8FB1-FBD77E8CB86C}" destId="{7E06670E-B754-5344-A7D8-6400E467CC25}" srcOrd="0" destOrd="0" presId="urn:microsoft.com/office/officeart/2008/layout/LinedList"/>
    <dgm:cxn modelId="{58D40535-892A-F942-9D31-8B0505021B8C}" srcId="{DB4ED2C7-AB7C-214F-98D8-A4C020FDDEBA}" destId="{91127224-309A-994A-9F43-C1982BE49D7D}" srcOrd="5" destOrd="0" parTransId="{03C344CB-7DB3-3947-BDA8-0CD60869A78A}" sibTransId="{1021B3D2-0D70-6F46-9BCA-3B08770104AC}"/>
    <dgm:cxn modelId="{DD206945-2B59-C64B-9690-47DED9B16E18}" type="presOf" srcId="{AA7A4DFF-F494-4D42-8A21-E84DB5E47837}" destId="{0C6F048C-11E6-C64E-BF9C-DC048F533F48}" srcOrd="0" destOrd="0" presId="urn:microsoft.com/office/officeart/2008/layout/LinedList"/>
    <dgm:cxn modelId="{5475F75A-1FC5-A94A-8658-7B586D5A396A}" type="presOf" srcId="{A5F73269-12C9-454A-9021-72B9A656841F}" destId="{F0FCAF96-5719-2045-8D60-4EC0173790D9}" srcOrd="0" destOrd="0" presId="urn:microsoft.com/office/officeart/2008/layout/LinedList"/>
    <dgm:cxn modelId="{6BFAEBB0-0543-C241-B297-644F67A0B533}" type="presOf" srcId="{DB4ED2C7-AB7C-214F-98D8-A4C020FDDEBA}" destId="{0A9FB95F-03B4-EC46-8C4F-7F76F6160F21}" srcOrd="0" destOrd="0" presId="urn:microsoft.com/office/officeart/2008/layout/LinedList"/>
    <dgm:cxn modelId="{60A8B6B1-4717-E848-998A-1326620E5CA2}" srcId="{DB4ED2C7-AB7C-214F-98D8-A4C020FDDEBA}" destId="{540E1A24-D211-7D44-AFCD-0F057EA21B47}" srcOrd="1" destOrd="0" parTransId="{3543CEA2-9E08-BE4E-A9CA-FF7BE514BA11}" sibTransId="{3C6345E3-29C5-8940-8E0E-F21F5A229867}"/>
    <dgm:cxn modelId="{B55771DC-AF39-9841-9009-190289BF90A0}" type="presOf" srcId="{3E5C50A2-6D4A-D249-A2B0-664B3167E397}" destId="{5B4F4A78-6A5D-7E4B-BFED-A224CAAD6C1B}" srcOrd="0" destOrd="0" presId="urn:microsoft.com/office/officeart/2008/layout/LinedList"/>
    <dgm:cxn modelId="{8EE074DC-BD7D-9C4B-9D64-DDF95231B333}" type="presOf" srcId="{540E1A24-D211-7D44-AFCD-0F057EA21B47}" destId="{FF3EBD8B-5E5F-9642-A446-D47F5E90161C}" srcOrd="0" destOrd="0" presId="urn:microsoft.com/office/officeart/2008/layout/LinedList"/>
    <dgm:cxn modelId="{C19D47EF-C8CF-1E46-BB00-EAA8A9975394}" srcId="{DB4ED2C7-AB7C-214F-98D8-A4C020FDDEBA}" destId="{B2AF6849-1E14-7A43-8FB1-FBD77E8CB86C}" srcOrd="3" destOrd="0" parTransId="{E1B64656-ED8F-144A-9FEA-ED3D9E01D6B5}" sibTransId="{B61AAE22-9436-AF45-B4ED-536735D0AED3}"/>
    <dgm:cxn modelId="{D597DAF5-8869-4142-BF45-87851518F977}" srcId="{DB4ED2C7-AB7C-214F-98D8-A4C020FDDEBA}" destId="{A5F73269-12C9-454A-9021-72B9A656841F}" srcOrd="2" destOrd="0" parTransId="{2F5C0DFE-A9F5-9743-92FF-4D3E6F019EF9}" sibTransId="{10D2E9CB-715C-BE4C-B785-CB1D9B1CF3DC}"/>
    <dgm:cxn modelId="{DE292AF8-CFF9-A84F-9F29-3BA3147DBC9A}" srcId="{DB4ED2C7-AB7C-214F-98D8-A4C020FDDEBA}" destId="{AA7A4DFF-F494-4D42-8A21-E84DB5E47837}" srcOrd="4" destOrd="0" parTransId="{1041D15E-FB62-3749-9218-58D440E7526B}" sibTransId="{01B868AD-9C6C-9D48-8E51-AAD06CC28FE1}"/>
    <dgm:cxn modelId="{91E0DBF9-F5FA-1F40-BECC-81A0347277E9}" srcId="{DB4ED2C7-AB7C-214F-98D8-A4C020FDDEBA}" destId="{3E5C50A2-6D4A-D249-A2B0-664B3167E397}" srcOrd="0" destOrd="0" parTransId="{4391463B-60C3-C54C-A21D-EA1C942FC1BB}" sibTransId="{F0369578-0353-E24E-94BA-32F00767A85E}"/>
    <dgm:cxn modelId="{D1618866-18AB-3347-ACF4-A86171F28859}" type="presParOf" srcId="{0A9FB95F-03B4-EC46-8C4F-7F76F6160F21}" destId="{9B58435F-5AE2-594C-9B45-EEB79E3089E0}" srcOrd="0" destOrd="0" presId="urn:microsoft.com/office/officeart/2008/layout/LinedList"/>
    <dgm:cxn modelId="{F0C31400-0919-6E46-A84A-19768C7194A4}" type="presParOf" srcId="{0A9FB95F-03B4-EC46-8C4F-7F76F6160F21}" destId="{655C6EB4-63D6-394D-9539-3DB572D266BE}" srcOrd="1" destOrd="0" presId="urn:microsoft.com/office/officeart/2008/layout/LinedList"/>
    <dgm:cxn modelId="{C1667F08-6704-1D42-AD76-2C342A87DAE3}" type="presParOf" srcId="{655C6EB4-63D6-394D-9539-3DB572D266BE}" destId="{5B4F4A78-6A5D-7E4B-BFED-A224CAAD6C1B}" srcOrd="0" destOrd="0" presId="urn:microsoft.com/office/officeart/2008/layout/LinedList"/>
    <dgm:cxn modelId="{153FDF42-5817-6D43-9BFC-F52FB9543A78}" type="presParOf" srcId="{655C6EB4-63D6-394D-9539-3DB572D266BE}" destId="{EADFC50A-B410-2242-8574-67CC551898AE}" srcOrd="1" destOrd="0" presId="urn:microsoft.com/office/officeart/2008/layout/LinedList"/>
    <dgm:cxn modelId="{684C14F9-1A93-304B-9326-D9E8088A76F9}" type="presParOf" srcId="{0A9FB95F-03B4-EC46-8C4F-7F76F6160F21}" destId="{6B5F6DB4-4026-254F-B776-5F2B683D810A}" srcOrd="2" destOrd="0" presId="urn:microsoft.com/office/officeart/2008/layout/LinedList"/>
    <dgm:cxn modelId="{0D401BED-9D94-1641-914A-691FCD667521}" type="presParOf" srcId="{0A9FB95F-03B4-EC46-8C4F-7F76F6160F21}" destId="{FF1E7D48-4A62-4A46-AA41-6F1D65415BB1}" srcOrd="3" destOrd="0" presId="urn:microsoft.com/office/officeart/2008/layout/LinedList"/>
    <dgm:cxn modelId="{037F626F-2936-4C45-90F0-AC29136E072C}" type="presParOf" srcId="{FF1E7D48-4A62-4A46-AA41-6F1D65415BB1}" destId="{FF3EBD8B-5E5F-9642-A446-D47F5E90161C}" srcOrd="0" destOrd="0" presId="urn:microsoft.com/office/officeart/2008/layout/LinedList"/>
    <dgm:cxn modelId="{8D18BBAA-24E5-EC40-BE03-7A44939EF17A}" type="presParOf" srcId="{FF1E7D48-4A62-4A46-AA41-6F1D65415BB1}" destId="{960A562E-2657-314A-A79B-628BB72E943A}" srcOrd="1" destOrd="0" presId="urn:microsoft.com/office/officeart/2008/layout/LinedList"/>
    <dgm:cxn modelId="{AD251C37-B50E-A845-B5D5-631A1A91751E}" type="presParOf" srcId="{0A9FB95F-03B4-EC46-8C4F-7F76F6160F21}" destId="{2A005900-3080-1540-88B4-4A2427F4ACB8}" srcOrd="4" destOrd="0" presId="urn:microsoft.com/office/officeart/2008/layout/LinedList"/>
    <dgm:cxn modelId="{23B66A74-3FB1-8740-8F08-FCA094E1FDB1}" type="presParOf" srcId="{0A9FB95F-03B4-EC46-8C4F-7F76F6160F21}" destId="{4F726031-F822-F740-A611-8875DFC6E491}" srcOrd="5" destOrd="0" presId="urn:microsoft.com/office/officeart/2008/layout/LinedList"/>
    <dgm:cxn modelId="{1A538A8D-407E-5641-9D50-9B1D7E765F62}" type="presParOf" srcId="{4F726031-F822-F740-A611-8875DFC6E491}" destId="{F0FCAF96-5719-2045-8D60-4EC0173790D9}" srcOrd="0" destOrd="0" presId="urn:microsoft.com/office/officeart/2008/layout/LinedList"/>
    <dgm:cxn modelId="{CAC0533E-CAE2-A640-9689-5668936C65D0}" type="presParOf" srcId="{4F726031-F822-F740-A611-8875DFC6E491}" destId="{97CFEDC5-BDAA-2343-B53F-922018E8FDBC}" srcOrd="1" destOrd="0" presId="urn:microsoft.com/office/officeart/2008/layout/LinedList"/>
    <dgm:cxn modelId="{E4F64AEC-331F-FC41-8FFA-6FAE53C364E9}" type="presParOf" srcId="{0A9FB95F-03B4-EC46-8C4F-7F76F6160F21}" destId="{FE5C63ED-19AE-9540-8C0D-2A68544B3EFE}" srcOrd="6" destOrd="0" presId="urn:microsoft.com/office/officeart/2008/layout/LinedList"/>
    <dgm:cxn modelId="{E8882B4E-A5D5-774C-B20F-802981A8BB3E}" type="presParOf" srcId="{0A9FB95F-03B4-EC46-8C4F-7F76F6160F21}" destId="{F4F80EF6-A1D2-8E48-BDF6-B42559FB6B06}" srcOrd="7" destOrd="0" presId="urn:microsoft.com/office/officeart/2008/layout/LinedList"/>
    <dgm:cxn modelId="{A4CC507C-2A23-1D45-9A4A-087377985891}" type="presParOf" srcId="{F4F80EF6-A1D2-8E48-BDF6-B42559FB6B06}" destId="{7E06670E-B754-5344-A7D8-6400E467CC25}" srcOrd="0" destOrd="0" presId="urn:microsoft.com/office/officeart/2008/layout/LinedList"/>
    <dgm:cxn modelId="{A41B835A-FC4E-7B49-841E-E30A147F9F28}" type="presParOf" srcId="{F4F80EF6-A1D2-8E48-BDF6-B42559FB6B06}" destId="{69249258-F5CC-F941-A9C7-53777A50ACB5}" srcOrd="1" destOrd="0" presId="urn:microsoft.com/office/officeart/2008/layout/LinedList"/>
    <dgm:cxn modelId="{013134E7-343A-3E4B-8A39-4CBB9E9D1B70}" type="presParOf" srcId="{0A9FB95F-03B4-EC46-8C4F-7F76F6160F21}" destId="{5E2C93E8-2098-8D44-807F-59EF311FE709}" srcOrd="8" destOrd="0" presId="urn:microsoft.com/office/officeart/2008/layout/LinedList"/>
    <dgm:cxn modelId="{F7C9B506-D78D-5347-8058-F92B8FB601DB}" type="presParOf" srcId="{0A9FB95F-03B4-EC46-8C4F-7F76F6160F21}" destId="{FF45D48B-7171-CF48-812B-FEF80E4F33C9}" srcOrd="9" destOrd="0" presId="urn:microsoft.com/office/officeart/2008/layout/LinedList"/>
    <dgm:cxn modelId="{42E79D5C-1F99-4942-AEDF-FB0FBA22E095}" type="presParOf" srcId="{FF45D48B-7171-CF48-812B-FEF80E4F33C9}" destId="{0C6F048C-11E6-C64E-BF9C-DC048F533F48}" srcOrd="0" destOrd="0" presId="urn:microsoft.com/office/officeart/2008/layout/LinedList"/>
    <dgm:cxn modelId="{58792D11-FDB9-F242-B6C6-11437BD87239}" type="presParOf" srcId="{FF45D48B-7171-CF48-812B-FEF80E4F33C9}" destId="{39F68DD6-45DD-0F4B-AC51-E2C31730E536}" srcOrd="1" destOrd="0" presId="urn:microsoft.com/office/officeart/2008/layout/LinedList"/>
    <dgm:cxn modelId="{339D88D9-5DF6-B841-926C-F16EA836B700}" type="presParOf" srcId="{0A9FB95F-03B4-EC46-8C4F-7F76F6160F21}" destId="{652D7C86-C13F-D646-BAE9-4210C149A388}" srcOrd="10" destOrd="0" presId="urn:microsoft.com/office/officeart/2008/layout/LinedList"/>
    <dgm:cxn modelId="{E9AB67A5-214D-1649-A197-FFDA2180A6F1}" type="presParOf" srcId="{0A9FB95F-03B4-EC46-8C4F-7F76F6160F21}" destId="{6A9F28B1-4982-0A4B-87E9-995D9F95A408}" srcOrd="11" destOrd="0" presId="urn:microsoft.com/office/officeart/2008/layout/LinedList"/>
    <dgm:cxn modelId="{1B0E237F-B972-4640-8F28-C78AAC93A9C8}" type="presParOf" srcId="{6A9F28B1-4982-0A4B-87E9-995D9F95A408}" destId="{961D1706-D5BC-6440-8E93-EDCB869540AD}" srcOrd="0" destOrd="0" presId="urn:microsoft.com/office/officeart/2008/layout/LinedList"/>
    <dgm:cxn modelId="{40CC7111-F74E-9740-84E0-331DD98E9874}" type="presParOf" srcId="{6A9F28B1-4982-0A4B-87E9-995D9F95A408}" destId="{67B89834-6FE9-8C45-BC11-BED97132BC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A81BBF3-3FB2-FD49-B941-87DBEDB1A5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6F6F4BE6-16FE-AE47-A053-B20BC7A2459C}">
      <dgm:prSet/>
      <dgm:spPr/>
      <dgm:t>
        <a:bodyPr/>
        <a:lstStyle/>
        <a:p>
          <a:r>
            <a:rPr lang="zh-CN" altLang="en-US" b="0" i="0" u="none"/>
            <a:t>第二百八十一条　</a:t>
          </a:r>
          <a:r>
            <a:rPr lang="en-US" altLang="zh-CN" b="0" i="0" u="none"/>
            <a:t>【</a:t>
          </a:r>
          <a:r>
            <a:rPr lang="zh-CN" altLang="en-US" b="0" i="0" u="none"/>
            <a:t>建筑物及其附属设施维修资金的归属和处分</a:t>
          </a:r>
          <a:r>
            <a:rPr lang="en-US" altLang="zh-CN" b="0" i="0" u="none"/>
            <a:t>】</a:t>
          </a:r>
          <a:r>
            <a:rPr lang="zh-CN" altLang="en-US" b="0" i="0" u="none"/>
            <a:t>建筑物及其附属设施的维修资金</a:t>
          </a:r>
          <a:r>
            <a:rPr lang="en-US" altLang="zh-CN" b="0" i="0" u="none"/>
            <a:t>,</a:t>
          </a:r>
          <a:r>
            <a:rPr lang="zh-CN" altLang="en-US" b="0" i="0" u="none"/>
            <a:t>属于业主共有。经业主共同决定</a:t>
          </a:r>
          <a:r>
            <a:rPr lang="en-US" altLang="zh-CN" b="0" i="0" u="none"/>
            <a:t>,</a:t>
          </a:r>
          <a:r>
            <a:rPr lang="zh-CN" altLang="en-US" b="0" i="0" u="none"/>
            <a:t>可以用于电梯、屋顶、外墙、无障碍设施等共有部分的维修、更新和改造。建筑物及其附属设施的维修资金的筹集、使用情况应当定期公布。</a:t>
          </a:r>
        </a:p>
      </dgm:t>
    </dgm:pt>
    <dgm:pt modelId="{1CD745F6-7E98-574A-B1C4-9B2896CD88FE}" type="parTrans" cxnId="{8336228A-FB52-0446-BF1A-CFB47C8F9798}">
      <dgm:prSet/>
      <dgm:spPr/>
      <dgm:t>
        <a:bodyPr/>
        <a:lstStyle/>
        <a:p>
          <a:endParaRPr lang="zh-CN" altLang="en-US"/>
        </a:p>
      </dgm:t>
    </dgm:pt>
    <dgm:pt modelId="{D201296D-93DF-6C46-91BE-C9C82C3133FE}" type="sibTrans" cxnId="{8336228A-FB52-0446-BF1A-CFB47C8F9798}">
      <dgm:prSet/>
      <dgm:spPr/>
      <dgm:t>
        <a:bodyPr/>
        <a:lstStyle/>
        <a:p>
          <a:endParaRPr lang="zh-CN" altLang="en-US"/>
        </a:p>
      </dgm:t>
    </dgm:pt>
    <dgm:pt modelId="{41522429-BC06-C044-BAB3-6645F9961DBD}">
      <dgm:prSet/>
      <dgm:spPr/>
      <dgm:t>
        <a:bodyPr/>
        <a:lstStyle/>
        <a:p>
          <a:r>
            <a:rPr lang="zh-CN" altLang="en-US" b="0" i="0" u="none"/>
            <a:t>紧急情况下需要维修建筑物及其附属设施的</a:t>
          </a:r>
          <a:r>
            <a:rPr lang="en-US" altLang="zh-CN" b="0" i="0" u="none"/>
            <a:t>,</a:t>
          </a:r>
          <a:r>
            <a:rPr lang="zh-CN" altLang="en-US" b="0" i="0" u="none"/>
            <a:t>业主大会或者业主委员会可以依法申请使用建筑物及其附属设施的维修资金。</a:t>
          </a:r>
        </a:p>
      </dgm:t>
    </dgm:pt>
    <dgm:pt modelId="{CE44F75B-A3F0-9847-B8B9-833AA891BE21}" type="parTrans" cxnId="{D335BA5E-6B06-1D42-B7D7-9C71D818A5B9}">
      <dgm:prSet/>
      <dgm:spPr/>
      <dgm:t>
        <a:bodyPr/>
        <a:lstStyle/>
        <a:p>
          <a:endParaRPr lang="zh-CN" altLang="en-US"/>
        </a:p>
      </dgm:t>
    </dgm:pt>
    <dgm:pt modelId="{BD672916-2371-5340-BCC8-4A44861258E6}" type="sibTrans" cxnId="{D335BA5E-6B06-1D42-B7D7-9C71D818A5B9}">
      <dgm:prSet/>
      <dgm:spPr/>
      <dgm:t>
        <a:bodyPr/>
        <a:lstStyle/>
        <a:p>
          <a:endParaRPr lang="zh-CN" altLang="en-US"/>
        </a:p>
      </dgm:t>
    </dgm:pt>
    <dgm:pt modelId="{0B03AB22-6258-CF48-84F3-2EBE1D5A1989}">
      <dgm:prSet/>
      <dgm:spPr/>
      <dgm:t>
        <a:bodyPr/>
        <a:lstStyle/>
        <a:p>
          <a:r>
            <a:rPr lang="zh-CN" altLang="en-US" b="0" i="0" u="none"/>
            <a:t>第二百八十二条　</a:t>
          </a:r>
          <a:r>
            <a:rPr lang="en-US" altLang="zh-CN" b="0" i="0" u="none"/>
            <a:t>【</a:t>
          </a:r>
          <a:r>
            <a:rPr lang="zh-CN" altLang="en-US" b="0" i="0" u="none"/>
            <a:t>共有部分的收入分配</a:t>
          </a:r>
          <a:r>
            <a:rPr lang="en-US" altLang="zh-CN" b="0" i="0" u="none"/>
            <a:t>】</a:t>
          </a:r>
          <a:r>
            <a:rPr lang="zh-CN" altLang="en-US" b="0" i="0" u="none"/>
            <a:t>建设单位、物业服务企业或者其他管理人等利用业主的共有部分产生的收入</a:t>
          </a:r>
          <a:r>
            <a:rPr lang="en-US" altLang="zh-CN" b="0" i="0" u="none"/>
            <a:t>,</a:t>
          </a:r>
          <a:r>
            <a:rPr lang="zh-CN" altLang="en-US" b="0" i="0" u="none"/>
            <a:t>在扣除合理成本之后</a:t>
          </a:r>
          <a:r>
            <a:rPr lang="en-US" altLang="zh-CN" b="0" i="0" u="none"/>
            <a:t>,</a:t>
          </a:r>
          <a:r>
            <a:rPr lang="zh-CN" altLang="en-US" b="0" i="0" u="none"/>
            <a:t>属于业主共有。</a:t>
          </a:r>
        </a:p>
      </dgm:t>
    </dgm:pt>
    <dgm:pt modelId="{77DEF759-6D72-0F4A-9F0D-32D442186C4B}" type="parTrans" cxnId="{B2D43E4C-9B6D-874E-BE0C-702E4F7F81A1}">
      <dgm:prSet/>
      <dgm:spPr/>
      <dgm:t>
        <a:bodyPr/>
        <a:lstStyle/>
        <a:p>
          <a:endParaRPr lang="zh-CN" altLang="en-US"/>
        </a:p>
      </dgm:t>
    </dgm:pt>
    <dgm:pt modelId="{97035B2D-224B-3A4C-A63A-90CC80AA4BEE}" type="sibTrans" cxnId="{B2D43E4C-9B6D-874E-BE0C-702E4F7F81A1}">
      <dgm:prSet/>
      <dgm:spPr/>
      <dgm:t>
        <a:bodyPr/>
        <a:lstStyle/>
        <a:p>
          <a:endParaRPr lang="zh-CN" altLang="en-US"/>
        </a:p>
      </dgm:t>
    </dgm:pt>
    <dgm:pt modelId="{70340493-7244-954B-BD81-4D294A621DD2}">
      <dgm:prSet/>
      <dgm:spPr/>
      <dgm:t>
        <a:bodyPr/>
        <a:lstStyle/>
        <a:p>
          <a:r>
            <a:rPr lang="zh-CN" altLang="en-US" b="0" i="0" u="none"/>
            <a:t>第二百八十三条　</a:t>
          </a:r>
          <a:r>
            <a:rPr lang="en-US" altLang="zh-CN" b="0" i="0" u="none"/>
            <a:t>【</a:t>
          </a:r>
          <a:r>
            <a:rPr lang="zh-CN" altLang="en-US" b="0" i="0" u="none"/>
            <a:t>建筑物及其附属设施的费用分担和收益分配</a:t>
          </a:r>
          <a:r>
            <a:rPr lang="en-US" altLang="zh-CN" b="0" i="0" u="none"/>
            <a:t>】</a:t>
          </a:r>
          <a:r>
            <a:rPr lang="zh-CN" altLang="en-US" b="0" i="0" u="none"/>
            <a:t>建筑物及其附属设施的费用分摊、收益分配等事项</a:t>
          </a:r>
          <a:r>
            <a:rPr lang="en-US" altLang="zh-CN" b="0" i="0" u="none"/>
            <a:t>,</a:t>
          </a:r>
          <a:r>
            <a:rPr lang="zh-CN" altLang="en-US" b="0" i="0" u="none"/>
            <a:t>有约定的</a:t>
          </a:r>
          <a:r>
            <a:rPr lang="en-US" altLang="zh-CN" b="0" i="0" u="none"/>
            <a:t>,</a:t>
          </a:r>
          <a:r>
            <a:rPr lang="zh-CN" altLang="en-US" b="0" i="0" u="none"/>
            <a:t>按照约定</a:t>
          </a:r>
          <a:r>
            <a:rPr lang="en-US" altLang="zh-CN" b="0" i="0" u="none"/>
            <a:t>;</a:t>
          </a:r>
          <a:r>
            <a:rPr lang="zh-CN" altLang="en-US" b="0" i="0" u="none"/>
            <a:t>没有约定或者约定不明确的</a:t>
          </a:r>
          <a:r>
            <a:rPr lang="en-US" altLang="zh-CN" b="0" i="0" u="none"/>
            <a:t>,</a:t>
          </a:r>
          <a:r>
            <a:rPr lang="zh-CN" altLang="en-US" b="0" i="0" u="none"/>
            <a:t>按照业主专有部分面积所占比例确定。</a:t>
          </a:r>
        </a:p>
      </dgm:t>
    </dgm:pt>
    <dgm:pt modelId="{136B34A6-7390-9947-A239-D0FDC5E6BA61}" type="parTrans" cxnId="{2744B774-2D41-9541-9C4D-EA6506323F0B}">
      <dgm:prSet/>
      <dgm:spPr/>
      <dgm:t>
        <a:bodyPr/>
        <a:lstStyle/>
        <a:p>
          <a:endParaRPr lang="zh-CN" altLang="en-US"/>
        </a:p>
      </dgm:t>
    </dgm:pt>
    <dgm:pt modelId="{B50684F1-FD7D-8245-86BE-B1CB5C10486A}" type="sibTrans" cxnId="{2744B774-2D41-9541-9C4D-EA6506323F0B}">
      <dgm:prSet/>
      <dgm:spPr/>
      <dgm:t>
        <a:bodyPr/>
        <a:lstStyle/>
        <a:p>
          <a:endParaRPr lang="zh-CN" altLang="en-US"/>
        </a:p>
      </dgm:t>
    </dgm:pt>
    <dgm:pt modelId="{BAE0D280-BD31-6F40-AFE5-CC2738901DBF}" type="pres">
      <dgm:prSet presAssocID="{FA81BBF3-3FB2-FD49-B941-87DBEDB1A5D3}" presName="vert0" presStyleCnt="0">
        <dgm:presLayoutVars>
          <dgm:dir/>
          <dgm:animOne val="branch"/>
          <dgm:animLvl val="lvl"/>
        </dgm:presLayoutVars>
      </dgm:prSet>
      <dgm:spPr/>
    </dgm:pt>
    <dgm:pt modelId="{A6D3015F-13E0-3F40-9DCC-4AB6E28CB1CF}" type="pres">
      <dgm:prSet presAssocID="{6F6F4BE6-16FE-AE47-A053-B20BC7A2459C}" presName="thickLine" presStyleLbl="alignNode1" presStyleIdx="0" presStyleCnt="4"/>
      <dgm:spPr/>
    </dgm:pt>
    <dgm:pt modelId="{863C2ECA-562C-B548-A858-F6CD8FD042FE}" type="pres">
      <dgm:prSet presAssocID="{6F6F4BE6-16FE-AE47-A053-B20BC7A2459C}" presName="horz1" presStyleCnt="0"/>
      <dgm:spPr/>
    </dgm:pt>
    <dgm:pt modelId="{06E81224-97D0-AA4C-AF7E-5456486124C1}" type="pres">
      <dgm:prSet presAssocID="{6F6F4BE6-16FE-AE47-A053-B20BC7A2459C}" presName="tx1" presStyleLbl="revTx" presStyleIdx="0" presStyleCnt="4"/>
      <dgm:spPr/>
    </dgm:pt>
    <dgm:pt modelId="{FE491704-9A60-7F4A-B217-3CA27C2FAEB5}" type="pres">
      <dgm:prSet presAssocID="{6F6F4BE6-16FE-AE47-A053-B20BC7A2459C}" presName="vert1" presStyleCnt="0"/>
      <dgm:spPr/>
    </dgm:pt>
    <dgm:pt modelId="{0F434ED0-828E-2D42-A887-873B104D0806}" type="pres">
      <dgm:prSet presAssocID="{41522429-BC06-C044-BAB3-6645F9961DBD}" presName="thickLine" presStyleLbl="alignNode1" presStyleIdx="1" presStyleCnt="4"/>
      <dgm:spPr/>
    </dgm:pt>
    <dgm:pt modelId="{6424CF7A-5395-4249-84DC-115F789C0636}" type="pres">
      <dgm:prSet presAssocID="{41522429-BC06-C044-BAB3-6645F9961DBD}" presName="horz1" presStyleCnt="0"/>
      <dgm:spPr/>
    </dgm:pt>
    <dgm:pt modelId="{412CDE05-6ADD-E742-91D9-1268DAAF8E35}" type="pres">
      <dgm:prSet presAssocID="{41522429-BC06-C044-BAB3-6645F9961DBD}" presName="tx1" presStyleLbl="revTx" presStyleIdx="1" presStyleCnt="4"/>
      <dgm:spPr/>
    </dgm:pt>
    <dgm:pt modelId="{190D2808-D625-0542-A00D-78F44134DE9B}" type="pres">
      <dgm:prSet presAssocID="{41522429-BC06-C044-BAB3-6645F9961DBD}" presName="vert1" presStyleCnt="0"/>
      <dgm:spPr/>
    </dgm:pt>
    <dgm:pt modelId="{71A7ECE6-5617-6344-BA6A-730E9761B695}" type="pres">
      <dgm:prSet presAssocID="{0B03AB22-6258-CF48-84F3-2EBE1D5A1989}" presName="thickLine" presStyleLbl="alignNode1" presStyleIdx="2" presStyleCnt="4"/>
      <dgm:spPr/>
    </dgm:pt>
    <dgm:pt modelId="{437EC621-15C4-D043-B118-A538481F05BE}" type="pres">
      <dgm:prSet presAssocID="{0B03AB22-6258-CF48-84F3-2EBE1D5A1989}" presName="horz1" presStyleCnt="0"/>
      <dgm:spPr/>
    </dgm:pt>
    <dgm:pt modelId="{F948CE8B-89B1-4C4B-848F-66F8008F22D4}" type="pres">
      <dgm:prSet presAssocID="{0B03AB22-6258-CF48-84F3-2EBE1D5A1989}" presName="tx1" presStyleLbl="revTx" presStyleIdx="2" presStyleCnt="4"/>
      <dgm:spPr/>
    </dgm:pt>
    <dgm:pt modelId="{D0B813A2-470B-8E44-87D0-7CE6D0389C79}" type="pres">
      <dgm:prSet presAssocID="{0B03AB22-6258-CF48-84F3-2EBE1D5A1989}" presName="vert1" presStyleCnt="0"/>
      <dgm:spPr/>
    </dgm:pt>
    <dgm:pt modelId="{A60F0A0E-2D75-9149-8BF9-DD62D8AB7DBE}" type="pres">
      <dgm:prSet presAssocID="{70340493-7244-954B-BD81-4D294A621DD2}" presName="thickLine" presStyleLbl="alignNode1" presStyleIdx="3" presStyleCnt="4"/>
      <dgm:spPr/>
    </dgm:pt>
    <dgm:pt modelId="{9B03022A-0557-0946-8DB5-F97457C03606}" type="pres">
      <dgm:prSet presAssocID="{70340493-7244-954B-BD81-4D294A621DD2}" presName="horz1" presStyleCnt="0"/>
      <dgm:spPr/>
    </dgm:pt>
    <dgm:pt modelId="{6BD666D9-5504-A04F-A510-9251352C9664}" type="pres">
      <dgm:prSet presAssocID="{70340493-7244-954B-BD81-4D294A621DD2}" presName="tx1" presStyleLbl="revTx" presStyleIdx="3" presStyleCnt="4"/>
      <dgm:spPr/>
    </dgm:pt>
    <dgm:pt modelId="{5B3BED56-6570-9D4B-AC55-36E874848A37}" type="pres">
      <dgm:prSet presAssocID="{70340493-7244-954B-BD81-4D294A621DD2}" presName="vert1" presStyleCnt="0"/>
      <dgm:spPr/>
    </dgm:pt>
  </dgm:ptLst>
  <dgm:cxnLst>
    <dgm:cxn modelId="{55E5C102-9608-E748-B690-47347226B9B0}" type="presOf" srcId="{FA81BBF3-3FB2-FD49-B941-87DBEDB1A5D3}" destId="{BAE0D280-BD31-6F40-AFE5-CC2738901DBF}" srcOrd="0" destOrd="0" presId="urn:microsoft.com/office/officeart/2008/layout/LinedList"/>
    <dgm:cxn modelId="{98E62F43-1299-5E48-8FA8-63AB819DF250}" type="presOf" srcId="{0B03AB22-6258-CF48-84F3-2EBE1D5A1989}" destId="{F948CE8B-89B1-4C4B-848F-66F8008F22D4}" srcOrd="0" destOrd="0" presId="urn:microsoft.com/office/officeart/2008/layout/LinedList"/>
    <dgm:cxn modelId="{B2D43E4C-9B6D-874E-BE0C-702E4F7F81A1}" srcId="{FA81BBF3-3FB2-FD49-B941-87DBEDB1A5D3}" destId="{0B03AB22-6258-CF48-84F3-2EBE1D5A1989}" srcOrd="2" destOrd="0" parTransId="{77DEF759-6D72-0F4A-9F0D-32D442186C4B}" sibTransId="{97035B2D-224B-3A4C-A63A-90CC80AA4BEE}"/>
    <dgm:cxn modelId="{11B2504C-F6D3-014E-A9B6-07C75670F55E}" type="presOf" srcId="{6F6F4BE6-16FE-AE47-A053-B20BC7A2459C}" destId="{06E81224-97D0-AA4C-AF7E-5456486124C1}" srcOrd="0" destOrd="0" presId="urn:microsoft.com/office/officeart/2008/layout/LinedList"/>
    <dgm:cxn modelId="{54A4B64E-9E70-2E4B-BFCF-CD58F3610E39}" type="presOf" srcId="{70340493-7244-954B-BD81-4D294A621DD2}" destId="{6BD666D9-5504-A04F-A510-9251352C9664}" srcOrd="0" destOrd="0" presId="urn:microsoft.com/office/officeart/2008/layout/LinedList"/>
    <dgm:cxn modelId="{D335BA5E-6B06-1D42-B7D7-9C71D818A5B9}" srcId="{FA81BBF3-3FB2-FD49-B941-87DBEDB1A5D3}" destId="{41522429-BC06-C044-BAB3-6645F9961DBD}" srcOrd="1" destOrd="0" parTransId="{CE44F75B-A3F0-9847-B8B9-833AA891BE21}" sibTransId="{BD672916-2371-5340-BCC8-4A44861258E6}"/>
    <dgm:cxn modelId="{2744B774-2D41-9541-9C4D-EA6506323F0B}" srcId="{FA81BBF3-3FB2-FD49-B941-87DBEDB1A5D3}" destId="{70340493-7244-954B-BD81-4D294A621DD2}" srcOrd="3" destOrd="0" parTransId="{136B34A6-7390-9947-A239-D0FDC5E6BA61}" sibTransId="{B50684F1-FD7D-8245-86BE-B1CB5C10486A}"/>
    <dgm:cxn modelId="{8336228A-FB52-0446-BF1A-CFB47C8F9798}" srcId="{FA81BBF3-3FB2-FD49-B941-87DBEDB1A5D3}" destId="{6F6F4BE6-16FE-AE47-A053-B20BC7A2459C}" srcOrd="0" destOrd="0" parTransId="{1CD745F6-7E98-574A-B1C4-9B2896CD88FE}" sibTransId="{D201296D-93DF-6C46-91BE-C9C82C3133FE}"/>
    <dgm:cxn modelId="{781D29EE-433C-B44F-A749-3A3C7D075CEC}" type="presOf" srcId="{41522429-BC06-C044-BAB3-6645F9961DBD}" destId="{412CDE05-6ADD-E742-91D9-1268DAAF8E35}" srcOrd="0" destOrd="0" presId="urn:microsoft.com/office/officeart/2008/layout/LinedList"/>
    <dgm:cxn modelId="{6D2771A4-30CB-6941-85AF-B00159CFD8EE}" type="presParOf" srcId="{BAE0D280-BD31-6F40-AFE5-CC2738901DBF}" destId="{A6D3015F-13E0-3F40-9DCC-4AB6E28CB1CF}" srcOrd="0" destOrd="0" presId="urn:microsoft.com/office/officeart/2008/layout/LinedList"/>
    <dgm:cxn modelId="{494D0DF8-DD68-AE4E-99CD-7574B6B8B2B1}" type="presParOf" srcId="{BAE0D280-BD31-6F40-AFE5-CC2738901DBF}" destId="{863C2ECA-562C-B548-A858-F6CD8FD042FE}" srcOrd="1" destOrd="0" presId="urn:microsoft.com/office/officeart/2008/layout/LinedList"/>
    <dgm:cxn modelId="{B3E7D7B1-76E8-CD42-AC55-961E374F6D03}" type="presParOf" srcId="{863C2ECA-562C-B548-A858-F6CD8FD042FE}" destId="{06E81224-97D0-AA4C-AF7E-5456486124C1}" srcOrd="0" destOrd="0" presId="urn:microsoft.com/office/officeart/2008/layout/LinedList"/>
    <dgm:cxn modelId="{C0187870-5B8A-A94B-95A6-690386C6FCBE}" type="presParOf" srcId="{863C2ECA-562C-B548-A858-F6CD8FD042FE}" destId="{FE491704-9A60-7F4A-B217-3CA27C2FAEB5}" srcOrd="1" destOrd="0" presId="urn:microsoft.com/office/officeart/2008/layout/LinedList"/>
    <dgm:cxn modelId="{4CD4B663-ABB0-B14E-874C-7C78B11BF456}" type="presParOf" srcId="{BAE0D280-BD31-6F40-AFE5-CC2738901DBF}" destId="{0F434ED0-828E-2D42-A887-873B104D0806}" srcOrd="2" destOrd="0" presId="urn:microsoft.com/office/officeart/2008/layout/LinedList"/>
    <dgm:cxn modelId="{67F27019-ED73-1544-9199-5F83B70CE043}" type="presParOf" srcId="{BAE0D280-BD31-6F40-AFE5-CC2738901DBF}" destId="{6424CF7A-5395-4249-84DC-115F789C0636}" srcOrd="3" destOrd="0" presId="urn:microsoft.com/office/officeart/2008/layout/LinedList"/>
    <dgm:cxn modelId="{C284EBA9-D367-2946-BF40-FF64E1287B6B}" type="presParOf" srcId="{6424CF7A-5395-4249-84DC-115F789C0636}" destId="{412CDE05-6ADD-E742-91D9-1268DAAF8E35}" srcOrd="0" destOrd="0" presId="urn:microsoft.com/office/officeart/2008/layout/LinedList"/>
    <dgm:cxn modelId="{2CCC7935-A298-CD43-8A81-42000286D08B}" type="presParOf" srcId="{6424CF7A-5395-4249-84DC-115F789C0636}" destId="{190D2808-D625-0542-A00D-78F44134DE9B}" srcOrd="1" destOrd="0" presId="urn:microsoft.com/office/officeart/2008/layout/LinedList"/>
    <dgm:cxn modelId="{EA0C59D6-5402-1345-8411-F5903077BA69}" type="presParOf" srcId="{BAE0D280-BD31-6F40-AFE5-CC2738901DBF}" destId="{71A7ECE6-5617-6344-BA6A-730E9761B695}" srcOrd="4" destOrd="0" presId="urn:microsoft.com/office/officeart/2008/layout/LinedList"/>
    <dgm:cxn modelId="{50B0F98F-8E6D-5C40-9D83-7188B1A52DDD}" type="presParOf" srcId="{BAE0D280-BD31-6F40-AFE5-CC2738901DBF}" destId="{437EC621-15C4-D043-B118-A538481F05BE}" srcOrd="5" destOrd="0" presId="urn:microsoft.com/office/officeart/2008/layout/LinedList"/>
    <dgm:cxn modelId="{6CF5CBC7-3D8F-DC42-BDBB-C93EDDB08B25}" type="presParOf" srcId="{437EC621-15C4-D043-B118-A538481F05BE}" destId="{F948CE8B-89B1-4C4B-848F-66F8008F22D4}" srcOrd="0" destOrd="0" presId="urn:microsoft.com/office/officeart/2008/layout/LinedList"/>
    <dgm:cxn modelId="{C421D874-8B4A-0C42-BC40-0CD484ACC856}" type="presParOf" srcId="{437EC621-15C4-D043-B118-A538481F05BE}" destId="{D0B813A2-470B-8E44-87D0-7CE6D0389C79}" srcOrd="1" destOrd="0" presId="urn:microsoft.com/office/officeart/2008/layout/LinedList"/>
    <dgm:cxn modelId="{5ADDADBF-DF51-9B40-8285-08251E4B13D1}" type="presParOf" srcId="{BAE0D280-BD31-6F40-AFE5-CC2738901DBF}" destId="{A60F0A0E-2D75-9149-8BF9-DD62D8AB7DBE}" srcOrd="6" destOrd="0" presId="urn:microsoft.com/office/officeart/2008/layout/LinedList"/>
    <dgm:cxn modelId="{B702A2F8-E1D5-864B-B141-EE79A74FBB40}" type="presParOf" srcId="{BAE0D280-BD31-6F40-AFE5-CC2738901DBF}" destId="{9B03022A-0557-0946-8DB5-F97457C03606}" srcOrd="7" destOrd="0" presId="urn:microsoft.com/office/officeart/2008/layout/LinedList"/>
    <dgm:cxn modelId="{75760FBA-E3F0-A244-B8BD-C41C37C64D25}" type="presParOf" srcId="{9B03022A-0557-0946-8DB5-F97457C03606}" destId="{6BD666D9-5504-A04F-A510-9251352C9664}" srcOrd="0" destOrd="0" presId="urn:microsoft.com/office/officeart/2008/layout/LinedList"/>
    <dgm:cxn modelId="{C8D0CA1E-1A0D-304F-BC41-165DA2E125CC}" type="presParOf" srcId="{9B03022A-0557-0946-8DB5-F97457C03606}" destId="{5B3BED56-6570-9D4B-AC55-36E874848A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43A9615-D9F8-194A-B1B6-E0048FD33B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1A2B233-B7EB-BC45-9F38-5D07707007C2}">
      <dgm:prSet/>
      <dgm:spPr/>
      <dgm:t>
        <a:bodyPr/>
        <a:lstStyle/>
        <a:p>
          <a:r>
            <a:rPr lang="zh-CN" altLang="en-US" b="0" i="0" u="none"/>
            <a:t>第二百八十四条　</a:t>
          </a:r>
          <a:r>
            <a:rPr lang="en-US" altLang="zh-CN" b="0" i="0" u="none"/>
            <a:t>【</a:t>
          </a:r>
          <a:r>
            <a:rPr lang="zh-CN" altLang="en-US" b="0" i="0" u="none"/>
            <a:t>建筑物及其附属设施的管理主体</a:t>
          </a:r>
          <a:r>
            <a:rPr lang="en-US" altLang="zh-CN" b="0" i="0" u="none"/>
            <a:t>】</a:t>
          </a:r>
          <a:r>
            <a:rPr lang="zh-CN" altLang="en-US" b="0" i="0" u="none"/>
            <a:t>业主可以自行管理建筑物及其附属设施</a:t>
          </a:r>
          <a:r>
            <a:rPr lang="en-US" altLang="zh-CN" b="0" i="0" u="none"/>
            <a:t>,</a:t>
          </a:r>
          <a:r>
            <a:rPr lang="zh-CN" altLang="en-US" b="0" i="0" u="none"/>
            <a:t>也可以委托物业服务企业或者其他管理人管理。</a:t>
          </a:r>
        </a:p>
      </dgm:t>
    </dgm:pt>
    <dgm:pt modelId="{C3FE8B43-9D55-C742-AA74-B6E71B250417}" type="parTrans" cxnId="{93AB53FE-33E1-864A-A630-7EECC530FBE5}">
      <dgm:prSet/>
      <dgm:spPr/>
      <dgm:t>
        <a:bodyPr/>
        <a:lstStyle/>
        <a:p>
          <a:endParaRPr lang="zh-CN" altLang="en-US"/>
        </a:p>
      </dgm:t>
    </dgm:pt>
    <dgm:pt modelId="{769B4D28-D458-0D41-AF57-ED1DF33981D7}" type="sibTrans" cxnId="{93AB53FE-33E1-864A-A630-7EECC530FBE5}">
      <dgm:prSet/>
      <dgm:spPr/>
      <dgm:t>
        <a:bodyPr/>
        <a:lstStyle/>
        <a:p>
          <a:endParaRPr lang="zh-CN" altLang="en-US"/>
        </a:p>
      </dgm:t>
    </dgm:pt>
    <dgm:pt modelId="{DFFC1DC3-3823-D64D-991A-49E703B4C5E6}">
      <dgm:prSet/>
      <dgm:spPr/>
      <dgm:t>
        <a:bodyPr/>
        <a:lstStyle/>
        <a:p>
          <a:r>
            <a:rPr lang="zh-CN" altLang="en-US" b="0" i="0" u="none"/>
            <a:t>对建设单位聘请的物业服务企业或者其他管理人</a:t>
          </a:r>
          <a:r>
            <a:rPr lang="en-US" altLang="zh-CN" b="0" i="0" u="none"/>
            <a:t>,</a:t>
          </a:r>
          <a:r>
            <a:rPr lang="zh-CN" altLang="en-US" b="0" i="0" u="none"/>
            <a:t>业主有权依法更换。</a:t>
          </a:r>
        </a:p>
      </dgm:t>
    </dgm:pt>
    <dgm:pt modelId="{E0E2521F-0834-584F-98D5-92193FAF288B}" type="parTrans" cxnId="{194C238B-66E9-2145-9B3E-EAEDDCD59DE2}">
      <dgm:prSet/>
      <dgm:spPr/>
      <dgm:t>
        <a:bodyPr/>
        <a:lstStyle/>
        <a:p>
          <a:endParaRPr lang="zh-CN" altLang="en-US"/>
        </a:p>
      </dgm:t>
    </dgm:pt>
    <dgm:pt modelId="{22F55B74-82E3-FF46-B6DF-6610F8119F4F}" type="sibTrans" cxnId="{194C238B-66E9-2145-9B3E-EAEDDCD59DE2}">
      <dgm:prSet/>
      <dgm:spPr/>
      <dgm:t>
        <a:bodyPr/>
        <a:lstStyle/>
        <a:p>
          <a:endParaRPr lang="zh-CN" altLang="en-US"/>
        </a:p>
      </dgm:t>
    </dgm:pt>
    <dgm:pt modelId="{A33B4169-9FF7-EE44-9412-955F712F4E42}">
      <dgm:prSet/>
      <dgm:spPr/>
      <dgm:t>
        <a:bodyPr/>
        <a:lstStyle/>
        <a:p>
          <a:r>
            <a:rPr lang="zh-CN" altLang="en-US" b="0" i="0" u="none"/>
            <a:t>第二百八十五条　</a:t>
          </a:r>
          <a:r>
            <a:rPr lang="en-US" altLang="zh-CN" b="0" i="0" u="none"/>
            <a:t>【</a:t>
          </a:r>
          <a:r>
            <a:rPr lang="zh-CN" altLang="en-US" b="0" i="0" u="none"/>
            <a:t>业主和物业服务企业或其他管理人的关系</a:t>
          </a:r>
          <a:r>
            <a:rPr lang="en-US" altLang="zh-CN" b="0" i="0" u="none"/>
            <a:t>】</a:t>
          </a:r>
          <a:r>
            <a:rPr lang="zh-CN" altLang="en-US" b="0" i="0" u="none"/>
            <a:t>物业服务企业或者其他管理人根据业主的委托</a:t>
          </a:r>
          <a:r>
            <a:rPr lang="en-US" altLang="zh-CN" b="0" i="0" u="none"/>
            <a:t>,</a:t>
          </a:r>
          <a:r>
            <a:rPr lang="zh-CN" altLang="en-US" b="0" i="0" u="none"/>
            <a:t>依照本法第三编有关物业服务合同的规定管理建筑区划内的建筑物及其附属设施</a:t>
          </a:r>
          <a:r>
            <a:rPr lang="en-US" altLang="zh-CN" b="0" i="0" u="none"/>
            <a:t>,</a:t>
          </a:r>
          <a:r>
            <a:rPr lang="zh-CN" altLang="en-US" b="0" i="0" u="none"/>
            <a:t>接受业主的监督</a:t>
          </a:r>
          <a:r>
            <a:rPr lang="en-US" altLang="zh-CN" b="0" i="0" u="none"/>
            <a:t>,</a:t>
          </a:r>
          <a:r>
            <a:rPr lang="zh-CN" altLang="en-US" b="0" i="0" u="none"/>
            <a:t>并及时答复业主对物业服务情况提出的询问。</a:t>
          </a:r>
        </a:p>
      </dgm:t>
    </dgm:pt>
    <dgm:pt modelId="{729D0987-8F1F-104E-ABE2-29F35ABCACF7}" type="parTrans" cxnId="{662A6772-C10D-4747-918B-42158737DD4D}">
      <dgm:prSet/>
      <dgm:spPr/>
      <dgm:t>
        <a:bodyPr/>
        <a:lstStyle/>
        <a:p>
          <a:endParaRPr lang="zh-CN" altLang="en-US"/>
        </a:p>
      </dgm:t>
    </dgm:pt>
    <dgm:pt modelId="{4FB08EDC-6535-1C40-8D3B-C2CF82D04D5C}" type="sibTrans" cxnId="{662A6772-C10D-4747-918B-42158737DD4D}">
      <dgm:prSet/>
      <dgm:spPr/>
      <dgm:t>
        <a:bodyPr/>
        <a:lstStyle/>
        <a:p>
          <a:endParaRPr lang="zh-CN" altLang="en-US"/>
        </a:p>
      </dgm:t>
    </dgm:pt>
    <dgm:pt modelId="{045833D6-8581-3C4E-8B47-E8E93C150140}">
      <dgm:prSet/>
      <dgm:spPr/>
      <dgm:t>
        <a:bodyPr/>
        <a:lstStyle/>
        <a:p>
          <a:r>
            <a:rPr lang="zh-CN" altLang="en-US" b="0" i="0" u="none"/>
            <a:t>物业服务企业或者其他管理人应当执行政府依法实施的应急处置措施和其他管理措施</a:t>
          </a:r>
          <a:r>
            <a:rPr lang="en-US" altLang="zh-CN" b="0" i="0" u="none"/>
            <a:t>,</a:t>
          </a:r>
          <a:r>
            <a:rPr lang="zh-CN" altLang="en-US" b="0" i="0" u="none"/>
            <a:t>积极配合开展相关工作。</a:t>
          </a:r>
        </a:p>
      </dgm:t>
    </dgm:pt>
    <dgm:pt modelId="{EFF3EDF8-6F88-FA4D-972C-074CCE8836F8}" type="parTrans" cxnId="{AD2BFA37-42F4-294A-8233-5A1707E53A03}">
      <dgm:prSet/>
      <dgm:spPr/>
      <dgm:t>
        <a:bodyPr/>
        <a:lstStyle/>
        <a:p>
          <a:endParaRPr lang="zh-CN" altLang="en-US"/>
        </a:p>
      </dgm:t>
    </dgm:pt>
    <dgm:pt modelId="{5EC8D5C7-867A-E04C-83BF-70E0CB746881}" type="sibTrans" cxnId="{AD2BFA37-42F4-294A-8233-5A1707E53A03}">
      <dgm:prSet/>
      <dgm:spPr/>
      <dgm:t>
        <a:bodyPr/>
        <a:lstStyle/>
        <a:p>
          <a:endParaRPr lang="zh-CN" altLang="en-US"/>
        </a:p>
      </dgm:t>
    </dgm:pt>
    <dgm:pt modelId="{B3730020-BDFE-464A-BE26-51B6EABE226B}" type="pres">
      <dgm:prSet presAssocID="{143A9615-D9F8-194A-B1B6-E0048FD33BE3}" presName="vert0" presStyleCnt="0">
        <dgm:presLayoutVars>
          <dgm:dir/>
          <dgm:animOne val="branch"/>
          <dgm:animLvl val="lvl"/>
        </dgm:presLayoutVars>
      </dgm:prSet>
      <dgm:spPr/>
    </dgm:pt>
    <dgm:pt modelId="{8DDD4041-469E-4E49-A683-C07503A46551}" type="pres">
      <dgm:prSet presAssocID="{C1A2B233-B7EB-BC45-9F38-5D07707007C2}" presName="thickLine" presStyleLbl="alignNode1" presStyleIdx="0" presStyleCnt="4"/>
      <dgm:spPr/>
    </dgm:pt>
    <dgm:pt modelId="{6F4B6098-D391-494F-85D4-B43E58337243}" type="pres">
      <dgm:prSet presAssocID="{C1A2B233-B7EB-BC45-9F38-5D07707007C2}" presName="horz1" presStyleCnt="0"/>
      <dgm:spPr/>
    </dgm:pt>
    <dgm:pt modelId="{D9F1C20E-6DC2-EC4D-B0D0-C1D8056AAC38}" type="pres">
      <dgm:prSet presAssocID="{C1A2B233-B7EB-BC45-9F38-5D07707007C2}" presName="tx1" presStyleLbl="revTx" presStyleIdx="0" presStyleCnt="4"/>
      <dgm:spPr/>
    </dgm:pt>
    <dgm:pt modelId="{25369C12-7B06-8540-851A-D9B5C966D283}" type="pres">
      <dgm:prSet presAssocID="{C1A2B233-B7EB-BC45-9F38-5D07707007C2}" presName="vert1" presStyleCnt="0"/>
      <dgm:spPr/>
    </dgm:pt>
    <dgm:pt modelId="{6F134611-0170-1A4F-AF77-F2A0F6F37A1B}" type="pres">
      <dgm:prSet presAssocID="{DFFC1DC3-3823-D64D-991A-49E703B4C5E6}" presName="thickLine" presStyleLbl="alignNode1" presStyleIdx="1" presStyleCnt="4"/>
      <dgm:spPr/>
    </dgm:pt>
    <dgm:pt modelId="{BBC4998E-D3FB-4D47-A7FE-FF315AA8D2DA}" type="pres">
      <dgm:prSet presAssocID="{DFFC1DC3-3823-D64D-991A-49E703B4C5E6}" presName="horz1" presStyleCnt="0"/>
      <dgm:spPr/>
    </dgm:pt>
    <dgm:pt modelId="{9C84CE30-D082-754F-A863-EA2AE6660BC8}" type="pres">
      <dgm:prSet presAssocID="{DFFC1DC3-3823-D64D-991A-49E703B4C5E6}" presName="tx1" presStyleLbl="revTx" presStyleIdx="1" presStyleCnt="4"/>
      <dgm:spPr/>
    </dgm:pt>
    <dgm:pt modelId="{47D8D1F1-0FCB-E54A-A9A6-A118EF7A8D5E}" type="pres">
      <dgm:prSet presAssocID="{DFFC1DC3-3823-D64D-991A-49E703B4C5E6}" presName="vert1" presStyleCnt="0"/>
      <dgm:spPr/>
    </dgm:pt>
    <dgm:pt modelId="{D71D48B1-1468-2D42-9CA5-46948BCB15C9}" type="pres">
      <dgm:prSet presAssocID="{A33B4169-9FF7-EE44-9412-955F712F4E42}" presName="thickLine" presStyleLbl="alignNode1" presStyleIdx="2" presStyleCnt="4"/>
      <dgm:spPr/>
    </dgm:pt>
    <dgm:pt modelId="{E10698DF-BE4D-CC49-91BC-EE65A735D3D0}" type="pres">
      <dgm:prSet presAssocID="{A33B4169-9FF7-EE44-9412-955F712F4E42}" presName="horz1" presStyleCnt="0"/>
      <dgm:spPr/>
    </dgm:pt>
    <dgm:pt modelId="{7247EF0C-0DCC-9640-9D8C-1E54A20F8912}" type="pres">
      <dgm:prSet presAssocID="{A33B4169-9FF7-EE44-9412-955F712F4E42}" presName="tx1" presStyleLbl="revTx" presStyleIdx="2" presStyleCnt="4"/>
      <dgm:spPr/>
    </dgm:pt>
    <dgm:pt modelId="{6F4A5444-1D77-2D49-9B27-3680D44A926F}" type="pres">
      <dgm:prSet presAssocID="{A33B4169-9FF7-EE44-9412-955F712F4E42}" presName="vert1" presStyleCnt="0"/>
      <dgm:spPr/>
    </dgm:pt>
    <dgm:pt modelId="{85918803-818A-4F46-9BAB-9DA7BC6D5EEE}" type="pres">
      <dgm:prSet presAssocID="{045833D6-8581-3C4E-8B47-E8E93C150140}" presName="thickLine" presStyleLbl="alignNode1" presStyleIdx="3" presStyleCnt="4"/>
      <dgm:spPr/>
    </dgm:pt>
    <dgm:pt modelId="{AB8EF65A-EC04-CB44-90A5-05FBB47BA03E}" type="pres">
      <dgm:prSet presAssocID="{045833D6-8581-3C4E-8B47-E8E93C150140}" presName="horz1" presStyleCnt="0"/>
      <dgm:spPr/>
    </dgm:pt>
    <dgm:pt modelId="{6C9EC5D9-0CE1-9E4B-9C4A-55211DFD4AEB}" type="pres">
      <dgm:prSet presAssocID="{045833D6-8581-3C4E-8B47-E8E93C150140}" presName="tx1" presStyleLbl="revTx" presStyleIdx="3" presStyleCnt="4"/>
      <dgm:spPr/>
    </dgm:pt>
    <dgm:pt modelId="{AF90AFDA-CF6E-FE4F-9683-13E4813F7C3F}" type="pres">
      <dgm:prSet presAssocID="{045833D6-8581-3C4E-8B47-E8E93C150140}" presName="vert1" presStyleCnt="0"/>
      <dgm:spPr/>
    </dgm:pt>
  </dgm:ptLst>
  <dgm:cxnLst>
    <dgm:cxn modelId="{AD2BFA37-42F4-294A-8233-5A1707E53A03}" srcId="{143A9615-D9F8-194A-B1B6-E0048FD33BE3}" destId="{045833D6-8581-3C4E-8B47-E8E93C150140}" srcOrd="3" destOrd="0" parTransId="{EFF3EDF8-6F88-FA4D-972C-074CCE8836F8}" sibTransId="{5EC8D5C7-867A-E04C-83BF-70E0CB746881}"/>
    <dgm:cxn modelId="{C742A33B-2E6E-8140-A0CA-C1670B24694B}" type="presOf" srcId="{C1A2B233-B7EB-BC45-9F38-5D07707007C2}" destId="{D9F1C20E-6DC2-EC4D-B0D0-C1D8056AAC38}" srcOrd="0" destOrd="0" presId="urn:microsoft.com/office/officeart/2008/layout/LinedList"/>
    <dgm:cxn modelId="{1AE70E41-011C-CC47-8BD0-B70C7D880863}" type="presOf" srcId="{045833D6-8581-3C4E-8B47-E8E93C150140}" destId="{6C9EC5D9-0CE1-9E4B-9C4A-55211DFD4AEB}" srcOrd="0" destOrd="0" presId="urn:microsoft.com/office/officeart/2008/layout/LinedList"/>
    <dgm:cxn modelId="{662A6772-C10D-4747-918B-42158737DD4D}" srcId="{143A9615-D9F8-194A-B1B6-E0048FD33BE3}" destId="{A33B4169-9FF7-EE44-9412-955F712F4E42}" srcOrd="2" destOrd="0" parTransId="{729D0987-8F1F-104E-ABE2-29F35ABCACF7}" sibTransId="{4FB08EDC-6535-1C40-8D3B-C2CF82D04D5C}"/>
    <dgm:cxn modelId="{D3963E84-7727-ED45-BD2A-C2A11E5EC649}" type="presOf" srcId="{DFFC1DC3-3823-D64D-991A-49E703B4C5E6}" destId="{9C84CE30-D082-754F-A863-EA2AE6660BC8}" srcOrd="0" destOrd="0" presId="urn:microsoft.com/office/officeart/2008/layout/LinedList"/>
    <dgm:cxn modelId="{194C238B-66E9-2145-9B3E-EAEDDCD59DE2}" srcId="{143A9615-D9F8-194A-B1B6-E0048FD33BE3}" destId="{DFFC1DC3-3823-D64D-991A-49E703B4C5E6}" srcOrd="1" destOrd="0" parTransId="{E0E2521F-0834-584F-98D5-92193FAF288B}" sibTransId="{22F55B74-82E3-FF46-B6DF-6610F8119F4F}"/>
    <dgm:cxn modelId="{02531DA1-C72F-FA42-85ED-FC2D820E719E}" type="presOf" srcId="{A33B4169-9FF7-EE44-9412-955F712F4E42}" destId="{7247EF0C-0DCC-9640-9D8C-1E54A20F8912}" srcOrd="0" destOrd="0" presId="urn:microsoft.com/office/officeart/2008/layout/LinedList"/>
    <dgm:cxn modelId="{86FA75AE-794E-D94F-BB6F-83F5BEF0D136}" type="presOf" srcId="{143A9615-D9F8-194A-B1B6-E0048FD33BE3}" destId="{B3730020-BDFE-464A-BE26-51B6EABE226B}" srcOrd="0" destOrd="0" presId="urn:microsoft.com/office/officeart/2008/layout/LinedList"/>
    <dgm:cxn modelId="{93AB53FE-33E1-864A-A630-7EECC530FBE5}" srcId="{143A9615-D9F8-194A-B1B6-E0048FD33BE3}" destId="{C1A2B233-B7EB-BC45-9F38-5D07707007C2}" srcOrd="0" destOrd="0" parTransId="{C3FE8B43-9D55-C742-AA74-B6E71B250417}" sibTransId="{769B4D28-D458-0D41-AF57-ED1DF33981D7}"/>
    <dgm:cxn modelId="{2FFAC21F-C090-AE43-8189-A2B4C1625334}" type="presParOf" srcId="{B3730020-BDFE-464A-BE26-51B6EABE226B}" destId="{8DDD4041-469E-4E49-A683-C07503A46551}" srcOrd="0" destOrd="0" presId="urn:microsoft.com/office/officeart/2008/layout/LinedList"/>
    <dgm:cxn modelId="{820DFBDE-A3AA-6947-9598-D49E070D1A58}" type="presParOf" srcId="{B3730020-BDFE-464A-BE26-51B6EABE226B}" destId="{6F4B6098-D391-494F-85D4-B43E58337243}" srcOrd="1" destOrd="0" presId="urn:microsoft.com/office/officeart/2008/layout/LinedList"/>
    <dgm:cxn modelId="{AE32F203-91AE-3A4C-8958-5831914AE32F}" type="presParOf" srcId="{6F4B6098-D391-494F-85D4-B43E58337243}" destId="{D9F1C20E-6DC2-EC4D-B0D0-C1D8056AAC38}" srcOrd="0" destOrd="0" presId="urn:microsoft.com/office/officeart/2008/layout/LinedList"/>
    <dgm:cxn modelId="{041C09A4-181D-7C4A-9773-B75CD62EB5C3}" type="presParOf" srcId="{6F4B6098-D391-494F-85D4-B43E58337243}" destId="{25369C12-7B06-8540-851A-D9B5C966D283}" srcOrd="1" destOrd="0" presId="urn:microsoft.com/office/officeart/2008/layout/LinedList"/>
    <dgm:cxn modelId="{9AC797A2-D653-7A49-BFA0-7D411D15D4FC}" type="presParOf" srcId="{B3730020-BDFE-464A-BE26-51B6EABE226B}" destId="{6F134611-0170-1A4F-AF77-F2A0F6F37A1B}" srcOrd="2" destOrd="0" presId="urn:microsoft.com/office/officeart/2008/layout/LinedList"/>
    <dgm:cxn modelId="{61CEA678-D061-A24C-B267-D5BF58352D57}" type="presParOf" srcId="{B3730020-BDFE-464A-BE26-51B6EABE226B}" destId="{BBC4998E-D3FB-4D47-A7FE-FF315AA8D2DA}" srcOrd="3" destOrd="0" presId="urn:microsoft.com/office/officeart/2008/layout/LinedList"/>
    <dgm:cxn modelId="{E2F8B096-AEE2-5244-A970-006D238097E2}" type="presParOf" srcId="{BBC4998E-D3FB-4D47-A7FE-FF315AA8D2DA}" destId="{9C84CE30-D082-754F-A863-EA2AE6660BC8}" srcOrd="0" destOrd="0" presId="urn:microsoft.com/office/officeart/2008/layout/LinedList"/>
    <dgm:cxn modelId="{D5C74317-B31E-F540-B2F6-DE1F972A808B}" type="presParOf" srcId="{BBC4998E-D3FB-4D47-A7FE-FF315AA8D2DA}" destId="{47D8D1F1-0FCB-E54A-A9A6-A118EF7A8D5E}" srcOrd="1" destOrd="0" presId="urn:microsoft.com/office/officeart/2008/layout/LinedList"/>
    <dgm:cxn modelId="{B37C5259-F5EB-2342-94B7-15435AEF1270}" type="presParOf" srcId="{B3730020-BDFE-464A-BE26-51B6EABE226B}" destId="{D71D48B1-1468-2D42-9CA5-46948BCB15C9}" srcOrd="4" destOrd="0" presId="urn:microsoft.com/office/officeart/2008/layout/LinedList"/>
    <dgm:cxn modelId="{D1F2F678-B9F6-2C49-B9F8-A806686759D2}" type="presParOf" srcId="{B3730020-BDFE-464A-BE26-51B6EABE226B}" destId="{E10698DF-BE4D-CC49-91BC-EE65A735D3D0}" srcOrd="5" destOrd="0" presId="urn:microsoft.com/office/officeart/2008/layout/LinedList"/>
    <dgm:cxn modelId="{CC1A9127-0EB6-1F40-B59A-F8F606AA427B}" type="presParOf" srcId="{E10698DF-BE4D-CC49-91BC-EE65A735D3D0}" destId="{7247EF0C-0DCC-9640-9D8C-1E54A20F8912}" srcOrd="0" destOrd="0" presId="urn:microsoft.com/office/officeart/2008/layout/LinedList"/>
    <dgm:cxn modelId="{533B448C-EA6D-134E-A247-94FEAA74104B}" type="presParOf" srcId="{E10698DF-BE4D-CC49-91BC-EE65A735D3D0}" destId="{6F4A5444-1D77-2D49-9B27-3680D44A926F}" srcOrd="1" destOrd="0" presId="urn:microsoft.com/office/officeart/2008/layout/LinedList"/>
    <dgm:cxn modelId="{4A9063A6-FD41-484A-99D5-DE0EC8EB5EEA}" type="presParOf" srcId="{B3730020-BDFE-464A-BE26-51B6EABE226B}" destId="{85918803-818A-4F46-9BAB-9DA7BC6D5EEE}" srcOrd="6" destOrd="0" presId="urn:microsoft.com/office/officeart/2008/layout/LinedList"/>
    <dgm:cxn modelId="{A67B1E46-A447-C248-AE68-E0CA2F9923C8}" type="presParOf" srcId="{B3730020-BDFE-464A-BE26-51B6EABE226B}" destId="{AB8EF65A-EC04-CB44-90A5-05FBB47BA03E}" srcOrd="7" destOrd="0" presId="urn:microsoft.com/office/officeart/2008/layout/LinedList"/>
    <dgm:cxn modelId="{EED37FE4-D3E9-7D41-B820-BDF9ED9ECBB4}" type="presParOf" srcId="{AB8EF65A-EC04-CB44-90A5-05FBB47BA03E}" destId="{6C9EC5D9-0CE1-9E4B-9C4A-55211DFD4AEB}" srcOrd="0" destOrd="0" presId="urn:microsoft.com/office/officeart/2008/layout/LinedList"/>
    <dgm:cxn modelId="{8EBB8F5A-63F4-D44A-97B6-D718DE4F678D}" type="presParOf" srcId="{AB8EF65A-EC04-CB44-90A5-05FBB47BA03E}" destId="{AF90AFDA-CF6E-FE4F-9683-13E4813F7C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BE4AC1C-DF49-3C4E-9BDD-D439A1FFBE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336535A4-1808-AA46-872F-7D41EE22A5A9}">
      <dgm:prSet/>
      <dgm:spPr/>
      <dgm:t>
        <a:bodyPr/>
        <a:lstStyle/>
        <a:p>
          <a:r>
            <a:rPr lang="zh-CN" altLang="en-US" b="0" i="0" u="none"/>
            <a:t>第二百八十六条　</a:t>
          </a:r>
          <a:r>
            <a:rPr lang="en-US" altLang="zh-CN" b="0" i="0" u="none"/>
            <a:t>【</a:t>
          </a:r>
          <a:r>
            <a:rPr lang="zh-CN" altLang="en-US" b="0" i="0" u="none"/>
            <a:t>业主的相关义务及责任</a:t>
          </a:r>
          <a:r>
            <a:rPr lang="en-US" altLang="zh-CN" b="0" i="0" u="none"/>
            <a:t>】</a:t>
          </a:r>
          <a:r>
            <a:rPr lang="zh-CN" altLang="en-US" b="0" i="0" u="none"/>
            <a:t>业主应当遵守法律、法规以及管理规约</a:t>
          </a:r>
          <a:r>
            <a:rPr lang="en-US" altLang="zh-CN" b="0" i="0" u="none"/>
            <a:t>,</a:t>
          </a:r>
          <a:r>
            <a:rPr lang="zh-CN" altLang="en-US" b="0" i="0" u="none"/>
            <a:t>相关行为应当符合节约资源、保护生态环境的要求。对于物业服务企业或者其他管理人执行政府依法实施的应急处置措施和其他管理措施</a:t>
          </a:r>
          <a:r>
            <a:rPr lang="en-US" altLang="zh-CN" b="0" i="0" u="none"/>
            <a:t>,</a:t>
          </a:r>
          <a:r>
            <a:rPr lang="zh-CN" altLang="en-US" b="0" i="0" u="none"/>
            <a:t>业主应当依法予以配合。</a:t>
          </a:r>
        </a:p>
      </dgm:t>
    </dgm:pt>
    <dgm:pt modelId="{CE78894C-20E1-2746-B4EA-04E358D669E2}" type="parTrans" cxnId="{A5669CB2-D927-CD43-8A2C-0063C40A338A}">
      <dgm:prSet/>
      <dgm:spPr/>
      <dgm:t>
        <a:bodyPr/>
        <a:lstStyle/>
        <a:p>
          <a:endParaRPr lang="zh-CN" altLang="en-US"/>
        </a:p>
      </dgm:t>
    </dgm:pt>
    <dgm:pt modelId="{DBCFF7DB-EF54-6040-9F1F-AF403821B17B}" type="sibTrans" cxnId="{A5669CB2-D927-CD43-8A2C-0063C40A338A}">
      <dgm:prSet/>
      <dgm:spPr/>
      <dgm:t>
        <a:bodyPr/>
        <a:lstStyle/>
        <a:p>
          <a:endParaRPr lang="zh-CN" altLang="en-US"/>
        </a:p>
      </dgm:t>
    </dgm:pt>
    <dgm:pt modelId="{ABF8EBC4-1D9A-BF4A-B2FC-0FAE1073FD01}">
      <dgm:prSet/>
      <dgm:spPr/>
      <dgm:t>
        <a:bodyPr/>
        <a:lstStyle/>
        <a:p>
          <a:r>
            <a:rPr lang="zh-CN" altLang="en-US" b="0" i="0" u="none"/>
            <a:t>业主大会或者业主委员会</a:t>
          </a:r>
          <a:r>
            <a:rPr lang="en-US" altLang="zh-CN" b="0" i="0" u="none"/>
            <a:t>,</a:t>
          </a:r>
          <a:r>
            <a:rPr lang="zh-CN" altLang="en-US" b="0" i="0" u="none"/>
            <a:t>对任意弃置垃圾、排放污染物或者噪声、违反规定饲养动物、违章搭建、侵占通道、拒付物业费等损害他人合法权益的行为</a:t>
          </a:r>
          <a:r>
            <a:rPr lang="en-US" altLang="zh-CN" b="0" i="0" u="none"/>
            <a:t>,</a:t>
          </a:r>
          <a:r>
            <a:rPr lang="zh-CN" altLang="en-US" b="0" i="0" u="none"/>
            <a:t>有权依照法律、法规以及管理规约</a:t>
          </a:r>
          <a:r>
            <a:rPr lang="en-US" altLang="zh-CN" b="0" i="0" u="none"/>
            <a:t>,</a:t>
          </a:r>
          <a:r>
            <a:rPr lang="zh-CN" altLang="en-US" b="0" i="0" u="none"/>
            <a:t>请求行为人停止侵害、排除妨碍、消除危险、恢复原状、赔偿损失。</a:t>
          </a:r>
        </a:p>
      </dgm:t>
    </dgm:pt>
    <dgm:pt modelId="{FCF44B7C-DD8E-1945-B9B8-7FB257F5CCCE}" type="parTrans" cxnId="{64194DD4-A0C5-904A-B120-E00DAFA249D6}">
      <dgm:prSet/>
      <dgm:spPr/>
      <dgm:t>
        <a:bodyPr/>
        <a:lstStyle/>
        <a:p>
          <a:endParaRPr lang="zh-CN" altLang="en-US"/>
        </a:p>
      </dgm:t>
    </dgm:pt>
    <dgm:pt modelId="{67E8D7D1-2B8A-624B-A47E-D8BE59BFD4D5}" type="sibTrans" cxnId="{64194DD4-A0C5-904A-B120-E00DAFA249D6}">
      <dgm:prSet/>
      <dgm:spPr/>
      <dgm:t>
        <a:bodyPr/>
        <a:lstStyle/>
        <a:p>
          <a:endParaRPr lang="zh-CN" altLang="en-US"/>
        </a:p>
      </dgm:t>
    </dgm:pt>
    <dgm:pt modelId="{E9251C62-BD5F-144F-A41D-ECAF108D450B}">
      <dgm:prSet/>
      <dgm:spPr/>
      <dgm:t>
        <a:bodyPr/>
        <a:lstStyle/>
        <a:p>
          <a:r>
            <a:rPr lang="zh-CN" altLang="en-US" b="0" i="0" u="none"/>
            <a:t>业主或者其他行为人拒不履行相关义务的</a:t>
          </a:r>
          <a:r>
            <a:rPr lang="en-US" altLang="zh-CN" b="0" i="0" u="none"/>
            <a:t>,</a:t>
          </a:r>
          <a:r>
            <a:rPr lang="zh-CN" altLang="en-US" b="0" i="0" u="none"/>
            <a:t>有关当事人可以向有关行政主管部门报告或者投诉</a:t>
          </a:r>
          <a:r>
            <a:rPr lang="en-US" altLang="zh-CN" b="0" i="0" u="none"/>
            <a:t>,</a:t>
          </a:r>
          <a:r>
            <a:rPr lang="zh-CN" altLang="en-US" b="0" i="0" u="none"/>
            <a:t>有关行政主管部门应当依法处理。</a:t>
          </a:r>
        </a:p>
      </dgm:t>
    </dgm:pt>
    <dgm:pt modelId="{0C0FFD9F-897A-BA43-A89C-5F682050E6CF}" type="parTrans" cxnId="{0CB8C569-FEEC-1848-9850-A0835295D2B5}">
      <dgm:prSet/>
      <dgm:spPr/>
      <dgm:t>
        <a:bodyPr/>
        <a:lstStyle/>
        <a:p>
          <a:endParaRPr lang="zh-CN" altLang="en-US"/>
        </a:p>
      </dgm:t>
    </dgm:pt>
    <dgm:pt modelId="{7F48AD8F-A2BB-9141-AA5A-0D655BDA1BAD}" type="sibTrans" cxnId="{0CB8C569-FEEC-1848-9850-A0835295D2B5}">
      <dgm:prSet/>
      <dgm:spPr/>
      <dgm:t>
        <a:bodyPr/>
        <a:lstStyle/>
        <a:p>
          <a:endParaRPr lang="zh-CN" altLang="en-US"/>
        </a:p>
      </dgm:t>
    </dgm:pt>
    <dgm:pt modelId="{09286D7C-F271-AB4B-9F74-D13D671D535E}">
      <dgm:prSet/>
      <dgm:spPr/>
      <dgm:t>
        <a:bodyPr/>
        <a:lstStyle/>
        <a:p>
          <a:r>
            <a:rPr lang="zh-CN" altLang="en-US" b="0" i="0" u="none"/>
            <a:t>第二百八十七条　</a:t>
          </a:r>
          <a:r>
            <a:rPr lang="en-US" altLang="zh-CN" b="0" i="0" u="none"/>
            <a:t>【</a:t>
          </a:r>
          <a:r>
            <a:rPr lang="zh-CN" altLang="en-US" b="0" i="0" u="none"/>
            <a:t>业主合法权益的保护</a:t>
          </a:r>
          <a:r>
            <a:rPr lang="en-US" altLang="zh-CN" b="0" i="0" u="none"/>
            <a:t>】</a:t>
          </a:r>
          <a:r>
            <a:rPr lang="zh-CN" altLang="en-US" b="0" i="0" u="none"/>
            <a:t>业主对建设单位、物业服务企业或者其他管理人以及其他业主侵害自己合法权益的行为</a:t>
          </a:r>
          <a:r>
            <a:rPr lang="en-US" altLang="zh-CN" b="0" i="0" u="none"/>
            <a:t>,</a:t>
          </a:r>
          <a:r>
            <a:rPr lang="zh-CN" altLang="en-US" b="0" i="0" u="none"/>
            <a:t>有权请求其承担民事责任。</a:t>
          </a:r>
        </a:p>
      </dgm:t>
    </dgm:pt>
    <dgm:pt modelId="{E1F3B87B-9B87-2246-B537-DB6E04E1385B}" type="parTrans" cxnId="{3702416D-56AC-CD4B-A8BB-FBB3EBFE747D}">
      <dgm:prSet/>
      <dgm:spPr/>
      <dgm:t>
        <a:bodyPr/>
        <a:lstStyle/>
        <a:p>
          <a:endParaRPr lang="zh-CN" altLang="en-US"/>
        </a:p>
      </dgm:t>
    </dgm:pt>
    <dgm:pt modelId="{BF8B39EF-BA92-0849-846E-0ECDC97BDAAD}" type="sibTrans" cxnId="{3702416D-56AC-CD4B-A8BB-FBB3EBFE747D}">
      <dgm:prSet/>
      <dgm:spPr/>
      <dgm:t>
        <a:bodyPr/>
        <a:lstStyle/>
        <a:p>
          <a:endParaRPr lang="zh-CN" altLang="en-US"/>
        </a:p>
      </dgm:t>
    </dgm:pt>
    <dgm:pt modelId="{C9599E60-C660-9B4D-8C53-3CE940DD557E}" type="pres">
      <dgm:prSet presAssocID="{0BE4AC1C-DF49-3C4E-9BDD-D439A1FFBEE5}" presName="vert0" presStyleCnt="0">
        <dgm:presLayoutVars>
          <dgm:dir/>
          <dgm:animOne val="branch"/>
          <dgm:animLvl val="lvl"/>
        </dgm:presLayoutVars>
      </dgm:prSet>
      <dgm:spPr/>
    </dgm:pt>
    <dgm:pt modelId="{5C0D2E01-D428-E341-8084-C6A8361705D4}" type="pres">
      <dgm:prSet presAssocID="{336535A4-1808-AA46-872F-7D41EE22A5A9}" presName="thickLine" presStyleLbl="alignNode1" presStyleIdx="0" presStyleCnt="4"/>
      <dgm:spPr/>
    </dgm:pt>
    <dgm:pt modelId="{C83C6CA9-A700-1F46-92BE-C0187C747016}" type="pres">
      <dgm:prSet presAssocID="{336535A4-1808-AA46-872F-7D41EE22A5A9}" presName="horz1" presStyleCnt="0"/>
      <dgm:spPr/>
    </dgm:pt>
    <dgm:pt modelId="{ED0CC20F-DFE3-684D-BD4F-19A6E41740B0}" type="pres">
      <dgm:prSet presAssocID="{336535A4-1808-AA46-872F-7D41EE22A5A9}" presName="tx1" presStyleLbl="revTx" presStyleIdx="0" presStyleCnt="4"/>
      <dgm:spPr/>
    </dgm:pt>
    <dgm:pt modelId="{1F20426B-0584-9146-9143-640EC36F2924}" type="pres">
      <dgm:prSet presAssocID="{336535A4-1808-AA46-872F-7D41EE22A5A9}" presName="vert1" presStyleCnt="0"/>
      <dgm:spPr/>
    </dgm:pt>
    <dgm:pt modelId="{769F797C-FE02-B34F-996F-B8DC9C4D989C}" type="pres">
      <dgm:prSet presAssocID="{ABF8EBC4-1D9A-BF4A-B2FC-0FAE1073FD01}" presName="thickLine" presStyleLbl="alignNode1" presStyleIdx="1" presStyleCnt="4"/>
      <dgm:spPr/>
    </dgm:pt>
    <dgm:pt modelId="{191BE64B-A1BA-7D42-83CA-0F5C474FA3EF}" type="pres">
      <dgm:prSet presAssocID="{ABF8EBC4-1D9A-BF4A-B2FC-0FAE1073FD01}" presName="horz1" presStyleCnt="0"/>
      <dgm:spPr/>
    </dgm:pt>
    <dgm:pt modelId="{2F375E8C-E12F-7E4A-AB68-3BC57DE5790F}" type="pres">
      <dgm:prSet presAssocID="{ABF8EBC4-1D9A-BF4A-B2FC-0FAE1073FD01}" presName="tx1" presStyleLbl="revTx" presStyleIdx="1" presStyleCnt="4"/>
      <dgm:spPr/>
    </dgm:pt>
    <dgm:pt modelId="{EEE94626-4D4F-A34A-8538-EE1AB9E218EE}" type="pres">
      <dgm:prSet presAssocID="{ABF8EBC4-1D9A-BF4A-B2FC-0FAE1073FD01}" presName="vert1" presStyleCnt="0"/>
      <dgm:spPr/>
    </dgm:pt>
    <dgm:pt modelId="{047D390A-B29B-E74C-A614-409EB057E29F}" type="pres">
      <dgm:prSet presAssocID="{E9251C62-BD5F-144F-A41D-ECAF108D450B}" presName="thickLine" presStyleLbl="alignNode1" presStyleIdx="2" presStyleCnt="4"/>
      <dgm:spPr/>
    </dgm:pt>
    <dgm:pt modelId="{54ED4A1F-226F-6C48-91BF-40607B361EC4}" type="pres">
      <dgm:prSet presAssocID="{E9251C62-BD5F-144F-A41D-ECAF108D450B}" presName="horz1" presStyleCnt="0"/>
      <dgm:spPr/>
    </dgm:pt>
    <dgm:pt modelId="{49CDB24F-3816-F949-BB5B-6989DF7FDA65}" type="pres">
      <dgm:prSet presAssocID="{E9251C62-BD5F-144F-A41D-ECAF108D450B}" presName="tx1" presStyleLbl="revTx" presStyleIdx="2" presStyleCnt="4"/>
      <dgm:spPr/>
    </dgm:pt>
    <dgm:pt modelId="{69413F1F-E954-594B-9F5B-BFC613109BC3}" type="pres">
      <dgm:prSet presAssocID="{E9251C62-BD5F-144F-A41D-ECAF108D450B}" presName="vert1" presStyleCnt="0"/>
      <dgm:spPr/>
    </dgm:pt>
    <dgm:pt modelId="{F3F4A622-94DF-474B-9FA8-A5D0192B267F}" type="pres">
      <dgm:prSet presAssocID="{09286D7C-F271-AB4B-9F74-D13D671D535E}" presName="thickLine" presStyleLbl="alignNode1" presStyleIdx="3" presStyleCnt="4"/>
      <dgm:spPr/>
    </dgm:pt>
    <dgm:pt modelId="{3E350074-DEC6-2E40-A281-08F56298B6BE}" type="pres">
      <dgm:prSet presAssocID="{09286D7C-F271-AB4B-9F74-D13D671D535E}" presName="horz1" presStyleCnt="0"/>
      <dgm:spPr/>
    </dgm:pt>
    <dgm:pt modelId="{AE55647E-D4C8-DF43-8C91-29A995A0079D}" type="pres">
      <dgm:prSet presAssocID="{09286D7C-F271-AB4B-9F74-D13D671D535E}" presName="tx1" presStyleLbl="revTx" presStyleIdx="3" presStyleCnt="4"/>
      <dgm:spPr/>
    </dgm:pt>
    <dgm:pt modelId="{61F7A297-C916-F54F-97F2-5A2076E16EB1}" type="pres">
      <dgm:prSet presAssocID="{09286D7C-F271-AB4B-9F74-D13D671D535E}" presName="vert1" presStyleCnt="0"/>
      <dgm:spPr/>
    </dgm:pt>
  </dgm:ptLst>
  <dgm:cxnLst>
    <dgm:cxn modelId="{7D84AB69-ABE4-C648-8E10-B9D2047FD357}" type="presOf" srcId="{0BE4AC1C-DF49-3C4E-9BDD-D439A1FFBEE5}" destId="{C9599E60-C660-9B4D-8C53-3CE940DD557E}" srcOrd="0" destOrd="0" presId="urn:microsoft.com/office/officeart/2008/layout/LinedList"/>
    <dgm:cxn modelId="{0CB8C569-FEEC-1848-9850-A0835295D2B5}" srcId="{0BE4AC1C-DF49-3C4E-9BDD-D439A1FFBEE5}" destId="{E9251C62-BD5F-144F-A41D-ECAF108D450B}" srcOrd="2" destOrd="0" parTransId="{0C0FFD9F-897A-BA43-A89C-5F682050E6CF}" sibTransId="{7F48AD8F-A2BB-9141-AA5A-0D655BDA1BAD}"/>
    <dgm:cxn modelId="{3702416D-56AC-CD4B-A8BB-FBB3EBFE747D}" srcId="{0BE4AC1C-DF49-3C4E-9BDD-D439A1FFBEE5}" destId="{09286D7C-F271-AB4B-9F74-D13D671D535E}" srcOrd="3" destOrd="0" parTransId="{E1F3B87B-9B87-2246-B537-DB6E04E1385B}" sibTransId="{BF8B39EF-BA92-0849-846E-0ECDC97BDAAD}"/>
    <dgm:cxn modelId="{860FD584-F51D-D74E-B9A9-FE23C0D4CD9E}" type="presOf" srcId="{E9251C62-BD5F-144F-A41D-ECAF108D450B}" destId="{49CDB24F-3816-F949-BB5B-6989DF7FDA65}" srcOrd="0" destOrd="0" presId="urn:microsoft.com/office/officeart/2008/layout/LinedList"/>
    <dgm:cxn modelId="{43E9F187-AF3A-AD40-9724-5DB3C1342475}" type="presOf" srcId="{336535A4-1808-AA46-872F-7D41EE22A5A9}" destId="{ED0CC20F-DFE3-684D-BD4F-19A6E41740B0}" srcOrd="0" destOrd="0" presId="urn:microsoft.com/office/officeart/2008/layout/LinedList"/>
    <dgm:cxn modelId="{671CF293-E507-5649-B8A0-A055C55714B7}" type="presOf" srcId="{09286D7C-F271-AB4B-9F74-D13D671D535E}" destId="{AE55647E-D4C8-DF43-8C91-29A995A0079D}" srcOrd="0" destOrd="0" presId="urn:microsoft.com/office/officeart/2008/layout/LinedList"/>
    <dgm:cxn modelId="{A5669CB2-D927-CD43-8A2C-0063C40A338A}" srcId="{0BE4AC1C-DF49-3C4E-9BDD-D439A1FFBEE5}" destId="{336535A4-1808-AA46-872F-7D41EE22A5A9}" srcOrd="0" destOrd="0" parTransId="{CE78894C-20E1-2746-B4EA-04E358D669E2}" sibTransId="{DBCFF7DB-EF54-6040-9F1F-AF403821B17B}"/>
    <dgm:cxn modelId="{255B80C5-3978-0547-9F41-560E9E89100F}" type="presOf" srcId="{ABF8EBC4-1D9A-BF4A-B2FC-0FAE1073FD01}" destId="{2F375E8C-E12F-7E4A-AB68-3BC57DE5790F}" srcOrd="0" destOrd="0" presId="urn:microsoft.com/office/officeart/2008/layout/LinedList"/>
    <dgm:cxn modelId="{64194DD4-A0C5-904A-B120-E00DAFA249D6}" srcId="{0BE4AC1C-DF49-3C4E-9BDD-D439A1FFBEE5}" destId="{ABF8EBC4-1D9A-BF4A-B2FC-0FAE1073FD01}" srcOrd="1" destOrd="0" parTransId="{FCF44B7C-DD8E-1945-B9B8-7FB257F5CCCE}" sibTransId="{67E8D7D1-2B8A-624B-A47E-D8BE59BFD4D5}"/>
    <dgm:cxn modelId="{2E841C28-C6CE-B646-8F26-87D718AB9618}" type="presParOf" srcId="{C9599E60-C660-9B4D-8C53-3CE940DD557E}" destId="{5C0D2E01-D428-E341-8084-C6A8361705D4}" srcOrd="0" destOrd="0" presId="urn:microsoft.com/office/officeart/2008/layout/LinedList"/>
    <dgm:cxn modelId="{FFD52D5E-A2DD-ED48-BD84-3AC98D21D982}" type="presParOf" srcId="{C9599E60-C660-9B4D-8C53-3CE940DD557E}" destId="{C83C6CA9-A700-1F46-92BE-C0187C747016}" srcOrd="1" destOrd="0" presId="urn:microsoft.com/office/officeart/2008/layout/LinedList"/>
    <dgm:cxn modelId="{4506A8A2-CB19-B54C-BA86-2F1C0D55D2A0}" type="presParOf" srcId="{C83C6CA9-A700-1F46-92BE-C0187C747016}" destId="{ED0CC20F-DFE3-684D-BD4F-19A6E41740B0}" srcOrd="0" destOrd="0" presId="urn:microsoft.com/office/officeart/2008/layout/LinedList"/>
    <dgm:cxn modelId="{6277A455-1D4E-4340-B9CB-8FE70E6AB73A}" type="presParOf" srcId="{C83C6CA9-A700-1F46-92BE-C0187C747016}" destId="{1F20426B-0584-9146-9143-640EC36F2924}" srcOrd="1" destOrd="0" presId="urn:microsoft.com/office/officeart/2008/layout/LinedList"/>
    <dgm:cxn modelId="{F7204053-8872-994B-AD44-538404133EEF}" type="presParOf" srcId="{C9599E60-C660-9B4D-8C53-3CE940DD557E}" destId="{769F797C-FE02-B34F-996F-B8DC9C4D989C}" srcOrd="2" destOrd="0" presId="urn:microsoft.com/office/officeart/2008/layout/LinedList"/>
    <dgm:cxn modelId="{0F713F0D-714D-EA46-B47E-B312E3FA75D2}" type="presParOf" srcId="{C9599E60-C660-9B4D-8C53-3CE940DD557E}" destId="{191BE64B-A1BA-7D42-83CA-0F5C474FA3EF}" srcOrd="3" destOrd="0" presId="urn:microsoft.com/office/officeart/2008/layout/LinedList"/>
    <dgm:cxn modelId="{478EBB9F-FDE7-964E-971D-49026A2ADFDD}" type="presParOf" srcId="{191BE64B-A1BA-7D42-83CA-0F5C474FA3EF}" destId="{2F375E8C-E12F-7E4A-AB68-3BC57DE5790F}" srcOrd="0" destOrd="0" presId="urn:microsoft.com/office/officeart/2008/layout/LinedList"/>
    <dgm:cxn modelId="{E2A0B84D-26B9-6E46-817C-D4C82B5D3142}" type="presParOf" srcId="{191BE64B-A1BA-7D42-83CA-0F5C474FA3EF}" destId="{EEE94626-4D4F-A34A-8538-EE1AB9E218EE}" srcOrd="1" destOrd="0" presId="urn:microsoft.com/office/officeart/2008/layout/LinedList"/>
    <dgm:cxn modelId="{75459813-8CF4-3D40-99BC-9E8FDCCA9AB7}" type="presParOf" srcId="{C9599E60-C660-9B4D-8C53-3CE940DD557E}" destId="{047D390A-B29B-E74C-A614-409EB057E29F}" srcOrd="4" destOrd="0" presId="urn:microsoft.com/office/officeart/2008/layout/LinedList"/>
    <dgm:cxn modelId="{F6D4B8F5-533C-0748-B65B-5470397AB73A}" type="presParOf" srcId="{C9599E60-C660-9B4D-8C53-3CE940DD557E}" destId="{54ED4A1F-226F-6C48-91BF-40607B361EC4}" srcOrd="5" destOrd="0" presId="urn:microsoft.com/office/officeart/2008/layout/LinedList"/>
    <dgm:cxn modelId="{2372C557-CE00-3641-8E06-1434F1F60CEB}" type="presParOf" srcId="{54ED4A1F-226F-6C48-91BF-40607B361EC4}" destId="{49CDB24F-3816-F949-BB5B-6989DF7FDA65}" srcOrd="0" destOrd="0" presId="urn:microsoft.com/office/officeart/2008/layout/LinedList"/>
    <dgm:cxn modelId="{DBBE655B-5059-BD4C-938D-5A65F1626D7D}" type="presParOf" srcId="{54ED4A1F-226F-6C48-91BF-40607B361EC4}" destId="{69413F1F-E954-594B-9F5B-BFC613109BC3}" srcOrd="1" destOrd="0" presId="urn:microsoft.com/office/officeart/2008/layout/LinedList"/>
    <dgm:cxn modelId="{566513A0-B4CB-B940-BCF5-6502D6D401E4}" type="presParOf" srcId="{C9599E60-C660-9B4D-8C53-3CE940DD557E}" destId="{F3F4A622-94DF-474B-9FA8-A5D0192B267F}" srcOrd="6" destOrd="0" presId="urn:microsoft.com/office/officeart/2008/layout/LinedList"/>
    <dgm:cxn modelId="{3E4B1570-AE6C-8847-9B69-9C6FF8630002}" type="presParOf" srcId="{C9599E60-C660-9B4D-8C53-3CE940DD557E}" destId="{3E350074-DEC6-2E40-A281-08F56298B6BE}" srcOrd="7" destOrd="0" presId="urn:microsoft.com/office/officeart/2008/layout/LinedList"/>
    <dgm:cxn modelId="{3B4A1C50-0FCC-8B48-9E4D-99A07CDC5840}" type="presParOf" srcId="{3E350074-DEC6-2E40-A281-08F56298B6BE}" destId="{AE55647E-D4C8-DF43-8C91-29A995A0079D}" srcOrd="0" destOrd="0" presId="urn:microsoft.com/office/officeart/2008/layout/LinedList"/>
    <dgm:cxn modelId="{9432F226-D9F0-3842-AB3B-27CF7F023237}" type="presParOf" srcId="{3E350074-DEC6-2E40-A281-08F56298B6BE}" destId="{61F7A297-C916-F54F-97F2-5A2076E16E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B0CEC37-826C-B244-AA35-F0DCAA9F21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458EE60-A384-2144-8A94-D3DAFA0736F3}">
      <dgm:prSet/>
      <dgm:spPr/>
      <dgm:t>
        <a:bodyPr/>
        <a:lstStyle/>
        <a:p>
          <a:r>
            <a:rPr lang="zh-CN" altLang="en-US" b="0" i="0" u="none"/>
            <a:t>第二百八十八条　</a:t>
          </a:r>
          <a:r>
            <a:rPr lang="en-US" altLang="zh-CN" b="0" i="0" u="none"/>
            <a:t>【</a:t>
          </a:r>
          <a:r>
            <a:rPr lang="zh-CN" altLang="en-US" b="0" i="0" u="none"/>
            <a:t>处理相邻关系的原则</a:t>
          </a:r>
          <a:r>
            <a:rPr lang="en-US" altLang="zh-CN" b="0" i="0" u="none"/>
            <a:t>】</a:t>
          </a:r>
          <a:r>
            <a:rPr lang="zh-CN" altLang="en-US" b="0" i="0" u="none"/>
            <a:t>不动产的相邻权利人应当按照有利生产、方便生活、团结互助、公平合理的原则</a:t>
          </a:r>
          <a:r>
            <a:rPr lang="en-US" altLang="zh-CN" b="0" i="0" u="none"/>
            <a:t>,</a:t>
          </a:r>
          <a:r>
            <a:rPr lang="zh-CN" altLang="en-US" b="0" i="0" u="none"/>
            <a:t>正确处理相邻关系。</a:t>
          </a:r>
        </a:p>
      </dgm:t>
    </dgm:pt>
    <dgm:pt modelId="{FE6B0626-C64A-9F46-B509-CBC58A851683}" type="parTrans" cxnId="{DC52D6B8-4787-544B-BE4A-19A0227F1960}">
      <dgm:prSet/>
      <dgm:spPr/>
      <dgm:t>
        <a:bodyPr/>
        <a:lstStyle/>
        <a:p>
          <a:endParaRPr lang="zh-CN" altLang="en-US"/>
        </a:p>
      </dgm:t>
    </dgm:pt>
    <dgm:pt modelId="{32257D1E-8AB6-F844-A52C-E64CFB83F832}" type="sibTrans" cxnId="{DC52D6B8-4787-544B-BE4A-19A0227F1960}">
      <dgm:prSet/>
      <dgm:spPr/>
      <dgm:t>
        <a:bodyPr/>
        <a:lstStyle/>
        <a:p>
          <a:endParaRPr lang="zh-CN" altLang="en-US"/>
        </a:p>
      </dgm:t>
    </dgm:pt>
    <dgm:pt modelId="{5FB4E9E5-C25E-AC4E-A0E6-CF5B4F50DF09}">
      <dgm:prSet/>
      <dgm:spPr/>
      <dgm:t>
        <a:bodyPr/>
        <a:lstStyle/>
        <a:p>
          <a:r>
            <a:rPr lang="zh-CN" altLang="en-US" b="0" i="0" u="none"/>
            <a:t>第二百八十九条　</a:t>
          </a:r>
          <a:r>
            <a:rPr lang="en-US" altLang="zh-CN" b="0" i="0" u="none"/>
            <a:t>【</a:t>
          </a:r>
          <a:r>
            <a:rPr lang="zh-CN" altLang="en-US" b="0" i="0" u="none"/>
            <a:t>处理相邻关系的法律依据</a:t>
          </a:r>
          <a:r>
            <a:rPr lang="en-US" altLang="zh-CN" b="0" i="0" u="none"/>
            <a:t>】</a:t>
          </a:r>
          <a:r>
            <a:rPr lang="zh-CN" altLang="en-US" b="0" i="0" u="none"/>
            <a:t>法律、法规对处理相邻关系有规定的</a:t>
          </a:r>
          <a:r>
            <a:rPr lang="en-US" altLang="zh-CN" b="0" i="0" u="none"/>
            <a:t>,</a:t>
          </a:r>
          <a:r>
            <a:rPr lang="zh-CN" altLang="en-US" b="0" i="0" u="none"/>
            <a:t>依照其规定</a:t>
          </a:r>
          <a:r>
            <a:rPr lang="en-US" altLang="zh-CN" b="0" i="0" u="none"/>
            <a:t>;</a:t>
          </a:r>
          <a:r>
            <a:rPr lang="zh-CN" altLang="en-US" b="0" i="0" u="none"/>
            <a:t>法律、法规没有规定的</a:t>
          </a:r>
          <a:r>
            <a:rPr lang="en-US" altLang="zh-CN" b="0" i="0" u="none"/>
            <a:t>,</a:t>
          </a:r>
          <a:r>
            <a:rPr lang="zh-CN" altLang="en-US" b="0" i="0" u="none"/>
            <a:t>可以按照当地习惯。</a:t>
          </a:r>
        </a:p>
      </dgm:t>
    </dgm:pt>
    <dgm:pt modelId="{364200F2-A0C2-8941-BDD4-75206F39E801}" type="parTrans" cxnId="{D4701CDB-95F9-4E4E-99EF-FDBB15E832B1}">
      <dgm:prSet/>
      <dgm:spPr/>
      <dgm:t>
        <a:bodyPr/>
        <a:lstStyle/>
        <a:p>
          <a:endParaRPr lang="zh-CN" altLang="en-US"/>
        </a:p>
      </dgm:t>
    </dgm:pt>
    <dgm:pt modelId="{303EC9B2-6663-4E48-8D19-5C91B3D70B88}" type="sibTrans" cxnId="{D4701CDB-95F9-4E4E-99EF-FDBB15E832B1}">
      <dgm:prSet/>
      <dgm:spPr/>
      <dgm:t>
        <a:bodyPr/>
        <a:lstStyle/>
        <a:p>
          <a:endParaRPr lang="zh-CN" altLang="en-US"/>
        </a:p>
      </dgm:t>
    </dgm:pt>
    <dgm:pt modelId="{7FB6D170-F667-AD40-A1FF-A1108507C59A}">
      <dgm:prSet/>
      <dgm:spPr/>
      <dgm:t>
        <a:bodyPr/>
        <a:lstStyle/>
        <a:p>
          <a:r>
            <a:rPr lang="zh-CN" altLang="en-US" b="0" i="0" u="none"/>
            <a:t>第二百九十条　</a:t>
          </a:r>
          <a:r>
            <a:rPr lang="en-US" altLang="zh-CN" b="0" i="0" u="none"/>
            <a:t>【</a:t>
          </a:r>
          <a:r>
            <a:rPr lang="zh-CN" altLang="en-US" b="0" i="0" u="none"/>
            <a:t>用水、排水相邻关系</a:t>
          </a:r>
          <a:r>
            <a:rPr lang="en-US" altLang="zh-CN" b="0" i="0" u="none"/>
            <a:t>】</a:t>
          </a:r>
          <a:r>
            <a:rPr lang="zh-CN" altLang="en-US" b="0" i="0" u="none"/>
            <a:t>不动产权利人应当为相邻权利人用水、排水提供必要的便利。</a:t>
          </a:r>
        </a:p>
      </dgm:t>
    </dgm:pt>
    <dgm:pt modelId="{CE3807E5-8096-6B4D-A11A-80959093EF41}" type="parTrans" cxnId="{55FF14CE-B74A-BF40-A831-BB81194E6D7A}">
      <dgm:prSet/>
      <dgm:spPr/>
      <dgm:t>
        <a:bodyPr/>
        <a:lstStyle/>
        <a:p>
          <a:endParaRPr lang="zh-CN" altLang="en-US"/>
        </a:p>
      </dgm:t>
    </dgm:pt>
    <dgm:pt modelId="{8DB90E54-9C36-914E-A522-5F53696DD13B}" type="sibTrans" cxnId="{55FF14CE-B74A-BF40-A831-BB81194E6D7A}">
      <dgm:prSet/>
      <dgm:spPr/>
      <dgm:t>
        <a:bodyPr/>
        <a:lstStyle/>
        <a:p>
          <a:endParaRPr lang="zh-CN" altLang="en-US"/>
        </a:p>
      </dgm:t>
    </dgm:pt>
    <dgm:pt modelId="{E0BFE979-5C24-974F-901F-E18AFABE9B38}">
      <dgm:prSet/>
      <dgm:spPr/>
      <dgm:t>
        <a:bodyPr/>
        <a:lstStyle/>
        <a:p>
          <a:r>
            <a:rPr lang="zh-CN" altLang="en-US" b="0" i="0" u="none"/>
            <a:t>对自然流水的利用</a:t>
          </a:r>
          <a:r>
            <a:rPr lang="en-US" altLang="zh-CN" b="0" i="0" u="none"/>
            <a:t>,</a:t>
          </a:r>
          <a:r>
            <a:rPr lang="zh-CN" altLang="en-US" b="0" i="0" u="none"/>
            <a:t>应当在不动产的相邻权利人之间合理分配。对自然流水的排放</a:t>
          </a:r>
          <a:r>
            <a:rPr lang="en-US" altLang="zh-CN" b="0" i="0" u="none"/>
            <a:t>,</a:t>
          </a:r>
          <a:r>
            <a:rPr lang="zh-CN" altLang="en-US" b="0" i="0" u="none"/>
            <a:t>应当尊重自然流向。</a:t>
          </a:r>
        </a:p>
      </dgm:t>
    </dgm:pt>
    <dgm:pt modelId="{C42E3EF5-5130-4C4F-8E01-C4579A69811A}" type="parTrans" cxnId="{DA102EE7-177F-8842-B123-F158E1A9D801}">
      <dgm:prSet/>
      <dgm:spPr/>
      <dgm:t>
        <a:bodyPr/>
        <a:lstStyle/>
        <a:p>
          <a:endParaRPr lang="zh-CN" altLang="en-US"/>
        </a:p>
      </dgm:t>
    </dgm:pt>
    <dgm:pt modelId="{8A31A3ED-49BB-214D-B5E1-9B29C3959EEA}" type="sibTrans" cxnId="{DA102EE7-177F-8842-B123-F158E1A9D801}">
      <dgm:prSet/>
      <dgm:spPr/>
      <dgm:t>
        <a:bodyPr/>
        <a:lstStyle/>
        <a:p>
          <a:endParaRPr lang="zh-CN" altLang="en-US"/>
        </a:p>
      </dgm:t>
    </dgm:pt>
    <dgm:pt modelId="{94D35B72-6BE5-1041-A6C8-A534B3CBFBE2}">
      <dgm:prSet/>
      <dgm:spPr/>
      <dgm:t>
        <a:bodyPr/>
        <a:lstStyle/>
        <a:p>
          <a:r>
            <a:rPr lang="zh-CN" altLang="en-US" b="0" i="0" u="none"/>
            <a:t>第二百九十一条　</a:t>
          </a:r>
          <a:r>
            <a:rPr lang="en-US" altLang="zh-CN" b="0" i="0" u="none"/>
            <a:t>【</a:t>
          </a:r>
          <a:r>
            <a:rPr lang="zh-CN" altLang="en-US" b="0" i="0" u="none"/>
            <a:t>通行相邻关系</a:t>
          </a:r>
          <a:r>
            <a:rPr lang="en-US" altLang="zh-CN" b="0" i="0" u="none"/>
            <a:t>】</a:t>
          </a:r>
          <a:r>
            <a:rPr lang="zh-CN" altLang="en-US" b="0" i="0" u="none"/>
            <a:t>不动产权利人对相邻权利人因通行等必须利用其土地的</a:t>
          </a:r>
          <a:r>
            <a:rPr lang="en-US" altLang="zh-CN" b="0" i="0" u="none"/>
            <a:t>,</a:t>
          </a:r>
          <a:r>
            <a:rPr lang="zh-CN" altLang="en-US" b="0" i="0" u="none"/>
            <a:t>应当提供必要的便利。</a:t>
          </a:r>
        </a:p>
      </dgm:t>
    </dgm:pt>
    <dgm:pt modelId="{177DA6BC-F00C-1F4A-889D-56F025BF6848}" type="parTrans" cxnId="{DDF82FBD-421D-B147-B57D-2606BDA51A6B}">
      <dgm:prSet/>
      <dgm:spPr/>
      <dgm:t>
        <a:bodyPr/>
        <a:lstStyle/>
        <a:p>
          <a:endParaRPr lang="zh-CN" altLang="en-US"/>
        </a:p>
      </dgm:t>
    </dgm:pt>
    <dgm:pt modelId="{DC59CAD9-260A-2A48-B0A0-5F996E894DCC}" type="sibTrans" cxnId="{DDF82FBD-421D-B147-B57D-2606BDA51A6B}">
      <dgm:prSet/>
      <dgm:spPr/>
      <dgm:t>
        <a:bodyPr/>
        <a:lstStyle/>
        <a:p>
          <a:endParaRPr lang="zh-CN" altLang="en-US"/>
        </a:p>
      </dgm:t>
    </dgm:pt>
    <dgm:pt modelId="{0295575B-DF29-8F4B-9234-FD069BBA1CA7}">
      <dgm:prSet/>
      <dgm:spPr/>
      <dgm:t>
        <a:bodyPr/>
        <a:lstStyle/>
        <a:p>
          <a:r>
            <a:rPr lang="zh-CN" altLang="en-US" b="0" i="0" u="none"/>
            <a:t>第二百九十二条　</a:t>
          </a:r>
          <a:r>
            <a:rPr lang="en-US" altLang="zh-CN" b="0" i="0" u="none"/>
            <a:t>【</a:t>
          </a:r>
          <a:r>
            <a:rPr lang="zh-CN" altLang="en-US" b="0" i="0" u="none"/>
            <a:t>相邻土地的利用</a:t>
          </a:r>
          <a:r>
            <a:rPr lang="en-US" altLang="zh-CN" b="0" i="0" u="none"/>
            <a:t>】</a:t>
          </a:r>
          <a:r>
            <a:rPr lang="zh-CN" altLang="en-US" b="0" i="0" u="none"/>
            <a:t>不动产权利人因建造、修缮建筑物以及铺设电线、电缆、水管、暖气和燃气管线等必须利用相邻土地、建筑物的</a:t>
          </a:r>
          <a:r>
            <a:rPr lang="en-US" altLang="zh-CN" b="0" i="0" u="none"/>
            <a:t>,</a:t>
          </a:r>
          <a:r>
            <a:rPr lang="zh-CN" altLang="en-US" b="0" i="0" u="none"/>
            <a:t>该土地、建筑物的权利人应当提供必要的便利。</a:t>
          </a:r>
        </a:p>
      </dgm:t>
    </dgm:pt>
    <dgm:pt modelId="{26878923-537F-AC4A-AD65-946FCE1A6F82}" type="parTrans" cxnId="{296182BC-4D5A-2841-8D54-FAD70870D583}">
      <dgm:prSet/>
      <dgm:spPr/>
      <dgm:t>
        <a:bodyPr/>
        <a:lstStyle/>
        <a:p>
          <a:endParaRPr lang="zh-CN" altLang="en-US"/>
        </a:p>
      </dgm:t>
    </dgm:pt>
    <dgm:pt modelId="{AEDB69D9-FDDF-8B4C-AA21-6E387E377CBB}" type="sibTrans" cxnId="{296182BC-4D5A-2841-8D54-FAD70870D583}">
      <dgm:prSet/>
      <dgm:spPr/>
      <dgm:t>
        <a:bodyPr/>
        <a:lstStyle/>
        <a:p>
          <a:endParaRPr lang="zh-CN" altLang="en-US"/>
        </a:p>
      </dgm:t>
    </dgm:pt>
    <dgm:pt modelId="{AC6D187D-0B46-D046-92C8-9EC87334662C}" type="pres">
      <dgm:prSet presAssocID="{1B0CEC37-826C-B244-AA35-F0DCAA9F21C2}" presName="vert0" presStyleCnt="0">
        <dgm:presLayoutVars>
          <dgm:dir/>
          <dgm:animOne val="branch"/>
          <dgm:animLvl val="lvl"/>
        </dgm:presLayoutVars>
      </dgm:prSet>
      <dgm:spPr/>
    </dgm:pt>
    <dgm:pt modelId="{E01DF03F-6FE1-6B46-8B84-05EFDA3CA9D8}" type="pres">
      <dgm:prSet presAssocID="{9458EE60-A384-2144-8A94-D3DAFA0736F3}" presName="thickLine" presStyleLbl="alignNode1" presStyleIdx="0" presStyleCnt="6"/>
      <dgm:spPr/>
    </dgm:pt>
    <dgm:pt modelId="{58FA1FEE-FDE7-EB4A-BB82-3A6E7E219530}" type="pres">
      <dgm:prSet presAssocID="{9458EE60-A384-2144-8A94-D3DAFA0736F3}" presName="horz1" presStyleCnt="0"/>
      <dgm:spPr/>
    </dgm:pt>
    <dgm:pt modelId="{C5E31B67-2A8F-5145-9302-77A249814BC8}" type="pres">
      <dgm:prSet presAssocID="{9458EE60-A384-2144-8A94-D3DAFA0736F3}" presName="tx1" presStyleLbl="revTx" presStyleIdx="0" presStyleCnt="6"/>
      <dgm:spPr/>
    </dgm:pt>
    <dgm:pt modelId="{C3C67CB5-F9CC-494F-BBF1-DAA92662D01D}" type="pres">
      <dgm:prSet presAssocID="{9458EE60-A384-2144-8A94-D3DAFA0736F3}" presName="vert1" presStyleCnt="0"/>
      <dgm:spPr/>
    </dgm:pt>
    <dgm:pt modelId="{9BB8E121-815C-E743-995E-537D4A69148F}" type="pres">
      <dgm:prSet presAssocID="{5FB4E9E5-C25E-AC4E-A0E6-CF5B4F50DF09}" presName="thickLine" presStyleLbl="alignNode1" presStyleIdx="1" presStyleCnt="6"/>
      <dgm:spPr/>
    </dgm:pt>
    <dgm:pt modelId="{C9EF90F3-164F-C547-9953-037104D6899D}" type="pres">
      <dgm:prSet presAssocID="{5FB4E9E5-C25E-AC4E-A0E6-CF5B4F50DF09}" presName="horz1" presStyleCnt="0"/>
      <dgm:spPr/>
    </dgm:pt>
    <dgm:pt modelId="{5BD04809-7F80-4742-9151-657C1E957A62}" type="pres">
      <dgm:prSet presAssocID="{5FB4E9E5-C25E-AC4E-A0E6-CF5B4F50DF09}" presName="tx1" presStyleLbl="revTx" presStyleIdx="1" presStyleCnt="6"/>
      <dgm:spPr/>
    </dgm:pt>
    <dgm:pt modelId="{D7E8F7B2-77BE-F74D-B211-E8D32D082397}" type="pres">
      <dgm:prSet presAssocID="{5FB4E9E5-C25E-AC4E-A0E6-CF5B4F50DF09}" presName="vert1" presStyleCnt="0"/>
      <dgm:spPr/>
    </dgm:pt>
    <dgm:pt modelId="{07CD8EF7-04EC-8C4E-A072-B03039667F2C}" type="pres">
      <dgm:prSet presAssocID="{7FB6D170-F667-AD40-A1FF-A1108507C59A}" presName="thickLine" presStyleLbl="alignNode1" presStyleIdx="2" presStyleCnt="6"/>
      <dgm:spPr/>
    </dgm:pt>
    <dgm:pt modelId="{5667F30B-A8B0-DE4B-A751-47AC42FED3EC}" type="pres">
      <dgm:prSet presAssocID="{7FB6D170-F667-AD40-A1FF-A1108507C59A}" presName="horz1" presStyleCnt="0"/>
      <dgm:spPr/>
    </dgm:pt>
    <dgm:pt modelId="{4EBBFE56-0C28-2447-AFE5-9947DA260A3D}" type="pres">
      <dgm:prSet presAssocID="{7FB6D170-F667-AD40-A1FF-A1108507C59A}" presName="tx1" presStyleLbl="revTx" presStyleIdx="2" presStyleCnt="6"/>
      <dgm:spPr/>
    </dgm:pt>
    <dgm:pt modelId="{3D2473F2-6775-4143-84DF-04FA2F440233}" type="pres">
      <dgm:prSet presAssocID="{7FB6D170-F667-AD40-A1FF-A1108507C59A}" presName="vert1" presStyleCnt="0"/>
      <dgm:spPr/>
    </dgm:pt>
    <dgm:pt modelId="{108F08C5-B31E-CD43-A416-C213554E6CB3}" type="pres">
      <dgm:prSet presAssocID="{E0BFE979-5C24-974F-901F-E18AFABE9B38}" presName="thickLine" presStyleLbl="alignNode1" presStyleIdx="3" presStyleCnt="6"/>
      <dgm:spPr/>
    </dgm:pt>
    <dgm:pt modelId="{0F7201D7-1154-4F43-BD0A-87B441E93610}" type="pres">
      <dgm:prSet presAssocID="{E0BFE979-5C24-974F-901F-E18AFABE9B38}" presName="horz1" presStyleCnt="0"/>
      <dgm:spPr/>
    </dgm:pt>
    <dgm:pt modelId="{964C56BA-16F3-ED47-A5DF-7A1EFC794EAD}" type="pres">
      <dgm:prSet presAssocID="{E0BFE979-5C24-974F-901F-E18AFABE9B38}" presName="tx1" presStyleLbl="revTx" presStyleIdx="3" presStyleCnt="6"/>
      <dgm:spPr/>
    </dgm:pt>
    <dgm:pt modelId="{FCCB53F9-2147-A94D-A7BA-F4C4F3EA728C}" type="pres">
      <dgm:prSet presAssocID="{E0BFE979-5C24-974F-901F-E18AFABE9B38}" presName="vert1" presStyleCnt="0"/>
      <dgm:spPr/>
    </dgm:pt>
    <dgm:pt modelId="{8C350A47-EC44-9E4F-ADEB-1342DC7E6C31}" type="pres">
      <dgm:prSet presAssocID="{94D35B72-6BE5-1041-A6C8-A534B3CBFBE2}" presName="thickLine" presStyleLbl="alignNode1" presStyleIdx="4" presStyleCnt="6"/>
      <dgm:spPr/>
    </dgm:pt>
    <dgm:pt modelId="{BF684350-ADCD-AE47-8A76-15A2D6C6ED73}" type="pres">
      <dgm:prSet presAssocID="{94D35B72-6BE5-1041-A6C8-A534B3CBFBE2}" presName="horz1" presStyleCnt="0"/>
      <dgm:spPr/>
    </dgm:pt>
    <dgm:pt modelId="{AF463B1A-0BE8-5244-B8C9-3356800374FE}" type="pres">
      <dgm:prSet presAssocID="{94D35B72-6BE5-1041-A6C8-A534B3CBFBE2}" presName="tx1" presStyleLbl="revTx" presStyleIdx="4" presStyleCnt="6"/>
      <dgm:spPr/>
    </dgm:pt>
    <dgm:pt modelId="{E013A41A-94CB-C449-9E5F-56D7D7676200}" type="pres">
      <dgm:prSet presAssocID="{94D35B72-6BE5-1041-A6C8-A534B3CBFBE2}" presName="vert1" presStyleCnt="0"/>
      <dgm:spPr/>
    </dgm:pt>
    <dgm:pt modelId="{0360994E-6F37-A143-B3B7-83A12BE47A8F}" type="pres">
      <dgm:prSet presAssocID="{0295575B-DF29-8F4B-9234-FD069BBA1CA7}" presName="thickLine" presStyleLbl="alignNode1" presStyleIdx="5" presStyleCnt="6"/>
      <dgm:spPr/>
    </dgm:pt>
    <dgm:pt modelId="{6B9752FD-C369-C646-9DC4-EBBE90A2EE34}" type="pres">
      <dgm:prSet presAssocID="{0295575B-DF29-8F4B-9234-FD069BBA1CA7}" presName="horz1" presStyleCnt="0"/>
      <dgm:spPr/>
    </dgm:pt>
    <dgm:pt modelId="{F465877E-5AC2-8B43-8E59-84A96C152AFE}" type="pres">
      <dgm:prSet presAssocID="{0295575B-DF29-8F4B-9234-FD069BBA1CA7}" presName="tx1" presStyleLbl="revTx" presStyleIdx="5" presStyleCnt="6"/>
      <dgm:spPr/>
    </dgm:pt>
    <dgm:pt modelId="{BDDF60DA-89A1-244F-8238-185E1433C287}" type="pres">
      <dgm:prSet presAssocID="{0295575B-DF29-8F4B-9234-FD069BBA1CA7}" presName="vert1" presStyleCnt="0"/>
      <dgm:spPr/>
    </dgm:pt>
  </dgm:ptLst>
  <dgm:cxnLst>
    <dgm:cxn modelId="{D8610B0B-E324-F849-A18E-A3D33404D05E}" type="presOf" srcId="{0295575B-DF29-8F4B-9234-FD069BBA1CA7}" destId="{F465877E-5AC2-8B43-8E59-84A96C152AFE}" srcOrd="0" destOrd="0" presId="urn:microsoft.com/office/officeart/2008/layout/LinedList"/>
    <dgm:cxn modelId="{CE30CA3E-DB57-5446-A17C-B3060CB4D0D2}" type="presOf" srcId="{5FB4E9E5-C25E-AC4E-A0E6-CF5B4F50DF09}" destId="{5BD04809-7F80-4742-9151-657C1E957A62}" srcOrd="0" destOrd="0" presId="urn:microsoft.com/office/officeart/2008/layout/LinedList"/>
    <dgm:cxn modelId="{7DF77E6D-9BAB-9D40-AB8C-017AA901234A}" type="presOf" srcId="{94D35B72-6BE5-1041-A6C8-A534B3CBFBE2}" destId="{AF463B1A-0BE8-5244-B8C9-3356800374FE}" srcOrd="0" destOrd="0" presId="urn:microsoft.com/office/officeart/2008/layout/LinedList"/>
    <dgm:cxn modelId="{08BEE275-0303-924A-BBE8-FCCF45A5443D}" type="presOf" srcId="{9458EE60-A384-2144-8A94-D3DAFA0736F3}" destId="{C5E31B67-2A8F-5145-9302-77A249814BC8}" srcOrd="0" destOrd="0" presId="urn:microsoft.com/office/officeart/2008/layout/LinedList"/>
    <dgm:cxn modelId="{DC52D6B8-4787-544B-BE4A-19A0227F1960}" srcId="{1B0CEC37-826C-B244-AA35-F0DCAA9F21C2}" destId="{9458EE60-A384-2144-8A94-D3DAFA0736F3}" srcOrd="0" destOrd="0" parTransId="{FE6B0626-C64A-9F46-B509-CBC58A851683}" sibTransId="{32257D1E-8AB6-F844-A52C-E64CFB83F832}"/>
    <dgm:cxn modelId="{3734BABB-643E-3541-B539-4ABF86EBA87A}" type="presOf" srcId="{1B0CEC37-826C-B244-AA35-F0DCAA9F21C2}" destId="{AC6D187D-0B46-D046-92C8-9EC87334662C}" srcOrd="0" destOrd="0" presId="urn:microsoft.com/office/officeart/2008/layout/LinedList"/>
    <dgm:cxn modelId="{296182BC-4D5A-2841-8D54-FAD70870D583}" srcId="{1B0CEC37-826C-B244-AA35-F0DCAA9F21C2}" destId="{0295575B-DF29-8F4B-9234-FD069BBA1CA7}" srcOrd="5" destOrd="0" parTransId="{26878923-537F-AC4A-AD65-946FCE1A6F82}" sibTransId="{AEDB69D9-FDDF-8B4C-AA21-6E387E377CBB}"/>
    <dgm:cxn modelId="{DDF82FBD-421D-B147-B57D-2606BDA51A6B}" srcId="{1B0CEC37-826C-B244-AA35-F0DCAA9F21C2}" destId="{94D35B72-6BE5-1041-A6C8-A534B3CBFBE2}" srcOrd="4" destOrd="0" parTransId="{177DA6BC-F00C-1F4A-889D-56F025BF6848}" sibTransId="{DC59CAD9-260A-2A48-B0A0-5F996E894DCC}"/>
    <dgm:cxn modelId="{768EF4C2-47D7-3B48-A614-94283D3F6614}" type="presOf" srcId="{E0BFE979-5C24-974F-901F-E18AFABE9B38}" destId="{964C56BA-16F3-ED47-A5DF-7A1EFC794EAD}" srcOrd="0" destOrd="0" presId="urn:microsoft.com/office/officeart/2008/layout/LinedList"/>
    <dgm:cxn modelId="{55FF14CE-B74A-BF40-A831-BB81194E6D7A}" srcId="{1B0CEC37-826C-B244-AA35-F0DCAA9F21C2}" destId="{7FB6D170-F667-AD40-A1FF-A1108507C59A}" srcOrd="2" destOrd="0" parTransId="{CE3807E5-8096-6B4D-A11A-80959093EF41}" sibTransId="{8DB90E54-9C36-914E-A522-5F53696DD13B}"/>
    <dgm:cxn modelId="{D4701CDB-95F9-4E4E-99EF-FDBB15E832B1}" srcId="{1B0CEC37-826C-B244-AA35-F0DCAA9F21C2}" destId="{5FB4E9E5-C25E-AC4E-A0E6-CF5B4F50DF09}" srcOrd="1" destOrd="0" parTransId="{364200F2-A0C2-8941-BDD4-75206F39E801}" sibTransId="{303EC9B2-6663-4E48-8D19-5C91B3D70B88}"/>
    <dgm:cxn modelId="{DA102EE7-177F-8842-B123-F158E1A9D801}" srcId="{1B0CEC37-826C-B244-AA35-F0DCAA9F21C2}" destId="{E0BFE979-5C24-974F-901F-E18AFABE9B38}" srcOrd="3" destOrd="0" parTransId="{C42E3EF5-5130-4C4F-8E01-C4579A69811A}" sibTransId="{8A31A3ED-49BB-214D-B5E1-9B29C3959EEA}"/>
    <dgm:cxn modelId="{91BFB2EF-0D95-E245-B11C-9ACFA65052AB}" type="presOf" srcId="{7FB6D170-F667-AD40-A1FF-A1108507C59A}" destId="{4EBBFE56-0C28-2447-AFE5-9947DA260A3D}" srcOrd="0" destOrd="0" presId="urn:microsoft.com/office/officeart/2008/layout/LinedList"/>
    <dgm:cxn modelId="{0FC4B137-9944-6F48-9CA0-F593A1412961}" type="presParOf" srcId="{AC6D187D-0B46-D046-92C8-9EC87334662C}" destId="{E01DF03F-6FE1-6B46-8B84-05EFDA3CA9D8}" srcOrd="0" destOrd="0" presId="urn:microsoft.com/office/officeart/2008/layout/LinedList"/>
    <dgm:cxn modelId="{25903041-F8C7-9C4B-B2C9-CF97FB12FCB2}" type="presParOf" srcId="{AC6D187D-0B46-D046-92C8-9EC87334662C}" destId="{58FA1FEE-FDE7-EB4A-BB82-3A6E7E219530}" srcOrd="1" destOrd="0" presId="urn:microsoft.com/office/officeart/2008/layout/LinedList"/>
    <dgm:cxn modelId="{49AAE1F9-20A5-514C-9005-D2EFFFEC162F}" type="presParOf" srcId="{58FA1FEE-FDE7-EB4A-BB82-3A6E7E219530}" destId="{C5E31B67-2A8F-5145-9302-77A249814BC8}" srcOrd="0" destOrd="0" presId="urn:microsoft.com/office/officeart/2008/layout/LinedList"/>
    <dgm:cxn modelId="{7AD8F8BD-7133-5C41-98C8-E106E32A6904}" type="presParOf" srcId="{58FA1FEE-FDE7-EB4A-BB82-3A6E7E219530}" destId="{C3C67CB5-F9CC-494F-BBF1-DAA92662D01D}" srcOrd="1" destOrd="0" presId="urn:microsoft.com/office/officeart/2008/layout/LinedList"/>
    <dgm:cxn modelId="{2DE7ECF3-A711-EF42-8F5D-EEC2EAA2C7FA}" type="presParOf" srcId="{AC6D187D-0B46-D046-92C8-9EC87334662C}" destId="{9BB8E121-815C-E743-995E-537D4A69148F}" srcOrd="2" destOrd="0" presId="urn:microsoft.com/office/officeart/2008/layout/LinedList"/>
    <dgm:cxn modelId="{4C6F1003-25E8-854B-807A-C5E387D5DEA0}" type="presParOf" srcId="{AC6D187D-0B46-D046-92C8-9EC87334662C}" destId="{C9EF90F3-164F-C547-9953-037104D6899D}" srcOrd="3" destOrd="0" presId="urn:microsoft.com/office/officeart/2008/layout/LinedList"/>
    <dgm:cxn modelId="{E98A2CAC-CF8C-8342-A68A-AD0BD62D57E9}" type="presParOf" srcId="{C9EF90F3-164F-C547-9953-037104D6899D}" destId="{5BD04809-7F80-4742-9151-657C1E957A62}" srcOrd="0" destOrd="0" presId="urn:microsoft.com/office/officeart/2008/layout/LinedList"/>
    <dgm:cxn modelId="{842F025F-D611-104C-8FC3-34820F316DAB}" type="presParOf" srcId="{C9EF90F3-164F-C547-9953-037104D6899D}" destId="{D7E8F7B2-77BE-F74D-B211-E8D32D082397}" srcOrd="1" destOrd="0" presId="urn:microsoft.com/office/officeart/2008/layout/LinedList"/>
    <dgm:cxn modelId="{B80A1EB3-7C2C-ED4F-917F-4A5BB2DAE07B}" type="presParOf" srcId="{AC6D187D-0B46-D046-92C8-9EC87334662C}" destId="{07CD8EF7-04EC-8C4E-A072-B03039667F2C}" srcOrd="4" destOrd="0" presId="urn:microsoft.com/office/officeart/2008/layout/LinedList"/>
    <dgm:cxn modelId="{10B03D82-7E65-DC49-AEA4-F67313998C39}" type="presParOf" srcId="{AC6D187D-0B46-D046-92C8-9EC87334662C}" destId="{5667F30B-A8B0-DE4B-A751-47AC42FED3EC}" srcOrd="5" destOrd="0" presId="urn:microsoft.com/office/officeart/2008/layout/LinedList"/>
    <dgm:cxn modelId="{D69B19C8-C689-0F4E-8C06-09C7668D6590}" type="presParOf" srcId="{5667F30B-A8B0-DE4B-A751-47AC42FED3EC}" destId="{4EBBFE56-0C28-2447-AFE5-9947DA260A3D}" srcOrd="0" destOrd="0" presId="urn:microsoft.com/office/officeart/2008/layout/LinedList"/>
    <dgm:cxn modelId="{04B0A537-D1D7-754D-A208-FF4C578B823C}" type="presParOf" srcId="{5667F30B-A8B0-DE4B-A751-47AC42FED3EC}" destId="{3D2473F2-6775-4143-84DF-04FA2F440233}" srcOrd="1" destOrd="0" presId="urn:microsoft.com/office/officeart/2008/layout/LinedList"/>
    <dgm:cxn modelId="{B40FE722-960B-EF45-AF49-DC0516FE69CE}" type="presParOf" srcId="{AC6D187D-0B46-D046-92C8-9EC87334662C}" destId="{108F08C5-B31E-CD43-A416-C213554E6CB3}" srcOrd="6" destOrd="0" presId="urn:microsoft.com/office/officeart/2008/layout/LinedList"/>
    <dgm:cxn modelId="{31F71302-6D04-C94A-AF50-0D27697A852C}" type="presParOf" srcId="{AC6D187D-0B46-D046-92C8-9EC87334662C}" destId="{0F7201D7-1154-4F43-BD0A-87B441E93610}" srcOrd="7" destOrd="0" presId="urn:microsoft.com/office/officeart/2008/layout/LinedList"/>
    <dgm:cxn modelId="{35A8BF01-93B4-1744-9679-ABBDFC8E605D}" type="presParOf" srcId="{0F7201D7-1154-4F43-BD0A-87B441E93610}" destId="{964C56BA-16F3-ED47-A5DF-7A1EFC794EAD}" srcOrd="0" destOrd="0" presId="urn:microsoft.com/office/officeart/2008/layout/LinedList"/>
    <dgm:cxn modelId="{043A57CF-D163-F540-AFBC-B2A94325326C}" type="presParOf" srcId="{0F7201D7-1154-4F43-BD0A-87B441E93610}" destId="{FCCB53F9-2147-A94D-A7BA-F4C4F3EA728C}" srcOrd="1" destOrd="0" presId="urn:microsoft.com/office/officeart/2008/layout/LinedList"/>
    <dgm:cxn modelId="{311A5C60-1ED2-6E4C-BFEA-A1BAD4F924F7}" type="presParOf" srcId="{AC6D187D-0B46-D046-92C8-9EC87334662C}" destId="{8C350A47-EC44-9E4F-ADEB-1342DC7E6C31}" srcOrd="8" destOrd="0" presId="urn:microsoft.com/office/officeart/2008/layout/LinedList"/>
    <dgm:cxn modelId="{215DBA50-32D7-BE4D-8058-F4A2DE8719B4}" type="presParOf" srcId="{AC6D187D-0B46-D046-92C8-9EC87334662C}" destId="{BF684350-ADCD-AE47-8A76-15A2D6C6ED73}" srcOrd="9" destOrd="0" presId="urn:microsoft.com/office/officeart/2008/layout/LinedList"/>
    <dgm:cxn modelId="{5D4B6626-38CB-8749-8C15-C6E025B1CB1B}" type="presParOf" srcId="{BF684350-ADCD-AE47-8A76-15A2D6C6ED73}" destId="{AF463B1A-0BE8-5244-B8C9-3356800374FE}" srcOrd="0" destOrd="0" presId="urn:microsoft.com/office/officeart/2008/layout/LinedList"/>
    <dgm:cxn modelId="{4A293B82-FF89-F545-BE12-EAECA25F36EE}" type="presParOf" srcId="{BF684350-ADCD-AE47-8A76-15A2D6C6ED73}" destId="{E013A41A-94CB-C449-9E5F-56D7D7676200}" srcOrd="1" destOrd="0" presId="urn:microsoft.com/office/officeart/2008/layout/LinedList"/>
    <dgm:cxn modelId="{198ADAD0-2A7F-DB47-99FB-CA86B6FAE9C1}" type="presParOf" srcId="{AC6D187D-0B46-D046-92C8-9EC87334662C}" destId="{0360994E-6F37-A143-B3B7-83A12BE47A8F}" srcOrd="10" destOrd="0" presId="urn:microsoft.com/office/officeart/2008/layout/LinedList"/>
    <dgm:cxn modelId="{5C7AD5FA-55EE-4449-A09C-1508E2D21374}" type="presParOf" srcId="{AC6D187D-0B46-D046-92C8-9EC87334662C}" destId="{6B9752FD-C369-C646-9DC4-EBBE90A2EE34}" srcOrd="11" destOrd="0" presId="urn:microsoft.com/office/officeart/2008/layout/LinedList"/>
    <dgm:cxn modelId="{C325EB88-E06E-0D43-8D37-E8D234F91277}" type="presParOf" srcId="{6B9752FD-C369-C646-9DC4-EBBE90A2EE34}" destId="{F465877E-5AC2-8B43-8E59-84A96C152AFE}" srcOrd="0" destOrd="0" presId="urn:microsoft.com/office/officeart/2008/layout/LinedList"/>
    <dgm:cxn modelId="{AB254FDC-5AF4-844A-9CF0-86BECCFD27D2}" type="presParOf" srcId="{6B9752FD-C369-C646-9DC4-EBBE90A2EE34}" destId="{BDDF60DA-89A1-244F-8238-185E1433C2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28BCED5-3602-B647-9E39-2743D0DAA4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E5515FF-4C09-8949-9F2D-F25A78BC34F8}">
      <dgm:prSet/>
      <dgm:spPr/>
      <dgm:t>
        <a:bodyPr/>
        <a:lstStyle/>
        <a:p>
          <a:r>
            <a:rPr lang="zh-CN" altLang="en-US" b="0" i="0" u="none"/>
            <a:t>第二百九十三条　</a:t>
          </a:r>
          <a:r>
            <a:rPr lang="en-US" altLang="zh-CN" b="0" i="0" u="none"/>
            <a:t>【</a:t>
          </a:r>
          <a:r>
            <a:rPr lang="zh-CN" altLang="en-US" b="0" i="0" u="none"/>
            <a:t>相邻通风、采光和日照</a:t>
          </a:r>
          <a:r>
            <a:rPr lang="en-US" altLang="zh-CN" b="0" i="0" u="none"/>
            <a:t>】</a:t>
          </a:r>
          <a:r>
            <a:rPr lang="zh-CN" altLang="en-US" b="0" i="0" u="none"/>
            <a:t>建造建筑物</a:t>
          </a:r>
          <a:r>
            <a:rPr lang="en-US" altLang="zh-CN" b="0" i="0" u="none"/>
            <a:t>,</a:t>
          </a:r>
          <a:r>
            <a:rPr lang="zh-CN" altLang="en-US" b="0" i="0" u="none"/>
            <a:t>不得违反国家有关工程建设标准</a:t>
          </a:r>
          <a:r>
            <a:rPr lang="en-US" altLang="zh-CN" b="0" i="0" u="none"/>
            <a:t>,</a:t>
          </a:r>
          <a:r>
            <a:rPr lang="zh-CN" altLang="en-US" b="0" i="0" u="none"/>
            <a:t>不得妨碍相邻建筑物的通风、采光和日照。</a:t>
          </a:r>
        </a:p>
      </dgm:t>
    </dgm:pt>
    <dgm:pt modelId="{BE4BE4EC-C02A-6D40-A569-E0FC667705CC}" type="parTrans" cxnId="{F9EAAC04-2055-3647-A5A4-F72387F239CD}">
      <dgm:prSet/>
      <dgm:spPr/>
      <dgm:t>
        <a:bodyPr/>
        <a:lstStyle/>
        <a:p>
          <a:endParaRPr lang="zh-CN" altLang="en-US"/>
        </a:p>
      </dgm:t>
    </dgm:pt>
    <dgm:pt modelId="{A5BA92D0-160C-9A4D-AF41-6E2F4544CD50}" type="sibTrans" cxnId="{F9EAAC04-2055-3647-A5A4-F72387F239CD}">
      <dgm:prSet/>
      <dgm:spPr/>
      <dgm:t>
        <a:bodyPr/>
        <a:lstStyle/>
        <a:p>
          <a:endParaRPr lang="zh-CN" altLang="en-US"/>
        </a:p>
      </dgm:t>
    </dgm:pt>
    <dgm:pt modelId="{15E39E4C-1D78-1F48-9909-5B955BF8B079}">
      <dgm:prSet/>
      <dgm:spPr/>
      <dgm:t>
        <a:bodyPr/>
        <a:lstStyle/>
        <a:p>
          <a:r>
            <a:rPr lang="zh-CN" altLang="en-US" b="0" i="0" u="none"/>
            <a:t>第二百九十四条　</a:t>
          </a:r>
          <a:r>
            <a:rPr lang="en-US" altLang="zh-CN" b="0" i="0" u="none"/>
            <a:t>【</a:t>
          </a:r>
          <a:r>
            <a:rPr lang="zh-CN" altLang="en-US" b="0" i="0" u="none"/>
            <a:t>相邻不动产之间不可量物侵害</a:t>
          </a:r>
          <a:r>
            <a:rPr lang="en-US" altLang="zh-CN" b="0" i="0" u="none"/>
            <a:t>】</a:t>
          </a:r>
          <a:r>
            <a:rPr lang="zh-CN" altLang="en-US" b="0" i="0" u="none"/>
            <a:t>不动产权利人不得违反国家规定弃置固体废物</a:t>
          </a:r>
          <a:r>
            <a:rPr lang="en-US" altLang="zh-CN" b="0" i="0" u="none"/>
            <a:t>,</a:t>
          </a:r>
          <a:r>
            <a:rPr lang="zh-CN" altLang="en-US" b="0" i="0" u="none"/>
            <a:t>排放大气污染物、水污染物、土壤污染物、噪声、光辐射、电磁辐射等有害物质。</a:t>
          </a:r>
        </a:p>
      </dgm:t>
    </dgm:pt>
    <dgm:pt modelId="{C95BA31F-9EDF-734D-A8D4-416B6D00438D}" type="parTrans" cxnId="{8A9DBC66-C403-954C-B475-817ED3CC98CE}">
      <dgm:prSet/>
      <dgm:spPr/>
      <dgm:t>
        <a:bodyPr/>
        <a:lstStyle/>
        <a:p>
          <a:endParaRPr lang="zh-CN" altLang="en-US"/>
        </a:p>
      </dgm:t>
    </dgm:pt>
    <dgm:pt modelId="{50C48591-A0F7-4F49-AA92-8BF0EF0DF150}" type="sibTrans" cxnId="{8A9DBC66-C403-954C-B475-817ED3CC98CE}">
      <dgm:prSet/>
      <dgm:spPr/>
      <dgm:t>
        <a:bodyPr/>
        <a:lstStyle/>
        <a:p>
          <a:endParaRPr lang="zh-CN" altLang="en-US"/>
        </a:p>
      </dgm:t>
    </dgm:pt>
    <dgm:pt modelId="{F3FBDC4C-6E0D-6D47-929B-E503334542F7}">
      <dgm:prSet/>
      <dgm:spPr/>
      <dgm:t>
        <a:bodyPr/>
        <a:lstStyle/>
        <a:p>
          <a:r>
            <a:rPr lang="zh-CN" altLang="en-US" b="0" i="0" u="none"/>
            <a:t>第二百九十五条　</a:t>
          </a:r>
          <a:r>
            <a:rPr lang="en-US" altLang="zh-CN" b="0" i="0" u="none"/>
            <a:t>【</a:t>
          </a:r>
          <a:r>
            <a:rPr lang="zh-CN" altLang="en-US" b="0" i="0" u="none"/>
            <a:t>维护相邻不动产安全</a:t>
          </a:r>
          <a:r>
            <a:rPr lang="en-US" altLang="zh-CN" b="0" i="0" u="none"/>
            <a:t>】</a:t>
          </a:r>
          <a:r>
            <a:rPr lang="zh-CN" altLang="en-US" b="0" i="0" u="none"/>
            <a:t>不动产权利人挖掘土地、建造建筑物、铺设管线以及安装设备等</a:t>
          </a:r>
          <a:r>
            <a:rPr lang="en-US" altLang="zh-CN" b="0" i="0" u="none"/>
            <a:t>,</a:t>
          </a:r>
          <a:r>
            <a:rPr lang="zh-CN" altLang="en-US" b="0" i="0" u="none"/>
            <a:t>不得危及相邻不动产的安全。</a:t>
          </a:r>
        </a:p>
      </dgm:t>
    </dgm:pt>
    <dgm:pt modelId="{B87513AA-0C35-AD42-9220-2EBB4ADC3973}" type="parTrans" cxnId="{E3BADB84-36A6-9845-9B0C-6371D34F3FB6}">
      <dgm:prSet/>
      <dgm:spPr/>
      <dgm:t>
        <a:bodyPr/>
        <a:lstStyle/>
        <a:p>
          <a:endParaRPr lang="zh-CN" altLang="en-US"/>
        </a:p>
      </dgm:t>
    </dgm:pt>
    <dgm:pt modelId="{3E4CFEEC-000D-4947-BBDA-70156289BF3E}" type="sibTrans" cxnId="{E3BADB84-36A6-9845-9B0C-6371D34F3FB6}">
      <dgm:prSet/>
      <dgm:spPr/>
      <dgm:t>
        <a:bodyPr/>
        <a:lstStyle/>
        <a:p>
          <a:endParaRPr lang="zh-CN" altLang="en-US"/>
        </a:p>
      </dgm:t>
    </dgm:pt>
    <dgm:pt modelId="{F96E71E4-8981-F844-ADBA-0EF526F8BBB7}">
      <dgm:prSet/>
      <dgm:spPr/>
      <dgm:t>
        <a:bodyPr/>
        <a:lstStyle/>
        <a:p>
          <a:r>
            <a:rPr lang="zh-CN" altLang="en-US" b="0" i="0" u="none"/>
            <a:t>第二百九十六条　</a:t>
          </a:r>
          <a:r>
            <a:rPr lang="en-US" altLang="zh-CN" b="0" i="0" u="none"/>
            <a:t>【</a:t>
          </a:r>
          <a:r>
            <a:rPr lang="zh-CN" altLang="en-US" b="0" i="0" u="none"/>
            <a:t>使用相邻不动产避免造成损害</a:t>
          </a:r>
          <a:r>
            <a:rPr lang="en-US" altLang="zh-CN" b="0" i="0" u="none"/>
            <a:t>】</a:t>
          </a:r>
          <a:r>
            <a:rPr lang="zh-CN" altLang="en-US" b="0" i="0" u="none"/>
            <a:t>不动产权利人因用水、排水、通行、铺设管线等利用相邻不动产的</a:t>
          </a:r>
          <a:r>
            <a:rPr lang="en-US" altLang="zh-CN" b="0" i="0" u="none"/>
            <a:t>,</a:t>
          </a:r>
          <a:r>
            <a:rPr lang="zh-CN" altLang="en-US" b="0" i="0" u="none"/>
            <a:t>应当尽量避免对相邻的不动产权利人造成损害。</a:t>
          </a:r>
        </a:p>
      </dgm:t>
    </dgm:pt>
    <dgm:pt modelId="{198735BB-0007-CE48-BC3D-D63AD36B759D}" type="parTrans" cxnId="{101765BA-9ADC-E24B-8489-A917B4E824FF}">
      <dgm:prSet/>
      <dgm:spPr/>
      <dgm:t>
        <a:bodyPr/>
        <a:lstStyle/>
        <a:p>
          <a:endParaRPr lang="zh-CN" altLang="en-US"/>
        </a:p>
      </dgm:t>
    </dgm:pt>
    <dgm:pt modelId="{D85A4C10-6AFD-EC47-9BBA-CAC138083FCC}" type="sibTrans" cxnId="{101765BA-9ADC-E24B-8489-A917B4E824FF}">
      <dgm:prSet/>
      <dgm:spPr/>
      <dgm:t>
        <a:bodyPr/>
        <a:lstStyle/>
        <a:p>
          <a:endParaRPr lang="zh-CN" altLang="en-US"/>
        </a:p>
      </dgm:t>
    </dgm:pt>
    <dgm:pt modelId="{D2C9BD16-EBDF-1C40-889D-366693D2CC2B}" type="pres">
      <dgm:prSet presAssocID="{E28BCED5-3602-B647-9E39-2743D0DAA410}" presName="vert0" presStyleCnt="0">
        <dgm:presLayoutVars>
          <dgm:dir/>
          <dgm:animOne val="branch"/>
          <dgm:animLvl val="lvl"/>
        </dgm:presLayoutVars>
      </dgm:prSet>
      <dgm:spPr/>
    </dgm:pt>
    <dgm:pt modelId="{AA0C516C-9308-2245-9AC7-6D7FB46D1CD1}" type="pres">
      <dgm:prSet presAssocID="{1E5515FF-4C09-8949-9F2D-F25A78BC34F8}" presName="thickLine" presStyleLbl="alignNode1" presStyleIdx="0" presStyleCnt="4"/>
      <dgm:spPr/>
    </dgm:pt>
    <dgm:pt modelId="{ACD361B7-3FA6-D145-8517-18069BE0918C}" type="pres">
      <dgm:prSet presAssocID="{1E5515FF-4C09-8949-9F2D-F25A78BC34F8}" presName="horz1" presStyleCnt="0"/>
      <dgm:spPr/>
    </dgm:pt>
    <dgm:pt modelId="{3F9DAD0E-80AA-4041-B655-D78FC343D988}" type="pres">
      <dgm:prSet presAssocID="{1E5515FF-4C09-8949-9F2D-F25A78BC34F8}" presName="tx1" presStyleLbl="revTx" presStyleIdx="0" presStyleCnt="4"/>
      <dgm:spPr/>
    </dgm:pt>
    <dgm:pt modelId="{0E01A7BC-5459-6742-BFFA-94B184808CED}" type="pres">
      <dgm:prSet presAssocID="{1E5515FF-4C09-8949-9F2D-F25A78BC34F8}" presName="vert1" presStyleCnt="0"/>
      <dgm:spPr/>
    </dgm:pt>
    <dgm:pt modelId="{2DA11D67-8562-2045-84A6-1BC820FE6895}" type="pres">
      <dgm:prSet presAssocID="{15E39E4C-1D78-1F48-9909-5B955BF8B079}" presName="thickLine" presStyleLbl="alignNode1" presStyleIdx="1" presStyleCnt="4"/>
      <dgm:spPr/>
    </dgm:pt>
    <dgm:pt modelId="{C41CEF07-4585-3847-85F3-3349E52C241A}" type="pres">
      <dgm:prSet presAssocID="{15E39E4C-1D78-1F48-9909-5B955BF8B079}" presName="horz1" presStyleCnt="0"/>
      <dgm:spPr/>
    </dgm:pt>
    <dgm:pt modelId="{F8E1885E-905D-7841-BC81-0C4ACBFAD824}" type="pres">
      <dgm:prSet presAssocID="{15E39E4C-1D78-1F48-9909-5B955BF8B079}" presName="tx1" presStyleLbl="revTx" presStyleIdx="1" presStyleCnt="4"/>
      <dgm:spPr/>
    </dgm:pt>
    <dgm:pt modelId="{B5A1CBF2-272C-BE44-A7ED-829F8A80DF4E}" type="pres">
      <dgm:prSet presAssocID="{15E39E4C-1D78-1F48-9909-5B955BF8B079}" presName="vert1" presStyleCnt="0"/>
      <dgm:spPr/>
    </dgm:pt>
    <dgm:pt modelId="{229DBFA5-ECE7-B040-AD60-140142780C10}" type="pres">
      <dgm:prSet presAssocID="{F3FBDC4C-6E0D-6D47-929B-E503334542F7}" presName="thickLine" presStyleLbl="alignNode1" presStyleIdx="2" presStyleCnt="4"/>
      <dgm:spPr/>
    </dgm:pt>
    <dgm:pt modelId="{18DCA3EC-200E-CA47-A451-2AD8276A1AE0}" type="pres">
      <dgm:prSet presAssocID="{F3FBDC4C-6E0D-6D47-929B-E503334542F7}" presName="horz1" presStyleCnt="0"/>
      <dgm:spPr/>
    </dgm:pt>
    <dgm:pt modelId="{C601461F-FF34-E145-8871-91C4BE5E782D}" type="pres">
      <dgm:prSet presAssocID="{F3FBDC4C-6E0D-6D47-929B-E503334542F7}" presName="tx1" presStyleLbl="revTx" presStyleIdx="2" presStyleCnt="4"/>
      <dgm:spPr/>
    </dgm:pt>
    <dgm:pt modelId="{183420D3-11A5-154C-B702-586B98457FF2}" type="pres">
      <dgm:prSet presAssocID="{F3FBDC4C-6E0D-6D47-929B-E503334542F7}" presName="vert1" presStyleCnt="0"/>
      <dgm:spPr/>
    </dgm:pt>
    <dgm:pt modelId="{723E2D22-1AB3-C44E-AAF3-62EAFB36712E}" type="pres">
      <dgm:prSet presAssocID="{F96E71E4-8981-F844-ADBA-0EF526F8BBB7}" presName="thickLine" presStyleLbl="alignNode1" presStyleIdx="3" presStyleCnt="4"/>
      <dgm:spPr/>
    </dgm:pt>
    <dgm:pt modelId="{44F418E4-9DA7-F449-B238-784E05CE7752}" type="pres">
      <dgm:prSet presAssocID="{F96E71E4-8981-F844-ADBA-0EF526F8BBB7}" presName="horz1" presStyleCnt="0"/>
      <dgm:spPr/>
    </dgm:pt>
    <dgm:pt modelId="{6FC95F8B-CC1E-0A48-8A8E-5397C1FFEDC6}" type="pres">
      <dgm:prSet presAssocID="{F96E71E4-8981-F844-ADBA-0EF526F8BBB7}" presName="tx1" presStyleLbl="revTx" presStyleIdx="3" presStyleCnt="4"/>
      <dgm:spPr/>
    </dgm:pt>
    <dgm:pt modelId="{F4E38C4F-F261-8340-BC2C-E1B18FE0B170}" type="pres">
      <dgm:prSet presAssocID="{F96E71E4-8981-F844-ADBA-0EF526F8BBB7}" presName="vert1" presStyleCnt="0"/>
      <dgm:spPr/>
    </dgm:pt>
  </dgm:ptLst>
  <dgm:cxnLst>
    <dgm:cxn modelId="{CE3C1501-D219-4F47-B3F7-9811DF30C3F9}" type="presOf" srcId="{1E5515FF-4C09-8949-9F2D-F25A78BC34F8}" destId="{3F9DAD0E-80AA-4041-B655-D78FC343D988}" srcOrd="0" destOrd="0" presId="urn:microsoft.com/office/officeart/2008/layout/LinedList"/>
    <dgm:cxn modelId="{F9EAAC04-2055-3647-A5A4-F72387F239CD}" srcId="{E28BCED5-3602-B647-9E39-2743D0DAA410}" destId="{1E5515FF-4C09-8949-9F2D-F25A78BC34F8}" srcOrd="0" destOrd="0" parTransId="{BE4BE4EC-C02A-6D40-A569-E0FC667705CC}" sibTransId="{A5BA92D0-160C-9A4D-AF41-6E2F4544CD50}"/>
    <dgm:cxn modelId="{D072FA4B-4D66-624D-8507-9DA0FB6112EE}" type="presOf" srcId="{F96E71E4-8981-F844-ADBA-0EF526F8BBB7}" destId="{6FC95F8B-CC1E-0A48-8A8E-5397C1FFEDC6}" srcOrd="0" destOrd="0" presId="urn:microsoft.com/office/officeart/2008/layout/LinedList"/>
    <dgm:cxn modelId="{8A9DBC66-C403-954C-B475-817ED3CC98CE}" srcId="{E28BCED5-3602-B647-9E39-2743D0DAA410}" destId="{15E39E4C-1D78-1F48-9909-5B955BF8B079}" srcOrd="1" destOrd="0" parTransId="{C95BA31F-9EDF-734D-A8D4-416B6D00438D}" sibTransId="{50C48591-A0F7-4F49-AA92-8BF0EF0DF150}"/>
    <dgm:cxn modelId="{E3BADB84-36A6-9845-9B0C-6371D34F3FB6}" srcId="{E28BCED5-3602-B647-9E39-2743D0DAA410}" destId="{F3FBDC4C-6E0D-6D47-929B-E503334542F7}" srcOrd="2" destOrd="0" parTransId="{B87513AA-0C35-AD42-9220-2EBB4ADC3973}" sibTransId="{3E4CFEEC-000D-4947-BBDA-70156289BF3E}"/>
    <dgm:cxn modelId="{62E455B1-EA13-4C41-971F-436311DFD070}" type="presOf" srcId="{15E39E4C-1D78-1F48-9909-5B955BF8B079}" destId="{F8E1885E-905D-7841-BC81-0C4ACBFAD824}" srcOrd="0" destOrd="0" presId="urn:microsoft.com/office/officeart/2008/layout/LinedList"/>
    <dgm:cxn modelId="{101765BA-9ADC-E24B-8489-A917B4E824FF}" srcId="{E28BCED5-3602-B647-9E39-2743D0DAA410}" destId="{F96E71E4-8981-F844-ADBA-0EF526F8BBB7}" srcOrd="3" destOrd="0" parTransId="{198735BB-0007-CE48-BC3D-D63AD36B759D}" sibTransId="{D85A4C10-6AFD-EC47-9BBA-CAC138083FCC}"/>
    <dgm:cxn modelId="{0A0D5CCD-A922-C64E-967D-C730C116343D}" type="presOf" srcId="{E28BCED5-3602-B647-9E39-2743D0DAA410}" destId="{D2C9BD16-EBDF-1C40-889D-366693D2CC2B}" srcOrd="0" destOrd="0" presId="urn:microsoft.com/office/officeart/2008/layout/LinedList"/>
    <dgm:cxn modelId="{EEEF9CD5-C101-F84A-895C-D4597FACA439}" type="presOf" srcId="{F3FBDC4C-6E0D-6D47-929B-E503334542F7}" destId="{C601461F-FF34-E145-8871-91C4BE5E782D}" srcOrd="0" destOrd="0" presId="urn:microsoft.com/office/officeart/2008/layout/LinedList"/>
    <dgm:cxn modelId="{06128E83-0635-7143-981A-9ABA18599C57}" type="presParOf" srcId="{D2C9BD16-EBDF-1C40-889D-366693D2CC2B}" destId="{AA0C516C-9308-2245-9AC7-6D7FB46D1CD1}" srcOrd="0" destOrd="0" presId="urn:microsoft.com/office/officeart/2008/layout/LinedList"/>
    <dgm:cxn modelId="{5EBED352-2CC4-F942-843D-7385763E176B}" type="presParOf" srcId="{D2C9BD16-EBDF-1C40-889D-366693D2CC2B}" destId="{ACD361B7-3FA6-D145-8517-18069BE0918C}" srcOrd="1" destOrd="0" presId="urn:microsoft.com/office/officeart/2008/layout/LinedList"/>
    <dgm:cxn modelId="{6830BC60-115D-5B45-B90A-1633EF7B56AF}" type="presParOf" srcId="{ACD361B7-3FA6-D145-8517-18069BE0918C}" destId="{3F9DAD0E-80AA-4041-B655-D78FC343D988}" srcOrd="0" destOrd="0" presId="urn:microsoft.com/office/officeart/2008/layout/LinedList"/>
    <dgm:cxn modelId="{92B6BAB9-A82F-4C49-A101-940C0E32F027}" type="presParOf" srcId="{ACD361B7-3FA6-D145-8517-18069BE0918C}" destId="{0E01A7BC-5459-6742-BFFA-94B184808CED}" srcOrd="1" destOrd="0" presId="urn:microsoft.com/office/officeart/2008/layout/LinedList"/>
    <dgm:cxn modelId="{426A1D7E-D853-5D4A-B86D-3381E9282781}" type="presParOf" srcId="{D2C9BD16-EBDF-1C40-889D-366693D2CC2B}" destId="{2DA11D67-8562-2045-84A6-1BC820FE6895}" srcOrd="2" destOrd="0" presId="urn:microsoft.com/office/officeart/2008/layout/LinedList"/>
    <dgm:cxn modelId="{1444379F-997A-1E41-805D-622CEC238BB0}" type="presParOf" srcId="{D2C9BD16-EBDF-1C40-889D-366693D2CC2B}" destId="{C41CEF07-4585-3847-85F3-3349E52C241A}" srcOrd="3" destOrd="0" presId="urn:microsoft.com/office/officeart/2008/layout/LinedList"/>
    <dgm:cxn modelId="{15949AD8-D5F7-B24E-AB03-8815FBF0706D}" type="presParOf" srcId="{C41CEF07-4585-3847-85F3-3349E52C241A}" destId="{F8E1885E-905D-7841-BC81-0C4ACBFAD824}" srcOrd="0" destOrd="0" presId="urn:microsoft.com/office/officeart/2008/layout/LinedList"/>
    <dgm:cxn modelId="{F2DA0027-7AAE-C44F-8B5D-07D55E42966C}" type="presParOf" srcId="{C41CEF07-4585-3847-85F3-3349E52C241A}" destId="{B5A1CBF2-272C-BE44-A7ED-829F8A80DF4E}" srcOrd="1" destOrd="0" presId="urn:microsoft.com/office/officeart/2008/layout/LinedList"/>
    <dgm:cxn modelId="{7D47A8FE-F22B-334C-8C63-26C96AF6CFA6}" type="presParOf" srcId="{D2C9BD16-EBDF-1C40-889D-366693D2CC2B}" destId="{229DBFA5-ECE7-B040-AD60-140142780C10}" srcOrd="4" destOrd="0" presId="urn:microsoft.com/office/officeart/2008/layout/LinedList"/>
    <dgm:cxn modelId="{EA15C4D5-0247-774E-9573-05539AB6DD41}" type="presParOf" srcId="{D2C9BD16-EBDF-1C40-889D-366693D2CC2B}" destId="{18DCA3EC-200E-CA47-A451-2AD8276A1AE0}" srcOrd="5" destOrd="0" presId="urn:microsoft.com/office/officeart/2008/layout/LinedList"/>
    <dgm:cxn modelId="{68DDB669-96AB-7B47-A955-E6C2F69A401B}" type="presParOf" srcId="{18DCA3EC-200E-CA47-A451-2AD8276A1AE0}" destId="{C601461F-FF34-E145-8871-91C4BE5E782D}" srcOrd="0" destOrd="0" presId="urn:microsoft.com/office/officeart/2008/layout/LinedList"/>
    <dgm:cxn modelId="{5F29245B-3EE3-3946-8473-6BD7459E6548}" type="presParOf" srcId="{18DCA3EC-200E-CA47-A451-2AD8276A1AE0}" destId="{183420D3-11A5-154C-B702-586B98457FF2}" srcOrd="1" destOrd="0" presId="urn:microsoft.com/office/officeart/2008/layout/LinedList"/>
    <dgm:cxn modelId="{AC5450BF-FCEB-D24B-8FA7-C5D387EED71C}" type="presParOf" srcId="{D2C9BD16-EBDF-1C40-889D-366693D2CC2B}" destId="{723E2D22-1AB3-C44E-AAF3-62EAFB36712E}" srcOrd="6" destOrd="0" presId="urn:microsoft.com/office/officeart/2008/layout/LinedList"/>
    <dgm:cxn modelId="{6782797E-6D34-B140-896D-3BD8AE5EB582}" type="presParOf" srcId="{D2C9BD16-EBDF-1C40-889D-366693D2CC2B}" destId="{44F418E4-9DA7-F449-B238-784E05CE7752}" srcOrd="7" destOrd="0" presId="urn:microsoft.com/office/officeart/2008/layout/LinedList"/>
    <dgm:cxn modelId="{F6DB5F6E-FBE7-9346-BC62-8591E031AEC1}" type="presParOf" srcId="{44F418E4-9DA7-F449-B238-784E05CE7752}" destId="{6FC95F8B-CC1E-0A48-8A8E-5397C1FFEDC6}" srcOrd="0" destOrd="0" presId="urn:microsoft.com/office/officeart/2008/layout/LinedList"/>
    <dgm:cxn modelId="{951793F1-2DCA-CA42-AA88-2704051E29D6}" type="presParOf" srcId="{44F418E4-9DA7-F449-B238-784E05CE7752}" destId="{F4E38C4F-F261-8340-BC2C-E1B18FE0B1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3AE915D-49EE-2A46-92EF-0E5591CA3161}"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zh-CN" altLang="en-US"/>
        </a:p>
      </dgm:t>
    </dgm:pt>
    <dgm:pt modelId="{F26B9A04-1EA1-F842-9221-FE2F27D2751E}">
      <dgm:prSet custT="1"/>
      <dgm:spPr/>
      <dgm:t>
        <a:bodyPr/>
        <a:lstStyle/>
        <a:p>
          <a:r>
            <a:rPr lang="zh-CN" altLang="en-US" sz="1800" b="0" i="0" u="none"/>
            <a:t>第二百九十七条　</a:t>
          </a:r>
          <a:r>
            <a:rPr lang="en-US" altLang="zh-CN" sz="1800" b="0" i="0" u="none"/>
            <a:t>【</a:t>
          </a:r>
          <a:r>
            <a:rPr lang="zh-CN" altLang="en-US" sz="1800" b="0" i="0" u="none"/>
            <a:t>共有及其类型</a:t>
          </a:r>
          <a:r>
            <a:rPr lang="en-US" altLang="zh-CN" sz="1800" b="0" i="0" u="none"/>
            <a:t>】</a:t>
          </a:r>
          <a:r>
            <a:rPr lang="zh-CN" altLang="en-US" sz="1800" b="0" i="0" u="none"/>
            <a:t>不动产或者动产可以由两个以上组织、个人共有。共有包括按份共有和共同共有。</a:t>
          </a:r>
        </a:p>
      </dgm:t>
    </dgm:pt>
    <dgm:pt modelId="{F0D6C17C-702A-7043-9D9C-A5D7C5BE2F1E}" type="parTrans" cxnId="{0C72249D-DA16-FB45-BCA0-396D01CC6262}">
      <dgm:prSet/>
      <dgm:spPr/>
      <dgm:t>
        <a:bodyPr/>
        <a:lstStyle/>
        <a:p>
          <a:endParaRPr lang="zh-CN" altLang="en-US" sz="1800"/>
        </a:p>
      </dgm:t>
    </dgm:pt>
    <dgm:pt modelId="{CA9F530F-540E-994D-A0F4-E4DC763541AE}" type="sibTrans" cxnId="{0C72249D-DA16-FB45-BCA0-396D01CC6262}">
      <dgm:prSet/>
      <dgm:spPr/>
      <dgm:t>
        <a:bodyPr/>
        <a:lstStyle/>
        <a:p>
          <a:endParaRPr lang="zh-CN" altLang="en-US" sz="1800"/>
        </a:p>
      </dgm:t>
    </dgm:pt>
    <dgm:pt modelId="{81438A17-E732-BD42-B7A8-9584F53FF538}">
      <dgm:prSet custT="1"/>
      <dgm:spPr/>
      <dgm:t>
        <a:bodyPr/>
        <a:lstStyle/>
        <a:p>
          <a:r>
            <a:rPr lang="zh-CN" altLang="en-US" sz="1800" b="0" i="0" u="none"/>
            <a:t>第二百九十八条　</a:t>
          </a:r>
          <a:r>
            <a:rPr lang="en-US" altLang="zh-CN" sz="1800" b="0" i="0" u="none"/>
            <a:t>【</a:t>
          </a:r>
          <a:r>
            <a:rPr lang="zh-CN" altLang="en-US" sz="1800" b="0" i="0" u="none"/>
            <a:t>按份共有</a:t>
          </a:r>
          <a:r>
            <a:rPr lang="en-US" altLang="zh-CN" sz="1800" b="0" i="0" u="none"/>
            <a:t>】</a:t>
          </a:r>
          <a:r>
            <a:rPr lang="zh-CN" altLang="en-US" sz="1800" b="0" i="0" u="none"/>
            <a:t>按份共有人对共有的不动产或者动产按照其份额享有所有权。</a:t>
          </a:r>
        </a:p>
      </dgm:t>
    </dgm:pt>
    <dgm:pt modelId="{667B4DB3-E619-2346-9D8D-36473BDBCF92}" type="parTrans" cxnId="{90184E62-A193-A446-9D03-9D6002A1BED0}">
      <dgm:prSet/>
      <dgm:spPr/>
      <dgm:t>
        <a:bodyPr/>
        <a:lstStyle/>
        <a:p>
          <a:endParaRPr lang="zh-CN" altLang="en-US" sz="1800"/>
        </a:p>
      </dgm:t>
    </dgm:pt>
    <dgm:pt modelId="{B9500FC8-D250-054B-83E3-66FD810268EC}" type="sibTrans" cxnId="{90184E62-A193-A446-9D03-9D6002A1BED0}">
      <dgm:prSet/>
      <dgm:spPr/>
      <dgm:t>
        <a:bodyPr/>
        <a:lstStyle/>
        <a:p>
          <a:endParaRPr lang="zh-CN" altLang="en-US" sz="1800"/>
        </a:p>
      </dgm:t>
    </dgm:pt>
    <dgm:pt modelId="{7E1A3D72-352D-C24E-B85E-452DD0615B48}">
      <dgm:prSet custT="1"/>
      <dgm:spPr/>
      <dgm:t>
        <a:bodyPr/>
        <a:lstStyle/>
        <a:p>
          <a:r>
            <a:rPr lang="zh-CN" altLang="en-US" sz="1800" b="0" i="0" u="none"/>
            <a:t>第二百九十九条　</a:t>
          </a:r>
          <a:r>
            <a:rPr lang="en-US" altLang="zh-CN" sz="1800" b="0" i="0" u="none"/>
            <a:t>【</a:t>
          </a:r>
          <a:r>
            <a:rPr lang="zh-CN" altLang="en-US" sz="1800" b="0" i="0" u="none"/>
            <a:t>共同共有</a:t>
          </a:r>
          <a:r>
            <a:rPr lang="en-US" altLang="zh-CN" sz="1800" b="0" i="0" u="none"/>
            <a:t>】</a:t>
          </a:r>
          <a:r>
            <a:rPr lang="zh-CN" altLang="en-US" sz="1800" b="0" i="0" u="none"/>
            <a:t>共同共有人对共有的不动产或者动产共同享有所有权。</a:t>
          </a:r>
        </a:p>
      </dgm:t>
    </dgm:pt>
    <dgm:pt modelId="{CEB0410E-CB19-3B45-A1D7-C31799876337}" type="parTrans" cxnId="{BD612958-DC04-A946-A9DA-C5F9EB517D32}">
      <dgm:prSet/>
      <dgm:spPr/>
      <dgm:t>
        <a:bodyPr/>
        <a:lstStyle/>
        <a:p>
          <a:endParaRPr lang="zh-CN" altLang="en-US" sz="1800"/>
        </a:p>
      </dgm:t>
    </dgm:pt>
    <dgm:pt modelId="{0A6B14D6-EB39-0041-BBCF-F5E344E73F3C}" type="sibTrans" cxnId="{BD612958-DC04-A946-A9DA-C5F9EB517D32}">
      <dgm:prSet/>
      <dgm:spPr/>
      <dgm:t>
        <a:bodyPr/>
        <a:lstStyle/>
        <a:p>
          <a:endParaRPr lang="zh-CN" altLang="en-US" sz="1800"/>
        </a:p>
      </dgm:t>
    </dgm:pt>
    <dgm:pt modelId="{58E9C1F5-CCDF-144C-BEBD-8E705B19243F}">
      <dgm:prSet custT="1"/>
      <dgm:spPr/>
      <dgm:t>
        <a:bodyPr/>
        <a:lstStyle/>
        <a:p>
          <a:r>
            <a:rPr lang="zh-CN" altLang="en-US" sz="1800" b="0" i="0" u="none"/>
            <a:t>第三百条　</a:t>
          </a:r>
          <a:r>
            <a:rPr lang="en-US" altLang="zh-CN" sz="1800" b="0" i="0" u="none"/>
            <a:t>【</a:t>
          </a:r>
          <a:r>
            <a:rPr lang="zh-CN" altLang="en-US" sz="1800" b="0" i="0" u="none"/>
            <a:t>共有人对共有物的管理权</a:t>
          </a:r>
          <a:r>
            <a:rPr lang="en-US" altLang="zh-CN" sz="1800" b="0" i="0" u="none"/>
            <a:t>】</a:t>
          </a:r>
          <a:r>
            <a:rPr lang="zh-CN" altLang="en-US" sz="1800" b="0" i="0" u="none"/>
            <a:t>共有人按照约定管理共有的不动产或者动产</a:t>
          </a:r>
          <a:r>
            <a:rPr lang="en-US" altLang="zh-CN" sz="1800" b="0" i="0" u="none"/>
            <a:t>;</a:t>
          </a:r>
          <a:r>
            <a:rPr lang="zh-CN" altLang="en-US" sz="1800" b="0" i="0" u="none"/>
            <a:t>没有约定或者约定不明确的</a:t>
          </a:r>
          <a:r>
            <a:rPr lang="en-US" altLang="zh-CN" sz="1800" b="0" i="0" u="none"/>
            <a:t>,</a:t>
          </a:r>
          <a:r>
            <a:rPr lang="zh-CN" altLang="en-US" sz="1800" b="0" i="0" u="none"/>
            <a:t>各共有人都有管理的权利和义务。</a:t>
          </a:r>
        </a:p>
      </dgm:t>
    </dgm:pt>
    <dgm:pt modelId="{32714E60-1409-6F4B-86DD-86EA705B9911}" type="parTrans" cxnId="{AAB0D0EA-4598-B74C-BAEF-18472EF03EF3}">
      <dgm:prSet/>
      <dgm:spPr/>
      <dgm:t>
        <a:bodyPr/>
        <a:lstStyle/>
        <a:p>
          <a:endParaRPr lang="zh-CN" altLang="en-US" sz="1800"/>
        </a:p>
      </dgm:t>
    </dgm:pt>
    <dgm:pt modelId="{0A1254D4-7364-AB42-A073-5946105D4505}" type="sibTrans" cxnId="{AAB0D0EA-4598-B74C-BAEF-18472EF03EF3}">
      <dgm:prSet/>
      <dgm:spPr/>
      <dgm:t>
        <a:bodyPr/>
        <a:lstStyle/>
        <a:p>
          <a:endParaRPr lang="zh-CN" altLang="en-US" sz="1800"/>
        </a:p>
      </dgm:t>
    </dgm:pt>
    <dgm:pt modelId="{063AA986-BB6D-9B4D-BA5D-7A178E4B84C4}">
      <dgm:prSet custT="1"/>
      <dgm:spPr/>
      <dgm:t>
        <a:bodyPr/>
        <a:lstStyle/>
        <a:p>
          <a:r>
            <a:rPr lang="zh-CN" altLang="en-US" sz="1800" b="0" i="0" u="none" dirty="0"/>
            <a:t>第三百零一条　</a:t>
          </a:r>
          <a:r>
            <a:rPr lang="en-US" altLang="zh-CN" sz="1800" b="0" i="0" u="none" dirty="0"/>
            <a:t>【</a:t>
          </a:r>
          <a:r>
            <a:rPr lang="zh-CN" altLang="en-US" sz="1800" b="0" i="0" u="none" dirty="0"/>
            <a:t>共有物的处分、重大修缮和性质、用途变更</a:t>
          </a:r>
          <a:r>
            <a:rPr lang="en-US" altLang="zh-CN" sz="1800" b="0" i="0" u="none" dirty="0"/>
            <a:t>】</a:t>
          </a:r>
          <a:r>
            <a:rPr lang="zh-CN" altLang="en-US" sz="1800" b="0" i="0" u="none" dirty="0"/>
            <a:t>处分共有的不动产或者动产以及对共有的不动产或者动产作重大修缮、变更性质或者用途的</a:t>
          </a:r>
          <a:r>
            <a:rPr lang="en-US" altLang="zh-CN" sz="1800" b="0" i="0" u="none" dirty="0"/>
            <a:t>,</a:t>
          </a:r>
          <a:r>
            <a:rPr lang="zh-CN" altLang="en-US" sz="1800" b="0" i="0" u="none" dirty="0"/>
            <a:t>应当经占份额三分之二以上的按份共有人或者全体共同共有人同意</a:t>
          </a:r>
          <a:r>
            <a:rPr lang="en-US" altLang="zh-CN" sz="1800" b="0" i="0" u="none" dirty="0"/>
            <a:t>,</a:t>
          </a:r>
          <a:r>
            <a:rPr lang="zh-CN" altLang="en-US" sz="1800" b="0" i="0" u="none" dirty="0"/>
            <a:t>但是共有人之间另有约定的除外。</a:t>
          </a:r>
        </a:p>
      </dgm:t>
    </dgm:pt>
    <dgm:pt modelId="{55617596-456F-CA4D-8F43-315779E9FFAC}" type="parTrans" cxnId="{78E17B17-8E0A-8542-9D41-F4668A7D7684}">
      <dgm:prSet/>
      <dgm:spPr/>
      <dgm:t>
        <a:bodyPr/>
        <a:lstStyle/>
        <a:p>
          <a:endParaRPr lang="zh-CN" altLang="en-US" sz="1800"/>
        </a:p>
      </dgm:t>
    </dgm:pt>
    <dgm:pt modelId="{CBAF3285-E004-1D4E-B520-BCB4EF0FD040}" type="sibTrans" cxnId="{78E17B17-8E0A-8542-9D41-F4668A7D7684}">
      <dgm:prSet/>
      <dgm:spPr/>
      <dgm:t>
        <a:bodyPr/>
        <a:lstStyle/>
        <a:p>
          <a:endParaRPr lang="zh-CN" altLang="en-US" sz="1800"/>
        </a:p>
      </dgm:t>
    </dgm:pt>
    <dgm:pt modelId="{571277E7-EFFF-624D-BAFF-CAE0E26C7358}">
      <dgm:prSet custT="1"/>
      <dgm:spPr/>
      <dgm:t>
        <a:bodyPr/>
        <a:lstStyle/>
        <a:p>
          <a:r>
            <a:rPr lang="zh-CN" altLang="en-US" sz="1800" b="0" i="0" u="none"/>
            <a:t>第三百零二条　</a:t>
          </a:r>
          <a:r>
            <a:rPr lang="en-US" altLang="zh-CN" sz="1800" b="0" i="0" u="none"/>
            <a:t>【</a:t>
          </a:r>
          <a:r>
            <a:rPr lang="zh-CN" altLang="en-US" sz="1800" b="0" i="0" u="none"/>
            <a:t>共有物管理费用的分担</a:t>
          </a:r>
          <a:r>
            <a:rPr lang="en-US" altLang="zh-CN" sz="1800" b="0" i="0" u="none"/>
            <a:t>】</a:t>
          </a:r>
          <a:r>
            <a:rPr lang="zh-CN" altLang="en-US" sz="1800" b="0" i="0" u="none"/>
            <a:t>共有人对共有物的管理费用以及其他负担</a:t>
          </a:r>
          <a:r>
            <a:rPr lang="en-US" altLang="zh-CN" sz="1800" b="0" i="0" u="none"/>
            <a:t>,</a:t>
          </a:r>
          <a:r>
            <a:rPr lang="zh-CN" altLang="en-US" sz="1800" b="0" i="0" u="none"/>
            <a:t>有约定的</a:t>
          </a:r>
          <a:r>
            <a:rPr lang="en-US" altLang="zh-CN" sz="1800" b="0" i="0" u="none"/>
            <a:t>,</a:t>
          </a:r>
          <a:r>
            <a:rPr lang="zh-CN" altLang="en-US" sz="1800" b="0" i="0" u="none"/>
            <a:t>按照其约定</a:t>
          </a:r>
          <a:r>
            <a:rPr lang="en-US" altLang="zh-CN" sz="1800" b="0" i="0" u="none"/>
            <a:t>;</a:t>
          </a:r>
          <a:r>
            <a:rPr lang="zh-CN" altLang="en-US" sz="1800" b="0" i="0" u="none"/>
            <a:t>没有约定或者约定不明确的</a:t>
          </a:r>
          <a:r>
            <a:rPr lang="en-US" altLang="zh-CN" sz="1800" b="0" i="0" u="none"/>
            <a:t>,</a:t>
          </a:r>
          <a:r>
            <a:rPr lang="zh-CN" altLang="en-US" sz="1800" b="0" i="0" u="none"/>
            <a:t>按份共有人按照其份额负担</a:t>
          </a:r>
          <a:r>
            <a:rPr lang="en-US" altLang="zh-CN" sz="1800" b="0" i="0" u="none"/>
            <a:t>,</a:t>
          </a:r>
          <a:r>
            <a:rPr lang="zh-CN" altLang="en-US" sz="1800" b="0" i="0" u="none"/>
            <a:t>共同共有人共同负担。</a:t>
          </a:r>
        </a:p>
      </dgm:t>
    </dgm:pt>
    <dgm:pt modelId="{0A689538-F47D-814E-9246-9370F651C026}" type="parTrans" cxnId="{EA78CEA1-7AA0-0F48-B1AE-BD6060A987AD}">
      <dgm:prSet/>
      <dgm:spPr/>
      <dgm:t>
        <a:bodyPr/>
        <a:lstStyle/>
        <a:p>
          <a:endParaRPr lang="zh-CN" altLang="en-US" sz="1800"/>
        </a:p>
      </dgm:t>
    </dgm:pt>
    <dgm:pt modelId="{FA51C92D-19C4-F647-BF69-2C8D4F28C346}" type="sibTrans" cxnId="{EA78CEA1-7AA0-0F48-B1AE-BD6060A987AD}">
      <dgm:prSet/>
      <dgm:spPr/>
      <dgm:t>
        <a:bodyPr/>
        <a:lstStyle/>
        <a:p>
          <a:endParaRPr lang="zh-CN" altLang="en-US" sz="1800"/>
        </a:p>
      </dgm:t>
    </dgm:pt>
    <dgm:pt modelId="{D03F7094-6EC5-7A49-B40E-48057883C802}" type="pres">
      <dgm:prSet presAssocID="{D3AE915D-49EE-2A46-92EF-0E5591CA3161}" presName="vert0" presStyleCnt="0">
        <dgm:presLayoutVars>
          <dgm:dir/>
          <dgm:animOne val="branch"/>
          <dgm:animLvl val="lvl"/>
        </dgm:presLayoutVars>
      </dgm:prSet>
      <dgm:spPr/>
    </dgm:pt>
    <dgm:pt modelId="{6D9AF1A7-024D-1840-97FF-ED2FAC96DC25}" type="pres">
      <dgm:prSet presAssocID="{F26B9A04-1EA1-F842-9221-FE2F27D2751E}" presName="thickLine" presStyleLbl="alignNode1" presStyleIdx="0" presStyleCnt="6"/>
      <dgm:spPr/>
    </dgm:pt>
    <dgm:pt modelId="{28103BF8-A7BD-D649-8ABA-49B42D20770A}" type="pres">
      <dgm:prSet presAssocID="{F26B9A04-1EA1-F842-9221-FE2F27D2751E}" presName="horz1" presStyleCnt="0"/>
      <dgm:spPr/>
    </dgm:pt>
    <dgm:pt modelId="{7022F47A-6F41-3A4E-8C0F-38CAC74AA4F4}" type="pres">
      <dgm:prSet presAssocID="{F26B9A04-1EA1-F842-9221-FE2F27D2751E}" presName="tx1" presStyleLbl="revTx" presStyleIdx="0" presStyleCnt="6"/>
      <dgm:spPr/>
    </dgm:pt>
    <dgm:pt modelId="{D904B145-5B3B-7E49-9187-6AE0F546F6A0}" type="pres">
      <dgm:prSet presAssocID="{F26B9A04-1EA1-F842-9221-FE2F27D2751E}" presName="vert1" presStyleCnt="0"/>
      <dgm:spPr/>
    </dgm:pt>
    <dgm:pt modelId="{C443142A-0F30-E84A-B2A9-EB52BD18588B}" type="pres">
      <dgm:prSet presAssocID="{81438A17-E732-BD42-B7A8-9584F53FF538}" presName="thickLine" presStyleLbl="alignNode1" presStyleIdx="1" presStyleCnt="6"/>
      <dgm:spPr/>
    </dgm:pt>
    <dgm:pt modelId="{E569290C-F2FD-EF4A-906F-39017BB8D865}" type="pres">
      <dgm:prSet presAssocID="{81438A17-E732-BD42-B7A8-9584F53FF538}" presName="horz1" presStyleCnt="0"/>
      <dgm:spPr/>
    </dgm:pt>
    <dgm:pt modelId="{BF36C1BD-4F13-5C4A-80C1-770E9D92F31C}" type="pres">
      <dgm:prSet presAssocID="{81438A17-E732-BD42-B7A8-9584F53FF538}" presName="tx1" presStyleLbl="revTx" presStyleIdx="1" presStyleCnt="6"/>
      <dgm:spPr/>
    </dgm:pt>
    <dgm:pt modelId="{8972ABE1-153D-0246-8EF2-E1FFC3FE1713}" type="pres">
      <dgm:prSet presAssocID="{81438A17-E732-BD42-B7A8-9584F53FF538}" presName="vert1" presStyleCnt="0"/>
      <dgm:spPr/>
    </dgm:pt>
    <dgm:pt modelId="{12D88676-81CC-ED47-842A-4447BAFCE409}" type="pres">
      <dgm:prSet presAssocID="{7E1A3D72-352D-C24E-B85E-452DD0615B48}" presName="thickLine" presStyleLbl="alignNode1" presStyleIdx="2" presStyleCnt="6"/>
      <dgm:spPr/>
    </dgm:pt>
    <dgm:pt modelId="{72D5DB2D-DDAF-864B-B3D5-9BBED71A32EA}" type="pres">
      <dgm:prSet presAssocID="{7E1A3D72-352D-C24E-B85E-452DD0615B48}" presName="horz1" presStyleCnt="0"/>
      <dgm:spPr/>
    </dgm:pt>
    <dgm:pt modelId="{DB6A2CA5-9C48-B840-9A0B-36752991F2F1}" type="pres">
      <dgm:prSet presAssocID="{7E1A3D72-352D-C24E-B85E-452DD0615B48}" presName="tx1" presStyleLbl="revTx" presStyleIdx="2" presStyleCnt="6"/>
      <dgm:spPr/>
    </dgm:pt>
    <dgm:pt modelId="{D04CA0FD-1040-ED42-98DD-BA8A957A3068}" type="pres">
      <dgm:prSet presAssocID="{7E1A3D72-352D-C24E-B85E-452DD0615B48}" presName="vert1" presStyleCnt="0"/>
      <dgm:spPr/>
    </dgm:pt>
    <dgm:pt modelId="{F580DB53-FE58-BB47-B2F9-22C07F8C2002}" type="pres">
      <dgm:prSet presAssocID="{58E9C1F5-CCDF-144C-BEBD-8E705B19243F}" presName="thickLine" presStyleLbl="alignNode1" presStyleIdx="3" presStyleCnt="6"/>
      <dgm:spPr/>
    </dgm:pt>
    <dgm:pt modelId="{C276A5C7-0892-AA43-B2A0-6B9A701E010B}" type="pres">
      <dgm:prSet presAssocID="{58E9C1F5-CCDF-144C-BEBD-8E705B19243F}" presName="horz1" presStyleCnt="0"/>
      <dgm:spPr/>
    </dgm:pt>
    <dgm:pt modelId="{DDBD4097-10E9-824D-80FC-6A03F3EBFE68}" type="pres">
      <dgm:prSet presAssocID="{58E9C1F5-CCDF-144C-BEBD-8E705B19243F}" presName="tx1" presStyleLbl="revTx" presStyleIdx="3" presStyleCnt="6"/>
      <dgm:spPr/>
    </dgm:pt>
    <dgm:pt modelId="{2059D202-789F-764F-8FA8-597E446189A3}" type="pres">
      <dgm:prSet presAssocID="{58E9C1F5-CCDF-144C-BEBD-8E705B19243F}" presName="vert1" presStyleCnt="0"/>
      <dgm:spPr/>
    </dgm:pt>
    <dgm:pt modelId="{AA00A406-FAE8-E844-AD76-A14790416E3E}" type="pres">
      <dgm:prSet presAssocID="{063AA986-BB6D-9B4D-BA5D-7A178E4B84C4}" presName="thickLine" presStyleLbl="alignNode1" presStyleIdx="4" presStyleCnt="6"/>
      <dgm:spPr/>
    </dgm:pt>
    <dgm:pt modelId="{74C4DD74-F834-0B4F-8AD4-DBCA9217D840}" type="pres">
      <dgm:prSet presAssocID="{063AA986-BB6D-9B4D-BA5D-7A178E4B84C4}" presName="horz1" presStyleCnt="0"/>
      <dgm:spPr/>
    </dgm:pt>
    <dgm:pt modelId="{A74CB5E6-DDEB-BB4D-976B-43C078BB564A}" type="pres">
      <dgm:prSet presAssocID="{063AA986-BB6D-9B4D-BA5D-7A178E4B84C4}" presName="tx1" presStyleLbl="revTx" presStyleIdx="4" presStyleCnt="6" custScaleY="166498"/>
      <dgm:spPr/>
    </dgm:pt>
    <dgm:pt modelId="{D78F21D1-4302-6640-AF0C-3439A8B912D3}" type="pres">
      <dgm:prSet presAssocID="{063AA986-BB6D-9B4D-BA5D-7A178E4B84C4}" presName="vert1" presStyleCnt="0"/>
      <dgm:spPr/>
    </dgm:pt>
    <dgm:pt modelId="{86F6E98D-AC70-7444-A395-D7530653598C}" type="pres">
      <dgm:prSet presAssocID="{571277E7-EFFF-624D-BAFF-CAE0E26C7358}" presName="thickLine" presStyleLbl="alignNode1" presStyleIdx="5" presStyleCnt="6"/>
      <dgm:spPr/>
    </dgm:pt>
    <dgm:pt modelId="{0F076022-2891-124C-89E7-7ACD520503F3}" type="pres">
      <dgm:prSet presAssocID="{571277E7-EFFF-624D-BAFF-CAE0E26C7358}" presName="horz1" presStyleCnt="0"/>
      <dgm:spPr/>
    </dgm:pt>
    <dgm:pt modelId="{D2DFA98A-E1F2-E541-B0B1-419BBC57004E}" type="pres">
      <dgm:prSet presAssocID="{571277E7-EFFF-624D-BAFF-CAE0E26C7358}" presName="tx1" presStyleLbl="revTx" presStyleIdx="5" presStyleCnt="6"/>
      <dgm:spPr/>
    </dgm:pt>
    <dgm:pt modelId="{ECEEF2D9-B474-EA44-9453-567667A4D996}" type="pres">
      <dgm:prSet presAssocID="{571277E7-EFFF-624D-BAFF-CAE0E26C7358}" presName="vert1" presStyleCnt="0"/>
      <dgm:spPr/>
    </dgm:pt>
  </dgm:ptLst>
  <dgm:cxnLst>
    <dgm:cxn modelId="{7E88F30B-D52A-D743-A6FC-F070C2F09CD0}" type="presOf" srcId="{58E9C1F5-CCDF-144C-BEBD-8E705B19243F}" destId="{DDBD4097-10E9-824D-80FC-6A03F3EBFE68}" srcOrd="0" destOrd="0" presId="urn:microsoft.com/office/officeart/2008/layout/LinedList"/>
    <dgm:cxn modelId="{78E17B17-8E0A-8542-9D41-F4668A7D7684}" srcId="{D3AE915D-49EE-2A46-92EF-0E5591CA3161}" destId="{063AA986-BB6D-9B4D-BA5D-7A178E4B84C4}" srcOrd="4" destOrd="0" parTransId="{55617596-456F-CA4D-8F43-315779E9FFAC}" sibTransId="{CBAF3285-E004-1D4E-B520-BCB4EF0FD040}"/>
    <dgm:cxn modelId="{95C0A219-A62A-CA43-8DCC-D2BC2089D93F}" type="presOf" srcId="{063AA986-BB6D-9B4D-BA5D-7A178E4B84C4}" destId="{A74CB5E6-DDEB-BB4D-976B-43C078BB564A}" srcOrd="0" destOrd="0" presId="urn:microsoft.com/office/officeart/2008/layout/LinedList"/>
    <dgm:cxn modelId="{EDAF5821-B825-4243-946A-23F2B097B53A}" type="presOf" srcId="{D3AE915D-49EE-2A46-92EF-0E5591CA3161}" destId="{D03F7094-6EC5-7A49-B40E-48057883C802}" srcOrd="0" destOrd="0" presId="urn:microsoft.com/office/officeart/2008/layout/LinedList"/>
    <dgm:cxn modelId="{BD612958-DC04-A946-A9DA-C5F9EB517D32}" srcId="{D3AE915D-49EE-2A46-92EF-0E5591CA3161}" destId="{7E1A3D72-352D-C24E-B85E-452DD0615B48}" srcOrd="2" destOrd="0" parTransId="{CEB0410E-CB19-3B45-A1D7-C31799876337}" sibTransId="{0A6B14D6-EB39-0041-BBCF-F5E344E73F3C}"/>
    <dgm:cxn modelId="{51DF0E5D-8D4C-FD4F-B763-EAD354468812}" type="presOf" srcId="{571277E7-EFFF-624D-BAFF-CAE0E26C7358}" destId="{D2DFA98A-E1F2-E541-B0B1-419BBC57004E}" srcOrd="0" destOrd="0" presId="urn:microsoft.com/office/officeart/2008/layout/LinedList"/>
    <dgm:cxn modelId="{90184E62-A193-A446-9D03-9D6002A1BED0}" srcId="{D3AE915D-49EE-2A46-92EF-0E5591CA3161}" destId="{81438A17-E732-BD42-B7A8-9584F53FF538}" srcOrd="1" destOrd="0" parTransId="{667B4DB3-E619-2346-9D8D-36473BDBCF92}" sibTransId="{B9500FC8-D250-054B-83E3-66FD810268EC}"/>
    <dgm:cxn modelId="{10A8B897-BEBF-3A4F-8F3A-14EFB2E3F9DA}" type="presOf" srcId="{81438A17-E732-BD42-B7A8-9584F53FF538}" destId="{BF36C1BD-4F13-5C4A-80C1-770E9D92F31C}" srcOrd="0" destOrd="0" presId="urn:microsoft.com/office/officeart/2008/layout/LinedList"/>
    <dgm:cxn modelId="{0C72249D-DA16-FB45-BCA0-396D01CC6262}" srcId="{D3AE915D-49EE-2A46-92EF-0E5591CA3161}" destId="{F26B9A04-1EA1-F842-9221-FE2F27D2751E}" srcOrd="0" destOrd="0" parTransId="{F0D6C17C-702A-7043-9D9C-A5D7C5BE2F1E}" sibTransId="{CA9F530F-540E-994D-A0F4-E4DC763541AE}"/>
    <dgm:cxn modelId="{EA78CEA1-7AA0-0F48-B1AE-BD6060A987AD}" srcId="{D3AE915D-49EE-2A46-92EF-0E5591CA3161}" destId="{571277E7-EFFF-624D-BAFF-CAE0E26C7358}" srcOrd="5" destOrd="0" parTransId="{0A689538-F47D-814E-9246-9370F651C026}" sibTransId="{FA51C92D-19C4-F647-BF69-2C8D4F28C346}"/>
    <dgm:cxn modelId="{DA0FB8A3-935C-6B4F-9EA3-78C2813F6981}" type="presOf" srcId="{7E1A3D72-352D-C24E-B85E-452DD0615B48}" destId="{DB6A2CA5-9C48-B840-9A0B-36752991F2F1}" srcOrd="0" destOrd="0" presId="urn:microsoft.com/office/officeart/2008/layout/LinedList"/>
    <dgm:cxn modelId="{FC92EFE4-D17C-2A44-AE46-50FB1E74D86F}" type="presOf" srcId="{F26B9A04-1EA1-F842-9221-FE2F27D2751E}" destId="{7022F47A-6F41-3A4E-8C0F-38CAC74AA4F4}" srcOrd="0" destOrd="0" presId="urn:microsoft.com/office/officeart/2008/layout/LinedList"/>
    <dgm:cxn modelId="{AAB0D0EA-4598-B74C-BAEF-18472EF03EF3}" srcId="{D3AE915D-49EE-2A46-92EF-0E5591CA3161}" destId="{58E9C1F5-CCDF-144C-BEBD-8E705B19243F}" srcOrd="3" destOrd="0" parTransId="{32714E60-1409-6F4B-86DD-86EA705B9911}" sibTransId="{0A1254D4-7364-AB42-A073-5946105D4505}"/>
    <dgm:cxn modelId="{F4118ED7-AF8B-8446-83B4-7A0987611479}" type="presParOf" srcId="{D03F7094-6EC5-7A49-B40E-48057883C802}" destId="{6D9AF1A7-024D-1840-97FF-ED2FAC96DC25}" srcOrd="0" destOrd="0" presId="urn:microsoft.com/office/officeart/2008/layout/LinedList"/>
    <dgm:cxn modelId="{4706F1A9-ECC1-984B-8862-96D4D24C810C}" type="presParOf" srcId="{D03F7094-6EC5-7A49-B40E-48057883C802}" destId="{28103BF8-A7BD-D649-8ABA-49B42D20770A}" srcOrd="1" destOrd="0" presId="urn:microsoft.com/office/officeart/2008/layout/LinedList"/>
    <dgm:cxn modelId="{CD1E80F1-4A86-4143-A896-4A5A26B412B5}" type="presParOf" srcId="{28103BF8-A7BD-D649-8ABA-49B42D20770A}" destId="{7022F47A-6F41-3A4E-8C0F-38CAC74AA4F4}" srcOrd="0" destOrd="0" presId="urn:microsoft.com/office/officeart/2008/layout/LinedList"/>
    <dgm:cxn modelId="{D5AF4307-6A7D-BC4C-9A40-73AE3669108B}" type="presParOf" srcId="{28103BF8-A7BD-D649-8ABA-49B42D20770A}" destId="{D904B145-5B3B-7E49-9187-6AE0F546F6A0}" srcOrd="1" destOrd="0" presId="urn:microsoft.com/office/officeart/2008/layout/LinedList"/>
    <dgm:cxn modelId="{662FC27A-E823-0444-B5AC-0C8FDE7F59E0}" type="presParOf" srcId="{D03F7094-6EC5-7A49-B40E-48057883C802}" destId="{C443142A-0F30-E84A-B2A9-EB52BD18588B}" srcOrd="2" destOrd="0" presId="urn:microsoft.com/office/officeart/2008/layout/LinedList"/>
    <dgm:cxn modelId="{E2BD1806-2AFA-AD40-BC49-00F5B6464699}" type="presParOf" srcId="{D03F7094-6EC5-7A49-B40E-48057883C802}" destId="{E569290C-F2FD-EF4A-906F-39017BB8D865}" srcOrd="3" destOrd="0" presId="urn:microsoft.com/office/officeart/2008/layout/LinedList"/>
    <dgm:cxn modelId="{1CE4DCF9-4F24-A243-B8D7-AC4E21B98F55}" type="presParOf" srcId="{E569290C-F2FD-EF4A-906F-39017BB8D865}" destId="{BF36C1BD-4F13-5C4A-80C1-770E9D92F31C}" srcOrd="0" destOrd="0" presId="urn:microsoft.com/office/officeart/2008/layout/LinedList"/>
    <dgm:cxn modelId="{00067B88-A318-7C41-9577-6C0166A4E975}" type="presParOf" srcId="{E569290C-F2FD-EF4A-906F-39017BB8D865}" destId="{8972ABE1-153D-0246-8EF2-E1FFC3FE1713}" srcOrd="1" destOrd="0" presId="urn:microsoft.com/office/officeart/2008/layout/LinedList"/>
    <dgm:cxn modelId="{AC34A593-2EAD-224F-94EF-88CBC240C6E2}" type="presParOf" srcId="{D03F7094-6EC5-7A49-B40E-48057883C802}" destId="{12D88676-81CC-ED47-842A-4447BAFCE409}" srcOrd="4" destOrd="0" presId="urn:microsoft.com/office/officeart/2008/layout/LinedList"/>
    <dgm:cxn modelId="{78C37CAB-B4DB-9D46-BFA9-DD707A93361F}" type="presParOf" srcId="{D03F7094-6EC5-7A49-B40E-48057883C802}" destId="{72D5DB2D-DDAF-864B-B3D5-9BBED71A32EA}" srcOrd="5" destOrd="0" presId="urn:microsoft.com/office/officeart/2008/layout/LinedList"/>
    <dgm:cxn modelId="{24AA9F62-037A-0549-9547-C6FE4B020CE6}" type="presParOf" srcId="{72D5DB2D-DDAF-864B-B3D5-9BBED71A32EA}" destId="{DB6A2CA5-9C48-B840-9A0B-36752991F2F1}" srcOrd="0" destOrd="0" presId="urn:microsoft.com/office/officeart/2008/layout/LinedList"/>
    <dgm:cxn modelId="{9B801217-0CC1-D14E-8A5F-2347FEB14DB8}" type="presParOf" srcId="{72D5DB2D-DDAF-864B-B3D5-9BBED71A32EA}" destId="{D04CA0FD-1040-ED42-98DD-BA8A957A3068}" srcOrd="1" destOrd="0" presId="urn:microsoft.com/office/officeart/2008/layout/LinedList"/>
    <dgm:cxn modelId="{5C69D3F5-F538-B14B-8518-D914949581DB}" type="presParOf" srcId="{D03F7094-6EC5-7A49-B40E-48057883C802}" destId="{F580DB53-FE58-BB47-B2F9-22C07F8C2002}" srcOrd="6" destOrd="0" presId="urn:microsoft.com/office/officeart/2008/layout/LinedList"/>
    <dgm:cxn modelId="{781F9AB3-3006-BF4A-9947-39E541BD80C2}" type="presParOf" srcId="{D03F7094-6EC5-7A49-B40E-48057883C802}" destId="{C276A5C7-0892-AA43-B2A0-6B9A701E010B}" srcOrd="7" destOrd="0" presId="urn:microsoft.com/office/officeart/2008/layout/LinedList"/>
    <dgm:cxn modelId="{8BFFCF02-66D1-0F49-82B3-E37065B38634}" type="presParOf" srcId="{C276A5C7-0892-AA43-B2A0-6B9A701E010B}" destId="{DDBD4097-10E9-824D-80FC-6A03F3EBFE68}" srcOrd="0" destOrd="0" presId="urn:microsoft.com/office/officeart/2008/layout/LinedList"/>
    <dgm:cxn modelId="{B008E212-2ED6-9245-8C11-A9ADE89CD005}" type="presParOf" srcId="{C276A5C7-0892-AA43-B2A0-6B9A701E010B}" destId="{2059D202-789F-764F-8FA8-597E446189A3}" srcOrd="1" destOrd="0" presId="urn:microsoft.com/office/officeart/2008/layout/LinedList"/>
    <dgm:cxn modelId="{08C9CA27-0FAB-CF4D-A083-8B960E3CCC4A}" type="presParOf" srcId="{D03F7094-6EC5-7A49-B40E-48057883C802}" destId="{AA00A406-FAE8-E844-AD76-A14790416E3E}" srcOrd="8" destOrd="0" presId="urn:microsoft.com/office/officeart/2008/layout/LinedList"/>
    <dgm:cxn modelId="{BEB737C5-F6C6-3A48-80AF-3BCE3F08176A}" type="presParOf" srcId="{D03F7094-6EC5-7A49-B40E-48057883C802}" destId="{74C4DD74-F834-0B4F-8AD4-DBCA9217D840}" srcOrd="9" destOrd="0" presId="urn:microsoft.com/office/officeart/2008/layout/LinedList"/>
    <dgm:cxn modelId="{210D9445-6534-B34A-9BA6-AA9A8915AA6F}" type="presParOf" srcId="{74C4DD74-F834-0B4F-8AD4-DBCA9217D840}" destId="{A74CB5E6-DDEB-BB4D-976B-43C078BB564A}" srcOrd="0" destOrd="0" presId="urn:microsoft.com/office/officeart/2008/layout/LinedList"/>
    <dgm:cxn modelId="{5A453566-0978-4E4B-B8D7-6514E0EA4185}" type="presParOf" srcId="{74C4DD74-F834-0B4F-8AD4-DBCA9217D840}" destId="{D78F21D1-4302-6640-AF0C-3439A8B912D3}" srcOrd="1" destOrd="0" presId="urn:microsoft.com/office/officeart/2008/layout/LinedList"/>
    <dgm:cxn modelId="{BE8B94A4-ED5B-A446-A5D2-4F28D629D3D8}" type="presParOf" srcId="{D03F7094-6EC5-7A49-B40E-48057883C802}" destId="{86F6E98D-AC70-7444-A395-D7530653598C}" srcOrd="10" destOrd="0" presId="urn:microsoft.com/office/officeart/2008/layout/LinedList"/>
    <dgm:cxn modelId="{EBEF28CC-F76B-1F46-8978-2A2E76D8B4FF}" type="presParOf" srcId="{D03F7094-6EC5-7A49-B40E-48057883C802}" destId="{0F076022-2891-124C-89E7-7ACD520503F3}" srcOrd="11" destOrd="0" presId="urn:microsoft.com/office/officeart/2008/layout/LinedList"/>
    <dgm:cxn modelId="{680D6C46-6BB8-4D44-9936-0F5076A0E750}" type="presParOf" srcId="{0F076022-2891-124C-89E7-7ACD520503F3}" destId="{D2DFA98A-E1F2-E541-B0B1-419BBC57004E}" srcOrd="0" destOrd="0" presId="urn:microsoft.com/office/officeart/2008/layout/LinedList"/>
    <dgm:cxn modelId="{925EE3E6-B4C9-584C-AFDB-375C316028F7}" type="presParOf" srcId="{0F076022-2891-124C-89E7-7ACD520503F3}" destId="{ECEEF2D9-B474-EA44-9453-567667A4D9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C986EC5-71F2-5747-93F8-A563C51322D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AF53A8A-257A-1C44-A413-4C08F24B9424}">
      <dgm:prSet/>
      <dgm:spPr/>
      <dgm:t>
        <a:bodyPr/>
        <a:lstStyle/>
        <a:p>
          <a:r>
            <a:rPr lang="zh-CN" altLang="en-US" b="0" i="0" u="none" dirty="0"/>
            <a:t>第三百零三条　</a:t>
          </a:r>
          <a:r>
            <a:rPr lang="en-US" altLang="zh-CN" b="0" i="0" u="none" dirty="0"/>
            <a:t>【</a:t>
          </a:r>
          <a:r>
            <a:rPr lang="zh-CN" altLang="en-US" b="0" i="0" u="none" dirty="0"/>
            <a:t>共有物的分割</a:t>
          </a:r>
          <a:r>
            <a:rPr lang="en-US" altLang="zh-CN" b="0" i="0" u="none" dirty="0"/>
            <a:t>】</a:t>
          </a:r>
          <a:r>
            <a:rPr lang="zh-CN" altLang="en-US" b="0" i="0" u="none" dirty="0"/>
            <a:t>共有人约定不得分割共有的不动产或者动产</a:t>
          </a:r>
          <a:r>
            <a:rPr lang="en-US" altLang="zh-CN" b="0" i="0" u="none" dirty="0"/>
            <a:t>,</a:t>
          </a:r>
          <a:r>
            <a:rPr lang="zh-CN" altLang="en-US" b="0" i="0" u="none" dirty="0"/>
            <a:t>以维持共有关系的</a:t>
          </a:r>
          <a:r>
            <a:rPr lang="en-US" altLang="zh-CN" b="0" i="0" u="none" dirty="0"/>
            <a:t>,</a:t>
          </a:r>
          <a:r>
            <a:rPr lang="zh-CN" altLang="en-US" b="0" i="0" u="none" dirty="0"/>
            <a:t>应当按照约定</a:t>
          </a:r>
          <a:r>
            <a:rPr lang="en-US" altLang="zh-CN" b="0" i="0" u="none" dirty="0"/>
            <a:t>,</a:t>
          </a:r>
          <a:r>
            <a:rPr lang="zh-CN" altLang="en-US" b="0" i="0" u="none" dirty="0"/>
            <a:t>但是共有人有重大理由需要分割的</a:t>
          </a:r>
          <a:r>
            <a:rPr lang="en-US" altLang="zh-CN" b="0" i="0" u="none" dirty="0"/>
            <a:t>,</a:t>
          </a:r>
          <a:r>
            <a:rPr lang="zh-CN" altLang="en-US" b="0" i="0" u="none" dirty="0"/>
            <a:t>可以请求分割</a:t>
          </a:r>
          <a:r>
            <a:rPr lang="en-US" altLang="zh-CN" b="0" i="0" u="none" dirty="0"/>
            <a:t>;</a:t>
          </a:r>
          <a:r>
            <a:rPr lang="zh-CN" altLang="en-US" b="0" i="0" u="none" dirty="0"/>
            <a:t>没有约定或者约定不明确的</a:t>
          </a:r>
          <a:r>
            <a:rPr lang="en-US" altLang="zh-CN" b="0" i="0" u="none" dirty="0"/>
            <a:t>,</a:t>
          </a:r>
          <a:r>
            <a:rPr lang="zh-CN" altLang="en-US" b="0" i="0" u="none" dirty="0"/>
            <a:t>按份共有人可以随时请求分割</a:t>
          </a:r>
          <a:r>
            <a:rPr lang="en-US" altLang="zh-CN" b="0" i="0" u="none" dirty="0"/>
            <a:t>,</a:t>
          </a:r>
          <a:r>
            <a:rPr lang="zh-CN" altLang="en-US" b="0" i="0" u="none" dirty="0"/>
            <a:t>共同共有人在共有的基础丧失或者有重大理由需要分割时可以请求分割。因分割造成其他共有人损害的</a:t>
          </a:r>
          <a:r>
            <a:rPr lang="en-US" altLang="zh-CN" b="0" i="0" u="none" dirty="0"/>
            <a:t>,</a:t>
          </a:r>
          <a:r>
            <a:rPr lang="zh-CN" altLang="en-US" b="0" i="0" u="none" dirty="0"/>
            <a:t>应当给予赔偿。</a:t>
          </a:r>
        </a:p>
      </dgm:t>
    </dgm:pt>
    <dgm:pt modelId="{F7CE25C5-65A8-B545-93E0-41EB20AE2D53}" type="parTrans" cxnId="{1ABFEB1E-A2BC-9043-BD65-B5B0F5118209}">
      <dgm:prSet/>
      <dgm:spPr/>
      <dgm:t>
        <a:bodyPr/>
        <a:lstStyle/>
        <a:p>
          <a:endParaRPr lang="zh-CN" altLang="en-US"/>
        </a:p>
      </dgm:t>
    </dgm:pt>
    <dgm:pt modelId="{1D5F0ADA-5E33-F245-88B4-DE618023DA5C}" type="sibTrans" cxnId="{1ABFEB1E-A2BC-9043-BD65-B5B0F5118209}">
      <dgm:prSet/>
      <dgm:spPr/>
      <dgm:t>
        <a:bodyPr/>
        <a:lstStyle/>
        <a:p>
          <a:endParaRPr lang="zh-CN" altLang="en-US"/>
        </a:p>
      </dgm:t>
    </dgm:pt>
    <dgm:pt modelId="{BF57615B-AE42-4646-8DD4-10C93D36195B}">
      <dgm:prSet/>
      <dgm:spPr/>
      <dgm:t>
        <a:bodyPr/>
        <a:lstStyle/>
        <a:p>
          <a:r>
            <a:rPr lang="zh-CN" altLang="en-US" b="0" i="0" u="none" dirty="0"/>
            <a:t>第三百零四条　</a:t>
          </a:r>
          <a:r>
            <a:rPr lang="en-US" altLang="zh-CN" b="0" i="0" u="none" dirty="0"/>
            <a:t>【</a:t>
          </a:r>
          <a:r>
            <a:rPr lang="zh-CN" altLang="en-US" b="0" i="0" u="none" dirty="0"/>
            <a:t>共有物的分割方式</a:t>
          </a:r>
          <a:r>
            <a:rPr lang="en-US" altLang="zh-CN" b="0" i="0" u="none" dirty="0"/>
            <a:t>】</a:t>
          </a:r>
          <a:r>
            <a:rPr lang="zh-CN" altLang="en-US" b="0" i="0" u="none" dirty="0"/>
            <a:t>共有人可以协商确定分割方式。达不成协议</a:t>
          </a:r>
          <a:r>
            <a:rPr lang="en-US" altLang="zh-CN" b="0" i="0" u="none" dirty="0"/>
            <a:t>,</a:t>
          </a:r>
          <a:r>
            <a:rPr lang="zh-CN" altLang="en-US" b="0" i="0" u="none" dirty="0"/>
            <a:t>共有的不动产或者动产可以分割且不会因分割减损价值的</a:t>
          </a:r>
          <a:r>
            <a:rPr lang="en-US" altLang="zh-CN" b="0" i="0" u="none" dirty="0"/>
            <a:t>,</a:t>
          </a:r>
          <a:r>
            <a:rPr lang="zh-CN" altLang="en-US" b="0" i="0" u="none" dirty="0"/>
            <a:t>应当对实物予以分割</a:t>
          </a:r>
          <a:r>
            <a:rPr lang="en-US" altLang="zh-CN" b="0" i="0" u="none" dirty="0"/>
            <a:t>;</a:t>
          </a:r>
          <a:r>
            <a:rPr lang="zh-CN" altLang="en-US" b="0" i="0" u="none" dirty="0"/>
            <a:t>难以分割或者因分割会减损价值的</a:t>
          </a:r>
          <a:r>
            <a:rPr lang="en-US" altLang="zh-CN" b="0" i="0" u="none" dirty="0"/>
            <a:t>,</a:t>
          </a:r>
          <a:r>
            <a:rPr lang="zh-CN" altLang="en-US" b="0" i="0" u="none" dirty="0"/>
            <a:t>应当对折价或者拍卖、变卖取得的价款予以分割。</a:t>
          </a:r>
        </a:p>
      </dgm:t>
    </dgm:pt>
    <dgm:pt modelId="{28EFD277-DBBE-FB4E-913D-9F0F84845780}" type="parTrans" cxnId="{A4279F44-A6EB-1440-BCEB-4E4E5A1ECC90}">
      <dgm:prSet/>
      <dgm:spPr/>
      <dgm:t>
        <a:bodyPr/>
        <a:lstStyle/>
        <a:p>
          <a:endParaRPr lang="zh-CN" altLang="en-US"/>
        </a:p>
      </dgm:t>
    </dgm:pt>
    <dgm:pt modelId="{3BFB37F4-C903-414B-935E-35AA1EAEFBC7}" type="sibTrans" cxnId="{A4279F44-A6EB-1440-BCEB-4E4E5A1ECC90}">
      <dgm:prSet/>
      <dgm:spPr/>
      <dgm:t>
        <a:bodyPr/>
        <a:lstStyle/>
        <a:p>
          <a:endParaRPr lang="zh-CN" altLang="en-US"/>
        </a:p>
      </dgm:t>
    </dgm:pt>
    <dgm:pt modelId="{1B7BCB16-11B2-CA4C-BD28-A24F906327D9}">
      <dgm:prSet/>
      <dgm:spPr/>
      <dgm:t>
        <a:bodyPr/>
        <a:lstStyle/>
        <a:p>
          <a:r>
            <a:rPr lang="zh-CN" altLang="en-US" b="0" i="0" u="none"/>
            <a:t>共有人分割所得的不动产或者动产有瑕疵的</a:t>
          </a:r>
          <a:r>
            <a:rPr lang="en-US" altLang="zh-CN" b="0" i="0" u="none"/>
            <a:t>,</a:t>
          </a:r>
          <a:r>
            <a:rPr lang="zh-CN" altLang="en-US" b="0" i="0" u="none"/>
            <a:t>其他共有人应当分担损失。</a:t>
          </a:r>
        </a:p>
      </dgm:t>
    </dgm:pt>
    <dgm:pt modelId="{70470362-CEE3-0A47-B55A-CF84FA4FE502}" type="parTrans" cxnId="{61CD7E50-34C5-0C41-8261-B3648DE5F4A3}">
      <dgm:prSet/>
      <dgm:spPr/>
      <dgm:t>
        <a:bodyPr/>
        <a:lstStyle/>
        <a:p>
          <a:endParaRPr lang="zh-CN" altLang="en-US"/>
        </a:p>
      </dgm:t>
    </dgm:pt>
    <dgm:pt modelId="{A17D1A0A-42D4-554F-8E71-F2CA8E6C45FC}" type="sibTrans" cxnId="{61CD7E50-34C5-0C41-8261-B3648DE5F4A3}">
      <dgm:prSet/>
      <dgm:spPr/>
      <dgm:t>
        <a:bodyPr/>
        <a:lstStyle/>
        <a:p>
          <a:endParaRPr lang="zh-CN" altLang="en-US"/>
        </a:p>
      </dgm:t>
    </dgm:pt>
    <dgm:pt modelId="{4B816D93-733D-3442-90FF-F85351BB203D}" type="pres">
      <dgm:prSet presAssocID="{3C986EC5-71F2-5747-93F8-A563C51322D9}" presName="vert0" presStyleCnt="0">
        <dgm:presLayoutVars>
          <dgm:dir/>
          <dgm:animOne val="branch"/>
          <dgm:animLvl val="lvl"/>
        </dgm:presLayoutVars>
      </dgm:prSet>
      <dgm:spPr/>
    </dgm:pt>
    <dgm:pt modelId="{DB5826D1-21D0-3F42-8B08-351FC216CFDA}" type="pres">
      <dgm:prSet presAssocID="{4AF53A8A-257A-1C44-A413-4C08F24B9424}" presName="thickLine" presStyleLbl="alignNode1" presStyleIdx="0" presStyleCnt="3"/>
      <dgm:spPr/>
    </dgm:pt>
    <dgm:pt modelId="{60BD340B-EB58-B44A-B02C-BEE2F17EA2F0}" type="pres">
      <dgm:prSet presAssocID="{4AF53A8A-257A-1C44-A413-4C08F24B9424}" presName="horz1" presStyleCnt="0"/>
      <dgm:spPr/>
    </dgm:pt>
    <dgm:pt modelId="{10DB573C-6A33-354D-B3A7-C67D1FD60F72}" type="pres">
      <dgm:prSet presAssocID="{4AF53A8A-257A-1C44-A413-4C08F24B9424}" presName="tx1" presStyleLbl="revTx" presStyleIdx="0" presStyleCnt="3" custScaleY="142546"/>
      <dgm:spPr/>
    </dgm:pt>
    <dgm:pt modelId="{02454878-EC15-544B-ACEE-C841DD42E37C}" type="pres">
      <dgm:prSet presAssocID="{4AF53A8A-257A-1C44-A413-4C08F24B9424}" presName="vert1" presStyleCnt="0"/>
      <dgm:spPr/>
    </dgm:pt>
    <dgm:pt modelId="{EB15A5D4-C0AE-C84E-B83A-999DF2DF1F01}" type="pres">
      <dgm:prSet presAssocID="{BF57615B-AE42-4646-8DD4-10C93D36195B}" presName="thickLine" presStyleLbl="alignNode1" presStyleIdx="1" presStyleCnt="3"/>
      <dgm:spPr/>
    </dgm:pt>
    <dgm:pt modelId="{582631D6-FBA6-A748-910D-01F7BA417A68}" type="pres">
      <dgm:prSet presAssocID="{BF57615B-AE42-4646-8DD4-10C93D36195B}" presName="horz1" presStyleCnt="0"/>
      <dgm:spPr/>
    </dgm:pt>
    <dgm:pt modelId="{01A8C851-428B-9D4D-A67C-F9C7FC900953}" type="pres">
      <dgm:prSet presAssocID="{BF57615B-AE42-4646-8DD4-10C93D36195B}" presName="tx1" presStyleLbl="revTx" presStyleIdx="1" presStyleCnt="3" custScaleY="138982"/>
      <dgm:spPr/>
    </dgm:pt>
    <dgm:pt modelId="{5D210D26-8DF7-014E-9755-17E35F927201}" type="pres">
      <dgm:prSet presAssocID="{BF57615B-AE42-4646-8DD4-10C93D36195B}" presName="vert1" presStyleCnt="0"/>
      <dgm:spPr/>
    </dgm:pt>
    <dgm:pt modelId="{0DBAF788-ADE5-4C40-976D-8BD55B4C5D95}" type="pres">
      <dgm:prSet presAssocID="{1B7BCB16-11B2-CA4C-BD28-A24F906327D9}" presName="thickLine" presStyleLbl="alignNode1" presStyleIdx="2" presStyleCnt="3"/>
      <dgm:spPr/>
    </dgm:pt>
    <dgm:pt modelId="{77BB497E-38B2-A244-990A-EBF90492CD7E}" type="pres">
      <dgm:prSet presAssocID="{1B7BCB16-11B2-CA4C-BD28-A24F906327D9}" presName="horz1" presStyleCnt="0"/>
      <dgm:spPr/>
    </dgm:pt>
    <dgm:pt modelId="{AFA40320-966A-0C4D-9AFB-C85D7DC6ED90}" type="pres">
      <dgm:prSet presAssocID="{1B7BCB16-11B2-CA4C-BD28-A24F906327D9}" presName="tx1" presStyleLbl="revTx" presStyleIdx="2" presStyleCnt="3"/>
      <dgm:spPr/>
    </dgm:pt>
    <dgm:pt modelId="{4D772B7E-2C99-4A4F-99FA-E1744A0F6DF7}" type="pres">
      <dgm:prSet presAssocID="{1B7BCB16-11B2-CA4C-BD28-A24F906327D9}" presName="vert1" presStyleCnt="0"/>
      <dgm:spPr/>
    </dgm:pt>
  </dgm:ptLst>
  <dgm:cxnLst>
    <dgm:cxn modelId="{1ABFEB1E-A2BC-9043-BD65-B5B0F5118209}" srcId="{3C986EC5-71F2-5747-93F8-A563C51322D9}" destId="{4AF53A8A-257A-1C44-A413-4C08F24B9424}" srcOrd="0" destOrd="0" parTransId="{F7CE25C5-65A8-B545-93E0-41EB20AE2D53}" sibTransId="{1D5F0ADA-5E33-F245-88B4-DE618023DA5C}"/>
    <dgm:cxn modelId="{6D59483A-DE65-C447-9A24-726ED003BE6D}" type="presOf" srcId="{1B7BCB16-11B2-CA4C-BD28-A24F906327D9}" destId="{AFA40320-966A-0C4D-9AFB-C85D7DC6ED90}" srcOrd="0" destOrd="0" presId="urn:microsoft.com/office/officeart/2008/layout/LinedList"/>
    <dgm:cxn modelId="{A4279F44-A6EB-1440-BCEB-4E4E5A1ECC90}" srcId="{3C986EC5-71F2-5747-93F8-A563C51322D9}" destId="{BF57615B-AE42-4646-8DD4-10C93D36195B}" srcOrd="1" destOrd="0" parTransId="{28EFD277-DBBE-FB4E-913D-9F0F84845780}" sibTransId="{3BFB37F4-C903-414B-935E-35AA1EAEFBC7}"/>
    <dgm:cxn modelId="{61CD7E50-34C5-0C41-8261-B3648DE5F4A3}" srcId="{3C986EC5-71F2-5747-93F8-A563C51322D9}" destId="{1B7BCB16-11B2-CA4C-BD28-A24F906327D9}" srcOrd="2" destOrd="0" parTransId="{70470362-CEE3-0A47-B55A-CF84FA4FE502}" sibTransId="{A17D1A0A-42D4-554F-8E71-F2CA8E6C45FC}"/>
    <dgm:cxn modelId="{3A51F0BE-7EFB-EE47-AECC-9A6251DE2F26}" type="presOf" srcId="{3C986EC5-71F2-5747-93F8-A563C51322D9}" destId="{4B816D93-733D-3442-90FF-F85351BB203D}" srcOrd="0" destOrd="0" presId="urn:microsoft.com/office/officeart/2008/layout/LinedList"/>
    <dgm:cxn modelId="{0DD77FD3-3E1A-2C46-A1CD-C2B89E06D7AD}" type="presOf" srcId="{4AF53A8A-257A-1C44-A413-4C08F24B9424}" destId="{10DB573C-6A33-354D-B3A7-C67D1FD60F72}" srcOrd="0" destOrd="0" presId="urn:microsoft.com/office/officeart/2008/layout/LinedList"/>
    <dgm:cxn modelId="{D3EED2DF-89B3-F443-8C84-BE818A8589B8}" type="presOf" srcId="{BF57615B-AE42-4646-8DD4-10C93D36195B}" destId="{01A8C851-428B-9D4D-A67C-F9C7FC900953}" srcOrd="0" destOrd="0" presId="urn:microsoft.com/office/officeart/2008/layout/LinedList"/>
    <dgm:cxn modelId="{41E6EC52-0E0F-5646-99D5-B0AB6FEEAC39}" type="presParOf" srcId="{4B816D93-733D-3442-90FF-F85351BB203D}" destId="{DB5826D1-21D0-3F42-8B08-351FC216CFDA}" srcOrd="0" destOrd="0" presId="urn:microsoft.com/office/officeart/2008/layout/LinedList"/>
    <dgm:cxn modelId="{46656C40-90C8-1341-8F57-CD88806BE09C}" type="presParOf" srcId="{4B816D93-733D-3442-90FF-F85351BB203D}" destId="{60BD340B-EB58-B44A-B02C-BEE2F17EA2F0}" srcOrd="1" destOrd="0" presId="urn:microsoft.com/office/officeart/2008/layout/LinedList"/>
    <dgm:cxn modelId="{8F692D75-C8F3-2548-9FEA-0CA2A8874DFB}" type="presParOf" srcId="{60BD340B-EB58-B44A-B02C-BEE2F17EA2F0}" destId="{10DB573C-6A33-354D-B3A7-C67D1FD60F72}" srcOrd="0" destOrd="0" presId="urn:microsoft.com/office/officeart/2008/layout/LinedList"/>
    <dgm:cxn modelId="{763EA0C0-0B54-9846-81CC-CD0D15EF5E2D}" type="presParOf" srcId="{60BD340B-EB58-B44A-B02C-BEE2F17EA2F0}" destId="{02454878-EC15-544B-ACEE-C841DD42E37C}" srcOrd="1" destOrd="0" presId="urn:microsoft.com/office/officeart/2008/layout/LinedList"/>
    <dgm:cxn modelId="{8B820E7F-7BAE-9049-A967-2237B740DE29}" type="presParOf" srcId="{4B816D93-733D-3442-90FF-F85351BB203D}" destId="{EB15A5D4-C0AE-C84E-B83A-999DF2DF1F01}" srcOrd="2" destOrd="0" presId="urn:microsoft.com/office/officeart/2008/layout/LinedList"/>
    <dgm:cxn modelId="{D7556D05-CE82-2647-8FFD-2686EF4128EA}" type="presParOf" srcId="{4B816D93-733D-3442-90FF-F85351BB203D}" destId="{582631D6-FBA6-A748-910D-01F7BA417A68}" srcOrd="3" destOrd="0" presId="urn:microsoft.com/office/officeart/2008/layout/LinedList"/>
    <dgm:cxn modelId="{390206A6-B82B-8644-B59C-6712F505C349}" type="presParOf" srcId="{582631D6-FBA6-A748-910D-01F7BA417A68}" destId="{01A8C851-428B-9D4D-A67C-F9C7FC900953}" srcOrd="0" destOrd="0" presId="urn:microsoft.com/office/officeart/2008/layout/LinedList"/>
    <dgm:cxn modelId="{29DDE03C-0C58-CA4D-A32A-F97EAF9141EB}" type="presParOf" srcId="{582631D6-FBA6-A748-910D-01F7BA417A68}" destId="{5D210D26-8DF7-014E-9755-17E35F927201}" srcOrd="1" destOrd="0" presId="urn:microsoft.com/office/officeart/2008/layout/LinedList"/>
    <dgm:cxn modelId="{52510468-A760-C041-A526-D49A7DA74188}" type="presParOf" srcId="{4B816D93-733D-3442-90FF-F85351BB203D}" destId="{0DBAF788-ADE5-4C40-976D-8BD55B4C5D95}" srcOrd="4" destOrd="0" presId="urn:microsoft.com/office/officeart/2008/layout/LinedList"/>
    <dgm:cxn modelId="{1FB3F42A-7B62-C540-A472-5657E4C0386B}" type="presParOf" srcId="{4B816D93-733D-3442-90FF-F85351BB203D}" destId="{77BB497E-38B2-A244-990A-EBF90492CD7E}" srcOrd="5" destOrd="0" presId="urn:microsoft.com/office/officeart/2008/layout/LinedList"/>
    <dgm:cxn modelId="{CB3D5FE2-7C18-FB45-B242-317C08F81527}" type="presParOf" srcId="{77BB497E-38B2-A244-990A-EBF90492CD7E}" destId="{AFA40320-966A-0C4D-9AFB-C85D7DC6ED90}" srcOrd="0" destOrd="0" presId="urn:microsoft.com/office/officeart/2008/layout/LinedList"/>
    <dgm:cxn modelId="{820CCE2F-3611-6D45-A9B0-7FBC6B339197}" type="presParOf" srcId="{77BB497E-38B2-A244-990A-EBF90492CD7E}" destId="{4D772B7E-2C99-4A4F-99FA-E1744A0F6D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A629CFC-FFC5-3645-99A4-DF7F37E8C7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8C6C122-2E3F-C640-ABE6-F5E694916EAD}">
      <dgm:prSet/>
      <dgm:spPr/>
      <dgm:t>
        <a:bodyPr/>
        <a:lstStyle/>
        <a:p>
          <a:r>
            <a:rPr lang="zh-CN" altLang="en-US" b="0" i="0" u="none"/>
            <a:t>第三百零五条　</a:t>
          </a:r>
          <a:r>
            <a:rPr lang="en-US" altLang="zh-CN" b="0" i="0" u="none"/>
            <a:t>【</a:t>
          </a:r>
          <a:r>
            <a:rPr lang="zh-CN" altLang="en-US" b="0" i="0" u="none"/>
            <a:t>按份共有人的份额处分权和其他共有人的优先购买权</a:t>
          </a:r>
          <a:r>
            <a:rPr lang="en-US" altLang="zh-CN" b="0" i="0" u="none"/>
            <a:t>】</a:t>
          </a:r>
          <a:r>
            <a:rPr lang="zh-CN" altLang="en-US" b="0" i="0" u="none"/>
            <a:t>按份共有人可以转让其享有的共有的不动产或者动产份额。其他共有人在同等条件下享有优先购买的权利。</a:t>
          </a:r>
        </a:p>
      </dgm:t>
    </dgm:pt>
    <dgm:pt modelId="{4D781CBE-706E-524B-BE82-96E9144864A7}" type="parTrans" cxnId="{34BD0C9F-D4E8-A147-9C8E-C82EF93D60D6}">
      <dgm:prSet/>
      <dgm:spPr/>
      <dgm:t>
        <a:bodyPr/>
        <a:lstStyle/>
        <a:p>
          <a:endParaRPr lang="zh-CN" altLang="en-US"/>
        </a:p>
      </dgm:t>
    </dgm:pt>
    <dgm:pt modelId="{56EDA657-8804-5A4E-B6E6-14A33884D13F}" type="sibTrans" cxnId="{34BD0C9F-D4E8-A147-9C8E-C82EF93D60D6}">
      <dgm:prSet/>
      <dgm:spPr/>
      <dgm:t>
        <a:bodyPr/>
        <a:lstStyle/>
        <a:p>
          <a:endParaRPr lang="zh-CN" altLang="en-US"/>
        </a:p>
      </dgm:t>
    </dgm:pt>
    <dgm:pt modelId="{E052D8F3-8491-5448-9222-0433D24B46D4}">
      <dgm:prSet/>
      <dgm:spPr/>
      <dgm:t>
        <a:bodyPr/>
        <a:lstStyle/>
        <a:p>
          <a:r>
            <a:rPr lang="zh-CN" altLang="en-US" b="0" i="0" u="none"/>
            <a:t>第三百零六条　</a:t>
          </a:r>
          <a:r>
            <a:rPr lang="en-US" altLang="zh-CN" b="0" i="0" u="none"/>
            <a:t>【</a:t>
          </a:r>
          <a:r>
            <a:rPr lang="zh-CN" altLang="en-US" b="0" i="0" u="none"/>
            <a:t>优先购买权的实现方式</a:t>
          </a:r>
          <a:r>
            <a:rPr lang="en-US" altLang="zh-CN" b="0" i="0" u="none"/>
            <a:t>】</a:t>
          </a:r>
          <a:r>
            <a:rPr lang="zh-CN" altLang="en-US" b="0" i="0" u="none"/>
            <a:t>按份共有人转让其享有的共有的不动产或者动产份额的</a:t>
          </a:r>
          <a:r>
            <a:rPr lang="en-US" altLang="zh-CN" b="0" i="0" u="none"/>
            <a:t>,</a:t>
          </a:r>
          <a:r>
            <a:rPr lang="zh-CN" altLang="en-US" b="0" i="0" u="none"/>
            <a:t>应当将转让条件及时通知其他共有人。其他共有人应当在合理期限内行使优先购买权。</a:t>
          </a:r>
        </a:p>
      </dgm:t>
    </dgm:pt>
    <dgm:pt modelId="{0EF516A9-E2D8-734C-B17A-C2044C3FECB6}" type="parTrans" cxnId="{1BC7CFCE-22A8-B849-86C7-304BFDDF293E}">
      <dgm:prSet/>
      <dgm:spPr/>
      <dgm:t>
        <a:bodyPr/>
        <a:lstStyle/>
        <a:p>
          <a:endParaRPr lang="zh-CN" altLang="en-US"/>
        </a:p>
      </dgm:t>
    </dgm:pt>
    <dgm:pt modelId="{A505AF5F-DC9E-4A4B-9B2F-AA6B615FFA99}" type="sibTrans" cxnId="{1BC7CFCE-22A8-B849-86C7-304BFDDF293E}">
      <dgm:prSet/>
      <dgm:spPr/>
      <dgm:t>
        <a:bodyPr/>
        <a:lstStyle/>
        <a:p>
          <a:endParaRPr lang="zh-CN" altLang="en-US"/>
        </a:p>
      </dgm:t>
    </dgm:pt>
    <dgm:pt modelId="{8E3B8642-EC54-914D-A255-07DE0E84F24E}">
      <dgm:prSet/>
      <dgm:spPr/>
      <dgm:t>
        <a:bodyPr/>
        <a:lstStyle/>
        <a:p>
          <a:r>
            <a:rPr lang="zh-CN" altLang="en-US" b="0" i="0" u="none"/>
            <a:t>两个以上其他共有人主张行使优先购买权的</a:t>
          </a:r>
          <a:r>
            <a:rPr lang="en-US" altLang="zh-CN" b="0" i="0" u="none"/>
            <a:t>,</a:t>
          </a:r>
          <a:r>
            <a:rPr lang="zh-CN" altLang="en-US" b="0" i="0" u="none"/>
            <a:t>协商确定各自的购买比例</a:t>
          </a:r>
          <a:r>
            <a:rPr lang="en-US" altLang="zh-CN" b="0" i="0" u="none"/>
            <a:t>;</a:t>
          </a:r>
          <a:r>
            <a:rPr lang="zh-CN" altLang="en-US" b="0" i="0" u="none"/>
            <a:t>协商不成的</a:t>
          </a:r>
          <a:r>
            <a:rPr lang="en-US" altLang="zh-CN" b="0" i="0" u="none"/>
            <a:t>,</a:t>
          </a:r>
          <a:r>
            <a:rPr lang="zh-CN" altLang="en-US" b="0" i="0" u="none"/>
            <a:t>按照转让时各自的共有份额比例行使优先购买权。</a:t>
          </a:r>
        </a:p>
      </dgm:t>
    </dgm:pt>
    <dgm:pt modelId="{AFBEC896-34C2-7E4F-81FF-875EAE4628FE}" type="parTrans" cxnId="{F38840EC-644E-1141-BF3A-89B9E453169C}">
      <dgm:prSet/>
      <dgm:spPr/>
      <dgm:t>
        <a:bodyPr/>
        <a:lstStyle/>
        <a:p>
          <a:endParaRPr lang="zh-CN" altLang="en-US"/>
        </a:p>
      </dgm:t>
    </dgm:pt>
    <dgm:pt modelId="{636764A0-0C28-774A-A4A5-BB8656CC63D4}" type="sibTrans" cxnId="{F38840EC-644E-1141-BF3A-89B9E453169C}">
      <dgm:prSet/>
      <dgm:spPr/>
      <dgm:t>
        <a:bodyPr/>
        <a:lstStyle/>
        <a:p>
          <a:endParaRPr lang="zh-CN" altLang="en-US"/>
        </a:p>
      </dgm:t>
    </dgm:pt>
    <dgm:pt modelId="{6CFF5265-0570-5140-9AC8-9DBA9437E8E4}" type="pres">
      <dgm:prSet presAssocID="{5A629CFC-FFC5-3645-99A4-DF7F37E8C7F4}" presName="vert0" presStyleCnt="0">
        <dgm:presLayoutVars>
          <dgm:dir/>
          <dgm:animOne val="branch"/>
          <dgm:animLvl val="lvl"/>
        </dgm:presLayoutVars>
      </dgm:prSet>
      <dgm:spPr/>
    </dgm:pt>
    <dgm:pt modelId="{C555E802-59CE-7546-B260-3441CD202B14}" type="pres">
      <dgm:prSet presAssocID="{88C6C122-2E3F-C640-ABE6-F5E694916EAD}" presName="thickLine" presStyleLbl="alignNode1" presStyleIdx="0" presStyleCnt="3"/>
      <dgm:spPr/>
    </dgm:pt>
    <dgm:pt modelId="{9E610DE4-85CB-3D48-95C1-01AEDC7027F6}" type="pres">
      <dgm:prSet presAssocID="{88C6C122-2E3F-C640-ABE6-F5E694916EAD}" presName="horz1" presStyleCnt="0"/>
      <dgm:spPr/>
    </dgm:pt>
    <dgm:pt modelId="{260AFF1A-ACA6-8840-9920-AE04293B5B59}" type="pres">
      <dgm:prSet presAssocID="{88C6C122-2E3F-C640-ABE6-F5E694916EAD}" presName="tx1" presStyleLbl="revTx" presStyleIdx="0" presStyleCnt="3"/>
      <dgm:spPr/>
    </dgm:pt>
    <dgm:pt modelId="{96561F32-9630-A14F-ACBD-F294FEF7D4C9}" type="pres">
      <dgm:prSet presAssocID="{88C6C122-2E3F-C640-ABE6-F5E694916EAD}" presName="vert1" presStyleCnt="0"/>
      <dgm:spPr/>
    </dgm:pt>
    <dgm:pt modelId="{99BD1FD8-3A96-894E-B734-993A8C495229}" type="pres">
      <dgm:prSet presAssocID="{E052D8F3-8491-5448-9222-0433D24B46D4}" presName="thickLine" presStyleLbl="alignNode1" presStyleIdx="1" presStyleCnt="3"/>
      <dgm:spPr/>
    </dgm:pt>
    <dgm:pt modelId="{9735CF4C-1CDA-294D-A745-273CE261392E}" type="pres">
      <dgm:prSet presAssocID="{E052D8F3-8491-5448-9222-0433D24B46D4}" presName="horz1" presStyleCnt="0"/>
      <dgm:spPr/>
    </dgm:pt>
    <dgm:pt modelId="{5F9EE8EC-B087-444F-A7E4-1B0665009AA4}" type="pres">
      <dgm:prSet presAssocID="{E052D8F3-8491-5448-9222-0433D24B46D4}" presName="tx1" presStyleLbl="revTx" presStyleIdx="1" presStyleCnt="3"/>
      <dgm:spPr/>
    </dgm:pt>
    <dgm:pt modelId="{5359A4F4-E728-A646-BC49-9999BD5C683B}" type="pres">
      <dgm:prSet presAssocID="{E052D8F3-8491-5448-9222-0433D24B46D4}" presName="vert1" presStyleCnt="0"/>
      <dgm:spPr/>
    </dgm:pt>
    <dgm:pt modelId="{999601BF-C631-6848-BAE9-78514215E6FE}" type="pres">
      <dgm:prSet presAssocID="{8E3B8642-EC54-914D-A255-07DE0E84F24E}" presName="thickLine" presStyleLbl="alignNode1" presStyleIdx="2" presStyleCnt="3"/>
      <dgm:spPr/>
    </dgm:pt>
    <dgm:pt modelId="{9DA7DAFB-73C5-1346-856A-DEED24793FDD}" type="pres">
      <dgm:prSet presAssocID="{8E3B8642-EC54-914D-A255-07DE0E84F24E}" presName="horz1" presStyleCnt="0"/>
      <dgm:spPr/>
    </dgm:pt>
    <dgm:pt modelId="{D39737AD-F8A1-1049-84B9-92A39DFBAF22}" type="pres">
      <dgm:prSet presAssocID="{8E3B8642-EC54-914D-A255-07DE0E84F24E}" presName="tx1" presStyleLbl="revTx" presStyleIdx="2" presStyleCnt="3"/>
      <dgm:spPr/>
    </dgm:pt>
    <dgm:pt modelId="{F76FD3EE-E4C8-F849-8A23-ED10C0CBF593}" type="pres">
      <dgm:prSet presAssocID="{8E3B8642-EC54-914D-A255-07DE0E84F24E}" presName="vert1" presStyleCnt="0"/>
      <dgm:spPr/>
    </dgm:pt>
  </dgm:ptLst>
  <dgm:cxnLst>
    <dgm:cxn modelId="{59C8654E-2C92-224F-AC8B-0A2087262DEB}" type="presOf" srcId="{E052D8F3-8491-5448-9222-0433D24B46D4}" destId="{5F9EE8EC-B087-444F-A7E4-1B0665009AA4}" srcOrd="0" destOrd="0" presId="urn:microsoft.com/office/officeart/2008/layout/LinedList"/>
    <dgm:cxn modelId="{8B9F0951-F061-7D42-81D1-86D9CACE2DA5}" type="presOf" srcId="{8E3B8642-EC54-914D-A255-07DE0E84F24E}" destId="{D39737AD-F8A1-1049-84B9-92A39DFBAF22}" srcOrd="0" destOrd="0" presId="urn:microsoft.com/office/officeart/2008/layout/LinedList"/>
    <dgm:cxn modelId="{E0DAAD68-5FC1-F94B-B75E-1D21D30F3390}" type="presOf" srcId="{88C6C122-2E3F-C640-ABE6-F5E694916EAD}" destId="{260AFF1A-ACA6-8840-9920-AE04293B5B59}" srcOrd="0" destOrd="0" presId="urn:microsoft.com/office/officeart/2008/layout/LinedList"/>
    <dgm:cxn modelId="{34BD0C9F-D4E8-A147-9C8E-C82EF93D60D6}" srcId="{5A629CFC-FFC5-3645-99A4-DF7F37E8C7F4}" destId="{88C6C122-2E3F-C640-ABE6-F5E694916EAD}" srcOrd="0" destOrd="0" parTransId="{4D781CBE-706E-524B-BE82-96E9144864A7}" sibTransId="{56EDA657-8804-5A4E-B6E6-14A33884D13F}"/>
    <dgm:cxn modelId="{F403B0B5-98E6-8D48-B070-272C9D991C5F}" type="presOf" srcId="{5A629CFC-FFC5-3645-99A4-DF7F37E8C7F4}" destId="{6CFF5265-0570-5140-9AC8-9DBA9437E8E4}" srcOrd="0" destOrd="0" presId="urn:microsoft.com/office/officeart/2008/layout/LinedList"/>
    <dgm:cxn modelId="{1BC7CFCE-22A8-B849-86C7-304BFDDF293E}" srcId="{5A629CFC-FFC5-3645-99A4-DF7F37E8C7F4}" destId="{E052D8F3-8491-5448-9222-0433D24B46D4}" srcOrd="1" destOrd="0" parTransId="{0EF516A9-E2D8-734C-B17A-C2044C3FECB6}" sibTransId="{A505AF5F-DC9E-4A4B-9B2F-AA6B615FFA99}"/>
    <dgm:cxn modelId="{F38840EC-644E-1141-BF3A-89B9E453169C}" srcId="{5A629CFC-FFC5-3645-99A4-DF7F37E8C7F4}" destId="{8E3B8642-EC54-914D-A255-07DE0E84F24E}" srcOrd="2" destOrd="0" parTransId="{AFBEC896-34C2-7E4F-81FF-875EAE4628FE}" sibTransId="{636764A0-0C28-774A-A4A5-BB8656CC63D4}"/>
    <dgm:cxn modelId="{501EFB4E-C89A-FA46-9333-2A40A71CA3C2}" type="presParOf" srcId="{6CFF5265-0570-5140-9AC8-9DBA9437E8E4}" destId="{C555E802-59CE-7546-B260-3441CD202B14}" srcOrd="0" destOrd="0" presId="urn:microsoft.com/office/officeart/2008/layout/LinedList"/>
    <dgm:cxn modelId="{591DB638-D6E7-0E4B-A657-A2B38610E99B}" type="presParOf" srcId="{6CFF5265-0570-5140-9AC8-9DBA9437E8E4}" destId="{9E610DE4-85CB-3D48-95C1-01AEDC7027F6}" srcOrd="1" destOrd="0" presId="urn:microsoft.com/office/officeart/2008/layout/LinedList"/>
    <dgm:cxn modelId="{BC5A22F3-D7B0-3245-BFF8-588B5A504B85}" type="presParOf" srcId="{9E610DE4-85CB-3D48-95C1-01AEDC7027F6}" destId="{260AFF1A-ACA6-8840-9920-AE04293B5B59}" srcOrd="0" destOrd="0" presId="urn:microsoft.com/office/officeart/2008/layout/LinedList"/>
    <dgm:cxn modelId="{5A1EA758-5636-124C-8050-439895E74F78}" type="presParOf" srcId="{9E610DE4-85CB-3D48-95C1-01AEDC7027F6}" destId="{96561F32-9630-A14F-ACBD-F294FEF7D4C9}" srcOrd="1" destOrd="0" presId="urn:microsoft.com/office/officeart/2008/layout/LinedList"/>
    <dgm:cxn modelId="{ED8D1838-614B-E64A-8D8C-4FD2AEE02A4B}" type="presParOf" srcId="{6CFF5265-0570-5140-9AC8-9DBA9437E8E4}" destId="{99BD1FD8-3A96-894E-B734-993A8C495229}" srcOrd="2" destOrd="0" presId="urn:microsoft.com/office/officeart/2008/layout/LinedList"/>
    <dgm:cxn modelId="{AEFC68C3-0BEF-2F48-965B-302DACB7E6C5}" type="presParOf" srcId="{6CFF5265-0570-5140-9AC8-9DBA9437E8E4}" destId="{9735CF4C-1CDA-294D-A745-273CE261392E}" srcOrd="3" destOrd="0" presId="urn:microsoft.com/office/officeart/2008/layout/LinedList"/>
    <dgm:cxn modelId="{CC533B52-6177-0342-9F18-66E2AE8203DB}" type="presParOf" srcId="{9735CF4C-1CDA-294D-A745-273CE261392E}" destId="{5F9EE8EC-B087-444F-A7E4-1B0665009AA4}" srcOrd="0" destOrd="0" presId="urn:microsoft.com/office/officeart/2008/layout/LinedList"/>
    <dgm:cxn modelId="{11D50214-5044-1B45-826D-D2DF07740288}" type="presParOf" srcId="{9735CF4C-1CDA-294D-A745-273CE261392E}" destId="{5359A4F4-E728-A646-BC49-9999BD5C683B}" srcOrd="1" destOrd="0" presId="urn:microsoft.com/office/officeart/2008/layout/LinedList"/>
    <dgm:cxn modelId="{A34B9339-CB23-194D-B542-7421BA3F163E}" type="presParOf" srcId="{6CFF5265-0570-5140-9AC8-9DBA9437E8E4}" destId="{999601BF-C631-6848-BAE9-78514215E6FE}" srcOrd="4" destOrd="0" presId="urn:microsoft.com/office/officeart/2008/layout/LinedList"/>
    <dgm:cxn modelId="{E447434E-1148-C645-ADD4-131C43828F6B}" type="presParOf" srcId="{6CFF5265-0570-5140-9AC8-9DBA9437E8E4}" destId="{9DA7DAFB-73C5-1346-856A-DEED24793FDD}" srcOrd="5" destOrd="0" presId="urn:microsoft.com/office/officeart/2008/layout/LinedList"/>
    <dgm:cxn modelId="{C81A4588-1F3C-CE4B-849E-C870D8C2F116}" type="presParOf" srcId="{9DA7DAFB-73C5-1346-856A-DEED24793FDD}" destId="{D39737AD-F8A1-1049-84B9-92A39DFBAF22}" srcOrd="0" destOrd="0" presId="urn:microsoft.com/office/officeart/2008/layout/LinedList"/>
    <dgm:cxn modelId="{1726E43E-6385-4A49-B7AA-0A8C9269608C}" type="presParOf" srcId="{9DA7DAFB-73C5-1346-856A-DEED24793FDD}" destId="{F76FD3EE-E4C8-F849-8A23-ED10C0CBF5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EC3E3AA-A1A4-3C4E-9899-407301FC10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7912FA8A-ACD0-244A-9E5C-E4DDE8EEC751}">
      <dgm:prSet/>
      <dgm:spPr/>
      <dgm:t>
        <a:bodyPr/>
        <a:lstStyle/>
        <a:p>
          <a:r>
            <a:rPr lang="zh-CN" altLang="en-US" b="0" i="0" u="none" dirty="0"/>
            <a:t>第三百零七条　</a:t>
          </a:r>
          <a:r>
            <a:rPr lang="en-US" altLang="zh-CN" b="0" i="0" u="none" dirty="0"/>
            <a:t>【</a:t>
          </a:r>
          <a:r>
            <a:rPr lang="zh-CN" altLang="en-US" b="0" i="0" u="none" dirty="0"/>
            <a:t>因共同财产产生的债权债务关系的对外、对内效力</a:t>
          </a:r>
          <a:r>
            <a:rPr lang="en-US" altLang="zh-CN" b="0" i="0" u="none" dirty="0"/>
            <a:t>】</a:t>
          </a:r>
          <a:r>
            <a:rPr lang="zh-CN" altLang="en-US" b="0" i="0" u="none" dirty="0"/>
            <a:t>因共有的不动产或者动产产生的债权债务</a:t>
          </a:r>
          <a:r>
            <a:rPr lang="en-US" altLang="zh-CN" b="0" i="0" u="none" dirty="0"/>
            <a:t>,</a:t>
          </a:r>
          <a:r>
            <a:rPr lang="zh-CN" altLang="en-US" b="0" i="0" u="none" dirty="0"/>
            <a:t>在对外关系上</a:t>
          </a:r>
          <a:r>
            <a:rPr lang="en-US" altLang="zh-CN" b="0" i="0" u="none" dirty="0"/>
            <a:t>,</a:t>
          </a:r>
          <a:r>
            <a:rPr lang="zh-CN" altLang="en-US" b="0" i="0" u="none" dirty="0"/>
            <a:t>共有人享有连带债权、承担连带债务</a:t>
          </a:r>
          <a:r>
            <a:rPr lang="en-US" altLang="zh-CN" b="0" i="0" u="none" dirty="0"/>
            <a:t>,</a:t>
          </a:r>
          <a:r>
            <a:rPr lang="zh-CN" altLang="en-US" b="0" i="0" u="none" dirty="0"/>
            <a:t>但是法律另有规定或者第三人知道共有人不具有连带债权债务关系的除外</a:t>
          </a:r>
          <a:r>
            <a:rPr lang="en-US" altLang="zh-CN" b="0" i="0" u="none" dirty="0"/>
            <a:t>;</a:t>
          </a:r>
          <a:r>
            <a:rPr lang="zh-CN" altLang="en-US" b="0" i="0" u="none" dirty="0"/>
            <a:t>在共有人内部关系上</a:t>
          </a:r>
          <a:r>
            <a:rPr lang="en-US" altLang="zh-CN" b="0" i="0" u="none" dirty="0"/>
            <a:t>,</a:t>
          </a:r>
          <a:r>
            <a:rPr lang="zh-CN" altLang="en-US" b="0" i="0" u="none" dirty="0"/>
            <a:t>除共有人另有约定外</a:t>
          </a:r>
          <a:r>
            <a:rPr lang="en-US" altLang="zh-CN" b="0" i="0" u="none" dirty="0"/>
            <a:t>,</a:t>
          </a:r>
          <a:r>
            <a:rPr lang="zh-CN" altLang="en-US" b="0" i="0" u="none" dirty="0"/>
            <a:t>按份共有人按照份额享有债权、承担债务</a:t>
          </a:r>
          <a:r>
            <a:rPr lang="en-US" altLang="zh-CN" b="0" i="0" u="none" dirty="0"/>
            <a:t>,</a:t>
          </a:r>
          <a:r>
            <a:rPr lang="zh-CN" altLang="en-US" b="0" i="0" u="none" dirty="0"/>
            <a:t>共同共有人共同享有债权、承担债务。偿还债务超过自己应当承担份额的按份共有人</a:t>
          </a:r>
          <a:r>
            <a:rPr lang="en-US" altLang="zh-CN" b="0" i="0" u="none" dirty="0"/>
            <a:t>,</a:t>
          </a:r>
          <a:r>
            <a:rPr lang="zh-CN" altLang="en-US" b="0" i="0" u="none" dirty="0"/>
            <a:t>有权向其他共有人追偿。</a:t>
          </a:r>
        </a:p>
      </dgm:t>
    </dgm:pt>
    <dgm:pt modelId="{3ECBA52D-C394-8445-B960-BA9067342E5E}" type="parTrans" cxnId="{7B2479D6-C34F-DD4B-A935-9ED6A2EA4C4A}">
      <dgm:prSet/>
      <dgm:spPr/>
      <dgm:t>
        <a:bodyPr/>
        <a:lstStyle/>
        <a:p>
          <a:endParaRPr lang="zh-CN" altLang="en-US"/>
        </a:p>
      </dgm:t>
    </dgm:pt>
    <dgm:pt modelId="{72116C1D-B10B-4B4B-B6D9-DCA028F1C08C}" type="sibTrans" cxnId="{7B2479D6-C34F-DD4B-A935-9ED6A2EA4C4A}">
      <dgm:prSet/>
      <dgm:spPr/>
      <dgm:t>
        <a:bodyPr/>
        <a:lstStyle/>
        <a:p>
          <a:endParaRPr lang="zh-CN" altLang="en-US"/>
        </a:p>
      </dgm:t>
    </dgm:pt>
    <dgm:pt modelId="{097D3CF4-2507-F84A-BBDA-CA769DAD1F71}">
      <dgm:prSet/>
      <dgm:spPr/>
      <dgm:t>
        <a:bodyPr/>
        <a:lstStyle/>
        <a:p>
          <a:r>
            <a:rPr lang="zh-CN" altLang="en-US" b="0" i="0" u="none"/>
            <a:t>第三百零八条　</a:t>
          </a:r>
          <a:r>
            <a:rPr lang="en-US" altLang="zh-CN" b="0" i="0" u="none"/>
            <a:t>【</a:t>
          </a:r>
          <a:r>
            <a:rPr lang="zh-CN" altLang="en-US" b="0" i="0" u="none"/>
            <a:t>按份共有的推定</a:t>
          </a:r>
          <a:r>
            <a:rPr lang="en-US" altLang="zh-CN" b="0" i="0" u="none"/>
            <a:t>】</a:t>
          </a:r>
          <a:r>
            <a:rPr lang="zh-CN" altLang="en-US" b="0" i="0" u="none"/>
            <a:t>共有人对共有的不动产或者动产没有约定为按份共有或者共同共有</a:t>
          </a:r>
          <a:r>
            <a:rPr lang="en-US" altLang="zh-CN" b="0" i="0" u="none"/>
            <a:t>,</a:t>
          </a:r>
          <a:r>
            <a:rPr lang="zh-CN" altLang="en-US" b="0" i="0" u="none"/>
            <a:t>或者约定不明确的</a:t>
          </a:r>
          <a:r>
            <a:rPr lang="en-US" altLang="zh-CN" b="0" i="0" u="none"/>
            <a:t>,</a:t>
          </a:r>
          <a:r>
            <a:rPr lang="zh-CN" altLang="en-US" b="0" i="0" u="none"/>
            <a:t>除共有人具有家庭关系等外</a:t>
          </a:r>
          <a:r>
            <a:rPr lang="en-US" altLang="zh-CN" b="0" i="0" u="none"/>
            <a:t>,</a:t>
          </a:r>
          <a:r>
            <a:rPr lang="zh-CN" altLang="en-US" b="0" i="0" u="none"/>
            <a:t>视为按份共有。</a:t>
          </a:r>
        </a:p>
      </dgm:t>
    </dgm:pt>
    <dgm:pt modelId="{2A388EFF-40B0-D246-8A09-11E830E3A1AA}" type="parTrans" cxnId="{16CBC6B9-1F6C-364E-B324-6BC8050B18A6}">
      <dgm:prSet/>
      <dgm:spPr/>
      <dgm:t>
        <a:bodyPr/>
        <a:lstStyle/>
        <a:p>
          <a:endParaRPr lang="zh-CN" altLang="en-US"/>
        </a:p>
      </dgm:t>
    </dgm:pt>
    <dgm:pt modelId="{54F1BDB1-1CAD-F945-AE91-8BA855D86B6C}" type="sibTrans" cxnId="{16CBC6B9-1F6C-364E-B324-6BC8050B18A6}">
      <dgm:prSet/>
      <dgm:spPr/>
      <dgm:t>
        <a:bodyPr/>
        <a:lstStyle/>
        <a:p>
          <a:endParaRPr lang="zh-CN" altLang="en-US"/>
        </a:p>
      </dgm:t>
    </dgm:pt>
    <dgm:pt modelId="{A6E36DB6-9C9B-E44F-B4B2-BE040137D572}">
      <dgm:prSet/>
      <dgm:spPr/>
      <dgm:t>
        <a:bodyPr/>
        <a:lstStyle/>
        <a:p>
          <a:r>
            <a:rPr lang="zh-CN" altLang="en-US" b="0" i="0" u="none"/>
            <a:t>第三百零九条　</a:t>
          </a:r>
          <a:r>
            <a:rPr lang="en-US" altLang="zh-CN" b="0" i="0" u="none"/>
            <a:t>【</a:t>
          </a:r>
          <a:r>
            <a:rPr lang="zh-CN" altLang="en-US" b="0" i="0" u="none"/>
            <a:t>按份共有人份额的确定</a:t>
          </a:r>
          <a:r>
            <a:rPr lang="en-US" altLang="zh-CN" b="0" i="0" u="none"/>
            <a:t>】</a:t>
          </a:r>
          <a:r>
            <a:rPr lang="zh-CN" altLang="en-US" b="0" i="0" u="none"/>
            <a:t>按份共有人对共有的不动产或者动产享有的份额</a:t>
          </a:r>
          <a:r>
            <a:rPr lang="en-US" altLang="zh-CN" b="0" i="0" u="none"/>
            <a:t>,</a:t>
          </a:r>
          <a:r>
            <a:rPr lang="zh-CN" altLang="en-US" b="0" i="0" u="none"/>
            <a:t>没有约定或者约定不明确的</a:t>
          </a:r>
          <a:r>
            <a:rPr lang="en-US" altLang="zh-CN" b="0" i="0" u="none"/>
            <a:t>,</a:t>
          </a:r>
          <a:r>
            <a:rPr lang="zh-CN" altLang="en-US" b="0" i="0" u="none"/>
            <a:t>按照出资额确定</a:t>
          </a:r>
          <a:r>
            <a:rPr lang="en-US" altLang="zh-CN" b="0" i="0" u="none"/>
            <a:t>;</a:t>
          </a:r>
          <a:r>
            <a:rPr lang="zh-CN" altLang="en-US" b="0" i="0" u="none"/>
            <a:t>不能确定出资额的</a:t>
          </a:r>
          <a:r>
            <a:rPr lang="en-US" altLang="zh-CN" b="0" i="0" u="none"/>
            <a:t>,</a:t>
          </a:r>
          <a:r>
            <a:rPr lang="zh-CN" altLang="en-US" b="0" i="0" u="none"/>
            <a:t>视为等额享有。</a:t>
          </a:r>
        </a:p>
      </dgm:t>
    </dgm:pt>
    <dgm:pt modelId="{CB384942-6B97-D646-9D85-F9FAAC45FE0B}" type="parTrans" cxnId="{0D88F06A-F51A-ED44-B19B-0DE413EFB34C}">
      <dgm:prSet/>
      <dgm:spPr/>
      <dgm:t>
        <a:bodyPr/>
        <a:lstStyle/>
        <a:p>
          <a:endParaRPr lang="zh-CN" altLang="en-US"/>
        </a:p>
      </dgm:t>
    </dgm:pt>
    <dgm:pt modelId="{2CD11904-070B-1947-9D23-DEA82C5676C6}" type="sibTrans" cxnId="{0D88F06A-F51A-ED44-B19B-0DE413EFB34C}">
      <dgm:prSet/>
      <dgm:spPr/>
      <dgm:t>
        <a:bodyPr/>
        <a:lstStyle/>
        <a:p>
          <a:endParaRPr lang="zh-CN" altLang="en-US"/>
        </a:p>
      </dgm:t>
    </dgm:pt>
    <dgm:pt modelId="{0F0AFAC3-07ED-4849-8AE0-16D82D4BD4AE}">
      <dgm:prSet/>
      <dgm:spPr/>
      <dgm:t>
        <a:bodyPr/>
        <a:lstStyle/>
        <a:p>
          <a:r>
            <a:rPr lang="zh-CN" altLang="en-US" b="0" i="0" u="none"/>
            <a:t>第三百一十条　</a:t>
          </a:r>
          <a:r>
            <a:rPr lang="en-US" altLang="zh-CN" b="0" i="0" u="none"/>
            <a:t>【</a:t>
          </a:r>
          <a:r>
            <a:rPr lang="zh-CN" altLang="en-US" b="0" i="0" u="none"/>
            <a:t>用益物权、担保物权共有的参照适用</a:t>
          </a:r>
          <a:r>
            <a:rPr lang="en-US" altLang="zh-CN" b="0" i="0" u="none"/>
            <a:t>】</a:t>
          </a:r>
          <a:r>
            <a:rPr lang="zh-CN" altLang="en-US" b="0" i="0" u="none"/>
            <a:t>两个以上组织、个人共同享有用益物权、担保物权的</a:t>
          </a:r>
          <a:r>
            <a:rPr lang="en-US" altLang="zh-CN" b="0" i="0" u="none"/>
            <a:t>,</a:t>
          </a:r>
          <a:r>
            <a:rPr lang="zh-CN" altLang="en-US" b="0" i="0" u="none"/>
            <a:t>参照适用本章的有关规定。</a:t>
          </a:r>
        </a:p>
      </dgm:t>
    </dgm:pt>
    <dgm:pt modelId="{0C3D0459-06F6-5346-AD64-1F776AE5EEBE}" type="parTrans" cxnId="{F0E9876C-90E8-234E-961D-B097A0E3C73E}">
      <dgm:prSet/>
      <dgm:spPr/>
      <dgm:t>
        <a:bodyPr/>
        <a:lstStyle/>
        <a:p>
          <a:endParaRPr lang="zh-CN" altLang="en-US"/>
        </a:p>
      </dgm:t>
    </dgm:pt>
    <dgm:pt modelId="{79EC0A86-B545-C548-8427-3D65E8383560}" type="sibTrans" cxnId="{F0E9876C-90E8-234E-961D-B097A0E3C73E}">
      <dgm:prSet/>
      <dgm:spPr/>
      <dgm:t>
        <a:bodyPr/>
        <a:lstStyle/>
        <a:p>
          <a:endParaRPr lang="zh-CN" altLang="en-US"/>
        </a:p>
      </dgm:t>
    </dgm:pt>
    <dgm:pt modelId="{514A5010-7423-6840-BC8E-1525A1835828}" type="pres">
      <dgm:prSet presAssocID="{2EC3E3AA-A1A4-3C4E-9899-407301FC102D}" presName="vert0" presStyleCnt="0">
        <dgm:presLayoutVars>
          <dgm:dir/>
          <dgm:animOne val="branch"/>
          <dgm:animLvl val="lvl"/>
        </dgm:presLayoutVars>
      </dgm:prSet>
      <dgm:spPr/>
    </dgm:pt>
    <dgm:pt modelId="{274B19A0-DE47-1C4C-B2F2-B86F750A53BA}" type="pres">
      <dgm:prSet presAssocID="{7912FA8A-ACD0-244A-9E5C-E4DDE8EEC751}" presName="thickLine" presStyleLbl="alignNode1" presStyleIdx="0" presStyleCnt="4"/>
      <dgm:spPr/>
    </dgm:pt>
    <dgm:pt modelId="{CEB29504-F3C1-C34C-A51B-18974E832837}" type="pres">
      <dgm:prSet presAssocID="{7912FA8A-ACD0-244A-9E5C-E4DDE8EEC751}" presName="horz1" presStyleCnt="0"/>
      <dgm:spPr/>
    </dgm:pt>
    <dgm:pt modelId="{57ECE30B-ECBD-5E47-BCFD-F5710981F686}" type="pres">
      <dgm:prSet presAssocID="{7912FA8A-ACD0-244A-9E5C-E4DDE8EEC751}" presName="tx1" presStyleLbl="revTx" presStyleIdx="0" presStyleCnt="4" custScaleY="162094"/>
      <dgm:spPr/>
    </dgm:pt>
    <dgm:pt modelId="{FF36A986-CFBC-DF42-BE85-7E67AE791AE3}" type="pres">
      <dgm:prSet presAssocID="{7912FA8A-ACD0-244A-9E5C-E4DDE8EEC751}" presName="vert1" presStyleCnt="0"/>
      <dgm:spPr/>
    </dgm:pt>
    <dgm:pt modelId="{C51289DC-096B-7849-8668-66A2681E0F1F}" type="pres">
      <dgm:prSet presAssocID="{097D3CF4-2507-F84A-BBDA-CA769DAD1F71}" presName="thickLine" presStyleLbl="alignNode1" presStyleIdx="1" presStyleCnt="4"/>
      <dgm:spPr/>
    </dgm:pt>
    <dgm:pt modelId="{4CB7AC55-5F72-8A41-9F0D-FBBACC0C2EDD}" type="pres">
      <dgm:prSet presAssocID="{097D3CF4-2507-F84A-BBDA-CA769DAD1F71}" presName="horz1" presStyleCnt="0"/>
      <dgm:spPr/>
    </dgm:pt>
    <dgm:pt modelId="{DE43F3C1-331D-DC4C-AE8F-FBA036536AFE}" type="pres">
      <dgm:prSet presAssocID="{097D3CF4-2507-F84A-BBDA-CA769DAD1F71}" presName="tx1" presStyleLbl="revTx" presStyleIdx="1" presStyleCnt="4"/>
      <dgm:spPr/>
    </dgm:pt>
    <dgm:pt modelId="{13630272-4513-C845-B9F1-32EE915567A1}" type="pres">
      <dgm:prSet presAssocID="{097D3CF4-2507-F84A-BBDA-CA769DAD1F71}" presName="vert1" presStyleCnt="0"/>
      <dgm:spPr/>
    </dgm:pt>
    <dgm:pt modelId="{055B732A-DC48-B94A-8CBF-7535E169215A}" type="pres">
      <dgm:prSet presAssocID="{A6E36DB6-9C9B-E44F-B4B2-BE040137D572}" presName="thickLine" presStyleLbl="alignNode1" presStyleIdx="2" presStyleCnt="4"/>
      <dgm:spPr/>
    </dgm:pt>
    <dgm:pt modelId="{513608C8-B396-D34D-9B62-A40DAA761092}" type="pres">
      <dgm:prSet presAssocID="{A6E36DB6-9C9B-E44F-B4B2-BE040137D572}" presName="horz1" presStyleCnt="0"/>
      <dgm:spPr/>
    </dgm:pt>
    <dgm:pt modelId="{C149C1E0-496B-0441-A8C7-FE4823C5A1AC}" type="pres">
      <dgm:prSet presAssocID="{A6E36DB6-9C9B-E44F-B4B2-BE040137D572}" presName="tx1" presStyleLbl="revTx" presStyleIdx="2" presStyleCnt="4"/>
      <dgm:spPr/>
    </dgm:pt>
    <dgm:pt modelId="{54E6E633-2105-A94E-98BD-6F77F6D20121}" type="pres">
      <dgm:prSet presAssocID="{A6E36DB6-9C9B-E44F-B4B2-BE040137D572}" presName="vert1" presStyleCnt="0"/>
      <dgm:spPr/>
    </dgm:pt>
    <dgm:pt modelId="{B81C5305-4042-AE4B-965A-3C0B48DF91F5}" type="pres">
      <dgm:prSet presAssocID="{0F0AFAC3-07ED-4849-8AE0-16D82D4BD4AE}" presName="thickLine" presStyleLbl="alignNode1" presStyleIdx="3" presStyleCnt="4"/>
      <dgm:spPr/>
    </dgm:pt>
    <dgm:pt modelId="{26B63936-F210-3747-9F62-F1DD1A237C64}" type="pres">
      <dgm:prSet presAssocID="{0F0AFAC3-07ED-4849-8AE0-16D82D4BD4AE}" presName="horz1" presStyleCnt="0"/>
      <dgm:spPr/>
    </dgm:pt>
    <dgm:pt modelId="{CDD85FE9-BD59-1246-889E-2C63887983A4}" type="pres">
      <dgm:prSet presAssocID="{0F0AFAC3-07ED-4849-8AE0-16D82D4BD4AE}" presName="tx1" presStyleLbl="revTx" presStyleIdx="3" presStyleCnt="4"/>
      <dgm:spPr/>
    </dgm:pt>
    <dgm:pt modelId="{948F5E8C-E14E-064F-AE56-91CAA0C51631}" type="pres">
      <dgm:prSet presAssocID="{0F0AFAC3-07ED-4849-8AE0-16D82D4BD4AE}" presName="vert1" presStyleCnt="0"/>
      <dgm:spPr/>
    </dgm:pt>
  </dgm:ptLst>
  <dgm:cxnLst>
    <dgm:cxn modelId="{7C97D12B-C908-544A-9726-30E122DAF993}" type="presOf" srcId="{097D3CF4-2507-F84A-BBDA-CA769DAD1F71}" destId="{DE43F3C1-331D-DC4C-AE8F-FBA036536AFE}" srcOrd="0" destOrd="0" presId="urn:microsoft.com/office/officeart/2008/layout/LinedList"/>
    <dgm:cxn modelId="{681B123B-6DAB-8845-8B1E-A9619784ED8A}" type="presOf" srcId="{A6E36DB6-9C9B-E44F-B4B2-BE040137D572}" destId="{C149C1E0-496B-0441-A8C7-FE4823C5A1AC}" srcOrd="0" destOrd="0" presId="urn:microsoft.com/office/officeart/2008/layout/LinedList"/>
    <dgm:cxn modelId="{0D88F06A-F51A-ED44-B19B-0DE413EFB34C}" srcId="{2EC3E3AA-A1A4-3C4E-9899-407301FC102D}" destId="{A6E36DB6-9C9B-E44F-B4B2-BE040137D572}" srcOrd="2" destOrd="0" parTransId="{CB384942-6B97-D646-9D85-F9FAAC45FE0B}" sibTransId="{2CD11904-070B-1947-9D23-DEA82C5676C6}"/>
    <dgm:cxn modelId="{F0E9876C-90E8-234E-961D-B097A0E3C73E}" srcId="{2EC3E3AA-A1A4-3C4E-9899-407301FC102D}" destId="{0F0AFAC3-07ED-4849-8AE0-16D82D4BD4AE}" srcOrd="3" destOrd="0" parTransId="{0C3D0459-06F6-5346-AD64-1F776AE5EEBE}" sibTransId="{79EC0A86-B545-C548-8427-3D65E8383560}"/>
    <dgm:cxn modelId="{40B73688-ACB5-4D4E-99A9-A8FAC254FFE1}" type="presOf" srcId="{2EC3E3AA-A1A4-3C4E-9899-407301FC102D}" destId="{514A5010-7423-6840-BC8E-1525A1835828}" srcOrd="0" destOrd="0" presId="urn:microsoft.com/office/officeart/2008/layout/LinedList"/>
    <dgm:cxn modelId="{1148FC9B-C317-A44F-BB73-029437920901}" type="presOf" srcId="{0F0AFAC3-07ED-4849-8AE0-16D82D4BD4AE}" destId="{CDD85FE9-BD59-1246-889E-2C63887983A4}" srcOrd="0" destOrd="0" presId="urn:microsoft.com/office/officeart/2008/layout/LinedList"/>
    <dgm:cxn modelId="{16CBC6B9-1F6C-364E-B324-6BC8050B18A6}" srcId="{2EC3E3AA-A1A4-3C4E-9899-407301FC102D}" destId="{097D3CF4-2507-F84A-BBDA-CA769DAD1F71}" srcOrd="1" destOrd="0" parTransId="{2A388EFF-40B0-D246-8A09-11E830E3A1AA}" sibTransId="{54F1BDB1-1CAD-F945-AE91-8BA855D86B6C}"/>
    <dgm:cxn modelId="{7B2479D6-C34F-DD4B-A935-9ED6A2EA4C4A}" srcId="{2EC3E3AA-A1A4-3C4E-9899-407301FC102D}" destId="{7912FA8A-ACD0-244A-9E5C-E4DDE8EEC751}" srcOrd="0" destOrd="0" parTransId="{3ECBA52D-C394-8445-B960-BA9067342E5E}" sibTransId="{72116C1D-B10B-4B4B-B6D9-DCA028F1C08C}"/>
    <dgm:cxn modelId="{913AE3FE-A5F2-E84A-93A7-080DBF2E378C}" type="presOf" srcId="{7912FA8A-ACD0-244A-9E5C-E4DDE8EEC751}" destId="{57ECE30B-ECBD-5E47-BCFD-F5710981F686}" srcOrd="0" destOrd="0" presId="urn:microsoft.com/office/officeart/2008/layout/LinedList"/>
    <dgm:cxn modelId="{B989ADD4-946C-6B4D-99BF-69B252339995}" type="presParOf" srcId="{514A5010-7423-6840-BC8E-1525A1835828}" destId="{274B19A0-DE47-1C4C-B2F2-B86F750A53BA}" srcOrd="0" destOrd="0" presId="urn:microsoft.com/office/officeart/2008/layout/LinedList"/>
    <dgm:cxn modelId="{AD51A713-F46A-5244-96D7-A8011C46FA47}" type="presParOf" srcId="{514A5010-7423-6840-BC8E-1525A1835828}" destId="{CEB29504-F3C1-C34C-A51B-18974E832837}" srcOrd="1" destOrd="0" presId="urn:microsoft.com/office/officeart/2008/layout/LinedList"/>
    <dgm:cxn modelId="{2DA8AD9A-1D17-094F-948D-070DB960BB61}" type="presParOf" srcId="{CEB29504-F3C1-C34C-A51B-18974E832837}" destId="{57ECE30B-ECBD-5E47-BCFD-F5710981F686}" srcOrd="0" destOrd="0" presId="urn:microsoft.com/office/officeart/2008/layout/LinedList"/>
    <dgm:cxn modelId="{DDA8D668-C8E1-FF49-86EA-05EDA0786207}" type="presParOf" srcId="{CEB29504-F3C1-C34C-A51B-18974E832837}" destId="{FF36A986-CFBC-DF42-BE85-7E67AE791AE3}" srcOrd="1" destOrd="0" presId="urn:microsoft.com/office/officeart/2008/layout/LinedList"/>
    <dgm:cxn modelId="{512F659C-7663-9449-8C3C-5C8A8CC968AA}" type="presParOf" srcId="{514A5010-7423-6840-BC8E-1525A1835828}" destId="{C51289DC-096B-7849-8668-66A2681E0F1F}" srcOrd="2" destOrd="0" presId="urn:microsoft.com/office/officeart/2008/layout/LinedList"/>
    <dgm:cxn modelId="{74D19627-7FAB-E142-9532-DF1F7251F854}" type="presParOf" srcId="{514A5010-7423-6840-BC8E-1525A1835828}" destId="{4CB7AC55-5F72-8A41-9F0D-FBBACC0C2EDD}" srcOrd="3" destOrd="0" presId="urn:microsoft.com/office/officeart/2008/layout/LinedList"/>
    <dgm:cxn modelId="{E5DEF2CF-F078-0749-91AD-2F1709D3DA0D}" type="presParOf" srcId="{4CB7AC55-5F72-8A41-9F0D-FBBACC0C2EDD}" destId="{DE43F3C1-331D-DC4C-AE8F-FBA036536AFE}" srcOrd="0" destOrd="0" presId="urn:microsoft.com/office/officeart/2008/layout/LinedList"/>
    <dgm:cxn modelId="{F6D6E391-72AC-6D46-A795-D2A541942189}" type="presParOf" srcId="{4CB7AC55-5F72-8A41-9F0D-FBBACC0C2EDD}" destId="{13630272-4513-C845-B9F1-32EE915567A1}" srcOrd="1" destOrd="0" presId="urn:microsoft.com/office/officeart/2008/layout/LinedList"/>
    <dgm:cxn modelId="{B6ABEFD3-B440-1B4D-8C15-9B7F18089D0A}" type="presParOf" srcId="{514A5010-7423-6840-BC8E-1525A1835828}" destId="{055B732A-DC48-B94A-8CBF-7535E169215A}" srcOrd="4" destOrd="0" presId="urn:microsoft.com/office/officeart/2008/layout/LinedList"/>
    <dgm:cxn modelId="{6ED9B761-E323-C942-A670-7476D7E11EB6}" type="presParOf" srcId="{514A5010-7423-6840-BC8E-1525A1835828}" destId="{513608C8-B396-D34D-9B62-A40DAA761092}" srcOrd="5" destOrd="0" presId="urn:microsoft.com/office/officeart/2008/layout/LinedList"/>
    <dgm:cxn modelId="{BAC98591-5306-564D-833D-727F8B9BB843}" type="presParOf" srcId="{513608C8-B396-D34D-9B62-A40DAA761092}" destId="{C149C1E0-496B-0441-A8C7-FE4823C5A1AC}" srcOrd="0" destOrd="0" presId="urn:microsoft.com/office/officeart/2008/layout/LinedList"/>
    <dgm:cxn modelId="{FA9F0C65-4A22-2D42-A6A9-69B4B1EFE22A}" type="presParOf" srcId="{513608C8-B396-D34D-9B62-A40DAA761092}" destId="{54E6E633-2105-A94E-98BD-6F77F6D20121}" srcOrd="1" destOrd="0" presId="urn:microsoft.com/office/officeart/2008/layout/LinedList"/>
    <dgm:cxn modelId="{6EB98183-32A7-2244-B6B8-91B2D57A6BF9}" type="presParOf" srcId="{514A5010-7423-6840-BC8E-1525A1835828}" destId="{B81C5305-4042-AE4B-965A-3C0B48DF91F5}" srcOrd="6" destOrd="0" presId="urn:microsoft.com/office/officeart/2008/layout/LinedList"/>
    <dgm:cxn modelId="{767C6409-35C5-9D44-9338-D830EC36ACA9}" type="presParOf" srcId="{514A5010-7423-6840-BC8E-1525A1835828}" destId="{26B63936-F210-3747-9F62-F1DD1A237C64}" srcOrd="7" destOrd="0" presId="urn:microsoft.com/office/officeart/2008/layout/LinedList"/>
    <dgm:cxn modelId="{1DA37111-61E9-C740-BEE0-13C029D95FFB}" type="presParOf" srcId="{26B63936-F210-3747-9F62-F1DD1A237C64}" destId="{CDD85FE9-BD59-1246-889E-2C63887983A4}" srcOrd="0" destOrd="0" presId="urn:microsoft.com/office/officeart/2008/layout/LinedList"/>
    <dgm:cxn modelId="{F04F89F9-6F20-FF4F-AD63-BC2D3D2C0A97}" type="presParOf" srcId="{26B63936-F210-3747-9F62-F1DD1A237C64}" destId="{948F5E8C-E14E-064F-AE56-91CAA0C516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DB20613-0806-DD45-A4FE-ECA468994B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D5B529C-1377-984D-9F86-328D538619AF}">
      <dgm:prSet/>
      <dgm:spPr/>
      <dgm:t>
        <a:bodyPr/>
        <a:lstStyle/>
        <a:p>
          <a:r>
            <a:rPr lang="zh-CN" altLang="en-US" b="0" i="0" u="none" dirty="0"/>
            <a:t>第三百一十一条　</a:t>
          </a:r>
          <a:r>
            <a:rPr lang="en-US" altLang="zh-CN" b="0" i="0" u="none" dirty="0"/>
            <a:t>【</a:t>
          </a:r>
          <a:r>
            <a:rPr lang="zh-CN" altLang="en-US" b="0" i="0" u="none" dirty="0"/>
            <a:t>善意取得</a:t>
          </a:r>
          <a:r>
            <a:rPr lang="en-US" altLang="zh-CN" b="0" i="0" u="none" dirty="0"/>
            <a:t>】</a:t>
          </a:r>
          <a:r>
            <a:rPr lang="zh-CN" altLang="en-US" b="0" i="0" u="none" dirty="0"/>
            <a:t>无处分权人将不动产或者动产转让给受让人的</a:t>
          </a:r>
          <a:r>
            <a:rPr lang="en-US" altLang="zh-CN" b="0" i="0" u="none" dirty="0"/>
            <a:t>,</a:t>
          </a:r>
          <a:r>
            <a:rPr lang="zh-CN" altLang="en-US" b="0" i="0" u="none" dirty="0"/>
            <a:t>所有权人有权追回</a:t>
          </a:r>
          <a:r>
            <a:rPr lang="en-US" altLang="zh-CN" b="0" i="0" u="none" dirty="0"/>
            <a:t>;</a:t>
          </a:r>
          <a:r>
            <a:rPr lang="zh-CN" altLang="en-US" b="0" i="0" u="none" dirty="0"/>
            <a:t>除法律另有规定外</a:t>
          </a:r>
          <a:r>
            <a:rPr lang="en-US" altLang="zh-CN" b="0" i="0" u="none" dirty="0"/>
            <a:t>,</a:t>
          </a:r>
          <a:r>
            <a:rPr lang="zh-CN" altLang="en-US" b="0" i="0" u="none" dirty="0"/>
            <a:t>符合下列情形的</a:t>
          </a:r>
          <a:r>
            <a:rPr lang="en-US" altLang="zh-CN" b="0" i="0" u="none" dirty="0"/>
            <a:t>,</a:t>
          </a:r>
          <a:r>
            <a:rPr lang="zh-CN" altLang="en-US" b="0" i="0" u="none" dirty="0"/>
            <a:t>受让人取得该不动产或者动产的所有权</a:t>
          </a:r>
          <a:r>
            <a:rPr lang="en-US" altLang="zh-CN" b="0" i="0" u="none" dirty="0"/>
            <a:t>:</a:t>
          </a:r>
        </a:p>
      </dgm:t>
    </dgm:pt>
    <dgm:pt modelId="{02A55800-FC81-624D-8914-F50DC1AED922}" type="parTrans" cxnId="{7992F2A5-2E6B-5249-B6BC-1682A6E350C3}">
      <dgm:prSet/>
      <dgm:spPr/>
      <dgm:t>
        <a:bodyPr/>
        <a:lstStyle/>
        <a:p>
          <a:endParaRPr lang="zh-CN" altLang="en-US"/>
        </a:p>
      </dgm:t>
    </dgm:pt>
    <dgm:pt modelId="{9715679F-FE75-D744-9057-94FDDEB464DE}" type="sibTrans" cxnId="{7992F2A5-2E6B-5249-B6BC-1682A6E350C3}">
      <dgm:prSet/>
      <dgm:spPr/>
      <dgm:t>
        <a:bodyPr/>
        <a:lstStyle/>
        <a:p>
          <a:endParaRPr lang="zh-CN" altLang="en-US"/>
        </a:p>
      </dgm:t>
    </dgm:pt>
    <dgm:pt modelId="{6E7510BA-5F4F-8841-AB38-7B7E83D521A5}">
      <dgm:prSet/>
      <dgm:spPr/>
      <dgm:t>
        <a:bodyPr/>
        <a:lstStyle/>
        <a:p>
          <a:r>
            <a:rPr lang="en-US" altLang="zh-CN" b="0" i="0" u="none"/>
            <a:t>(</a:t>
          </a:r>
          <a:r>
            <a:rPr lang="zh-CN" altLang="en-US" b="0" i="0" u="none"/>
            <a:t>一</a:t>
          </a:r>
          <a:r>
            <a:rPr lang="en-US" altLang="zh-CN" b="0" i="0" u="none"/>
            <a:t>)</a:t>
          </a:r>
          <a:r>
            <a:rPr lang="zh-CN" altLang="en-US" b="0" i="0" u="none"/>
            <a:t>受让人受让该不动产或者动产时是善意</a:t>
          </a:r>
          <a:r>
            <a:rPr lang="en-US" altLang="zh-CN" b="0" i="0" u="none"/>
            <a:t>;</a:t>
          </a:r>
        </a:p>
      </dgm:t>
    </dgm:pt>
    <dgm:pt modelId="{1A38DEC2-1B33-F741-857C-130D4CA268EE}" type="parTrans" cxnId="{96984BDE-02FA-7044-8B84-3068D5EDBD86}">
      <dgm:prSet/>
      <dgm:spPr/>
      <dgm:t>
        <a:bodyPr/>
        <a:lstStyle/>
        <a:p>
          <a:endParaRPr lang="zh-CN" altLang="en-US"/>
        </a:p>
      </dgm:t>
    </dgm:pt>
    <dgm:pt modelId="{CA9715FB-5846-F646-BC4A-8F652E95095E}" type="sibTrans" cxnId="{96984BDE-02FA-7044-8B84-3068D5EDBD86}">
      <dgm:prSet/>
      <dgm:spPr/>
      <dgm:t>
        <a:bodyPr/>
        <a:lstStyle/>
        <a:p>
          <a:endParaRPr lang="zh-CN" altLang="en-US"/>
        </a:p>
      </dgm:t>
    </dgm:pt>
    <dgm:pt modelId="{2895136A-1AF1-5745-AD3C-622F2D76E848}">
      <dgm:prSet/>
      <dgm:spPr/>
      <dgm:t>
        <a:bodyPr/>
        <a:lstStyle/>
        <a:p>
          <a:r>
            <a:rPr lang="en-US" altLang="zh-CN" b="0" i="0" u="none"/>
            <a:t>(</a:t>
          </a:r>
          <a:r>
            <a:rPr lang="zh-CN" altLang="en-US" b="0" i="0" u="none"/>
            <a:t>二</a:t>
          </a:r>
          <a:r>
            <a:rPr lang="en-US" altLang="zh-CN" b="0" i="0" u="none"/>
            <a:t>)</a:t>
          </a:r>
          <a:r>
            <a:rPr lang="zh-CN" altLang="en-US" b="0" i="0" u="none"/>
            <a:t>以合理的价格转让</a:t>
          </a:r>
          <a:r>
            <a:rPr lang="en-US" altLang="zh-CN" b="0" i="0" u="none"/>
            <a:t>;</a:t>
          </a:r>
        </a:p>
      </dgm:t>
    </dgm:pt>
    <dgm:pt modelId="{DE2D927F-FC3F-E14C-96ED-29035F8D32A6}" type="parTrans" cxnId="{D24DC063-545D-5D41-9A8D-108AF8BBE329}">
      <dgm:prSet/>
      <dgm:spPr/>
      <dgm:t>
        <a:bodyPr/>
        <a:lstStyle/>
        <a:p>
          <a:endParaRPr lang="zh-CN" altLang="en-US"/>
        </a:p>
      </dgm:t>
    </dgm:pt>
    <dgm:pt modelId="{54B106A1-FEDE-6442-8C5D-BC45478C213A}" type="sibTrans" cxnId="{D24DC063-545D-5D41-9A8D-108AF8BBE329}">
      <dgm:prSet/>
      <dgm:spPr/>
      <dgm:t>
        <a:bodyPr/>
        <a:lstStyle/>
        <a:p>
          <a:endParaRPr lang="zh-CN" altLang="en-US"/>
        </a:p>
      </dgm:t>
    </dgm:pt>
    <dgm:pt modelId="{5636DC4E-9335-1F4F-B53E-E6814798E219}">
      <dgm:prSet/>
      <dgm:spPr/>
      <dgm:t>
        <a:bodyPr/>
        <a:lstStyle/>
        <a:p>
          <a:r>
            <a:rPr lang="en-US" altLang="zh-CN" b="0" i="0" u="none"/>
            <a:t>(</a:t>
          </a:r>
          <a:r>
            <a:rPr lang="zh-CN" altLang="en-US" b="0" i="0" u="none"/>
            <a:t>三</a:t>
          </a:r>
          <a:r>
            <a:rPr lang="en-US" altLang="zh-CN" b="0" i="0" u="none"/>
            <a:t>)</a:t>
          </a:r>
          <a:r>
            <a:rPr lang="zh-CN" altLang="en-US" b="0" i="0" u="none"/>
            <a:t>转让的不动产或者动产依照法律规定应当登记的已经登记</a:t>
          </a:r>
          <a:r>
            <a:rPr lang="en-US" altLang="zh-CN" b="0" i="0" u="none"/>
            <a:t>,</a:t>
          </a:r>
          <a:r>
            <a:rPr lang="zh-CN" altLang="en-US" b="0" i="0" u="none"/>
            <a:t>不需要登记的已经交付给受让人。</a:t>
          </a:r>
        </a:p>
      </dgm:t>
    </dgm:pt>
    <dgm:pt modelId="{2ECFF09D-F5F9-9149-B5E6-3F98AC72E024}" type="parTrans" cxnId="{CBB52B9A-141D-564D-BEBA-B70B17428BA3}">
      <dgm:prSet/>
      <dgm:spPr/>
      <dgm:t>
        <a:bodyPr/>
        <a:lstStyle/>
        <a:p>
          <a:endParaRPr lang="zh-CN" altLang="en-US"/>
        </a:p>
      </dgm:t>
    </dgm:pt>
    <dgm:pt modelId="{137500FF-F867-1A47-81A6-CA15924B0F88}" type="sibTrans" cxnId="{CBB52B9A-141D-564D-BEBA-B70B17428BA3}">
      <dgm:prSet/>
      <dgm:spPr/>
      <dgm:t>
        <a:bodyPr/>
        <a:lstStyle/>
        <a:p>
          <a:endParaRPr lang="zh-CN" altLang="en-US"/>
        </a:p>
      </dgm:t>
    </dgm:pt>
    <dgm:pt modelId="{B59DDD2B-FC33-D949-9E26-17C3726AD0AB}">
      <dgm:prSet/>
      <dgm:spPr/>
      <dgm:t>
        <a:bodyPr/>
        <a:lstStyle/>
        <a:p>
          <a:r>
            <a:rPr lang="zh-CN" altLang="en-US" b="0" i="0" u="none"/>
            <a:t>受让人依据前款规定取得不动产或者动产的所有权的</a:t>
          </a:r>
          <a:r>
            <a:rPr lang="en-US" altLang="zh-CN" b="0" i="0" u="none"/>
            <a:t>,</a:t>
          </a:r>
          <a:r>
            <a:rPr lang="zh-CN" altLang="en-US" b="0" i="0" u="none"/>
            <a:t>原所有权人有权向无处分权人请求损害赔偿。</a:t>
          </a:r>
        </a:p>
      </dgm:t>
    </dgm:pt>
    <dgm:pt modelId="{B557EEA7-AE9A-6E49-A565-F37E62FDD642}" type="parTrans" cxnId="{20DC236F-FFDB-A045-9CA0-457389142FBA}">
      <dgm:prSet/>
      <dgm:spPr/>
      <dgm:t>
        <a:bodyPr/>
        <a:lstStyle/>
        <a:p>
          <a:endParaRPr lang="zh-CN" altLang="en-US"/>
        </a:p>
      </dgm:t>
    </dgm:pt>
    <dgm:pt modelId="{296A491E-57BD-E744-9B07-7C0F39EA6391}" type="sibTrans" cxnId="{20DC236F-FFDB-A045-9CA0-457389142FBA}">
      <dgm:prSet/>
      <dgm:spPr/>
      <dgm:t>
        <a:bodyPr/>
        <a:lstStyle/>
        <a:p>
          <a:endParaRPr lang="zh-CN" altLang="en-US"/>
        </a:p>
      </dgm:t>
    </dgm:pt>
    <dgm:pt modelId="{0DA95A9F-E698-8745-B719-FA00B52F609C}">
      <dgm:prSet/>
      <dgm:spPr/>
      <dgm:t>
        <a:bodyPr/>
        <a:lstStyle/>
        <a:p>
          <a:r>
            <a:rPr lang="zh-CN" altLang="en-US" b="0" i="0" u="none"/>
            <a:t>当事人善意取得其他物权的</a:t>
          </a:r>
          <a:r>
            <a:rPr lang="en-US" altLang="zh-CN" b="0" i="0" u="none"/>
            <a:t>,</a:t>
          </a:r>
          <a:r>
            <a:rPr lang="zh-CN" altLang="en-US" b="0" i="0" u="none"/>
            <a:t>参照适用前两款规定。</a:t>
          </a:r>
        </a:p>
      </dgm:t>
    </dgm:pt>
    <dgm:pt modelId="{EA70D270-58EC-3A4F-A75A-CF578CF5124C}" type="parTrans" cxnId="{626CF8C6-9C90-904C-8FF5-0DAA34BF2337}">
      <dgm:prSet/>
      <dgm:spPr/>
      <dgm:t>
        <a:bodyPr/>
        <a:lstStyle/>
        <a:p>
          <a:endParaRPr lang="zh-CN" altLang="en-US"/>
        </a:p>
      </dgm:t>
    </dgm:pt>
    <dgm:pt modelId="{FED1EF78-2B32-014F-AA6B-3A48D3D14A08}" type="sibTrans" cxnId="{626CF8C6-9C90-904C-8FF5-0DAA34BF2337}">
      <dgm:prSet/>
      <dgm:spPr/>
      <dgm:t>
        <a:bodyPr/>
        <a:lstStyle/>
        <a:p>
          <a:endParaRPr lang="zh-CN" altLang="en-US"/>
        </a:p>
      </dgm:t>
    </dgm:pt>
    <dgm:pt modelId="{96DB543F-93BA-074E-99D6-3FC6B80A7D5E}" type="pres">
      <dgm:prSet presAssocID="{4DB20613-0806-DD45-A4FE-ECA468994B32}" presName="vert0" presStyleCnt="0">
        <dgm:presLayoutVars>
          <dgm:dir/>
          <dgm:animOne val="branch"/>
          <dgm:animLvl val="lvl"/>
        </dgm:presLayoutVars>
      </dgm:prSet>
      <dgm:spPr/>
    </dgm:pt>
    <dgm:pt modelId="{66D22D3E-0D1A-9F43-A46E-3E76F35AEE57}" type="pres">
      <dgm:prSet presAssocID="{0D5B529C-1377-984D-9F86-328D538619AF}" presName="thickLine" presStyleLbl="alignNode1" presStyleIdx="0" presStyleCnt="6"/>
      <dgm:spPr/>
    </dgm:pt>
    <dgm:pt modelId="{20B15842-E5BC-844E-8349-A221C1B2B503}" type="pres">
      <dgm:prSet presAssocID="{0D5B529C-1377-984D-9F86-328D538619AF}" presName="horz1" presStyleCnt="0"/>
      <dgm:spPr/>
    </dgm:pt>
    <dgm:pt modelId="{CB4D64BA-6E02-234C-B675-F246C66C8CF8}" type="pres">
      <dgm:prSet presAssocID="{0D5B529C-1377-984D-9F86-328D538619AF}" presName="tx1" presStyleLbl="revTx" presStyleIdx="0" presStyleCnt="6" custScaleY="152708"/>
      <dgm:spPr/>
    </dgm:pt>
    <dgm:pt modelId="{E7D65689-4E22-0F4F-93ED-46438E80AE0C}" type="pres">
      <dgm:prSet presAssocID="{0D5B529C-1377-984D-9F86-328D538619AF}" presName="vert1" presStyleCnt="0"/>
      <dgm:spPr/>
    </dgm:pt>
    <dgm:pt modelId="{155898D9-4B41-EB42-9E2E-22D34592643F}" type="pres">
      <dgm:prSet presAssocID="{6E7510BA-5F4F-8841-AB38-7B7E83D521A5}" presName="thickLine" presStyleLbl="alignNode1" presStyleIdx="1" presStyleCnt="6"/>
      <dgm:spPr/>
    </dgm:pt>
    <dgm:pt modelId="{62C972CB-43DB-AD4C-AF6E-5B7EC02F4073}" type="pres">
      <dgm:prSet presAssocID="{6E7510BA-5F4F-8841-AB38-7B7E83D521A5}" presName="horz1" presStyleCnt="0"/>
      <dgm:spPr/>
    </dgm:pt>
    <dgm:pt modelId="{E90FF84B-F8A0-104B-9BE2-1792082B91A8}" type="pres">
      <dgm:prSet presAssocID="{6E7510BA-5F4F-8841-AB38-7B7E83D521A5}" presName="tx1" presStyleLbl="revTx" presStyleIdx="1" presStyleCnt="6"/>
      <dgm:spPr/>
    </dgm:pt>
    <dgm:pt modelId="{96696C92-59F0-DC4A-B2DA-2877F58D4556}" type="pres">
      <dgm:prSet presAssocID="{6E7510BA-5F4F-8841-AB38-7B7E83D521A5}" presName="vert1" presStyleCnt="0"/>
      <dgm:spPr/>
    </dgm:pt>
    <dgm:pt modelId="{12CB913B-66AC-994B-A963-F9CFAC76F183}" type="pres">
      <dgm:prSet presAssocID="{2895136A-1AF1-5745-AD3C-622F2D76E848}" presName="thickLine" presStyleLbl="alignNode1" presStyleIdx="2" presStyleCnt="6"/>
      <dgm:spPr/>
    </dgm:pt>
    <dgm:pt modelId="{39AB63CE-0646-F745-8EB8-F18335586335}" type="pres">
      <dgm:prSet presAssocID="{2895136A-1AF1-5745-AD3C-622F2D76E848}" presName="horz1" presStyleCnt="0"/>
      <dgm:spPr/>
    </dgm:pt>
    <dgm:pt modelId="{3EA3C3F6-89FF-9040-A3EE-214045922491}" type="pres">
      <dgm:prSet presAssocID="{2895136A-1AF1-5745-AD3C-622F2D76E848}" presName="tx1" presStyleLbl="revTx" presStyleIdx="2" presStyleCnt="6"/>
      <dgm:spPr/>
    </dgm:pt>
    <dgm:pt modelId="{717F2DF5-682B-9E42-AE11-9CCDBFBE47DD}" type="pres">
      <dgm:prSet presAssocID="{2895136A-1AF1-5745-AD3C-622F2D76E848}" presName="vert1" presStyleCnt="0"/>
      <dgm:spPr/>
    </dgm:pt>
    <dgm:pt modelId="{AC22EBB6-D695-4B46-9F69-1B815796EA77}" type="pres">
      <dgm:prSet presAssocID="{5636DC4E-9335-1F4F-B53E-E6814798E219}" presName="thickLine" presStyleLbl="alignNode1" presStyleIdx="3" presStyleCnt="6"/>
      <dgm:spPr/>
    </dgm:pt>
    <dgm:pt modelId="{225B7818-403E-0242-AAB0-7E22624064CA}" type="pres">
      <dgm:prSet presAssocID="{5636DC4E-9335-1F4F-B53E-E6814798E219}" presName="horz1" presStyleCnt="0"/>
      <dgm:spPr/>
    </dgm:pt>
    <dgm:pt modelId="{9FC7E59A-F772-BD47-BCED-081117658AB1}" type="pres">
      <dgm:prSet presAssocID="{5636DC4E-9335-1F4F-B53E-E6814798E219}" presName="tx1" presStyleLbl="revTx" presStyleIdx="3" presStyleCnt="6"/>
      <dgm:spPr/>
    </dgm:pt>
    <dgm:pt modelId="{77C4CE57-2E01-A142-89C7-AF874466F3E5}" type="pres">
      <dgm:prSet presAssocID="{5636DC4E-9335-1F4F-B53E-E6814798E219}" presName="vert1" presStyleCnt="0"/>
      <dgm:spPr/>
    </dgm:pt>
    <dgm:pt modelId="{A5A5DAD3-19E9-B64D-B904-1D625C1E065C}" type="pres">
      <dgm:prSet presAssocID="{B59DDD2B-FC33-D949-9E26-17C3726AD0AB}" presName="thickLine" presStyleLbl="alignNode1" presStyleIdx="4" presStyleCnt="6"/>
      <dgm:spPr/>
    </dgm:pt>
    <dgm:pt modelId="{A4078725-95E0-CE48-B8D4-478FF8E7E38C}" type="pres">
      <dgm:prSet presAssocID="{B59DDD2B-FC33-D949-9E26-17C3726AD0AB}" presName="horz1" presStyleCnt="0"/>
      <dgm:spPr/>
    </dgm:pt>
    <dgm:pt modelId="{1FC1A0AC-1C0E-1E43-AAEB-B01BF012359E}" type="pres">
      <dgm:prSet presAssocID="{B59DDD2B-FC33-D949-9E26-17C3726AD0AB}" presName="tx1" presStyleLbl="revTx" presStyleIdx="4" presStyleCnt="6"/>
      <dgm:spPr/>
    </dgm:pt>
    <dgm:pt modelId="{8BE0F845-533B-A041-B798-5A583194FDB4}" type="pres">
      <dgm:prSet presAssocID="{B59DDD2B-FC33-D949-9E26-17C3726AD0AB}" presName="vert1" presStyleCnt="0"/>
      <dgm:spPr/>
    </dgm:pt>
    <dgm:pt modelId="{AE4618E6-0AEC-4C43-88FC-6EFEF233832D}" type="pres">
      <dgm:prSet presAssocID="{0DA95A9F-E698-8745-B719-FA00B52F609C}" presName="thickLine" presStyleLbl="alignNode1" presStyleIdx="5" presStyleCnt="6"/>
      <dgm:spPr/>
    </dgm:pt>
    <dgm:pt modelId="{2E27BDAC-2624-E546-ADF3-7BF8D64A4F02}" type="pres">
      <dgm:prSet presAssocID="{0DA95A9F-E698-8745-B719-FA00B52F609C}" presName="horz1" presStyleCnt="0"/>
      <dgm:spPr/>
    </dgm:pt>
    <dgm:pt modelId="{9770C1BA-8FB2-EE48-B48D-62606F373A15}" type="pres">
      <dgm:prSet presAssocID="{0DA95A9F-E698-8745-B719-FA00B52F609C}" presName="tx1" presStyleLbl="revTx" presStyleIdx="5" presStyleCnt="6"/>
      <dgm:spPr/>
    </dgm:pt>
    <dgm:pt modelId="{212554B7-5AC1-A84E-96AD-2D8245E6A4B4}" type="pres">
      <dgm:prSet presAssocID="{0DA95A9F-E698-8745-B719-FA00B52F609C}" presName="vert1" presStyleCnt="0"/>
      <dgm:spPr/>
    </dgm:pt>
  </dgm:ptLst>
  <dgm:cxnLst>
    <dgm:cxn modelId="{4F56863B-AEDD-8448-B6DC-26242AD82872}" type="presOf" srcId="{5636DC4E-9335-1F4F-B53E-E6814798E219}" destId="{9FC7E59A-F772-BD47-BCED-081117658AB1}" srcOrd="0" destOrd="0" presId="urn:microsoft.com/office/officeart/2008/layout/LinedList"/>
    <dgm:cxn modelId="{DBBA1960-166A-F14F-823C-5337AB8F36B5}" type="presOf" srcId="{0D5B529C-1377-984D-9F86-328D538619AF}" destId="{CB4D64BA-6E02-234C-B675-F246C66C8CF8}" srcOrd="0" destOrd="0" presId="urn:microsoft.com/office/officeart/2008/layout/LinedList"/>
    <dgm:cxn modelId="{D24DC063-545D-5D41-9A8D-108AF8BBE329}" srcId="{4DB20613-0806-DD45-A4FE-ECA468994B32}" destId="{2895136A-1AF1-5745-AD3C-622F2D76E848}" srcOrd="2" destOrd="0" parTransId="{DE2D927F-FC3F-E14C-96ED-29035F8D32A6}" sibTransId="{54B106A1-FEDE-6442-8C5D-BC45478C213A}"/>
    <dgm:cxn modelId="{20DC236F-FFDB-A045-9CA0-457389142FBA}" srcId="{4DB20613-0806-DD45-A4FE-ECA468994B32}" destId="{B59DDD2B-FC33-D949-9E26-17C3726AD0AB}" srcOrd="4" destOrd="0" parTransId="{B557EEA7-AE9A-6E49-A565-F37E62FDD642}" sibTransId="{296A491E-57BD-E744-9B07-7C0F39EA6391}"/>
    <dgm:cxn modelId="{CBB52B9A-141D-564D-BEBA-B70B17428BA3}" srcId="{4DB20613-0806-DD45-A4FE-ECA468994B32}" destId="{5636DC4E-9335-1F4F-B53E-E6814798E219}" srcOrd="3" destOrd="0" parTransId="{2ECFF09D-F5F9-9149-B5E6-3F98AC72E024}" sibTransId="{137500FF-F867-1A47-81A6-CA15924B0F88}"/>
    <dgm:cxn modelId="{22D1AB9E-14D4-2745-B4A3-FEE1587DE454}" type="presOf" srcId="{B59DDD2B-FC33-D949-9E26-17C3726AD0AB}" destId="{1FC1A0AC-1C0E-1E43-AAEB-B01BF012359E}" srcOrd="0" destOrd="0" presId="urn:microsoft.com/office/officeart/2008/layout/LinedList"/>
    <dgm:cxn modelId="{7992F2A5-2E6B-5249-B6BC-1682A6E350C3}" srcId="{4DB20613-0806-DD45-A4FE-ECA468994B32}" destId="{0D5B529C-1377-984D-9F86-328D538619AF}" srcOrd="0" destOrd="0" parTransId="{02A55800-FC81-624D-8914-F50DC1AED922}" sibTransId="{9715679F-FE75-D744-9057-94FDDEB464DE}"/>
    <dgm:cxn modelId="{FD0F46A6-92FB-124D-9329-E361E1940A26}" type="presOf" srcId="{0DA95A9F-E698-8745-B719-FA00B52F609C}" destId="{9770C1BA-8FB2-EE48-B48D-62606F373A15}" srcOrd="0" destOrd="0" presId="urn:microsoft.com/office/officeart/2008/layout/LinedList"/>
    <dgm:cxn modelId="{626CF8C6-9C90-904C-8FF5-0DAA34BF2337}" srcId="{4DB20613-0806-DD45-A4FE-ECA468994B32}" destId="{0DA95A9F-E698-8745-B719-FA00B52F609C}" srcOrd="5" destOrd="0" parTransId="{EA70D270-58EC-3A4F-A75A-CF578CF5124C}" sibTransId="{FED1EF78-2B32-014F-AA6B-3A48D3D14A08}"/>
    <dgm:cxn modelId="{96984BDE-02FA-7044-8B84-3068D5EDBD86}" srcId="{4DB20613-0806-DD45-A4FE-ECA468994B32}" destId="{6E7510BA-5F4F-8841-AB38-7B7E83D521A5}" srcOrd="1" destOrd="0" parTransId="{1A38DEC2-1B33-F741-857C-130D4CA268EE}" sibTransId="{CA9715FB-5846-F646-BC4A-8F652E95095E}"/>
    <dgm:cxn modelId="{5EBFEDF0-A865-1E49-93E4-BD9C07B96E70}" type="presOf" srcId="{2895136A-1AF1-5745-AD3C-622F2D76E848}" destId="{3EA3C3F6-89FF-9040-A3EE-214045922491}" srcOrd="0" destOrd="0" presId="urn:microsoft.com/office/officeart/2008/layout/LinedList"/>
    <dgm:cxn modelId="{B75217F2-7160-474D-B7F2-79E886DA4086}" type="presOf" srcId="{4DB20613-0806-DD45-A4FE-ECA468994B32}" destId="{96DB543F-93BA-074E-99D6-3FC6B80A7D5E}" srcOrd="0" destOrd="0" presId="urn:microsoft.com/office/officeart/2008/layout/LinedList"/>
    <dgm:cxn modelId="{B101D3FC-219C-9541-BDB2-6FCA9C460B2E}" type="presOf" srcId="{6E7510BA-5F4F-8841-AB38-7B7E83D521A5}" destId="{E90FF84B-F8A0-104B-9BE2-1792082B91A8}" srcOrd="0" destOrd="0" presId="urn:microsoft.com/office/officeart/2008/layout/LinedList"/>
    <dgm:cxn modelId="{CD5BAF29-A172-A942-BCF7-9A5EE5DF890A}" type="presParOf" srcId="{96DB543F-93BA-074E-99D6-3FC6B80A7D5E}" destId="{66D22D3E-0D1A-9F43-A46E-3E76F35AEE57}" srcOrd="0" destOrd="0" presId="urn:microsoft.com/office/officeart/2008/layout/LinedList"/>
    <dgm:cxn modelId="{32F7765C-7ADE-634D-981B-05294994891E}" type="presParOf" srcId="{96DB543F-93BA-074E-99D6-3FC6B80A7D5E}" destId="{20B15842-E5BC-844E-8349-A221C1B2B503}" srcOrd="1" destOrd="0" presId="urn:microsoft.com/office/officeart/2008/layout/LinedList"/>
    <dgm:cxn modelId="{86A13AE3-66ED-BD49-AB67-DC4C7183A86D}" type="presParOf" srcId="{20B15842-E5BC-844E-8349-A221C1B2B503}" destId="{CB4D64BA-6E02-234C-B675-F246C66C8CF8}" srcOrd="0" destOrd="0" presId="urn:microsoft.com/office/officeart/2008/layout/LinedList"/>
    <dgm:cxn modelId="{54CDB381-6E5C-764C-8967-F6E4B10A8E87}" type="presParOf" srcId="{20B15842-E5BC-844E-8349-A221C1B2B503}" destId="{E7D65689-4E22-0F4F-93ED-46438E80AE0C}" srcOrd="1" destOrd="0" presId="urn:microsoft.com/office/officeart/2008/layout/LinedList"/>
    <dgm:cxn modelId="{9308B6D4-A993-B44A-8D33-C9E1D2A56EF1}" type="presParOf" srcId="{96DB543F-93BA-074E-99D6-3FC6B80A7D5E}" destId="{155898D9-4B41-EB42-9E2E-22D34592643F}" srcOrd="2" destOrd="0" presId="urn:microsoft.com/office/officeart/2008/layout/LinedList"/>
    <dgm:cxn modelId="{D367F71D-3788-5144-911B-9EECF0B5AAC6}" type="presParOf" srcId="{96DB543F-93BA-074E-99D6-3FC6B80A7D5E}" destId="{62C972CB-43DB-AD4C-AF6E-5B7EC02F4073}" srcOrd="3" destOrd="0" presId="urn:microsoft.com/office/officeart/2008/layout/LinedList"/>
    <dgm:cxn modelId="{556B18DE-4071-D148-923E-F2E293A85F5F}" type="presParOf" srcId="{62C972CB-43DB-AD4C-AF6E-5B7EC02F4073}" destId="{E90FF84B-F8A0-104B-9BE2-1792082B91A8}" srcOrd="0" destOrd="0" presId="urn:microsoft.com/office/officeart/2008/layout/LinedList"/>
    <dgm:cxn modelId="{1BA78534-A0F2-464C-B4ED-8BF174AD8AF9}" type="presParOf" srcId="{62C972CB-43DB-AD4C-AF6E-5B7EC02F4073}" destId="{96696C92-59F0-DC4A-B2DA-2877F58D4556}" srcOrd="1" destOrd="0" presId="urn:microsoft.com/office/officeart/2008/layout/LinedList"/>
    <dgm:cxn modelId="{F9C2811C-99BB-8747-877B-2D470C4F4F3A}" type="presParOf" srcId="{96DB543F-93BA-074E-99D6-3FC6B80A7D5E}" destId="{12CB913B-66AC-994B-A963-F9CFAC76F183}" srcOrd="4" destOrd="0" presId="urn:microsoft.com/office/officeart/2008/layout/LinedList"/>
    <dgm:cxn modelId="{A66178DD-67B5-1E42-A7F5-47567BDACA11}" type="presParOf" srcId="{96DB543F-93BA-074E-99D6-3FC6B80A7D5E}" destId="{39AB63CE-0646-F745-8EB8-F18335586335}" srcOrd="5" destOrd="0" presId="urn:microsoft.com/office/officeart/2008/layout/LinedList"/>
    <dgm:cxn modelId="{6A635502-3FD0-734E-A24D-FE6DF408567F}" type="presParOf" srcId="{39AB63CE-0646-F745-8EB8-F18335586335}" destId="{3EA3C3F6-89FF-9040-A3EE-214045922491}" srcOrd="0" destOrd="0" presId="urn:microsoft.com/office/officeart/2008/layout/LinedList"/>
    <dgm:cxn modelId="{C0F1ADBB-9636-F44C-A722-32EE3761B7C8}" type="presParOf" srcId="{39AB63CE-0646-F745-8EB8-F18335586335}" destId="{717F2DF5-682B-9E42-AE11-9CCDBFBE47DD}" srcOrd="1" destOrd="0" presId="urn:microsoft.com/office/officeart/2008/layout/LinedList"/>
    <dgm:cxn modelId="{A93E5888-9E33-7545-91AB-156B61D92C0E}" type="presParOf" srcId="{96DB543F-93BA-074E-99D6-3FC6B80A7D5E}" destId="{AC22EBB6-D695-4B46-9F69-1B815796EA77}" srcOrd="6" destOrd="0" presId="urn:microsoft.com/office/officeart/2008/layout/LinedList"/>
    <dgm:cxn modelId="{4784C85D-6C6B-C942-A8F6-C6C0C19EC4EA}" type="presParOf" srcId="{96DB543F-93BA-074E-99D6-3FC6B80A7D5E}" destId="{225B7818-403E-0242-AAB0-7E22624064CA}" srcOrd="7" destOrd="0" presId="urn:microsoft.com/office/officeart/2008/layout/LinedList"/>
    <dgm:cxn modelId="{442F189C-D857-C145-9DBC-1650740E3209}" type="presParOf" srcId="{225B7818-403E-0242-AAB0-7E22624064CA}" destId="{9FC7E59A-F772-BD47-BCED-081117658AB1}" srcOrd="0" destOrd="0" presId="urn:microsoft.com/office/officeart/2008/layout/LinedList"/>
    <dgm:cxn modelId="{EFF2E8C5-E2B9-8848-90FB-4AA07E01140F}" type="presParOf" srcId="{225B7818-403E-0242-AAB0-7E22624064CA}" destId="{77C4CE57-2E01-A142-89C7-AF874466F3E5}" srcOrd="1" destOrd="0" presId="urn:microsoft.com/office/officeart/2008/layout/LinedList"/>
    <dgm:cxn modelId="{6B457311-00BE-9B44-AA81-FE86AA83627E}" type="presParOf" srcId="{96DB543F-93BA-074E-99D6-3FC6B80A7D5E}" destId="{A5A5DAD3-19E9-B64D-B904-1D625C1E065C}" srcOrd="8" destOrd="0" presId="urn:microsoft.com/office/officeart/2008/layout/LinedList"/>
    <dgm:cxn modelId="{7A43272A-A1BB-C046-8F15-DE7E202126C7}" type="presParOf" srcId="{96DB543F-93BA-074E-99D6-3FC6B80A7D5E}" destId="{A4078725-95E0-CE48-B8D4-478FF8E7E38C}" srcOrd="9" destOrd="0" presId="urn:microsoft.com/office/officeart/2008/layout/LinedList"/>
    <dgm:cxn modelId="{884E0AD0-2830-AC44-B8AE-5D6D51C8A557}" type="presParOf" srcId="{A4078725-95E0-CE48-B8D4-478FF8E7E38C}" destId="{1FC1A0AC-1C0E-1E43-AAEB-B01BF012359E}" srcOrd="0" destOrd="0" presId="urn:microsoft.com/office/officeart/2008/layout/LinedList"/>
    <dgm:cxn modelId="{F0DB5930-86A3-9F42-85FC-A0094F2405D4}" type="presParOf" srcId="{A4078725-95E0-CE48-B8D4-478FF8E7E38C}" destId="{8BE0F845-533B-A041-B798-5A583194FDB4}" srcOrd="1" destOrd="0" presId="urn:microsoft.com/office/officeart/2008/layout/LinedList"/>
    <dgm:cxn modelId="{6EF0150A-AA67-B048-8083-910CFF9037FE}" type="presParOf" srcId="{96DB543F-93BA-074E-99D6-3FC6B80A7D5E}" destId="{AE4618E6-0AEC-4C43-88FC-6EFEF233832D}" srcOrd="10" destOrd="0" presId="urn:microsoft.com/office/officeart/2008/layout/LinedList"/>
    <dgm:cxn modelId="{731975D2-CFBC-7F4D-BD4D-E9CA238635EA}" type="presParOf" srcId="{96DB543F-93BA-074E-99D6-3FC6B80A7D5E}" destId="{2E27BDAC-2624-E546-ADF3-7BF8D64A4F02}" srcOrd="11" destOrd="0" presId="urn:microsoft.com/office/officeart/2008/layout/LinedList"/>
    <dgm:cxn modelId="{85CB7A26-16A6-C242-A4EF-262AA7746C37}" type="presParOf" srcId="{2E27BDAC-2624-E546-ADF3-7BF8D64A4F02}" destId="{9770C1BA-8FB2-EE48-B48D-62606F373A15}" srcOrd="0" destOrd="0" presId="urn:microsoft.com/office/officeart/2008/layout/LinedList"/>
    <dgm:cxn modelId="{76FCBEAD-E4EF-1D42-A623-7B9FEF6E4043}" type="presParOf" srcId="{2E27BDAC-2624-E546-ADF3-7BF8D64A4F02}" destId="{212554B7-5AC1-A84E-96AD-2D8245E6A4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C1B23-7265-AF40-B1DC-EEDFF787F61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2752859-0936-7641-972D-2B459EE9A086}">
      <dgm:prSet/>
      <dgm:spPr/>
      <dgm:t>
        <a:bodyPr/>
        <a:lstStyle/>
        <a:p>
          <a:r>
            <a:rPr lang="zh-CN" altLang="en-US" b="0" i="0" u="none"/>
            <a:t>第二百零九条　</a:t>
          </a:r>
          <a:r>
            <a:rPr lang="en-US" altLang="zh-CN" b="0" i="0" u="none"/>
            <a:t>【</a:t>
          </a:r>
          <a:r>
            <a:rPr lang="zh-CN" altLang="en-US" b="0" i="0" u="none"/>
            <a:t>不动产物权登记的效力</a:t>
          </a:r>
          <a:r>
            <a:rPr lang="en-US" altLang="zh-CN" b="0" i="0" u="none"/>
            <a:t>】</a:t>
          </a:r>
          <a:r>
            <a:rPr lang="zh-CN" altLang="en-US" b="0" i="0" u="none"/>
            <a:t>不动产物权的设立、变更、转让和消灭</a:t>
          </a:r>
          <a:r>
            <a:rPr lang="en-US" altLang="zh-CN" b="0" i="0" u="none"/>
            <a:t>,</a:t>
          </a:r>
          <a:r>
            <a:rPr lang="zh-CN" altLang="en-US" b="0" i="0" u="none"/>
            <a:t>经依法登记</a:t>
          </a:r>
          <a:r>
            <a:rPr lang="en-US" altLang="zh-CN" b="0" i="0" u="none"/>
            <a:t>,</a:t>
          </a:r>
          <a:r>
            <a:rPr lang="zh-CN" altLang="en-US" b="0" i="0" u="none"/>
            <a:t>发生效力</a:t>
          </a:r>
          <a:r>
            <a:rPr lang="en-US" altLang="zh-CN" b="0" i="0" u="none"/>
            <a:t>;</a:t>
          </a:r>
          <a:r>
            <a:rPr lang="zh-CN" altLang="en-US" b="0" i="0" u="none"/>
            <a:t>未经登记</a:t>
          </a:r>
          <a:r>
            <a:rPr lang="en-US" altLang="zh-CN" b="0" i="0" u="none"/>
            <a:t>,</a:t>
          </a:r>
          <a:r>
            <a:rPr lang="zh-CN" altLang="en-US" b="0" i="0" u="none"/>
            <a:t>不发生效力</a:t>
          </a:r>
          <a:r>
            <a:rPr lang="en-US" altLang="zh-CN" b="0" i="0" u="none"/>
            <a:t>,</a:t>
          </a:r>
          <a:r>
            <a:rPr lang="zh-CN" altLang="en-US" b="0" i="0" u="none"/>
            <a:t>但是法律另有规定的除外。</a:t>
          </a:r>
        </a:p>
      </dgm:t>
    </dgm:pt>
    <dgm:pt modelId="{4F804E93-FDAF-484D-8676-0C0C1A714BB6}" type="parTrans" cxnId="{D5C2143D-56D7-1946-8BA8-B3D60F8E0AC1}">
      <dgm:prSet/>
      <dgm:spPr/>
      <dgm:t>
        <a:bodyPr/>
        <a:lstStyle/>
        <a:p>
          <a:endParaRPr lang="zh-CN" altLang="en-US"/>
        </a:p>
      </dgm:t>
    </dgm:pt>
    <dgm:pt modelId="{56D76BDD-2856-324B-8954-BB76E0D12557}" type="sibTrans" cxnId="{D5C2143D-56D7-1946-8BA8-B3D60F8E0AC1}">
      <dgm:prSet/>
      <dgm:spPr/>
      <dgm:t>
        <a:bodyPr/>
        <a:lstStyle/>
        <a:p>
          <a:endParaRPr lang="zh-CN" altLang="en-US"/>
        </a:p>
      </dgm:t>
    </dgm:pt>
    <dgm:pt modelId="{BD0C090F-79B9-6048-9721-FCADACAD1FF7}">
      <dgm:prSet/>
      <dgm:spPr/>
      <dgm:t>
        <a:bodyPr/>
        <a:lstStyle/>
        <a:p>
          <a:r>
            <a:rPr lang="zh-CN" altLang="en-US" b="0" i="0" u="none"/>
            <a:t>依法属于国家所有的自然资源</a:t>
          </a:r>
          <a:r>
            <a:rPr lang="en-US" altLang="zh-CN" b="0" i="0" u="none"/>
            <a:t>,</a:t>
          </a:r>
          <a:r>
            <a:rPr lang="zh-CN" altLang="en-US" b="0" i="0" u="none"/>
            <a:t>所有权可以不登记。</a:t>
          </a:r>
        </a:p>
      </dgm:t>
    </dgm:pt>
    <dgm:pt modelId="{16DED305-D4AD-0048-A030-25E7B39A2D75}" type="parTrans" cxnId="{3EA54714-0BE5-2840-A161-CDCF9ECDD820}">
      <dgm:prSet/>
      <dgm:spPr/>
      <dgm:t>
        <a:bodyPr/>
        <a:lstStyle/>
        <a:p>
          <a:endParaRPr lang="zh-CN" altLang="en-US"/>
        </a:p>
      </dgm:t>
    </dgm:pt>
    <dgm:pt modelId="{FE97D159-D6A3-5D4A-A086-2F37F2B699F4}" type="sibTrans" cxnId="{3EA54714-0BE5-2840-A161-CDCF9ECDD820}">
      <dgm:prSet/>
      <dgm:spPr/>
      <dgm:t>
        <a:bodyPr/>
        <a:lstStyle/>
        <a:p>
          <a:endParaRPr lang="zh-CN" altLang="en-US"/>
        </a:p>
      </dgm:t>
    </dgm:pt>
    <dgm:pt modelId="{2E9ED386-2452-C942-AE98-4455C60E4ECF}">
      <dgm:prSet/>
      <dgm:spPr/>
      <dgm:t>
        <a:bodyPr/>
        <a:lstStyle/>
        <a:p>
          <a:r>
            <a:rPr lang="zh-CN" altLang="en-US" b="0" i="0" u="none"/>
            <a:t>第二百一十条　</a:t>
          </a:r>
          <a:r>
            <a:rPr lang="en-US" altLang="zh-CN" b="0" i="0" u="none"/>
            <a:t>【</a:t>
          </a:r>
          <a:r>
            <a:rPr lang="zh-CN" altLang="en-US" b="0" i="0" u="none"/>
            <a:t>不动产登记机构和不动产统一登记</a:t>
          </a:r>
          <a:r>
            <a:rPr lang="en-US" altLang="zh-CN" b="0" i="0" u="none"/>
            <a:t>】</a:t>
          </a:r>
          <a:r>
            <a:rPr lang="zh-CN" altLang="en-US" b="0" i="0" u="none"/>
            <a:t>不动产登记</a:t>
          </a:r>
          <a:r>
            <a:rPr lang="en-US" altLang="zh-CN" b="0" i="0" u="none"/>
            <a:t>,</a:t>
          </a:r>
          <a:r>
            <a:rPr lang="zh-CN" altLang="en-US" b="0" i="0" u="none"/>
            <a:t>由不动产所在地的登记机构办理。</a:t>
          </a:r>
        </a:p>
      </dgm:t>
    </dgm:pt>
    <dgm:pt modelId="{75027F58-DB94-B148-A09A-B91828C47283}" type="parTrans" cxnId="{E1B86059-DFF3-4144-A4AB-63CE310CE3AF}">
      <dgm:prSet/>
      <dgm:spPr/>
      <dgm:t>
        <a:bodyPr/>
        <a:lstStyle/>
        <a:p>
          <a:endParaRPr lang="zh-CN" altLang="en-US"/>
        </a:p>
      </dgm:t>
    </dgm:pt>
    <dgm:pt modelId="{869349B4-CE68-F747-902B-9ED6C5C0349E}" type="sibTrans" cxnId="{E1B86059-DFF3-4144-A4AB-63CE310CE3AF}">
      <dgm:prSet/>
      <dgm:spPr/>
      <dgm:t>
        <a:bodyPr/>
        <a:lstStyle/>
        <a:p>
          <a:endParaRPr lang="zh-CN" altLang="en-US"/>
        </a:p>
      </dgm:t>
    </dgm:pt>
    <dgm:pt modelId="{1E9C4FCE-42B4-AE4E-8C98-20BE365F8C85}">
      <dgm:prSet/>
      <dgm:spPr/>
      <dgm:t>
        <a:bodyPr/>
        <a:lstStyle/>
        <a:p>
          <a:r>
            <a:rPr lang="zh-CN" altLang="en-US" b="0" i="0" u="none"/>
            <a:t>国家对不动产实行统一登记制度。统一登记的范围、登记机构和登记办法</a:t>
          </a:r>
          <a:r>
            <a:rPr lang="en-US" altLang="zh-CN" b="0" i="0" u="none"/>
            <a:t>,</a:t>
          </a:r>
          <a:r>
            <a:rPr lang="zh-CN" altLang="en-US" b="0" i="0" u="none"/>
            <a:t>由法律、行政法规规定。</a:t>
          </a:r>
        </a:p>
      </dgm:t>
    </dgm:pt>
    <dgm:pt modelId="{92CBD828-1A1B-FA4A-AA16-234711581B67}" type="parTrans" cxnId="{72D4CABE-89E2-514C-85F9-8171CD5953F4}">
      <dgm:prSet/>
      <dgm:spPr/>
      <dgm:t>
        <a:bodyPr/>
        <a:lstStyle/>
        <a:p>
          <a:endParaRPr lang="zh-CN" altLang="en-US"/>
        </a:p>
      </dgm:t>
    </dgm:pt>
    <dgm:pt modelId="{52841CE5-09AA-E04B-AD68-8FAF2387D5E1}" type="sibTrans" cxnId="{72D4CABE-89E2-514C-85F9-8171CD5953F4}">
      <dgm:prSet/>
      <dgm:spPr/>
      <dgm:t>
        <a:bodyPr/>
        <a:lstStyle/>
        <a:p>
          <a:endParaRPr lang="zh-CN" altLang="en-US"/>
        </a:p>
      </dgm:t>
    </dgm:pt>
    <dgm:pt modelId="{E078FB42-2CB5-AE4E-82B5-7969A99B62EA}">
      <dgm:prSet/>
      <dgm:spPr/>
      <dgm:t>
        <a:bodyPr/>
        <a:lstStyle/>
        <a:p>
          <a:r>
            <a:rPr lang="zh-CN" altLang="en-US" b="0" i="0" u="none"/>
            <a:t>第二百一十一条　</a:t>
          </a:r>
          <a:r>
            <a:rPr lang="en-US" altLang="zh-CN" b="0" i="0" u="none"/>
            <a:t>【</a:t>
          </a:r>
          <a:r>
            <a:rPr lang="zh-CN" altLang="en-US" b="0" i="0" u="none"/>
            <a:t>不动产登记申请资料</a:t>
          </a:r>
          <a:r>
            <a:rPr lang="en-US" altLang="zh-CN" b="0" i="0" u="none"/>
            <a:t>】</a:t>
          </a:r>
          <a:r>
            <a:rPr lang="zh-CN" altLang="en-US" b="0" i="0" u="none"/>
            <a:t>当事人申请登记</a:t>
          </a:r>
          <a:r>
            <a:rPr lang="en-US" altLang="zh-CN" b="0" i="0" u="none"/>
            <a:t>,</a:t>
          </a:r>
          <a:r>
            <a:rPr lang="zh-CN" altLang="en-US" b="0" i="0" u="none"/>
            <a:t>应当根据不同登记事项提供权属证明和不动产界址、面积等必要材料。</a:t>
          </a:r>
        </a:p>
      </dgm:t>
    </dgm:pt>
    <dgm:pt modelId="{79061631-D4DF-A042-9EB7-3CAA3805F5D6}" type="parTrans" cxnId="{E364A8EE-E32E-9E4E-ACE5-A818CEE7DDA1}">
      <dgm:prSet/>
      <dgm:spPr/>
      <dgm:t>
        <a:bodyPr/>
        <a:lstStyle/>
        <a:p>
          <a:endParaRPr lang="zh-CN" altLang="en-US"/>
        </a:p>
      </dgm:t>
    </dgm:pt>
    <dgm:pt modelId="{9FC8D731-9E01-DB44-A9A6-98A78720B614}" type="sibTrans" cxnId="{E364A8EE-E32E-9E4E-ACE5-A818CEE7DDA1}">
      <dgm:prSet/>
      <dgm:spPr/>
      <dgm:t>
        <a:bodyPr/>
        <a:lstStyle/>
        <a:p>
          <a:endParaRPr lang="zh-CN" altLang="en-US"/>
        </a:p>
      </dgm:t>
    </dgm:pt>
    <dgm:pt modelId="{AAB5ECEC-694F-6941-96F6-EACF355D1F20}" type="pres">
      <dgm:prSet presAssocID="{E57C1B23-7265-AF40-B1DC-EEDFF787F615}" presName="vert0" presStyleCnt="0">
        <dgm:presLayoutVars>
          <dgm:dir/>
          <dgm:animOne val="branch"/>
          <dgm:animLvl val="lvl"/>
        </dgm:presLayoutVars>
      </dgm:prSet>
      <dgm:spPr/>
    </dgm:pt>
    <dgm:pt modelId="{193972EB-9B83-0148-8BA0-9C2E62E35F24}" type="pres">
      <dgm:prSet presAssocID="{42752859-0936-7641-972D-2B459EE9A086}" presName="thickLine" presStyleLbl="alignNode1" presStyleIdx="0" presStyleCnt="5"/>
      <dgm:spPr/>
    </dgm:pt>
    <dgm:pt modelId="{D6C0E64C-F41E-DD4E-BF0C-7D11FF6E9B5C}" type="pres">
      <dgm:prSet presAssocID="{42752859-0936-7641-972D-2B459EE9A086}" presName="horz1" presStyleCnt="0"/>
      <dgm:spPr/>
    </dgm:pt>
    <dgm:pt modelId="{38128753-EB14-5441-A287-73F8CC1EA486}" type="pres">
      <dgm:prSet presAssocID="{42752859-0936-7641-972D-2B459EE9A086}" presName="tx1" presStyleLbl="revTx" presStyleIdx="0" presStyleCnt="5"/>
      <dgm:spPr/>
    </dgm:pt>
    <dgm:pt modelId="{128ED823-2FC3-BD4D-85C0-86783F211AA9}" type="pres">
      <dgm:prSet presAssocID="{42752859-0936-7641-972D-2B459EE9A086}" presName="vert1" presStyleCnt="0"/>
      <dgm:spPr/>
    </dgm:pt>
    <dgm:pt modelId="{00A7215F-4D14-D744-8667-996B5874BECA}" type="pres">
      <dgm:prSet presAssocID="{BD0C090F-79B9-6048-9721-FCADACAD1FF7}" presName="thickLine" presStyleLbl="alignNode1" presStyleIdx="1" presStyleCnt="5"/>
      <dgm:spPr/>
    </dgm:pt>
    <dgm:pt modelId="{A20A0A82-5D70-3646-8913-DB1F42F9DB3C}" type="pres">
      <dgm:prSet presAssocID="{BD0C090F-79B9-6048-9721-FCADACAD1FF7}" presName="horz1" presStyleCnt="0"/>
      <dgm:spPr/>
    </dgm:pt>
    <dgm:pt modelId="{6A0F3E7C-FFCF-8347-B209-B254C782F1BF}" type="pres">
      <dgm:prSet presAssocID="{BD0C090F-79B9-6048-9721-FCADACAD1FF7}" presName="tx1" presStyleLbl="revTx" presStyleIdx="1" presStyleCnt="5"/>
      <dgm:spPr/>
    </dgm:pt>
    <dgm:pt modelId="{BD24B115-60B1-C341-8175-E876AA86751A}" type="pres">
      <dgm:prSet presAssocID="{BD0C090F-79B9-6048-9721-FCADACAD1FF7}" presName="vert1" presStyleCnt="0"/>
      <dgm:spPr/>
    </dgm:pt>
    <dgm:pt modelId="{00227EE4-6F51-E847-9AC0-8D457E5E6B18}" type="pres">
      <dgm:prSet presAssocID="{2E9ED386-2452-C942-AE98-4455C60E4ECF}" presName="thickLine" presStyleLbl="alignNode1" presStyleIdx="2" presStyleCnt="5"/>
      <dgm:spPr/>
    </dgm:pt>
    <dgm:pt modelId="{FA959FE1-D2F1-5745-8032-E103B950BA52}" type="pres">
      <dgm:prSet presAssocID="{2E9ED386-2452-C942-AE98-4455C60E4ECF}" presName="horz1" presStyleCnt="0"/>
      <dgm:spPr/>
    </dgm:pt>
    <dgm:pt modelId="{7FF83A7C-1C9C-184A-978A-00258C2AB18F}" type="pres">
      <dgm:prSet presAssocID="{2E9ED386-2452-C942-AE98-4455C60E4ECF}" presName="tx1" presStyleLbl="revTx" presStyleIdx="2" presStyleCnt="5"/>
      <dgm:spPr/>
    </dgm:pt>
    <dgm:pt modelId="{BE626534-7ED7-2B47-AE78-22BAC5462319}" type="pres">
      <dgm:prSet presAssocID="{2E9ED386-2452-C942-AE98-4455C60E4ECF}" presName="vert1" presStyleCnt="0"/>
      <dgm:spPr/>
    </dgm:pt>
    <dgm:pt modelId="{81F07F5B-D03B-1D4D-8D99-2FC2F33DCC19}" type="pres">
      <dgm:prSet presAssocID="{1E9C4FCE-42B4-AE4E-8C98-20BE365F8C85}" presName="thickLine" presStyleLbl="alignNode1" presStyleIdx="3" presStyleCnt="5"/>
      <dgm:spPr/>
    </dgm:pt>
    <dgm:pt modelId="{909E4EFD-E64F-BF47-9B56-42C247986D78}" type="pres">
      <dgm:prSet presAssocID="{1E9C4FCE-42B4-AE4E-8C98-20BE365F8C85}" presName="horz1" presStyleCnt="0"/>
      <dgm:spPr/>
    </dgm:pt>
    <dgm:pt modelId="{A39A9827-005E-B648-A840-C86D61F444F1}" type="pres">
      <dgm:prSet presAssocID="{1E9C4FCE-42B4-AE4E-8C98-20BE365F8C85}" presName="tx1" presStyleLbl="revTx" presStyleIdx="3" presStyleCnt="5"/>
      <dgm:spPr/>
    </dgm:pt>
    <dgm:pt modelId="{68C44917-47B2-7C47-80B9-1A68E385F83F}" type="pres">
      <dgm:prSet presAssocID="{1E9C4FCE-42B4-AE4E-8C98-20BE365F8C85}" presName="vert1" presStyleCnt="0"/>
      <dgm:spPr/>
    </dgm:pt>
    <dgm:pt modelId="{6002BD3E-D5C4-7642-8CEB-87F605F41537}" type="pres">
      <dgm:prSet presAssocID="{E078FB42-2CB5-AE4E-82B5-7969A99B62EA}" presName="thickLine" presStyleLbl="alignNode1" presStyleIdx="4" presStyleCnt="5"/>
      <dgm:spPr/>
    </dgm:pt>
    <dgm:pt modelId="{2691116B-0052-B34F-A924-58E10EDE8616}" type="pres">
      <dgm:prSet presAssocID="{E078FB42-2CB5-AE4E-82B5-7969A99B62EA}" presName="horz1" presStyleCnt="0"/>
      <dgm:spPr/>
    </dgm:pt>
    <dgm:pt modelId="{B38FE615-C6B9-D948-8048-8B7D460BF63E}" type="pres">
      <dgm:prSet presAssocID="{E078FB42-2CB5-AE4E-82B5-7969A99B62EA}" presName="tx1" presStyleLbl="revTx" presStyleIdx="4" presStyleCnt="5"/>
      <dgm:spPr/>
    </dgm:pt>
    <dgm:pt modelId="{44C3EE63-FF8A-9D41-BA79-5E9BF231F1FD}" type="pres">
      <dgm:prSet presAssocID="{E078FB42-2CB5-AE4E-82B5-7969A99B62EA}" presName="vert1" presStyleCnt="0"/>
      <dgm:spPr/>
    </dgm:pt>
  </dgm:ptLst>
  <dgm:cxnLst>
    <dgm:cxn modelId="{172D2203-899F-E34A-8CAA-A5D81EBE0396}" type="presOf" srcId="{E57C1B23-7265-AF40-B1DC-EEDFF787F615}" destId="{AAB5ECEC-694F-6941-96F6-EACF355D1F20}" srcOrd="0" destOrd="0" presId="urn:microsoft.com/office/officeart/2008/layout/LinedList"/>
    <dgm:cxn modelId="{3EA54714-0BE5-2840-A161-CDCF9ECDD820}" srcId="{E57C1B23-7265-AF40-B1DC-EEDFF787F615}" destId="{BD0C090F-79B9-6048-9721-FCADACAD1FF7}" srcOrd="1" destOrd="0" parTransId="{16DED305-D4AD-0048-A030-25E7B39A2D75}" sibTransId="{FE97D159-D6A3-5D4A-A086-2F37F2B699F4}"/>
    <dgm:cxn modelId="{D5C2143D-56D7-1946-8BA8-B3D60F8E0AC1}" srcId="{E57C1B23-7265-AF40-B1DC-EEDFF787F615}" destId="{42752859-0936-7641-972D-2B459EE9A086}" srcOrd="0" destOrd="0" parTransId="{4F804E93-FDAF-484D-8676-0C0C1A714BB6}" sibTransId="{56D76BDD-2856-324B-8954-BB76E0D12557}"/>
    <dgm:cxn modelId="{E1B86059-DFF3-4144-A4AB-63CE310CE3AF}" srcId="{E57C1B23-7265-AF40-B1DC-EEDFF787F615}" destId="{2E9ED386-2452-C942-AE98-4455C60E4ECF}" srcOrd="2" destOrd="0" parTransId="{75027F58-DB94-B148-A09A-B91828C47283}" sibTransId="{869349B4-CE68-F747-902B-9ED6C5C0349E}"/>
    <dgm:cxn modelId="{86510A6F-23B0-3640-96F9-BD5A4635A88F}" type="presOf" srcId="{E078FB42-2CB5-AE4E-82B5-7969A99B62EA}" destId="{B38FE615-C6B9-D948-8048-8B7D460BF63E}" srcOrd="0" destOrd="0" presId="urn:microsoft.com/office/officeart/2008/layout/LinedList"/>
    <dgm:cxn modelId="{7F542D87-0A6E-4D4C-B11A-0451259ADF85}" type="presOf" srcId="{1E9C4FCE-42B4-AE4E-8C98-20BE365F8C85}" destId="{A39A9827-005E-B648-A840-C86D61F444F1}" srcOrd="0" destOrd="0" presId="urn:microsoft.com/office/officeart/2008/layout/LinedList"/>
    <dgm:cxn modelId="{02CB1DAE-D080-9B41-B4B2-3CF0A133A4C8}" type="presOf" srcId="{BD0C090F-79B9-6048-9721-FCADACAD1FF7}" destId="{6A0F3E7C-FFCF-8347-B209-B254C782F1BF}" srcOrd="0" destOrd="0" presId="urn:microsoft.com/office/officeart/2008/layout/LinedList"/>
    <dgm:cxn modelId="{72D4CABE-89E2-514C-85F9-8171CD5953F4}" srcId="{E57C1B23-7265-AF40-B1DC-EEDFF787F615}" destId="{1E9C4FCE-42B4-AE4E-8C98-20BE365F8C85}" srcOrd="3" destOrd="0" parTransId="{92CBD828-1A1B-FA4A-AA16-234711581B67}" sibTransId="{52841CE5-09AA-E04B-AD68-8FAF2387D5E1}"/>
    <dgm:cxn modelId="{CB8B32DD-0724-704E-A8DA-DF87198EEDBA}" type="presOf" srcId="{42752859-0936-7641-972D-2B459EE9A086}" destId="{38128753-EB14-5441-A287-73F8CC1EA486}" srcOrd="0" destOrd="0" presId="urn:microsoft.com/office/officeart/2008/layout/LinedList"/>
    <dgm:cxn modelId="{51A163E5-BD8D-4A4B-9702-06A1DD85040D}" type="presOf" srcId="{2E9ED386-2452-C942-AE98-4455C60E4ECF}" destId="{7FF83A7C-1C9C-184A-978A-00258C2AB18F}" srcOrd="0" destOrd="0" presId="urn:microsoft.com/office/officeart/2008/layout/LinedList"/>
    <dgm:cxn modelId="{E364A8EE-E32E-9E4E-ACE5-A818CEE7DDA1}" srcId="{E57C1B23-7265-AF40-B1DC-EEDFF787F615}" destId="{E078FB42-2CB5-AE4E-82B5-7969A99B62EA}" srcOrd="4" destOrd="0" parTransId="{79061631-D4DF-A042-9EB7-3CAA3805F5D6}" sibTransId="{9FC8D731-9E01-DB44-A9A6-98A78720B614}"/>
    <dgm:cxn modelId="{16473640-8C1C-D04E-9BCE-6E77F61E4BA6}" type="presParOf" srcId="{AAB5ECEC-694F-6941-96F6-EACF355D1F20}" destId="{193972EB-9B83-0148-8BA0-9C2E62E35F24}" srcOrd="0" destOrd="0" presId="urn:microsoft.com/office/officeart/2008/layout/LinedList"/>
    <dgm:cxn modelId="{AED4521E-1FD5-F641-ADC8-224BB8D482E7}" type="presParOf" srcId="{AAB5ECEC-694F-6941-96F6-EACF355D1F20}" destId="{D6C0E64C-F41E-DD4E-BF0C-7D11FF6E9B5C}" srcOrd="1" destOrd="0" presId="urn:microsoft.com/office/officeart/2008/layout/LinedList"/>
    <dgm:cxn modelId="{46C7E5DE-B467-0A40-881A-E33675D65500}" type="presParOf" srcId="{D6C0E64C-F41E-DD4E-BF0C-7D11FF6E9B5C}" destId="{38128753-EB14-5441-A287-73F8CC1EA486}" srcOrd="0" destOrd="0" presId="urn:microsoft.com/office/officeart/2008/layout/LinedList"/>
    <dgm:cxn modelId="{3A65B61E-3981-B24E-BB3D-DBC65BACBB2E}" type="presParOf" srcId="{D6C0E64C-F41E-DD4E-BF0C-7D11FF6E9B5C}" destId="{128ED823-2FC3-BD4D-85C0-86783F211AA9}" srcOrd="1" destOrd="0" presId="urn:microsoft.com/office/officeart/2008/layout/LinedList"/>
    <dgm:cxn modelId="{A2D78F8C-8673-5D40-AEB6-5238217C342F}" type="presParOf" srcId="{AAB5ECEC-694F-6941-96F6-EACF355D1F20}" destId="{00A7215F-4D14-D744-8667-996B5874BECA}" srcOrd="2" destOrd="0" presId="urn:microsoft.com/office/officeart/2008/layout/LinedList"/>
    <dgm:cxn modelId="{AB752480-104B-1D4A-927D-30300DAB63C0}" type="presParOf" srcId="{AAB5ECEC-694F-6941-96F6-EACF355D1F20}" destId="{A20A0A82-5D70-3646-8913-DB1F42F9DB3C}" srcOrd="3" destOrd="0" presId="urn:microsoft.com/office/officeart/2008/layout/LinedList"/>
    <dgm:cxn modelId="{DA055B13-D28E-8443-8D08-DB99C1A71E03}" type="presParOf" srcId="{A20A0A82-5D70-3646-8913-DB1F42F9DB3C}" destId="{6A0F3E7C-FFCF-8347-B209-B254C782F1BF}" srcOrd="0" destOrd="0" presId="urn:microsoft.com/office/officeart/2008/layout/LinedList"/>
    <dgm:cxn modelId="{07D9BE95-9013-DE49-B243-A5A791926305}" type="presParOf" srcId="{A20A0A82-5D70-3646-8913-DB1F42F9DB3C}" destId="{BD24B115-60B1-C341-8175-E876AA86751A}" srcOrd="1" destOrd="0" presId="urn:microsoft.com/office/officeart/2008/layout/LinedList"/>
    <dgm:cxn modelId="{8043C2FF-4A63-B743-96E1-6C088EB4BAAD}" type="presParOf" srcId="{AAB5ECEC-694F-6941-96F6-EACF355D1F20}" destId="{00227EE4-6F51-E847-9AC0-8D457E5E6B18}" srcOrd="4" destOrd="0" presId="urn:microsoft.com/office/officeart/2008/layout/LinedList"/>
    <dgm:cxn modelId="{45B26522-02D6-6A4F-9BBC-ECE7DE3A8912}" type="presParOf" srcId="{AAB5ECEC-694F-6941-96F6-EACF355D1F20}" destId="{FA959FE1-D2F1-5745-8032-E103B950BA52}" srcOrd="5" destOrd="0" presId="urn:microsoft.com/office/officeart/2008/layout/LinedList"/>
    <dgm:cxn modelId="{98FC8E5E-297F-B043-B5D7-E8065FB8CF24}" type="presParOf" srcId="{FA959FE1-D2F1-5745-8032-E103B950BA52}" destId="{7FF83A7C-1C9C-184A-978A-00258C2AB18F}" srcOrd="0" destOrd="0" presId="urn:microsoft.com/office/officeart/2008/layout/LinedList"/>
    <dgm:cxn modelId="{1629AF78-DE0F-FF46-BB8A-A3F3237587F7}" type="presParOf" srcId="{FA959FE1-D2F1-5745-8032-E103B950BA52}" destId="{BE626534-7ED7-2B47-AE78-22BAC5462319}" srcOrd="1" destOrd="0" presId="urn:microsoft.com/office/officeart/2008/layout/LinedList"/>
    <dgm:cxn modelId="{F8FC217C-6842-114A-8B21-00EB111410BF}" type="presParOf" srcId="{AAB5ECEC-694F-6941-96F6-EACF355D1F20}" destId="{81F07F5B-D03B-1D4D-8D99-2FC2F33DCC19}" srcOrd="6" destOrd="0" presId="urn:microsoft.com/office/officeart/2008/layout/LinedList"/>
    <dgm:cxn modelId="{388D7FD9-0F9F-004C-961C-0C6A4C98D15C}" type="presParOf" srcId="{AAB5ECEC-694F-6941-96F6-EACF355D1F20}" destId="{909E4EFD-E64F-BF47-9B56-42C247986D78}" srcOrd="7" destOrd="0" presId="urn:microsoft.com/office/officeart/2008/layout/LinedList"/>
    <dgm:cxn modelId="{4357E71F-6F01-1044-8542-65ECE8F0BAAA}" type="presParOf" srcId="{909E4EFD-E64F-BF47-9B56-42C247986D78}" destId="{A39A9827-005E-B648-A840-C86D61F444F1}" srcOrd="0" destOrd="0" presId="urn:microsoft.com/office/officeart/2008/layout/LinedList"/>
    <dgm:cxn modelId="{F0E8EA58-50EE-FB4D-A3E3-3186522225B7}" type="presParOf" srcId="{909E4EFD-E64F-BF47-9B56-42C247986D78}" destId="{68C44917-47B2-7C47-80B9-1A68E385F83F}" srcOrd="1" destOrd="0" presId="urn:microsoft.com/office/officeart/2008/layout/LinedList"/>
    <dgm:cxn modelId="{8DB331CD-FB62-4B4E-AF00-F1D0B281FB52}" type="presParOf" srcId="{AAB5ECEC-694F-6941-96F6-EACF355D1F20}" destId="{6002BD3E-D5C4-7642-8CEB-87F605F41537}" srcOrd="8" destOrd="0" presId="urn:microsoft.com/office/officeart/2008/layout/LinedList"/>
    <dgm:cxn modelId="{C1D0B57E-5285-CF4A-8C0D-14869F0D6777}" type="presParOf" srcId="{AAB5ECEC-694F-6941-96F6-EACF355D1F20}" destId="{2691116B-0052-B34F-A924-58E10EDE8616}" srcOrd="9" destOrd="0" presId="urn:microsoft.com/office/officeart/2008/layout/LinedList"/>
    <dgm:cxn modelId="{D1344534-4042-CB4F-A0B0-C0D6433A7F3E}" type="presParOf" srcId="{2691116B-0052-B34F-A924-58E10EDE8616}" destId="{B38FE615-C6B9-D948-8048-8B7D460BF63E}" srcOrd="0" destOrd="0" presId="urn:microsoft.com/office/officeart/2008/layout/LinedList"/>
    <dgm:cxn modelId="{7EB24D06-4BDA-3746-A223-338C45BDD36B}" type="presParOf" srcId="{2691116B-0052-B34F-A924-58E10EDE8616}" destId="{44C3EE63-FF8A-9D41-BA79-5E9BF231F1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74DA6E0-2923-7241-8621-F8ACF60179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9A7B03C-DCD0-D54C-96CE-8E544D433B46}">
      <dgm:prSet/>
      <dgm:spPr/>
      <dgm:t>
        <a:bodyPr/>
        <a:lstStyle/>
        <a:p>
          <a:r>
            <a:rPr lang="zh-CN" altLang="en-US" b="0" i="0" u="none"/>
            <a:t>第三百一十二条　</a:t>
          </a:r>
          <a:r>
            <a:rPr lang="en-US" altLang="zh-CN" b="0" i="0" u="none"/>
            <a:t>【</a:t>
          </a:r>
          <a:r>
            <a:rPr lang="zh-CN" altLang="en-US" b="0" i="0" u="none"/>
            <a:t>遗失物的善意取得</a:t>
          </a:r>
          <a:r>
            <a:rPr lang="en-US" altLang="zh-CN" b="0" i="0" u="none"/>
            <a:t>】</a:t>
          </a:r>
          <a:r>
            <a:rPr lang="zh-CN" altLang="en-US" b="0" i="0" u="none"/>
            <a:t>所有权人或者其他权利人有权追回遗失物。该遗失物通过转让被他人占有的</a:t>
          </a:r>
          <a:r>
            <a:rPr lang="en-US" altLang="zh-CN" b="0" i="0" u="none"/>
            <a:t>,</a:t>
          </a:r>
          <a:r>
            <a:rPr lang="zh-CN" altLang="en-US" b="0" i="0" u="none"/>
            <a:t>权利人有权向无处分权人请求损害赔偿</a:t>
          </a:r>
          <a:r>
            <a:rPr lang="en-US" altLang="zh-CN" b="0" i="0" u="none"/>
            <a:t>,</a:t>
          </a:r>
          <a:r>
            <a:rPr lang="zh-CN" altLang="en-US" b="0" i="0" u="none"/>
            <a:t>或者自知道或者应当知道受让人之日起二年内向受让人请求返还原物</a:t>
          </a:r>
          <a:r>
            <a:rPr lang="en-US" altLang="zh-CN" b="0" i="0" u="none"/>
            <a:t>;</a:t>
          </a:r>
          <a:r>
            <a:rPr lang="zh-CN" altLang="en-US" b="0" i="0" u="none"/>
            <a:t>但是</a:t>
          </a:r>
          <a:r>
            <a:rPr lang="en-US" altLang="zh-CN" b="0" i="0" u="none"/>
            <a:t>,</a:t>
          </a:r>
          <a:r>
            <a:rPr lang="zh-CN" altLang="en-US" b="0" i="0" u="none"/>
            <a:t>受让人通过拍卖或者向具有经营资格的经营者购得该遗失物的</a:t>
          </a:r>
          <a:r>
            <a:rPr lang="en-US" altLang="zh-CN" b="0" i="0" u="none"/>
            <a:t>,</a:t>
          </a:r>
          <a:r>
            <a:rPr lang="zh-CN" altLang="en-US" b="0" i="0" u="none"/>
            <a:t>权利人请求返还原物时应当支付受让人所付的费用。权利人向受让人支付所付费用后</a:t>
          </a:r>
          <a:r>
            <a:rPr lang="en-US" altLang="zh-CN" b="0" i="0" u="none"/>
            <a:t>,</a:t>
          </a:r>
          <a:r>
            <a:rPr lang="zh-CN" altLang="en-US" b="0" i="0" u="none"/>
            <a:t>有权向无处分权人追偿。</a:t>
          </a:r>
        </a:p>
      </dgm:t>
    </dgm:pt>
    <dgm:pt modelId="{9EC212CF-A3F5-D745-9901-5D9A3B0B7923}" type="parTrans" cxnId="{DD347762-1FD4-2E40-A8D8-30216E9FBA80}">
      <dgm:prSet/>
      <dgm:spPr/>
      <dgm:t>
        <a:bodyPr/>
        <a:lstStyle/>
        <a:p>
          <a:endParaRPr lang="zh-CN" altLang="en-US"/>
        </a:p>
      </dgm:t>
    </dgm:pt>
    <dgm:pt modelId="{DBFAD47F-F16C-8E4C-8306-12D5BEBD4354}" type="sibTrans" cxnId="{DD347762-1FD4-2E40-A8D8-30216E9FBA80}">
      <dgm:prSet/>
      <dgm:spPr/>
      <dgm:t>
        <a:bodyPr/>
        <a:lstStyle/>
        <a:p>
          <a:endParaRPr lang="zh-CN" altLang="en-US"/>
        </a:p>
      </dgm:t>
    </dgm:pt>
    <dgm:pt modelId="{A0F64DAC-D010-6A45-9A14-4B94397A49CC}">
      <dgm:prSet/>
      <dgm:spPr/>
      <dgm:t>
        <a:bodyPr/>
        <a:lstStyle/>
        <a:p>
          <a:r>
            <a:rPr lang="zh-CN" altLang="en-US" b="0" i="0" u="none"/>
            <a:t>第三百一十三条　</a:t>
          </a:r>
          <a:r>
            <a:rPr lang="en-US" altLang="zh-CN" b="0" i="0" u="none"/>
            <a:t>【</a:t>
          </a:r>
          <a:r>
            <a:rPr lang="zh-CN" altLang="en-US" b="0" i="0" u="none"/>
            <a:t>善意取得的动产上原有权利的消灭</a:t>
          </a:r>
          <a:r>
            <a:rPr lang="en-US" altLang="zh-CN" b="0" i="0" u="none"/>
            <a:t>】</a:t>
          </a:r>
          <a:r>
            <a:rPr lang="zh-CN" altLang="en-US" b="0" i="0" u="none"/>
            <a:t>善意受让人取得动产后</a:t>
          </a:r>
          <a:r>
            <a:rPr lang="en-US" altLang="zh-CN" b="0" i="0" u="none"/>
            <a:t>,</a:t>
          </a:r>
          <a:r>
            <a:rPr lang="zh-CN" altLang="en-US" b="0" i="0" u="none"/>
            <a:t>该动产上的原有权利消灭。但是</a:t>
          </a:r>
          <a:r>
            <a:rPr lang="en-US" altLang="zh-CN" b="0" i="0" u="none"/>
            <a:t>,</a:t>
          </a:r>
          <a:r>
            <a:rPr lang="zh-CN" altLang="en-US" b="0" i="0" u="none"/>
            <a:t>善意受让人在受让时知道或者应当知道该权利的除外。</a:t>
          </a:r>
        </a:p>
      </dgm:t>
    </dgm:pt>
    <dgm:pt modelId="{517E11B5-86F3-9441-8492-BCA1C3DE8612}" type="parTrans" cxnId="{F659BF6B-156C-7042-9554-16532A53ED57}">
      <dgm:prSet/>
      <dgm:spPr/>
      <dgm:t>
        <a:bodyPr/>
        <a:lstStyle/>
        <a:p>
          <a:endParaRPr lang="zh-CN" altLang="en-US"/>
        </a:p>
      </dgm:t>
    </dgm:pt>
    <dgm:pt modelId="{1FB1DEE6-E6CF-5F4B-942C-99ACA48F28E5}" type="sibTrans" cxnId="{F659BF6B-156C-7042-9554-16532A53ED57}">
      <dgm:prSet/>
      <dgm:spPr/>
      <dgm:t>
        <a:bodyPr/>
        <a:lstStyle/>
        <a:p>
          <a:endParaRPr lang="zh-CN" altLang="en-US"/>
        </a:p>
      </dgm:t>
    </dgm:pt>
    <dgm:pt modelId="{833DF818-7F39-B349-A45E-6628E1B0069E}">
      <dgm:prSet/>
      <dgm:spPr/>
      <dgm:t>
        <a:bodyPr/>
        <a:lstStyle/>
        <a:p>
          <a:r>
            <a:rPr lang="zh-CN" altLang="en-US" b="0" i="0" u="none"/>
            <a:t>第三百一十四条　</a:t>
          </a:r>
          <a:r>
            <a:rPr lang="en-US" altLang="zh-CN" b="0" i="0" u="none"/>
            <a:t>【</a:t>
          </a:r>
          <a:r>
            <a:rPr lang="zh-CN" altLang="en-US" b="0" i="0" u="none"/>
            <a:t>拾得遗失物的返还</a:t>
          </a:r>
          <a:r>
            <a:rPr lang="en-US" altLang="zh-CN" b="0" i="0" u="none"/>
            <a:t>】</a:t>
          </a:r>
          <a:r>
            <a:rPr lang="zh-CN" altLang="en-US" b="0" i="0" u="none"/>
            <a:t>拾得遗失物</a:t>
          </a:r>
          <a:r>
            <a:rPr lang="en-US" altLang="zh-CN" b="0" i="0" u="none"/>
            <a:t>,</a:t>
          </a:r>
          <a:r>
            <a:rPr lang="zh-CN" altLang="en-US" b="0" i="0" u="none"/>
            <a:t>应当返还权利人。拾得人应当及时通知权利人领取</a:t>
          </a:r>
          <a:r>
            <a:rPr lang="en-US" altLang="zh-CN" b="0" i="0" u="none"/>
            <a:t>,</a:t>
          </a:r>
          <a:r>
            <a:rPr lang="zh-CN" altLang="en-US" b="0" i="0" u="none"/>
            <a:t>或者送交公安等有关部门。</a:t>
          </a:r>
        </a:p>
      </dgm:t>
    </dgm:pt>
    <dgm:pt modelId="{01047E13-F14E-9348-BAAF-51C2C9EE7B8C}" type="parTrans" cxnId="{EF2CE517-0D5D-324E-9C51-FE4A74E238A0}">
      <dgm:prSet/>
      <dgm:spPr/>
      <dgm:t>
        <a:bodyPr/>
        <a:lstStyle/>
        <a:p>
          <a:endParaRPr lang="zh-CN" altLang="en-US"/>
        </a:p>
      </dgm:t>
    </dgm:pt>
    <dgm:pt modelId="{BD4A906A-DA0B-5541-9B2C-61CF4A1EB1C8}" type="sibTrans" cxnId="{EF2CE517-0D5D-324E-9C51-FE4A74E238A0}">
      <dgm:prSet/>
      <dgm:spPr/>
      <dgm:t>
        <a:bodyPr/>
        <a:lstStyle/>
        <a:p>
          <a:endParaRPr lang="zh-CN" altLang="en-US"/>
        </a:p>
      </dgm:t>
    </dgm:pt>
    <dgm:pt modelId="{D589C6F6-C6C0-BE49-A565-7A3A446B1087}">
      <dgm:prSet/>
      <dgm:spPr/>
      <dgm:t>
        <a:bodyPr/>
        <a:lstStyle/>
        <a:p>
          <a:r>
            <a:rPr lang="zh-CN" altLang="en-US" b="0" i="0" u="none"/>
            <a:t>第三百一十五条　</a:t>
          </a:r>
          <a:r>
            <a:rPr lang="en-US" altLang="zh-CN" b="0" i="0" u="none"/>
            <a:t>【</a:t>
          </a:r>
          <a:r>
            <a:rPr lang="zh-CN" altLang="en-US" b="0" i="0" u="none"/>
            <a:t>有关部门收到遗失物的处理</a:t>
          </a:r>
          <a:r>
            <a:rPr lang="en-US" altLang="zh-CN" b="0" i="0" u="none"/>
            <a:t>】</a:t>
          </a:r>
          <a:r>
            <a:rPr lang="zh-CN" altLang="en-US" b="0" i="0" u="none"/>
            <a:t>有关部门收到遗失物</a:t>
          </a:r>
          <a:r>
            <a:rPr lang="en-US" altLang="zh-CN" b="0" i="0" u="none"/>
            <a:t>,</a:t>
          </a:r>
          <a:r>
            <a:rPr lang="zh-CN" altLang="en-US" b="0" i="0" u="none"/>
            <a:t>知道权利人的</a:t>
          </a:r>
          <a:r>
            <a:rPr lang="en-US" altLang="zh-CN" b="0" i="0" u="none"/>
            <a:t>,</a:t>
          </a:r>
          <a:r>
            <a:rPr lang="zh-CN" altLang="en-US" b="0" i="0" u="none"/>
            <a:t>应当及时通知其领取</a:t>
          </a:r>
          <a:r>
            <a:rPr lang="en-US" altLang="zh-CN" b="0" i="0" u="none"/>
            <a:t>;</a:t>
          </a:r>
          <a:r>
            <a:rPr lang="zh-CN" altLang="en-US" b="0" i="0" u="none"/>
            <a:t>不知道的</a:t>
          </a:r>
          <a:r>
            <a:rPr lang="en-US" altLang="zh-CN" b="0" i="0" u="none"/>
            <a:t>,</a:t>
          </a:r>
          <a:r>
            <a:rPr lang="zh-CN" altLang="en-US" b="0" i="0" u="none"/>
            <a:t>应当及时发布招领公告。</a:t>
          </a:r>
        </a:p>
      </dgm:t>
    </dgm:pt>
    <dgm:pt modelId="{CDFA6AA8-C370-3941-9312-377F4822BAFB}" type="parTrans" cxnId="{2B1764FA-7576-0041-AE7B-CDBB807E87B0}">
      <dgm:prSet/>
      <dgm:spPr/>
      <dgm:t>
        <a:bodyPr/>
        <a:lstStyle/>
        <a:p>
          <a:endParaRPr lang="zh-CN" altLang="en-US"/>
        </a:p>
      </dgm:t>
    </dgm:pt>
    <dgm:pt modelId="{8186D549-CF11-1B4B-A12B-5A30964EB52E}" type="sibTrans" cxnId="{2B1764FA-7576-0041-AE7B-CDBB807E87B0}">
      <dgm:prSet/>
      <dgm:spPr/>
      <dgm:t>
        <a:bodyPr/>
        <a:lstStyle/>
        <a:p>
          <a:endParaRPr lang="zh-CN" altLang="en-US"/>
        </a:p>
      </dgm:t>
    </dgm:pt>
    <dgm:pt modelId="{FEC6000D-DC57-B94D-9219-5C3BFBE7151D}" type="pres">
      <dgm:prSet presAssocID="{374DA6E0-2923-7241-8621-F8ACF6017900}" presName="vert0" presStyleCnt="0">
        <dgm:presLayoutVars>
          <dgm:dir/>
          <dgm:animOne val="branch"/>
          <dgm:animLvl val="lvl"/>
        </dgm:presLayoutVars>
      </dgm:prSet>
      <dgm:spPr/>
    </dgm:pt>
    <dgm:pt modelId="{DF2CB8BD-E17C-144E-8478-2D6020C6C6BD}" type="pres">
      <dgm:prSet presAssocID="{49A7B03C-DCD0-D54C-96CE-8E544D433B46}" presName="thickLine" presStyleLbl="alignNode1" presStyleIdx="0" presStyleCnt="4"/>
      <dgm:spPr/>
    </dgm:pt>
    <dgm:pt modelId="{029150C4-D8E6-B347-858D-0E69C34A78A6}" type="pres">
      <dgm:prSet presAssocID="{49A7B03C-DCD0-D54C-96CE-8E544D433B46}" presName="horz1" presStyleCnt="0"/>
      <dgm:spPr/>
    </dgm:pt>
    <dgm:pt modelId="{F8ED4602-307A-0E47-8811-30131B1170CA}" type="pres">
      <dgm:prSet presAssocID="{49A7B03C-DCD0-D54C-96CE-8E544D433B46}" presName="tx1" presStyleLbl="revTx" presStyleIdx="0" presStyleCnt="4"/>
      <dgm:spPr/>
    </dgm:pt>
    <dgm:pt modelId="{3B155852-454E-F542-9631-71ECE441997A}" type="pres">
      <dgm:prSet presAssocID="{49A7B03C-DCD0-D54C-96CE-8E544D433B46}" presName="vert1" presStyleCnt="0"/>
      <dgm:spPr/>
    </dgm:pt>
    <dgm:pt modelId="{91C31317-7668-6E41-812E-2ADCCDCE472A}" type="pres">
      <dgm:prSet presAssocID="{A0F64DAC-D010-6A45-9A14-4B94397A49CC}" presName="thickLine" presStyleLbl="alignNode1" presStyleIdx="1" presStyleCnt="4"/>
      <dgm:spPr/>
    </dgm:pt>
    <dgm:pt modelId="{8F3DB642-6E6C-8B46-A69F-435D25C29D31}" type="pres">
      <dgm:prSet presAssocID="{A0F64DAC-D010-6A45-9A14-4B94397A49CC}" presName="horz1" presStyleCnt="0"/>
      <dgm:spPr/>
    </dgm:pt>
    <dgm:pt modelId="{982912B9-3799-BF4A-9CFD-961A31814411}" type="pres">
      <dgm:prSet presAssocID="{A0F64DAC-D010-6A45-9A14-4B94397A49CC}" presName="tx1" presStyleLbl="revTx" presStyleIdx="1" presStyleCnt="4"/>
      <dgm:spPr/>
    </dgm:pt>
    <dgm:pt modelId="{7F54FB64-15E0-5B46-A5E7-6B5124639F99}" type="pres">
      <dgm:prSet presAssocID="{A0F64DAC-D010-6A45-9A14-4B94397A49CC}" presName="vert1" presStyleCnt="0"/>
      <dgm:spPr/>
    </dgm:pt>
    <dgm:pt modelId="{732D9962-5EC5-9D4E-927B-75EC3D46C83B}" type="pres">
      <dgm:prSet presAssocID="{833DF818-7F39-B349-A45E-6628E1B0069E}" presName="thickLine" presStyleLbl="alignNode1" presStyleIdx="2" presStyleCnt="4"/>
      <dgm:spPr/>
    </dgm:pt>
    <dgm:pt modelId="{B70D46B5-92FE-5D46-B621-BAC472EE4945}" type="pres">
      <dgm:prSet presAssocID="{833DF818-7F39-B349-A45E-6628E1B0069E}" presName="horz1" presStyleCnt="0"/>
      <dgm:spPr/>
    </dgm:pt>
    <dgm:pt modelId="{A0DE201B-0C2C-EF4F-B9BD-AEEE2A1C3CC8}" type="pres">
      <dgm:prSet presAssocID="{833DF818-7F39-B349-A45E-6628E1B0069E}" presName="tx1" presStyleLbl="revTx" presStyleIdx="2" presStyleCnt="4"/>
      <dgm:spPr/>
    </dgm:pt>
    <dgm:pt modelId="{79621CC4-EAEE-564C-AC5C-7D373CB0AAE6}" type="pres">
      <dgm:prSet presAssocID="{833DF818-7F39-B349-A45E-6628E1B0069E}" presName="vert1" presStyleCnt="0"/>
      <dgm:spPr/>
    </dgm:pt>
    <dgm:pt modelId="{6D920B8B-C823-CE4A-BDD1-96ACD310CB2E}" type="pres">
      <dgm:prSet presAssocID="{D589C6F6-C6C0-BE49-A565-7A3A446B1087}" presName="thickLine" presStyleLbl="alignNode1" presStyleIdx="3" presStyleCnt="4"/>
      <dgm:spPr/>
    </dgm:pt>
    <dgm:pt modelId="{E3F1443C-CFBB-CA48-9E7B-4E1C91A25639}" type="pres">
      <dgm:prSet presAssocID="{D589C6F6-C6C0-BE49-A565-7A3A446B1087}" presName="horz1" presStyleCnt="0"/>
      <dgm:spPr/>
    </dgm:pt>
    <dgm:pt modelId="{EFB6E2C2-703D-A64F-841F-7FA865E2408F}" type="pres">
      <dgm:prSet presAssocID="{D589C6F6-C6C0-BE49-A565-7A3A446B1087}" presName="tx1" presStyleLbl="revTx" presStyleIdx="3" presStyleCnt="4"/>
      <dgm:spPr/>
    </dgm:pt>
    <dgm:pt modelId="{D1DEAA7C-099B-DD45-8E30-8EBC981AEAD9}" type="pres">
      <dgm:prSet presAssocID="{D589C6F6-C6C0-BE49-A565-7A3A446B1087}" presName="vert1" presStyleCnt="0"/>
      <dgm:spPr/>
    </dgm:pt>
  </dgm:ptLst>
  <dgm:cxnLst>
    <dgm:cxn modelId="{20BFB70E-43E2-5146-90F8-0DFC4F88F2D9}" type="presOf" srcId="{833DF818-7F39-B349-A45E-6628E1B0069E}" destId="{A0DE201B-0C2C-EF4F-B9BD-AEEE2A1C3CC8}" srcOrd="0" destOrd="0" presId="urn:microsoft.com/office/officeart/2008/layout/LinedList"/>
    <dgm:cxn modelId="{EF2CE517-0D5D-324E-9C51-FE4A74E238A0}" srcId="{374DA6E0-2923-7241-8621-F8ACF6017900}" destId="{833DF818-7F39-B349-A45E-6628E1B0069E}" srcOrd="2" destOrd="0" parTransId="{01047E13-F14E-9348-BAAF-51C2C9EE7B8C}" sibTransId="{BD4A906A-DA0B-5541-9B2C-61CF4A1EB1C8}"/>
    <dgm:cxn modelId="{38A01A2C-73C0-F241-AC36-FB2D6F2DE1FC}" type="presOf" srcId="{49A7B03C-DCD0-D54C-96CE-8E544D433B46}" destId="{F8ED4602-307A-0E47-8811-30131B1170CA}" srcOrd="0" destOrd="0" presId="urn:microsoft.com/office/officeart/2008/layout/LinedList"/>
    <dgm:cxn modelId="{DD347762-1FD4-2E40-A8D8-30216E9FBA80}" srcId="{374DA6E0-2923-7241-8621-F8ACF6017900}" destId="{49A7B03C-DCD0-D54C-96CE-8E544D433B46}" srcOrd="0" destOrd="0" parTransId="{9EC212CF-A3F5-D745-9901-5D9A3B0B7923}" sibTransId="{DBFAD47F-F16C-8E4C-8306-12D5BEBD4354}"/>
    <dgm:cxn modelId="{F659BF6B-156C-7042-9554-16532A53ED57}" srcId="{374DA6E0-2923-7241-8621-F8ACF6017900}" destId="{A0F64DAC-D010-6A45-9A14-4B94397A49CC}" srcOrd="1" destOrd="0" parTransId="{517E11B5-86F3-9441-8492-BCA1C3DE8612}" sibTransId="{1FB1DEE6-E6CF-5F4B-942C-99ACA48F28E5}"/>
    <dgm:cxn modelId="{564B967E-9185-5D46-A169-A8D2915BE7E6}" type="presOf" srcId="{374DA6E0-2923-7241-8621-F8ACF6017900}" destId="{FEC6000D-DC57-B94D-9219-5C3BFBE7151D}" srcOrd="0" destOrd="0" presId="urn:microsoft.com/office/officeart/2008/layout/LinedList"/>
    <dgm:cxn modelId="{B6780F96-765C-C44A-9471-70B682ED372A}" type="presOf" srcId="{A0F64DAC-D010-6A45-9A14-4B94397A49CC}" destId="{982912B9-3799-BF4A-9CFD-961A31814411}" srcOrd="0" destOrd="0" presId="urn:microsoft.com/office/officeart/2008/layout/LinedList"/>
    <dgm:cxn modelId="{19063CB6-E8F2-6C48-A033-E2F816556BE2}" type="presOf" srcId="{D589C6F6-C6C0-BE49-A565-7A3A446B1087}" destId="{EFB6E2C2-703D-A64F-841F-7FA865E2408F}" srcOrd="0" destOrd="0" presId="urn:microsoft.com/office/officeart/2008/layout/LinedList"/>
    <dgm:cxn modelId="{2B1764FA-7576-0041-AE7B-CDBB807E87B0}" srcId="{374DA6E0-2923-7241-8621-F8ACF6017900}" destId="{D589C6F6-C6C0-BE49-A565-7A3A446B1087}" srcOrd="3" destOrd="0" parTransId="{CDFA6AA8-C370-3941-9312-377F4822BAFB}" sibTransId="{8186D549-CF11-1B4B-A12B-5A30964EB52E}"/>
    <dgm:cxn modelId="{9C64E26F-74E2-BB4F-893D-9AD57A1A0BF3}" type="presParOf" srcId="{FEC6000D-DC57-B94D-9219-5C3BFBE7151D}" destId="{DF2CB8BD-E17C-144E-8478-2D6020C6C6BD}" srcOrd="0" destOrd="0" presId="urn:microsoft.com/office/officeart/2008/layout/LinedList"/>
    <dgm:cxn modelId="{F7F8D40B-35B1-EB49-8A1B-54FE16BFF784}" type="presParOf" srcId="{FEC6000D-DC57-B94D-9219-5C3BFBE7151D}" destId="{029150C4-D8E6-B347-858D-0E69C34A78A6}" srcOrd="1" destOrd="0" presId="urn:microsoft.com/office/officeart/2008/layout/LinedList"/>
    <dgm:cxn modelId="{9946F97B-C052-BB41-BDE0-DD6248EB91B5}" type="presParOf" srcId="{029150C4-D8E6-B347-858D-0E69C34A78A6}" destId="{F8ED4602-307A-0E47-8811-30131B1170CA}" srcOrd="0" destOrd="0" presId="urn:microsoft.com/office/officeart/2008/layout/LinedList"/>
    <dgm:cxn modelId="{8691CD07-F50D-744B-A448-540DE7A8B01F}" type="presParOf" srcId="{029150C4-D8E6-B347-858D-0E69C34A78A6}" destId="{3B155852-454E-F542-9631-71ECE441997A}" srcOrd="1" destOrd="0" presId="urn:microsoft.com/office/officeart/2008/layout/LinedList"/>
    <dgm:cxn modelId="{D6F12F97-0714-EB42-9649-E3B9712B8FFD}" type="presParOf" srcId="{FEC6000D-DC57-B94D-9219-5C3BFBE7151D}" destId="{91C31317-7668-6E41-812E-2ADCCDCE472A}" srcOrd="2" destOrd="0" presId="urn:microsoft.com/office/officeart/2008/layout/LinedList"/>
    <dgm:cxn modelId="{823DE903-356A-B845-B206-FFD7D9DCA382}" type="presParOf" srcId="{FEC6000D-DC57-B94D-9219-5C3BFBE7151D}" destId="{8F3DB642-6E6C-8B46-A69F-435D25C29D31}" srcOrd="3" destOrd="0" presId="urn:microsoft.com/office/officeart/2008/layout/LinedList"/>
    <dgm:cxn modelId="{2855C9CB-D983-F144-9002-DBAECCCB0EE9}" type="presParOf" srcId="{8F3DB642-6E6C-8B46-A69F-435D25C29D31}" destId="{982912B9-3799-BF4A-9CFD-961A31814411}" srcOrd="0" destOrd="0" presId="urn:microsoft.com/office/officeart/2008/layout/LinedList"/>
    <dgm:cxn modelId="{90A690D2-6ECE-B74C-8B4B-53D61F1DC410}" type="presParOf" srcId="{8F3DB642-6E6C-8B46-A69F-435D25C29D31}" destId="{7F54FB64-15E0-5B46-A5E7-6B5124639F99}" srcOrd="1" destOrd="0" presId="urn:microsoft.com/office/officeart/2008/layout/LinedList"/>
    <dgm:cxn modelId="{B95E8D90-5BA7-0042-8955-F963B98DB0A8}" type="presParOf" srcId="{FEC6000D-DC57-B94D-9219-5C3BFBE7151D}" destId="{732D9962-5EC5-9D4E-927B-75EC3D46C83B}" srcOrd="4" destOrd="0" presId="urn:microsoft.com/office/officeart/2008/layout/LinedList"/>
    <dgm:cxn modelId="{66ECBC83-AF9F-8441-AA64-7EECB37E2150}" type="presParOf" srcId="{FEC6000D-DC57-B94D-9219-5C3BFBE7151D}" destId="{B70D46B5-92FE-5D46-B621-BAC472EE4945}" srcOrd="5" destOrd="0" presId="urn:microsoft.com/office/officeart/2008/layout/LinedList"/>
    <dgm:cxn modelId="{D8625949-1708-B84E-B21A-9BA79F5CCBC7}" type="presParOf" srcId="{B70D46B5-92FE-5D46-B621-BAC472EE4945}" destId="{A0DE201B-0C2C-EF4F-B9BD-AEEE2A1C3CC8}" srcOrd="0" destOrd="0" presId="urn:microsoft.com/office/officeart/2008/layout/LinedList"/>
    <dgm:cxn modelId="{B7E61450-5F0A-9149-AA44-8D63ED2489EA}" type="presParOf" srcId="{B70D46B5-92FE-5D46-B621-BAC472EE4945}" destId="{79621CC4-EAEE-564C-AC5C-7D373CB0AAE6}" srcOrd="1" destOrd="0" presId="urn:microsoft.com/office/officeart/2008/layout/LinedList"/>
    <dgm:cxn modelId="{47D1CDC4-C201-074B-ABF5-B810770C1361}" type="presParOf" srcId="{FEC6000D-DC57-B94D-9219-5C3BFBE7151D}" destId="{6D920B8B-C823-CE4A-BDD1-96ACD310CB2E}" srcOrd="6" destOrd="0" presId="urn:microsoft.com/office/officeart/2008/layout/LinedList"/>
    <dgm:cxn modelId="{FE9168F1-967F-7543-9DCC-7386E2EDA693}" type="presParOf" srcId="{FEC6000D-DC57-B94D-9219-5C3BFBE7151D}" destId="{E3F1443C-CFBB-CA48-9E7B-4E1C91A25639}" srcOrd="7" destOrd="0" presId="urn:microsoft.com/office/officeart/2008/layout/LinedList"/>
    <dgm:cxn modelId="{09C883C8-8DC5-A942-8C0D-EBA43BADDAED}" type="presParOf" srcId="{E3F1443C-CFBB-CA48-9E7B-4E1C91A25639}" destId="{EFB6E2C2-703D-A64F-841F-7FA865E2408F}" srcOrd="0" destOrd="0" presId="urn:microsoft.com/office/officeart/2008/layout/LinedList"/>
    <dgm:cxn modelId="{55ABEE2C-0EBF-1944-838F-45D2AAB88783}" type="presParOf" srcId="{E3F1443C-CFBB-CA48-9E7B-4E1C91A25639}" destId="{D1DEAA7C-099B-DD45-8E30-8EBC981AEA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DAD5D1D-B579-EF42-A71E-5159F41357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EE0A7E7-DFA6-274A-BE7D-89D741D825E4}">
      <dgm:prSet/>
      <dgm:spPr/>
      <dgm:t>
        <a:bodyPr/>
        <a:lstStyle/>
        <a:p>
          <a:r>
            <a:rPr lang="zh-CN" altLang="en-US" b="0" i="0" u="none"/>
            <a:t>第三百一十六条　</a:t>
          </a:r>
          <a:r>
            <a:rPr lang="en-US" altLang="zh-CN" b="0" i="0" u="none"/>
            <a:t>【</a:t>
          </a:r>
          <a:r>
            <a:rPr lang="zh-CN" altLang="en-US" b="0" i="0" u="none"/>
            <a:t>拾得人及有关部门妥善保管遗失物义务</a:t>
          </a:r>
          <a:r>
            <a:rPr lang="en-US" altLang="zh-CN" b="0" i="0" u="none"/>
            <a:t>】</a:t>
          </a:r>
          <a:r>
            <a:rPr lang="zh-CN" altLang="en-US" b="0" i="0" u="none"/>
            <a:t>拾得人在遗失物送交有关部门前</a:t>
          </a:r>
          <a:r>
            <a:rPr lang="en-US" altLang="zh-CN" b="0" i="0" u="none"/>
            <a:t>,</a:t>
          </a:r>
          <a:r>
            <a:rPr lang="zh-CN" altLang="en-US" b="0" i="0" u="none"/>
            <a:t>有关部门在遗失物被领取前</a:t>
          </a:r>
          <a:r>
            <a:rPr lang="en-US" altLang="zh-CN" b="0" i="0" u="none"/>
            <a:t>,</a:t>
          </a:r>
          <a:r>
            <a:rPr lang="zh-CN" altLang="en-US" b="0" i="0" u="none"/>
            <a:t>应当妥善保管遗失物。因故意或者重大过失致使遗失物毁损、灭失的</a:t>
          </a:r>
          <a:r>
            <a:rPr lang="en-US" altLang="zh-CN" b="0" i="0" u="none"/>
            <a:t>,</a:t>
          </a:r>
          <a:r>
            <a:rPr lang="zh-CN" altLang="en-US" b="0" i="0" u="none"/>
            <a:t>应当承担民事责任。</a:t>
          </a:r>
        </a:p>
      </dgm:t>
    </dgm:pt>
    <dgm:pt modelId="{91C74380-E042-1A4C-8B35-3B501F0E4D73}" type="parTrans" cxnId="{FF8FBA0B-5285-034E-84FC-454711CB7B5C}">
      <dgm:prSet/>
      <dgm:spPr/>
      <dgm:t>
        <a:bodyPr/>
        <a:lstStyle/>
        <a:p>
          <a:endParaRPr lang="zh-CN" altLang="en-US"/>
        </a:p>
      </dgm:t>
    </dgm:pt>
    <dgm:pt modelId="{98B51057-5BBC-954D-98B1-8562B836859C}" type="sibTrans" cxnId="{FF8FBA0B-5285-034E-84FC-454711CB7B5C}">
      <dgm:prSet/>
      <dgm:spPr/>
      <dgm:t>
        <a:bodyPr/>
        <a:lstStyle/>
        <a:p>
          <a:endParaRPr lang="zh-CN" altLang="en-US"/>
        </a:p>
      </dgm:t>
    </dgm:pt>
    <dgm:pt modelId="{8A21ACD8-ED10-174F-A6AA-6FC7236A3473}">
      <dgm:prSet/>
      <dgm:spPr/>
      <dgm:t>
        <a:bodyPr/>
        <a:lstStyle/>
        <a:p>
          <a:r>
            <a:rPr lang="zh-CN" altLang="en-US" b="0" i="0" u="none"/>
            <a:t>第三百一十七条　</a:t>
          </a:r>
          <a:r>
            <a:rPr lang="en-US" altLang="zh-CN" b="0" i="0" u="none"/>
            <a:t>【</a:t>
          </a:r>
          <a:r>
            <a:rPr lang="zh-CN" altLang="en-US" b="0" i="0" u="none"/>
            <a:t>权利人在领取遗失物时应尽义务</a:t>
          </a:r>
          <a:r>
            <a:rPr lang="en-US" altLang="zh-CN" b="0" i="0" u="none"/>
            <a:t>】</a:t>
          </a:r>
          <a:r>
            <a:rPr lang="zh-CN" altLang="en-US" b="0" i="0" u="none"/>
            <a:t>权利人领取遗失物时</a:t>
          </a:r>
          <a:r>
            <a:rPr lang="en-US" altLang="zh-CN" b="0" i="0" u="none"/>
            <a:t>,</a:t>
          </a:r>
          <a:r>
            <a:rPr lang="zh-CN" altLang="en-US" b="0" i="0" u="none"/>
            <a:t>应当向拾得人或者有关部门支付保管遗失物等支出的必要费用。</a:t>
          </a:r>
        </a:p>
      </dgm:t>
    </dgm:pt>
    <dgm:pt modelId="{088BC3C8-C969-FD42-9913-B9B6330C1C2E}" type="parTrans" cxnId="{03B2260D-2B98-E94C-BE16-B2728FE70FE3}">
      <dgm:prSet/>
      <dgm:spPr/>
      <dgm:t>
        <a:bodyPr/>
        <a:lstStyle/>
        <a:p>
          <a:endParaRPr lang="zh-CN" altLang="en-US"/>
        </a:p>
      </dgm:t>
    </dgm:pt>
    <dgm:pt modelId="{DC5A3417-E457-C346-84CB-FC2ACBF59260}" type="sibTrans" cxnId="{03B2260D-2B98-E94C-BE16-B2728FE70FE3}">
      <dgm:prSet/>
      <dgm:spPr/>
      <dgm:t>
        <a:bodyPr/>
        <a:lstStyle/>
        <a:p>
          <a:endParaRPr lang="zh-CN" altLang="en-US"/>
        </a:p>
      </dgm:t>
    </dgm:pt>
    <dgm:pt modelId="{2BB26134-45DA-1340-BA36-837A31F9EC8A}">
      <dgm:prSet/>
      <dgm:spPr/>
      <dgm:t>
        <a:bodyPr/>
        <a:lstStyle/>
        <a:p>
          <a:r>
            <a:rPr lang="zh-CN" altLang="en-US" b="0" i="0" u="none"/>
            <a:t>权利人悬赏寻找遗失物的</a:t>
          </a:r>
          <a:r>
            <a:rPr lang="en-US" altLang="zh-CN" b="0" i="0" u="none"/>
            <a:t>,</a:t>
          </a:r>
          <a:r>
            <a:rPr lang="zh-CN" altLang="en-US" b="0" i="0" u="none"/>
            <a:t>领取遗失物时应当按照承诺履行义务。</a:t>
          </a:r>
        </a:p>
      </dgm:t>
    </dgm:pt>
    <dgm:pt modelId="{936135CE-6DA4-2648-9A33-8BB79F6AC5BB}" type="parTrans" cxnId="{95DC5EF5-5702-7345-AE4D-C3B924C23F30}">
      <dgm:prSet/>
      <dgm:spPr/>
      <dgm:t>
        <a:bodyPr/>
        <a:lstStyle/>
        <a:p>
          <a:endParaRPr lang="zh-CN" altLang="en-US"/>
        </a:p>
      </dgm:t>
    </dgm:pt>
    <dgm:pt modelId="{B23E3212-1B31-F841-8C71-BA0CAD717986}" type="sibTrans" cxnId="{95DC5EF5-5702-7345-AE4D-C3B924C23F30}">
      <dgm:prSet/>
      <dgm:spPr/>
      <dgm:t>
        <a:bodyPr/>
        <a:lstStyle/>
        <a:p>
          <a:endParaRPr lang="zh-CN" altLang="en-US"/>
        </a:p>
      </dgm:t>
    </dgm:pt>
    <dgm:pt modelId="{02A5523E-DF0F-5B43-8DB3-9A8F56F3CDB4}">
      <dgm:prSet/>
      <dgm:spPr/>
      <dgm:t>
        <a:bodyPr/>
        <a:lstStyle/>
        <a:p>
          <a:r>
            <a:rPr lang="zh-CN" altLang="en-US" b="0" i="0" u="none"/>
            <a:t>拾得人侵占遗失物的</a:t>
          </a:r>
          <a:r>
            <a:rPr lang="en-US" altLang="zh-CN" b="0" i="0" u="none"/>
            <a:t>,</a:t>
          </a:r>
          <a:r>
            <a:rPr lang="zh-CN" altLang="en-US" b="0" i="0" u="none"/>
            <a:t>无权请求保管遗失物等支出的费用</a:t>
          </a:r>
          <a:r>
            <a:rPr lang="en-US" altLang="zh-CN" b="0" i="0" u="none"/>
            <a:t>,</a:t>
          </a:r>
          <a:r>
            <a:rPr lang="zh-CN" altLang="en-US" b="0" i="0" u="none"/>
            <a:t>也无权请求权利人按照承诺履行义务。</a:t>
          </a:r>
        </a:p>
      </dgm:t>
    </dgm:pt>
    <dgm:pt modelId="{B45D6056-3D1E-6E48-9879-920A8E089C54}" type="parTrans" cxnId="{5E0AC2CA-64ED-984D-9969-FC731781C193}">
      <dgm:prSet/>
      <dgm:spPr/>
      <dgm:t>
        <a:bodyPr/>
        <a:lstStyle/>
        <a:p>
          <a:endParaRPr lang="zh-CN" altLang="en-US"/>
        </a:p>
      </dgm:t>
    </dgm:pt>
    <dgm:pt modelId="{8D228C77-684C-9448-83D4-17F97822DA21}" type="sibTrans" cxnId="{5E0AC2CA-64ED-984D-9969-FC731781C193}">
      <dgm:prSet/>
      <dgm:spPr/>
      <dgm:t>
        <a:bodyPr/>
        <a:lstStyle/>
        <a:p>
          <a:endParaRPr lang="zh-CN" altLang="en-US"/>
        </a:p>
      </dgm:t>
    </dgm:pt>
    <dgm:pt modelId="{3358AA17-ACA5-184D-B470-AC75321899A1}">
      <dgm:prSet/>
      <dgm:spPr/>
      <dgm:t>
        <a:bodyPr/>
        <a:lstStyle/>
        <a:p>
          <a:r>
            <a:rPr lang="zh-CN" altLang="en-US" b="0" i="0" u="none"/>
            <a:t>第三百一十八条　</a:t>
          </a:r>
          <a:r>
            <a:rPr lang="en-US" altLang="zh-CN" b="0" i="0" u="none"/>
            <a:t>【</a:t>
          </a:r>
          <a:r>
            <a:rPr lang="zh-CN" altLang="en-US" b="0" i="0" u="none"/>
            <a:t>公告期满无人认领的遗失物归属</a:t>
          </a:r>
          <a:r>
            <a:rPr lang="en-US" altLang="zh-CN" b="0" i="0" u="none"/>
            <a:t>】</a:t>
          </a:r>
          <a:r>
            <a:rPr lang="zh-CN" altLang="en-US" b="0" i="0" u="none"/>
            <a:t>遗失物自发布招领公告之日起一年内无人认领的</a:t>
          </a:r>
          <a:r>
            <a:rPr lang="en-US" altLang="zh-CN" b="0" i="0" u="none"/>
            <a:t>,</a:t>
          </a:r>
          <a:r>
            <a:rPr lang="zh-CN" altLang="en-US" b="0" i="0" u="none"/>
            <a:t>归国家所有。</a:t>
          </a:r>
        </a:p>
      </dgm:t>
    </dgm:pt>
    <dgm:pt modelId="{7007E57E-02E3-C64F-AEF0-B71570478566}" type="parTrans" cxnId="{3EFB6BD3-773B-6442-BDB5-E010451EB992}">
      <dgm:prSet/>
      <dgm:spPr/>
      <dgm:t>
        <a:bodyPr/>
        <a:lstStyle/>
        <a:p>
          <a:endParaRPr lang="zh-CN" altLang="en-US"/>
        </a:p>
      </dgm:t>
    </dgm:pt>
    <dgm:pt modelId="{4742941D-6922-2649-8878-56CA5BE51B84}" type="sibTrans" cxnId="{3EFB6BD3-773B-6442-BDB5-E010451EB992}">
      <dgm:prSet/>
      <dgm:spPr/>
      <dgm:t>
        <a:bodyPr/>
        <a:lstStyle/>
        <a:p>
          <a:endParaRPr lang="zh-CN" altLang="en-US"/>
        </a:p>
      </dgm:t>
    </dgm:pt>
    <dgm:pt modelId="{94892A30-BF7E-6A4A-BEB7-AB14D2DB912C}" type="pres">
      <dgm:prSet presAssocID="{ADAD5D1D-B579-EF42-A71E-5159F41357AC}" presName="vert0" presStyleCnt="0">
        <dgm:presLayoutVars>
          <dgm:dir/>
          <dgm:animOne val="branch"/>
          <dgm:animLvl val="lvl"/>
        </dgm:presLayoutVars>
      </dgm:prSet>
      <dgm:spPr/>
    </dgm:pt>
    <dgm:pt modelId="{76ECAF88-D3CE-CE4C-B17A-23A6F8C53D8C}" type="pres">
      <dgm:prSet presAssocID="{AEE0A7E7-DFA6-274A-BE7D-89D741D825E4}" presName="thickLine" presStyleLbl="alignNode1" presStyleIdx="0" presStyleCnt="5"/>
      <dgm:spPr/>
    </dgm:pt>
    <dgm:pt modelId="{0F5CDBF0-0E49-E94F-9429-5A8D231733F1}" type="pres">
      <dgm:prSet presAssocID="{AEE0A7E7-DFA6-274A-BE7D-89D741D825E4}" presName="horz1" presStyleCnt="0"/>
      <dgm:spPr/>
    </dgm:pt>
    <dgm:pt modelId="{408F235B-881E-5444-9D93-8B248EB5F1CE}" type="pres">
      <dgm:prSet presAssocID="{AEE0A7E7-DFA6-274A-BE7D-89D741D825E4}" presName="tx1" presStyleLbl="revTx" presStyleIdx="0" presStyleCnt="5"/>
      <dgm:spPr/>
    </dgm:pt>
    <dgm:pt modelId="{5A9A218C-5B85-9442-9D89-D8E1343314BB}" type="pres">
      <dgm:prSet presAssocID="{AEE0A7E7-DFA6-274A-BE7D-89D741D825E4}" presName="vert1" presStyleCnt="0"/>
      <dgm:spPr/>
    </dgm:pt>
    <dgm:pt modelId="{B058349A-B93D-844A-9EA3-49EE5AACFEA3}" type="pres">
      <dgm:prSet presAssocID="{8A21ACD8-ED10-174F-A6AA-6FC7236A3473}" presName="thickLine" presStyleLbl="alignNode1" presStyleIdx="1" presStyleCnt="5"/>
      <dgm:spPr/>
    </dgm:pt>
    <dgm:pt modelId="{194FC426-BCF0-634E-8C02-A9DF936DCCB2}" type="pres">
      <dgm:prSet presAssocID="{8A21ACD8-ED10-174F-A6AA-6FC7236A3473}" presName="horz1" presStyleCnt="0"/>
      <dgm:spPr/>
    </dgm:pt>
    <dgm:pt modelId="{3D9E5B27-026D-3E4A-BAB5-D961F1ACFBB7}" type="pres">
      <dgm:prSet presAssocID="{8A21ACD8-ED10-174F-A6AA-6FC7236A3473}" presName="tx1" presStyleLbl="revTx" presStyleIdx="1" presStyleCnt="5"/>
      <dgm:spPr/>
    </dgm:pt>
    <dgm:pt modelId="{0F5CD69A-FBCE-634C-A973-937B7FCA7882}" type="pres">
      <dgm:prSet presAssocID="{8A21ACD8-ED10-174F-A6AA-6FC7236A3473}" presName="vert1" presStyleCnt="0"/>
      <dgm:spPr/>
    </dgm:pt>
    <dgm:pt modelId="{3BABD462-074C-6345-BED3-68B77AAE874B}" type="pres">
      <dgm:prSet presAssocID="{2BB26134-45DA-1340-BA36-837A31F9EC8A}" presName="thickLine" presStyleLbl="alignNode1" presStyleIdx="2" presStyleCnt="5"/>
      <dgm:spPr/>
    </dgm:pt>
    <dgm:pt modelId="{444DB6EF-2D52-6141-A629-C6491858C1C8}" type="pres">
      <dgm:prSet presAssocID="{2BB26134-45DA-1340-BA36-837A31F9EC8A}" presName="horz1" presStyleCnt="0"/>
      <dgm:spPr/>
    </dgm:pt>
    <dgm:pt modelId="{A4428286-4E3C-DB4B-9D55-A93CBC17B85C}" type="pres">
      <dgm:prSet presAssocID="{2BB26134-45DA-1340-BA36-837A31F9EC8A}" presName="tx1" presStyleLbl="revTx" presStyleIdx="2" presStyleCnt="5"/>
      <dgm:spPr/>
    </dgm:pt>
    <dgm:pt modelId="{7687BFA0-0A90-3246-ADF4-5C1F8F53811C}" type="pres">
      <dgm:prSet presAssocID="{2BB26134-45DA-1340-BA36-837A31F9EC8A}" presName="vert1" presStyleCnt="0"/>
      <dgm:spPr/>
    </dgm:pt>
    <dgm:pt modelId="{A2A0D219-8B35-3E4A-9619-76CAF4467F94}" type="pres">
      <dgm:prSet presAssocID="{02A5523E-DF0F-5B43-8DB3-9A8F56F3CDB4}" presName="thickLine" presStyleLbl="alignNode1" presStyleIdx="3" presStyleCnt="5"/>
      <dgm:spPr/>
    </dgm:pt>
    <dgm:pt modelId="{81D025EC-D5D3-7446-9D2B-9FF4B6D3459D}" type="pres">
      <dgm:prSet presAssocID="{02A5523E-DF0F-5B43-8DB3-9A8F56F3CDB4}" presName="horz1" presStyleCnt="0"/>
      <dgm:spPr/>
    </dgm:pt>
    <dgm:pt modelId="{2FB91F74-E9E0-3C40-8490-1BDD5571AE46}" type="pres">
      <dgm:prSet presAssocID="{02A5523E-DF0F-5B43-8DB3-9A8F56F3CDB4}" presName="tx1" presStyleLbl="revTx" presStyleIdx="3" presStyleCnt="5"/>
      <dgm:spPr/>
    </dgm:pt>
    <dgm:pt modelId="{6CB9740E-0588-964E-BD9E-73DB6373112D}" type="pres">
      <dgm:prSet presAssocID="{02A5523E-DF0F-5B43-8DB3-9A8F56F3CDB4}" presName="vert1" presStyleCnt="0"/>
      <dgm:spPr/>
    </dgm:pt>
    <dgm:pt modelId="{7B3CEFD7-8F53-E442-B8C7-CFBE947A8CFB}" type="pres">
      <dgm:prSet presAssocID="{3358AA17-ACA5-184D-B470-AC75321899A1}" presName="thickLine" presStyleLbl="alignNode1" presStyleIdx="4" presStyleCnt="5"/>
      <dgm:spPr/>
    </dgm:pt>
    <dgm:pt modelId="{7EE7DD63-5313-2543-A7B5-BCAC99EB4BE2}" type="pres">
      <dgm:prSet presAssocID="{3358AA17-ACA5-184D-B470-AC75321899A1}" presName="horz1" presStyleCnt="0"/>
      <dgm:spPr/>
    </dgm:pt>
    <dgm:pt modelId="{A3330114-06F1-C24A-9557-C621FFE7A53B}" type="pres">
      <dgm:prSet presAssocID="{3358AA17-ACA5-184D-B470-AC75321899A1}" presName="tx1" presStyleLbl="revTx" presStyleIdx="4" presStyleCnt="5"/>
      <dgm:spPr/>
    </dgm:pt>
    <dgm:pt modelId="{E2235AE8-A0D9-204E-9F8B-636549DBFCEC}" type="pres">
      <dgm:prSet presAssocID="{3358AA17-ACA5-184D-B470-AC75321899A1}" presName="vert1" presStyleCnt="0"/>
      <dgm:spPr/>
    </dgm:pt>
  </dgm:ptLst>
  <dgm:cxnLst>
    <dgm:cxn modelId="{FF8FBA0B-5285-034E-84FC-454711CB7B5C}" srcId="{ADAD5D1D-B579-EF42-A71E-5159F41357AC}" destId="{AEE0A7E7-DFA6-274A-BE7D-89D741D825E4}" srcOrd="0" destOrd="0" parTransId="{91C74380-E042-1A4C-8B35-3B501F0E4D73}" sibTransId="{98B51057-5BBC-954D-98B1-8562B836859C}"/>
    <dgm:cxn modelId="{03B2260D-2B98-E94C-BE16-B2728FE70FE3}" srcId="{ADAD5D1D-B579-EF42-A71E-5159F41357AC}" destId="{8A21ACD8-ED10-174F-A6AA-6FC7236A3473}" srcOrd="1" destOrd="0" parTransId="{088BC3C8-C969-FD42-9913-B9B6330C1C2E}" sibTransId="{DC5A3417-E457-C346-84CB-FC2ACBF59260}"/>
    <dgm:cxn modelId="{9411A62E-B9A7-F246-B7FF-0B2D0D444111}" type="presOf" srcId="{2BB26134-45DA-1340-BA36-837A31F9EC8A}" destId="{A4428286-4E3C-DB4B-9D55-A93CBC17B85C}" srcOrd="0" destOrd="0" presId="urn:microsoft.com/office/officeart/2008/layout/LinedList"/>
    <dgm:cxn modelId="{39E61146-2D81-8E43-A7AA-E1CC8E224BC8}" type="presOf" srcId="{AEE0A7E7-DFA6-274A-BE7D-89D741D825E4}" destId="{408F235B-881E-5444-9D93-8B248EB5F1CE}" srcOrd="0" destOrd="0" presId="urn:microsoft.com/office/officeart/2008/layout/LinedList"/>
    <dgm:cxn modelId="{F24A5972-07F9-604A-B522-6D533D422239}" type="presOf" srcId="{02A5523E-DF0F-5B43-8DB3-9A8F56F3CDB4}" destId="{2FB91F74-E9E0-3C40-8490-1BDD5571AE46}" srcOrd="0" destOrd="0" presId="urn:microsoft.com/office/officeart/2008/layout/LinedList"/>
    <dgm:cxn modelId="{01740D7F-520D-AB40-95E8-BB1FA6BF2CAF}" type="presOf" srcId="{ADAD5D1D-B579-EF42-A71E-5159F41357AC}" destId="{94892A30-BF7E-6A4A-BEB7-AB14D2DB912C}" srcOrd="0" destOrd="0" presId="urn:microsoft.com/office/officeart/2008/layout/LinedList"/>
    <dgm:cxn modelId="{EBD31189-D147-D344-B3BC-E0C1CBA93C94}" type="presOf" srcId="{3358AA17-ACA5-184D-B470-AC75321899A1}" destId="{A3330114-06F1-C24A-9557-C621FFE7A53B}" srcOrd="0" destOrd="0" presId="urn:microsoft.com/office/officeart/2008/layout/LinedList"/>
    <dgm:cxn modelId="{5E0AC2CA-64ED-984D-9969-FC731781C193}" srcId="{ADAD5D1D-B579-EF42-A71E-5159F41357AC}" destId="{02A5523E-DF0F-5B43-8DB3-9A8F56F3CDB4}" srcOrd="3" destOrd="0" parTransId="{B45D6056-3D1E-6E48-9879-920A8E089C54}" sibTransId="{8D228C77-684C-9448-83D4-17F97822DA21}"/>
    <dgm:cxn modelId="{3EFB6BD3-773B-6442-BDB5-E010451EB992}" srcId="{ADAD5D1D-B579-EF42-A71E-5159F41357AC}" destId="{3358AA17-ACA5-184D-B470-AC75321899A1}" srcOrd="4" destOrd="0" parTransId="{7007E57E-02E3-C64F-AEF0-B71570478566}" sibTransId="{4742941D-6922-2649-8878-56CA5BE51B84}"/>
    <dgm:cxn modelId="{DA77A2EA-D4A0-9744-A0E8-99C4E52F2C37}" type="presOf" srcId="{8A21ACD8-ED10-174F-A6AA-6FC7236A3473}" destId="{3D9E5B27-026D-3E4A-BAB5-D961F1ACFBB7}" srcOrd="0" destOrd="0" presId="urn:microsoft.com/office/officeart/2008/layout/LinedList"/>
    <dgm:cxn modelId="{95DC5EF5-5702-7345-AE4D-C3B924C23F30}" srcId="{ADAD5D1D-B579-EF42-A71E-5159F41357AC}" destId="{2BB26134-45DA-1340-BA36-837A31F9EC8A}" srcOrd="2" destOrd="0" parTransId="{936135CE-6DA4-2648-9A33-8BB79F6AC5BB}" sibTransId="{B23E3212-1B31-F841-8C71-BA0CAD717986}"/>
    <dgm:cxn modelId="{217092F8-F0A1-454E-89AD-72D900425BE5}" type="presParOf" srcId="{94892A30-BF7E-6A4A-BEB7-AB14D2DB912C}" destId="{76ECAF88-D3CE-CE4C-B17A-23A6F8C53D8C}" srcOrd="0" destOrd="0" presId="urn:microsoft.com/office/officeart/2008/layout/LinedList"/>
    <dgm:cxn modelId="{A314B9AD-D34D-BC41-976D-BFF22104C11A}" type="presParOf" srcId="{94892A30-BF7E-6A4A-BEB7-AB14D2DB912C}" destId="{0F5CDBF0-0E49-E94F-9429-5A8D231733F1}" srcOrd="1" destOrd="0" presId="urn:microsoft.com/office/officeart/2008/layout/LinedList"/>
    <dgm:cxn modelId="{76740321-99B2-0246-964C-9C2F2EE23A2A}" type="presParOf" srcId="{0F5CDBF0-0E49-E94F-9429-5A8D231733F1}" destId="{408F235B-881E-5444-9D93-8B248EB5F1CE}" srcOrd="0" destOrd="0" presId="urn:microsoft.com/office/officeart/2008/layout/LinedList"/>
    <dgm:cxn modelId="{9B90C371-71C2-2741-AFE7-EE20CE353F72}" type="presParOf" srcId="{0F5CDBF0-0E49-E94F-9429-5A8D231733F1}" destId="{5A9A218C-5B85-9442-9D89-D8E1343314BB}" srcOrd="1" destOrd="0" presId="urn:microsoft.com/office/officeart/2008/layout/LinedList"/>
    <dgm:cxn modelId="{216F0FC9-2137-B34F-B139-136F585377D1}" type="presParOf" srcId="{94892A30-BF7E-6A4A-BEB7-AB14D2DB912C}" destId="{B058349A-B93D-844A-9EA3-49EE5AACFEA3}" srcOrd="2" destOrd="0" presId="urn:microsoft.com/office/officeart/2008/layout/LinedList"/>
    <dgm:cxn modelId="{9CD692DA-DDE0-D14C-B6F3-59F2A658DDBA}" type="presParOf" srcId="{94892A30-BF7E-6A4A-BEB7-AB14D2DB912C}" destId="{194FC426-BCF0-634E-8C02-A9DF936DCCB2}" srcOrd="3" destOrd="0" presId="urn:microsoft.com/office/officeart/2008/layout/LinedList"/>
    <dgm:cxn modelId="{66DF37EA-B695-7047-BB69-48339AEADAE5}" type="presParOf" srcId="{194FC426-BCF0-634E-8C02-A9DF936DCCB2}" destId="{3D9E5B27-026D-3E4A-BAB5-D961F1ACFBB7}" srcOrd="0" destOrd="0" presId="urn:microsoft.com/office/officeart/2008/layout/LinedList"/>
    <dgm:cxn modelId="{AC42B91B-A902-7347-AC15-55DF76454611}" type="presParOf" srcId="{194FC426-BCF0-634E-8C02-A9DF936DCCB2}" destId="{0F5CD69A-FBCE-634C-A973-937B7FCA7882}" srcOrd="1" destOrd="0" presId="urn:microsoft.com/office/officeart/2008/layout/LinedList"/>
    <dgm:cxn modelId="{C53FB87B-A6CE-224B-BA57-D0AEF4177DD3}" type="presParOf" srcId="{94892A30-BF7E-6A4A-BEB7-AB14D2DB912C}" destId="{3BABD462-074C-6345-BED3-68B77AAE874B}" srcOrd="4" destOrd="0" presId="urn:microsoft.com/office/officeart/2008/layout/LinedList"/>
    <dgm:cxn modelId="{E0426495-D854-BF4C-B0DA-63D15B14D9A6}" type="presParOf" srcId="{94892A30-BF7E-6A4A-BEB7-AB14D2DB912C}" destId="{444DB6EF-2D52-6141-A629-C6491858C1C8}" srcOrd="5" destOrd="0" presId="urn:microsoft.com/office/officeart/2008/layout/LinedList"/>
    <dgm:cxn modelId="{9A093D10-2572-A84B-8682-3E86EC3CE5C3}" type="presParOf" srcId="{444DB6EF-2D52-6141-A629-C6491858C1C8}" destId="{A4428286-4E3C-DB4B-9D55-A93CBC17B85C}" srcOrd="0" destOrd="0" presId="urn:microsoft.com/office/officeart/2008/layout/LinedList"/>
    <dgm:cxn modelId="{93624118-A3EE-6442-80AB-96266C73580A}" type="presParOf" srcId="{444DB6EF-2D52-6141-A629-C6491858C1C8}" destId="{7687BFA0-0A90-3246-ADF4-5C1F8F53811C}" srcOrd="1" destOrd="0" presId="urn:microsoft.com/office/officeart/2008/layout/LinedList"/>
    <dgm:cxn modelId="{D01CAB87-1C13-FE4B-9AD2-6B9F1F1C6E66}" type="presParOf" srcId="{94892A30-BF7E-6A4A-BEB7-AB14D2DB912C}" destId="{A2A0D219-8B35-3E4A-9619-76CAF4467F94}" srcOrd="6" destOrd="0" presId="urn:microsoft.com/office/officeart/2008/layout/LinedList"/>
    <dgm:cxn modelId="{D52422B3-2B0F-E34F-AD5B-DB577EBBBA01}" type="presParOf" srcId="{94892A30-BF7E-6A4A-BEB7-AB14D2DB912C}" destId="{81D025EC-D5D3-7446-9D2B-9FF4B6D3459D}" srcOrd="7" destOrd="0" presId="urn:microsoft.com/office/officeart/2008/layout/LinedList"/>
    <dgm:cxn modelId="{B06CD696-3595-7A41-B035-77E558BAC4D8}" type="presParOf" srcId="{81D025EC-D5D3-7446-9D2B-9FF4B6D3459D}" destId="{2FB91F74-E9E0-3C40-8490-1BDD5571AE46}" srcOrd="0" destOrd="0" presId="urn:microsoft.com/office/officeart/2008/layout/LinedList"/>
    <dgm:cxn modelId="{7C6980C3-7439-5F4F-A743-57F3E9196B4C}" type="presParOf" srcId="{81D025EC-D5D3-7446-9D2B-9FF4B6D3459D}" destId="{6CB9740E-0588-964E-BD9E-73DB6373112D}" srcOrd="1" destOrd="0" presId="urn:microsoft.com/office/officeart/2008/layout/LinedList"/>
    <dgm:cxn modelId="{946EC8DA-9756-DC43-91CC-45AB196DB3FA}" type="presParOf" srcId="{94892A30-BF7E-6A4A-BEB7-AB14D2DB912C}" destId="{7B3CEFD7-8F53-E442-B8C7-CFBE947A8CFB}" srcOrd="8" destOrd="0" presId="urn:microsoft.com/office/officeart/2008/layout/LinedList"/>
    <dgm:cxn modelId="{40CFDCC2-FCBB-2543-B48B-5BB5D5C6C0D4}" type="presParOf" srcId="{94892A30-BF7E-6A4A-BEB7-AB14D2DB912C}" destId="{7EE7DD63-5313-2543-A7B5-BCAC99EB4BE2}" srcOrd="9" destOrd="0" presId="urn:microsoft.com/office/officeart/2008/layout/LinedList"/>
    <dgm:cxn modelId="{B92A7357-894A-BC44-A567-C9CE9321C645}" type="presParOf" srcId="{7EE7DD63-5313-2543-A7B5-BCAC99EB4BE2}" destId="{A3330114-06F1-C24A-9557-C621FFE7A53B}" srcOrd="0" destOrd="0" presId="urn:microsoft.com/office/officeart/2008/layout/LinedList"/>
    <dgm:cxn modelId="{0E2C384F-00A8-D142-B502-5772FCDB578D}" type="presParOf" srcId="{7EE7DD63-5313-2543-A7B5-BCAC99EB4BE2}" destId="{E2235AE8-A0D9-204E-9F8B-636549DBFC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E72C5B1-B652-764E-A179-06E2B2941F0B}"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C67B7765-6C23-F946-AEAD-AF6B4FD29479}">
      <dgm:prSet/>
      <dgm:spPr/>
      <dgm:t>
        <a:bodyPr/>
        <a:lstStyle/>
        <a:p>
          <a:r>
            <a:rPr lang="zh-CN" altLang="en-US" b="0" i="0" u="none"/>
            <a:t>第三百一十九条　</a:t>
          </a:r>
          <a:r>
            <a:rPr lang="en-US" altLang="zh-CN" b="0" i="0" u="none"/>
            <a:t>【</a:t>
          </a:r>
          <a:r>
            <a:rPr lang="zh-CN" altLang="en-US" b="0" i="0" u="none"/>
            <a:t>拾得漂流物、发现埋藏物或隐藏物</a:t>
          </a:r>
          <a:r>
            <a:rPr lang="en-US" altLang="zh-CN" b="0" i="0" u="none"/>
            <a:t>】</a:t>
          </a:r>
          <a:r>
            <a:rPr lang="zh-CN" altLang="en-US" b="0" i="0" u="none"/>
            <a:t>拾得漂流物、发现埋藏物或者隐藏物的</a:t>
          </a:r>
          <a:r>
            <a:rPr lang="en-US" altLang="zh-CN" b="0" i="0" u="none"/>
            <a:t>,</a:t>
          </a:r>
          <a:r>
            <a:rPr lang="zh-CN" altLang="en-US" b="0" i="0" u="none"/>
            <a:t>参照适用拾得遗失物的有关规定。法律另有规定的</a:t>
          </a:r>
          <a:r>
            <a:rPr lang="en-US" altLang="zh-CN" b="0" i="0" u="none"/>
            <a:t>,</a:t>
          </a:r>
          <a:r>
            <a:rPr lang="zh-CN" altLang="en-US" b="0" i="0" u="none"/>
            <a:t>依照其规定。</a:t>
          </a:r>
        </a:p>
      </dgm:t>
    </dgm:pt>
    <dgm:pt modelId="{2FA92D72-49C6-CB40-83B0-487472905722}" type="parTrans" cxnId="{74E11B6D-F631-E840-AC34-CFD3BEE59859}">
      <dgm:prSet/>
      <dgm:spPr/>
      <dgm:t>
        <a:bodyPr/>
        <a:lstStyle/>
        <a:p>
          <a:endParaRPr lang="zh-CN" altLang="en-US"/>
        </a:p>
      </dgm:t>
    </dgm:pt>
    <dgm:pt modelId="{0FDAF658-50B9-5E4B-B691-1B2D739CF923}" type="sibTrans" cxnId="{74E11B6D-F631-E840-AC34-CFD3BEE59859}">
      <dgm:prSet/>
      <dgm:spPr/>
      <dgm:t>
        <a:bodyPr/>
        <a:lstStyle/>
        <a:p>
          <a:endParaRPr lang="zh-CN" altLang="en-US"/>
        </a:p>
      </dgm:t>
    </dgm:pt>
    <dgm:pt modelId="{1118A746-1B71-D447-AEFE-6DF6805A0340}">
      <dgm:prSet/>
      <dgm:spPr/>
      <dgm:t>
        <a:bodyPr/>
        <a:lstStyle/>
        <a:p>
          <a:r>
            <a:rPr lang="zh-CN" altLang="en-US" b="0" i="0" u="none"/>
            <a:t>第三百二十条　</a:t>
          </a:r>
          <a:r>
            <a:rPr lang="en-US" altLang="zh-CN" b="0" i="0" u="none"/>
            <a:t>【</a:t>
          </a:r>
          <a:r>
            <a:rPr lang="zh-CN" altLang="en-US" b="0" i="0" u="none"/>
            <a:t>从物所有权的转移</a:t>
          </a:r>
          <a:r>
            <a:rPr lang="en-US" altLang="zh-CN" b="0" i="0" u="none"/>
            <a:t>】</a:t>
          </a:r>
          <a:r>
            <a:rPr lang="zh-CN" altLang="en-US" b="0" i="0" u="none"/>
            <a:t>主物转让的</a:t>
          </a:r>
          <a:r>
            <a:rPr lang="en-US" altLang="zh-CN" b="0" i="0" u="none"/>
            <a:t>,</a:t>
          </a:r>
          <a:r>
            <a:rPr lang="zh-CN" altLang="en-US" b="0" i="0" u="none"/>
            <a:t>从物随主物转让</a:t>
          </a:r>
          <a:r>
            <a:rPr lang="en-US" altLang="zh-CN" b="0" i="0" u="none"/>
            <a:t>,</a:t>
          </a:r>
          <a:r>
            <a:rPr lang="zh-CN" altLang="en-US" b="0" i="0" u="none"/>
            <a:t>但是当事人另有约定的除外。</a:t>
          </a:r>
        </a:p>
      </dgm:t>
    </dgm:pt>
    <dgm:pt modelId="{DCAB22F7-3CF3-B341-BB14-8E77342367BD}" type="parTrans" cxnId="{F519CAD9-94F7-F44F-B9D4-94CCDD0AF843}">
      <dgm:prSet/>
      <dgm:spPr/>
      <dgm:t>
        <a:bodyPr/>
        <a:lstStyle/>
        <a:p>
          <a:endParaRPr lang="zh-CN" altLang="en-US"/>
        </a:p>
      </dgm:t>
    </dgm:pt>
    <dgm:pt modelId="{91BC9008-96A7-184D-BF35-8AC45AAA85A2}" type="sibTrans" cxnId="{F519CAD9-94F7-F44F-B9D4-94CCDD0AF843}">
      <dgm:prSet/>
      <dgm:spPr/>
      <dgm:t>
        <a:bodyPr/>
        <a:lstStyle/>
        <a:p>
          <a:endParaRPr lang="zh-CN" altLang="en-US"/>
        </a:p>
      </dgm:t>
    </dgm:pt>
    <dgm:pt modelId="{9B800C04-C140-7842-A01D-5EF2C63C91D2}">
      <dgm:prSet/>
      <dgm:spPr/>
      <dgm:t>
        <a:bodyPr/>
        <a:lstStyle/>
        <a:p>
          <a:r>
            <a:rPr lang="zh-CN" altLang="en-US" b="0" i="0" u="none"/>
            <a:t>第三百二十一条　</a:t>
          </a:r>
          <a:r>
            <a:rPr lang="en-US" altLang="zh-CN" b="0" i="0" u="none"/>
            <a:t>【</a:t>
          </a:r>
          <a:r>
            <a:rPr lang="zh-CN" altLang="en-US" b="0" i="0" u="none"/>
            <a:t>天然孳息和法定孳息的归属</a:t>
          </a:r>
          <a:r>
            <a:rPr lang="en-US" altLang="zh-CN" b="0" i="0" u="none"/>
            <a:t>】</a:t>
          </a:r>
          <a:r>
            <a:rPr lang="zh-CN" altLang="en-US" b="0" i="0" u="none"/>
            <a:t>天然孳息</a:t>
          </a:r>
          <a:r>
            <a:rPr lang="en-US" altLang="zh-CN" b="0" i="0" u="none"/>
            <a:t>,</a:t>
          </a:r>
          <a:r>
            <a:rPr lang="zh-CN" altLang="en-US" b="0" i="0" u="none"/>
            <a:t>由所有权人取得</a:t>
          </a:r>
          <a:r>
            <a:rPr lang="en-US" altLang="zh-CN" b="0" i="0" u="none"/>
            <a:t>;</a:t>
          </a:r>
          <a:r>
            <a:rPr lang="zh-CN" altLang="en-US" b="0" i="0" u="none"/>
            <a:t>既有所有权人又有用益物权人的</a:t>
          </a:r>
          <a:r>
            <a:rPr lang="en-US" altLang="zh-CN" b="0" i="0" u="none"/>
            <a:t>,</a:t>
          </a:r>
          <a:r>
            <a:rPr lang="zh-CN" altLang="en-US" b="0" i="0" u="none"/>
            <a:t>由用益物权人取得。当事人另有约定的</a:t>
          </a:r>
          <a:r>
            <a:rPr lang="en-US" altLang="zh-CN" b="0" i="0" u="none"/>
            <a:t>,</a:t>
          </a:r>
          <a:r>
            <a:rPr lang="zh-CN" altLang="en-US" b="0" i="0" u="none"/>
            <a:t>按照其约定。</a:t>
          </a:r>
        </a:p>
      </dgm:t>
    </dgm:pt>
    <dgm:pt modelId="{D42E70BE-6377-A549-832B-E9585F310155}" type="parTrans" cxnId="{25D6D924-63B8-B745-8C2D-28800B925393}">
      <dgm:prSet/>
      <dgm:spPr/>
      <dgm:t>
        <a:bodyPr/>
        <a:lstStyle/>
        <a:p>
          <a:endParaRPr lang="zh-CN" altLang="en-US"/>
        </a:p>
      </dgm:t>
    </dgm:pt>
    <dgm:pt modelId="{0D031E7C-DDD9-C84B-A142-5BC2CCB5B98E}" type="sibTrans" cxnId="{25D6D924-63B8-B745-8C2D-28800B925393}">
      <dgm:prSet/>
      <dgm:spPr/>
      <dgm:t>
        <a:bodyPr/>
        <a:lstStyle/>
        <a:p>
          <a:endParaRPr lang="zh-CN" altLang="en-US"/>
        </a:p>
      </dgm:t>
    </dgm:pt>
    <dgm:pt modelId="{1DAA480E-4977-264F-B091-DA0140FC65ED}">
      <dgm:prSet/>
      <dgm:spPr/>
      <dgm:t>
        <a:bodyPr/>
        <a:lstStyle/>
        <a:p>
          <a:r>
            <a:rPr lang="zh-CN" altLang="en-US" b="0" i="0" u="none"/>
            <a:t>法定孳息</a:t>
          </a:r>
          <a:r>
            <a:rPr lang="en-US" altLang="zh-CN" b="0" i="0" u="none"/>
            <a:t>,</a:t>
          </a:r>
          <a:r>
            <a:rPr lang="zh-CN" altLang="en-US" b="0" i="0" u="none"/>
            <a:t>当事人有约定的</a:t>
          </a:r>
          <a:r>
            <a:rPr lang="en-US" altLang="zh-CN" b="0" i="0" u="none"/>
            <a:t>,</a:t>
          </a:r>
          <a:r>
            <a:rPr lang="zh-CN" altLang="en-US" b="0" i="0" u="none"/>
            <a:t>按照约定取得</a:t>
          </a:r>
          <a:r>
            <a:rPr lang="en-US" altLang="zh-CN" b="0" i="0" u="none"/>
            <a:t>;</a:t>
          </a:r>
          <a:r>
            <a:rPr lang="zh-CN" altLang="en-US" b="0" i="0" u="none"/>
            <a:t>没有约定或者约定不明确的</a:t>
          </a:r>
          <a:r>
            <a:rPr lang="en-US" altLang="zh-CN" b="0" i="0" u="none"/>
            <a:t>,</a:t>
          </a:r>
          <a:r>
            <a:rPr lang="zh-CN" altLang="en-US" b="0" i="0" u="none"/>
            <a:t>按照交易习惯取得。</a:t>
          </a:r>
        </a:p>
      </dgm:t>
    </dgm:pt>
    <dgm:pt modelId="{FBFCCA8C-B82B-8044-9B11-AE0184E2BD2D}" type="parTrans" cxnId="{D99C0D3F-41C4-EF47-931D-B1DAD398B95B}">
      <dgm:prSet/>
      <dgm:spPr/>
      <dgm:t>
        <a:bodyPr/>
        <a:lstStyle/>
        <a:p>
          <a:endParaRPr lang="zh-CN" altLang="en-US"/>
        </a:p>
      </dgm:t>
    </dgm:pt>
    <dgm:pt modelId="{DFAEDDC8-DED9-7A4C-9166-9093782DB482}" type="sibTrans" cxnId="{D99C0D3F-41C4-EF47-931D-B1DAD398B95B}">
      <dgm:prSet/>
      <dgm:spPr/>
      <dgm:t>
        <a:bodyPr/>
        <a:lstStyle/>
        <a:p>
          <a:endParaRPr lang="zh-CN" altLang="en-US"/>
        </a:p>
      </dgm:t>
    </dgm:pt>
    <dgm:pt modelId="{AB2746F1-7692-FE40-83CA-38484AFB2821}">
      <dgm:prSet/>
      <dgm:spPr/>
      <dgm:t>
        <a:bodyPr/>
        <a:lstStyle/>
        <a:p>
          <a:r>
            <a:rPr lang="zh-CN" altLang="en-US" b="0" i="0" u="none" dirty="0"/>
            <a:t>第三百二十二条　</a:t>
          </a:r>
          <a:r>
            <a:rPr lang="en-US" altLang="zh-CN" b="0" i="0" u="none" dirty="0"/>
            <a:t>【</a:t>
          </a:r>
          <a:r>
            <a:rPr lang="zh-CN" altLang="en-US" b="0" i="0" u="none" dirty="0"/>
            <a:t>添附取得物的归属</a:t>
          </a:r>
          <a:r>
            <a:rPr lang="en-US" altLang="zh-CN" b="0" i="0" u="none" dirty="0"/>
            <a:t>】</a:t>
          </a:r>
          <a:r>
            <a:rPr lang="zh-CN" altLang="en-US" b="0" i="0" u="none" dirty="0"/>
            <a:t>因加工、附合、混合而产生的物的归属</a:t>
          </a:r>
          <a:r>
            <a:rPr lang="en-US" altLang="zh-CN" b="0" i="0" u="none" dirty="0"/>
            <a:t>,</a:t>
          </a:r>
          <a:r>
            <a:rPr lang="zh-CN" altLang="en-US" b="0" i="0" u="none" dirty="0"/>
            <a:t>有约定的</a:t>
          </a:r>
          <a:r>
            <a:rPr lang="en-US" altLang="zh-CN" b="0" i="0" u="none" dirty="0"/>
            <a:t>,</a:t>
          </a:r>
          <a:r>
            <a:rPr lang="zh-CN" altLang="en-US" b="0" i="0" u="none" dirty="0"/>
            <a:t>按照约定</a:t>
          </a:r>
          <a:r>
            <a:rPr lang="en-US" altLang="zh-CN" b="0" i="0" u="none" dirty="0"/>
            <a:t>;</a:t>
          </a:r>
          <a:r>
            <a:rPr lang="zh-CN" altLang="en-US" b="0" i="0" u="none" dirty="0"/>
            <a:t>没有约定或者约定不明确的</a:t>
          </a:r>
          <a:r>
            <a:rPr lang="en-US" altLang="zh-CN" b="0" i="0" u="none" dirty="0"/>
            <a:t>,</a:t>
          </a:r>
          <a:r>
            <a:rPr lang="zh-CN" altLang="en-US" b="0" i="0" u="none" dirty="0"/>
            <a:t>依照法律规定</a:t>
          </a:r>
          <a:r>
            <a:rPr lang="en-US" altLang="zh-CN" b="0" i="0" u="none" dirty="0"/>
            <a:t>;</a:t>
          </a:r>
          <a:r>
            <a:rPr lang="zh-CN" altLang="en-US" b="0" i="0" u="none" dirty="0"/>
            <a:t>法律没有规定的</a:t>
          </a:r>
          <a:r>
            <a:rPr lang="en-US" altLang="zh-CN" b="0" i="0" u="none" dirty="0"/>
            <a:t>,</a:t>
          </a:r>
          <a:r>
            <a:rPr lang="zh-CN" altLang="en-US" b="0" i="0" u="none" dirty="0"/>
            <a:t>按照充分发挥物的效用以及保护无过错当事人的原则确定。因一方当事人的过错或者确定物的归属造成另一方当事人损害的</a:t>
          </a:r>
          <a:r>
            <a:rPr lang="en-US" altLang="zh-CN" b="0" i="0" u="none" dirty="0"/>
            <a:t>,</a:t>
          </a:r>
          <a:r>
            <a:rPr lang="zh-CN" altLang="en-US" b="0" i="0" u="none" dirty="0"/>
            <a:t>应当给予赔偿或者补偿。</a:t>
          </a:r>
        </a:p>
      </dgm:t>
    </dgm:pt>
    <dgm:pt modelId="{38C8ED95-98A2-0445-BAA8-2B500919C0F4}" type="parTrans" cxnId="{02B96C4E-8726-E544-A722-F79E8ED4802E}">
      <dgm:prSet/>
      <dgm:spPr/>
      <dgm:t>
        <a:bodyPr/>
        <a:lstStyle/>
        <a:p>
          <a:endParaRPr lang="zh-CN" altLang="en-US"/>
        </a:p>
      </dgm:t>
    </dgm:pt>
    <dgm:pt modelId="{247EABC3-2808-6645-9A01-7A4AF82AB546}" type="sibTrans" cxnId="{02B96C4E-8726-E544-A722-F79E8ED4802E}">
      <dgm:prSet/>
      <dgm:spPr/>
      <dgm:t>
        <a:bodyPr/>
        <a:lstStyle/>
        <a:p>
          <a:endParaRPr lang="zh-CN" altLang="en-US"/>
        </a:p>
      </dgm:t>
    </dgm:pt>
    <dgm:pt modelId="{E59FC760-D4EB-6949-988F-E303D65C1F15}" type="pres">
      <dgm:prSet presAssocID="{BE72C5B1-B652-764E-A179-06E2B2941F0B}" presName="vert0" presStyleCnt="0">
        <dgm:presLayoutVars>
          <dgm:dir/>
          <dgm:animOne val="branch"/>
          <dgm:animLvl val="lvl"/>
        </dgm:presLayoutVars>
      </dgm:prSet>
      <dgm:spPr/>
    </dgm:pt>
    <dgm:pt modelId="{CB1EE24A-6D5D-A34B-8C3E-64FB2E869F0A}" type="pres">
      <dgm:prSet presAssocID="{C67B7765-6C23-F946-AEAD-AF6B4FD29479}" presName="thickLine" presStyleLbl="alignNode1" presStyleIdx="0" presStyleCnt="5"/>
      <dgm:spPr/>
    </dgm:pt>
    <dgm:pt modelId="{8B811CE3-970D-1B4B-A539-5C3EF615A35E}" type="pres">
      <dgm:prSet presAssocID="{C67B7765-6C23-F946-AEAD-AF6B4FD29479}" presName="horz1" presStyleCnt="0"/>
      <dgm:spPr/>
    </dgm:pt>
    <dgm:pt modelId="{488FFD30-4E34-2F4D-BF2D-BECF2E037BDD}" type="pres">
      <dgm:prSet presAssocID="{C67B7765-6C23-F946-AEAD-AF6B4FD29479}" presName="tx1" presStyleLbl="revTx" presStyleIdx="0" presStyleCnt="5"/>
      <dgm:spPr/>
    </dgm:pt>
    <dgm:pt modelId="{4A8E3EDD-2181-8945-BBF3-65B533A8C261}" type="pres">
      <dgm:prSet presAssocID="{C67B7765-6C23-F946-AEAD-AF6B4FD29479}" presName="vert1" presStyleCnt="0"/>
      <dgm:spPr/>
    </dgm:pt>
    <dgm:pt modelId="{F61EADF4-7206-FE47-A44D-BB8D7882EC9F}" type="pres">
      <dgm:prSet presAssocID="{1118A746-1B71-D447-AEFE-6DF6805A0340}" presName="thickLine" presStyleLbl="alignNode1" presStyleIdx="1" presStyleCnt="5"/>
      <dgm:spPr/>
    </dgm:pt>
    <dgm:pt modelId="{63D16BD1-D664-B141-A887-5E58914DF9B4}" type="pres">
      <dgm:prSet presAssocID="{1118A746-1B71-D447-AEFE-6DF6805A0340}" presName="horz1" presStyleCnt="0"/>
      <dgm:spPr/>
    </dgm:pt>
    <dgm:pt modelId="{A937105B-BD88-7447-8BF2-053193F145B7}" type="pres">
      <dgm:prSet presAssocID="{1118A746-1B71-D447-AEFE-6DF6805A0340}" presName="tx1" presStyleLbl="revTx" presStyleIdx="1" presStyleCnt="5"/>
      <dgm:spPr/>
    </dgm:pt>
    <dgm:pt modelId="{585AD094-6253-5A4E-88CC-C421B9C674A3}" type="pres">
      <dgm:prSet presAssocID="{1118A746-1B71-D447-AEFE-6DF6805A0340}" presName="vert1" presStyleCnt="0"/>
      <dgm:spPr/>
    </dgm:pt>
    <dgm:pt modelId="{5ACA12F2-EF05-A54D-B753-A78F45D01121}" type="pres">
      <dgm:prSet presAssocID="{9B800C04-C140-7842-A01D-5EF2C63C91D2}" presName="thickLine" presStyleLbl="alignNode1" presStyleIdx="2" presStyleCnt="5"/>
      <dgm:spPr/>
    </dgm:pt>
    <dgm:pt modelId="{25805EBC-1E4A-E740-A05B-7C5E7C995D84}" type="pres">
      <dgm:prSet presAssocID="{9B800C04-C140-7842-A01D-5EF2C63C91D2}" presName="horz1" presStyleCnt="0"/>
      <dgm:spPr/>
    </dgm:pt>
    <dgm:pt modelId="{179E124E-5DDD-A94A-9F06-094272627595}" type="pres">
      <dgm:prSet presAssocID="{9B800C04-C140-7842-A01D-5EF2C63C91D2}" presName="tx1" presStyleLbl="revTx" presStyleIdx="2" presStyleCnt="5"/>
      <dgm:spPr/>
    </dgm:pt>
    <dgm:pt modelId="{C5A9C00A-2ABB-214C-A1F8-0B348DC6D9DA}" type="pres">
      <dgm:prSet presAssocID="{9B800C04-C140-7842-A01D-5EF2C63C91D2}" presName="vert1" presStyleCnt="0"/>
      <dgm:spPr/>
    </dgm:pt>
    <dgm:pt modelId="{AE9FD454-6AC4-E74D-93FC-358DC7261627}" type="pres">
      <dgm:prSet presAssocID="{1DAA480E-4977-264F-B091-DA0140FC65ED}" presName="thickLine" presStyleLbl="alignNode1" presStyleIdx="3" presStyleCnt="5"/>
      <dgm:spPr/>
    </dgm:pt>
    <dgm:pt modelId="{02A1BB6D-D1A4-0547-B121-F5933C86C454}" type="pres">
      <dgm:prSet presAssocID="{1DAA480E-4977-264F-B091-DA0140FC65ED}" presName="horz1" presStyleCnt="0"/>
      <dgm:spPr/>
    </dgm:pt>
    <dgm:pt modelId="{E9B41729-87CC-E54D-A2BE-D11E814A4833}" type="pres">
      <dgm:prSet presAssocID="{1DAA480E-4977-264F-B091-DA0140FC65ED}" presName="tx1" presStyleLbl="revTx" presStyleIdx="3" presStyleCnt="5"/>
      <dgm:spPr/>
    </dgm:pt>
    <dgm:pt modelId="{E58C0583-15E8-9342-97C2-F156EAB547AC}" type="pres">
      <dgm:prSet presAssocID="{1DAA480E-4977-264F-B091-DA0140FC65ED}" presName="vert1" presStyleCnt="0"/>
      <dgm:spPr/>
    </dgm:pt>
    <dgm:pt modelId="{13993B5D-52B0-DD43-AA91-5290F69666F6}" type="pres">
      <dgm:prSet presAssocID="{AB2746F1-7692-FE40-83CA-38484AFB2821}" presName="thickLine" presStyleLbl="alignNode1" presStyleIdx="4" presStyleCnt="5"/>
      <dgm:spPr/>
    </dgm:pt>
    <dgm:pt modelId="{923F152A-3F69-9D4B-9C81-92B9CC153D97}" type="pres">
      <dgm:prSet presAssocID="{AB2746F1-7692-FE40-83CA-38484AFB2821}" presName="horz1" presStyleCnt="0"/>
      <dgm:spPr/>
    </dgm:pt>
    <dgm:pt modelId="{BDE67BF7-46D2-F94F-AF5E-A0F8835C1B47}" type="pres">
      <dgm:prSet presAssocID="{AB2746F1-7692-FE40-83CA-38484AFB2821}" presName="tx1" presStyleLbl="revTx" presStyleIdx="4" presStyleCnt="5" custScaleY="163091"/>
      <dgm:spPr/>
    </dgm:pt>
    <dgm:pt modelId="{A3F01734-BFD1-834D-9163-5109F3BA612F}" type="pres">
      <dgm:prSet presAssocID="{AB2746F1-7692-FE40-83CA-38484AFB2821}" presName="vert1" presStyleCnt="0"/>
      <dgm:spPr/>
    </dgm:pt>
  </dgm:ptLst>
  <dgm:cxnLst>
    <dgm:cxn modelId="{25D6D924-63B8-B745-8C2D-28800B925393}" srcId="{BE72C5B1-B652-764E-A179-06E2B2941F0B}" destId="{9B800C04-C140-7842-A01D-5EF2C63C91D2}" srcOrd="2" destOrd="0" parTransId="{D42E70BE-6377-A549-832B-E9585F310155}" sibTransId="{0D031E7C-DDD9-C84B-A142-5BC2CCB5B98E}"/>
    <dgm:cxn modelId="{D99C0D3F-41C4-EF47-931D-B1DAD398B95B}" srcId="{BE72C5B1-B652-764E-A179-06E2B2941F0B}" destId="{1DAA480E-4977-264F-B091-DA0140FC65ED}" srcOrd="3" destOrd="0" parTransId="{FBFCCA8C-B82B-8044-9B11-AE0184E2BD2D}" sibTransId="{DFAEDDC8-DED9-7A4C-9166-9093782DB482}"/>
    <dgm:cxn modelId="{02B96C4E-8726-E544-A722-F79E8ED4802E}" srcId="{BE72C5B1-B652-764E-A179-06E2B2941F0B}" destId="{AB2746F1-7692-FE40-83CA-38484AFB2821}" srcOrd="4" destOrd="0" parTransId="{38C8ED95-98A2-0445-BAA8-2B500919C0F4}" sibTransId="{247EABC3-2808-6645-9A01-7A4AF82AB546}"/>
    <dgm:cxn modelId="{74E11B6D-F631-E840-AC34-CFD3BEE59859}" srcId="{BE72C5B1-B652-764E-A179-06E2B2941F0B}" destId="{C67B7765-6C23-F946-AEAD-AF6B4FD29479}" srcOrd="0" destOrd="0" parTransId="{2FA92D72-49C6-CB40-83B0-487472905722}" sibTransId="{0FDAF658-50B9-5E4B-B691-1B2D739CF923}"/>
    <dgm:cxn modelId="{BAE97A78-39AB-F048-BFD1-358CF7229F68}" type="presOf" srcId="{BE72C5B1-B652-764E-A179-06E2B2941F0B}" destId="{E59FC760-D4EB-6949-988F-E303D65C1F15}" srcOrd="0" destOrd="0" presId="urn:microsoft.com/office/officeart/2008/layout/LinedList"/>
    <dgm:cxn modelId="{C02CB090-AD94-9743-82AE-5B4245603E22}" type="presOf" srcId="{9B800C04-C140-7842-A01D-5EF2C63C91D2}" destId="{179E124E-5DDD-A94A-9F06-094272627595}" srcOrd="0" destOrd="0" presId="urn:microsoft.com/office/officeart/2008/layout/LinedList"/>
    <dgm:cxn modelId="{6FA0DDC7-44F7-004F-87BD-E05106487055}" type="presOf" srcId="{C67B7765-6C23-F946-AEAD-AF6B4FD29479}" destId="{488FFD30-4E34-2F4D-BF2D-BECF2E037BDD}" srcOrd="0" destOrd="0" presId="urn:microsoft.com/office/officeart/2008/layout/LinedList"/>
    <dgm:cxn modelId="{E7CA16D6-B632-1342-A8D4-E7C8F3CE0912}" type="presOf" srcId="{1118A746-1B71-D447-AEFE-6DF6805A0340}" destId="{A937105B-BD88-7447-8BF2-053193F145B7}" srcOrd="0" destOrd="0" presId="urn:microsoft.com/office/officeart/2008/layout/LinedList"/>
    <dgm:cxn modelId="{F519CAD9-94F7-F44F-B9D4-94CCDD0AF843}" srcId="{BE72C5B1-B652-764E-A179-06E2B2941F0B}" destId="{1118A746-1B71-D447-AEFE-6DF6805A0340}" srcOrd="1" destOrd="0" parTransId="{DCAB22F7-3CF3-B341-BB14-8E77342367BD}" sibTransId="{91BC9008-96A7-184D-BF35-8AC45AAA85A2}"/>
    <dgm:cxn modelId="{C7F379E2-0DBA-DF48-A6A3-BD908BE1B9FA}" type="presOf" srcId="{1DAA480E-4977-264F-B091-DA0140FC65ED}" destId="{E9B41729-87CC-E54D-A2BE-D11E814A4833}" srcOrd="0" destOrd="0" presId="urn:microsoft.com/office/officeart/2008/layout/LinedList"/>
    <dgm:cxn modelId="{C01408F9-92AE-114B-AC7A-AF89C931E58D}" type="presOf" srcId="{AB2746F1-7692-FE40-83CA-38484AFB2821}" destId="{BDE67BF7-46D2-F94F-AF5E-A0F8835C1B47}" srcOrd="0" destOrd="0" presId="urn:microsoft.com/office/officeart/2008/layout/LinedList"/>
    <dgm:cxn modelId="{F7189C6D-B5A0-9B4D-B366-5D1E16E35C77}" type="presParOf" srcId="{E59FC760-D4EB-6949-988F-E303D65C1F15}" destId="{CB1EE24A-6D5D-A34B-8C3E-64FB2E869F0A}" srcOrd="0" destOrd="0" presId="urn:microsoft.com/office/officeart/2008/layout/LinedList"/>
    <dgm:cxn modelId="{E0A7813C-5611-1049-8326-BB0788290908}" type="presParOf" srcId="{E59FC760-D4EB-6949-988F-E303D65C1F15}" destId="{8B811CE3-970D-1B4B-A539-5C3EF615A35E}" srcOrd="1" destOrd="0" presId="urn:microsoft.com/office/officeart/2008/layout/LinedList"/>
    <dgm:cxn modelId="{D5441319-BB18-3640-B396-41CC411D9692}" type="presParOf" srcId="{8B811CE3-970D-1B4B-A539-5C3EF615A35E}" destId="{488FFD30-4E34-2F4D-BF2D-BECF2E037BDD}" srcOrd="0" destOrd="0" presId="urn:microsoft.com/office/officeart/2008/layout/LinedList"/>
    <dgm:cxn modelId="{C4059236-A0D6-A845-ADD3-CA248B13E506}" type="presParOf" srcId="{8B811CE3-970D-1B4B-A539-5C3EF615A35E}" destId="{4A8E3EDD-2181-8945-BBF3-65B533A8C261}" srcOrd="1" destOrd="0" presId="urn:microsoft.com/office/officeart/2008/layout/LinedList"/>
    <dgm:cxn modelId="{9E9D8DA3-5130-5A46-A623-D4171086D0D0}" type="presParOf" srcId="{E59FC760-D4EB-6949-988F-E303D65C1F15}" destId="{F61EADF4-7206-FE47-A44D-BB8D7882EC9F}" srcOrd="2" destOrd="0" presId="urn:microsoft.com/office/officeart/2008/layout/LinedList"/>
    <dgm:cxn modelId="{92A24735-523D-9D49-9494-C686E4B0E917}" type="presParOf" srcId="{E59FC760-D4EB-6949-988F-E303D65C1F15}" destId="{63D16BD1-D664-B141-A887-5E58914DF9B4}" srcOrd="3" destOrd="0" presId="urn:microsoft.com/office/officeart/2008/layout/LinedList"/>
    <dgm:cxn modelId="{337A9EA5-D9B1-2A41-AF5F-8F34EA981B75}" type="presParOf" srcId="{63D16BD1-D664-B141-A887-5E58914DF9B4}" destId="{A937105B-BD88-7447-8BF2-053193F145B7}" srcOrd="0" destOrd="0" presId="urn:microsoft.com/office/officeart/2008/layout/LinedList"/>
    <dgm:cxn modelId="{39355B09-253C-7846-BC27-1B8005814D8E}" type="presParOf" srcId="{63D16BD1-D664-B141-A887-5E58914DF9B4}" destId="{585AD094-6253-5A4E-88CC-C421B9C674A3}" srcOrd="1" destOrd="0" presId="urn:microsoft.com/office/officeart/2008/layout/LinedList"/>
    <dgm:cxn modelId="{28C1D835-9D84-7446-A4EC-6EA0E1C15FA4}" type="presParOf" srcId="{E59FC760-D4EB-6949-988F-E303D65C1F15}" destId="{5ACA12F2-EF05-A54D-B753-A78F45D01121}" srcOrd="4" destOrd="0" presId="urn:microsoft.com/office/officeart/2008/layout/LinedList"/>
    <dgm:cxn modelId="{977CFC99-ECCB-4942-BD65-F8BBB520D889}" type="presParOf" srcId="{E59FC760-D4EB-6949-988F-E303D65C1F15}" destId="{25805EBC-1E4A-E740-A05B-7C5E7C995D84}" srcOrd="5" destOrd="0" presId="urn:microsoft.com/office/officeart/2008/layout/LinedList"/>
    <dgm:cxn modelId="{4E156754-2AB1-2B47-8594-75199ADE303A}" type="presParOf" srcId="{25805EBC-1E4A-E740-A05B-7C5E7C995D84}" destId="{179E124E-5DDD-A94A-9F06-094272627595}" srcOrd="0" destOrd="0" presId="urn:microsoft.com/office/officeart/2008/layout/LinedList"/>
    <dgm:cxn modelId="{B3E1BB85-6499-5E40-9753-AE034D4E1D97}" type="presParOf" srcId="{25805EBC-1E4A-E740-A05B-7C5E7C995D84}" destId="{C5A9C00A-2ABB-214C-A1F8-0B348DC6D9DA}" srcOrd="1" destOrd="0" presId="urn:microsoft.com/office/officeart/2008/layout/LinedList"/>
    <dgm:cxn modelId="{B5EDE5B7-0618-BC4A-9980-028E56EA01FC}" type="presParOf" srcId="{E59FC760-D4EB-6949-988F-E303D65C1F15}" destId="{AE9FD454-6AC4-E74D-93FC-358DC7261627}" srcOrd="6" destOrd="0" presId="urn:microsoft.com/office/officeart/2008/layout/LinedList"/>
    <dgm:cxn modelId="{B333D611-C895-ED41-B44B-3D4FBA85A9C8}" type="presParOf" srcId="{E59FC760-D4EB-6949-988F-E303D65C1F15}" destId="{02A1BB6D-D1A4-0547-B121-F5933C86C454}" srcOrd="7" destOrd="0" presId="urn:microsoft.com/office/officeart/2008/layout/LinedList"/>
    <dgm:cxn modelId="{6786F710-9EE9-5C45-9B6D-CCBFFFCD408C}" type="presParOf" srcId="{02A1BB6D-D1A4-0547-B121-F5933C86C454}" destId="{E9B41729-87CC-E54D-A2BE-D11E814A4833}" srcOrd="0" destOrd="0" presId="urn:microsoft.com/office/officeart/2008/layout/LinedList"/>
    <dgm:cxn modelId="{13DE9D89-8BA6-2640-8207-61EF03EF75F9}" type="presParOf" srcId="{02A1BB6D-D1A4-0547-B121-F5933C86C454}" destId="{E58C0583-15E8-9342-97C2-F156EAB547AC}" srcOrd="1" destOrd="0" presId="urn:microsoft.com/office/officeart/2008/layout/LinedList"/>
    <dgm:cxn modelId="{1BF38D22-5D7F-864F-B831-B8BCED06DE71}" type="presParOf" srcId="{E59FC760-D4EB-6949-988F-E303D65C1F15}" destId="{13993B5D-52B0-DD43-AA91-5290F69666F6}" srcOrd="8" destOrd="0" presId="urn:microsoft.com/office/officeart/2008/layout/LinedList"/>
    <dgm:cxn modelId="{B1ED4C70-B68F-944C-9B48-65E6628E4891}" type="presParOf" srcId="{E59FC760-D4EB-6949-988F-E303D65C1F15}" destId="{923F152A-3F69-9D4B-9C81-92B9CC153D97}" srcOrd="9" destOrd="0" presId="urn:microsoft.com/office/officeart/2008/layout/LinedList"/>
    <dgm:cxn modelId="{31D76D74-1BA5-6649-9AD3-8F54E52B98C1}" type="presParOf" srcId="{923F152A-3F69-9D4B-9C81-92B9CC153D97}" destId="{BDE67BF7-46D2-F94F-AF5E-A0F8835C1B47}" srcOrd="0" destOrd="0" presId="urn:microsoft.com/office/officeart/2008/layout/LinedList"/>
    <dgm:cxn modelId="{A7DF0F87-E17E-3743-9ADE-546718859F10}" type="presParOf" srcId="{923F152A-3F69-9D4B-9C81-92B9CC153D97}" destId="{A3F01734-BFD1-834D-9163-5109F3BA61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1A0472E-7259-5548-8C89-8091C718A6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22BDB13-32E6-3C49-B547-D10C1CFADD7B}">
      <dgm:prSet custT="1"/>
      <dgm:spPr/>
      <dgm:t>
        <a:bodyPr/>
        <a:lstStyle/>
        <a:p>
          <a:r>
            <a:rPr lang="zh-CN" altLang="en-US" sz="1600" b="0" i="0" u="none"/>
            <a:t>第三百二十三条　</a:t>
          </a:r>
          <a:r>
            <a:rPr lang="en-US" altLang="zh-CN" sz="1600" b="0" i="0" u="none"/>
            <a:t>【</a:t>
          </a:r>
          <a:r>
            <a:rPr lang="zh-CN" altLang="en-US" sz="1600" b="0" i="0" u="none"/>
            <a:t>用益物权的定义</a:t>
          </a:r>
          <a:r>
            <a:rPr lang="en-US" altLang="zh-CN" sz="1600" b="0" i="0" u="none"/>
            <a:t>】</a:t>
          </a:r>
          <a:r>
            <a:rPr lang="zh-CN" altLang="en-US" sz="1600" b="0" i="0" u="none"/>
            <a:t>用益物权人对他人所有的不动产或者动产</a:t>
          </a:r>
          <a:r>
            <a:rPr lang="en-US" altLang="zh-CN" sz="1600" b="0" i="0" u="none"/>
            <a:t>,</a:t>
          </a:r>
          <a:r>
            <a:rPr lang="zh-CN" altLang="en-US" sz="1600" b="0" i="0" u="none"/>
            <a:t>依法享有占有、使用和收益的权利。</a:t>
          </a:r>
        </a:p>
      </dgm:t>
    </dgm:pt>
    <dgm:pt modelId="{D7F2A983-B763-1F4F-914A-5C6E814B88C9}" type="parTrans" cxnId="{6DC1D658-B02E-1F44-A1F5-976D1384CF7F}">
      <dgm:prSet/>
      <dgm:spPr/>
      <dgm:t>
        <a:bodyPr/>
        <a:lstStyle/>
        <a:p>
          <a:endParaRPr lang="zh-CN" altLang="en-US" sz="1600"/>
        </a:p>
      </dgm:t>
    </dgm:pt>
    <dgm:pt modelId="{56CEB643-B55D-234C-9C96-D49CB9C9259E}" type="sibTrans" cxnId="{6DC1D658-B02E-1F44-A1F5-976D1384CF7F}">
      <dgm:prSet/>
      <dgm:spPr/>
      <dgm:t>
        <a:bodyPr/>
        <a:lstStyle/>
        <a:p>
          <a:endParaRPr lang="zh-CN" altLang="en-US" sz="1600"/>
        </a:p>
      </dgm:t>
    </dgm:pt>
    <dgm:pt modelId="{D6DF6DE4-27E7-E446-ADCC-9E6F0DEE78C7}">
      <dgm:prSet custT="1"/>
      <dgm:spPr/>
      <dgm:t>
        <a:bodyPr/>
        <a:lstStyle/>
        <a:p>
          <a:r>
            <a:rPr lang="zh-CN" altLang="en-US" sz="1600" b="0" i="0" u="none" dirty="0"/>
            <a:t>第三百二十四条　</a:t>
          </a:r>
          <a:r>
            <a:rPr lang="en-US" altLang="zh-CN" sz="1600" b="0" i="0" u="none" dirty="0"/>
            <a:t>【</a:t>
          </a:r>
          <a:r>
            <a:rPr lang="zh-CN" altLang="en-US" sz="1600" b="0" i="0" u="none" dirty="0"/>
            <a:t>国有和集体所有自然资源的用益物权</a:t>
          </a:r>
          <a:r>
            <a:rPr lang="en-US" altLang="zh-CN" sz="1600" b="0" i="0" u="none" dirty="0"/>
            <a:t>】</a:t>
          </a:r>
          <a:r>
            <a:rPr lang="zh-CN" altLang="en-US" sz="1600" b="0" i="0" u="none" dirty="0"/>
            <a:t>国家所有或者国家所有由集体使用以及法律规定属于集体所有的自然资源</a:t>
          </a:r>
          <a:r>
            <a:rPr lang="en-US" altLang="zh-CN" sz="1600" b="0" i="0" u="none" dirty="0"/>
            <a:t>,</a:t>
          </a:r>
          <a:r>
            <a:rPr lang="zh-CN" altLang="en-US" sz="1600" b="0" i="0" u="none" dirty="0"/>
            <a:t>组织、个人依法可以占有、使用和收益。</a:t>
          </a:r>
        </a:p>
      </dgm:t>
    </dgm:pt>
    <dgm:pt modelId="{9F512989-1295-C341-9A56-89F1A665BDF2}" type="parTrans" cxnId="{211ED33E-FAE5-BF47-AC8D-95B7155B0856}">
      <dgm:prSet/>
      <dgm:spPr/>
      <dgm:t>
        <a:bodyPr/>
        <a:lstStyle/>
        <a:p>
          <a:endParaRPr lang="zh-CN" altLang="en-US" sz="1600"/>
        </a:p>
      </dgm:t>
    </dgm:pt>
    <dgm:pt modelId="{24552076-0BE0-5E48-88B7-E811A857E808}" type="sibTrans" cxnId="{211ED33E-FAE5-BF47-AC8D-95B7155B0856}">
      <dgm:prSet/>
      <dgm:spPr/>
      <dgm:t>
        <a:bodyPr/>
        <a:lstStyle/>
        <a:p>
          <a:endParaRPr lang="zh-CN" altLang="en-US" sz="1600"/>
        </a:p>
      </dgm:t>
    </dgm:pt>
    <dgm:pt modelId="{3F18156C-8375-3D4E-BCED-BE432D0B99B3}">
      <dgm:prSet custT="1"/>
      <dgm:spPr/>
      <dgm:t>
        <a:bodyPr/>
        <a:lstStyle/>
        <a:p>
          <a:r>
            <a:rPr lang="zh-CN" altLang="en-US" sz="1600" b="0" i="0" u="none" dirty="0"/>
            <a:t>第三百二十五条　</a:t>
          </a:r>
          <a:r>
            <a:rPr lang="en-US" altLang="zh-CN" sz="1600" b="0" i="0" u="none" dirty="0"/>
            <a:t>【</a:t>
          </a:r>
          <a:r>
            <a:rPr lang="zh-CN" altLang="en-US" sz="1600" b="0" i="0" u="none" dirty="0"/>
            <a:t>自然资源使用制度</a:t>
          </a:r>
          <a:r>
            <a:rPr lang="en-US" altLang="zh-CN" sz="1600" b="0" i="0" u="none" dirty="0"/>
            <a:t>】</a:t>
          </a:r>
          <a:r>
            <a:rPr lang="zh-CN" altLang="en-US" sz="1600" b="0" i="0" u="none" dirty="0"/>
            <a:t>国家实行自然资源有偿使用制度</a:t>
          </a:r>
          <a:r>
            <a:rPr lang="en-US" altLang="zh-CN" sz="1600" b="0" i="0" u="none" dirty="0"/>
            <a:t>,</a:t>
          </a:r>
          <a:r>
            <a:rPr lang="zh-CN" altLang="en-US" sz="1600" b="0" i="0" u="none" dirty="0"/>
            <a:t>但是法律另有规定的除外。</a:t>
          </a:r>
        </a:p>
      </dgm:t>
    </dgm:pt>
    <dgm:pt modelId="{D3229DE3-9502-094F-B52D-0AAACF9CE92D}" type="parTrans" cxnId="{0979CF97-1499-F44D-959B-AB06731A1676}">
      <dgm:prSet/>
      <dgm:spPr/>
      <dgm:t>
        <a:bodyPr/>
        <a:lstStyle/>
        <a:p>
          <a:endParaRPr lang="zh-CN" altLang="en-US" sz="1600"/>
        </a:p>
      </dgm:t>
    </dgm:pt>
    <dgm:pt modelId="{2F81EA24-407D-E847-AC9B-32E833DE2AE3}" type="sibTrans" cxnId="{0979CF97-1499-F44D-959B-AB06731A1676}">
      <dgm:prSet/>
      <dgm:spPr/>
      <dgm:t>
        <a:bodyPr/>
        <a:lstStyle/>
        <a:p>
          <a:endParaRPr lang="zh-CN" altLang="en-US" sz="1600"/>
        </a:p>
      </dgm:t>
    </dgm:pt>
    <dgm:pt modelId="{02A069DA-5F4D-A547-A866-612ABF59403A}">
      <dgm:prSet custT="1"/>
      <dgm:spPr/>
      <dgm:t>
        <a:bodyPr/>
        <a:lstStyle/>
        <a:p>
          <a:r>
            <a:rPr lang="zh-CN" altLang="en-US" sz="1600" b="0" i="0" u="none" dirty="0"/>
            <a:t>第三百二十六条　</a:t>
          </a:r>
          <a:r>
            <a:rPr lang="en-US" altLang="zh-CN" sz="1600" b="0" i="0" u="none" dirty="0"/>
            <a:t>【</a:t>
          </a:r>
          <a:r>
            <a:rPr lang="zh-CN" altLang="en-US" sz="1600" b="0" i="0" u="none" dirty="0"/>
            <a:t>用益物权人权利的行使</a:t>
          </a:r>
          <a:r>
            <a:rPr lang="en-US" altLang="zh-CN" sz="1600" b="0" i="0" u="none" dirty="0"/>
            <a:t>】</a:t>
          </a:r>
          <a:r>
            <a:rPr lang="zh-CN" altLang="en-US" sz="1600" b="0" i="0" u="none" dirty="0"/>
            <a:t>用益物权人行使权利</a:t>
          </a:r>
          <a:r>
            <a:rPr lang="en-US" altLang="zh-CN" sz="1600" b="0" i="0" u="none" dirty="0"/>
            <a:t>,</a:t>
          </a:r>
          <a:r>
            <a:rPr lang="zh-CN" altLang="en-US" sz="1600" b="0" i="0" u="none" dirty="0"/>
            <a:t>应当遵守法律有关保护和合理开发利用资源、保护生态环境的规定。所有权人不得干涉用益物权人行使权利。</a:t>
          </a:r>
        </a:p>
      </dgm:t>
    </dgm:pt>
    <dgm:pt modelId="{4E27377B-50C0-E24A-82E0-0B470975DD11}" type="parTrans" cxnId="{6F2176AB-B9A9-BB4A-BCE0-63C622F7ED38}">
      <dgm:prSet/>
      <dgm:spPr/>
      <dgm:t>
        <a:bodyPr/>
        <a:lstStyle/>
        <a:p>
          <a:endParaRPr lang="zh-CN" altLang="en-US" sz="1600"/>
        </a:p>
      </dgm:t>
    </dgm:pt>
    <dgm:pt modelId="{0E22E046-A508-274B-AC79-5D3FA1FA8F19}" type="sibTrans" cxnId="{6F2176AB-B9A9-BB4A-BCE0-63C622F7ED38}">
      <dgm:prSet/>
      <dgm:spPr/>
      <dgm:t>
        <a:bodyPr/>
        <a:lstStyle/>
        <a:p>
          <a:endParaRPr lang="zh-CN" altLang="en-US" sz="1600"/>
        </a:p>
      </dgm:t>
    </dgm:pt>
    <dgm:pt modelId="{EAD8B11C-2B3C-4A48-B573-EBAB23B0B86D}">
      <dgm:prSet custT="1"/>
      <dgm:spPr/>
      <dgm:t>
        <a:bodyPr/>
        <a:lstStyle/>
        <a:p>
          <a:r>
            <a:rPr lang="zh-CN" altLang="en-US" sz="1600" b="0" i="0" u="none" dirty="0"/>
            <a:t>第三百二十七条　</a:t>
          </a:r>
          <a:r>
            <a:rPr lang="en-US" altLang="zh-CN" sz="1600" b="0" i="0" u="none" dirty="0"/>
            <a:t>【</a:t>
          </a:r>
          <a:r>
            <a:rPr lang="zh-CN" altLang="en-US" sz="1600" b="0" i="0" u="none" dirty="0"/>
            <a:t>用益物权人因征收、征用有权获得补偿</a:t>
          </a:r>
          <a:r>
            <a:rPr lang="en-US" altLang="zh-CN" sz="1600" b="0" i="0" u="none" dirty="0"/>
            <a:t>】</a:t>
          </a:r>
          <a:r>
            <a:rPr lang="zh-CN" altLang="en-US" sz="1600" b="0" i="0" u="none" dirty="0"/>
            <a:t>因不动产或者动产被征收、征用致使用益物权消灭或者影响用益物权行使的</a:t>
          </a:r>
          <a:r>
            <a:rPr lang="en-US" altLang="zh-CN" sz="1600" b="0" i="0" u="none" dirty="0"/>
            <a:t>,</a:t>
          </a:r>
          <a:r>
            <a:rPr lang="zh-CN" altLang="en-US" sz="1600" b="0" i="0" u="none" dirty="0"/>
            <a:t>用益物权人有权依据本法第二百四十三条、第二百四十五条的规定获得相应补偿。</a:t>
          </a:r>
        </a:p>
      </dgm:t>
    </dgm:pt>
    <dgm:pt modelId="{4958B67D-BFB7-1F41-8CA0-16F90AAEF7EE}" type="parTrans" cxnId="{584AB41B-32D3-A043-A8A7-9FA7A8CB4437}">
      <dgm:prSet/>
      <dgm:spPr/>
      <dgm:t>
        <a:bodyPr/>
        <a:lstStyle/>
        <a:p>
          <a:endParaRPr lang="zh-CN" altLang="en-US" sz="1600"/>
        </a:p>
      </dgm:t>
    </dgm:pt>
    <dgm:pt modelId="{E34D2935-B3A1-C04A-8021-2AE9798836E6}" type="sibTrans" cxnId="{584AB41B-32D3-A043-A8A7-9FA7A8CB4437}">
      <dgm:prSet/>
      <dgm:spPr/>
      <dgm:t>
        <a:bodyPr/>
        <a:lstStyle/>
        <a:p>
          <a:endParaRPr lang="zh-CN" altLang="en-US" sz="1600"/>
        </a:p>
      </dgm:t>
    </dgm:pt>
    <dgm:pt modelId="{45968421-96A8-BD4C-A57E-EB2E201DB41D}">
      <dgm:prSet custT="1"/>
      <dgm:spPr/>
      <dgm:t>
        <a:bodyPr/>
        <a:lstStyle/>
        <a:p>
          <a:r>
            <a:rPr lang="zh-CN" altLang="en-US" sz="1600" b="0" i="0" u="none"/>
            <a:t>第三百二十八条　</a:t>
          </a:r>
          <a:r>
            <a:rPr lang="en-US" altLang="zh-CN" sz="1600" b="0" i="0" u="none"/>
            <a:t>【</a:t>
          </a:r>
          <a:r>
            <a:rPr lang="zh-CN" altLang="en-US" sz="1600" b="0" i="0" u="none"/>
            <a:t>海域使用权的法律保护</a:t>
          </a:r>
          <a:r>
            <a:rPr lang="en-US" altLang="zh-CN" sz="1600" b="0" i="0" u="none"/>
            <a:t>】</a:t>
          </a:r>
          <a:r>
            <a:rPr lang="zh-CN" altLang="en-US" sz="1600" b="0" i="0" u="none"/>
            <a:t>依法取得的海域使用权受法律保护。</a:t>
          </a:r>
        </a:p>
      </dgm:t>
    </dgm:pt>
    <dgm:pt modelId="{694A7D43-F31E-EB46-AAB7-95C4979FC0FD}" type="parTrans" cxnId="{53B847DA-AA52-F849-A9CD-C69BEEF9DA40}">
      <dgm:prSet/>
      <dgm:spPr/>
      <dgm:t>
        <a:bodyPr/>
        <a:lstStyle/>
        <a:p>
          <a:endParaRPr lang="zh-CN" altLang="en-US" sz="1600"/>
        </a:p>
      </dgm:t>
    </dgm:pt>
    <dgm:pt modelId="{D4B2D38C-C6D9-2B49-97ED-F9CBBE1B87E4}" type="sibTrans" cxnId="{53B847DA-AA52-F849-A9CD-C69BEEF9DA40}">
      <dgm:prSet/>
      <dgm:spPr/>
      <dgm:t>
        <a:bodyPr/>
        <a:lstStyle/>
        <a:p>
          <a:endParaRPr lang="zh-CN" altLang="en-US" sz="1600"/>
        </a:p>
      </dgm:t>
    </dgm:pt>
    <dgm:pt modelId="{CCD0619A-9357-C94C-B52E-4F5CF064636F}">
      <dgm:prSet custT="1"/>
      <dgm:spPr/>
      <dgm:t>
        <a:bodyPr/>
        <a:lstStyle/>
        <a:p>
          <a:r>
            <a:rPr lang="zh-CN" altLang="en-US" sz="1600" b="0" i="0" u="none"/>
            <a:t>第三百二十九条　</a:t>
          </a:r>
          <a:r>
            <a:rPr lang="en-US" altLang="zh-CN" sz="1600" b="0" i="0" u="none"/>
            <a:t>【</a:t>
          </a:r>
          <a:r>
            <a:rPr lang="zh-CN" altLang="en-US" sz="1600" b="0" i="0" u="none"/>
            <a:t>合法探矿权等权利的法律保护</a:t>
          </a:r>
          <a:r>
            <a:rPr lang="en-US" altLang="zh-CN" sz="1600" b="0" i="0" u="none"/>
            <a:t>】</a:t>
          </a:r>
          <a:r>
            <a:rPr lang="zh-CN" altLang="en-US" sz="1600" b="0" i="0" u="none"/>
            <a:t>依法取得的探矿权、采矿权、取水权和使用水域、滩涂从事养殖、捕捞的权利受法律保护。</a:t>
          </a:r>
        </a:p>
      </dgm:t>
    </dgm:pt>
    <dgm:pt modelId="{293B82AE-3008-524B-B142-8C1BA24DA7D7}" type="parTrans" cxnId="{036E24C2-DD8F-1941-901C-516A3183E98B}">
      <dgm:prSet/>
      <dgm:spPr/>
      <dgm:t>
        <a:bodyPr/>
        <a:lstStyle/>
        <a:p>
          <a:endParaRPr lang="zh-CN" altLang="en-US" sz="1600"/>
        </a:p>
      </dgm:t>
    </dgm:pt>
    <dgm:pt modelId="{008137CA-9717-384E-BBAD-B512964CC73F}" type="sibTrans" cxnId="{036E24C2-DD8F-1941-901C-516A3183E98B}">
      <dgm:prSet/>
      <dgm:spPr/>
      <dgm:t>
        <a:bodyPr/>
        <a:lstStyle/>
        <a:p>
          <a:endParaRPr lang="zh-CN" altLang="en-US" sz="1600"/>
        </a:p>
      </dgm:t>
    </dgm:pt>
    <dgm:pt modelId="{A336EDBB-3DBC-2E4D-B557-A6FABA9CDDB3}" type="pres">
      <dgm:prSet presAssocID="{41A0472E-7259-5548-8C89-8091C718A64D}" presName="vert0" presStyleCnt="0">
        <dgm:presLayoutVars>
          <dgm:dir/>
          <dgm:animOne val="branch"/>
          <dgm:animLvl val="lvl"/>
        </dgm:presLayoutVars>
      </dgm:prSet>
      <dgm:spPr/>
    </dgm:pt>
    <dgm:pt modelId="{AC5FAE6A-7447-634C-845D-6BA02B8A19BB}" type="pres">
      <dgm:prSet presAssocID="{222BDB13-32E6-3C49-B547-D10C1CFADD7B}" presName="thickLine" presStyleLbl="alignNode1" presStyleIdx="0" presStyleCnt="7"/>
      <dgm:spPr/>
    </dgm:pt>
    <dgm:pt modelId="{3F9601FF-2116-7E48-B0CB-DCF29BE69F93}" type="pres">
      <dgm:prSet presAssocID="{222BDB13-32E6-3C49-B547-D10C1CFADD7B}" presName="horz1" presStyleCnt="0"/>
      <dgm:spPr/>
    </dgm:pt>
    <dgm:pt modelId="{5FDDD031-6589-1445-8F6A-E8F3DA5B26A5}" type="pres">
      <dgm:prSet presAssocID="{222BDB13-32E6-3C49-B547-D10C1CFADD7B}" presName="tx1" presStyleLbl="revTx" presStyleIdx="0" presStyleCnt="7"/>
      <dgm:spPr/>
    </dgm:pt>
    <dgm:pt modelId="{3D931BD2-1BD0-A94A-A88E-ACCDE5CE11F0}" type="pres">
      <dgm:prSet presAssocID="{222BDB13-32E6-3C49-B547-D10C1CFADD7B}" presName="vert1" presStyleCnt="0"/>
      <dgm:spPr/>
    </dgm:pt>
    <dgm:pt modelId="{C57CD9B7-11A8-3842-A310-A2C32B418958}" type="pres">
      <dgm:prSet presAssocID="{D6DF6DE4-27E7-E446-ADCC-9E6F0DEE78C7}" presName="thickLine" presStyleLbl="alignNode1" presStyleIdx="1" presStyleCnt="7"/>
      <dgm:spPr/>
    </dgm:pt>
    <dgm:pt modelId="{BB46A68C-FDE1-0C4B-B5BA-8C74EE0D7845}" type="pres">
      <dgm:prSet presAssocID="{D6DF6DE4-27E7-E446-ADCC-9E6F0DEE78C7}" presName="horz1" presStyleCnt="0"/>
      <dgm:spPr/>
    </dgm:pt>
    <dgm:pt modelId="{F501C2AF-5DB9-D14B-A3AC-DEBC89E24191}" type="pres">
      <dgm:prSet presAssocID="{D6DF6DE4-27E7-E446-ADCC-9E6F0DEE78C7}" presName="tx1" presStyleLbl="revTx" presStyleIdx="1" presStyleCnt="7" custScaleY="166188"/>
      <dgm:spPr/>
    </dgm:pt>
    <dgm:pt modelId="{C0C36E52-6161-B644-A125-3228105021AF}" type="pres">
      <dgm:prSet presAssocID="{D6DF6DE4-27E7-E446-ADCC-9E6F0DEE78C7}" presName="vert1" presStyleCnt="0"/>
      <dgm:spPr/>
    </dgm:pt>
    <dgm:pt modelId="{DC97BFEA-7BFB-0F40-8890-4B1A064EE25B}" type="pres">
      <dgm:prSet presAssocID="{3F18156C-8375-3D4E-BCED-BE432D0B99B3}" presName="thickLine" presStyleLbl="alignNode1" presStyleIdx="2" presStyleCnt="7"/>
      <dgm:spPr/>
    </dgm:pt>
    <dgm:pt modelId="{36BC6C83-B9E8-8648-80F6-B9FFA8CD864D}" type="pres">
      <dgm:prSet presAssocID="{3F18156C-8375-3D4E-BCED-BE432D0B99B3}" presName="horz1" presStyleCnt="0"/>
      <dgm:spPr/>
    </dgm:pt>
    <dgm:pt modelId="{2911DCB7-1D52-B447-BADC-EB06196E3FFD}" type="pres">
      <dgm:prSet presAssocID="{3F18156C-8375-3D4E-BCED-BE432D0B99B3}" presName="tx1" presStyleLbl="revTx" presStyleIdx="2" presStyleCnt="7"/>
      <dgm:spPr/>
    </dgm:pt>
    <dgm:pt modelId="{13930801-3E05-CC4E-B336-2C66EDA56357}" type="pres">
      <dgm:prSet presAssocID="{3F18156C-8375-3D4E-BCED-BE432D0B99B3}" presName="vert1" presStyleCnt="0"/>
      <dgm:spPr/>
    </dgm:pt>
    <dgm:pt modelId="{73CB983F-F820-CA4C-B37E-7FC53E08704B}" type="pres">
      <dgm:prSet presAssocID="{02A069DA-5F4D-A547-A866-612ABF59403A}" presName="thickLine" presStyleLbl="alignNode1" presStyleIdx="3" presStyleCnt="7"/>
      <dgm:spPr/>
    </dgm:pt>
    <dgm:pt modelId="{0388FB5F-68A6-8746-A1D6-EFA979EDBACE}" type="pres">
      <dgm:prSet presAssocID="{02A069DA-5F4D-A547-A866-612ABF59403A}" presName="horz1" presStyleCnt="0"/>
      <dgm:spPr/>
    </dgm:pt>
    <dgm:pt modelId="{20D1647D-6FF2-DF4D-AFBC-66F43E15D4B5}" type="pres">
      <dgm:prSet presAssocID="{02A069DA-5F4D-A547-A866-612ABF59403A}" presName="tx1" presStyleLbl="revTx" presStyleIdx="3" presStyleCnt="7" custScaleY="149399"/>
      <dgm:spPr/>
    </dgm:pt>
    <dgm:pt modelId="{154B1FFE-44C8-534A-B392-F16339E357B5}" type="pres">
      <dgm:prSet presAssocID="{02A069DA-5F4D-A547-A866-612ABF59403A}" presName="vert1" presStyleCnt="0"/>
      <dgm:spPr/>
    </dgm:pt>
    <dgm:pt modelId="{BE3E2CC1-DE40-4E4A-B3EC-1D4F3EA19FDC}" type="pres">
      <dgm:prSet presAssocID="{EAD8B11C-2B3C-4A48-B573-EBAB23B0B86D}" presName="thickLine" presStyleLbl="alignNode1" presStyleIdx="4" presStyleCnt="7"/>
      <dgm:spPr/>
    </dgm:pt>
    <dgm:pt modelId="{D13C485E-FB1F-AC4E-ADE8-F6A43FA70AEE}" type="pres">
      <dgm:prSet presAssocID="{EAD8B11C-2B3C-4A48-B573-EBAB23B0B86D}" presName="horz1" presStyleCnt="0"/>
      <dgm:spPr/>
    </dgm:pt>
    <dgm:pt modelId="{235D72B7-0852-AE46-A932-0ED24B3D2AA2}" type="pres">
      <dgm:prSet presAssocID="{EAD8B11C-2B3C-4A48-B573-EBAB23B0B86D}" presName="tx1" presStyleLbl="revTx" presStyleIdx="4" presStyleCnt="7" custScaleY="147748"/>
      <dgm:spPr/>
    </dgm:pt>
    <dgm:pt modelId="{7B60989D-CFE0-564F-B317-F0D348B3874F}" type="pres">
      <dgm:prSet presAssocID="{EAD8B11C-2B3C-4A48-B573-EBAB23B0B86D}" presName="vert1" presStyleCnt="0"/>
      <dgm:spPr/>
    </dgm:pt>
    <dgm:pt modelId="{CC062C6D-D926-B94C-85EB-28F02C6D483A}" type="pres">
      <dgm:prSet presAssocID="{45968421-96A8-BD4C-A57E-EB2E201DB41D}" presName="thickLine" presStyleLbl="alignNode1" presStyleIdx="5" presStyleCnt="7"/>
      <dgm:spPr/>
    </dgm:pt>
    <dgm:pt modelId="{6A605E8A-6471-934D-9F4E-5631041FDF1A}" type="pres">
      <dgm:prSet presAssocID="{45968421-96A8-BD4C-A57E-EB2E201DB41D}" presName="horz1" presStyleCnt="0"/>
      <dgm:spPr/>
    </dgm:pt>
    <dgm:pt modelId="{79C1438B-AEE5-7D48-BA95-21B3B90FC9CF}" type="pres">
      <dgm:prSet presAssocID="{45968421-96A8-BD4C-A57E-EB2E201DB41D}" presName="tx1" presStyleLbl="revTx" presStyleIdx="5" presStyleCnt="7"/>
      <dgm:spPr/>
    </dgm:pt>
    <dgm:pt modelId="{9E6846F6-9DDF-3941-9A97-ABFE38299E0F}" type="pres">
      <dgm:prSet presAssocID="{45968421-96A8-BD4C-A57E-EB2E201DB41D}" presName="vert1" presStyleCnt="0"/>
      <dgm:spPr/>
    </dgm:pt>
    <dgm:pt modelId="{BAE787BA-B373-AF4C-A4A5-EACCA72CCFAC}" type="pres">
      <dgm:prSet presAssocID="{CCD0619A-9357-C94C-B52E-4F5CF064636F}" presName="thickLine" presStyleLbl="alignNode1" presStyleIdx="6" presStyleCnt="7"/>
      <dgm:spPr/>
    </dgm:pt>
    <dgm:pt modelId="{1D0EE9C3-6BE0-FD40-A898-C0AB44E6BC9E}" type="pres">
      <dgm:prSet presAssocID="{CCD0619A-9357-C94C-B52E-4F5CF064636F}" presName="horz1" presStyleCnt="0"/>
      <dgm:spPr/>
    </dgm:pt>
    <dgm:pt modelId="{A7678AA8-4598-9347-A1BA-6D4BEF0FD82F}" type="pres">
      <dgm:prSet presAssocID="{CCD0619A-9357-C94C-B52E-4F5CF064636F}" presName="tx1" presStyleLbl="revTx" presStyleIdx="6" presStyleCnt="7"/>
      <dgm:spPr/>
    </dgm:pt>
    <dgm:pt modelId="{78E523CF-96C4-174C-92F1-1414F407AD14}" type="pres">
      <dgm:prSet presAssocID="{CCD0619A-9357-C94C-B52E-4F5CF064636F}" presName="vert1" presStyleCnt="0"/>
      <dgm:spPr/>
    </dgm:pt>
  </dgm:ptLst>
  <dgm:cxnLst>
    <dgm:cxn modelId="{584AB41B-32D3-A043-A8A7-9FA7A8CB4437}" srcId="{41A0472E-7259-5548-8C89-8091C718A64D}" destId="{EAD8B11C-2B3C-4A48-B573-EBAB23B0B86D}" srcOrd="4" destOrd="0" parTransId="{4958B67D-BFB7-1F41-8CA0-16F90AAEF7EE}" sibTransId="{E34D2935-B3A1-C04A-8021-2AE9798836E6}"/>
    <dgm:cxn modelId="{AFA02D20-BBB2-2F4F-A929-0F77317EB02E}" type="presOf" srcId="{EAD8B11C-2B3C-4A48-B573-EBAB23B0B86D}" destId="{235D72B7-0852-AE46-A932-0ED24B3D2AA2}" srcOrd="0" destOrd="0" presId="urn:microsoft.com/office/officeart/2008/layout/LinedList"/>
    <dgm:cxn modelId="{BBCA4226-057D-2941-A411-BB3B16D14F9C}" type="presOf" srcId="{222BDB13-32E6-3C49-B547-D10C1CFADD7B}" destId="{5FDDD031-6589-1445-8F6A-E8F3DA5B26A5}" srcOrd="0" destOrd="0" presId="urn:microsoft.com/office/officeart/2008/layout/LinedList"/>
    <dgm:cxn modelId="{211ED33E-FAE5-BF47-AC8D-95B7155B0856}" srcId="{41A0472E-7259-5548-8C89-8091C718A64D}" destId="{D6DF6DE4-27E7-E446-ADCC-9E6F0DEE78C7}" srcOrd="1" destOrd="0" parTransId="{9F512989-1295-C341-9A56-89F1A665BDF2}" sibTransId="{24552076-0BE0-5E48-88B7-E811A857E808}"/>
    <dgm:cxn modelId="{C3098E42-0119-E842-B92C-7D98DFCFA86D}" type="presOf" srcId="{41A0472E-7259-5548-8C89-8091C718A64D}" destId="{A336EDBB-3DBC-2E4D-B557-A6FABA9CDDB3}" srcOrd="0" destOrd="0" presId="urn:microsoft.com/office/officeart/2008/layout/LinedList"/>
    <dgm:cxn modelId="{0228D358-26B6-4D48-8F46-778AB355E99F}" type="presOf" srcId="{3F18156C-8375-3D4E-BCED-BE432D0B99B3}" destId="{2911DCB7-1D52-B447-BADC-EB06196E3FFD}" srcOrd="0" destOrd="0" presId="urn:microsoft.com/office/officeart/2008/layout/LinedList"/>
    <dgm:cxn modelId="{6DC1D658-B02E-1F44-A1F5-976D1384CF7F}" srcId="{41A0472E-7259-5548-8C89-8091C718A64D}" destId="{222BDB13-32E6-3C49-B547-D10C1CFADD7B}" srcOrd="0" destOrd="0" parTransId="{D7F2A983-B763-1F4F-914A-5C6E814B88C9}" sibTransId="{56CEB643-B55D-234C-9C96-D49CB9C9259E}"/>
    <dgm:cxn modelId="{B5B45B5D-B867-BD43-9BE0-530ED8F847C6}" type="presOf" srcId="{D6DF6DE4-27E7-E446-ADCC-9E6F0DEE78C7}" destId="{F501C2AF-5DB9-D14B-A3AC-DEBC89E24191}" srcOrd="0" destOrd="0" presId="urn:microsoft.com/office/officeart/2008/layout/LinedList"/>
    <dgm:cxn modelId="{0979CF97-1499-F44D-959B-AB06731A1676}" srcId="{41A0472E-7259-5548-8C89-8091C718A64D}" destId="{3F18156C-8375-3D4E-BCED-BE432D0B99B3}" srcOrd="2" destOrd="0" parTransId="{D3229DE3-9502-094F-B52D-0AAACF9CE92D}" sibTransId="{2F81EA24-407D-E847-AC9B-32E833DE2AE3}"/>
    <dgm:cxn modelId="{6F2176AB-B9A9-BB4A-BCE0-63C622F7ED38}" srcId="{41A0472E-7259-5548-8C89-8091C718A64D}" destId="{02A069DA-5F4D-A547-A866-612ABF59403A}" srcOrd="3" destOrd="0" parTransId="{4E27377B-50C0-E24A-82E0-0B470975DD11}" sibTransId="{0E22E046-A508-274B-AC79-5D3FA1FA8F19}"/>
    <dgm:cxn modelId="{E28274BF-E9A4-AB4B-9A65-D97EB1F4AD25}" type="presOf" srcId="{CCD0619A-9357-C94C-B52E-4F5CF064636F}" destId="{A7678AA8-4598-9347-A1BA-6D4BEF0FD82F}" srcOrd="0" destOrd="0" presId="urn:microsoft.com/office/officeart/2008/layout/LinedList"/>
    <dgm:cxn modelId="{036E24C2-DD8F-1941-901C-516A3183E98B}" srcId="{41A0472E-7259-5548-8C89-8091C718A64D}" destId="{CCD0619A-9357-C94C-B52E-4F5CF064636F}" srcOrd="6" destOrd="0" parTransId="{293B82AE-3008-524B-B142-8C1BA24DA7D7}" sibTransId="{008137CA-9717-384E-BBAD-B512964CC73F}"/>
    <dgm:cxn modelId="{A3B2C0D6-476C-774D-BBA1-2C6A0647FA0F}" type="presOf" srcId="{02A069DA-5F4D-A547-A866-612ABF59403A}" destId="{20D1647D-6FF2-DF4D-AFBC-66F43E15D4B5}" srcOrd="0" destOrd="0" presId="urn:microsoft.com/office/officeart/2008/layout/LinedList"/>
    <dgm:cxn modelId="{53B847DA-AA52-F849-A9CD-C69BEEF9DA40}" srcId="{41A0472E-7259-5548-8C89-8091C718A64D}" destId="{45968421-96A8-BD4C-A57E-EB2E201DB41D}" srcOrd="5" destOrd="0" parTransId="{694A7D43-F31E-EB46-AAB7-95C4979FC0FD}" sibTransId="{D4B2D38C-C6D9-2B49-97ED-F9CBBE1B87E4}"/>
    <dgm:cxn modelId="{0863DDF7-C661-C449-99D2-746BE67C30BB}" type="presOf" srcId="{45968421-96A8-BD4C-A57E-EB2E201DB41D}" destId="{79C1438B-AEE5-7D48-BA95-21B3B90FC9CF}" srcOrd="0" destOrd="0" presId="urn:microsoft.com/office/officeart/2008/layout/LinedList"/>
    <dgm:cxn modelId="{F53F1B86-C683-2C44-A56B-25564B0CF7B3}" type="presParOf" srcId="{A336EDBB-3DBC-2E4D-B557-A6FABA9CDDB3}" destId="{AC5FAE6A-7447-634C-845D-6BA02B8A19BB}" srcOrd="0" destOrd="0" presId="urn:microsoft.com/office/officeart/2008/layout/LinedList"/>
    <dgm:cxn modelId="{868D13A5-6FBB-064F-8D1C-4D4585757DB8}" type="presParOf" srcId="{A336EDBB-3DBC-2E4D-B557-A6FABA9CDDB3}" destId="{3F9601FF-2116-7E48-B0CB-DCF29BE69F93}" srcOrd="1" destOrd="0" presId="urn:microsoft.com/office/officeart/2008/layout/LinedList"/>
    <dgm:cxn modelId="{771798B2-B403-9441-A9E9-91C3D53B13F4}" type="presParOf" srcId="{3F9601FF-2116-7E48-B0CB-DCF29BE69F93}" destId="{5FDDD031-6589-1445-8F6A-E8F3DA5B26A5}" srcOrd="0" destOrd="0" presId="urn:microsoft.com/office/officeart/2008/layout/LinedList"/>
    <dgm:cxn modelId="{9E8ADBFB-B059-E44D-8F68-B31301A6885B}" type="presParOf" srcId="{3F9601FF-2116-7E48-B0CB-DCF29BE69F93}" destId="{3D931BD2-1BD0-A94A-A88E-ACCDE5CE11F0}" srcOrd="1" destOrd="0" presId="urn:microsoft.com/office/officeart/2008/layout/LinedList"/>
    <dgm:cxn modelId="{D78B4962-4ECE-5F49-8A4F-02E0096366AD}" type="presParOf" srcId="{A336EDBB-3DBC-2E4D-B557-A6FABA9CDDB3}" destId="{C57CD9B7-11A8-3842-A310-A2C32B418958}" srcOrd="2" destOrd="0" presId="urn:microsoft.com/office/officeart/2008/layout/LinedList"/>
    <dgm:cxn modelId="{CB4FE1EE-0BF2-F448-9141-7442CEA8A241}" type="presParOf" srcId="{A336EDBB-3DBC-2E4D-B557-A6FABA9CDDB3}" destId="{BB46A68C-FDE1-0C4B-B5BA-8C74EE0D7845}" srcOrd="3" destOrd="0" presId="urn:microsoft.com/office/officeart/2008/layout/LinedList"/>
    <dgm:cxn modelId="{F37B30A1-AC3F-544B-9767-360D9D7422B8}" type="presParOf" srcId="{BB46A68C-FDE1-0C4B-B5BA-8C74EE0D7845}" destId="{F501C2AF-5DB9-D14B-A3AC-DEBC89E24191}" srcOrd="0" destOrd="0" presId="urn:microsoft.com/office/officeart/2008/layout/LinedList"/>
    <dgm:cxn modelId="{62A85A8D-4DB4-A64E-B95F-D66303C8870B}" type="presParOf" srcId="{BB46A68C-FDE1-0C4B-B5BA-8C74EE0D7845}" destId="{C0C36E52-6161-B644-A125-3228105021AF}" srcOrd="1" destOrd="0" presId="urn:microsoft.com/office/officeart/2008/layout/LinedList"/>
    <dgm:cxn modelId="{B6B3FEE8-5CB9-BA42-A5C8-EF1450430E61}" type="presParOf" srcId="{A336EDBB-3DBC-2E4D-B557-A6FABA9CDDB3}" destId="{DC97BFEA-7BFB-0F40-8890-4B1A064EE25B}" srcOrd="4" destOrd="0" presId="urn:microsoft.com/office/officeart/2008/layout/LinedList"/>
    <dgm:cxn modelId="{FAE7CEE7-7810-0849-B983-EA26D878B1ED}" type="presParOf" srcId="{A336EDBB-3DBC-2E4D-B557-A6FABA9CDDB3}" destId="{36BC6C83-B9E8-8648-80F6-B9FFA8CD864D}" srcOrd="5" destOrd="0" presId="urn:microsoft.com/office/officeart/2008/layout/LinedList"/>
    <dgm:cxn modelId="{E78F02D0-C0C8-B34A-836E-265E5CFC221F}" type="presParOf" srcId="{36BC6C83-B9E8-8648-80F6-B9FFA8CD864D}" destId="{2911DCB7-1D52-B447-BADC-EB06196E3FFD}" srcOrd="0" destOrd="0" presId="urn:microsoft.com/office/officeart/2008/layout/LinedList"/>
    <dgm:cxn modelId="{B5007AB7-7977-514F-B99D-13158CE7CC69}" type="presParOf" srcId="{36BC6C83-B9E8-8648-80F6-B9FFA8CD864D}" destId="{13930801-3E05-CC4E-B336-2C66EDA56357}" srcOrd="1" destOrd="0" presId="urn:microsoft.com/office/officeart/2008/layout/LinedList"/>
    <dgm:cxn modelId="{3614903B-BBFC-124F-8CE3-8ABC1FC94D52}" type="presParOf" srcId="{A336EDBB-3DBC-2E4D-B557-A6FABA9CDDB3}" destId="{73CB983F-F820-CA4C-B37E-7FC53E08704B}" srcOrd="6" destOrd="0" presId="urn:microsoft.com/office/officeart/2008/layout/LinedList"/>
    <dgm:cxn modelId="{EACC2BD7-C503-B64B-AE63-9F95F29D1E70}" type="presParOf" srcId="{A336EDBB-3DBC-2E4D-B557-A6FABA9CDDB3}" destId="{0388FB5F-68A6-8746-A1D6-EFA979EDBACE}" srcOrd="7" destOrd="0" presId="urn:microsoft.com/office/officeart/2008/layout/LinedList"/>
    <dgm:cxn modelId="{2BF46B4D-89CC-8845-A669-712F32084C41}" type="presParOf" srcId="{0388FB5F-68A6-8746-A1D6-EFA979EDBACE}" destId="{20D1647D-6FF2-DF4D-AFBC-66F43E15D4B5}" srcOrd="0" destOrd="0" presId="urn:microsoft.com/office/officeart/2008/layout/LinedList"/>
    <dgm:cxn modelId="{0535550B-0F1E-C841-BA04-43A3771FCAF1}" type="presParOf" srcId="{0388FB5F-68A6-8746-A1D6-EFA979EDBACE}" destId="{154B1FFE-44C8-534A-B392-F16339E357B5}" srcOrd="1" destOrd="0" presId="urn:microsoft.com/office/officeart/2008/layout/LinedList"/>
    <dgm:cxn modelId="{C9704C3D-D59D-6E4F-A62F-ABF6930C4ECA}" type="presParOf" srcId="{A336EDBB-3DBC-2E4D-B557-A6FABA9CDDB3}" destId="{BE3E2CC1-DE40-4E4A-B3EC-1D4F3EA19FDC}" srcOrd="8" destOrd="0" presId="urn:microsoft.com/office/officeart/2008/layout/LinedList"/>
    <dgm:cxn modelId="{1E6619B2-E4A8-1542-9EFC-CFAB54C77468}" type="presParOf" srcId="{A336EDBB-3DBC-2E4D-B557-A6FABA9CDDB3}" destId="{D13C485E-FB1F-AC4E-ADE8-F6A43FA70AEE}" srcOrd="9" destOrd="0" presId="urn:microsoft.com/office/officeart/2008/layout/LinedList"/>
    <dgm:cxn modelId="{0B64FD06-A72F-474A-AC81-3B042654465B}" type="presParOf" srcId="{D13C485E-FB1F-AC4E-ADE8-F6A43FA70AEE}" destId="{235D72B7-0852-AE46-A932-0ED24B3D2AA2}" srcOrd="0" destOrd="0" presId="urn:microsoft.com/office/officeart/2008/layout/LinedList"/>
    <dgm:cxn modelId="{01055E90-4F3F-A94D-B60F-58A47FC38FC7}" type="presParOf" srcId="{D13C485E-FB1F-AC4E-ADE8-F6A43FA70AEE}" destId="{7B60989D-CFE0-564F-B317-F0D348B3874F}" srcOrd="1" destOrd="0" presId="urn:microsoft.com/office/officeart/2008/layout/LinedList"/>
    <dgm:cxn modelId="{8EF78529-33A7-DA46-B74E-E73A75219737}" type="presParOf" srcId="{A336EDBB-3DBC-2E4D-B557-A6FABA9CDDB3}" destId="{CC062C6D-D926-B94C-85EB-28F02C6D483A}" srcOrd="10" destOrd="0" presId="urn:microsoft.com/office/officeart/2008/layout/LinedList"/>
    <dgm:cxn modelId="{F196061B-ADAE-D541-9763-284A97FD9E73}" type="presParOf" srcId="{A336EDBB-3DBC-2E4D-B557-A6FABA9CDDB3}" destId="{6A605E8A-6471-934D-9F4E-5631041FDF1A}" srcOrd="11" destOrd="0" presId="urn:microsoft.com/office/officeart/2008/layout/LinedList"/>
    <dgm:cxn modelId="{42BA5E81-8ED3-9540-AD71-08403B8D93A5}" type="presParOf" srcId="{6A605E8A-6471-934D-9F4E-5631041FDF1A}" destId="{79C1438B-AEE5-7D48-BA95-21B3B90FC9CF}" srcOrd="0" destOrd="0" presId="urn:microsoft.com/office/officeart/2008/layout/LinedList"/>
    <dgm:cxn modelId="{2A9DD399-0874-F14F-8B93-9C0B5173E4C5}" type="presParOf" srcId="{6A605E8A-6471-934D-9F4E-5631041FDF1A}" destId="{9E6846F6-9DDF-3941-9A97-ABFE38299E0F}" srcOrd="1" destOrd="0" presId="urn:microsoft.com/office/officeart/2008/layout/LinedList"/>
    <dgm:cxn modelId="{163EDBE9-E0DD-4644-B9D5-4F2412103AD6}" type="presParOf" srcId="{A336EDBB-3DBC-2E4D-B557-A6FABA9CDDB3}" destId="{BAE787BA-B373-AF4C-A4A5-EACCA72CCFAC}" srcOrd="12" destOrd="0" presId="urn:microsoft.com/office/officeart/2008/layout/LinedList"/>
    <dgm:cxn modelId="{CCAAC44B-CD5C-6C47-8FDF-18F27150D62B}" type="presParOf" srcId="{A336EDBB-3DBC-2E4D-B557-A6FABA9CDDB3}" destId="{1D0EE9C3-6BE0-FD40-A898-C0AB44E6BC9E}" srcOrd="13" destOrd="0" presId="urn:microsoft.com/office/officeart/2008/layout/LinedList"/>
    <dgm:cxn modelId="{5DFD6FB8-0E45-C44B-A5C5-C7F60E6AEE8D}" type="presParOf" srcId="{1D0EE9C3-6BE0-FD40-A898-C0AB44E6BC9E}" destId="{A7678AA8-4598-9347-A1BA-6D4BEF0FD82F}" srcOrd="0" destOrd="0" presId="urn:microsoft.com/office/officeart/2008/layout/LinedList"/>
    <dgm:cxn modelId="{6E8FE695-A4C1-EA44-9ACB-993E64243186}" type="presParOf" srcId="{1D0EE9C3-6BE0-FD40-A898-C0AB44E6BC9E}" destId="{78E523CF-96C4-174C-92F1-1414F407AD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F24955B-A8C8-BA4A-807F-6308E94A97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8B1F8AD-EE01-1248-821A-A990258CD65E}">
      <dgm:prSet custT="1"/>
      <dgm:spPr/>
      <dgm:t>
        <a:bodyPr/>
        <a:lstStyle/>
        <a:p>
          <a:r>
            <a:rPr lang="zh-CN" altLang="en-US" sz="1800" b="0" i="0" u="none" dirty="0"/>
            <a:t>第三百三十条　</a:t>
          </a:r>
          <a:r>
            <a:rPr lang="en-US" altLang="zh-CN" sz="1800" b="0" i="0" u="none" dirty="0"/>
            <a:t>【</a:t>
          </a:r>
          <a:r>
            <a:rPr lang="zh-CN" altLang="en-US" sz="1800" b="0" i="0" u="none" dirty="0"/>
            <a:t>双层经营体制与土地承包经营制度</a:t>
          </a:r>
          <a:r>
            <a:rPr lang="en-US" altLang="zh-CN" sz="1800" b="0" i="0" u="none" dirty="0"/>
            <a:t>】</a:t>
          </a:r>
          <a:r>
            <a:rPr lang="zh-CN" altLang="en-US" sz="1800" b="0" i="0" u="none" dirty="0"/>
            <a:t>农村集体经济组织实行家庭承包经营为基础、统分结合的双层经营体制。</a:t>
          </a:r>
        </a:p>
      </dgm:t>
    </dgm:pt>
    <dgm:pt modelId="{797B96C8-61F0-E247-92E7-CCAD0AD27809}" type="parTrans" cxnId="{DA83774C-63A7-6D47-9BA9-9CE60B07E404}">
      <dgm:prSet/>
      <dgm:spPr/>
      <dgm:t>
        <a:bodyPr/>
        <a:lstStyle/>
        <a:p>
          <a:endParaRPr lang="zh-CN" altLang="en-US" sz="1800"/>
        </a:p>
      </dgm:t>
    </dgm:pt>
    <dgm:pt modelId="{B52FC3A9-3A0F-CD4E-98DF-26B2F7622883}" type="sibTrans" cxnId="{DA83774C-63A7-6D47-9BA9-9CE60B07E404}">
      <dgm:prSet/>
      <dgm:spPr/>
      <dgm:t>
        <a:bodyPr/>
        <a:lstStyle/>
        <a:p>
          <a:endParaRPr lang="zh-CN" altLang="en-US" sz="1800"/>
        </a:p>
      </dgm:t>
    </dgm:pt>
    <dgm:pt modelId="{D510A6A3-34C9-ED4D-843F-5F791ACDC5B7}">
      <dgm:prSet custT="1"/>
      <dgm:spPr/>
      <dgm:t>
        <a:bodyPr/>
        <a:lstStyle/>
        <a:p>
          <a:r>
            <a:rPr lang="zh-CN" altLang="en-US" sz="1800" b="0" i="0" u="none" dirty="0"/>
            <a:t>农民集体所有和国家所有由农民集体使用的耕地、林地、草地以及其他用于农业的土地</a:t>
          </a:r>
          <a:r>
            <a:rPr lang="en-US" altLang="zh-CN" sz="1800" b="0" i="0" u="none" dirty="0"/>
            <a:t>,</a:t>
          </a:r>
          <a:r>
            <a:rPr lang="zh-CN" altLang="en-US" sz="1800" b="0" i="0" u="none" dirty="0"/>
            <a:t>依法实行土地承包经营制度。</a:t>
          </a:r>
        </a:p>
      </dgm:t>
    </dgm:pt>
    <dgm:pt modelId="{C5BED267-857B-8C41-832E-1B573D058BA0}" type="parTrans" cxnId="{8B92C9BD-2FD5-8D4A-91C9-0AA223337009}">
      <dgm:prSet/>
      <dgm:spPr/>
      <dgm:t>
        <a:bodyPr/>
        <a:lstStyle/>
        <a:p>
          <a:endParaRPr lang="zh-CN" altLang="en-US" sz="1800"/>
        </a:p>
      </dgm:t>
    </dgm:pt>
    <dgm:pt modelId="{421B29A2-CA30-BB4C-8AC5-7444CF0E31D5}" type="sibTrans" cxnId="{8B92C9BD-2FD5-8D4A-91C9-0AA223337009}">
      <dgm:prSet/>
      <dgm:spPr/>
      <dgm:t>
        <a:bodyPr/>
        <a:lstStyle/>
        <a:p>
          <a:endParaRPr lang="zh-CN" altLang="en-US" sz="1800"/>
        </a:p>
      </dgm:t>
    </dgm:pt>
    <dgm:pt modelId="{56507DE9-533A-6B4F-843D-9D655A5718A2}">
      <dgm:prSet custT="1"/>
      <dgm:spPr/>
      <dgm:t>
        <a:bodyPr/>
        <a:lstStyle/>
        <a:p>
          <a:r>
            <a:rPr lang="zh-CN" altLang="en-US" sz="1800" b="0" i="0" u="none" dirty="0"/>
            <a:t>第三百三十一条　</a:t>
          </a:r>
          <a:r>
            <a:rPr lang="en-US" altLang="zh-CN" sz="1800" b="0" i="0" u="none" dirty="0"/>
            <a:t>【</a:t>
          </a:r>
          <a:r>
            <a:rPr lang="zh-CN" altLang="en-US" sz="1800" b="0" i="0" u="none" dirty="0"/>
            <a:t>土地承包经营权的定义</a:t>
          </a:r>
          <a:r>
            <a:rPr lang="en-US" altLang="zh-CN" sz="1800" b="0" i="0" u="none" dirty="0"/>
            <a:t>】</a:t>
          </a:r>
          <a:r>
            <a:rPr lang="zh-CN" altLang="en-US" sz="1800" b="0" i="0" u="none" dirty="0"/>
            <a:t>土地承包经营权人依法对其承包经营的耕地、林地、草地等享有占有、使用和收益的权利</a:t>
          </a:r>
          <a:r>
            <a:rPr lang="en-US" altLang="zh-CN" sz="1800" b="0" i="0" u="none" dirty="0"/>
            <a:t>,</a:t>
          </a:r>
          <a:r>
            <a:rPr lang="zh-CN" altLang="en-US" sz="1800" b="0" i="0" u="none" dirty="0"/>
            <a:t>有权从事种植业、林业、畜牧业等农业生产。</a:t>
          </a:r>
        </a:p>
      </dgm:t>
    </dgm:pt>
    <dgm:pt modelId="{EBE0BF37-6E7E-2444-A42A-92F8750201F3}" type="parTrans" cxnId="{CE1901F9-F9DE-BC49-9352-5294C0A3666B}">
      <dgm:prSet/>
      <dgm:spPr/>
      <dgm:t>
        <a:bodyPr/>
        <a:lstStyle/>
        <a:p>
          <a:endParaRPr lang="zh-CN" altLang="en-US" sz="1800"/>
        </a:p>
      </dgm:t>
    </dgm:pt>
    <dgm:pt modelId="{48A5BA1D-EB1C-0944-831D-22AC8C10F0E3}" type="sibTrans" cxnId="{CE1901F9-F9DE-BC49-9352-5294C0A3666B}">
      <dgm:prSet/>
      <dgm:spPr/>
      <dgm:t>
        <a:bodyPr/>
        <a:lstStyle/>
        <a:p>
          <a:endParaRPr lang="zh-CN" altLang="en-US" sz="1800"/>
        </a:p>
      </dgm:t>
    </dgm:pt>
    <dgm:pt modelId="{F2622D68-07EF-554C-BDDB-799644708E24}">
      <dgm:prSet custT="1"/>
      <dgm:spPr/>
      <dgm:t>
        <a:bodyPr/>
        <a:lstStyle/>
        <a:p>
          <a:r>
            <a:rPr lang="zh-CN" altLang="en-US" sz="1800" b="0" i="0" u="none" dirty="0"/>
            <a:t>第三百三十二条　</a:t>
          </a:r>
          <a:r>
            <a:rPr lang="en-US" altLang="zh-CN" sz="1800" b="0" i="0" u="none" dirty="0"/>
            <a:t>【</a:t>
          </a:r>
          <a:r>
            <a:rPr lang="zh-CN" altLang="en-US" sz="1800" b="0" i="0" u="none" dirty="0"/>
            <a:t>土地承包期</a:t>
          </a:r>
          <a:r>
            <a:rPr lang="en-US" altLang="zh-CN" sz="1800" b="0" i="0" u="none" dirty="0"/>
            <a:t>】</a:t>
          </a:r>
          <a:r>
            <a:rPr lang="zh-CN" altLang="en-US" sz="1800" b="0" i="0" u="none" dirty="0"/>
            <a:t>耕地的承包期为三十年。草地的承包期为三十年至五十年。林地的承包期为三十年至七十年。</a:t>
          </a:r>
        </a:p>
      </dgm:t>
    </dgm:pt>
    <dgm:pt modelId="{6375DBFD-9364-E641-8313-40146264979F}" type="parTrans" cxnId="{2BE3CF5F-A0DB-C449-87C9-2682AA7EF07B}">
      <dgm:prSet/>
      <dgm:spPr/>
      <dgm:t>
        <a:bodyPr/>
        <a:lstStyle/>
        <a:p>
          <a:endParaRPr lang="zh-CN" altLang="en-US" sz="1800"/>
        </a:p>
      </dgm:t>
    </dgm:pt>
    <dgm:pt modelId="{0886BEF8-60C2-FF4F-BBFF-27A502E73C4E}" type="sibTrans" cxnId="{2BE3CF5F-A0DB-C449-87C9-2682AA7EF07B}">
      <dgm:prSet/>
      <dgm:spPr/>
      <dgm:t>
        <a:bodyPr/>
        <a:lstStyle/>
        <a:p>
          <a:endParaRPr lang="zh-CN" altLang="en-US" sz="1800"/>
        </a:p>
      </dgm:t>
    </dgm:pt>
    <dgm:pt modelId="{F1725C4A-8CFA-9640-A1F9-44A61D889255}">
      <dgm:prSet custT="1"/>
      <dgm:spPr/>
      <dgm:t>
        <a:bodyPr/>
        <a:lstStyle/>
        <a:p>
          <a:r>
            <a:rPr lang="zh-CN" altLang="en-US" sz="1800" b="0" i="0" u="none"/>
            <a:t>前款规定的承包期限届满</a:t>
          </a:r>
          <a:r>
            <a:rPr lang="en-US" altLang="zh-CN" sz="1800" b="0" i="0" u="none"/>
            <a:t>,</a:t>
          </a:r>
          <a:r>
            <a:rPr lang="zh-CN" altLang="en-US" sz="1800" b="0" i="0" u="none"/>
            <a:t>由土地承包经营权人依照农村土地承包的法律规定继续承包。</a:t>
          </a:r>
        </a:p>
      </dgm:t>
    </dgm:pt>
    <dgm:pt modelId="{2C1716BB-A377-F54B-B300-D0C9154B23E3}" type="parTrans" cxnId="{6C2D8C0C-B580-994E-B802-DF3BC791D921}">
      <dgm:prSet/>
      <dgm:spPr/>
      <dgm:t>
        <a:bodyPr/>
        <a:lstStyle/>
        <a:p>
          <a:endParaRPr lang="zh-CN" altLang="en-US" sz="1800"/>
        </a:p>
      </dgm:t>
    </dgm:pt>
    <dgm:pt modelId="{07203440-5D03-E048-8DC1-EE41E9B0D92A}" type="sibTrans" cxnId="{6C2D8C0C-B580-994E-B802-DF3BC791D921}">
      <dgm:prSet/>
      <dgm:spPr/>
      <dgm:t>
        <a:bodyPr/>
        <a:lstStyle/>
        <a:p>
          <a:endParaRPr lang="zh-CN" altLang="en-US" sz="1800"/>
        </a:p>
      </dgm:t>
    </dgm:pt>
    <dgm:pt modelId="{8B00DFA2-A000-2746-9DD1-3F2F10F82B5F}">
      <dgm:prSet custT="1"/>
      <dgm:spPr/>
      <dgm:t>
        <a:bodyPr/>
        <a:lstStyle/>
        <a:p>
          <a:r>
            <a:rPr lang="zh-CN" altLang="en-US" sz="1800" b="0" i="0" u="none"/>
            <a:t>第三百三十三条　</a:t>
          </a:r>
          <a:r>
            <a:rPr lang="en-US" altLang="zh-CN" sz="1800" b="0" i="0" u="none"/>
            <a:t>【</a:t>
          </a:r>
          <a:r>
            <a:rPr lang="zh-CN" altLang="en-US" sz="1800" b="0" i="0" u="none"/>
            <a:t>土地承包经营权的设立和登记</a:t>
          </a:r>
          <a:r>
            <a:rPr lang="en-US" altLang="zh-CN" sz="1800" b="0" i="0" u="none"/>
            <a:t>】</a:t>
          </a:r>
          <a:r>
            <a:rPr lang="zh-CN" altLang="en-US" sz="1800" b="0" i="0" u="none"/>
            <a:t>土地承包经营权自土地承包经营权合同生效时设立。</a:t>
          </a:r>
        </a:p>
      </dgm:t>
    </dgm:pt>
    <dgm:pt modelId="{2C8446C4-128C-564C-AC79-6D01D7068E26}" type="parTrans" cxnId="{B62DC0EA-995A-634D-89EC-8FFBBA37C698}">
      <dgm:prSet/>
      <dgm:spPr/>
      <dgm:t>
        <a:bodyPr/>
        <a:lstStyle/>
        <a:p>
          <a:endParaRPr lang="zh-CN" altLang="en-US" sz="1800"/>
        </a:p>
      </dgm:t>
    </dgm:pt>
    <dgm:pt modelId="{EBDDF156-D4A5-B640-94B9-C2E04B02AB06}" type="sibTrans" cxnId="{B62DC0EA-995A-634D-89EC-8FFBBA37C698}">
      <dgm:prSet/>
      <dgm:spPr/>
      <dgm:t>
        <a:bodyPr/>
        <a:lstStyle/>
        <a:p>
          <a:endParaRPr lang="zh-CN" altLang="en-US" sz="1800"/>
        </a:p>
      </dgm:t>
    </dgm:pt>
    <dgm:pt modelId="{9EF22222-50D3-7245-A39F-73F4F34A09F9}">
      <dgm:prSet custT="1"/>
      <dgm:spPr/>
      <dgm:t>
        <a:bodyPr/>
        <a:lstStyle/>
        <a:p>
          <a:r>
            <a:rPr lang="zh-CN" altLang="en-US" sz="1800" b="0" i="0" u="none"/>
            <a:t>登记机构应当向土地承包经营权人发放土地承包经营权证、林权证等证书</a:t>
          </a:r>
          <a:r>
            <a:rPr lang="en-US" altLang="zh-CN" sz="1800" b="0" i="0" u="none"/>
            <a:t>,</a:t>
          </a:r>
          <a:r>
            <a:rPr lang="zh-CN" altLang="en-US" sz="1800" b="0" i="0" u="none"/>
            <a:t>并登记造册</a:t>
          </a:r>
          <a:r>
            <a:rPr lang="en-US" altLang="zh-CN" sz="1800" b="0" i="0" u="none"/>
            <a:t>,</a:t>
          </a:r>
          <a:r>
            <a:rPr lang="zh-CN" altLang="en-US" sz="1800" b="0" i="0" u="none"/>
            <a:t>确认土地承包经营权。</a:t>
          </a:r>
        </a:p>
      </dgm:t>
    </dgm:pt>
    <dgm:pt modelId="{5FC633D0-F12A-E545-867E-0CA9F8843970}" type="parTrans" cxnId="{DBEA0E3B-96A0-8F44-85E5-1CD30258C7A4}">
      <dgm:prSet/>
      <dgm:spPr/>
      <dgm:t>
        <a:bodyPr/>
        <a:lstStyle/>
        <a:p>
          <a:endParaRPr lang="zh-CN" altLang="en-US" sz="1800"/>
        </a:p>
      </dgm:t>
    </dgm:pt>
    <dgm:pt modelId="{D1CD2E28-6215-E645-B295-E5F550971905}" type="sibTrans" cxnId="{DBEA0E3B-96A0-8F44-85E5-1CD30258C7A4}">
      <dgm:prSet/>
      <dgm:spPr/>
      <dgm:t>
        <a:bodyPr/>
        <a:lstStyle/>
        <a:p>
          <a:endParaRPr lang="zh-CN" altLang="en-US" sz="1800"/>
        </a:p>
      </dgm:t>
    </dgm:pt>
    <dgm:pt modelId="{36A5788B-FA7A-9440-A843-AE222EFD53F4}" type="pres">
      <dgm:prSet presAssocID="{1F24955B-A8C8-BA4A-807F-6308E94A9710}" presName="vert0" presStyleCnt="0">
        <dgm:presLayoutVars>
          <dgm:dir/>
          <dgm:animOne val="branch"/>
          <dgm:animLvl val="lvl"/>
        </dgm:presLayoutVars>
      </dgm:prSet>
      <dgm:spPr/>
    </dgm:pt>
    <dgm:pt modelId="{8D6D6CEE-7675-AF46-8019-D0B3EEC61781}" type="pres">
      <dgm:prSet presAssocID="{28B1F8AD-EE01-1248-821A-A990258CD65E}" presName="thickLine" presStyleLbl="alignNode1" presStyleIdx="0" presStyleCnt="7"/>
      <dgm:spPr/>
    </dgm:pt>
    <dgm:pt modelId="{BBA38742-53A9-C946-B673-27680C88AD7D}" type="pres">
      <dgm:prSet presAssocID="{28B1F8AD-EE01-1248-821A-A990258CD65E}" presName="horz1" presStyleCnt="0"/>
      <dgm:spPr/>
    </dgm:pt>
    <dgm:pt modelId="{A8F09106-34BA-C043-87E0-A8747EE52DEC}" type="pres">
      <dgm:prSet presAssocID="{28B1F8AD-EE01-1248-821A-A990258CD65E}" presName="tx1" presStyleLbl="revTx" presStyleIdx="0" presStyleCnt="7" custScaleY="132514"/>
      <dgm:spPr/>
    </dgm:pt>
    <dgm:pt modelId="{AB45912F-3DCC-2442-8BA3-42A267034BD6}" type="pres">
      <dgm:prSet presAssocID="{28B1F8AD-EE01-1248-821A-A990258CD65E}" presName="vert1" presStyleCnt="0"/>
      <dgm:spPr/>
    </dgm:pt>
    <dgm:pt modelId="{6FD45058-AF49-614F-AB94-6E4119B9A98F}" type="pres">
      <dgm:prSet presAssocID="{D510A6A3-34C9-ED4D-843F-5F791ACDC5B7}" presName="thickLine" presStyleLbl="alignNode1" presStyleIdx="1" presStyleCnt="7"/>
      <dgm:spPr/>
    </dgm:pt>
    <dgm:pt modelId="{F3CEEB85-21FD-C94E-88AB-84CF003C138F}" type="pres">
      <dgm:prSet presAssocID="{D510A6A3-34C9-ED4D-843F-5F791ACDC5B7}" presName="horz1" presStyleCnt="0"/>
      <dgm:spPr/>
    </dgm:pt>
    <dgm:pt modelId="{B92972B9-74BB-0345-A656-7B66D5009FF7}" type="pres">
      <dgm:prSet presAssocID="{D510A6A3-34C9-ED4D-843F-5F791ACDC5B7}" presName="tx1" presStyleLbl="revTx" presStyleIdx="1" presStyleCnt="7" custScaleY="148480"/>
      <dgm:spPr/>
    </dgm:pt>
    <dgm:pt modelId="{D1ED0B84-1207-7B4C-9852-00586F7FEDCC}" type="pres">
      <dgm:prSet presAssocID="{D510A6A3-34C9-ED4D-843F-5F791ACDC5B7}" presName="vert1" presStyleCnt="0"/>
      <dgm:spPr/>
    </dgm:pt>
    <dgm:pt modelId="{0013AD01-8EAA-764F-8838-A3106C7A931A}" type="pres">
      <dgm:prSet presAssocID="{56507DE9-533A-6B4F-843D-9D655A5718A2}" presName="thickLine" presStyleLbl="alignNode1" presStyleIdx="2" presStyleCnt="7"/>
      <dgm:spPr/>
    </dgm:pt>
    <dgm:pt modelId="{C083215E-0373-074C-8806-0220A2054F0D}" type="pres">
      <dgm:prSet presAssocID="{56507DE9-533A-6B4F-843D-9D655A5718A2}" presName="horz1" presStyleCnt="0"/>
      <dgm:spPr/>
    </dgm:pt>
    <dgm:pt modelId="{5295AA4A-5090-F148-838B-64039D170F29}" type="pres">
      <dgm:prSet presAssocID="{56507DE9-533A-6B4F-843D-9D655A5718A2}" presName="tx1" presStyleLbl="revTx" presStyleIdx="2" presStyleCnt="7" custScaleY="136103"/>
      <dgm:spPr/>
    </dgm:pt>
    <dgm:pt modelId="{720B9F9F-F329-D24A-8583-80646314DD4D}" type="pres">
      <dgm:prSet presAssocID="{56507DE9-533A-6B4F-843D-9D655A5718A2}" presName="vert1" presStyleCnt="0"/>
      <dgm:spPr/>
    </dgm:pt>
    <dgm:pt modelId="{716C7865-25FE-0F49-8FE5-CE1E0D9E0F15}" type="pres">
      <dgm:prSet presAssocID="{F2622D68-07EF-554C-BDDB-799644708E24}" presName="thickLine" presStyleLbl="alignNode1" presStyleIdx="3" presStyleCnt="7"/>
      <dgm:spPr/>
    </dgm:pt>
    <dgm:pt modelId="{46BA2EF1-0C85-724E-9852-093D3732490A}" type="pres">
      <dgm:prSet presAssocID="{F2622D68-07EF-554C-BDDB-799644708E24}" presName="horz1" presStyleCnt="0"/>
      <dgm:spPr/>
    </dgm:pt>
    <dgm:pt modelId="{42B7E0E5-DE15-A940-AE62-2854DFA98028}" type="pres">
      <dgm:prSet presAssocID="{F2622D68-07EF-554C-BDDB-799644708E24}" presName="tx1" presStyleLbl="revTx" presStyleIdx="3" presStyleCnt="7" custScaleY="124512"/>
      <dgm:spPr/>
    </dgm:pt>
    <dgm:pt modelId="{4F671E7F-DD4B-E245-B71D-E5945C665E3E}" type="pres">
      <dgm:prSet presAssocID="{F2622D68-07EF-554C-BDDB-799644708E24}" presName="vert1" presStyleCnt="0"/>
      <dgm:spPr/>
    </dgm:pt>
    <dgm:pt modelId="{879BDA75-5DB2-3D48-A62D-49311F014EC3}" type="pres">
      <dgm:prSet presAssocID="{F1725C4A-8CFA-9640-A1F9-44A61D889255}" presName="thickLine" presStyleLbl="alignNode1" presStyleIdx="4" presStyleCnt="7"/>
      <dgm:spPr/>
    </dgm:pt>
    <dgm:pt modelId="{59EB13E9-5872-2C40-AD74-A8737219CE35}" type="pres">
      <dgm:prSet presAssocID="{F1725C4A-8CFA-9640-A1F9-44A61D889255}" presName="horz1" presStyleCnt="0"/>
      <dgm:spPr/>
    </dgm:pt>
    <dgm:pt modelId="{3D6E24B0-4DA9-3B40-BCFC-1E8AEAD6C01F}" type="pres">
      <dgm:prSet presAssocID="{F1725C4A-8CFA-9640-A1F9-44A61D889255}" presName="tx1" presStyleLbl="revTx" presStyleIdx="4" presStyleCnt="7"/>
      <dgm:spPr/>
    </dgm:pt>
    <dgm:pt modelId="{0850CEA3-E279-E74E-9EC9-F9503F14A939}" type="pres">
      <dgm:prSet presAssocID="{F1725C4A-8CFA-9640-A1F9-44A61D889255}" presName="vert1" presStyleCnt="0"/>
      <dgm:spPr/>
    </dgm:pt>
    <dgm:pt modelId="{3A5F6056-D514-D046-B481-AE0736DBE9F9}" type="pres">
      <dgm:prSet presAssocID="{8B00DFA2-A000-2746-9DD1-3F2F10F82B5F}" presName="thickLine" presStyleLbl="alignNode1" presStyleIdx="5" presStyleCnt="7"/>
      <dgm:spPr/>
    </dgm:pt>
    <dgm:pt modelId="{9A37A6DB-F2E9-0448-9945-F313DD8BF356}" type="pres">
      <dgm:prSet presAssocID="{8B00DFA2-A000-2746-9DD1-3F2F10F82B5F}" presName="horz1" presStyleCnt="0"/>
      <dgm:spPr/>
    </dgm:pt>
    <dgm:pt modelId="{2F9AD749-920F-7D48-AB65-24995AFF602B}" type="pres">
      <dgm:prSet presAssocID="{8B00DFA2-A000-2746-9DD1-3F2F10F82B5F}" presName="tx1" presStyleLbl="revTx" presStyleIdx="5" presStyleCnt="7"/>
      <dgm:spPr/>
    </dgm:pt>
    <dgm:pt modelId="{1EE220CE-A475-B942-9863-E00DAD251FAD}" type="pres">
      <dgm:prSet presAssocID="{8B00DFA2-A000-2746-9DD1-3F2F10F82B5F}" presName="vert1" presStyleCnt="0"/>
      <dgm:spPr/>
    </dgm:pt>
    <dgm:pt modelId="{BA039D98-45FD-D24E-80FC-14B23F8BADEC}" type="pres">
      <dgm:prSet presAssocID="{9EF22222-50D3-7245-A39F-73F4F34A09F9}" presName="thickLine" presStyleLbl="alignNode1" presStyleIdx="6" presStyleCnt="7"/>
      <dgm:spPr/>
    </dgm:pt>
    <dgm:pt modelId="{D7FEDAA3-F4E9-294A-8D99-517A99AEB011}" type="pres">
      <dgm:prSet presAssocID="{9EF22222-50D3-7245-A39F-73F4F34A09F9}" presName="horz1" presStyleCnt="0"/>
      <dgm:spPr/>
    </dgm:pt>
    <dgm:pt modelId="{479B557E-6906-A24D-9FEF-2BCD080B3A60}" type="pres">
      <dgm:prSet presAssocID="{9EF22222-50D3-7245-A39F-73F4F34A09F9}" presName="tx1" presStyleLbl="revTx" presStyleIdx="6" presStyleCnt="7"/>
      <dgm:spPr/>
    </dgm:pt>
    <dgm:pt modelId="{765BBA61-DAC2-394A-AE80-9E484E23B62D}" type="pres">
      <dgm:prSet presAssocID="{9EF22222-50D3-7245-A39F-73F4F34A09F9}" presName="vert1" presStyleCnt="0"/>
      <dgm:spPr/>
    </dgm:pt>
  </dgm:ptLst>
  <dgm:cxnLst>
    <dgm:cxn modelId="{6C2D8C0C-B580-994E-B802-DF3BC791D921}" srcId="{1F24955B-A8C8-BA4A-807F-6308E94A9710}" destId="{F1725C4A-8CFA-9640-A1F9-44A61D889255}" srcOrd="4" destOrd="0" parTransId="{2C1716BB-A377-F54B-B300-D0C9154B23E3}" sibTransId="{07203440-5D03-E048-8DC1-EE41E9B0D92A}"/>
    <dgm:cxn modelId="{CE75E229-8AC3-FD4A-BE3F-3F54C2385B88}" type="presOf" srcId="{F2622D68-07EF-554C-BDDB-799644708E24}" destId="{42B7E0E5-DE15-A940-AE62-2854DFA98028}" srcOrd="0" destOrd="0" presId="urn:microsoft.com/office/officeart/2008/layout/LinedList"/>
    <dgm:cxn modelId="{DBEA0E3B-96A0-8F44-85E5-1CD30258C7A4}" srcId="{1F24955B-A8C8-BA4A-807F-6308E94A9710}" destId="{9EF22222-50D3-7245-A39F-73F4F34A09F9}" srcOrd="6" destOrd="0" parTransId="{5FC633D0-F12A-E545-867E-0CA9F8843970}" sibTransId="{D1CD2E28-6215-E645-B295-E5F550971905}"/>
    <dgm:cxn modelId="{DA83774C-63A7-6D47-9BA9-9CE60B07E404}" srcId="{1F24955B-A8C8-BA4A-807F-6308E94A9710}" destId="{28B1F8AD-EE01-1248-821A-A990258CD65E}" srcOrd="0" destOrd="0" parTransId="{797B96C8-61F0-E247-92E7-CCAD0AD27809}" sibTransId="{B52FC3A9-3A0F-CD4E-98DF-26B2F7622883}"/>
    <dgm:cxn modelId="{2BE3CF5F-A0DB-C449-87C9-2682AA7EF07B}" srcId="{1F24955B-A8C8-BA4A-807F-6308E94A9710}" destId="{F2622D68-07EF-554C-BDDB-799644708E24}" srcOrd="3" destOrd="0" parTransId="{6375DBFD-9364-E641-8313-40146264979F}" sibTransId="{0886BEF8-60C2-FF4F-BBFF-27A502E73C4E}"/>
    <dgm:cxn modelId="{6BC19581-3AD0-C34E-801D-2DB41619C246}" type="presOf" srcId="{8B00DFA2-A000-2746-9DD1-3F2F10F82B5F}" destId="{2F9AD749-920F-7D48-AB65-24995AFF602B}" srcOrd="0" destOrd="0" presId="urn:microsoft.com/office/officeart/2008/layout/LinedList"/>
    <dgm:cxn modelId="{C9274194-C5B0-0546-B202-712712D0CE80}" type="presOf" srcId="{F1725C4A-8CFA-9640-A1F9-44A61D889255}" destId="{3D6E24B0-4DA9-3B40-BCFC-1E8AEAD6C01F}" srcOrd="0" destOrd="0" presId="urn:microsoft.com/office/officeart/2008/layout/LinedList"/>
    <dgm:cxn modelId="{F2A6EDAA-DC90-7945-ADAB-D0CE53A08AFB}" type="presOf" srcId="{1F24955B-A8C8-BA4A-807F-6308E94A9710}" destId="{36A5788B-FA7A-9440-A843-AE222EFD53F4}" srcOrd="0" destOrd="0" presId="urn:microsoft.com/office/officeart/2008/layout/LinedList"/>
    <dgm:cxn modelId="{8B92C9BD-2FD5-8D4A-91C9-0AA223337009}" srcId="{1F24955B-A8C8-BA4A-807F-6308E94A9710}" destId="{D510A6A3-34C9-ED4D-843F-5F791ACDC5B7}" srcOrd="1" destOrd="0" parTransId="{C5BED267-857B-8C41-832E-1B573D058BA0}" sibTransId="{421B29A2-CA30-BB4C-8AC5-7444CF0E31D5}"/>
    <dgm:cxn modelId="{494CB7DA-B06F-3549-8AE0-127CA9325DA5}" type="presOf" srcId="{D510A6A3-34C9-ED4D-843F-5F791ACDC5B7}" destId="{B92972B9-74BB-0345-A656-7B66D5009FF7}" srcOrd="0" destOrd="0" presId="urn:microsoft.com/office/officeart/2008/layout/LinedList"/>
    <dgm:cxn modelId="{F3A892DF-BBFF-1644-B485-BFC810B58D18}" type="presOf" srcId="{56507DE9-533A-6B4F-843D-9D655A5718A2}" destId="{5295AA4A-5090-F148-838B-64039D170F29}" srcOrd="0" destOrd="0" presId="urn:microsoft.com/office/officeart/2008/layout/LinedList"/>
    <dgm:cxn modelId="{F8D56DE7-2E80-DB44-B69D-6330C828C31B}" type="presOf" srcId="{9EF22222-50D3-7245-A39F-73F4F34A09F9}" destId="{479B557E-6906-A24D-9FEF-2BCD080B3A60}" srcOrd="0" destOrd="0" presId="urn:microsoft.com/office/officeart/2008/layout/LinedList"/>
    <dgm:cxn modelId="{B62DC0EA-995A-634D-89EC-8FFBBA37C698}" srcId="{1F24955B-A8C8-BA4A-807F-6308E94A9710}" destId="{8B00DFA2-A000-2746-9DD1-3F2F10F82B5F}" srcOrd="5" destOrd="0" parTransId="{2C8446C4-128C-564C-AC79-6D01D7068E26}" sibTransId="{EBDDF156-D4A5-B640-94B9-C2E04B02AB06}"/>
    <dgm:cxn modelId="{2FE600F6-617B-BC47-89A4-2A046A044684}" type="presOf" srcId="{28B1F8AD-EE01-1248-821A-A990258CD65E}" destId="{A8F09106-34BA-C043-87E0-A8747EE52DEC}" srcOrd="0" destOrd="0" presId="urn:microsoft.com/office/officeart/2008/layout/LinedList"/>
    <dgm:cxn modelId="{CE1901F9-F9DE-BC49-9352-5294C0A3666B}" srcId="{1F24955B-A8C8-BA4A-807F-6308E94A9710}" destId="{56507DE9-533A-6B4F-843D-9D655A5718A2}" srcOrd="2" destOrd="0" parTransId="{EBE0BF37-6E7E-2444-A42A-92F8750201F3}" sibTransId="{48A5BA1D-EB1C-0944-831D-22AC8C10F0E3}"/>
    <dgm:cxn modelId="{6EBFAC53-A2E4-ED48-9222-AEB26DA7AC3D}" type="presParOf" srcId="{36A5788B-FA7A-9440-A843-AE222EFD53F4}" destId="{8D6D6CEE-7675-AF46-8019-D0B3EEC61781}" srcOrd="0" destOrd="0" presId="urn:microsoft.com/office/officeart/2008/layout/LinedList"/>
    <dgm:cxn modelId="{44612DA3-7806-8140-880A-7733373388F9}" type="presParOf" srcId="{36A5788B-FA7A-9440-A843-AE222EFD53F4}" destId="{BBA38742-53A9-C946-B673-27680C88AD7D}" srcOrd="1" destOrd="0" presId="urn:microsoft.com/office/officeart/2008/layout/LinedList"/>
    <dgm:cxn modelId="{6EFA161A-BDF0-CB48-88C1-B5B2FC60835C}" type="presParOf" srcId="{BBA38742-53A9-C946-B673-27680C88AD7D}" destId="{A8F09106-34BA-C043-87E0-A8747EE52DEC}" srcOrd="0" destOrd="0" presId="urn:microsoft.com/office/officeart/2008/layout/LinedList"/>
    <dgm:cxn modelId="{386E5EB7-1719-5141-9A39-96B3511767C3}" type="presParOf" srcId="{BBA38742-53A9-C946-B673-27680C88AD7D}" destId="{AB45912F-3DCC-2442-8BA3-42A267034BD6}" srcOrd="1" destOrd="0" presId="urn:microsoft.com/office/officeart/2008/layout/LinedList"/>
    <dgm:cxn modelId="{E97E67E0-21C7-9546-8AD0-CF85CD87159E}" type="presParOf" srcId="{36A5788B-FA7A-9440-A843-AE222EFD53F4}" destId="{6FD45058-AF49-614F-AB94-6E4119B9A98F}" srcOrd="2" destOrd="0" presId="urn:microsoft.com/office/officeart/2008/layout/LinedList"/>
    <dgm:cxn modelId="{F1F669EA-A889-5240-8922-BA45B3F9B7F3}" type="presParOf" srcId="{36A5788B-FA7A-9440-A843-AE222EFD53F4}" destId="{F3CEEB85-21FD-C94E-88AB-84CF003C138F}" srcOrd="3" destOrd="0" presId="urn:microsoft.com/office/officeart/2008/layout/LinedList"/>
    <dgm:cxn modelId="{44EB58BF-5AC0-BE47-A182-960F4278C8CD}" type="presParOf" srcId="{F3CEEB85-21FD-C94E-88AB-84CF003C138F}" destId="{B92972B9-74BB-0345-A656-7B66D5009FF7}" srcOrd="0" destOrd="0" presId="urn:microsoft.com/office/officeart/2008/layout/LinedList"/>
    <dgm:cxn modelId="{72E7619C-269A-834C-BFF7-AE6E26E93541}" type="presParOf" srcId="{F3CEEB85-21FD-C94E-88AB-84CF003C138F}" destId="{D1ED0B84-1207-7B4C-9852-00586F7FEDCC}" srcOrd="1" destOrd="0" presId="urn:microsoft.com/office/officeart/2008/layout/LinedList"/>
    <dgm:cxn modelId="{532FE24C-EA65-6E4A-8A66-72BC003F47D7}" type="presParOf" srcId="{36A5788B-FA7A-9440-A843-AE222EFD53F4}" destId="{0013AD01-8EAA-764F-8838-A3106C7A931A}" srcOrd="4" destOrd="0" presId="urn:microsoft.com/office/officeart/2008/layout/LinedList"/>
    <dgm:cxn modelId="{F35BF758-0492-214D-923E-1FBF538870C8}" type="presParOf" srcId="{36A5788B-FA7A-9440-A843-AE222EFD53F4}" destId="{C083215E-0373-074C-8806-0220A2054F0D}" srcOrd="5" destOrd="0" presId="urn:microsoft.com/office/officeart/2008/layout/LinedList"/>
    <dgm:cxn modelId="{4098CCF5-4381-A145-9EE6-464DE1BB7750}" type="presParOf" srcId="{C083215E-0373-074C-8806-0220A2054F0D}" destId="{5295AA4A-5090-F148-838B-64039D170F29}" srcOrd="0" destOrd="0" presId="urn:microsoft.com/office/officeart/2008/layout/LinedList"/>
    <dgm:cxn modelId="{AE6DD598-97C0-6341-8C54-6BE204B65313}" type="presParOf" srcId="{C083215E-0373-074C-8806-0220A2054F0D}" destId="{720B9F9F-F329-D24A-8583-80646314DD4D}" srcOrd="1" destOrd="0" presId="urn:microsoft.com/office/officeart/2008/layout/LinedList"/>
    <dgm:cxn modelId="{41A6E9B5-D56C-884D-828E-953CFDE78E7E}" type="presParOf" srcId="{36A5788B-FA7A-9440-A843-AE222EFD53F4}" destId="{716C7865-25FE-0F49-8FE5-CE1E0D9E0F15}" srcOrd="6" destOrd="0" presId="urn:microsoft.com/office/officeart/2008/layout/LinedList"/>
    <dgm:cxn modelId="{018B44AD-6F8B-A144-85DB-AB23F9F4DF0B}" type="presParOf" srcId="{36A5788B-FA7A-9440-A843-AE222EFD53F4}" destId="{46BA2EF1-0C85-724E-9852-093D3732490A}" srcOrd="7" destOrd="0" presId="urn:microsoft.com/office/officeart/2008/layout/LinedList"/>
    <dgm:cxn modelId="{6130E166-A72C-B34F-B6AA-E2586E3A2F8D}" type="presParOf" srcId="{46BA2EF1-0C85-724E-9852-093D3732490A}" destId="{42B7E0E5-DE15-A940-AE62-2854DFA98028}" srcOrd="0" destOrd="0" presId="urn:microsoft.com/office/officeart/2008/layout/LinedList"/>
    <dgm:cxn modelId="{9D4252C6-1016-3946-B1CF-DFC7E537CBE4}" type="presParOf" srcId="{46BA2EF1-0C85-724E-9852-093D3732490A}" destId="{4F671E7F-DD4B-E245-B71D-E5945C665E3E}" srcOrd="1" destOrd="0" presId="urn:microsoft.com/office/officeart/2008/layout/LinedList"/>
    <dgm:cxn modelId="{B023B947-610C-9348-A7C7-DF39CF9D2636}" type="presParOf" srcId="{36A5788B-FA7A-9440-A843-AE222EFD53F4}" destId="{879BDA75-5DB2-3D48-A62D-49311F014EC3}" srcOrd="8" destOrd="0" presId="urn:microsoft.com/office/officeart/2008/layout/LinedList"/>
    <dgm:cxn modelId="{75CCF78F-0315-3C44-8AF5-25E0090B72D8}" type="presParOf" srcId="{36A5788B-FA7A-9440-A843-AE222EFD53F4}" destId="{59EB13E9-5872-2C40-AD74-A8737219CE35}" srcOrd="9" destOrd="0" presId="urn:microsoft.com/office/officeart/2008/layout/LinedList"/>
    <dgm:cxn modelId="{0080681B-27CE-CB47-9A1C-55C4BD82F75B}" type="presParOf" srcId="{59EB13E9-5872-2C40-AD74-A8737219CE35}" destId="{3D6E24B0-4DA9-3B40-BCFC-1E8AEAD6C01F}" srcOrd="0" destOrd="0" presId="urn:microsoft.com/office/officeart/2008/layout/LinedList"/>
    <dgm:cxn modelId="{C87D24B7-D96A-6243-9FD7-F519D3B80C18}" type="presParOf" srcId="{59EB13E9-5872-2C40-AD74-A8737219CE35}" destId="{0850CEA3-E279-E74E-9EC9-F9503F14A939}" srcOrd="1" destOrd="0" presId="urn:microsoft.com/office/officeart/2008/layout/LinedList"/>
    <dgm:cxn modelId="{51E2D55F-1622-7C4B-99E1-F0A7782ADF9F}" type="presParOf" srcId="{36A5788B-FA7A-9440-A843-AE222EFD53F4}" destId="{3A5F6056-D514-D046-B481-AE0736DBE9F9}" srcOrd="10" destOrd="0" presId="urn:microsoft.com/office/officeart/2008/layout/LinedList"/>
    <dgm:cxn modelId="{3D6D57D1-B9A8-D14A-AE9B-895D8952CFF8}" type="presParOf" srcId="{36A5788B-FA7A-9440-A843-AE222EFD53F4}" destId="{9A37A6DB-F2E9-0448-9945-F313DD8BF356}" srcOrd="11" destOrd="0" presId="urn:microsoft.com/office/officeart/2008/layout/LinedList"/>
    <dgm:cxn modelId="{DBF414F8-2C66-5845-B78A-10FD588CEF97}" type="presParOf" srcId="{9A37A6DB-F2E9-0448-9945-F313DD8BF356}" destId="{2F9AD749-920F-7D48-AB65-24995AFF602B}" srcOrd="0" destOrd="0" presId="urn:microsoft.com/office/officeart/2008/layout/LinedList"/>
    <dgm:cxn modelId="{D86B76C9-5762-3747-AB54-92BA30AA22A9}" type="presParOf" srcId="{9A37A6DB-F2E9-0448-9945-F313DD8BF356}" destId="{1EE220CE-A475-B942-9863-E00DAD251FAD}" srcOrd="1" destOrd="0" presId="urn:microsoft.com/office/officeart/2008/layout/LinedList"/>
    <dgm:cxn modelId="{020FC32B-3214-BD49-A754-1376EE71BDDE}" type="presParOf" srcId="{36A5788B-FA7A-9440-A843-AE222EFD53F4}" destId="{BA039D98-45FD-D24E-80FC-14B23F8BADEC}" srcOrd="12" destOrd="0" presId="urn:microsoft.com/office/officeart/2008/layout/LinedList"/>
    <dgm:cxn modelId="{6D4322C9-B88E-1C4A-83E1-868C2C6E0EB6}" type="presParOf" srcId="{36A5788B-FA7A-9440-A843-AE222EFD53F4}" destId="{D7FEDAA3-F4E9-294A-8D99-517A99AEB011}" srcOrd="13" destOrd="0" presId="urn:microsoft.com/office/officeart/2008/layout/LinedList"/>
    <dgm:cxn modelId="{2FC6A50A-17ED-404A-819D-AE14963EDEFC}" type="presParOf" srcId="{D7FEDAA3-F4E9-294A-8D99-517A99AEB011}" destId="{479B557E-6906-A24D-9FEF-2BCD080B3A60}" srcOrd="0" destOrd="0" presId="urn:microsoft.com/office/officeart/2008/layout/LinedList"/>
    <dgm:cxn modelId="{30744028-E3EE-A743-AF98-EA55807ED29A}" type="presParOf" srcId="{D7FEDAA3-F4E9-294A-8D99-517A99AEB011}" destId="{765BBA61-DAC2-394A-AE80-9E484E23B6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72692BF-EC60-9142-B82A-298CEF966B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6450AEA-779F-6149-92FB-73760A2742E8}">
      <dgm:prSet/>
      <dgm:spPr/>
      <dgm:t>
        <a:bodyPr/>
        <a:lstStyle/>
        <a:p>
          <a:r>
            <a:rPr lang="zh-CN" altLang="en-US" b="0" i="0" u="none" dirty="0"/>
            <a:t>第三百三十四条　</a:t>
          </a:r>
          <a:r>
            <a:rPr lang="en-US" altLang="zh-CN" b="0" i="0" u="none" dirty="0"/>
            <a:t>【</a:t>
          </a:r>
          <a:r>
            <a:rPr lang="zh-CN" altLang="en-US" b="0" i="0" u="none" dirty="0"/>
            <a:t>土地承包经营权的互换、转让</a:t>
          </a:r>
          <a:r>
            <a:rPr lang="en-US" altLang="zh-CN" b="0" i="0" u="none" dirty="0"/>
            <a:t>】</a:t>
          </a:r>
          <a:r>
            <a:rPr lang="zh-CN" altLang="en-US" b="0" i="0" u="none" dirty="0"/>
            <a:t>土地承包经营权人依照法律规定</a:t>
          </a:r>
          <a:r>
            <a:rPr lang="en-US" altLang="zh-CN" b="0" i="0" u="none" dirty="0"/>
            <a:t>,</a:t>
          </a:r>
          <a:r>
            <a:rPr lang="zh-CN" altLang="en-US" b="0" i="0" u="none" dirty="0"/>
            <a:t>有权将土地承包经营权互换、转让。未经依法批准</a:t>
          </a:r>
          <a:r>
            <a:rPr lang="en-US" altLang="zh-CN" b="0" i="0" u="none" dirty="0"/>
            <a:t>,</a:t>
          </a:r>
          <a:r>
            <a:rPr lang="zh-CN" altLang="en-US" b="0" i="0" u="none" dirty="0"/>
            <a:t>不得将承包地用于非农建设。</a:t>
          </a:r>
        </a:p>
      </dgm:t>
    </dgm:pt>
    <dgm:pt modelId="{44F0EA18-D3D3-3C45-B367-591F04D8CBE4}" type="parTrans" cxnId="{4F78D6B0-4951-154E-AF84-32C1B73D94B9}">
      <dgm:prSet/>
      <dgm:spPr/>
      <dgm:t>
        <a:bodyPr/>
        <a:lstStyle/>
        <a:p>
          <a:endParaRPr lang="zh-CN" altLang="en-US"/>
        </a:p>
      </dgm:t>
    </dgm:pt>
    <dgm:pt modelId="{4E7B6575-8844-BD4E-B735-CFFEDC453BEC}" type="sibTrans" cxnId="{4F78D6B0-4951-154E-AF84-32C1B73D94B9}">
      <dgm:prSet/>
      <dgm:spPr/>
      <dgm:t>
        <a:bodyPr/>
        <a:lstStyle/>
        <a:p>
          <a:endParaRPr lang="zh-CN" altLang="en-US"/>
        </a:p>
      </dgm:t>
    </dgm:pt>
    <dgm:pt modelId="{8B6889EE-6105-0D4E-8E9D-B7E91915962C}">
      <dgm:prSet/>
      <dgm:spPr/>
      <dgm:t>
        <a:bodyPr/>
        <a:lstStyle/>
        <a:p>
          <a:r>
            <a:rPr lang="zh-CN" altLang="en-US" b="0" i="0" u="none"/>
            <a:t>第三百三十五条　</a:t>
          </a:r>
          <a:r>
            <a:rPr lang="en-US" altLang="zh-CN" b="0" i="0" u="none"/>
            <a:t>【</a:t>
          </a:r>
          <a:r>
            <a:rPr lang="zh-CN" altLang="en-US" b="0" i="0" u="none"/>
            <a:t>土地承包经营权互换、转让的登记</a:t>
          </a:r>
          <a:r>
            <a:rPr lang="en-US" altLang="zh-CN" b="0" i="0" u="none"/>
            <a:t>】</a:t>
          </a:r>
          <a:r>
            <a:rPr lang="zh-CN" altLang="en-US" b="0" i="0" u="none"/>
            <a:t>土地承包经营权互换、转让的</a:t>
          </a:r>
          <a:r>
            <a:rPr lang="en-US" altLang="zh-CN" b="0" i="0" u="none"/>
            <a:t>,</a:t>
          </a:r>
          <a:r>
            <a:rPr lang="zh-CN" altLang="en-US" b="0" i="0" u="none"/>
            <a:t>当事人可以向登记机构申请登记</a:t>
          </a:r>
          <a:r>
            <a:rPr lang="en-US" altLang="zh-CN" b="0" i="0" u="none"/>
            <a:t>;</a:t>
          </a:r>
          <a:r>
            <a:rPr lang="zh-CN" altLang="en-US" b="0" i="0" u="none"/>
            <a:t>未经登记</a:t>
          </a:r>
          <a:r>
            <a:rPr lang="en-US" altLang="zh-CN" b="0" i="0" u="none"/>
            <a:t>,</a:t>
          </a:r>
          <a:r>
            <a:rPr lang="zh-CN" altLang="en-US" b="0" i="0" u="none"/>
            <a:t>不得对抗善意第三人。</a:t>
          </a:r>
        </a:p>
      </dgm:t>
    </dgm:pt>
    <dgm:pt modelId="{DA041FC1-D7A4-5A4E-A546-D2C37E54CEA6}" type="parTrans" cxnId="{D3BCC2E5-2C88-3149-97C3-445E4EB2CC57}">
      <dgm:prSet/>
      <dgm:spPr/>
      <dgm:t>
        <a:bodyPr/>
        <a:lstStyle/>
        <a:p>
          <a:endParaRPr lang="zh-CN" altLang="en-US"/>
        </a:p>
      </dgm:t>
    </dgm:pt>
    <dgm:pt modelId="{E3550898-1A1E-6648-B3E9-F8B651BD7800}" type="sibTrans" cxnId="{D3BCC2E5-2C88-3149-97C3-445E4EB2CC57}">
      <dgm:prSet/>
      <dgm:spPr/>
      <dgm:t>
        <a:bodyPr/>
        <a:lstStyle/>
        <a:p>
          <a:endParaRPr lang="zh-CN" altLang="en-US"/>
        </a:p>
      </dgm:t>
    </dgm:pt>
    <dgm:pt modelId="{4E3DEA6A-1569-0D4A-B2C9-F253B672FB76}">
      <dgm:prSet/>
      <dgm:spPr/>
      <dgm:t>
        <a:bodyPr/>
        <a:lstStyle/>
        <a:p>
          <a:r>
            <a:rPr lang="zh-CN" altLang="en-US" b="0" i="0" u="none"/>
            <a:t>第三百三十六条　</a:t>
          </a:r>
          <a:r>
            <a:rPr lang="en-US" altLang="zh-CN" b="0" i="0" u="none"/>
            <a:t>【</a:t>
          </a:r>
          <a:r>
            <a:rPr lang="zh-CN" altLang="en-US" b="0" i="0" u="none"/>
            <a:t>承包地的调整</a:t>
          </a:r>
          <a:r>
            <a:rPr lang="en-US" altLang="zh-CN" b="0" i="0" u="none"/>
            <a:t>】</a:t>
          </a:r>
          <a:r>
            <a:rPr lang="zh-CN" altLang="en-US" b="0" i="0" u="none"/>
            <a:t>承包期内发包人不得调整承包地。</a:t>
          </a:r>
        </a:p>
      </dgm:t>
    </dgm:pt>
    <dgm:pt modelId="{F808ACB0-A547-0046-9219-39A898AC7A0C}" type="parTrans" cxnId="{ABA1B508-20C5-ED40-A8EF-0F511F4042FE}">
      <dgm:prSet/>
      <dgm:spPr/>
      <dgm:t>
        <a:bodyPr/>
        <a:lstStyle/>
        <a:p>
          <a:endParaRPr lang="zh-CN" altLang="en-US"/>
        </a:p>
      </dgm:t>
    </dgm:pt>
    <dgm:pt modelId="{F90ABCE2-41C9-1040-ABE1-C836EF860861}" type="sibTrans" cxnId="{ABA1B508-20C5-ED40-A8EF-0F511F4042FE}">
      <dgm:prSet/>
      <dgm:spPr/>
      <dgm:t>
        <a:bodyPr/>
        <a:lstStyle/>
        <a:p>
          <a:endParaRPr lang="zh-CN" altLang="en-US"/>
        </a:p>
      </dgm:t>
    </dgm:pt>
    <dgm:pt modelId="{EE7351ED-1EFE-EB45-802F-9B4CD89661E0}">
      <dgm:prSet/>
      <dgm:spPr/>
      <dgm:t>
        <a:bodyPr/>
        <a:lstStyle/>
        <a:p>
          <a:r>
            <a:rPr lang="zh-CN" altLang="en-US" b="0" i="0" u="none"/>
            <a:t>因自然灾害严重毁损承包地等特殊情形</a:t>
          </a:r>
          <a:r>
            <a:rPr lang="en-US" altLang="zh-CN" b="0" i="0" u="none"/>
            <a:t>,</a:t>
          </a:r>
          <a:r>
            <a:rPr lang="zh-CN" altLang="en-US" b="0" i="0" u="none"/>
            <a:t>需要适当调整承包的耕地和草地的</a:t>
          </a:r>
          <a:r>
            <a:rPr lang="en-US" altLang="zh-CN" b="0" i="0" u="none"/>
            <a:t>,</a:t>
          </a:r>
          <a:r>
            <a:rPr lang="zh-CN" altLang="en-US" b="0" i="0" u="none"/>
            <a:t>应当依照农村土地承包的法律规定办理。</a:t>
          </a:r>
        </a:p>
      </dgm:t>
    </dgm:pt>
    <dgm:pt modelId="{8F6CE9A6-9CCD-D34A-91E6-1F45899F972C}" type="parTrans" cxnId="{A89C03DA-26B6-FA4D-906E-C180B6292848}">
      <dgm:prSet/>
      <dgm:spPr/>
      <dgm:t>
        <a:bodyPr/>
        <a:lstStyle/>
        <a:p>
          <a:endParaRPr lang="zh-CN" altLang="en-US"/>
        </a:p>
      </dgm:t>
    </dgm:pt>
    <dgm:pt modelId="{EBC41EB9-45AB-A94F-893E-805A7171F2A0}" type="sibTrans" cxnId="{A89C03DA-26B6-FA4D-906E-C180B6292848}">
      <dgm:prSet/>
      <dgm:spPr/>
      <dgm:t>
        <a:bodyPr/>
        <a:lstStyle/>
        <a:p>
          <a:endParaRPr lang="zh-CN" altLang="en-US"/>
        </a:p>
      </dgm:t>
    </dgm:pt>
    <dgm:pt modelId="{1A402429-1E94-934A-B7DA-0704184EE21A}">
      <dgm:prSet/>
      <dgm:spPr/>
      <dgm:t>
        <a:bodyPr/>
        <a:lstStyle/>
        <a:p>
          <a:r>
            <a:rPr lang="zh-CN" altLang="en-US" b="0" i="0" u="none"/>
            <a:t>第三百三十七条　</a:t>
          </a:r>
          <a:r>
            <a:rPr lang="en-US" altLang="zh-CN" b="0" i="0" u="none"/>
            <a:t>【</a:t>
          </a:r>
          <a:r>
            <a:rPr lang="zh-CN" altLang="en-US" b="0" i="0" u="none"/>
            <a:t>承包地的收回</a:t>
          </a:r>
          <a:r>
            <a:rPr lang="en-US" altLang="zh-CN" b="0" i="0" u="none"/>
            <a:t>】</a:t>
          </a:r>
          <a:r>
            <a:rPr lang="zh-CN" altLang="en-US" b="0" i="0" u="none"/>
            <a:t>承包期内发包人不得收回承包地。法律另有规定的</a:t>
          </a:r>
          <a:r>
            <a:rPr lang="en-US" altLang="zh-CN" b="0" i="0" u="none"/>
            <a:t>,</a:t>
          </a:r>
          <a:r>
            <a:rPr lang="zh-CN" altLang="en-US" b="0" i="0" u="none"/>
            <a:t>依照其规定。</a:t>
          </a:r>
        </a:p>
      </dgm:t>
    </dgm:pt>
    <dgm:pt modelId="{7FACFC6E-5928-394C-98DB-2F2A4324C336}" type="parTrans" cxnId="{20965651-F495-3349-B2EB-94A01F9DA03F}">
      <dgm:prSet/>
      <dgm:spPr/>
      <dgm:t>
        <a:bodyPr/>
        <a:lstStyle/>
        <a:p>
          <a:endParaRPr lang="zh-CN" altLang="en-US"/>
        </a:p>
      </dgm:t>
    </dgm:pt>
    <dgm:pt modelId="{C6309361-B602-FE49-8B3D-C520F816475C}" type="sibTrans" cxnId="{20965651-F495-3349-B2EB-94A01F9DA03F}">
      <dgm:prSet/>
      <dgm:spPr/>
      <dgm:t>
        <a:bodyPr/>
        <a:lstStyle/>
        <a:p>
          <a:endParaRPr lang="zh-CN" altLang="en-US"/>
        </a:p>
      </dgm:t>
    </dgm:pt>
    <dgm:pt modelId="{00C23519-56D5-8145-A2D6-AA7CAAEE014B}">
      <dgm:prSet/>
      <dgm:spPr/>
      <dgm:t>
        <a:bodyPr/>
        <a:lstStyle/>
        <a:p>
          <a:r>
            <a:rPr lang="zh-CN" altLang="en-US" b="0" i="0" u="none"/>
            <a:t>第三百三十八条　</a:t>
          </a:r>
          <a:r>
            <a:rPr lang="en-US" altLang="zh-CN" b="0" i="0" u="none"/>
            <a:t>【</a:t>
          </a:r>
          <a:r>
            <a:rPr lang="zh-CN" altLang="en-US" b="0" i="0" u="none"/>
            <a:t>承包地的征收补偿</a:t>
          </a:r>
          <a:r>
            <a:rPr lang="en-US" altLang="zh-CN" b="0" i="0" u="none"/>
            <a:t>】</a:t>
          </a:r>
          <a:r>
            <a:rPr lang="zh-CN" altLang="en-US" b="0" i="0" u="none"/>
            <a:t>承包地被征收的</a:t>
          </a:r>
          <a:r>
            <a:rPr lang="en-US" altLang="zh-CN" b="0" i="0" u="none"/>
            <a:t>,</a:t>
          </a:r>
          <a:r>
            <a:rPr lang="zh-CN" altLang="en-US" b="0" i="0" u="none"/>
            <a:t>土地承包经营权人有权依据本法第二百四十三条的规定获得相应补偿。</a:t>
          </a:r>
        </a:p>
      </dgm:t>
    </dgm:pt>
    <dgm:pt modelId="{D757D2D7-7AF2-A041-B559-981B9B991913}" type="parTrans" cxnId="{1D0B0FAD-438D-274D-BBD5-6EA331C470A8}">
      <dgm:prSet/>
      <dgm:spPr/>
      <dgm:t>
        <a:bodyPr/>
        <a:lstStyle/>
        <a:p>
          <a:endParaRPr lang="zh-CN" altLang="en-US"/>
        </a:p>
      </dgm:t>
    </dgm:pt>
    <dgm:pt modelId="{8CB394FB-C3D8-E04F-877F-71C31A590E0F}" type="sibTrans" cxnId="{1D0B0FAD-438D-274D-BBD5-6EA331C470A8}">
      <dgm:prSet/>
      <dgm:spPr/>
      <dgm:t>
        <a:bodyPr/>
        <a:lstStyle/>
        <a:p>
          <a:endParaRPr lang="zh-CN" altLang="en-US"/>
        </a:p>
      </dgm:t>
    </dgm:pt>
    <dgm:pt modelId="{BDA0C9CE-3AC7-1149-98D1-A744EAC84FD4}">
      <dgm:prSet/>
      <dgm:spPr/>
      <dgm:t>
        <a:bodyPr/>
        <a:lstStyle/>
        <a:p>
          <a:r>
            <a:rPr lang="zh-CN" altLang="en-US" b="0" i="0" u="none"/>
            <a:t>第三百三十九条　</a:t>
          </a:r>
          <a:r>
            <a:rPr lang="en-US" altLang="zh-CN" b="0" i="0" u="none"/>
            <a:t>【</a:t>
          </a:r>
          <a:r>
            <a:rPr lang="zh-CN" altLang="en-US" b="0" i="0" u="none"/>
            <a:t>土地经营权的流转</a:t>
          </a:r>
          <a:r>
            <a:rPr lang="en-US" altLang="zh-CN" b="0" i="0" u="none"/>
            <a:t>】</a:t>
          </a:r>
          <a:r>
            <a:rPr lang="zh-CN" altLang="en-US" b="0" i="0" u="none"/>
            <a:t>土地承包经营权人可以自主决定依法采取出租、入股或者其他方式向他人流转土地经营权。</a:t>
          </a:r>
        </a:p>
      </dgm:t>
    </dgm:pt>
    <dgm:pt modelId="{D706461A-CD94-3347-9277-829EB5D2E9E8}" type="parTrans" cxnId="{54021B49-17A5-CF49-9E01-737117ED95A6}">
      <dgm:prSet/>
      <dgm:spPr/>
      <dgm:t>
        <a:bodyPr/>
        <a:lstStyle/>
        <a:p>
          <a:endParaRPr lang="zh-CN" altLang="en-US"/>
        </a:p>
      </dgm:t>
    </dgm:pt>
    <dgm:pt modelId="{3C42BA6D-0673-DB48-8875-FF29BE790C17}" type="sibTrans" cxnId="{54021B49-17A5-CF49-9E01-737117ED95A6}">
      <dgm:prSet/>
      <dgm:spPr/>
      <dgm:t>
        <a:bodyPr/>
        <a:lstStyle/>
        <a:p>
          <a:endParaRPr lang="zh-CN" altLang="en-US"/>
        </a:p>
      </dgm:t>
    </dgm:pt>
    <dgm:pt modelId="{B9F768A5-089A-0B45-9246-B2096AFFA522}" type="pres">
      <dgm:prSet presAssocID="{D72692BF-EC60-9142-B82A-298CEF966BCB}" presName="vert0" presStyleCnt="0">
        <dgm:presLayoutVars>
          <dgm:dir/>
          <dgm:animOne val="branch"/>
          <dgm:animLvl val="lvl"/>
        </dgm:presLayoutVars>
      </dgm:prSet>
      <dgm:spPr/>
    </dgm:pt>
    <dgm:pt modelId="{CE00808F-D7E1-044D-A52A-6296BEC12E52}" type="pres">
      <dgm:prSet presAssocID="{C6450AEA-779F-6149-92FB-73760A2742E8}" presName="thickLine" presStyleLbl="alignNode1" presStyleIdx="0" presStyleCnt="7"/>
      <dgm:spPr/>
    </dgm:pt>
    <dgm:pt modelId="{C2A4C5B7-1DA4-2246-B4DB-91DC1C61613F}" type="pres">
      <dgm:prSet presAssocID="{C6450AEA-779F-6149-92FB-73760A2742E8}" presName="horz1" presStyleCnt="0"/>
      <dgm:spPr/>
    </dgm:pt>
    <dgm:pt modelId="{09B91EE4-96AE-F548-86CB-8183E48C1CFA}" type="pres">
      <dgm:prSet presAssocID="{C6450AEA-779F-6149-92FB-73760A2742E8}" presName="tx1" presStyleLbl="revTx" presStyleIdx="0" presStyleCnt="7"/>
      <dgm:spPr/>
    </dgm:pt>
    <dgm:pt modelId="{C6832AEF-F13B-7945-9B25-EEE5F4F7BC43}" type="pres">
      <dgm:prSet presAssocID="{C6450AEA-779F-6149-92FB-73760A2742E8}" presName="vert1" presStyleCnt="0"/>
      <dgm:spPr/>
    </dgm:pt>
    <dgm:pt modelId="{D0A91080-44E3-4742-873B-4180270ACE00}" type="pres">
      <dgm:prSet presAssocID="{8B6889EE-6105-0D4E-8E9D-B7E91915962C}" presName="thickLine" presStyleLbl="alignNode1" presStyleIdx="1" presStyleCnt="7"/>
      <dgm:spPr/>
    </dgm:pt>
    <dgm:pt modelId="{EE035C73-4B8C-0543-91EF-E1E832A73074}" type="pres">
      <dgm:prSet presAssocID="{8B6889EE-6105-0D4E-8E9D-B7E91915962C}" presName="horz1" presStyleCnt="0"/>
      <dgm:spPr/>
    </dgm:pt>
    <dgm:pt modelId="{595332D4-F385-B045-82B3-7ECB6A7A9326}" type="pres">
      <dgm:prSet presAssocID="{8B6889EE-6105-0D4E-8E9D-B7E91915962C}" presName="tx1" presStyleLbl="revTx" presStyleIdx="1" presStyleCnt="7"/>
      <dgm:spPr/>
    </dgm:pt>
    <dgm:pt modelId="{C3856E3A-FFD3-F249-869A-2840AB2FFCDD}" type="pres">
      <dgm:prSet presAssocID="{8B6889EE-6105-0D4E-8E9D-B7E91915962C}" presName="vert1" presStyleCnt="0"/>
      <dgm:spPr/>
    </dgm:pt>
    <dgm:pt modelId="{17C7268C-93EB-2D43-ACFC-27051335C68C}" type="pres">
      <dgm:prSet presAssocID="{4E3DEA6A-1569-0D4A-B2C9-F253B672FB76}" presName="thickLine" presStyleLbl="alignNode1" presStyleIdx="2" presStyleCnt="7"/>
      <dgm:spPr/>
    </dgm:pt>
    <dgm:pt modelId="{CA4730B9-CCE0-7244-B448-83F03713C4B1}" type="pres">
      <dgm:prSet presAssocID="{4E3DEA6A-1569-0D4A-B2C9-F253B672FB76}" presName="horz1" presStyleCnt="0"/>
      <dgm:spPr/>
    </dgm:pt>
    <dgm:pt modelId="{C220D347-90D4-CC48-94E9-9D07385C976C}" type="pres">
      <dgm:prSet presAssocID="{4E3DEA6A-1569-0D4A-B2C9-F253B672FB76}" presName="tx1" presStyleLbl="revTx" presStyleIdx="2" presStyleCnt="7"/>
      <dgm:spPr/>
    </dgm:pt>
    <dgm:pt modelId="{C65F2AC6-AAC1-F343-AEEF-8A5A372F02E2}" type="pres">
      <dgm:prSet presAssocID="{4E3DEA6A-1569-0D4A-B2C9-F253B672FB76}" presName="vert1" presStyleCnt="0"/>
      <dgm:spPr/>
    </dgm:pt>
    <dgm:pt modelId="{FD3147A0-F741-004E-A92B-03FABD2B001D}" type="pres">
      <dgm:prSet presAssocID="{EE7351ED-1EFE-EB45-802F-9B4CD89661E0}" presName="thickLine" presStyleLbl="alignNode1" presStyleIdx="3" presStyleCnt="7"/>
      <dgm:spPr/>
    </dgm:pt>
    <dgm:pt modelId="{9B1A9343-9E8E-034C-9EDE-BA17277BFADF}" type="pres">
      <dgm:prSet presAssocID="{EE7351ED-1EFE-EB45-802F-9B4CD89661E0}" presName="horz1" presStyleCnt="0"/>
      <dgm:spPr/>
    </dgm:pt>
    <dgm:pt modelId="{8EB9F35B-E003-B742-AFB7-F7F986C2527B}" type="pres">
      <dgm:prSet presAssocID="{EE7351ED-1EFE-EB45-802F-9B4CD89661E0}" presName="tx1" presStyleLbl="revTx" presStyleIdx="3" presStyleCnt="7"/>
      <dgm:spPr/>
    </dgm:pt>
    <dgm:pt modelId="{D7271B47-A827-5F4C-A36E-68FC1DEAD0BB}" type="pres">
      <dgm:prSet presAssocID="{EE7351ED-1EFE-EB45-802F-9B4CD89661E0}" presName="vert1" presStyleCnt="0"/>
      <dgm:spPr/>
    </dgm:pt>
    <dgm:pt modelId="{5114E4A6-F258-F84F-B5C9-B31394174055}" type="pres">
      <dgm:prSet presAssocID="{1A402429-1E94-934A-B7DA-0704184EE21A}" presName="thickLine" presStyleLbl="alignNode1" presStyleIdx="4" presStyleCnt="7"/>
      <dgm:spPr/>
    </dgm:pt>
    <dgm:pt modelId="{76AE81B3-769C-C942-8A83-8C08A49EC7B5}" type="pres">
      <dgm:prSet presAssocID="{1A402429-1E94-934A-B7DA-0704184EE21A}" presName="horz1" presStyleCnt="0"/>
      <dgm:spPr/>
    </dgm:pt>
    <dgm:pt modelId="{A1DF68FA-AA50-1143-B155-FE66FC7D89C6}" type="pres">
      <dgm:prSet presAssocID="{1A402429-1E94-934A-B7DA-0704184EE21A}" presName="tx1" presStyleLbl="revTx" presStyleIdx="4" presStyleCnt="7"/>
      <dgm:spPr/>
    </dgm:pt>
    <dgm:pt modelId="{18E218D6-5BD5-6E4E-98FB-0FF3C969DEDA}" type="pres">
      <dgm:prSet presAssocID="{1A402429-1E94-934A-B7DA-0704184EE21A}" presName="vert1" presStyleCnt="0"/>
      <dgm:spPr/>
    </dgm:pt>
    <dgm:pt modelId="{B9AB041B-71A0-D84D-9DC6-CC0A84224781}" type="pres">
      <dgm:prSet presAssocID="{00C23519-56D5-8145-A2D6-AA7CAAEE014B}" presName="thickLine" presStyleLbl="alignNode1" presStyleIdx="5" presStyleCnt="7"/>
      <dgm:spPr/>
    </dgm:pt>
    <dgm:pt modelId="{E27EED9E-2E32-4D41-841C-87973D80FDA1}" type="pres">
      <dgm:prSet presAssocID="{00C23519-56D5-8145-A2D6-AA7CAAEE014B}" presName="horz1" presStyleCnt="0"/>
      <dgm:spPr/>
    </dgm:pt>
    <dgm:pt modelId="{995348DF-EC47-FF4C-AB6C-B9E6D3B13EF0}" type="pres">
      <dgm:prSet presAssocID="{00C23519-56D5-8145-A2D6-AA7CAAEE014B}" presName="tx1" presStyleLbl="revTx" presStyleIdx="5" presStyleCnt="7"/>
      <dgm:spPr/>
    </dgm:pt>
    <dgm:pt modelId="{3979ED1C-3BCD-2549-BC28-65E2D6C3CBEE}" type="pres">
      <dgm:prSet presAssocID="{00C23519-56D5-8145-A2D6-AA7CAAEE014B}" presName="vert1" presStyleCnt="0"/>
      <dgm:spPr/>
    </dgm:pt>
    <dgm:pt modelId="{3028F121-B0D2-D64B-9DD3-414FCDAAEBE1}" type="pres">
      <dgm:prSet presAssocID="{BDA0C9CE-3AC7-1149-98D1-A744EAC84FD4}" presName="thickLine" presStyleLbl="alignNode1" presStyleIdx="6" presStyleCnt="7"/>
      <dgm:spPr/>
    </dgm:pt>
    <dgm:pt modelId="{3D390172-A204-4146-A101-55DE035BC65F}" type="pres">
      <dgm:prSet presAssocID="{BDA0C9CE-3AC7-1149-98D1-A744EAC84FD4}" presName="horz1" presStyleCnt="0"/>
      <dgm:spPr/>
    </dgm:pt>
    <dgm:pt modelId="{1ED9B6AF-F194-C74B-8825-57F06C066A6E}" type="pres">
      <dgm:prSet presAssocID="{BDA0C9CE-3AC7-1149-98D1-A744EAC84FD4}" presName="tx1" presStyleLbl="revTx" presStyleIdx="6" presStyleCnt="7"/>
      <dgm:spPr/>
    </dgm:pt>
    <dgm:pt modelId="{D1BFE12E-B1A4-104C-A6C5-BB8A3D61E97C}" type="pres">
      <dgm:prSet presAssocID="{BDA0C9CE-3AC7-1149-98D1-A744EAC84FD4}" presName="vert1" presStyleCnt="0"/>
      <dgm:spPr/>
    </dgm:pt>
  </dgm:ptLst>
  <dgm:cxnLst>
    <dgm:cxn modelId="{ABA1B508-20C5-ED40-A8EF-0F511F4042FE}" srcId="{D72692BF-EC60-9142-B82A-298CEF966BCB}" destId="{4E3DEA6A-1569-0D4A-B2C9-F253B672FB76}" srcOrd="2" destOrd="0" parTransId="{F808ACB0-A547-0046-9219-39A898AC7A0C}" sibTransId="{F90ABCE2-41C9-1040-ABE1-C836EF860861}"/>
    <dgm:cxn modelId="{2CE39927-FE31-5B45-82CC-D312FDE2C056}" type="presOf" srcId="{D72692BF-EC60-9142-B82A-298CEF966BCB}" destId="{B9F768A5-089A-0B45-9246-B2096AFFA522}" srcOrd="0" destOrd="0" presId="urn:microsoft.com/office/officeart/2008/layout/LinedList"/>
    <dgm:cxn modelId="{C4B66D32-090B-1448-A4FF-767208F45EB0}" type="presOf" srcId="{8B6889EE-6105-0D4E-8E9D-B7E91915962C}" destId="{595332D4-F385-B045-82B3-7ECB6A7A9326}" srcOrd="0" destOrd="0" presId="urn:microsoft.com/office/officeart/2008/layout/LinedList"/>
    <dgm:cxn modelId="{8F2A4537-4D94-2147-BA62-F74886E13E04}" type="presOf" srcId="{1A402429-1E94-934A-B7DA-0704184EE21A}" destId="{A1DF68FA-AA50-1143-B155-FE66FC7D89C6}" srcOrd="0" destOrd="0" presId="urn:microsoft.com/office/officeart/2008/layout/LinedList"/>
    <dgm:cxn modelId="{54021B49-17A5-CF49-9E01-737117ED95A6}" srcId="{D72692BF-EC60-9142-B82A-298CEF966BCB}" destId="{BDA0C9CE-3AC7-1149-98D1-A744EAC84FD4}" srcOrd="6" destOrd="0" parTransId="{D706461A-CD94-3347-9277-829EB5D2E9E8}" sibTransId="{3C42BA6D-0673-DB48-8875-FF29BE790C17}"/>
    <dgm:cxn modelId="{20965651-F495-3349-B2EB-94A01F9DA03F}" srcId="{D72692BF-EC60-9142-B82A-298CEF966BCB}" destId="{1A402429-1E94-934A-B7DA-0704184EE21A}" srcOrd="4" destOrd="0" parTransId="{7FACFC6E-5928-394C-98DB-2F2A4324C336}" sibTransId="{C6309361-B602-FE49-8B3D-C520F816475C}"/>
    <dgm:cxn modelId="{B21A916F-7309-C841-A6A3-3072B51854C3}" type="presOf" srcId="{BDA0C9CE-3AC7-1149-98D1-A744EAC84FD4}" destId="{1ED9B6AF-F194-C74B-8825-57F06C066A6E}" srcOrd="0" destOrd="0" presId="urn:microsoft.com/office/officeart/2008/layout/LinedList"/>
    <dgm:cxn modelId="{75846875-1978-9940-9004-EBE859392599}" type="presOf" srcId="{EE7351ED-1EFE-EB45-802F-9B4CD89661E0}" destId="{8EB9F35B-E003-B742-AFB7-F7F986C2527B}" srcOrd="0" destOrd="0" presId="urn:microsoft.com/office/officeart/2008/layout/LinedList"/>
    <dgm:cxn modelId="{1D0B0FAD-438D-274D-BBD5-6EA331C470A8}" srcId="{D72692BF-EC60-9142-B82A-298CEF966BCB}" destId="{00C23519-56D5-8145-A2D6-AA7CAAEE014B}" srcOrd="5" destOrd="0" parTransId="{D757D2D7-7AF2-A041-B559-981B9B991913}" sibTransId="{8CB394FB-C3D8-E04F-877F-71C31A590E0F}"/>
    <dgm:cxn modelId="{4F78D6B0-4951-154E-AF84-32C1B73D94B9}" srcId="{D72692BF-EC60-9142-B82A-298CEF966BCB}" destId="{C6450AEA-779F-6149-92FB-73760A2742E8}" srcOrd="0" destOrd="0" parTransId="{44F0EA18-D3D3-3C45-B367-591F04D8CBE4}" sibTransId="{4E7B6575-8844-BD4E-B735-CFFEDC453BEC}"/>
    <dgm:cxn modelId="{5BAA91D6-EA32-2743-81C1-2EBE52CFB2C7}" type="presOf" srcId="{C6450AEA-779F-6149-92FB-73760A2742E8}" destId="{09B91EE4-96AE-F548-86CB-8183E48C1CFA}" srcOrd="0" destOrd="0" presId="urn:microsoft.com/office/officeart/2008/layout/LinedList"/>
    <dgm:cxn modelId="{BADEF0D7-7D7C-4C4F-9F53-6CE56116563F}" type="presOf" srcId="{4E3DEA6A-1569-0D4A-B2C9-F253B672FB76}" destId="{C220D347-90D4-CC48-94E9-9D07385C976C}" srcOrd="0" destOrd="0" presId="urn:microsoft.com/office/officeart/2008/layout/LinedList"/>
    <dgm:cxn modelId="{A89C03DA-26B6-FA4D-906E-C180B6292848}" srcId="{D72692BF-EC60-9142-B82A-298CEF966BCB}" destId="{EE7351ED-1EFE-EB45-802F-9B4CD89661E0}" srcOrd="3" destOrd="0" parTransId="{8F6CE9A6-9CCD-D34A-91E6-1F45899F972C}" sibTransId="{EBC41EB9-45AB-A94F-893E-805A7171F2A0}"/>
    <dgm:cxn modelId="{D3BCC2E5-2C88-3149-97C3-445E4EB2CC57}" srcId="{D72692BF-EC60-9142-B82A-298CEF966BCB}" destId="{8B6889EE-6105-0D4E-8E9D-B7E91915962C}" srcOrd="1" destOrd="0" parTransId="{DA041FC1-D7A4-5A4E-A546-D2C37E54CEA6}" sibTransId="{E3550898-1A1E-6648-B3E9-F8B651BD7800}"/>
    <dgm:cxn modelId="{9EF9EFEC-D7E1-CB4F-B65C-3692A2FDA07E}" type="presOf" srcId="{00C23519-56D5-8145-A2D6-AA7CAAEE014B}" destId="{995348DF-EC47-FF4C-AB6C-B9E6D3B13EF0}" srcOrd="0" destOrd="0" presId="urn:microsoft.com/office/officeart/2008/layout/LinedList"/>
    <dgm:cxn modelId="{10DB067E-555E-394D-9FA2-EDDA2FA1C3E2}" type="presParOf" srcId="{B9F768A5-089A-0B45-9246-B2096AFFA522}" destId="{CE00808F-D7E1-044D-A52A-6296BEC12E52}" srcOrd="0" destOrd="0" presId="urn:microsoft.com/office/officeart/2008/layout/LinedList"/>
    <dgm:cxn modelId="{0351BFA8-E5E5-DE42-BC4D-33B5D9053369}" type="presParOf" srcId="{B9F768A5-089A-0B45-9246-B2096AFFA522}" destId="{C2A4C5B7-1DA4-2246-B4DB-91DC1C61613F}" srcOrd="1" destOrd="0" presId="urn:microsoft.com/office/officeart/2008/layout/LinedList"/>
    <dgm:cxn modelId="{8809787F-49C2-404F-9C63-E64FF5EF1946}" type="presParOf" srcId="{C2A4C5B7-1DA4-2246-B4DB-91DC1C61613F}" destId="{09B91EE4-96AE-F548-86CB-8183E48C1CFA}" srcOrd="0" destOrd="0" presId="urn:microsoft.com/office/officeart/2008/layout/LinedList"/>
    <dgm:cxn modelId="{F7234B32-F746-0449-8D52-80730E0E51A8}" type="presParOf" srcId="{C2A4C5B7-1DA4-2246-B4DB-91DC1C61613F}" destId="{C6832AEF-F13B-7945-9B25-EEE5F4F7BC43}" srcOrd="1" destOrd="0" presId="urn:microsoft.com/office/officeart/2008/layout/LinedList"/>
    <dgm:cxn modelId="{B5104765-7E47-8640-8BA8-2CF2C8434A19}" type="presParOf" srcId="{B9F768A5-089A-0B45-9246-B2096AFFA522}" destId="{D0A91080-44E3-4742-873B-4180270ACE00}" srcOrd="2" destOrd="0" presId="urn:microsoft.com/office/officeart/2008/layout/LinedList"/>
    <dgm:cxn modelId="{8CC23B36-01BE-1F40-A9E8-32C8413FAFE1}" type="presParOf" srcId="{B9F768A5-089A-0B45-9246-B2096AFFA522}" destId="{EE035C73-4B8C-0543-91EF-E1E832A73074}" srcOrd="3" destOrd="0" presId="urn:microsoft.com/office/officeart/2008/layout/LinedList"/>
    <dgm:cxn modelId="{9666A4E8-66F2-1D49-BCB2-1BF94CCE7F20}" type="presParOf" srcId="{EE035C73-4B8C-0543-91EF-E1E832A73074}" destId="{595332D4-F385-B045-82B3-7ECB6A7A9326}" srcOrd="0" destOrd="0" presId="urn:microsoft.com/office/officeart/2008/layout/LinedList"/>
    <dgm:cxn modelId="{D2EE22BB-A8F5-E84B-BFDC-71004A6050A9}" type="presParOf" srcId="{EE035C73-4B8C-0543-91EF-E1E832A73074}" destId="{C3856E3A-FFD3-F249-869A-2840AB2FFCDD}" srcOrd="1" destOrd="0" presId="urn:microsoft.com/office/officeart/2008/layout/LinedList"/>
    <dgm:cxn modelId="{EF9729FC-8B80-EE45-B48D-4E6D9DFFD8B4}" type="presParOf" srcId="{B9F768A5-089A-0B45-9246-B2096AFFA522}" destId="{17C7268C-93EB-2D43-ACFC-27051335C68C}" srcOrd="4" destOrd="0" presId="urn:microsoft.com/office/officeart/2008/layout/LinedList"/>
    <dgm:cxn modelId="{88F3D522-AED7-8446-90AF-F516C7DB793C}" type="presParOf" srcId="{B9F768A5-089A-0B45-9246-B2096AFFA522}" destId="{CA4730B9-CCE0-7244-B448-83F03713C4B1}" srcOrd="5" destOrd="0" presId="urn:microsoft.com/office/officeart/2008/layout/LinedList"/>
    <dgm:cxn modelId="{9AE33861-58AD-8F4C-98AD-5E9E838D13CE}" type="presParOf" srcId="{CA4730B9-CCE0-7244-B448-83F03713C4B1}" destId="{C220D347-90D4-CC48-94E9-9D07385C976C}" srcOrd="0" destOrd="0" presId="urn:microsoft.com/office/officeart/2008/layout/LinedList"/>
    <dgm:cxn modelId="{15D80CB3-F9FA-7640-8DBC-70F7822BF7B6}" type="presParOf" srcId="{CA4730B9-CCE0-7244-B448-83F03713C4B1}" destId="{C65F2AC6-AAC1-F343-AEEF-8A5A372F02E2}" srcOrd="1" destOrd="0" presId="urn:microsoft.com/office/officeart/2008/layout/LinedList"/>
    <dgm:cxn modelId="{E603D44D-CAA8-C345-B25F-EBEC4CD18FEA}" type="presParOf" srcId="{B9F768A5-089A-0B45-9246-B2096AFFA522}" destId="{FD3147A0-F741-004E-A92B-03FABD2B001D}" srcOrd="6" destOrd="0" presId="urn:microsoft.com/office/officeart/2008/layout/LinedList"/>
    <dgm:cxn modelId="{B3EA4AC8-9967-1B46-9975-B1DEE74C1C02}" type="presParOf" srcId="{B9F768A5-089A-0B45-9246-B2096AFFA522}" destId="{9B1A9343-9E8E-034C-9EDE-BA17277BFADF}" srcOrd="7" destOrd="0" presId="urn:microsoft.com/office/officeart/2008/layout/LinedList"/>
    <dgm:cxn modelId="{BCB2B5E9-FDF6-784C-B4CD-B0B951F5F9A6}" type="presParOf" srcId="{9B1A9343-9E8E-034C-9EDE-BA17277BFADF}" destId="{8EB9F35B-E003-B742-AFB7-F7F986C2527B}" srcOrd="0" destOrd="0" presId="urn:microsoft.com/office/officeart/2008/layout/LinedList"/>
    <dgm:cxn modelId="{35F8C746-D7F2-A944-AE06-6F73DF808BB1}" type="presParOf" srcId="{9B1A9343-9E8E-034C-9EDE-BA17277BFADF}" destId="{D7271B47-A827-5F4C-A36E-68FC1DEAD0BB}" srcOrd="1" destOrd="0" presId="urn:microsoft.com/office/officeart/2008/layout/LinedList"/>
    <dgm:cxn modelId="{58CBECE0-4803-6949-AE9F-78EBEF394FA8}" type="presParOf" srcId="{B9F768A5-089A-0B45-9246-B2096AFFA522}" destId="{5114E4A6-F258-F84F-B5C9-B31394174055}" srcOrd="8" destOrd="0" presId="urn:microsoft.com/office/officeart/2008/layout/LinedList"/>
    <dgm:cxn modelId="{3FA25330-11B1-C340-BA6C-71A5B9258A3F}" type="presParOf" srcId="{B9F768A5-089A-0B45-9246-B2096AFFA522}" destId="{76AE81B3-769C-C942-8A83-8C08A49EC7B5}" srcOrd="9" destOrd="0" presId="urn:microsoft.com/office/officeart/2008/layout/LinedList"/>
    <dgm:cxn modelId="{C4159CAB-1752-624B-A729-2FB053444DB4}" type="presParOf" srcId="{76AE81B3-769C-C942-8A83-8C08A49EC7B5}" destId="{A1DF68FA-AA50-1143-B155-FE66FC7D89C6}" srcOrd="0" destOrd="0" presId="urn:microsoft.com/office/officeart/2008/layout/LinedList"/>
    <dgm:cxn modelId="{3DB187F0-1E00-4A46-9172-084B0B75C21C}" type="presParOf" srcId="{76AE81B3-769C-C942-8A83-8C08A49EC7B5}" destId="{18E218D6-5BD5-6E4E-98FB-0FF3C969DEDA}" srcOrd="1" destOrd="0" presId="urn:microsoft.com/office/officeart/2008/layout/LinedList"/>
    <dgm:cxn modelId="{B940E9FB-83DA-9247-AE32-6F75C1F11F80}" type="presParOf" srcId="{B9F768A5-089A-0B45-9246-B2096AFFA522}" destId="{B9AB041B-71A0-D84D-9DC6-CC0A84224781}" srcOrd="10" destOrd="0" presId="urn:microsoft.com/office/officeart/2008/layout/LinedList"/>
    <dgm:cxn modelId="{3C60F40F-B09A-BF46-AC4D-BFEDC5484F61}" type="presParOf" srcId="{B9F768A5-089A-0B45-9246-B2096AFFA522}" destId="{E27EED9E-2E32-4D41-841C-87973D80FDA1}" srcOrd="11" destOrd="0" presId="urn:microsoft.com/office/officeart/2008/layout/LinedList"/>
    <dgm:cxn modelId="{DA949387-29DC-134B-BD7F-85DF3BCBD972}" type="presParOf" srcId="{E27EED9E-2E32-4D41-841C-87973D80FDA1}" destId="{995348DF-EC47-FF4C-AB6C-B9E6D3B13EF0}" srcOrd="0" destOrd="0" presId="urn:microsoft.com/office/officeart/2008/layout/LinedList"/>
    <dgm:cxn modelId="{9A49889F-9F52-2D42-BC49-E609BD57BD61}" type="presParOf" srcId="{E27EED9E-2E32-4D41-841C-87973D80FDA1}" destId="{3979ED1C-3BCD-2549-BC28-65E2D6C3CBEE}" srcOrd="1" destOrd="0" presId="urn:microsoft.com/office/officeart/2008/layout/LinedList"/>
    <dgm:cxn modelId="{89C4917E-D32E-264D-BD71-6FB5A2111448}" type="presParOf" srcId="{B9F768A5-089A-0B45-9246-B2096AFFA522}" destId="{3028F121-B0D2-D64B-9DD3-414FCDAAEBE1}" srcOrd="12" destOrd="0" presId="urn:microsoft.com/office/officeart/2008/layout/LinedList"/>
    <dgm:cxn modelId="{2FBD0E4C-6CB5-2F42-9226-A14499D468CF}" type="presParOf" srcId="{B9F768A5-089A-0B45-9246-B2096AFFA522}" destId="{3D390172-A204-4146-A101-55DE035BC65F}" srcOrd="13" destOrd="0" presId="urn:microsoft.com/office/officeart/2008/layout/LinedList"/>
    <dgm:cxn modelId="{36C98BDD-262F-C149-B539-530F99D7A64F}" type="presParOf" srcId="{3D390172-A204-4146-A101-55DE035BC65F}" destId="{1ED9B6AF-F194-C74B-8825-57F06C066A6E}" srcOrd="0" destOrd="0" presId="urn:microsoft.com/office/officeart/2008/layout/LinedList"/>
    <dgm:cxn modelId="{39660E38-7A2D-1646-84D1-5B73D9CEB625}" type="presParOf" srcId="{3D390172-A204-4146-A101-55DE035BC65F}" destId="{D1BFE12E-B1A4-104C-A6C5-BB8A3D61E9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119A4DD-F592-8A4A-A7F4-0ECE493FF40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63288792-C25B-B64E-9427-ACCBD88F6779}">
      <dgm:prSet/>
      <dgm:spPr/>
      <dgm:t>
        <a:bodyPr/>
        <a:lstStyle/>
        <a:p>
          <a:r>
            <a:rPr lang="zh-CN" altLang="en-US" b="0" i="0" u="none"/>
            <a:t>第三百四十条　</a:t>
          </a:r>
          <a:r>
            <a:rPr lang="en-US" altLang="zh-CN" b="0" i="0" u="none"/>
            <a:t>【</a:t>
          </a:r>
          <a:r>
            <a:rPr lang="zh-CN" altLang="en-US" b="0" i="0" u="none"/>
            <a:t>土地经营权的定义</a:t>
          </a:r>
          <a:r>
            <a:rPr lang="en-US" altLang="zh-CN" b="0" i="0" u="none"/>
            <a:t>】</a:t>
          </a:r>
          <a:r>
            <a:rPr lang="zh-CN" altLang="en-US" b="0" i="0" u="none"/>
            <a:t>土地经营权人有权在合同约定的期限内占有农村土地</a:t>
          </a:r>
          <a:r>
            <a:rPr lang="en-US" altLang="zh-CN" b="0" i="0" u="none"/>
            <a:t>,</a:t>
          </a:r>
          <a:r>
            <a:rPr lang="zh-CN" altLang="en-US" b="0" i="0" u="none"/>
            <a:t>自主开展农业生产经营并取得收益。</a:t>
          </a:r>
        </a:p>
      </dgm:t>
    </dgm:pt>
    <dgm:pt modelId="{554EAE14-11F7-1040-9169-DA173175AD97}" type="parTrans" cxnId="{B38CC651-A603-D74B-B88E-3B6ABCA26A0A}">
      <dgm:prSet/>
      <dgm:spPr/>
      <dgm:t>
        <a:bodyPr/>
        <a:lstStyle/>
        <a:p>
          <a:endParaRPr lang="zh-CN" altLang="en-US"/>
        </a:p>
      </dgm:t>
    </dgm:pt>
    <dgm:pt modelId="{3EE46396-3B01-114C-B48F-4628A9385330}" type="sibTrans" cxnId="{B38CC651-A603-D74B-B88E-3B6ABCA26A0A}">
      <dgm:prSet/>
      <dgm:spPr/>
      <dgm:t>
        <a:bodyPr/>
        <a:lstStyle/>
        <a:p>
          <a:endParaRPr lang="zh-CN" altLang="en-US"/>
        </a:p>
      </dgm:t>
    </dgm:pt>
    <dgm:pt modelId="{5F340290-6F85-344B-A2A0-7CA8D33DE905}">
      <dgm:prSet/>
      <dgm:spPr/>
      <dgm:t>
        <a:bodyPr/>
        <a:lstStyle/>
        <a:p>
          <a:r>
            <a:rPr lang="zh-CN" altLang="en-US" b="0" i="0" u="none"/>
            <a:t>第三百四十一条　</a:t>
          </a:r>
          <a:r>
            <a:rPr lang="en-US" altLang="zh-CN" b="0" i="0" u="none"/>
            <a:t>【</a:t>
          </a:r>
          <a:r>
            <a:rPr lang="zh-CN" altLang="en-US" b="0" i="0" u="none"/>
            <a:t>土地经营权的设立及登记</a:t>
          </a:r>
          <a:r>
            <a:rPr lang="en-US" altLang="zh-CN" b="0" i="0" u="none"/>
            <a:t>】</a:t>
          </a:r>
          <a:r>
            <a:rPr lang="zh-CN" altLang="en-US" b="0" i="0" u="none"/>
            <a:t>流转期限为五年以上的土地经营权</a:t>
          </a:r>
          <a:r>
            <a:rPr lang="en-US" altLang="zh-CN" b="0" i="0" u="none"/>
            <a:t>,</a:t>
          </a:r>
          <a:r>
            <a:rPr lang="zh-CN" altLang="en-US" b="0" i="0" u="none"/>
            <a:t>自流转合同生效时设立。当事人可以向登记机构申请土地经营权登记</a:t>
          </a:r>
          <a:r>
            <a:rPr lang="en-US" altLang="zh-CN" b="0" i="0" u="none"/>
            <a:t>;</a:t>
          </a:r>
          <a:r>
            <a:rPr lang="zh-CN" altLang="en-US" b="0" i="0" u="none"/>
            <a:t>未经登记</a:t>
          </a:r>
          <a:r>
            <a:rPr lang="en-US" altLang="zh-CN" b="0" i="0" u="none"/>
            <a:t>,</a:t>
          </a:r>
          <a:r>
            <a:rPr lang="zh-CN" altLang="en-US" b="0" i="0" u="none"/>
            <a:t>不得对抗善意第三人。</a:t>
          </a:r>
        </a:p>
      </dgm:t>
    </dgm:pt>
    <dgm:pt modelId="{6E51A57F-B669-2D47-805E-1CBCA0138730}" type="parTrans" cxnId="{00C8DE44-FDB3-AC47-9EA5-0DB96D8843BB}">
      <dgm:prSet/>
      <dgm:spPr/>
      <dgm:t>
        <a:bodyPr/>
        <a:lstStyle/>
        <a:p>
          <a:endParaRPr lang="zh-CN" altLang="en-US"/>
        </a:p>
      </dgm:t>
    </dgm:pt>
    <dgm:pt modelId="{5B0413F0-7A1F-F44C-B57D-CE421127B91A}" type="sibTrans" cxnId="{00C8DE44-FDB3-AC47-9EA5-0DB96D8843BB}">
      <dgm:prSet/>
      <dgm:spPr/>
      <dgm:t>
        <a:bodyPr/>
        <a:lstStyle/>
        <a:p>
          <a:endParaRPr lang="zh-CN" altLang="en-US"/>
        </a:p>
      </dgm:t>
    </dgm:pt>
    <dgm:pt modelId="{2F96026B-F3E7-FB49-B2B0-704523F0BB52}">
      <dgm:prSet/>
      <dgm:spPr/>
      <dgm:t>
        <a:bodyPr/>
        <a:lstStyle/>
        <a:p>
          <a:r>
            <a:rPr lang="zh-CN" altLang="en-US" b="0" i="0" u="none"/>
            <a:t>第三百四十二条　</a:t>
          </a:r>
          <a:r>
            <a:rPr lang="en-US" altLang="zh-CN" b="0" i="0" u="none"/>
            <a:t>【</a:t>
          </a:r>
          <a:r>
            <a:rPr lang="zh-CN" altLang="en-US" b="0" i="0" u="none"/>
            <a:t>其他方式承包的土地经营权流转</a:t>
          </a:r>
          <a:r>
            <a:rPr lang="en-US" altLang="zh-CN" b="0" i="0" u="none"/>
            <a:t>】</a:t>
          </a:r>
          <a:r>
            <a:rPr lang="zh-CN" altLang="en-US" b="0" i="0" u="none"/>
            <a:t>通过招标、拍卖、公开协商等方式承包农村土地</a:t>
          </a:r>
          <a:r>
            <a:rPr lang="en-US" altLang="zh-CN" b="0" i="0" u="none"/>
            <a:t>,</a:t>
          </a:r>
          <a:r>
            <a:rPr lang="zh-CN" altLang="en-US" b="0" i="0" u="none"/>
            <a:t>经依法登记取得权属证书的</a:t>
          </a:r>
          <a:r>
            <a:rPr lang="en-US" altLang="zh-CN" b="0" i="0" u="none"/>
            <a:t>,</a:t>
          </a:r>
          <a:r>
            <a:rPr lang="zh-CN" altLang="en-US" b="0" i="0" u="none"/>
            <a:t>可以依法采取出租、入股、抵押或者其他方式流转土地经营权。</a:t>
          </a:r>
        </a:p>
      </dgm:t>
    </dgm:pt>
    <dgm:pt modelId="{8DBE72F1-5F29-1840-B2BE-7F9A84B7F925}" type="parTrans" cxnId="{06C1A78B-9DC8-494B-859A-3AF3CD698BCE}">
      <dgm:prSet/>
      <dgm:spPr/>
      <dgm:t>
        <a:bodyPr/>
        <a:lstStyle/>
        <a:p>
          <a:endParaRPr lang="zh-CN" altLang="en-US"/>
        </a:p>
      </dgm:t>
    </dgm:pt>
    <dgm:pt modelId="{345F5DF2-D2AA-4643-90DD-BC3E249E2B4C}" type="sibTrans" cxnId="{06C1A78B-9DC8-494B-859A-3AF3CD698BCE}">
      <dgm:prSet/>
      <dgm:spPr/>
      <dgm:t>
        <a:bodyPr/>
        <a:lstStyle/>
        <a:p>
          <a:endParaRPr lang="zh-CN" altLang="en-US"/>
        </a:p>
      </dgm:t>
    </dgm:pt>
    <dgm:pt modelId="{DBF15F52-F723-6A4E-AEDC-576A5424190E}">
      <dgm:prSet/>
      <dgm:spPr/>
      <dgm:t>
        <a:bodyPr/>
        <a:lstStyle/>
        <a:p>
          <a:r>
            <a:rPr lang="zh-CN" altLang="en-US" b="0" i="0" u="none"/>
            <a:t>第三百四十三条　</a:t>
          </a:r>
          <a:r>
            <a:rPr lang="en-US" altLang="zh-CN" b="0" i="0" u="none"/>
            <a:t>【</a:t>
          </a:r>
          <a:r>
            <a:rPr lang="zh-CN" altLang="en-US" b="0" i="0" u="none"/>
            <a:t>国有农用地实行承包经营的参照适用</a:t>
          </a:r>
          <a:r>
            <a:rPr lang="en-US" altLang="zh-CN" b="0" i="0" u="none"/>
            <a:t>】</a:t>
          </a:r>
          <a:r>
            <a:rPr lang="zh-CN" altLang="en-US" b="0" i="0" u="none"/>
            <a:t>国家所有的农用地实行承包经营的</a:t>
          </a:r>
          <a:r>
            <a:rPr lang="en-US" altLang="zh-CN" b="0" i="0" u="none"/>
            <a:t>,</a:t>
          </a:r>
          <a:r>
            <a:rPr lang="zh-CN" altLang="en-US" b="0" i="0" u="none"/>
            <a:t>参照适用本编的有关规定。</a:t>
          </a:r>
        </a:p>
      </dgm:t>
    </dgm:pt>
    <dgm:pt modelId="{F5FDCB56-23CD-2B45-ADAB-EBBB378FAD4A}" type="parTrans" cxnId="{2283D3C5-C9B0-104A-8C47-B7EB7F48824A}">
      <dgm:prSet/>
      <dgm:spPr/>
      <dgm:t>
        <a:bodyPr/>
        <a:lstStyle/>
        <a:p>
          <a:endParaRPr lang="zh-CN" altLang="en-US"/>
        </a:p>
      </dgm:t>
    </dgm:pt>
    <dgm:pt modelId="{91BBCBAD-EAB1-5340-9A42-CB2309C15698}" type="sibTrans" cxnId="{2283D3C5-C9B0-104A-8C47-B7EB7F48824A}">
      <dgm:prSet/>
      <dgm:spPr/>
      <dgm:t>
        <a:bodyPr/>
        <a:lstStyle/>
        <a:p>
          <a:endParaRPr lang="zh-CN" altLang="en-US"/>
        </a:p>
      </dgm:t>
    </dgm:pt>
    <dgm:pt modelId="{5A573859-8C8A-E84A-B017-D0F67617A779}" type="pres">
      <dgm:prSet presAssocID="{6119A4DD-F592-8A4A-A7F4-0ECE493FF40F}" presName="vert0" presStyleCnt="0">
        <dgm:presLayoutVars>
          <dgm:dir/>
          <dgm:animOne val="branch"/>
          <dgm:animLvl val="lvl"/>
        </dgm:presLayoutVars>
      </dgm:prSet>
      <dgm:spPr/>
    </dgm:pt>
    <dgm:pt modelId="{9F0855F5-180E-6546-9151-235A0C6A1CE5}" type="pres">
      <dgm:prSet presAssocID="{63288792-C25B-B64E-9427-ACCBD88F6779}" presName="thickLine" presStyleLbl="alignNode1" presStyleIdx="0" presStyleCnt="4"/>
      <dgm:spPr/>
    </dgm:pt>
    <dgm:pt modelId="{9C5E21D0-22AC-C543-894B-EC56834CD21B}" type="pres">
      <dgm:prSet presAssocID="{63288792-C25B-B64E-9427-ACCBD88F6779}" presName="horz1" presStyleCnt="0"/>
      <dgm:spPr/>
    </dgm:pt>
    <dgm:pt modelId="{B8E868B4-27EF-D74C-9046-FFC09C980B94}" type="pres">
      <dgm:prSet presAssocID="{63288792-C25B-B64E-9427-ACCBD88F6779}" presName="tx1" presStyleLbl="revTx" presStyleIdx="0" presStyleCnt="4"/>
      <dgm:spPr/>
    </dgm:pt>
    <dgm:pt modelId="{39A0876D-010F-7E48-9718-BA43F46F524D}" type="pres">
      <dgm:prSet presAssocID="{63288792-C25B-B64E-9427-ACCBD88F6779}" presName="vert1" presStyleCnt="0"/>
      <dgm:spPr/>
    </dgm:pt>
    <dgm:pt modelId="{8AC685E4-E43B-7E4B-AAB4-DCD8BB15E4E0}" type="pres">
      <dgm:prSet presAssocID="{5F340290-6F85-344B-A2A0-7CA8D33DE905}" presName="thickLine" presStyleLbl="alignNode1" presStyleIdx="1" presStyleCnt="4"/>
      <dgm:spPr/>
    </dgm:pt>
    <dgm:pt modelId="{C44902CD-E8AD-B14D-A067-700C0CB326B6}" type="pres">
      <dgm:prSet presAssocID="{5F340290-6F85-344B-A2A0-7CA8D33DE905}" presName="horz1" presStyleCnt="0"/>
      <dgm:spPr/>
    </dgm:pt>
    <dgm:pt modelId="{CCAAA270-DBB7-9C45-BC67-24844106BC40}" type="pres">
      <dgm:prSet presAssocID="{5F340290-6F85-344B-A2A0-7CA8D33DE905}" presName="tx1" presStyleLbl="revTx" presStyleIdx="1" presStyleCnt="4"/>
      <dgm:spPr/>
    </dgm:pt>
    <dgm:pt modelId="{86606C6E-D1D4-7C47-BD72-490904CD14E2}" type="pres">
      <dgm:prSet presAssocID="{5F340290-6F85-344B-A2A0-7CA8D33DE905}" presName="vert1" presStyleCnt="0"/>
      <dgm:spPr/>
    </dgm:pt>
    <dgm:pt modelId="{CCFD1076-B8F7-744C-892A-1BD2EDD57454}" type="pres">
      <dgm:prSet presAssocID="{2F96026B-F3E7-FB49-B2B0-704523F0BB52}" presName="thickLine" presStyleLbl="alignNode1" presStyleIdx="2" presStyleCnt="4"/>
      <dgm:spPr/>
    </dgm:pt>
    <dgm:pt modelId="{3F30953A-4EF5-6745-ACA6-9372D7BFFC86}" type="pres">
      <dgm:prSet presAssocID="{2F96026B-F3E7-FB49-B2B0-704523F0BB52}" presName="horz1" presStyleCnt="0"/>
      <dgm:spPr/>
    </dgm:pt>
    <dgm:pt modelId="{75C4C804-CF35-5A4A-8EBA-DBABC1EE27AB}" type="pres">
      <dgm:prSet presAssocID="{2F96026B-F3E7-FB49-B2B0-704523F0BB52}" presName="tx1" presStyleLbl="revTx" presStyleIdx="2" presStyleCnt="4"/>
      <dgm:spPr/>
    </dgm:pt>
    <dgm:pt modelId="{5A0937D7-F4D0-5A43-80BC-C1F5BD69D2E1}" type="pres">
      <dgm:prSet presAssocID="{2F96026B-F3E7-FB49-B2B0-704523F0BB52}" presName="vert1" presStyleCnt="0"/>
      <dgm:spPr/>
    </dgm:pt>
    <dgm:pt modelId="{457F1E66-875D-8743-A6C2-0E9052F87002}" type="pres">
      <dgm:prSet presAssocID="{DBF15F52-F723-6A4E-AEDC-576A5424190E}" presName="thickLine" presStyleLbl="alignNode1" presStyleIdx="3" presStyleCnt="4"/>
      <dgm:spPr/>
    </dgm:pt>
    <dgm:pt modelId="{37E7C805-D47D-0E4B-849D-482DF8BE1A52}" type="pres">
      <dgm:prSet presAssocID="{DBF15F52-F723-6A4E-AEDC-576A5424190E}" presName="horz1" presStyleCnt="0"/>
      <dgm:spPr/>
    </dgm:pt>
    <dgm:pt modelId="{F411155A-9DAE-2041-B859-4CDF5299220E}" type="pres">
      <dgm:prSet presAssocID="{DBF15F52-F723-6A4E-AEDC-576A5424190E}" presName="tx1" presStyleLbl="revTx" presStyleIdx="3" presStyleCnt="4"/>
      <dgm:spPr/>
    </dgm:pt>
    <dgm:pt modelId="{0A8AF23D-D8E9-9946-BEF3-0115A0570D16}" type="pres">
      <dgm:prSet presAssocID="{DBF15F52-F723-6A4E-AEDC-576A5424190E}" presName="vert1" presStyleCnt="0"/>
      <dgm:spPr/>
    </dgm:pt>
  </dgm:ptLst>
  <dgm:cxnLst>
    <dgm:cxn modelId="{CE76732B-8A97-C54B-9186-0EC2F2AB069E}" type="presOf" srcId="{5F340290-6F85-344B-A2A0-7CA8D33DE905}" destId="{CCAAA270-DBB7-9C45-BC67-24844106BC40}" srcOrd="0" destOrd="0" presId="urn:microsoft.com/office/officeart/2008/layout/LinedList"/>
    <dgm:cxn modelId="{00C8DE44-FDB3-AC47-9EA5-0DB96D8843BB}" srcId="{6119A4DD-F592-8A4A-A7F4-0ECE493FF40F}" destId="{5F340290-6F85-344B-A2A0-7CA8D33DE905}" srcOrd="1" destOrd="0" parTransId="{6E51A57F-B669-2D47-805E-1CBCA0138730}" sibTransId="{5B0413F0-7A1F-F44C-B57D-CE421127B91A}"/>
    <dgm:cxn modelId="{B38CC651-A603-D74B-B88E-3B6ABCA26A0A}" srcId="{6119A4DD-F592-8A4A-A7F4-0ECE493FF40F}" destId="{63288792-C25B-B64E-9427-ACCBD88F6779}" srcOrd="0" destOrd="0" parTransId="{554EAE14-11F7-1040-9169-DA173175AD97}" sibTransId="{3EE46396-3B01-114C-B48F-4628A9385330}"/>
    <dgm:cxn modelId="{7327D666-1DA8-9C43-A1A0-F58551D6992D}" type="presOf" srcId="{DBF15F52-F723-6A4E-AEDC-576A5424190E}" destId="{F411155A-9DAE-2041-B859-4CDF5299220E}" srcOrd="0" destOrd="0" presId="urn:microsoft.com/office/officeart/2008/layout/LinedList"/>
    <dgm:cxn modelId="{F6379E69-B704-2346-9A22-5AE5369DFFC3}" type="presOf" srcId="{6119A4DD-F592-8A4A-A7F4-0ECE493FF40F}" destId="{5A573859-8C8A-E84A-B017-D0F67617A779}" srcOrd="0" destOrd="0" presId="urn:microsoft.com/office/officeart/2008/layout/LinedList"/>
    <dgm:cxn modelId="{06C1A78B-9DC8-494B-859A-3AF3CD698BCE}" srcId="{6119A4DD-F592-8A4A-A7F4-0ECE493FF40F}" destId="{2F96026B-F3E7-FB49-B2B0-704523F0BB52}" srcOrd="2" destOrd="0" parTransId="{8DBE72F1-5F29-1840-B2BE-7F9A84B7F925}" sibTransId="{345F5DF2-D2AA-4643-90DD-BC3E249E2B4C}"/>
    <dgm:cxn modelId="{2283D3C5-C9B0-104A-8C47-B7EB7F48824A}" srcId="{6119A4DD-F592-8A4A-A7F4-0ECE493FF40F}" destId="{DBF15F52-F723-6A4E-AEDC-576A5424190E}" srcOrd="3" destOrd="0" parTransId="{F5FDCB56-23CD-2B45-ADAB-EBBB378FAD4A}" sibTransId="{91BBCBAD-EAB1-5340-9A42-CB2309C15698}"/>
    <dgm:cxn modelId="{D3895BE3-487B-C941-BB51-CF0D38DEC47B}" type="presOf" srcId="{2F96026B-F3E7-FB49-B2B0-704523F0BB52}" destId="{75C4C804-CF35-5A4A-8EBA-DBABC1EE27AB}" srcOrd="0" destOrd="0" presId="urn:microsoft.com/office/officeart/2008/layout/LinedList"/>
    <dgm:cxn modelId="{A1EA27F0-9B8C-3944-909D-D2B7AF564E9F}" type="presOf" srcId="{63288792-C25B-B64E-9427-ACCBD88F6779}" destId="{B8E868B4-27EF-D74C-9046-FFC09C980B94}" srcOrd="0" destOrd="0" presId="urn:microsoft.com/office/officeart/2008/layout/LinedList"/>
    <dgm:cxn modelId="{FE5A326D-3A64-7440-AE7E-C709D3E81149}" type="presParOf" srcId="{5A573859-8C8A-E84A-B017-D0F67617A779}" destId="{9F0855F5-180E-6546-9151-235A0C6A1CE5}" srcOrd="0" destOrd="0" presId="urn:microsoft.com/office/officeart/2008/layout/LinedList"/>
    <dgm:cxn modelId="{08D69219-EC61-3548-B945-B8A3F0F8195F}" type="presParOf" srcId="{5A573859-8C8A-E84A-B017-D0F67617A779}" destId="{9C5E21D0-22AC-C543-894B-EC56834CD21B}" srcOrd="1" destOrd="0" presId="urn:microsoft.com/office/officeart/2008/layout/LinedList"/>
    <dgm:cxn modelId="{633652AB-9B5D-804D-9305-9C82E4B834E8}" type="presParOf" srcId="{9C5E21D0-22AC-C543-894B-EC56834CD21B}" destId="{B8E868B4-27EF-D74C-9046-FFC09C980B94}" srcOrd="0" destOrd="0" presId="urn:microsoft.com/office/officeart/2008/layout/LinedList"/>
    <dgm:cxn modelId="{E4A23BD3-F218-6E46-A8D5-7A28CDC622FE}" type="presParOf" srcId="{9C5E21D0-22AC-C543-894B-EC56834CD21B}" destId="{39A0876D-010F-7E48-9718-BA43F46F524D}" srcOrd="1" destOrd="0" presId="urn:microsoft.com/office/officeart/2008/layout/LinedList"/>
    <dgm:cxn modelId="{E442A4D4-8D38-DE44-9A4C-CE67B049F9C1}" type="presParOf" srcId="{5A573859-8C8A-E84A-B017-D0F67617A779}" destId="{8AC685E4-E43B-7E4B-AAB4-DCD8BB15E4E0}" srcOrd="2" destOrd="0" presId="urn:microsoft.com/office/officeart/2008/layout/LinedList"/>
    <dgm:cxn modelId="{B39E4917-D1FE-4C44-AFBB-AFFDD6D8602E}" type="presParOf" srcId="{5A573859-8C8A-E84A-B017-D0F67617A779}" destId="{C44902CD-E8AD-B14D-A067-700C0CB326B6}" srcOrd="3" destOrd="0" presId="urn:microsoft.com/office/officeart/2008/layout/LinedList"/>
    <dgm:cxn modelId="{C9787E15-3F60-7D4D-8032-275559A97B61}" type="presParOf" srcId="{C44902CD-E8AD-B14D-A067-700C0CB326B6}" destId="{CCAAA270-DBB7-9C45-BC67-24844106BC40}" srcOrd="0" destOrd="0" presId="urn:microsoft.com/office/officeart/2008/layout/LinedList"/>
    <dgm:cxn modelId="{22B84C1E-4478-8543-B7EE-E5B428801E47}" type="presParOf" srcId="{C44902CD-E8AD-B14D-A067-700C0CB326B6}" destId="{86606C6E-D1D4-7C47-BD72-490904CD14E2}" srcOrd="1" destOrd="0" presId="urn:microsoft.com/office/officeart/2008/layout/LinedList"/>
    <dgm:cxn modelId="{933E5B79-2C1F-0548-8AA9-595CB9F93EB9}" type="presParOf" srcId="{5A573859-8C8A-E84A-B017-D0F67617A779}" destId="{CCFD1076-B8F7-744C-892A-1BD2EDD57454}" srcOrd="4" destOrd="0" presId="urn:microsoft.com/office/officeart/2008/layout/LinedList"/>
    <dgm:cxn modelId="{37FFC515-8CC0-9446-848C-5266B625AB72}" type="presParOf" srcId="{5A573859-8C8A-E84A-B017-D0F67617A779}" destId="{3F30953A-4EF5-6745-ACA6-9372D7BFFC86}" srcOrd="5" destOrd="0" presId="urn:microsoft.com/office/officeart/2008/layout/LinedList"/>
    <dgm:cxn modelId="{28F19B45-89DA-2147-A027-F6E90A26AD29}" type="presParOf" srcId="{3F30953A-4EF5-6745-ACA6-9372D7BFFC86}" destId="{75C4C804-CF35-5A4A-8EBA-DBABC1EE27AB}" srcOrd="0" destOrd="0" presId="urn:microsoft.com/office/officeart/2008/layout/LinedList"/>
    <dgm:cxn modelId="{3304C5C2-474A-BE48-B9DD-69CBCF5B9F86}" type="presParOf" srcId="{3F30953A-4EF5-6745-ACA6-9372D7BFFC86}" destId="{5A0937D7-F4D0-5A43-80BC-C1F5BD69D2E1}" srcOrd="1" destOrd="0" presId="urn:microsoft.com/office/officeart/2008/layout/LinedList"/>
    <dgm:cxn modelId="{0076F2F7-F7A2-D04C-BCBE-B4707400ADB1}" type="presParOf" srcId="{5A573859-8C8A-E84A-B017-D0F67617A779}" destId="{457F1E66-875D-8743-A6C2-0E9052F87002}" srcOrd="6" destOrd="0" presId="urn:microsoft.com/office/officeart/2008/layout/LinedList"/>
    <dgm:cxn modelId="{23D839DA-06F1-E84F-B777-9C31BC624943}" type="presParOf" srcId="{5A573859-8C8A-E84A-B017-D0F67617A779}" destId="{37E7C805-D47D-0E4B-849D-482DF8BE1A52}" srcOrd="7" destOrd="0" presId="urn:microsoft.com/office/officeart/2008/layout/LinedList"/>
    <dgm:cxn modelId="{7D66AA01-8518-6347-BDB7-B2EB39175A16}" type="presParOf" srcId="{37E7C805-D47D-0E4B-849D-482DF8BE1A52}" destId="{F411155A-9DAE-2041-B859-4CDF5299220E}" srcOrd="0" destOrd="0" presId="urn:microsoft.com/office/officeart/2008/layout/LinedList"/>
    <dgm:cxn modelId="{F0B0D266-C3FC-4541-8C90-7EE95BF2A9C2}" type="presParOf" srcId="{37E7C805-D47D-0E4B-849D-482DF8BE1A52}" destId="{0A8AF23D-D8E9-9946-BEF3-0115A0570D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40DD945-2F07-464E-B0AD-CA323229197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585D442-C450-5843-90D3-78CD3709A991}">
      <dgm:prSet/>
      <dgm:spPr/>
      <dgm:t>
        <a:bodyPr/>
        <a:lstStyle/>
        <a:p>
          <a:r>
            <a:rPr lang="zh-CN" altLang="en-US" b="0" i="0" u="none"/>
            <a:t>第三百四十四条　</a:t>
          </a:r>
          <a:r>
            <a:rPr lang="en-US" altLang="zh-CN" b="0" i="0" u="none"/>
            <a:t>【</a:t>
          </a:r>
          <a:r>
            <a:rPr lang="zh-CN" altLang="en-US" b="0" i="0" u="none"/>
            <a:t>建设用地使用权的定义</a:t>
          </a:r>
          <a:r>
            <a:rPr lang="en-US" altLang="zh-CN" b="0" i="0" u="none"/>
            <a:t>】</a:t>
          </a:r>
          <a:r>
            <a:rPr lang="zh-CN" altLang="en-US" b="0" i="0" u="none"/>
            <a:t>建设用地使用权人依法对国家所有的土地享有占有、使用和收益的权利</a:t>
          </a:r>
          <a:r>
            <a:rPr lang="en-US" altLang="zh-CN" b="0" i="0" u="none"/>
            <a:t>,</a:t>
          </a:r>
          <a:r>
            <a:rPr lang="zh-CN" altLang="en-US" b="0" i="0" u="none"/>
            <a:t>有权利用该土地建造建筑物、构筑物及其附属设施。</a:t>
          </a:r>
        </a:p>
      </dgm:t>
    </dgm:pt>
    <dgm:pt modelId="{363F805B-74D4-8546-90B4-E3E55F41BCF7}" type="parTrans" cxnId="{47B0C22F-FDB3-B647-BDCF-C6F459E05D76}">
      <dgm:prSet/>
      <dgm:spPr/>
      <dgm:t>
        <a:bodyPr/>
        <a:lstStyle/>
        <a:p>
          <a:endParaRPr lang="zh-CN" altLang="en-US"/>
        </a:p>
      </dgm:t>
    </dgm:pt>
    <dgm:pt modelId="{0ADB2820-825E-D34E-BE6B-87E4B3CBC5FC}" type="sibTrans" cxnId="{47B0C22F-FDB3-B647-BDCF-C6F459E05D76}">
      <dgm:prSet/>
      <dgm:spPr/>
      <dgm:t>
        <a:bodyPr/>
        <a:lstStyle/>
        <a:p>
          <a:endParaRPr lang="zh-CN" altLang="en-US"/>
        </a:p>
      </dgm:t>
    </dgm:pt>
    <dgm:pt modelId="{99C5E42A-CAAF-7043-B621-6B34AE87F46A}">
      <dgm:prSet/>
      <dgm:spPr/>
      <dgm:t>
        <a:bodyPr/>
        <a:lstStyle/>
        <a:p>
          <a:r>
            <a:rPr lang="zh-CN" altLang="en-US" b="0" i="0" u="none"/>
            <a:t>第三百四十五条　</a:t>
          </a:r>
          <a:r>
            <a:rPr lang="en-US" altLang="zh-CN" b="0" i="0" u="none"/>
            <a:t>【</a:t>
          </a:r>
          <a:r>
            <a:rPr lang="zh-CN" altLang="en-US" b="0" i="0" u="none"/>
            <a:t>建设用地使用权的分层设立</a:t>
          </a:r>
          <a:r>
            <a:rPr lang="en-US" altLang="zh-CN" b="0" i="0" u="none"/>
            <a:t>】</a:t>
          </a:r>
          <a:r>
            <a:rPr lang="zh-CN" altLang="en-US" b="0" i="0" u="none"/>
            <a:t>建设用地使用权可以在土地的地表、地上或者地下分别设立。</a:t>
          </a:r>
        </a:p>
      </dgm:t>
    </dgm:pt>
    <dgm:pt modelId="{CB7CF288-3897-3A4A-A038-82556530BF75}" type="parTrans" cxnId="{F3F4CA9F-7514-2945-970E-884B3A0BB1B8}">
      <dgm:prSet/>
      <dgm:spPr/>
      <dgm:t>
        <a:bodyPr/>
        <a:lstStyle/>
        <a:p>
          <a:endParaRPr lang="zh-CN" altLang="en-US"/>
        </a:p>
      </dgm:t>
    </dgm:pt>
    <dgm:pt modelId="{7209CD69-1D44-194B-8C51-1686D33D42CC}" type="sibTrans" cxnId="{F3F4CA9F-7514-2945-970E-884B3A0BB1B8}">
      <dgm:prSet/>
      <dgm:spPr/>
      <dgm:t>
        <a:bodyPr/>
        <a:lstStyle/>
        <a:p>
          <a:endParaRPr lang="zh-CN" altLang="en-US"/>
        </a:p>
      </dgm:t>
    </dgm:pt>
    <dgm:pt modelId="{E24643BE-BDE6-2745-93A5-1F90EFD50FB8}">
      <dgm:prSet/>
      <dgm:spPr/>
      <dgm:t>
        <a:bodyPr/>
        <a:lstStyle/>
        <a:p>
          <a:r>
            <a:rPr lang="zh-CN" altLang="en-US" b="0" i="0" u="none"/>
            <a:t>第三百四十六条　</a:t>
          </a:r>
          <a:r>
            <a:rPr lang="en-US" altLang="zh-CN" b="0" i="0" u="none"/>
            <a:t>【</a:t>
          </a:r>
          <a:r>
            <a:rPr lang="zh-CN" altLang="en-US" b="0" i="0" u="none"/>
            <a:t>建设用地使用权的设立原则</a:t>
          </a:r>
          <a:r>
            <a:rPr lang="en-US" altLang="zh-CN" b="0" i="0" u="none"/>
            <a:t>】</a:t>
          </a:r>
          <a:r>
            <a:rPr lang="zh-CN" altLang="en-US" b="0" i="0" u="none"/>
            <a:t>设立建设用地使用权</a:t>
          </a:r>
          <a:r>
            <a:rPr lang="en-US" altLang="zh-CN" b="0" i="0" u="none"/>
            <a:t>,</a:t>
          </a:r>
          <a:r>
            <a:rPr lang="zh-CN" altLang="en-US" b="0" i="0" u="none"/>
            <a:t>应当符合节约资源、保护生态环境的要求</a:t>
          </a:r>
          <a:r>
            <a:rPr lang="en-US" altLang="zh-CN" b="0" i="0" u="none"/>
            <a:t>,</a:t>
          </a:r>
          <a:r>
            <a:rPr lang="zh-CN" altLang="en-US" b="0" i="0" u="none"/>
            <a:t>遵守法律、行政法规关于土地用途的规定</a:t>
          </a:r>
          <a:r>
            <a:rPr lang="en-US" altLang="zh-CN" b="0" i="0" u="none"/>
            <a:t>,</a:t>
          </a:r>
          <a:r>
            <a:rPr lang="zh-CN" altLang="en-US" b="0" i="0" u="none"/>
            <a:t>不得损害已经设立的用益物权。</a:t>
          </a:r>
        </a:p>
      </dgm:t>
    </dgm:pt>
    <dgm:pt modelId="{3C8B6A39-11B1-514B-9B16-430E23B3FC28}" type="parTrans" cxnId="{2DD24910-E856-6746-9A09-25949E7AF4A7}">
      <dgm:prSet/>
      <dgm:spPr/>
      <dgm:t>
        <a:bodyPr/>
        <a:lstStyle/>
        <a:p>
          <a:endParaRPr lang="zh-CN" altLang="en-US"/>
        </a:p>
      </dgm:t>
    </dgm:pt>
    <dgm:pt modelId="{700AF9F5-CBBE-274E-844F-44634ABED10C}" type="sibTrans" cxnId="{2DD24910-E856-6746-9A09-25949E7AF4A7}">
      <dgm:prSet/>
      <dgm:spPr/>
      <dgm:t>
        <a:bodyPr/>
        <a:lstStyle/>
        <a:p>
          <a:endParaRPr lang="zh-CN" altLang="en-US"/>
        </a:p>
      </dgm:t>
    </dgm:pt>
    <dgm:pt modelId="{92C5BA25-5633-3F40-8DD7-1EC26E9BE25A}" type="pres">
      <dgm:prSet presAssocID="{B40DD945-2F07-464E-B0AD-CA3232291976}" presName="vert0" presStyleCnt="0">
        <dgm:presLayoutVars>
          <dgm:dir/>
          <dgm:animOne val="branch"/>
          <dgm:animLvl val="lvl"/>
        </dgm:presLayoutVars>
      </dgm:prSet>
      <dgm:spPr/>
    </dgm:pt>
    <dgm:pt modelId="{FACB6B0E-7E6C-9247-B932-9FE5462FA953}" type="pres">
      <dgm:prSet presAssocID="{E585D442-C450-5843-90D3-78CD3709A991}" presName="thickLine" presStyleLbl="alignNode1" presStyleIdx="0" presStyleCnt="3"/>
      <dgm:spPr/>
    </dgm:pt>
    <dgm:pt modelId="{B076D9C3-D111-914E-976B-2600BE3C4789}" type="pres">
      <dgm:prSet presAssocID="{E585D442-C450-5843-90D3-78CD3709A991}" presName="horz1" presStyleCnt="0"/>
      <dgm:spPr/>
    </dgm:pt>
    <dgm:pt modelId="{C4415BAF-E81B-C04F-A572-71CEAACA8619}" type="pres">
      <dgm:prSet presAssocID="{E585D442-C450-5843-90D3-78CD3709A991}" presName="tx1" presStyleLbl="revTx" presStyleIdx="0" presStyleCnt="3"/>
      <dgm:spPr/>
    </dgm:pt>
    <dgm:pt modelId="{A666092C-7509-4A4C-87A6-9346217BBD0F}" type="pres">
      <dgm:prSet presAssocID="{E585D442-C450-5843-90D3-78CD3709A991}" presName="vert1" presStyleCnt="0"/>
      <dgm:spPr/>
    </dgm:pt>
    <dgm:pt modelId="{2506AB46-B59D-9B4A-9CCE-972A4F3C5656}" type="pres">
      <dgm:prSet presAssocID="{99C5E42A-CAAF-7043-B621-6B34AE87F46A}" presName="thickLine" presStyleLbl="alignNode1" presStyleIdx="1" presStyleCnt="3"/>
      <dgm:spPr/>
    </dgm:pt>
    <dgm:pt modelId="{176CEE6F-D5DE-3546-9583-080367A5EB89}" type="pres">
      <dgm:prSet presAssocID="{99C5E42A-CAAF-7043-B621-6B34AE87F46A}" presName="horz1" presStyleCnt="0"/>
      <dgm:spPr/>
    </dgm:pt>
    <dgm:pt modelId="{7C8ED182-7E51-1841-9BAB-A2DF17AB2ABB}" type="pres">
      <dgm:prSet presAssocID="{99C5E42A-CAAF-7043-B621-6B34AE87F46A}" presName="tx1" presStyleLbl="revTx" presStyleIdx="1" presStyleCnt="3"/>
      <dgm:spPr/>
    </dgm:pt>
    <dgm:pt modelId="{63747970-613B-BC4C-89F7-71B198D044FC}" type="pres">
      <dgm:prSet presAssocID="{99C5E42A-CAAF-7043-B621-6B34AE87F46A}" presName="vert1" presStyleCnt="0"/>
      <dgm:spPr/>
    </dgm:pt>
    <dgm:pt modelId="{389D8192-7D06-334F-8B02-21F7E52F1E5E}" type="pres">
      <dgm:prSet presAssocID="{E24643BE-BDE6-2745-93A5-1F90EFD50FB8}" presName="thickLine" presStyleLbl="alignNode1" presStyleIdx="2" presStyleCnt="3"/>
      <dgm:spPr/>
    </dgm:pt>
    <dgm:pt modelId="{833AC7FB-86BC-0949-B70E-A5D55C1C4617}" type="pres">
      <dgm:prSet presAssocID="{E24643BE-BDE6-2745-93A5-1F90EFD50FB8}" presName="horz1" presStyleCnt="0"/>
      <dgm:spPr/>
    </dgm:pt>
    <dgm:pt modelId="{7AE571B0-545D-1B4B-8EC2-1B7062C2CDB5}" type="pres">
      <dgm:prSet presAssocID="{E24643BE-BDE6-2745-93A5-1F90EFD50FB8}" presName="tx1" presStyleLbl="revTx" presStyleIdx="2" presStyleCnt="3"/>
      <dgm:spPr/>
    </dgm:pt>
    <dgm:pt modelId="{43BE9228-E59B-AE4B-BEC6-7EB97F358A7A}" type="pres">
      <dgm:prSet presAssocID="{E24643BE-BDE6-2745-93A5-1F90EFD50FB8}" presName="vert1" presStyleCnt="0"/>
      <dgm:spPr/>
    </dgm:pt>
  </dgm:ptLst>
  <dgm:cxnLst>
    <dgm:cxn modelId="{E6962808-9D7A-934F-964E-EA4801C597AD}" type="presOf" srcId="{E585D442-C450-5843-90D3-78CD3709A991}" destId="{C4415BAF-E81B-C04F-A572-71CEAACA8619}" srcOrd="0" destOrd="0" presId="urn:microsoft.com/office/officeart/2008/layout/LinedList"/>
    <dgm:cxn modelId="{2DD24910-E856-6746-9A09-25949E7AF4A7}" srcId="{B40DD945-2F07-464E-B0AD-CA3232291976}" destId="{E24643BE-BDE6-2745-93A5-1F90EFD50FB8}" srcOrd="2" destOrd="0" parTransId="{3C8B6A39-11B1-514B-9B16-430E23B3FC28}" sibTransId="{700AF9F5-CBBE-274E-844F-44634ABED10C}"/>
    <dgm:cxn modelId="{CD09EF20-8F18-284B-9CC4-3740B09A4ECA}" type="presOf" srcId="{E24643BE-BDE6-2745-93A5-1F90EFD50FB8}" destId="{7AE571B0-545D-1B4B-8EC2-1B7062C2CDB5}" srcOrd="0" destOrd="0" presId="urn:microsoft.com/office/officeart/2008/layout/LinedList"/>
    <dgm:cxn modelId="{6D04AF2A-AD88-8341-8479-54B594AFDACA}" type="presOf" srcId="{B40DD945-2F07-464E-B0AD-CA3232291976}" destId="{92C5BA25-5633-3F40-8DD7-1EC26E9BE25A}" srcOrd="0" destOrd="0" presId="urn:microsoft.com/office/officeart/2008/layout/LinedList"/>
    <dgm:cxn modelId="{47B0C22F-FDB3-B647-BDCF-C6F459E05D76}" srcId="{B40DD945-2F07-464E-B0AD-CA3232291976}" destId="{E585D442-C450-5843-90D3-78CD3709A991}" srcOrd="0" destOrd="0" parTransId="{363F805B-74D4-8546-90B4-E3E55F41BCF7}" sibTransId="{0ADB2820-825E-D34E-BE6B-87E4B3CBC5FC}"/>
    <dgm:cxn modelId="{F3F4CA9F-7514-2945-970E-884B3A0BB1B8}" srcId="{B40DD945-2F07-464E-B0AD-CA3232291976}" destId="{99C5E42A-CAAF-7043-B621-6B34AE87F46A}" srcOrd="1" destOrd="0" parTransId="{CB7CF288-3897-3A4A-A038-82556530BF75}" sibTransId="{7209CD69-1D44-194B-8C51-1686D33D42CC}"/>
    <dgm:cxn modelId="{9D2D0FAF-5B7D-CD4B-9809-1DA061EE487E}" type="presOf" srcId="{99C5E42A-CAAF-7043-B621-6B34AE87F46A}" destId="{7C8ED182-7E51-1841-9BAB-A2DF17AB2ABB}" srcOrd="0" destOrd="0" presId="urn:microsoft.com/office/officeart/2008/layout/LinedList"/>
    <dgm:cxn modelId="{DE2D4F22-731C-CE43-B580-8B04E10CE14F}" type="presParOf" srcId="{92C5BA25-5633-3F40-8DD7-1EC26E9BE25A}" destId="{FACB6B0E-7E6C-9247-B932-9FE5462FA953}" srcOrd="0" destOrd="0" presId="urn:microsoft.com/office/officeart/2008/layout/LinedList"/>
    <dgm:cxn modelId="{78EFB9A1-D5A3-784F-8B60-77A814B9C983}" type="presParOf" srcId="{92C5BA25-5633-3F40-8DD7-1EC26E9BE25A}" destId="{B076D9C3-D111-914E-976B-2600BE3C4789}" srcOrd="1" destOrd="0" presId="urn:microsoft.com/office/officeart/2008/layout/LinedList"/>
    <dgm:cxn modelId="{8C93D44F-7CFB-3E4B-B6E6-529EBFABB95A}" type="presParOf" srcId="{B076D9C3-D111-914E-976B-2600BE3C4789}" destId="{C4415BAF-E81B-C04F-A572-71CEAACA8619}" srcOrd="0" destOrd="0" presId="urn:microsoft.com/office/officeart/2008/layout/LinedList"/>
    <dgm:cxn modelId="{EF304B2A-9DEF-C64C-8381-550BEBDC4C10}" type="presParOf" srcId="{B076D9C3-D111-914E-976B-2600BE3C4789}" destId="{A666092C-7509-4A4C-87A6-9346217BBD0F}" srcOrd="1" destOrd="0" presId="urn:microsoft.com/office/officeart/2008/layout/LinedList"/>
    <dgm:cxn modelId="{137D0C78-5EC3-DE4F-A560-BEFE72B39210}" type="presParOf" srcId="{92C5BA25-5633-3F40-8DD7-1EC26E9BE25A}" destId="{2506AB46-B59D-9B4A-9CCE-972A4F3C5656}" srcOrd="2" destOrd="0" presId="urn:microsoft.com/office/officeart/2008/layout/LinedList"/>
    <dgm:cxn modelId="{27851256-5AF9-1040-AEF0-1AF10B57EE46}" type="presParOf" srcId="{92C5BA25-5633-3F40-8DD7-1EC26E9BE25A}" destId="{176CEE6F-D5DE-3546-9583-080367A5EB89}" srcOrd="3" destOrd="0" presId="urn:microsoft.com/office/officeart/2008/layout/LinedList"/>
    <dgm:cxn modelId="{7DDB9CAC-D058-4D49-9E32-CD34447377B1}" type="presParOf" srcId="{176CEE6F-D5DE-3546-9583-080367A5EB89}" destId="{7C8ED182-7E51-1841-9BAB-A2DF17AB2ABB}" srcOrd="0" destOrd="0" presId="urn:microsoft.com/office/officeart/2008/layout/LinedList"/>
    <dgm:cxn modelId="{E465C82F-42D9-B746-9658-6DD2E54111F4}" type="presParOf" srcId="{176CEE6F-D5DE-3546-9583-080367A5EB89}" destId="{63747970-613B-BC4C-89F7-71B198D044FC}" srcOrd="1" destOrd="0" presId="urn:microsoft.com/office/officeart/2008/layout/LinedList"/>
    <dgm:cxn modelId="{D2DA1C66-2A42-4349-9C48-AB2333A02FC9}" type="presParOf" srcId="{92C5BA25-5633-3F40-8DD7-1EC26E9BE25A}" destId="{389D8192-7D06-334F-8B02-21F7E52F1E5E}" srcOrd="4" destOrd="0" presId="urn:microsoft.com/office/officeart/2008/layout/LinedList"/>
    <dgm:cxn modelId="{A8D14648-C936-A44B-BB0B-101C418D9560}" type="presParOf" srcId="{92C5BA25-5633-3F40-8DD7-1EC26E9BE25A}" destId="{833AC7FB-86BC-0949-B70E-A5D55C1C4617}" srcOrd="5" destOrd="0" presId="urn:microsoft.com/office/officeart/2008/layout/LinedList"/>
    <dgm:cxn modelId="{86680C1D-D63D-DB45-A252-25CA6A64E9F8}" type="presParOf" srcId="{833AC7FB-86BC-0949-B70E-A5D55C1C4617}" destId="{7AE571B0-545D-1B4B-8EC2-1B7062C2CDB5}" srcOrd="0" destOrd="0" presId="urn:microsoft.com/office/officeart/2008/layout/LinedList"/>
    <dgm:cxn modelId="{25D3F005-5CAB-1142-ACFA-574701D96CE7}" type="presParOf" srcId="{833AC7FB-86BC-0949-B70E-A5D55C1C4617}" destId="{43BE9228-E59B-AE4B-BEC6-7EB97F358A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0F7D6A-D936-D44D-84FB-DB0BCA92EA6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4E54D8EA-E06F-4443-A9BA-C7677555677D}">
      <dgm:prSet/>
      <dgm:spPr/>
      <dgm:t>
        <a:bodyPr/>
        <a:lstStyle/>
        <a:p>
          <a:r>
            <a:rPr lang="zh-CN" altLang="en-US" b="0" i="0" u="none"/>
            <a:t>第三百四十七条　</a:t>
          </a:r>
          <a:r>
            <a:rPr lang="en-US" altLang="zh-CN" b="0" i="0" u="none"/>
            <a:t>【</a:t>
          </a:r>
          <a:r>
            <a:rPr lang="zh-CN" altLang="en-US" b="0" i="0" u="none"/>
            <a:t>建设用地使用权的设立方式</a:t>
          </a:r>
          <a:r>
            <a:rPr lang="en-US" altLang="zh-CN" b="0" i="0" u="none"/>
            <a:t>】</a:t>
          </a:r>
          <a:r>
            <a:rPr lang="zh-CN" altLang="en-US" b="0" i="0" u="none"/>
            <a:t>设立建设用地使用权</a:t>
          </a:r>
          <a:r>
            <a:rPr lang="en-US" altLang="zh-CN" b="0" i="0" u="none"/>
            <a:t>,</a:t>
          </a:r>
          <a:r>
            <a:rPr lang="zh-CN" altLang="en-US" b="0" i="0" u="none"/>
            <a:t>可以采取出让或者划拨等方式。</a:t>
          </a:r>
        </a:p>
      </dgm:t>
    </dgm:pt>
    <dgm:pt modelId="{4D39CE22-FB10-9848-959A-87FCC0B0E8DD}" type="parTrans" cxnId="{FD8FEFA1-9A14-464F-B34A-C1DD66A53701}">
      <dgm:prSet/>
      <dgm:spPr/>
      <dgm:t>
        <a:bodyPr/>
        <a:lstStyle/>
        <a:p>
          <a:endParaRPr lang="zh-CN" altLang="en-US"/>
        </a:p>
      </dgm:t>
    </dgm:pt>
    <dgm:pt modelId="{F309EF62-129E-1645-9587-B8D55F08FB0D}" type="sibTrans" cxnId="{FD8FEFA1-9A14-464F-B34A-C1DD66A53701}">
      <dgm:prSet/>
      <dgm:spPr/>
      <dgm:t>
        <a:bodyPr/>
        <a:lstStyle/>
        <a:p>
          <a:endParaRPr lang="zh-CN" altLang="en-US"/>
        </a:p>
      </dgm:t>
    </dgm:pt>
    <dgm:pt modelId="{08B1A0F3-423B-9E47-921C-387EB56512A0}">
      <dgm:prSet/>
      <dgm:spPr/>
      <dgm:t>
        <a:bodyPr/>
        <a:lstStyle/>
        <a:p>
          <a:r>
            <a:rPr lang="zh-CN" altLang="en-US" b="0" i="0" u="none"/>
            <a:t>工业、商业、旅游、娱乐和商品住宅等经营性用地以及同一土地有两个以上意向用地者的</a:t>
          </a:r>
          <a:r>
            <a:rPr lang="en-US" altLang="zh-CN" b="0" i="0" u="none"/>
            <a:t>,</a:t>
          </a:r>
          <a:r>
            <a:rPr lang="zh-CN" altLang="en-US" b="0" i="0" u="none"/>
            <a:t>应当采取招标、拍卖等公开竞价的方式出让。</a:t>
          </a:r>
        </a:p>
      </dgm:t>
    </dgm:pt>
    <dgm:pt modelId="{F92D0AA4-53B4-1D49-AD36-895B2DA83842}" type="parTrans" cxnId="{A0AAE66E-D5F7-314D-B821-B9B13A216D53}">
      <dgm:prSet/>
      <dgm:spPr/>
      <dgm:t>
        <a:bodyPr/>
        <a:lstStyle/>
        <a:p>
          <a:endParaRPr lang="zh-CN" altLang="en-US"/>
        </a:p>
      </dgm:t>
    </dgm:pt>
    <dgm:pt modelId="{DF7665B2-F7B4-994D-970B-C5DE2CD472EC}" type="sibTrans" cxnId="{A0AAE66E-D5F7-314D-B821-B9B13A216D53}">
      <dgm:prSet/>
      <dgm:spPr/>
      <dgm:t>
        <a:bodyPr/>
        <a:lstStyle/>
        <a:p>
          <a:endParaRPr lang="zh-CN" altLang="en-US"/>
        </a:p>
      </dgm:t>
    </dgm:pt>
    <dgm:pt modelId="{4D1EE0A3-5533-394E-B9A2-A4569BE1487D}">
      <dgm:prSet/>
      <dgm:spPr/>
      <dgm:t>
        <a:bodyPr/>
        <a:lstStyle/>
        <a:p>
          <a:r>
            <a:rPr lang="zh-CN" altLang="en-US" b="0" i="0" u="none"/>
            <a:t>严格限制以划拨方式设立建设用地使用权。</a:t>
          </a:r>
        </a:p>
      </dgm:t>
    </dgm:pt>
    <dgm:pt modelId="{F6504B54-9F1B-EB4B-9696-1BDC9F9E81C4}" type="parTrans" cxnId="{0D622DA1-8AD6-2444-B48B-4CC82F391E8D}">
      <dgm:prSet/>
      <dgm:spPr/>
      <dgm:t>
        <a:bodyPr/>
        <a:lstStyle/>
        <a:p>
          <a:endParaRPr lang="zh-CN" altLang="en-US"/>
        </a:p>
      </dgm:t>
    </dgm:pt>
    <dgm:pt modelId="{9AB5E1EE-FE83-7240-B6FA-1FE633D0A0B4}" type="sibTrans" cxnId="{0D622DA1-8AD6-2444-B48B-4CC82F391E8D}">
      <dgm:prSet/>
      <dgm:spPr/>
      <dgm:t>
        <a:bodyPr/>
        <a:lstStyle/>
        <a:p>
          <a:endParaRPr lang="zh-CN" altLang="en-US"/>
        </a:p>
      </dgm:t>
    </dgm:pt>
    <dgm:pt modelId="{EA0C78C0-524E-E445-B93D-D54CC4AC4793}" type="pres">
      <dgm:prSet presAssocID="{880F7D6A-D936-D44D-84FB-DB0BCA92EA60}" presName="vert0" presStyleCnt="0">
        <dgm:presLayoutVars>
          <dgm:dir/>
          <dgm:animOne val="branch"/>
          <dgm:animLvl val="lvl"/>
        </dgm:presLayoutVars>
      </dgm:prSet>
      <dgm:spPr/>
    </dgm:pt>
    <dgm:pt modelId="{60705173-7C30-7248-B33E-9D9638C9AC7A}" type="pres">
      <dgm:prSet presAssocID="{4E54D8EA-E06F-4443-A9BA-C7677555677D}" presName="thickLine" presStyleLbl="alignNode1" presStyleIdx="0" presStyleCnt="3"/>
      <dgm:spPr/>
    </dgm:pt>
    <dgm:pt modelId="{E0FCE3B0-E289-9E4B-A5DB-A73A64286993}" type="pres">
      <dgm:prSet presAssocID="{4E54D8EA-E06F-4443-A9BA-C7677555677D}" presName="horz1" presStyleCnt="0"/>
      <dgm:spPr/>
    </dgm:pt>
    <dgm:pt modelId="{1D7EAFE6-C3FA-F345-807C-9C5B8D3B3C14}" type="pres">
      <dgm:prSet presAssocID="{4E54D8EA-E06F-4443-A9BA-C7677555677D}" presName="tx1" presStyleLbl="revTx" presStyleIdx="0" presStyleCnt="3"/>
      <dgm:spPr/>
    </dgm:pt>
    <dgm:pt modelId="{2B09026E-163A-7446-9279-036EF0F2E159}" type="pres">
      <dgm:prSet presAssocID="{4E54D8EA-E06F-4443-A9BA-C7677555677D}" presName="vert1" presStyleCnt="0"/>
      <dgm:spPr/>
    </dgm:pt>
    <dgm:pt modelId="{B661FDAF-078B-6C47-A686-01CEB081D02B}" type="pres">
      <dgm:prSet presAssocID="{08B1A0F3-423B-9E47-921C-387EB56512A0}" presName="thickLine" presStyleLbl="alignNode1" presStyleIdx="1" presStyleCnt="3"/>
      <dgm:spPr/>
    </dgm:pt>
    <dgm:pt modelId="{0C7E75A0-1BF0-3B44-8C22-D525102FED20}" type="pres">
      <dgm:prSet presAssocID="{08B1A0F3-423B-9E47-921C-387EB56512A0}" presName="horz1" presStyleCnt="0"/>
      <dgm:spPr/>
    </dgm:pt>
    <dgm:pt modelId="{BB6F518A-E772-9E4A-BE04-52EA94AC4914}" type="pres">
      <dgm:prSet presAssocID="{08B1A0F3-423B-9E47-921C-387EB56512A0}" presName="tx1" presStyleLbl="revTx" presStyleIdx="1" presStyleCnt="3"/>
      <dgm:spPr/>
    </dgm:pt>
    <dgm:pt modelId="{3E67EC23-8E9F-424F-BA35-E4715898AFF8}" type="pres">
      <dgm:prSet presAssocID="{08B1A0F3-423B-9E47-921C-387EB56512A0}" presName="vert1" presStyleCnt="0"/>
      <dgm:spPr/>
    </dgm:pt>
    <dgm:pt modelId="{BD92357F-15C8-5041-ACD1-BA452F492A19}" type="pres">
      <dgm:prSet presAssocID="{4D1EE0A3-5533-394E-B9A2-A4569BE1487D}" presName="thickLine" presStyleLbl="alignNode1" presStyleIdx="2" presStyleCnt="3"/>
      <dgm:spPr/>
    </dgm:pt>
    <dgm:pt modelId="{C7F6E3AB-78AA-D24A-8CF3-F1CC7840B836}" type="pres">
      <dgm:prSet presAssocID="{4D1EE0A3-5533-394E-B9A2-A4569BE1487D}" presName="horz1" presStyleCnt="0"/>
      <dgm:spPr/>
    </dgm:pt>
    <dgm:pt modelId="{FFEB0E04-C03C-FE43-935D-ACA013DF810C}" type="pres">
      <dgm:prSet presAssocID="{4D1EE0A3-5533-394E-B9A2-A4569BE1487D}" presName="tx1" presStyleLbl="revTx" presStyleIdx="2" presStyleCnt="3"/>
      <dgm:spPr/>
    </dgm:pt>
    <dgm:pt modelId="{055EE34F-AE31-F34E-AE9A-7F912FD62570}" type="pres">
      <dgm:prSet presAssocID="{4D1EE0A3-5533-394E-B9A2-A4569BE1487D}" presName="vert1" presStyleCnt="0"/>
      <dgm:spPr/>
    </dgm:pt>
  </dgm:ptLst>
  <dgm:cxnLst>
    <dgm:cxn modelId="{A0AAE66E-D5F7-314D-B821-B9B13A216D53}" srcId="{880F7D6A-D936-D44D-84FB-DB0BCA92EA60}" destId="{08B1A0F3-423B-9E47-921C-387EB56512A0}" srcOrd="1" destOrd="0" parTransId="{F92D0AA4-53B4-1D49-AD36-895B2DA83842}" sibTransId="{DF7665B2-F7B4-994D-970B-C5DE2CD472EC}"/>
    <dgm:cxn modelId="{589B9074-20BD-9A43-A454-142D66047C51}" type="presOf" srcId="{4D1EE0A3-5533-394E-B9A2-A4569BE1487D}" destId="{FFEB0E04-C03C-FE43-935D-ACA013DF810C}" srcOrd="0" destOrd="0" presId="urn:microsoft.com/office/officeart/2008/layout/LinedList"/>
    <dgm:cxn modelId="{766B4B8A-4730-E140-AF24-9A74E9D4E061}" type="presOf" srcId="{880F7D6A-D936-D44D-84FB-DB0BCA92EA60}" destId="{EA0C78C0-524E-E445-B93D-D54CC4AC4793}" srcOrd="0" destOrd="0" presId="urn:microsoft.com/office/officeart/2008/layout/LinedList"/>
    <dgm:cxn modelId="{4425CB8C-A6F7-D945-8357-0554064CE673}" type="presOf" srcId="{4E54D8EA-E06F-4443-A9BA-C7677555677D}" destId="{1D7EAFE6-C3FA-F345-807C-9C5B8D3B3C14}" srcOrd="0" destOrd="0" presId="urn:microsoft.com/office/officeart/2008/layout/LinedList"/>
    <dgm:cxn modelId="{8AB0948D-DF8E-B740-9C52-1D8B723FABF3}" type="presOf" srcId="{08B1A0F3-423B-9E47-921C-387EB56512A0}" destId="{BB6F518A-E772-9E4A-BE04-52EA94AC4914}" srcOrd="0" destOrd="0" presId="urn:microsoft.com/office/officeart/2008/layout/LinedList"/>
    <dgm:cxn modelId="{0D622DA1-8AD6-2444-B48B-4CC82F391E8D}" srcId="{880F7D6A-D936-D44D-84FB-DB0BCA92EA60}" destId="{4D1EE0A3-5533-394E-B9A2-A4569BE1487D}" srcOrd="2" destOrd="0" parTransId="{F6504B54-9F1B-EB4B-9696-1BDC9F9E81C4}" sibTransId="{9AB5E1EE-FE83-7240-B6FA-1FE633D0A0B4}"/>
    <dgm:cxn modelId="{FD8FEFA1-9A14-464F-B34A-C1DD66A53701}" srcId="{880F7D6A-D936-D44D-84FB-DB0BCA92EA60}" destId="{4E54D8EA-E06F-4443-A9BA-C7677555677D}" srcOrd="0" destOrd="0" parTransId="{4D39CE22-FB10-9848-959A-87FCC0B0E8DD}" sibTransId="{F309EF62-129E-1645-9587-B8D55F08FB0D}"/>
    <dgm:cxn modelId="{D2958AAE-9B20-4D40-9E31-3F9D2F14543D}" type="presParOf" srcId="{EA0C78C0-524E-E445-B93D-D54CC4AC4793}" destId="{60705173-7C30-7248-B33E-9D9638C9AC7A}" srcOrd="0" destOrd="0" presId="urn:microsoft.com/office/officeart/2008/layout/LinedList"/>
    <dgm:cxn modelId="{A5B2C1BA-66EC-BF49-8A44-C20890601B49}" type="presParOf" srcId="{EA0C78C0-524E-E445-B93D-D54CC4AC4793}" destId="{E0FCE3B0-E289-9E4B-A5DB-A73A64286993}" srcOrd="1" destOrd="0" presId="urn:microsoft.com/office/officeart/2008/layout/LinedList"/>
    <dgm:cxn modelId="{0550BD8E-39C0-5D40-B281-1F59E4DB2FBA}" type="presParOf" srcId="{E0FCE3B0-E289-9E4B-A5DB-A73A64286993}" destId="{1D7EAFE6-C3FA-F345-807C-9C5B8D3B3C14}" srcOrd="0" destOrd="0" presId="urn:microsoft.com/office/officeart/2008/layout/LinedList"/>
    <dgm:cxn modelId="{1A2E85D7-8165-C545-AC4F-152DF3958355}" type="presParOf" srcId="{E0FCE3B0-E289-9E4B-A5DB-A73A64286993}" destId="{2B09026E-163A-7446-9279-036EF0F2E159}" srcOrd="1" destOrd="0" presId="urn:microsoft.com/office/officeart/2008/layout/LinedList"/>
    <dgm:cxn modelId="{63303521-E6FB-3A42-94B8-B4AC766E215C}" type="presParOf" srcId="{EA0C78C0-524E-E445-B93D-D54CC4AC4793}" destId="{B661FDAF-078B-6C47-A686-01CEB081D02B}" srcOrd="2" destOrd="0" presId="urn:microsoft.com/office/officeart/2008/layout/LinedList"/>
    <dgm:cxn modelId="{04A20F6C-1A83-8A47-80F6-577B075E6451}" type="presParOf" srcId="{EA0C78C0-524E-E445-B93D-D54CC4AC4793}" destId="{0C7E75A0-1BF0-3B44-8C22-D525102FED20}" srcOrd="3" destOrd="0" presId="urn:microsoft.com/office/officeart/2008/layout/LinedList"/>
    <dgm:cxn modelId="{9731BB45-275A-1A47-8968-1D21B243EB26}" type="presParOf" srcId="{0C7E75A0-1BF0-3B44-8C22-D525102FED20}" destId="{BB6F518A-E772-9E4A-BE04-52EA94AC4914}" srcOrd="0" destOrd="0" presId="urn:microsoft.com/office/officeart/2008/layout/LinedList"/>
    <dgm:cxn modelId="{EADB758E-2816-754A-88DA-AFA43584E861}" type="presParOf" srcId="{0C7E75A0-1BF0-3B44-8C22-D525102FED20}" destId="{3E67EC23-8E9F-424F-BA35-E4715898AFF8}" srcOrd="1" destOrd="0" presId="urn:microsoft.com/office/officeart/2008/layout/LinedList"/>
    <dgm:cxn modelId="{5AE59EE8-DE40-6E4D-A17D-4A7AFC82CF9F}" type="presParOf" srcId="{EA0C78C0-524E-E445-B93D-D54CC4AC4793}" destId="{BD92357F-15C8-5041-ACD1-BA452F492A19}" srcOrd="4" destOrd="0" presId="urn:microsoft.com/office/officeart/2008/layout/LinedList"/>
    <dgm:cxn modelId="{201A5532-6939-7E44-A269-A4393739C6CA}" type="presParOf" srcId="{EA0C78C0-524E-E445-B93D-D54CC4AC4793}" destId="{C7F6E3AB-78AA-D24A-8CF3-F1CC7840B836}" srcOrd="5" destOrd="0" presId="urn:microsoft.com/office/officeart/2008/layout/LinedList"/>
    <dgm:cxn modelId="{7D48C9DD-C5C0-0740-8FF4-51E4F63035FB}" type="presParOf" srcId="{C7F6E3AB-78AA-D24A-8CF3-F1CC7840B836}" destId="{FFEB0E04-C03C-FE43-935D-ACA013DF810C}" srcOrd="0" destOrd="0" presId="urn:microsoft.com/office/officeart/2008/layout/LinedList"/>
    <dgm:cxn modelId="{D7C765BC-3EAF-9547-8BCC-FBCAD3A6EF07}" type="presParOf" srcId="{C7F6E3AB-78AA-D24A-8CF3-F1CC7840B836}" destId="{055EE34F-AE31-F34E-AE9A-7F912FD625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4103EBF-2159-6D40-8852-30F40A98A38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64238314-988A-D147-A014-1DEA74B2D815}">
      <dgm:prSet/>
      <dgm:spPr/>
      <dgm:t>
        <a:bodyPr/>
        <a:lstStyle/>
        <a:p>
          <a:r>
            <a:rPr lang="zh-CN" altLang="en-US" b="0" i="0" u="none" dirty="0"/>
            <a:t>第三百四十八条　</a:t>
          </a:r>
          <a:r>
            <a:rPr lang="en-US" altLang="zh-CN" b="0" i="0" u="none" dirty="0"/>
            <a:t>【</a:t>
          </a:r>
          <a:r>
            <a:rPr lang="zh-CN" altLang="en-US" b="0" i="0" u="none" dirty="0"/>
            <a:t>建设用地使用权出让合同</a:t>
          </a:r>
          <a:r>
            <a:rPr lang="en-US" altLang="zh-CN" b="0" i="0" u="none" dirty="0"/>
            <a:t>】</a:t>
          </a:r>
          <a:r>
            <a:rPr lang="zh-CN" altLang="en-US" b="0" i="0" u="none" dirty="0"/>
            <a:t>通过招标、拍卖、协议等出让方式设立建设用地使用权的</a:t>
          </a:r>
          <a:r>
            <a:rPr lang="en-US" altLang="zh-CN" b="0" i="0" u="none" dirty="0"/>
            <a:t>,</a:t>
          </a:r>
          <a:r>
            <a:rPr lang="zh-CN" altLang="en-US" b="0" i="0" u="none" dirty="0"/>
            <a:t>当事人应当采用书面形式订立建设用地使用权出让合同。</a:t>
          </a:r>
        </a:p>
      </dgm:t>
    </dgm:pt>
    <dgm:pt modelId="{EA3C13EA-111C-8F48-B2CB-382D2CFD6A45}" type="parTrans" cxnId="{81E5A4EC-C33F-1946-BBAA-8B30F1DB7C43}">
      <dgm:prSet/>
      <dgm:spPr/>
      <dgm:t>
        <a:bodyPr/>
        <a:lstStyle/>
        <a:p>
          <a:endParaRPr lang="zh-CN" altLang="en-US"/>
        </a:p>
      </dgm:t>
    </dgm:pt>
    <dgm:pt modelId="{02C6F83F-8A22-D446-83CC-70DC45B616D5}" type="sibTrans" cxnId="{81E5A4EC-C33F-1946-BBAA-8B30F1DB7C43}">
      <dgm:prSet/>
      <dgm:spPr/>
      <dgm:t>
        <a:bodyPr/>
        <a:lstStyle/>
        <a:p>
          <a:endParaRPr lang="zh-CN" altLang="en-US"/>
        </a:p>
      </dgm:t>
    </dgm:pt>
    <dgm:pt modelId="{64E3B1AF-1A25-FD42-B85A-E338511974A6}">
      <dgm:prSet/>
      <dgm:spPr/>
      <dgm:t>
        <a:bodyPr/>
        <a:lstStyle/>
        <a:p>
          <a:r>
            <a:rPr lang="zh-CN" altLang="en-US" b="0" i="0" u="none"/>
            <a:t>建设用地使用权出让合同一般包括下列条款</a:t>
          </a:r>
          <a:r>
            <a:rPr lang="en-US" altLang="zh-CN" b="0" i="0" u="none"/>
            <a:t>:</a:t>
          </a:r>
        </a:p>
      </dgm:t>
    </dgm:pt>
    <dgm:pt modelId="{0F36A22E-1B0B-C94F-ACE9-F82141ABEF2E}" type="parTrans" cxnId="{23118496-FD05-F045-8E4B-38688A0612F7}">
      <dgm:prSet/>
      <dgm:spPr/>
      <dgm:t>
        <a:bodyPr/>
        <a:lstStyle/>
        <a:p>
          <a:endParaRPr lang="zh-CN" altLang="en-US"/>
        </a:p>
      </dgm:t>
    </dgm:pt>
    <dgm:pt modelId="{182CA573-CED3-6743-BB21-B4267268CC1F}" type="sibTrans" cxnId="{23118496-FD05-F045-8E4B-38688A0612F7}">
      <dgm:prSet/>
      <dgm:spPr/>
      <dgm:t>
        <a:bodyPr/>
        <a:lstStyle/>
        <a:p>
          <a:endParaRPr lang="zh-CN" altLang="en-US"/>
        </a:p>
      </dgm:t>
    </dgm:pt>
    <dgm:pt modelId="{167A2A22-3B57-E44C-9B03-EEF76EF928FE}">
      <dgm:prSet/>
      <dgm:spPr/>
      <dgm:t>
        <a:bodyPr/>
        <a:lstStyle/>
        <a:p>
          <a:r>
            <a:rPr lang="en-US" altLang="zh-CN" b="0" i="0" u="none"/>
            <a:t>(</a:t>
          </a:r>
          <a:r>
            <a:rPr lang="zh-CN" altLang="en-US" b="0" i="0" u="none"/>
            <a:t>一</a:t>
          </a:r>
          <a:r>
            <a:rPr lang="en-US" altLang="zh-CN" b="0" i="0" u="none"/>
            <a:t>)</a:t>
          </a:r>
          <a:r>
            <a:rPr lang="zh-CN" altLang="en-US" b="0" i="0" u="none"/>
            <a:t>当事人的名称和住所</a:t>
          </a:r>
          <a:r>
            <a:rPr lang="en-US" altLang="zh-CN" b="0" i="0" u="none"/>
            <a:t>;</a:t>
          </a:r>
        </a:p>
      </dgm:t>
    </dgm:pt>
    <dgm:pt modelId="{345428DB-E881-8343-9AD3-2832C567BD58}" type="parTrans" cxnId="{04AA2119-49A1-0242-BBEA-DD289F50B0B8}">
      <dgm:prSet/>
      <dgm:spPr/>
      <dgm:t>
        <a:bodyPr/>
        <a:lstStyle/>
        <a:p>
          <a:endParaRPr lang="zh-CN" altLang="en-US"/>
        </a:p>
      </dgm:t>
    </dgm:pt>
    <dgm:pt modelId="{9ABC017E-9AF4-7B44-AA02-DA00EC424BE6}" type="sibTrans" cxnId="{04AA2119-49A1-0242-BBEA-DD289F50B0B8}">
      <dgm:prSet/>
      <dgm:spPr/>
      <dgm:t>
        <a:bodyPr/>
        <a:lstStyle/>
        <a:p>
          <a:endParaRPr lang="zh-CN" altLang="en-US"/>
        </a:p>
      </dgm:t>
    </dgm:pt>
    <dgm:pt modelId="{C0BD36A8-7153-3046-AEC8-9C5F807CC740}">
      <dgm:prSet/>
      <dgm:spPr/>
      <dgm:t>
        <a:bodyPr/>
        <a:lstStyle/>
        <a:p>
          <a:r>
            <a:rPr lang="en-US" altLang="zh-CN" b="0" i="0" u="none"/>
            <a:t>(</a:t>
          </a:r>
          <a:r>
            <a:rPr lang="zh-CN" altLang="en-US" b="0" i="0" u="none"/>
            <a:t>二</a:t>
          </a:r>
          <a:r>
            <a:rPr lang="en-US" altLang="zh-CN" b="0" i="0" u="none"/>
            <a:t>)</a:t>
          </a:r>
          <a:r>
            <a:rPr lang="zh-CN" altLang="en-US" b="0" i="0" u="none"/>
            <a:t>土地界址、面积等</a:t>
          </a:r>
          <a:r>
            <a:rPr lang="en-US" altLang="zh-CN" b="0" i="0" u="none"/>
            <a:t>;</a:t>
          </a:r>
        </a:p>
      </dgm:t>
    </dgm:pt>
    <dgm:pt modelId="{401E7E74-F079-E547-BBB3-54531C713D1F}" type="parTrans" cxnId="{14A68F02-367A-D84F-BA63-251F46A5CA2B}">
      <dgm:prSet/>
      <dgm:spPr/>
      <dgm:t>
        <a:bodyPr/>
        <a:lstStyle/>
        <a:p>
          <a:endParaRPr lang="zh-CN" altLang="en-US"/>
        </a:p>
      </dgm:t>
    </dgm:pt>
    <dgm:pt modelId="{38619062-23F5-114F-A810-62345B7CA730}" type="sibTrans" cxnId="{14A68F02-367A-D84F-BA63-251F46A5CA2B}">
      <dgm:prSet/>
      <dgm:spPr/>
      <dgm:t>
        <a:bodyPr/>
        <a:lstStyle/>
        <a:p>
          <a:endParaRPr lang="zh-CN" altLang="en-US"/>
        </a:p>
      </dgm:t>
    </dgm:pt>
    <dgm:pt modelId="{25DF9796-D8AD-3440-9C25-19EAB479DDB5}">
      <dgm:prSet/>
      <dgm:spPr/>
      <dgm:t>
        <a:bodyPr/>
        <a:lstStyle/>
        <a:p>
          <a:r>
            <a:rPr lang="en-US" altLang="zh-CN" b="0" i="0" u="none"/>
            <a:t>(</a:t>
          </a:r>
          <a:r>
            <a:rPr lang="zh-CN" altLang="en-US" b="0" i="0" u="none"/>
            <a:t>三</a:t>
          </a:r>
          <a:r>
            <a:rPr lang="en-US" altLang="zh-CN" b="0" i="0" u="none"/>
            <a:t>)</a:t>
          </a:r>
          <a:r>
            <a:rPr lang="zh-CN" altLang="en-US" b="0" i="0" u="none"/>
            <a:t>建筑物、构筑物及其附属设施占用的空间</a:t>
          </a:r>
          <a:r>
            <a:rPr lang="en-US" altLang="zh-CN" b="0" i="0" u="none"/>
            <a:t>;</a:t>
          </a:r>
        </a:p>
      </dgm:t>
    </dgm:pt>
    <dgm:pt modelId="{DD834342-44C5-D148-A5A3-724A29D15E7B}" type="parTrans" cxnId="{E73A9B12-B6CC-3047-B96C-B15C6BF3B4D8}">
      <dgm:prSet/>
      <dgm:spPr/>
      <dgm:t>
        <a:bodyPr/>
        <a:lstStyle/>
        <a:p>
          <a:endParaRPr lang="zh-CN" altLang="en-US"/>
        </a:p>
      </dgm:t>
    </dgm:pt>
    <dgm:pt modelId="{AEE39B73-8C1C-3643-BBA5-B5A62FB071E5}" type="sibTrans" cxnId="{E73A9B12-B6CC-3047-B96C-B15C6BF3B4D8}">
      <dgm:prSet/>
      <dgm:spPr/>
      <dgm:t>
        <a:bodyPr/>
        <a:lstStyle/>
        <a:p>
          <a:endParaRPr lang="zh-CN" altLang="en-US"/>
        </a:p>
      </dgm:t>
    </dgm:pt>
    <dgm:pt modelId="{45F5AB19-0AC1-C24A-80F9-F051BEF14709}">
      <dgm:prSet/>
      <dgm:spPr/>
      <dgm:t>
        <a:bodyPr/>
        <a:lstStyle/>
        <a:p>
          <a:r>
            <a:rPr lang="en-US" altLang="zh-CN" b="0" i="0" u="none"/>
            <a:t>(</a:t>
          </a:r>
          <a:r>
            <a:rPr lang="zh-CN" altLang="en-US" b="0" i="0" u="none"/>
            <a:t>四</a:t>
          </a:r>
          <a:r>
            <a:rPr lang="en-US" altLang="zh-CN" b="0" i="0" u="none"/>
            <a:t>)</a:t>
          </a:r>
          <a:r>
            <a:rPr lang="zh-CN" altLang="en-US" b="0" i="0" u="none"/>
            <a:t>土地用途、规划条件</a:t>
          </a:r>
          <a:r>
            <a:rPr lang="en-US" altLang="zh-CN" b="0" i="0" u="none"/>
            <a:t>;</a:t>
          </a:r>
        </a:p>
      </dgm:t>
    </dgm:pt>
    <dgm:pt modelId="{7232BC79-8733-5B43-8375-FBE91AC6FA77}" type="parTrans" cxnId="{BC728746-E64B-E84E-B581-60C671EC1486}">
      <dgm:prSet/>
      <dgm:spPr/>
      <dgm:t>
        <a:bodyPr/>
        <a:lstStyle/>
        <a:p>
          <a:endParaRPr lang="zh-CN" altLang="en-US"/>
        </a:p>
      </dgm:t>
    </dgm:pt>
    <dgm:pt modelId="{D9D44F20-F0E5-2347-9B1C-57D453B845DC}" type="sibTrans" cxnId="{BC728746-E64B-E84E-B581-60C671EC1486}">
      <dgm:prSet/>
      <dgm:spPr/>
      <dgm:t>
        <a:bodyPr/>
        <a:lstStyle/>
        <a:p>
          <a:endParaRPr lang="zh-CN" altLang="en-US"/>
        </a:p>
      </dgm:t>
    </dgm:pt>
    <dgm:pt modelId="{23588A47-628C-E141-8D4E-BDEA1AD98AE9}">
      <dgm:prSet/>
      <dgm:spPr/>
      <dgm:t>
        <a:bodyPr/>
        <a:lstStyle/>
        <a:p>
          <a:r>
            <a:rPr lang="en-US" altLang="zh-CN" b="0" i="0" u="none"/>
            <a:t>(</a:t>
          </a:r>
          <a:r>
            <a:rPr lang="zh-CN" altLang="en-US" b="0" i="0" u="none"/>
            <a:t>五</a:t>
          </a:r>
          <a:r>
            <a:rPr lang="en-US" altLang="zh-CN" b="0" i="0" u="none"/>
            <a:t>)</a:t>
          </a:r>
          <a:r>
            <a:rPr lang="zh-CN" altLang="en-US" b="0" i="0" u="none"/>
            <a:t>建设用地使用权期限</a:t>
          </a:r>
          <a:r>
            <a:rPr lang="en-US" altLang="zh-CN" b="0" i="0" u="none"/>
            <a:t>;</a:t>
          </a:r>
        </a:p>
      </dgm:t>
    </dgm:pt>
    <dgm:pt modelId="{EC21173F-E440-C842-A6B6-0DDABD0F813B}" type="parTrans" cxnId="{965E954A-92B3-A44D-AC55-E650E4F45FCB}">
      <dgm:prSet/>
      <dgm:spPr/>
      <dgm:t>
        <a:bodyPr/>
        <a:lstStyle/>
        <a:p>
          <a:endParaRPr lang="zh-CN" altLang="en-US"/>
        </a:p>
      </dgm:t>
    </dgm:pt>
    <dgm:pt modelId="{81CC3A0F-C29F-4145-BC26-45AF332ABB3F}" type="sibTrans" cxnId="{965E954A-92B3-A44D-AC55-E650E4F45FCB}">
      <dgm:prSet/>
      <dgm:spPr/>
      <dgm:t>
        <a:bodyPr/>
        <a:lstStyle/>
        <a:p>
          <a:endParaRPr lang="zh-CN" altLang="en-US"/>
        </a:p>
      </dgm:t>
    </dgm:pt>
    <dgm:pt modelId="{BDA6A7A5-BE99-5C41-A419-66548915F0FA}">
      <dgm:prSet/>
      <dgm:spPr/>
      <dgm:t>
        <a:bodyPr/>
        <a:lstStyle/>
        <a:p>
          <a:r>
            <a:rPr lang="en-US" altLang="zh-CN" b="0" i="0" u="none"/>
            <a:t>(</a:t>
          </a:r>
          <a:r>
            <a:rPr lang="zh-CN" altLang="en-US" b="0" i="0" u="none"/>
            <a:t>六</a:t>
          </a:r>
          <a:r>
            <a:rPr lang="en-US" altLang="zh-CN" b="0" i="0" u="none"/>
            <a:t>)</a:t>
          </a:r>
          <a:r>
            <a:rPr lang="zh-CN" altLang="en-US" b="0" i="0" u="none"/>
            <a:t>出让金等费用及其支付方式</a:t>
          </a:r>
          <a:r>
            <a:rPr lang="en-US" altLang="zh-CN" b="0" i="0" u="none"/>
            <a:t>;</a:t>
          </a:r>
        </a:p>
      </dgm:t>
    </dgm:pt>
    <dgm:pt modelId="{840C6303-77C8-424F-BFF1-627086463ECD}" type="parTrans" cxnId="{6116F28D-F532-7A4A-94DD-25273DBEDB81}">
      <dgm:prSet/>
      <dgm:spPr/>
      <dgm:t>
        <a:bodyPr/>
        <a:lstStyle/>
        <a:p>
          <a:endParaRPr lang="zh-CN" altLang="en-US"/>
        </a:p>
      </dgm:t>
    </dgm:pt>
    <dgm:pt modelId="{9779F302-CB12-FD43-BEE2-9F152F457ACE}" type="sibTrans" cxnId="{6116F28D-F532-7A4A-94DD-25273DBEDB81}">
      <dgm:prSet/>
      <dgm:spPr/>
      <dgm:t>
        <a:bodyPr/>
        <a:lstStyle/>
        <a:p>
          <a:endParaRPr lang="zh-CN" altLang="en-US"/>
        </a:p>
      </dgm:t>
    </dgm:pt>
    <dgm:pt modelId="{AE57A2D0-536C-164E-AC90-64B428014ECE}">
      <dgm:prSet/>
      <dgm:spPr/>
      <dgm:t>
        <a:bodyPr/>
        <a:lstStyle/>
        <a:p>
          <a:r>
            <a:rPr lang="en-US" altLang="zh-CN" b="0" i="0" u="none"/>
            <a:t>(</a:t>
          </a:r>
          <a:r>
            <a:rPr lang="zh-CN" altLang="en-US" b="0" i="0" u="none"/>
            <a:t>七</a:t>
          </a:r>
          <a:r>
            <a:rPr lang="en-US" altLang="zh-CN" b="0" i="0" u="none"/>
            <a:t>)</a:t>
          </a:r>
          <a:r>
            <a:rPr lang="zh-CN" altLang="en-US" b="0" i="0" u="none"/>
            <a:t>解决争议的方法。</a:t>
          </a:r>
        </a:p>
      </dgm:t>
    </dgm:pt>
    <dgm:pt modelId="{A8D46A95-B847-1F4D-92DE-F846BDBDD660}" type="parTrans" cxnId="{B60C1CCE-2DD8-9443-BB51-442544825BF2}">
      <dgm:prSet/>
      <dgm:spPr/>
      <dgm:t>
        <a:bodyPr/>
        <a:lstStyle/>
        <a:p>
          <a:endParaRPr lang="zh-CN" altLang="en-US"/>
        </a:p>
      </dgm:t>
    </dgm:pt>
    <dgm:pt modelId="{12A317D5-20E8-5148-83BB-3C5E6E773072}" type="sibTrans" cxnId="{B60C1CCE-2DD8-9443-BB51-442544825BF2}">
      <dgm:prSet/>
      <dgm:spPr/>
      <dgm:t>
        <a:bodyPr/>
        <a:lstStyle/>
        <a:p>
          <a:endParaRPr lang="zh-CN" altLang="en-US"/>
        </a:p>
      </dgm:t>
    </dgm:pt>
    <dgm:pt modelId="{AB4130F5-9B53-B445-B0E7-E2374365DC41}" type="pres">
      <dgm:prSet presAssocID="{54103EBF-2159-6D40-8852-30F40A98A381}" presName="vert0" presStyleCnt="0">
        <dgm:presLayoutVars>
          <dgm:dir/>
          <dgm:animOne val="branch"/>
          <dgm:animLvl val="lvl"/>
        </dgm:presLayoutVars>
      </dgm:prSet>
      <dgm:spPr/>
    </dgm:pt>
    <dgm:pt modelId="{A1DF516A-6E8D-1649-B3D8-DD96E581900F}" type="pres">
      <dgm:prSet presAssocID="{64238314-988A-D147-A014-1DEA74B2D815}" presName="thickLine" presStyleLbl="alignNode1" presStyleIdx="0" presStyleCnt="9"/>
      <dgm:spPr/>
    </dgm:pt>
    <dgm:pt modelId="{26588529-08E8-F54C-A832-B3CD2D5222C6}" type="pres">
      <dgm:prSet presAssocID="{64238314-988A-D147-A014-1DEA74B2D815}" presName="horz1" presStyleCnt="0"/>
      <dgm:spPr/>
    </dgm:pt>
    <dgm:pt modelId="{8DDDAE81-07FF-D34E-BC70-D0EDACC95098}" type="pres">
      <dgm:prSet presAssocID="{64238314-988A-D147-A014-1DEA74B2D815}" presName="tx1" presStyleLbl="revTx" presStyleIdx="0" presStyleCnt="9" custScaleY="204643"/>
      <dgm:spPr/>
    </dgm:pt>
    <dgm:pt modelId="{F4AD88A6-36C9-9746-B127-B9DDAE8B3805}" type="pres">
      <dgm:prSet presAssocID="{64238314-988A-D147-A014-1DEA74B2D815}" presName="vert1" presStyleCnt="0"/>
      <dgm:spPr/>
    </dgm:pt>
    <dgm:pt modelId="{CB21C34B-50D0-B64F-8FF4-A06C0D584D1F}" type="pres">
      <dgm:prSet presAssocID="{64E3B1AF-1A25-FD42-B85A-E338511974A6}" presName="thickLine" presStyleLbl="alignNode1" presStyleIdx="1" presStyleCnt="9"/>
      <dgm:spPr/>
    </dgm:pt>
    <dgm:pt modelId="{28EBAE08-564B-B142-B479-3BE2ACFAF2F7}" type="pres">
      <dgm:prSet presAssocID="{64E3B1AF-1A25-FD42-B85A-E338511974A6}" presName="horz1" presStyleCnt="0"/>
      <dgm:spPr/>
    </dgm:pt>
    <dgm:pt modelId="{19AB67F9-46E2-BA47-8D6D-1A3F1CA1692A}" type="pres">
      <dgm:prSet presAssocID="{64E3B1AF-1A25-FD42-B85A-E338511974A6}" presName="tx1" presStyleLbl="revTx" presStyleIdx="1" presStyleCnt="9"/>
      <dgm:spPr/>
    </dgm:pt>
    <dgm:pt modelId="{2710010F-52B5-5341-9749-388ECAE5068B}" type="pres">
      <dgm:prSet presAssocID="{64E3B1AF-1A25-FD42-B85A-E338511974A6}" presName="vert1" presStyleCnt="0"/>
      <dgm:spPr/>
    </dgm:pt>
    <dgm:pt modelId="{1032974C-DEA0-D34B-A201-DDE3274FE7DF}" type="pres">
      <dgm:prSet presAssocID="{167A2A22-3B57-E44C-9B03-EEF76EF928FE}" presName="thickLine" presStyleLbl="alignNode1" presStyleIdx="2" presStyleCnt="9"/>
      <dgm:spPr/>
    </dgm:pt>
    <dgm:pt modelId="{164522D2-8F4C-6145-AACA-8636D390D86C}" type="pres">
      <dgm:prSet presAssocID="{167A2A22-3B57-E44C-9B03-EEF76EF928FE}" presName="horz1" presStyleCnt="0"/>
      <dgm:spPr/>
    </dgm:pt>
    <dgm:pt modelId="{E10188EC-6A69-B741-87B0-3D3167E1F1DC}" type="pres">
      <dgm:prSet presAssocID="{167A2A22-3B57-E44C-9B03-EEF76EF928FE}" presName="tx1" presStyleLbl="revTx" presStyleIdx="2" presStyleCnt="9"/>
      <dgm:spPr/>
    </dgm:pt>
    <dgm:pt modelId="{4FF825C3-794A-8A4C-A01F-FD7E07FC5B4E}" type="pres">
      <dgm:prSet presAssocID="{167A2A22-3B57-E44C-9B03-EEF76EF928FE}" presName="vert1" presStyleCnt="0"/>
      <dgm:spPr/>
    </dgm:pt>
    <dgm:pt modelId="{1A3731DA-D08D-F348-8CB7-7C4A96524191}" type="pres">
      <dgm:prSet presAssocID="{C0BD36A8-7153-3046-AEC8-9C5F807CC740}" presName="thickLine" presStyleLbl="alignNode1" presStyleIdx="3" presStyleCnt="9"/>
      <dgm:spPr/>
    </dgm:pt>
    <dgm:pt modelId="{09C84C46-3B5B-4348-BAF6-1355C45B8D8B}" type="pres">
      <dgm:prSet presAssocID="{C0BD36A8-7153-3046-AEC8-9C5F807CC740}" presName="horz1" presStyleCnt="0"/>
      <dgm:spPr/>
    </dgm:pt>
    <dgm:pt modelId="{A49CD796-F51A-7248-89EF-C0D7306DA8D0}" type="pres">
      <dgm:prSet presAssocID="{C0BD36A8-7153-3046-AEC8-9C5F807CC740}" presName="tx1" presStyleLbl="revTx" presStyleIdx="3" presStyleCnt="9"/>
      <dgm:spPr/>
    </dgm:pt>
    <dgm:pt modelId="{108972F2-A811-7641-B24D-73321DA22CCE}" type="pres">
      <dgm:prSet presAssocID="{C0BD36A8-7153-3046-AEC8-9C5F807CC740}" presName="vert1" presStyleCnt="0"/>
      <dgm:spPr/>
    </dgm:pt>
    <dgm:pt modelId="{CFBB1287-35DD-A647-9724-0959099FD3B0}" type="pres">
      <dgm:prSet presAssocID="{25DF9796-D8AD-3440-9C25-19EAB479DDB5}" presName="thickLine" presStyleLbl="alignNode1" presStyleIdx="4" presStyleCnt="9"/>
      <dgm:spPr/>
    </dgm:pt>
    <dgm:pt modelId="{D2AEF06C-3C09-9347-B7FB-4299D4510717}" type="pres">
      <dgm:prSet presAssocID="{25DF9796-D8AD-3440-9C25-19EAB479DDB5}" presName="horz1" presStyleCnt="0"/>
      <dgm:spPr/>
    </dgm:pt>
    <dgm:pt modelId="{D7AB88BF-D403-6746-96D1-3D8946B310A7}" type="pres">
      <dgm:prSet presAssocID="{25DF9796-D8AD-3440-9C25-19EAB479DDB5}" presName="tx1" presStyleLbl="revTx" presStyleIdx="4" presStyleCnt="9"/>
      <dgm:spPr/>
    </dgm:pt>
    <dgm:pt modelId="{BAE9DFFB-4AFC-E64C-8D59-D76BD9F84237}" type="pres">
      <dgm:prSet presAssocID="{25DF9796-D8AD-3440-9C25-19EAB479DDB5}" presName="vert1" presStyleCnt="0"/>
      <dgm:spPr/>
    </dgm:pt>
    <dgm:pt modelId="{DE6612F5-5157-CA4C-A05F-4AF16723D5EA}" type="pres">
      <dgm:prSet presAssocID="{45F5AB19-0AC1-C24A-80F9-F051BEF14709}" presName="thickLine" presStyleLbl="alignNode1" presStyleIdx="5" presStyleCnt="9"/>
      <dgm:spPr/>
    </dgm:pt>
    <dgm:pt modelId="{EAB57447-4523-504D-9649-3CC334850261}" type="pres">
      <dgm:prSet presAssocID="{45F5AB19-0AC1-C24A-80F9-F051BEF14709}" presName="horz1" presStyleCnt="0"/>
      <dgm:spPr/>
    </dgm:pt>
    <dgm:pt modelId="{2E4EDCA7-59F6-8F45-A0E6-99E5ED302803}" type="pres">
      <dgm:prSet presAssocID="{45F5AB19-0AC1-C24A-80F9-F051BEF14709}" presName="tx1" presStyleLbl="revTx" presStyleIdx="5" presStyleCnt="9"/>
      <dgm:spPr/>
    </dgm:pt>
    <dgm:pt modelId="{13ED6F62-D905-5C46-B825-B07690294C15}" type="pres">
      <dgm:prSet presAssocID="{45F5AB19-0AC1-C24A-80F9-F051BEF14709}" presName="vert1" presStyleCnt="0"/>
      <dgm:spPr/>
    </dgm:pt>
    <dgm:pt modelId="{DBFB734E-2937-FB4C-B034-75BD9F578E90}" type="pres">
      <dgm:prSet presAssocID="{23588A47-628C-E141-8D4E-BDEA1AD98AE9}" presName="thickLine" presStyleLbl="alignNode1" presStyleIdx="6" presStyleCnt="9"/>
      <dgm:spPr/>
    </dgm:pt>
    <dgm:pt modelId="{21AEC584-8CEA-564E-AA81-009857C71EBF}" type="pres">
      <dgm:prSet presAssocID="{23588A47-628C-E141-8D4E-BDEA1AD98AE9}" presName="horz1" presStyleCnt="0"/>
      <dgm:spPr/>
    </dgm:pt>
    <dgm:pt modelId="{D565EDBF-0BAA-2A4D-81A7-A2269F45D64A}" type="pres">
      <dgm:prSet presAssocID="{23588A47-628C-E141-8D4E-BDEA1AD98AE9}" presName="tx1" presStyleLbl="revTx" presStyleIdx="6" presStyleCnt="9"/>
      <dgm:spPr/>
    </dgm:pt>
    <dgm:pt modelId="{2843E359-6002-C047-ADC9-DFD97F42480D}" type="pres">
      <dgm:prSet presAssocID="{23588A47-628C-E141-8D4E-BDEA1AD98AE9}" presName="vert1" presStyleCnt="0"/>
      <dgm:spPr/>
    </dgm:pt>
    <dgm:pt modelId="{1DFAC080-B95B-A340-A284-B54AB5727927}" type="pres">
      <dgm:prSet presAssocID="{BDA6A7A5-BE99-5C41-A419-66548915F0FA}" presName="thickLine" presStyleLbl="alignNode1" presStyleIdx="7" presStyleCnt="9"/>
      <dgm:spPr/>
    </dgm:pt>
    <dgm:pt modelId="{CE33B083-7B89-3444-A1B7-B166E5243B6D}" type="pres">
      <dgm:prSet presAssocID="{BDA6A7A5-BE99-5C41-A419-66548915F0FA}" presName="horz1" presStyleCnt="0"/>
      <dgm:spPr/>
    </dgm:pt>
    <dgm:pt modelId="{1EABE8F4-594F-864F-ADEC-13EB04C614E5}" type="pres">
      <dgm:prSet presAssocID="{BDA6A7A5-BE99-5C41-A419-66548915F0FA}" presName="tx1" presStyleLbl="revTx" presStyleIdx="7" presStyleCnt="9"/>
      <dgm:spPr/>
    </dgm:pt>
    <dgm:pt modelId="{1FEACE38-ED73-F248-B4A9-DF6C9C68E3D3}" type="pres">
      <dgm:prSet presAssocID="{BDA6A7A5-BE99-5C41-A419-66548915F0FA}" presName="vert1" presStyleCnt="0"/>
      <dgm:spPr/>
    </dgm:pt>
    <dgm:pt modelId="{B80D1472-A533-2F42-8D30-BAD113C4A70D}" type="pres">
      <dgm:prSet presAssocID="{AE57A2D0-536C-164E-AC90-64B428014ECE}" presName="thickLine" presStyleLbl="alignNode1" presStyleIdx="8" presStyleCnt="9"/>
      <dgm:spPr/>
    </dgm:pt>
    <dgm:pt modelId="{57D49ECC-92AB-F64F-A590-F425438D68B9}" type="pres">
      <dgm:prSet presAssocID="{AE57A2D0-536C-164E-AC90-64B428014ECE}" presName="horz1" presStyleCnt="0"/>
      <dgm:spPr/>
    </dgm:pt>
    <dgm:pt modelId="{B9C577B7-0FBD-594A-B292-C65A1110DE0E}" type="pres">
      <dgm:prSet presAssocID="{AE57A2D0-536C-164E-AC90-64B428014ECE}" presName="tx1" presStyleLbl="revTx" presStyleIdx="8" presStyleCnt="9"/>
      <dgm:spPr/>
    </dgm:pt>
    <dgm:pt modelId="{FCCF179C-A6B3-7A44-9D76-F4DC4873E41D}" type="pres">
      <dgm:prSet presAssocID="{AE57A2D0-536C-164E-AC90-64B428014ECE}" presName="vert1" presStyleCnt="0"/>
      <dgm:spPr/>
    </dgm:pt>
  </dgm:ptLst>
  <dgm:cxnLst>
    <dgm:cxn modelId="{14A68F02-367A-D84F-BA63-251F46A5CA2B}" srcId="{54103EBF-2159-6D40-8852-30F40A98A381}" destId="{C0BD36A8-7153-3046-AEC8-9C5F807CC740}" srcOrd="3" destOrd="0" parTransId="{401E7E74-F079-E547-BBB3-54531C713D1F}" sibTransId="{38619062-23F5-114F-A810-62345B7CA730}"/>
    <dgm:cxn modelId="{E73A9B12-B6CC-3047-B96C-B15C6BF3B4D8}" srcId="{54103EBF-2159-6D40-8852-30F40A98A381}" destId="{25DF9796-D8AD-3440-9C25-19EAB479DDB5}" srcOrd="4" destOrd="0" parTransId="{DD834342-44C5-D148-A5A3-724A29D15E7B}" sibTransId="{AEE39B73-8C1C-3643-BBA5-B5A62FB071E5}"/>
    <dgm:cxn modelId="{04AA2119-49A1-0242-BBEA-DD289F50B0B8}" srcId="{54103EBF-2159-6D40-8852-30F40A98A381}" destId="{167A2A22-3B57-E44C-9B03-EEF76EF928FE}" srcOrd="2" destOrd="0" parTransId="{345428DB-E881-8343-9AD3-2832C567BD58}" sibTransId="{9ABC017E-9AF4-7B44-AA02-DA00EC424BE6}"/>
    <dgm:cxn modelId="{77F64A22-3E4E-6D4E-BCCB-859D7AE55D0A}" type="presOf" srcId="{23588A47-628C-E141-8D4E-BDEA1AD98AE9}" destId="{D565EDBF-0BAA-2A4D-81A7-A2269F45D64A}" srcOrd="0" destOrd="0" presId="urn:microsoft.com/office/officeart/2008/layout/LinedList"/>
    <dgm:cxn modelId="{BC728746-E64B-E84E-B581-60C671EC1486}" srcId="{54103EBF-2159-6D40-8852-30F40A98A381}" destId="{45F5AB19-0AC1-C24A-80F9-F051BEF14709}" srcOrd="5" destOrd="0" parTransId="{7232BC79-8733-5B43-8375-FBE91AC6FA77}" sibTransId="{D9D44F20-F0E5-2347-9B1C-57D453B845DC}"/>
    <dgm:cxn modelId="{965E954A-92B3-A44D-AC55-E650E4F45FCB}" srcId="{54103EBF-2159-6D40-8852-30F40A98A381}" destId="{23588A47-628C-E141-8D4E-BDEA1AD98AE9}" srcOrd="6" destOrd="0" parTransId="{EC21173F-E440-C842-A6B6-0DDABD0F813B}" sibTransId="{81CC3A0F-C29F-4145-BC26-45AF332ABB3F}"/>
    <dgm:cxn modelId="{1F60B36B-2618-C441-8CAC-34831554D78F}" type="presOf" srcId="{25DF9796-D8AD-3440-9C25-19EAB479DDB5}" destId="{D7AB88BF-D403-6746-96D1-3D8946B310A7}" srcOrd="0" destOrd="0" presId="urn:microsoft.com/office/officeart/2008/layout/LinedList"/>
    <dgm:cxn modelId="{6116F28D-F532-7A4A-94DD-25273DBEDB81}" srcId="{54103EBF-2159-6D40-8852-30F40A98A381}" destId="{BDA6A7A5-BE99-5C41-A419-66548915F0FA}" srcOrd="7" destOrd="0" parTransId="{840C6303-77C8-424F-BFF1-627086463ECD}" sibTransId="{9779F302-CB12-FD43-BEE2-9F152F457ACE}"/>
    <dgm:cxn modelId="{23118496-FD05-F045-8E4B-38688A0612F7}" srcId="{54103EBF-2159-6D40-8852-30F40A98A381}" destId="{64E3B1AF-1A25-FD42-B85A-E338511974A6}" srcOrd="1" destOrd="0" parTransId="{0F36A22E-1B0B-C94F-ACE9-F82141ABEF2E}" sibTransId="{182CA573-CED3-6743-BB21-B4267268CC1F}"/>
    <dgm:cxn modelId="{86115698-D6AC-D147-B976-6914BB772AEB}" type="presOf" srcId="{AE57A2D0-536C-164E-AC90-64B428014ECE}" destId="{B9C577B7-0FBD-594A-B292-C65A1110DE0E}" srcOrd="0" destOrd="0" presId="urn:microsoft.com/office/officeart/2008/layout/LinedList"/>
    <dgm:cxn modelId="{3B90049D-E62B-9F4A-B52B-5DE140FE6784}" type="presOf" srcId="{C0BD36A8-7153-3046-AEC8-9C5F807CC740}" destId="{A49CD796-F51A-7248-89EF-C0D7306DA8D0}" srcOrd="0" destOrd="0" presId="urn:microsoft.com/office/officeart/2008/layout/LinedList"/>
    <dgm:cxn modelId="{A356FCA1-5490-3B43-AC81-287AB73104DC}" type="presOf" srcId="{45F5AB19-0AC1-C24A-80F9-F051BEF14709}" destId="{2E4EDCA7-59F6-8F45-A0E6-99E5ED302803}" srcOrd="0" destOrd="0" presId="urn:microsoft.com/office/officeart/2008/layout/LinedList"/>
    <dgm:cxn modelId="{DB8D48C8-5FD6-B043-AC5F-E65D502BFEFB}" type="presOf" srcId="{64E3B1AF-1A25-FD42-B85A-E338511974A6}" destId="{19AB67F9-46E2-BA47-8D6D-1A3F1CA1692A}" srcOrd="0" destOrd="0" presId="urn:microsoft.com/office/officeart/2008/layout/LinedList"/>
    <dgm:cxn modelId="{ADCFB3C9-FE99-0E4A-A071-8192C76EA2CF}" type="presOf" srcId="{54103EBF-2159-6D40-8852-30F40A98A381}" destId="{AB4130F5-9B53-B445-B0E7-E2374365DC41}" srcOrd="0" destOrd="0" presId="urn:microsoft.com/office/officeart/2008/layout/LinedList"/>
    <dgm:cxn modelId="{CF1351CA-97AF-CE4D-901A-1AAC6FA62058}" type="presOf" srcId="{64238314-988A-D147-A014-1DEA74B2D815}" destId="{8DDDAE81-07FF-D34E-BC70-D0EDACC95098}" srcOrd="0" destOrd="0" presId="urn:microsoft.com/office/officeart/2008/layout/LinedList"/>
    <dgm:cxn modelId="{B60C1CCE-2DD8-9443-BB51-442544825BF2}" srcId="{54103EBF-2159-6D40-8852-30F40A98A381}" destId="{AE57A2D0-536C-164E-AC90-64B428014ECE}" srcOrd="8" destOrd="0" parTransId="{A8D46A95-B847-1F4D-92DE-F846BDBDD660}" sibTransId="{12A317D5-20E8-5148-83BB-3C5E6E773072}"/>
    <dgm:cxn modelId="{47B7D2D8-AE1D-114D-A59C-CAED61B19A6B}" type="presOf" srcId="{167A2A22-3B57-E44C-9B03-EEF76EF928FE}" destId="{E10188EC-6A69-B741-87B0-3D3167E1F1DC}" srcOrd="0" destOrd="0" presId="urn:microsoft.com/office/officeart/2008/layout/LinedList"/>
    <dgm:cxn modelId="{81E5A4EC-C33F-1946-BBAA-8B30F1DB7C43}" srcId="{54103EBF-2159-6D40-8852-30F40A98A381}" destId="{64238314-988A-D147-A014-1DEA74B2D815}" srcOrd="0" destOrd="0" parTransId="{EA3C13EA-111C-8F48-B2CB-382D2CFD6A45}" sibTransId="{02C6F83F-8A22-D446-83CC-70DC45B616D5}"/>
    <dgm:cxn modelId="{F89A36FD-DE4A-7B45-B577-E03355C672FE}" type="presOf" srcId="{BDA6A7A5-BE99-5C41-A419-66548915F0FA}" destId="{1EABE8F4-594F-864F-ADEC-13EB04C614E5}" srcOrd="0" destOrd="0" presId="urn:microsoft.com/office/officeart/2008/layout/LinedList"/>
    <dgm:cxn modelId="{26F5DF26-CFC4-F54D-BCE6-11744A2BA031}" type="presParOf" srcId="{AB4130F5-9B53-B445-B0E7-E2374365DC41}" destId="{A1DF516A-6E8D-1649-B3D8-DD96E581900F}" srcOrd="0" destOrd="0" presId="urn:microsoft.com/office/officeart/2008/layout/LinedList"/>
    <dgm:cxn modelId="{BA015728-4646-4E4A-AACF-FB6844C25567}" type="presParOf" srcId="{AB4130F5-9B53-B445-B0E7-E2374365DC41}" destId="{26588529-08E8-F54C-A832-B3CD2D5222C6}" srcOrd="1" destOrd="0" presId="urn:microsoft.com/office/officeart/2008/layout/LinedList"/>
    <dgm:cxn modelId="{50D91098-3CAF-D94F-877F-78E11F2EF201}" type="presParOf" srcId="{26588529-08E8-F54C-A832-B3CD2D5222C6}" destId="{8DDDAE81-07FF-D34E-BC70-D0EDACC95098}" srcOrd="0" destOrd="0" presId="urn:microsoft.com/office/officeart/2008/layout/LinedList"/>
    <dgm:cxn modelId="{026F6EA2-725A-684B-B43F-1D1A58FA4E2A}" type="presParOf" srcId="{26588529-08E8-F54C-A832-B3CD2D5222C6}" destId="{F4AD88A6-36C9-9746-B127-B9DDAE8B3805}" srcOrd="1" destOrd="0" presId="urn:microsoft.com/office/officeart/2008/layout/LinedList"/>
    <dgm:cxn modelId="{A6A58111-F5F0-AD47-B8D3-A296429484A6}" type="presParOf" srcId="{AB4130F5-9B53-B445-B0E7-E2374365DC41}" destId="{CB21C34B-50D0-B64F-8FF4-A06C0D584D1F}" srcOrd="2" destOrd="0" presId="urn:microsoft.com/office/officeart/2008/layout/LinedList"/>
    <dgm:cxn modelId="{CF9ADC66-34CD-A349-ABA4-20D8F2F6852A}" type="presParOf" srcId="{AB4130F5-9B53-B445-B0E7-E2374365DC41}" destId="{28EBAE08-564B-B142-B479-3BE2ACFAF2F7}" srcOrd="3" destOrd="0" presId="urn:microsoft.com/office/officeart/2008/layout/LinedList"/>
    <dgm:cxn modelId="{A6148CD5-A4F0-4D41-B218-311C9C931F40}" type="presParOf" srcId="{28EBAE08-564B-B142-B479-3BE2ACFAF2F7}" destId="{19AB67F9-46E2-BA47-8D6D-1A3F1CA1692A}" srcOrd="0" destOrd="0" presId="urn:microsoft.com/office/officeart/2008/layout/LinedList"/>
    <dgm:cxn modelId="{A2569A75-4DE7-1040-AF65-3D7BB846EF28}" type="presParOf" srcId="{28EBAE08-564B-B142-B479-3BE2ACFAF2F7}" destId="{2710010F-52B5-5341-9749-388ECAE5068B}" srcOrd="1" destOrd="0" presId="urn:microsoft.com/office/officeart/2008/layout/LinedList"/>
    <dgm:cxn modelId="{F94859CD-7B35-E645-954A-C4F75E225858}" type="presParOf" srcId="{AB4130F5-9B53-B445-B0E7-E2374365DC41}" destId="{1032974C-DEA0-D34B-A201-DDE3274FE7DF}" srcOrd="4" destOrd="0" presId="urn:microsoft.com/office/officeart/2008/layout/LinedList"/>
    <dgm:cxn modelId="{DD7B1392-5430-E348-A6DB-4644FB978A00}" type="presParOf" srcId="{AB4130F5-9B53-B445-B0E7-E2374365DC41}" destId="{164522D2-8F4C-6145-AACA-8636D390D86C}" srcOrd="5" destOrd="0" presId="urn:microsoft.com/office/officeart/2008/layout/LinedList"/>
    <dgm:cxn modelId="{C1235DA7-F8ED-2545-BBBB-69BF2BE36B3B}" type="presParOf" srcId="{164522D2-8F4C-6145-AACA-8636D390D86C}" destId="{E10188EC-6A69-B741-87B0-3D3167E1F1DC}" srcOrd="0" destOrd="0" presId="urn:microsoft.com/office/officeart/2008/layout/LinedList"/>
    <dgm:cxn modelId="{FDF6D569-948E-2749-ABA5-5559910BC64F}" type="presParOf" srcId="{164522D2-8F4C-6145-AACA-8636D390D86C}" destId="{4FF825C3-794A-8A4C-A01F-FD7E07FC5B4E}" srcOrd="1" destOrd="0" presId="urn:microsoft.com/office/officeart/2008/layout/LinedList"/>
    <dgm:cxn modelId="{13BA5F3A-BD91-3541-AA46-74472BAA877E}" type="presParOf" srcId="{AB4130F5-9B53-B445-B0E7-E2374365DC41}" destId="{1A3731DA-D08D-F348-8CB7-7C4A96524191}" srcOrd="6" destOrd="0" presId="urn:microsoft.com/office/officeart/2008/layout/LinedList"/>
    <dgm:cxn modelId="{818D55D5-F18F-DC42-BE52-6FEBFBD0E7D0}" type="presParOf" srcId="{AB4130F5-9B53-B445-B0E7-E2374365DC41}" destId="{09C84C46-3B5B-4348-BAF6-1355C45B8D8B}" srcOrd="7" destOrd="0" presId="urn:microsoft.com/office/officeart/2008/layout/LinedList"/>
    <dgm:cxn modelId="{10B2E111-DC33-944F-9ABB-C6F7AAA91913}" type="presParOf" srcId="{09C84C46-3B5B-4348-BAF6-1355C45B8D8B}" destId="{A49CD796-F51A-7248-89EF-C0D7306DA8D0}" srcOrd="0" destOrd="0" presId="urn:microsoft.com/office/officeart/2008/layout/LinedList"/>
    <dgm:cxn modelId="{5577B9DA-6CDD-8640-87E6-A68155744124}" type="presParOf" srcId="{09C84C46-3B5B-4348-BAF6-1355C45B8D8B}" destId="{108972F2-A811-7641-B24D-73321DA22CCE}" srcOrd="1" destOrd="0" presId="urn:microsoft.com/office/officeart/2008/layout/LinedList"/>
    <dgm:cxn modelId="{9E2ED0C7-0071-D745-9522-B825AE332E52}" type="presParOf" srcId="{AB4130F5-9B53-B445-B0E7-E2374365DC41}" destId="{CFBB1287-35DD-A647-9724-0959099FD3B0}" srcOrd="8" destOrd="0" presId="urn:microsoft.com/office/officeart/2008/layout/LinedList"/>
    <dgm:cxn modelId="{ED31A656-E44C-4D47-9950-35D8F2EE237C}" type="presParOf" srcId="{AB4130F5-9B53-B445-B0E7-E2374365DC41}" destId="{D2AEF06C-3C09-9347-B7FB-4299D4510717}" srcOrd="9" destOrd="0" presId="urn:microsoft.com/office/officeart/2008/layout/LinedList"/>
    <dgm:cxn modelId="{AD4E807A-E828-A243-A4C2-A66B0134D849}" type="presParOf" srcId="{D2AEF06C-3C09-9347-B7FB-4299D4510717}" destId="{D7AB88BF-D403-6746-96D1-3D8946B310A7}" srcOrd="0" destOrd="0" presId="urn:microsoft.com/office/officeart/2008/layout/LinedList"/>
    <dgm:cxn modelId="{8CBF8713-A7B5-2944-8DE1-F4EBB6B152B0}" type="presParOf" srcId="{D2AEF06C-3C09-9347-B7FB-4299D4510717}" destId="{BAE9DFFB-4AFC-E64C-8D59-D76BD9F84237}" srcOrd="1" destOrd="0" presId="urn:microsoft.com/office/officeart/2008/layout/LinedList"/>
    <dgm:cxn modelId="{CCE471AC-AA1C-8B4B-891E-A61705370CE6}" type="presParOf" srcId="{AB4130F5-9B53-B445-B0E7-E2374365DC41}" destId="{DE6612F5-5157-CA4C-A05F-4AF16723D5EA}" srcOrd="10" destOrd="0" presId="urn:microsoft.com/office/officeart/2008/layout/LinedList"/>
    <dgm:cxn modelId="{46E3085E-F2E6-F943-9A41-D935C58B250A}" type="presParOf" srcId="{AB4130F5-9B53-B445-B0E7-E2374365DC41}" destId="{EAB57447-4523-504D-9649-3CC334850261}" srcOrd="11" destOrd="0" presId="urn:microsoft.com/office/officeart/2008/layout/LinedList"/>
    <dgm:cxn modelId="{B66C7168-3E66-9D47-B732-CB9EF8CD277E}" type="presParOf" srcId="{EAB57447-4523-504D-9649-3CC334850261}" destId="{2E4EDCA7-59F6-8F45-A0E6-99E5ED302803}" srcOrd="0" destOrd="0" presId="urn:microsoft.com/office/officeart/2008/layout/LinedList"/>
    <dgm:cxn modelId="{E6C4C518-5C87-6747-B74C-EA807F91CBC4}" type="presParOf" srcId="{EAB57447-4523-504D-9649-3CC334850261}" destId="{13ED6F62-D905-5C46-B825-B07690294C15}" srcOrd="1" destOrd="0" presId="urn:microsoft.com/office/officeart/2008/layout/LinedList"/>
    <dgm:cxn modelId="{1D334358-3F29-9947-AD31-463AE83BD6AD}" type="presParOf" srcId="{AB4130F5-9B53-B445-B0E7-E2374365DC41}" destId="{DBFB734E-2937-FB4C-B034-75BD9F578E90}" srcOrd="12" destOrd="0" presId="urn:microsoft.com/office/officeart/2008/layout/LinedList"/>
    <dgm:cxn modelId="{0A3D4408-AA38-EA40-89ED-5F58090F79D6}" type="presParOf" srcId="{AB4130F5-9B53-B445-B0E7-E2374365DC41}" destId="{21AEC584-8CEA-564E-AA81-009857C71EBF}" srcOrd="13" destOrd="0" presId="urn:microsoft.com/office/officeart/2008/layout/LinedList"/>
    <dgm:cxn modelId="{BD0BEAFD-35E6-524E-B411-2C73C6E25AD5}" type="presParOf" srcId="{21AEC584-8CEA-564E-AA81-009857C71EBF}" destId="{D565EDBF-0BAA-2A4D-81A7-A2269F45D64A}" srcOrd="0" destOrd="0" presId="urn:microsoft.com/office/officeart/2008/layout/LinedList"/>
    <dgm:cxn modelId="{D4731F9D-7568-7F4F-ABAA-25864F9BFCBD}" type="presParOf" srcId="{21AEC584-8CEA-564E-AA81-009857C71EBF}" destId="{2843E359-6002-C047-ADC9-DFD97F42480D}" srcOrd="1" destOrd="0" presId="urn:microsoft.com/office/officeart/2008/layout/LinedList"/>
    <dgm:cxn modelId="{5A0AC2E8-551E-5343-BE09-A106014F8E1A}" type="presParOf" srcId="{AB4130F5-9B53-B445-B0E7-E2374365DC41}" destId="{1DFAC080-B95B-A340-A284-B54AB5727927}" srcOrd="14" destOrd="0" presId="urn:microsoft.com/office/officeart/2008/layout/LinedList"/>
    <dgm:cxn modelId="{00C031C0-5711-044A-9906-DE27BFEFA2A5}" type="presParOf" srcId="{AB4130F5-9B53-B445-B0E7-E2374365DC41}" destId="{CE33B083-7B89-3444-A1B7-B166E5243B6D}" srcOrd="15" destOrd="0" presId="urn:microsoft.com/office/officeart/2008/layout/LinedList"/>
    <dgm:cxn modelId="{0D952F6E-1519-A14F-8039-E5CAA0F4415E}" type="presParOf" srcId="{CE33B083-7B89-3444-A1B7-B166E5243B6D}" destId="{1EABE8F4-594F-864F-ADEC-13EB04C614E5}" srcOrd="0" destOrd="0" presId="urn:microsoft.com/office/officeart/2008/layout/LinedList"/>
    <dgm:cxn modelId="{258AE583-71EF-4148-8250-F1944ECD80EF}" type="presParOf" srcId="{CE33B083-7B89-3444-A1B7-B166E5243B6D}" destId="{1FEACE38-ED73-F248-B4A9-DF6C9C68E3D3}" srcOrd="1" destOrd="0" presId="urn:microsoft.com/office/officeart/2008/layout/LinedList"/>
    <dgm:cxn modelId="{198DCDCA-032F-FF41-B4BC-CDEDC6406EB5}" type="presParOf" srcId="{AB4130F5-9B53-B445-B0E7-E2374365DC41}" destId="{B80D1472-A533-2F42-8D30-BAD113C4A70D}" srcOrd="16" destOrd="0" presId="urn:microsoft.com/office/officeart/2008/layout/LinedList"/>
    <dgm:cxn modelId="{E613B811-02C4-4F4D-AFDD-74B772BAC8FE}" type="presParOf" srcId="{AB4130F5-9B53-B445-B0E7-E2374365DC41}" destId="{57D49ECC-92AB-F64F-A590-F425438D68B9}" srcOrd="17" destOrd="0" presId="urn:microsoft.com/office/officeart/2008/layout/LinedList"/>
    <dgm:cxn modelId="{B5EFB641-779B-0E4D-8F71-750DA01B40A8}" type="presParOf" srcId="{57D49ECC-92AB-F64F-A590-F425438D68B9}" destId="{B9C577B7-0FBD-594A-B292-C65A1110DE0E}" srcOrd="0" destOrd="0" presId="urn:microsoft.com/office/officeart/2008/layout/LinedList"/>
    <dgm:cxn modelId="{87B524C7-6068-BE4E-AD94-FDFA3D5CFC78}" type="presParOf" srcId="{57D49ECC-92AB-F64F-A590-F425438D68B9}" destId="{FCCF179C-A6B3-7A44-9D76-F4DC4873E4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58DBE4-1BFF-634C-B7CC-86DEFDBC71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6A719C7-4E78-5D42-A8CC-5FB0D7980953}">
      <dgm:prSet/>
      <dgm:spPr/>
      <dgm:t>
        <a:bodyPr/>
        <a:lstStyle/>
        <a:p>
          <a:r>
            <a:rPr lang="zh-CN" altLang="en-US" b="0" i="0" u="none"/>
            <a:t>第二百一十二条　</a:t>
          </a:r>
          <a:r>
            <a:rPr lang="en-US" altLang="zh-CN" b="0" i="0" u="none"/>
            <a:t>【</a:t>
          </a:r>
          <a:r>
            <a:rPr lang="zh-CN" altLang="en-US" b="0" i="0" u="none"/>
            <a:t>登记机构的职责</a:t>
          </a:r>
          <a:r>
            <a:rPr lang="en-US" altLang="zh-CN" b="0" i="0" u="none"/>
            <a:t>】</a:t>
          </a:r>
          <a:r>
            <a:rPr lang="zh-CN" altLang="en-US" b="0" i="0" u="none"/>
            <a:t>登记机构应当履行下列职责</a:t>
          </a:r>
          <a:r>
            <a:rPr lang="en-US" altLang="zh-CN" b="0" i="0" u="none"/>
            <a:t>:</a:t>
          </a:r>
        </a:p>
      </dgm:t>
    </dgm:pt>
    <dgm:pt modelId="{727E94D5-D2B2-494C-AA8A-443CCB06570F}" type="parTrans" cxnId="{72F54DAC-1191-1349-B1DF-8C8FE815DF80}">
      <dgm:prSet/>
      <dgm:spPr/>
      <dgm:t>
        <a:bodyPr/>
        <a:lstStyle/>
        <a:p>
          <a:endParaRPr lang="zh-CN" altLang="en-US"/>
        </a:p>
      </dgm:t>
    </dgm:pt>
    <dgm:pt modelId="{5E94AE04-9D92-BB4D-A2C4-3C690BDC9AF1}" type="sibTrans" cxnId="{72F54DAC-1191-1349-B1DF-8C8FE815DF80}">
      <dgm:prSet/>
      <dgm:spPr/>
      <dgm:t>
        <a:bodyPr/>
        <a:lstStyle/>
        <a:p>
          <a:endParaRPr lang="zh-CN" altLang="en-US"/>
        </a:p>
      </dgm:t>
    </dgm:pt>
    <dgm:pt modelId="{83DE86B3-7B2F-A541-8E1F-20083091BD1B}">
      <dgm:prSet/>
      <dgm:spPr/>
      <dgm:t>
        <a:bodyPr/>
        <a:lstStyle/>
        <a:p>
          <a:r>
            <a:rPr lang="en-US" altLang="zh-CN" b="0" i="0" u="none"/>
            <a:t>(</a:t>
          </a:r>
          <a:r>
            <a:rPr lang="zh-CN" altLang="en-US" b="0" i="0" u="none"/>
            <a:t>一</a:t>
          </a:r>
          <a:r>
            <a:rPr lang="en-US" altLang="zh-CN" b="0" i="0" u="none"/>
            <a:t>)</a:t>
          </a:r>
          <a:r>
            <a:rPr lang="zh-CN" altLang="en-US" b="0" i="0" u="none"/>
            <a:t>查验申请人提供的权属证明和其他必要材料</a:t>
          </a:r>
          <a:r>
            <a:rPr lang="en-US" altLang="zh-CN" b="0" i="0" u="none"/>
            <a:t>;</a:t>
          </a:r>
        </a:p>
      </dgm:t>
    </dgm:pt>
    <dgm:pt modelId="{66919987-25F1-DD42-AD84-1A31B759F52A}" type="parTrans" cxnId="{E73C81DC-031A-3A45-8A66-9B1311BF4EC8}">
      <dgm:prSet/>
      <dgm:spPr/>
      <dgm:t>
        <a:bodyPr/>
        <a:lstStyle/>
        <a:p>
          <a:endParaRPr lang="zh-CN" altLang="en-US"/>
        </a:p>
      </dgm:t>
    </dgm:pt>
    <dgm:pt modelId="{5C3FB536-F61C-D04B-9ED5-7D030214FC1D}" type="sibTrans" cxnId="{E73C81DC-031A-3A45-8A66-9B1311BF4EC8}">
      <dgm:prSet/>
      <dgm:spPr/>
      <dgm:t>
        <a:bodyPr/>
        <a:lstStyle/>
        <a:p>
          <a:endParaRPr lang="zh-CN" altLang="en-US"/>
        </a:p>
      </dgm:t>
    </dgm:pt>
    <dgm:pt modelId="{562EA057-E64F-3A4D-8160-C11F68795B46}">
      <dgm:prSet/>
      <dgm:spPr/>
      <dgm:t>
        <a:bodyPr/>
        <a:lstStyle/>
        <a:p>
          <a:r>
            <a:rPr lang="en-US" altLang="zh-CN" b="0" i="0" u="none"/>
            <a:t>(</a:t>
          </a:r>
          <a:r>
            <a:rPr lang="zh-CN" altLang="en-US" b="0" i="0" u="none"/>
            <a:t>二</a:t>
          </a:r>
          <a:r>
            <a:rPr lang="en-US" altLang="zh-CN" b="0" i="0" u="none"/>
            <a:t>)</a:t>
          </a:r>
          <a:r>
            <a:rPr lang="zh-CN" altLang="en-US" b="0" i="0" u="none"/>
            <a:t>就有关登记事项询问申请人</a:t>
          </a:r>
          <a:r>
            <a:rPr lang="en-US" altLang="zh-CN" b="0" i="0" u="none"/>
            <a:t>;</a:t>
          </a:r>
        </a:p>
      </dgm:t>
    </dgm:pt>
    <dgm:pt modelId="{1010C313-DFB5-3941-B958-A77E8529F0AC}" type="parTrans" cxnId="{0B1FB5AE-A96F-AB4C-B274-0A647DED50EF}">
      <dgm:prSet/>
      <dgm:spPr/>
      <dgm:t>
        <a:bodyPr/>
        <a:lstStyle/>
        <a:p>
          <a:endParaRPr lang="zh-CN" altLang="en-US"/>
        </a:p>
      </dgm:t>
    </dgm:pt>
    <dgm:pt modelId="{6073054F-CBE1-E941-A120-EC7DF1D9D7B7}" type="sibTrans" cxnId="{0B1FB5AE-A96F-AB4C-B274-0A647DED50EF}">
      <dgm:prSet/>
      <dgm:spPr/>
      <dgm:t>
        <a:bodyPr/>
        <a:lstStyle/>
        <a:p>
          <a:endParaRPr lang="zh-CN" altLang="en-US"/>
        </a:p>
      </dgm:t>
    </dgm:pt>
    <dgm:pt modelId="{BAFC02BA-7218-A645-8979-AAE14B7DF368}">
      <dgm:prSet/>
      <dgm:spPr/>
      <dgm:t>
        <a:bodyPr/>
        <a:lstStyle/>
        <a:p>
          <a:r>
            <a:rPr lang="en-US" altLang="zh-CN" b="0" i="0" u="none"/>
            <a:t>(</a:t>
          </a:r>
          <a:r>
            <a:rPr lang="zh-CN" altLang="en-US" b="0" i="0" u="none"/>
            <a:t>三</a:t>
          </a:r>
          <a:r>
            <a:rPr lang="en-US" altLang="zh-CN" b="0" i="0" u="none"/>
            <a:t>)</a:t>
          </a:r>
          <a:r>
            <a:rPr lang="zh-CN" altLang="en-US" b="0" i="0" u="none"/>
            <a:t>如实、及时登记有关事项</a:t>
          </a:r>
          <a:r>
            <a:rPr lang="en-US" altLang="zh-CN" b="0" i="0" u="none"/>
            <a:t>;</a:t>
          </a:r>
        </a:p>
      </dgm:t>
    </dgm:pt>
    <dgm:pt modelId="{A03AF3E6-10E5-4D43-AD19-912233F74A4B}" type="parTrans" cxnId="{2A89B1F0-7EB8-714E-A963-4847A087036B}">
      <dgm:prSet/>
      <dgm:spPr/>
      <dgm:t>
        <a:bodyPr/>
        <a:lstStyle/>
        <a:p>
          <a:endParaRPr lang="zh-CN" altLang="en-US"/>
        </a:p>
      </dgm:t>
    </dgm:pt>
    <dgm:pt modelId="{8665D26B-D989-014B-8204-CCB6D5233214}" type="sibTrans" cxnId="{2A89B1F0-7EB8-714E-A963-4847A087036B}">
      <dgm:prSet/>
      <dgm:spPr/>
      <dgm:t>
        <a:bodyPr/>
        <a:lstStyle/>
        <a:p>
          <a:endParaRPr lang="zh-CN" altLang="en-US"/>
        </a:p>
      </dgm:t>
    </dgm:pt>
    <dgm:pt modelId="{66F7144D-055F-D44D-A33C-6F4F87027642}">
      <dgm:prSet/>
      <dgm:spPr/>
      <dgm:t>
        <a:bodyPr/>
        <a:lstStyle/>
        <a:p>
          <a:r>
            <a:rPr lang="en-US" altLang="zh-CN" b="0" i="0" u="none"/>
            <a:t>(</a:t>
          </a:r>
          <a:r>
            <a:rPr lang="zh-CN" altLang="en-US" b="0" i="0" u="none"/>
            <a:t>四</a:t>
          </a:r>
          <a:r>
            <a:rPr lang="en-US" altLang="zh-CN" b="0" i="0" u="none"/>
            <a:t>)</a:t>
          </a:r>
          <a:r>
            <a:rPr lang="zh-CN" altLang="en-US" b="0" i="0" u="none"/>
            <a:t>法律、行政法规规定的其他职责。</a:t>
          </a:r>
        </a:p>
      </dgm:t>
    </dgm:pt>
    <dgm:pt modelId="{0D4D5405-549A-1E45-B4E2-06A88AB10849}" type="parTrans" cxnId="{17A8E6F1-8BE5-8648-8371-CDDF39C5661A}">
      <dgm:prSet/>
      <dgm:spPr/>
      <dgm:t>
        <a:bodyPr/>
        <a:lstStyle/>
        <a:p>
          <a:endParaRPr lang="zh-CN" altLang="en-US"/>
        </a:p>
      </dgm:t>
    </dgm:pt>
    <dgm:pt modelId="{53993077-440B-854B-AE3B-AF299A98AAE0}" type="sibTrans" cxnId="{17A8E6F1-8BE5-8648-8371-CDDF39C5661A}">
      <dgm:prSet/>
      <dgm:spPr/>
      <dgm:t>
        <a:bodyPr/>
        <a:lstStyle/>
        <a:p>
          <a:endParaRPr lang="zh-CN" altLang="en-US"/>
        </a:p>
      </dgm:t>
    </dgm:pt>
    <dgm:pt modelId="{150817EB-5733-DC46-9687-B6AE18714C78}">
      <dgm:prSet/>
      <dgm:spPr/>
      <dgm:t>
        <a:bodyPr/>
        <a:lstStyle/>
        <a:p>
          <a:r>
            <a:rPr lang="zh-CN" altLang="en-US" b="0" i="0" u="none"/>
            <a:t>申请登记的不动产的有关情况需要进一步证明的</a:t>
          </a:r>
          <a:r>
            <a:rPr lang="en-US" altLang="zh-CN" b="0" i="0" u="none"/>
            <a:t>,</a:t>
          </a:r>
          <a:r>
            <a:rPr lang="zh-CN" altLang="en-US" b="0" i="0" u="none"/>
            <a:t>登记机构可以要求申请人补充材料</a:t>
          </a:r>
          <a:r>
            <a:rPr lang="en-US" altLang="zh-CN" b="0" i="0" u="none"/>
            <a:t>,</a:t>
          </a:r>
          <a:r>
            <a:rPr lang="zh-CN" altLang="en-US" b="0" i="0" u="none"/>
            <a:t>必要时可以实地查看。</a:t>
          </a:r>
        </a:p>
      </dgm:t>
    </dgm:pt>
    <dgm:pt modelId="{2B14D7BA-1976-C04E-9C9A-E15828DBC28D}" type="parTrans" cxnId="{3D88BAC0-F04A-BB40-A413-714E8D011BB7}">
      <dgm:prSet/>
      <dgm:spPr/>
      <dgm:t>
        <a:bodyPr/>
        <a:lstStyle/>
        <a:p>
          <a:endParaRPr lang="zh-CN" altLang="en-US"/>
        </a:p>
      </dgm:t>
    </dgm:pt>
    <dgm:pt modelId="{4F2891C4-CE98-DB48-AE47-0F6AF17C3B26}" type="sibTrans" cxnId="{3D88BAC0-F04A-BB40-A413-714E8D011BB7}">
      <dgm:prSet/>
      <dgm:spPr/>
      <dgm:t>
        <a:bodyPr/>
        <a:lstStyle/>
        <a:p>
          <a:endParaRPr lang="zh-CN" altLang="en-US"/>
        </a:p>
      </dgm:t>
    </dgm:pt>
    <dgm:pt modelId="{A07A4CDC-C657-4841-99F4-C9154458CE41}" type="pres">
      <dgm:prSet presAssocID="{9558DBE4-1BFF-634C-B7CC-86DEFDBC71C0}" presName="vert0" presStyleCnt="0">
        <dgm:presLayoutVars>
          <dgm:dir/>
          <dgm:animOne val="branch"/>
          <dgm:animLvl val="lvl"/>
        </dgm:presLayoutVars>
      </dgm:prSet>
      <dgm:spPr/>
    </dgm:pt>
    <dgm:pt modelId="{DFB0CE40-8627-9E41-A594-0732EFDA95DD}" type="pres">
      <dgm:prSet presAssocID="{86A719C7-4E78-5D42-A8CC-5FB0D7980953}" presName="thickLine" presStyleLbl="alignNode1" presStyleIdx="0" presStyleCnt="6"/>
      <dgm:spPr/>
    </dgm:pt>
    <dgm:pt modelId="{9BA1F117-B3D7-CA43-988F-D7B6F5365E83}" type="pres">
      <dgm:prSet presAssocID="{86A719C7-4E78-5D42-A8CC-5FB0D7980953}" presName="horz1" presStyleCnt="0"/>
      <dgm:spPr/>
    </dgm:pt>
    <dgm:pt modelId="{E616F830-1ABD-1642-843B-1261F6233DE4}" type="pres">
      <dgm:prSet presAssocID="{86A719C7-4E78-5D42-A8CC-5FB0D7980953}" presName="tx1" presStyleLbl="revTx" presStyleIdx="0" presStyleCnt="6"/>
      <dgm:spPr/>
    </dgm:pt>
    <dgm:pt modelId="{0006C9C3-DF9E-154F-9BC9-6C0254B840B9}" type="pres">
      <dgm:prSet presAssocID="{86A719C7-4E78-5D42-A8CC-5FB0D7980953}" presName="vert1" presStyleCnt="0"/>
      <dgm:spPr/>
    </dgm:pt>
    <dgm:pt modelId="{FED236A7-59D1-7547-B479-5F444129F6AA}" type="pres">
      <dgm:prSet presAssocID="{83DE86B3-7B2F-A541-8E1F-20083091BD1B}" presName="thickLine" presStyleLbl="alignNode1" presStyleIdx="1" presStyleCnt="6"/>
      <dgm:spPr/>
    </dgm:pt>
    <dgm:pt modelId="{D43FCE9B-C6AA-3341-A261-862BEB500353}" type="pres">
      <dgm:prSet presAssocID="{83DE86B3-7B2F-A541-8E1F-20083091BD1B}" presName="horz1" presStyleCnt="0"/>
      <dgm:spPr/>
    </dgm:pt>
    <dgm:pt modelId="{5DAF9F85-6531-AF45-95BE-EB931DA4C4EE}" type="pres">
      <dgm:prSet presAssocID="{83DE86B3-7B2F-A541-8E1F-20083091BD1B}" presName="tx1" presStyleLbl="revTx" presStyleIdx="1" presStyleCnt="6"/>
      <dgm:spPr/>
    </dgm:pt>
    <dgm:pt modelId="{A0C38620-6682-7347-99A9-F3EF59A30F2D}" type="pres">
      <dgm:prSet presAssocID="{83DE86B3-7B2F-A541-8E1F-20083091BD1B}" presName="vert1" presStyleCnt="0"/>
      <dgm:spPr/>
    </dgm:pt>
    <dgm:pt modelId="{0D18B314-37B1-6945-B5F9-4F4724AE2893}" type="pres">
      <dgm:prSet presAssocID="{562EA057-E64F-3A4D-8160-C11F68795B46}" presName="thickLine" presStyleLbl="alignNode1" presStyleIdx="2" presStyleCnt="6"/>
      <dgm:spPr/>
    </dgm:pt>
    <dgm:pt modelId="{BF72884F-0549-344A-979C-42C33D43A243}" type="pres">
      <dgm:prSet presAssocID="{562EA057-E64F-3A4D-8160-C11F68795B46}" presName="horz1" presStyleCnt="0"/>
      <dgm:spPr/>
    </dgm:pt>
    <dgm:pt modelId="{4387E5EB-A5B1-F84A-8F4D-192D24080C2A}" type="pres">
      <dgm:prSet presAssocID="{562EA057-E64F-3A4D-8160-C11F68795B46}" presName="tx1" presStyleLbl="revTx" presStyleIdx="2" presStyleCnt="6"/>
      <dgm:spPr/>
    </dgm:pt>
    <dgm:pt modelId="{E284D9BA-2289-2945-95FB-8C0352601873}" type="pres">
      <dgm:prSet presAssocID="{562EA057-E64F-3A4D-8160-C11F68795B46}" presName="vert1" presStyleCnt="0"/>
      <dgm:spPr/>
    </dgm:pt>
    <dgm:pt modelId="{2C68E7D6-F9DC-E34B-A6C3-9FEE3FEC6112}" type="pres">
      <dgm:prSet presAssocID="{BAFC02BA-7218-A645-8979-AAE14B7DF368}" presName="thickLine" presStyleLbl="alignNode1" presStyleIdx="3" presStyleCnt="6"/>
      <dgm:spPr/>
    </dgm:pt>
    <dgm:pt modelId="{B2635F63-D70A-C545-8D81-2A835A04A38F}" type="pres">
      <dgm:prSet presAssocID="{BAFC02BA-7218-A645-8979-AAE14B7DF368}" presName="horz1" presStyleCnt="0"/>
      <dgm:spPr/>
    </dgm:pt>
    <dgm:pt modelId="{D36AC219-72EC-1640-9EBB-F6329FCF74A1}" type="pres">
      <dgm:prSet presAssocID="{BAFC02BA-7218-A645-8979-AAE14B7DF368}" presName="tx1" presStyleLbl="revTx" presStyleIdx="3" presStyleCnt="6"/>
      <dgm:spPr/>
    </dgm:pt>
    <dgm:pt modelId="{4EEE3416-24C3-234E-99AF-6EF3A0B4C827}" type="pres">
      <dgm:prSet presAssocID="{BAFC02BA-7218-A645-8979-AAE14B7DF368}" presName="vert1" presStyleCnt="0"/>
      <dgm:spPr/>
    </dgm:pt>
    <dgm:pt modelId="{6B2F6275-2989-C243-B3F2-D726DDFABA8F}" type="pres">
      <dgm:prSet presAssocID="{66F7144D-055F-D44D-A33C-6F4F87027642}" presName="thickLine" presStyleLbl="alignNode1" presStyleIdx="4" presStyleCnt="6"/>
      <dgm:spPr/>
    </dgm:pt>
    <dgm:pt modelId="{848F2D08-6646-1545-9499-A9458C9798A9}" type="pres">
      <dgm:prSet presAssocID="{66F7144D-055F-D44D-A33C-6F4F87027642}" presName="horz1" presStyleCnt="0"/>
      <dgm:spPr/>
    </dgm:pt>
    <dgm:pt modelId="{90273D88-4E75-4A41-A8F3-10B18F318343}" type="pres">
      <dgm:prSet presAssocID="{66F7144D-055F-D44D-A33C-6F4F87027642}" presName="tx1" presStyleLbl="revTx" presStyleIdx="4" presStyleCnt="6"/>
      <dgm:spPr/>
    </dgm:pt>
    <dgm:pt modelId="{E8197615-BF18-4F4A-9FFB-95F5B285711D}" type="pres">
      <dgm:prSet presAssocID="{66F7144D-055F-D44D-A33C-6F4F87027642}" presName="vert1" presStyleCnt="0"/>
      <dgm:spPr/>
    </dgm:pt>
    <dgm:pt modelId="{4A4D1054-73D1-A84A-8E35-375FE267C9DD}" type="pres">
      <dgm:prSet presAssocID="{150817EB-5733-DC46-9687-B6AE18714C78}" presName="thickLine" presStyleLbl="alignNode1" presStyleIdx="5" presStyleCnt="6"/>
      <dgm:spPr/>
    </dgm:pt>
    <dgm:pt modelId="{55955734-5FC4-7646-8E59-B61FE2DEB0FA}" type="pres">
      <dgm:prSet presAssocID="{150817EB-5733-DC46-9687-B6AE18714C78}" presName="horz1" presStyleCnt="0"/>
      <dgm:spPr/>
    </dgm:pt>
    <dgm:pt modelId="{D8566C50-126A-8842-A037-8791D13967C1}" type="pres">
      <dgm:prSet presAssocID="{150817EB-5733-DC46-9687-B6AE18714C78}" presName="tx1" presStyleLbl="revTx" presStyleIdx="5" presStyleCnt="6"/>
      <dgm:spPr/>
    </dgm:pt>
    <dgm:pt modelId="{F76FEFD4-99B9-7444-B4D4-05961562569C}" type="pres">
      <dgm:prSet presAssocID="{150817EB-5733-DC46-9687-B6AE18714C78}" presName="vert1" presStyleCnt="0"/>
      <dgm:spPr/>
    </dgm:pt>
  </dgm:ptLst>
  <dgm:cxnLst>
    <dgm:cxn modelId="{62D6D821-4F17-6843-9FFB-080EE4E63087}" type="presOf" srcId="{83DE86B3-7B2F-A541-8E1F-20083091BD1B}" destId="{5DAF9F85-6531-AF45-95BE-EB931DA4C4EE}" srcOrd="0" destOrd="0" presId="urn:microsoft.com/office/officeart/2008/layout/LinedList"/>
    <dgm:cxn modelId="{925CE34D-290C-4E41-A879-887C820DE130}" type="presOf" srcId="{86A719C7-4E78-5D42-A8CC-5FB0D7980953}" destId="{E616F830-1ABD-1642-843B-1261F6233DE4}" srcOrd="0" destOrd="0" presId="urn:microsoft.com/office/officeart/2008/layout/LinedList"/>
    <dgm:cxn modelId="{6137C965-3E39-4442-A63C-1B70393F8591}" type="presOf" srcId="{9558DBE4-1BFF-634C-B7CC-86DEFDBC71C0}" destId="{A07A4CDC-C657-4841-99F4-C9154458CE41}" srcOrd="0" destOrd="0" presId="urn:microsoft.com/office/officeart/2008/layout/LinedList"/>
    <dgm:cxn modelId="{483D1F9F-9B68-1349-97A2-E998A96AA2E3}" type="presOf" srcId="{150817EB-5733-DC46-9687-B6AE18714C78}" destId="{D8566C50-126A-8842-A037-8791D13967C1}" srcOrd="0" destOrd="0" presId="urn:microsoft.com/office/officeart/2008/layout/LinedList"/>
    <dgm:cxn modelId="{72F54DAC-1191-1349-B1DF-8C8FE815DF80}" srcId="{9558DBE4-1BFF-634C-B7CC-86DEFDBC71C0}" destId="{86A719C7-4E78-5D42-A8CC-5FB0D7980953}" srcOrd="0" destOrd="0" parTransId="{727E94D5-D2B2-494C-AA8A-443CCB06570F}" sibTransId="{5E94AE04-9D92-BB4D-A2C4-3C690BDC9AF1}"/>
    <dgm:cxn modelId="{0B1FB5AE-A96F-AB4C-B274-0A647DED50EF}" srcId="{9558DBE4-1BFF-634C-B7CC-86DEFDBC71C0}" destId="{562EA057-E64F-3A4D-8160-C11F68795B46}" srcOrd="2" destOrd="0" parTransId="{1010C313-DFB5-3941-B958-A77E8529F0AC}" sibTransId="{6073054F-CBE1-E941-A120-EC7DF1D9D7B7}"/>
    <dgm:cxn modelId="{8EE49FAF-B603-3A41-B949-DFCF5C130085}" type="presOf" srcId="{66F7144D-055F-D44D-A33C-6F4F87027642}" destId="{90273D88-4E75-4A41-A8F3-10B18F318343}" srcOrd="0" destOrd="0" presId="urn:microsoft.com/office/officeart/2008/layout/LinedList"/>
    <dgm:cxn modelId="{3D88BAC0-F04A-BB40-A413-714E8D011BB7}" srcId="{9558DBE4-1BFF-634C-B7CC-86DEFDBC71C0}" destId="{150817EB-5733-DC46-9687-B6AE18714C78}" srcOrd="5" destOrd="0" parTransId="{2B14D7BA-1976-C04E-9C9A-E15828DBC28D}" sibTransId="{4F2891C4-CE98-DB48-AE47-0F6AF17C3B26}"/>
    <dgm:cxn modelId="{D57BDEC0-E673-AD43-AD16-7B81E2D960D5}" type="presOf" srcId="{562EA057-E64F-3A4D-8160-C11F68795B46}" destId="{4387E5EB-A5B1-F84A-8F4D-192D24080C2A}" srcOrd="0" destOrd="0" presId="urn:microsoft.com/office/officeart/2008/layout/LinedList"/>
    <dgm:cxn modelId="{E73C81DC-031A-3A45-8A66-9B1311BF4EC8}" srcId="{9558DBE4-1BFF-634C-B7CC-86DEFDBC71C0}" destId="{83DE86B3-7B2F-A541-8E1F-20083091BD1B}" srcOrd="1" destOrd="0" parTransId="{66919987-25F1-DD42-AD84-1A31B759F52A}" sibTransId="{5C3FB536-F61C-D04B-9ED5-7D030214FC1D}"/>
    <dgm:cxn modelId="{2A89B1F0-7EB8-714E-A963-4847A087036B}" srcId="{9558DBE4-1BFF-634C-B7CC-86DEFDBC71C0}" destId="{BAFC02BA-7218-A645-8979-AAE14B7DF368}" srcOrd="3" destOrd="0" parTransId="{A03AF3E6-10E5-4D43-AD19-912233F74A4B}" sibTransId="{8665D26B-D989-014B-8204-CCB6D5233214}"/>
    <dgm:cxn modelId="{17A8E6F1-8BE5-8648-8371-CDDF39C5661A}" srcId="{9558DBE4-1BFF-634C-B7CC-86DEFDBC71C0}" destId="{66F7144D-055F-D44D-A33C-6F4F87027642}" srcOrd="4" destOrd="0" parTransId="{0D4D5405-549A-1E45-B4E2-06A88AB10849}" sibTransId="{53993077-440B-854B-AE3B-AF299A98AAE0}"/>
    <dgm:cxn modelId="{A99B7EFA-B29B-914B-A555-CAA47853BE80}" type="presOf" srcId="{BAFC02BA-7218-A645-8979-AAE14B7DF368}" destId="{D36AC219-72EC-1640-9EBB-F6329FCF74A1}" srcOrd="0" destOrd="0" presId="urn:microsoft.com/office/officeart/2008/layout/LinedList"/>
    <dgm:cxn modelId="{BE6A08C5-9E79-8346-A39F-B7310372BABE}" type="presParOf" srcId="{A07A4CDC-C657-4841-99F4-C9154458CE41}" destId="{DFB0CE40-8627-9E41-A594-0732EFDA95DD}" srcOrd="0" destOrd="0" presId="urn:microsoft.com/office/officeart/2008/layout/LinedList"/>
    <dgm:cxn modelId="{2A55B38A-FCFD-6F40-AA05-8982E96CF78B}" type="presParOf" srcId="{A07A4CDC-C657-4841-99F4-C9154458CE41}" destId="{9BA1F117-B3D7-CA43-988F-D7B6F5365E83}" srcOrd="1" destOrd="0" presId="urn:microsoft.com/office/officeart/2008/layout/LinedList"/>
    <dgm:cxn modelId="{FFC0BCE7-723B-314E-8911-2565AF504758}" type="presParOf" srcId="{9BA1F117-B3D7-CA43-988F-D7B6F5365E83}" destId="{E616F830-1ABD-1642-843B-1261F6233DE4}" srcOrd="0" destOrd="0" presId="urn:microsoft.com/office/officeart/2008/layout/LinedList"/>
    <dgm:cxn modelId="{E27FCF8B-9B20-7042-B032-8DBC234D86B2}" type="presParOf" srcId="{9BA1F117-B3D7-CA43-988F-D7B6F5365E83}" destId="{0006C9C3-DF9E-154F-9BC9-6C0254B840B9}" srcOrd="1" destOrd="0" presId="urn:microsoft.com/office/officeart/2008/layout/LinedList"/>
    <dgm:cxn modelId="{F705AC88-86FF-3F47-960D-DE3D316C653C}" type="presParOf" srcId="{A07A4CDC-C657-4841-99F4-C9154458CE41}" destId="{FED236A7-59D1-7547-B479-5F444129F6AA}" srcOrd="2" destOrd="0" presId="urn:microsoft.com/office/officeart/2008/layout/LinedList"/>
    <dgm:cxn modelId="{8E062BA6-1BCD-7448-8939-26E1399C3424}" type="presParOf" srcId="{A07A4CDC-C657-4841-99F4-C9154458CE41}" destId="{D43FCE9B-C6AA-3341-A261-862BEB500353}" srcOrd="3" destOrd="0" presId="urn:microsoft.com/office/officeart/2008/layout/LinedList"/>
    <dgm:cxn modelId="{6E34E56C-9EB5-0449-A37C-8EA35FA3D241}" type="presParOf" srcId="{D43FCE9B-C6AA-3341-A261-862BEB500353}" destId="{5DAF9F85-6531-AF45-95BE-EB931DA4C4EE}" srcOrd="0" destOrd="0" presId="urn:microsoft.com/office/officeart/2008/layout/LinedList"/>
    <dgm:cxn modelId="{BACCFC72-91C9-064C-A6B0-074E1FD71961}" type="presParOf" srcId="{D43FCE9B-C6AA-3341-A261-862BEB500353}" destId="{A0C38620-6682-7347-99A9-F3EF59A30F2D}" srcOrd="1" destOrd="0" presId="urn:microsoft.com/office/officeart/2008/layout/LinedList"/>
    <dgm:cxn modelId="{4DF4D6E5-0678-7749-8BA8-6463D74CCA66}" type="presParOf" srcId="{A07A4CDC-C657-4841-99F4-C9154458CE41}" destId="{0D18B314-37B1-6945-B5F9-4F4724AE2893}" srcOrd="4" destOrd="0" presId="urn:microsoft.com/office/officeart/2008/layout/LinedList"/>
    <dgm:cxn modelId="{64EA9229-EF73-1E41-BD8C-FEE2A20F0DB0}" type="presParOf" srcId="{A07A4CDC-C657-4841-99F4-C9154458CE41}" destId="{BF72884F-0549-344A-979C-42C33D43A243}" srcOrd="5" destOrd="0" presId="urn:microsoft.com/office/officeart/2008/layout/LinedList"/>
    <dgm:cxn modelId="{B96ACD70-77C7-A848-8C14-3A5DF13AB452}" type="presParOf" srcId="{BF72884F-0549-344A-979C-42C33D43A243}" destId="{4387E5EB-A5B1-F84A-8F4D-192D24080C2A}" srcOrd="0" destOrd="0" presId="urn:microsoft.com/office/officeart/2008/layout/LinedList"/>
    <dgm:cxn modelId="{73E93C6F-49C5-1643-9050-DB9C96FB8E02}" type="presParOf" srcId="{BF72884F-0549-344A-979C-42C33D43A243}" destId="{E284D9BA-2289-2945-95FB-8C0352601873}" srcOrd="1" destOrd="0" presId="urn:microsoft.com/office/officeart/2008/layout/LinedList"/>
    <dgm:cxn modelId="{29F6738B-F628-7044-A7D2-BE0D2ABECA7D}" type="presParOf" srcId="{A07A4CDC-C657-4841-99F4-C9154458CE41}" destId="{2C68E7D6-F9DC-E34B-A6C3-9FEE3FEC6112}" srcOrd="6" destOrd="0" presId="urn:microsoft.com/office/officeart/2008/layout/LinedList"/>
    <dgm:cxn modelId="{AC6599CC-2789-AE40-8655-B2F48D1BEC9F}" type="presParOf" srcId="{A07A4CDC-C657-4841-99F4-C9154458CE41}" destId="{B2635F63-D70A-C545-8D81-2A835A04A38F}" srcOrd="7" destOrd="0" presId="urn:microsoft.com/office/officeart/2008/layout/LinedList"/>
    <dgm:cxn modelId="{CB789470-0416-734E-A29C-A4344A92DA56}" type="presParOf" srcId="{B2635F63-D70A-C545-8D81-2A835A04A38F}" destId="{D36AC219-72EC-1640-9EBB-F6329FCF74A1}" srcOrd="0" destOrd="0" presId="urn:microsoft.com/office/officeart/2008/layout/LinedList"/>
    <dgm:cxn modelId="{D8E6DECE-04E6-9349-9BCB-1C333165209C}" type="presParOf" srcId="{B2635F63-D70A-C545-8D81-2A835A04A38F}" destId="{4EEE3416-24C3-234E-99AF-6EF3A0B4C827}" srcOrd="1" destOrd="0" presId="urn:microsoft.com/office/officeart/2008/layout/LinedList"/>
    <dgm:cxn modelId="{810E6135-BC7F-FC4E-B50D-E6905DD60042}" type="presParOf" srcId="{A07A4CDC-C657-4841-99F4-C9154458CE41}" destId="{6B2F6275-2989-C243-B3F2-D726DDFABA8F}" srcOrd="8" destOrd="0" presId="urn:microsoft.com/office/officeart/2008/layout/LinedList"/>
    <dgm:cxn modelId="{C98A756A-6533-604B-9BEB-3ABEFD689306}" type="presParOf" srcId="{A07A4CDC-C657-4841-99F4-C9154458CE41}" destId="{848F2D08-6646-1545-9499-A9458C9798A9}" srcOrd="9" destOrd="0" presId="urn:microsoft.com/office/officeart/2008/layout/LinedList"/>
    <dgm:cxn modelId="{5894EE6D-0A54-7745-933A-FA6FFAC8F49A}" type="presParOf" srcId="{848F2D08-6646-1545-9499-A9458C9798A9}" destId="{90273D88-4E75-4A41-A8F3-10B18F318343}" srcOrd="0" destOrd="0" presId="urn:microsoft.com/office/officeart/2008/layout/LinedList"/>
    <dgm:cxn modelId="{3BB460A2-0DB7-EA45-B90C-14CC4CF639A2}" type="presParOf" srcId="{848F2D08-6646-1545-9499-A9458C9798A9}" destId="{E8197615-BF18-4F4A-9FFB-95F5B285711D}" srcOrd="1" destOrd="0" presId="urn:microsoft.com/office/officeart/2008/layout/LinedList"/>
    <dgm:cxn modelId="{5E07B0F8-DCB4-224D-81BB-44F54521BC97}" type="presParOf" srcId="{A07A4CDC-C657-4841-99F4-C9154458CE41}" destId="{4A4D1054-73D1-A84A-8E35-375FE267C9DD}" srcOrd="10" destOrd="0" presId="urn:microsoft.com/office/officeart/2008/layout/LinedList"/>
    <dgm:cxn modelId="{FA7F803F-8507-AB43-BE6D-5D5906BD5AA1}" type="presParOf" srcId="{A07A4CDC-C657-4841-99F4-C9154458CE41}" destId="{55955734-5FC4-7646-8E59-B61FE2DEB0FA}" srcOrd="11" destOrd="0" presId="urn:microsoft.com/office/officeart/2008/layout/LinedList"/>
    <dgm:cxn modelId="{6373BC1D-F480-1A48-8796-06C891CB51B1}" type="presParOf" srcId="{55955734-5FC4-7646-8E59-B61FE2DEB0FA}" destId="{D8566C50-126A-8842-A037-8791D13967C1}" srcOrd="0" destOrd="0" presId="urn:microsoft.com/office/officeart/2008/layout/LinedList"/>
    <dgm:cxn modelId="{947F4FBA-B955-E347-85E7-EDE743421659}" type="presParOf" srcId="{55955734-5FC4-7646-8E59-B61FE2DEB0FA}" destId="{F76FEFD4-99B9-7444-B4D4-059615625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8E0D279-4422-CD43-9516-2F1E89D2477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E083312-9CCA-3B42-B338-02DD29D1385E}">
      <dgm:prSet/>
      <dgm:spPr/>
      <dgm:t>
        <a:bodyPr/>
        <a:lstStyle/>
        <a:p>
          <a:r>
            <a:rPr lang="zh-CN" altLang="en-US" b="0" i="0" u="none"/>
            <a:t>第三百四十九条　</a:t>
          </a:r>
          <a:r>
            <a:rPr lang="en-US" altLang="zh-CN" b="0" i="0" u="none"/>
            <a:t>【</a:t>
          </a:r>
          <a:r>
            <a:rPr lang="zh-CN" altLang="en-US" b="0" i="0" u="none"/>
            <a:t>建设用地使用权的登记</a:t>
          </a:r>
          <a:r>
            <a:rPr lang="en-US" altLang="zh-CN" b="0" i="0" u="none"/>
            <a:t>】</a:t>
          </a:r>
          <a:r>
            <a:rPr lang="zh-CN" altLang="en-US" b="0" i="0" u="none"/>
            <a:t>设立建设用地使用权的</a:t>
          </a:r>
          <a:r>
            <a:rPr lang="en-US" altLang="zh-CN" b="0" i="0" u="none"/>
            <a:t>,</a:t>
          </a:r>
          <a:r>
            <a:rPr lang="zh-CN" altLang="en-US" b="0" i="0" u="none"/>
            <a:t>应当向登记机构申请建设用地使用权登记。建设用地使用权自登记时设立。登记机构应当向建设用地使用权人发放权属证书。</a:t>
          </a:r>
        </a:p>
      </dgm:t>
    </dgm:pt>
    <dgm:pt modelId="{E575220B-9864-D849-A207-0BFE2F2D5FFF}" type="parTrans" cxnId="{AE1BD736-96CA-1347-B767-CE1ACEB5801B}">
      <dgm:prSet/>
      <dgm:spPr/>
      <dgm:t>
        <a:bodyPr/>
        <a:lstStyle/>
        <a:p>
          <a:endParaRPr lang="zh-CN" altLang="en-US"/>
        </a:p>
      </dgm:t>
    </dgm:pt>
    <dgm:pt modelId="{757FFDE2-16AD-7A43-9D08-B0A7DCB9608C}" type="sibTrans" cxnId="{AE1BD736-96CA-1347-B767-CE1ACEB5801B}">
      <dgm:prSet/>
      <dgm:spPr/>
      <dgm:t>
        <a:bodyPr/>
        <a:lstStyle/>
        <a:p>
          <a:endParaRPr lang="zh-CN" altLang="en-US"/>
        </a:p>
      </dgm:t>
    </dgm:pt>
    <dgm:pt modelId="{AF7B8328-867B-E640-88A4-4A0B20654F38}">
      <dgm:prSet/>
      <dgm:spPr/>
      <dgm:t>
        <a:bodyPr/>
        <a:lstStyle/>
        <a:p>
          <a:r>
            <a:rPr lang="zh-CN" altLang="en-US" b="0" i="0" u="none"/>
            <a:t>第三百五十条　</a:t>
          </a:r>
          <a:r>
            <a:rPr lang="en-US" altLang="zh-CN" b="0" i="0" u="none"/>
            <a:t>【</a:t>
          </a:r>
          <a:r>
            <a:rPr lang="zh-CN" altLang="en-US" b="0" i="0" u="none"/>
            <a:t>土地用途管制制度</a:t>
          </a:r>
          <a:r>
            <a:rPr lang="en-US" altLang="zh-CN" b="0" i="0" u="none"/>
            <a:t>】</a:t>
          </a:r>
          <a:r>
            <a:rPr lang="zh-CN" altLang="en-US" b="0" i="0" u="none"/>
            <a:t>建设用地使用权人应当合理利用土地</a:t>
          </a:r>
          <a:r>
            <a:rPr lang="en-US" altLang="zh-CN" b="0" i="0" u="none"/>
            <a:t>,</a:t>
          </a:r>
          <a:r>
            <a:rPr lang="zh-CN" altLang="en-US" b="0" i="0" u="none"/>
            <a:t>不得改变土地用途</a:t>
          </a:r>
          <a:r>
            <a:rPr lang="en-US" altLang="zh-CN" b="0" i="0" u="none"/>
            <a:t>;</a:t>
          </a:r>
          <a:r>
            <a:rPr lang="zh-CN" altLang="en-US" b="0" i="0" u="none"/>
            <a:t>需要改变土地用途的</a:t>
          </a:r>
          <a:r>
            <a:rPr lang="en-US" altLang="zh-CN" b="0" i="0" u="none"/>
            <a:t>,</a:t>
          </a:r>
          <a:r>
            <a:rPr lang="zh-CN" altLang="en-US" b="0" i="0" u="none"/>
            <a:t>应当依法经有关行政主管部门批准。</a:t>
          </a:r>
        </a:p>
      </dgm:t>
    </dgm:pt>
    <dgm:pt modelId="{2B02D3B4-D561-D243-BBC1-5FF5CF844FFF}" type="parTrans" cxnId="{DB676FB0-2D0F-4147-8B25-F097140FE88D}">
      <dgm:prSet/>
      <dgm:spPr/>
      <dgm:t>
        <a:bodyPr/>
        <a:lstStyle/>
        <a:p>
          <a:endParaRPr lang="zh-CN" altLang="en-US"/>
        </a:p>
      </dgm:t>
    </dgm:pt>
    <dgm:pt modelId="{39546090-3D0A-BE4D-8493-B13ECC122111}" type="sibTrans" cxnId="{DB676FB0-2D0F-4147-8B25-F097140FE88D}">
      <dgm:prSet/>
      <dgm:spPr/>
      <dgm:t>
        <a:bodyPr/>
        <a:lstStyle/>
        <a:p>
          <a:endParaRPr lang="zh-CN" altLang="en-US"/>
        </a:p>
      </dgm:t>
    </dgm:pt>
    <dgm:pt modelId="{ACE1AAFC-6704-D845-B16F-6B5025580323}">
      <dgm:prSet/>
      <dgm:spPr/>
      <dgm:t>
        <a:bodyPr/>
        <a:lstStyle/>
        <a:p>
          <a:r>
            <a:rPr lang="zh-CN" altLang="en-US" b="0" i="0" u="none"/>
            <a:t>第三百五十一条　</a:t>
          </a:r>
          <a:r>
            <a:rPr lang="en-US" altLang="zh-CN" b="0" i="0" u="none"/>
            <a:t>【</a:t>
          </a:r>
          <a:r>
            <a:rPr lang="zh-CN" altLang="en-US" b="0" i="0" u="none"/>
            <a:t>建设用地使用权人支付出让金等费用的义务</a:t>
          </a:r>
          <a:r>
            <a:rPr lang="en-US" altLang="zh-CN" b="0" i="0" u="none"/>
            <a:t>】</a:t>
          </a:r>
          <a:r>
            <a:rPr lang="zh-CN" altLang="en-US" b="0" i="0" u="none"/>
            <a:t>建设用地使用权人应当依照法律规定以及合同约定支付出让金等费用。</a:t>
          </a:r>
        </a:p>
      </dgm:t>
    </dgm:pt>
    <dgm:pt modelId="{29B3F15A-A1F2-6B45-88B7-035C24A3ED22}" type="parTrans" cxnId="{5AE1B01D-27D4-D04A-AC33-063496885B2A}">
      <dgm:prSet/>
      <dgm:spPr/>
      <dgm:t>
        <a:bodyPr/>
        <a:lstStyle/>
        <a:p>
          <a:endParaRPr lang="zh-CN" altLang="en-US"/>
        </a:p>
      </dgm:t>
    </dgm:pt>
    <dgm:pt modelId="{186F015E-BE7F-E545-94C0-E99601D727EB}" type="sibTrans" cxnId="{5AE1B01D-27D4-D04A-AC33-063496885B2A}">
      <dgm:prSet/>
      <dgm:spPr/>
      <dgm:t>
        <a:bodyPr/>
        <a:lstStyle/>
        <a:p>
          <a:endParaRPr lang="zh-CN" altLang="en-US"/>
        </a:p>
      </dgm:t>
    </dgm:pt>
    <dgm:pt modelId="{C06A045D-D516-1D4B-9512-4DAB608E563A}">
      <dgm:prSet/>
      <dgm:spPr/>
      <dgm:t>
        <a:bodyPr/>
        <a:lstStyle/>
        <a:p>
          <a:r>
            <a:rPr lang="zh-CN" altLang="en-US" b="0" i="0" u="none"/>
            <a:t>第三百五十二条　</a:t>
          </a:r>
          <a:r>
            <a:rPr lang="en-US" altLang="zh-CN" b="0" i="0" u="none"/>
            <a:t>【</a:t>
          </a:r>
          <a:r>
            <a:rPr lang="zh-CN" altLang="en-US" b="0" i="0" u="none"/>
            <a:t>建设用地使用权人建造的建筑物等设施的权属</a:t>
          </a:r>
          <a:r>
            <a:rPr lang="en-US" altLang="zh-CN" b="0" i="0" u="none"/>
            <a:t>】</a:t>
          </a:r>
          <a:r>
            <a:rPr lang="zh-CN" altLang="en-US" b="0" i="0" u="none"/>
            <a:t>建设用地使用权人建造的建筑物、构筑物及其附属设施的所有权属于建设用地使用权人</a:t>
          </a:r>
          <a:r>
            <a:rPr lang="en-US" altLang="zh-CN" b="0" i="0" u="none"/>
            <a:t>,</a:t>
          </a:r>
          <a:r>
            <a:rPr lang="zh-CN" altLang="en-US" b="0" i="0" u="none"/>
            <a:t>但是有相反证据证明的除外。</a:t>
          </a:r>
        </a:p>
      </dgm:t>
    </dgm:pt>
    <dgm:pt modelId="{2894F849-515B-1D4A-8836-DF477AFEAF42}" type="parTrans" cxnId="{3F338014-8486-2A44-A8B5-9FACC889519E}">
      <dgm:prSet/>
      <dgm:spPr/>
      <dgm:t>
        <a:bodyPr/>
        <a:lstStyle/>
        <a:p>
          <a:endParaRPr lang="zh-CN" altLang="en-US"/>
        </a:p>
      </dgm:t>
    </dgm:pt>
    <dgm:pt modelId="{FF5B6459-C2EB-8E48-9AB3-CDA0800A9BB9}" type="sibTrans" cxnId="{3F338014-8486-2A44-A8B5-9FACC889519E}">
      <dgm:prSet/>
      <dgm:spPr/>
      <dgm:t>
        <a:bodyPr/>
        <a:lstStyle/>
        <a:p>
          <a:endParaRPr lang="zh-CN" altLang="en-US"/>
        </a:p>
      </dgm:t>
    </dgm:pt>
    <dgm:pt modelId="{99B88A84-DE93-3B4F-BF70-80627EFEF472}">
      <dgm:prSet/>
      <dgm:spPr/>
      <dgm:t>
        <a:bodyPr/>
        <a:lstStyle/>
        <a:p>
          <a:r>
            <a:rPr lang="zh-CN" altLang="en-US" b="0" i="0" u="none"/>
            <a:t>第三百五十三条　</a:t>
          </a:r>
          <a:r>
            <a:rPr lang="en-US" altLang="zh-CN" b="0" i="0" u="none"/>
            <a:t>【</a:t>
          </a:r>
          <a:r>
            <a:rPr lang="zh-CN" altLang="en-US" b="0" i="0" u="none"/>
            <a:t>建设用地使用权的流转方式</a:t>
          </a:r>
          <a:r>
            <a:rPr lang="en-US" altLang="zh-CN" b="0" i="0" u="none"/>
            <a:t>】</a:t>
          </a:r>
          <a:r>
            <a:rPr lang="zh-CN" altLang="en-US" b="0" i="0" u="none"/>
            <a:t>建设用地使用权人有权将建设用地使用权转让、互换、出资、赠与或者抵押</a:t>
          </a:r>
          <a:r>
            <a:rPr lang="en-US" altLang="zh-CN" b="0" i="0" u="none"/>
            <a:t>,</a:t>
          </a:r>
          <a:r>
            <a:rPr lang="zh-CN" altLang="en-US" b="0" i="0" u="none"/>
            <a:t>但是法律另有规定的除外。</a:t>
          </a:r>
        </a:p>
      </dgm:t>
    </dgm:pt>
    <dgm:pt modelId="{6FFA5974-D668-CA4E-B469-5D1BD19B8C3D}" type="parTrans" cxnId="{4CCC4AFE-01F2-B743-9D9B-F21F9253EF0E}">
      <dgm:prSet/>
      <dgm:spPr/>
      <dgm:t>
        <a:bodyPr/>
        <a:lstStyle/>
        <a:p>
          <a:endParaRPr lang="zh-CN" altLang="en-US"/>
        </a:p>
      </dgm:t>
    </dgm:pt>
    <dgm:pt modelId="{3E17BED8-B1F4-F44A-BD81-F3752A3E27FA}" type="sibTrans" cxnId="{4CCC4AFE-01F2-B743-9D9B-F21F9253EF0E}">
      <dgm:prSet/>
      <dgm:spPr/>
      <dgm:t>
        <a:bodyPr/>
        <a:lstStyle/>
        <a:p>
          <a:endParaRPr lang="zh-CN" altLang="en-US"/>
        </a:p>
      </dgm:t>
    </dgm:pt>
    <dgm:pt modelId="{430F1C65-6334-AA42-BE72-5F0ECECFDA3B}" type="pres">
      <dgm:prSet presAssocID="{B8E0D279-4422-CD43-9516-2F1E89D24772}" presName="vert0" presStyleCnt="0">
        <dgm:presLayoutVars>
          <dgm:dir/>
          <dgm:animOne val="branch"/>
          <dgm:animLvl val="lvl"/>
        </dgm:presLayoutVars>
      </dgm:prSet>
      <dgm:spPr/>
    </dgm:pt>
    <dgm:pt modelId="{4423C184-9626-E344-A052-FD768E7EBC7B}" type="pres">
      <dgm:prSet presAssocID="{EE083312-9CCA-3B42-B338-02DD29D1385E}" presName="thickLine" presStyleLbl="alignNode1" presStyleIdx="0" presStyleCnt="5"/>
      <dgm:spPr/>
    </dgm:pt>
    <dgm:pt modelId="{B11FE0B8-5742-A045-B046-8A708E073D53}" type="pres">
      <dgm:prSet presAssocID="{EE083312-9CCA-3B42-B338-02DD29D1385E}" presName="horz1" presStyleCnt="0"/>
      <dgm:spPr/>
    </dgm:pt>
    <dgm:pt modelId="{65D93DED-987B-FB4A-B5B7-FF71F30F5CA0}" type="pres">
      <dgm:prSet presAssocID="{EE083312-9CCA-3B42-B338-02DD29D1385E}" presName="tx1" presStyleLbl="revTx" presStyleIdx="0" presStyleCnt="5"/>
      <dgm:spPr/>
    </dgm:pt>
    <dgm:pt modelId="{05E89801-4540-474B-8A6A-AE59987DDCDC}" type="pres">
      <dgm:prSet presAssocID="{EE083312-9CCA-3B42-B338-02DD29D1385E}" presName="vert1" presStyleCnt="0"/>
      <dgm:spPr/>
    </dgm:pt>
    <dgm:pt modelId="{89CE45F4-EF7E-6A46-B9F1-5598CAF966F4}" type="pres">
      <dgm:prSet presAssocID="{AF7B8328-867B-E640-88A4-4A0B20654F38}" presName="thickLine" presStyleLbl="alignNode1" presStyleIdx="1" presStyleCnt="5"/>
      <dgm:spPr/>
    </dgm:pt>
    <dgm:pt modelId="{D017B9B6-04CC-6E4A-9DC8-B06B38A7F850}" type="pres">
      <dgm:prSet presAssocID="{AF7B8328-867B-E640-88A4-4A0B20654F38}" presName="horz1" presStyleCnt="0"/>
      <dgm:spPr/>
    </dgm:pt>
    <dgm:pt modelId="{3F6F75F8-B1E9-E743-B8F0-40F582642558}" type="pres">
      <dgm:prSet presAssocID="{AF7B8328-867B-E640-88A4-4A0B20654F38}" presName="tx1" presStyleLbl="revTx" presStyleIdx="1" presStyleCnt="5"/>
      <dgm:spPr/>
    </dgm:pt>
    <dgm:pt modelId="{368620E9-954A-094B-9B8B-20F7A25D9A7D}" type="pres">
      <dgm:prSet presAssocID="{AF7B8328-867B-E640-88A4-4A0B20654F38}" presName="vert1" presStyleCnt="0"/>
      <dgm:spPr/>
    </dgm:pt>
    <dgm:pt modelId="{F5CED9D0-FF07-814A-BD0A-706349590170}" type="pres">
      <dgm:prSet presAssocID="{ACE1AAFC-6704-D845-B16F-6B5025580323}" presName="thickLine" presStyleLbl="alignNode1" presStyleIdx="2" presStyleCnt="5"/>
      <dgm:spPr/>
    </dgm:pt>
    <dgm:pt modelId="{E497E724-F0C9-E54D-9514-885185C58CCC}" type="pres">
      <dgm:prSet presAssocID="{ACE1AAFC-6704-D845-B16F-6B5025580323}" presName="horz1" presStyleCnt="0"/>
      <dgm:spPr/>
    </dgm:pt>
    <dgm:pt modelId="{9289614A-6271-5741-B950-C6A85BF3B6FF}" type="pres">
      <dgm:prSet presAssocID="{ACE1AAFC-6704-D845-B16F-6B5025580323}" presName="tx1" presStyleLbl="revTx" presStyleIdx="2" presStyleCnt="5"/>
      <dgm:spPr/>
    </dgm:pt>
    <dgm:pt modelId="{DF93ADAF-39A3-CE4C-9418-D658F3551551}" type="pres">
      <dgm:prSet presAssocID="{ACE1AAFC-6704-D845-B16F-6B5025580323}" presName="vert1" presStyleCnt="0"/>
      <dgm:spPr/>
    </dgm:pt>
    <dgm:pt modelId="{362DAB25-9F99-DF44-A0AF-FEB5223BE0A9}" type="pres">
      <dgm:prSet presAssocID="{C06A045D-D516-1D4B-9512-4DAB608E563A}" presName="thickLine" presStyleLbl="alignNode1" presStyleIdx="3" presStyleCnt="5"/>
      <dgm:spPr/>
    </dgm:pt>
    <dgm:pt modelId="{98BA9C3D-2DFE-A343-8C0C-B3140C8651E4}" type="pres">
      <dgm:prSet presAssocID="{C06A045D-D516-1D4B-9512-4DAB608E563A}" presName="horz1" presStyleCnt="0"/>
      <dgm:spPr/>
    </dgm:pt>
    <dgm:pt modelId="{D0632761-1746-5644-966C-90DADD1B3FAC}" type="pres">
      <dgm:prSet presAssocID="{C06A045D-D516-1D4B-9512-4DAB608E563A}" presName="tx1" presStyleLbl="revTx" presStyleIdx="3" presStyleCnt="5"/>
      <dgm:spPr/>
    </dgm:pt>
    <dgm:pt modelId="{018CAE11-8681-144C-9DE6-8D6610C8202D}" type="pres">
      <dgm:prSet presAssocID="{C06A045D-D516-1D4B-9512-4DAB608E563A}" presName="vert1" presStyleCnt="0"/>
      <dgm:spPr/>
    </dgm:pt>
    <dgm:pt modelId="{613C159C-BE31-C845-99C8-4638BCB0D43B}" type="pres">
      <dgm:prSet presAssocID="{99B88A84-DE93-3B4F-BF70-80627EFEF472}" presName="thickLine" presStyleLbl="alignNode1" presStyleIdx="4" presStyleCnt="5"/>
      <dgm:spPr/>
    </dgm:pt>
    <dgm:pt modelId="{E18516D4-16D4-6B44-8D03-07FEFE5B7B03}" type="pres">
      <dgm:prSet presAssocID="{99B88A84-DE93-3B4F-BF70-80627EFEF472}" presName="horz1" presStyleCnt="0"/>
      <dgm:spPr/>
    </dgm:pt>
    <dgm:pt modelId="{080B534D-FA05-6748-8966-4A7DEDA00C6D}" type="pres">
      <dgm:prSet presAssocID="{99B88A84-DE93-3B4F-BF70-80627EFEF472}" presName="tx1" presStyleLbl="revTx" presStyleIdx="4" presStyleCnt="5"/>
      <dgm:spPr/>
    </dgm:pt>
    <dgm:pt modelId="{FC13CE15-06CF-3F48-A8AC-DE5BB5A42811}" type="pres">
      <dgm:prSet presAssocID="{99B88A84-DE93-3B4F-BF70-80627EFEF472}" presName="vert1" presStyleCnt="0"/>
      <dgm:spPr/>
    </dgm:pt>
  </dgm:ptLst>
  <dgm:cxnLst>
    <dgm:cxn modelId="{3B538804-9AE9-EF40-A54F-A2075A0AB3C2}" type="presOf" srcId="{AF7B8328-867B-E640-88A4-4A0B20654F38}" destId="{3F6F75F8-B1E9-E743-B8F0-40F582642558}" srcOrd="0" destOrd="0" presId="urn:microsoft.com/office/officeart/2008/layout/LinedList"/>
    <dgm:cxn modelId="{3F338014-8486-2A44-A8B5-9FACC889519E}" srcId="{B8E0D279-4422-CD43-9516-2F1E89D24772}" destId="{C06A045D-D516-1D4B-9512-4DAB608E563A}" srcOrd="3" destOrd="0" parTransId="{2894F849-515B-1D4A-8836-DF477AFEAF42}" sibTransId="{FF5B6459-C2EB-8E48-9AB3-CDA0800A9BB9}"/>
    <dgm:cxn modelId="{5AE1B01D-27D4-D04A-AC33-063496885B2A}" srcId="{B8E0D279-4422-CD43-9516-2F1E89D24772}" destId="{ACE1AAFC-6704-D845-B16F-6B5025580323}" srcOrd="2" destOrd="0" parTransId="{29B3F15A-A1F2-6B45-88B7-035C24A3ED22}" sibTransId="{186F015E-BE7F-E545-94C0-E99601D727EB}"/>
    <dgm:cxn modelId="{5BA9F830-AB5B-EE49-BBCC-560248674918}" type="presOf" srcId="{EE083312-9CCA-3B42-B338-02DD29D1385E}" destId="{65D93DED-987B-FB4A-B5B7-FF71F30F5CA0}" srcOrd="0" destOrd="0" presId="urn:microsoft.com/office/officeart/2008/layout/LinedList"/>
    <dgm:cxn modelId="{AE1BD736-96CA-1347-B767-CE1ACEB5801B}" srcId="{B8E0D279-4422-CD43-9516-2F1E89D24772}" destId="{EE083312-9CCA-3B42-B338-02DD29D1385E}" srcOrd="0" destOrd="0" parTransId="{E575220B-9864-D849-A207-0BFE2F2D5FFF}" sibTransId="{757FFDE2-16AD-7A43-9D08-B0A7DCB9608C}"/>
    <dgm:cxn modelId="{4B54D94C-97E7-E04F-870E-FDE2983E34CF}" type="presOf" srcId="{B8E0D279-4422-CD43-9516-2F1E89D24772}" destId="{430F1C65-6334-AA42-BE72-5F0ECECFDA3B}" srcOrd="0" destOrd="0" presId="urn:microsoft.com/office/officeart/2008/layout/LinedList"/>
    <dgm:cxn modelId="{0DC7614D-232B-5949-95D9-93BF95D24054}" type="presOf" srcId="{ACE1AAFC-6704-D845-B16F-6B5025580323}" destId="{9289614A-6271-5741-B950-C6A85BF3B6FF}" srcOrd="0" destOrd="0" presId="urn:microsoft.com/office/officeart/2008/layout/LinedList"/>
    <dgm:cxn modelId="{DB676FB0-2D0F-4147-8B25-F097140FE88D}" srcId="{B8E0D279-4422-CD43-9516-2F1E89D24772}" destId="{AF7B8328-867B-E640-88A4-4A0B20654F38}" srcOrd="1" destOrd="0" parTransId="{2B02D3B4-D561-D243-BBC1-5FF5CF844FFF}" sibTransId="{39546090-3D0A-BE4D-8493-B13ECC122111}"/>
    <dgm:cxn modelId="{3D7255CD-36CA-E440-9BF3-5F9D0FE7A27F}" type="presOf" srcId="{C06A045D-D516-1D4B-9512-4DAB608E563A}" destId="{D0632761-1746-5644-966C-90DADD1B3FAC}" srcOrd="0" destOrd="0" presId="urn:microsoft.com/office/officeart/2008/layout/LinedList"/>
    <dgm:cxn modelId="{B1E22BF2-AF6D-3C4F-8058-66B7E6563E77}" type="presOf" srcId="{99B88A84-DE93-3B4F-BF70-80627EFEF472}" destId="{080B534D-FA05-6748-8966-4A7DEDA00C6D}" srcOrd="0" destOrd="0" presId="urn:microsoft.com/office/officeart/2008/layout/LinedList"/>
    <dgm:cxn modelId="{4CCC4AFE-01F2-B743-9D9B-F21F9253EF0E}" srcId="{B8E0D279-4422-CD43-9516-2F1E89D24772}" destId="{99B88A84-DE93-3B4F-BF70-80627EFEF472}" srcOrd="4" destOrd="0" parTransId="{6FFA5974-D668-CA4E-B469-5D1BD19B8C3D}" sibTransId="{3E17BED8-B1F4-F44A-BD81-F3752A3E27FA}"/>
    <dgm:cxn modelId="{702A79D2-CEDA-F74C-A36B-D6B85AB7AF3E}" type="presParOf" srcId="{430F1C65-6334-AA42-BE72-5F0ECECFDA3B}" destId="{4423C184-9626-E344-A052-FD768E7EBC7B}" srcOrd="0" destOrd="0" presId="urn:microsoft.com/office/officeart/2008/layout/LinedList"/>
    <dgm:cxn modelId="{6672060B-3ACC-1E4F-BFF0-3F499EFE1C6B}" type="presParOf" srcId="{430F1C65-6334-AA42-BE72-5F0ECECFDA3B}" destId="{B11FE0B8-5742-A045-B046-8A708E073D53}" srcOrd="1" destOrd="0" presId="urn:microsoft.com/office/officeart/2008/layout/LinedList"/>
    <dgm:cxn modelId="{77939D1C-F36B-0045-8801-561AFED8720F}" type="presParOf" srcId="{B11FE0B8-5742-A045-B046-8A708E073D53}" destId="{65D93DED-987B-FB4A-B5B7-FF71F30F5CA0}" srcOrd="0" destOrd="0" presId="urn:microsoft.com/office/officeart/2008/layout/LinedList"/>
    <dgm:cxn modelId="{F16EE8D7-DBA4-584A-A46A-FA35D3EDA5C1}" type="presParOf" srcId="{B11FE0B8-5742-A045-B046-8A708E073D53}" destId="{05E89801-4540-474B-8A6A-AE59987DDCDC}" srcOrd="1" destOrd="0" presId="urn:microsoft.com/office/officeart/2008/layout/LinedList"/>
    <dgm:cxn modelId="{5E60DC46-2279-2E48-B0F1-472256A836C0}" type="presParOf" srcId="{430F1C65-6334-AA42-BE72-5F0ECECFDA3B}" destId="{89CE45F4-EF7E-6A46-B9F1-5598CAF966F4}" srcOrd="2" destOrd="0" presId="urn:microsoft.com/office/officeart/2008/layout/LinedList"/>
    <dgm:cxn modelId="{9FA12051-774C-D24E-8FA3-7CC11D518BA0}" type="presParOf" srcId="{430F1C65-6334-AA42-BE72-5F0ECECFDA3B}" destId="{D017B9B6-04CC-6E4A-9DC8-B06B38A7F850}" srcOrd="3" destOrd="0" presId="urn:microsoft.com/office/officeart/2008/layout/LinedList"/>
    <dgm:cxn modelId="{73C12A82-76F4-F34B-B70C-4AC13C5C78C3}" type="presParOf" srcId="{D017B9B6-04CC-6E4A-9DC8-B06B38A7F850}" destId="{3F6F75F8-B1E9-E743-B8F0-40F582642558}" srcOrd="0" destOrd="0" presId="urn:microsoft.com/office/officeart/2008/layout/LinedList"/>
    <dgm:cxn modelId="{6B3D523A-31A2-E943-BE9A-78C64017CA23}" type="presParOf" srcId="{D017B9B6-04CC-6E4A-9DC8-B06B38A7F850}" destId="{368620E9-954A-094B-9B8B-20F7A25D9A7D}" srcOrd="1" destOrd="0" presId="urn:microsoft.com/office/officeart/2008/layout/LinedList"/>
    <dgm:cxn modelId="{68AB26A4-6A61-6948-A3F4-B1E6A69B8FC6}" type="presParOf" srcId="{430F1C65-6334-AA42-BE72-5F0ECECFDA3B}" destId="{F5CED9D0-FF07-814A-BD0A-706349590170}" srcOrd="4" destOrd="0" presId="urn:microsoft.com/office/officeart/2008/layout/LinedList"/>
    <dgm:cxn modelId="{04AE6797-3006-9C49-88D8-202B5AA860BF}" type="presParOf" srcId="{430F1C65-6334-AA42-BE72-5F0ECECFDA3B}" destId="{E497E724-F0C9-E54D-9514-885185C58CCC}" srcOrd="5" destOrd="0" presId="urn:microsoft.com/office/officeart/2008/layout/LinedList"/>
    <dgm:cxn modelId="{D8452139-6DFC-444A-98C0-C128046043EC}" type="presParOf" srcId="{E497E724-F0C9-E54D-9514-885185C58CCC}" destId="{9289614A-6271-5741-B950-C6A85BF3B6FF}" srcOrd="0" destOrd="0" presId="urn:microsoft.com/office/officeart/2008/layout/LinedList"/>
    <dgm:cxn modelId="{9503EA5C-1F6F-084B-987A-D6002C91673D}" type="presParOf" srcId="{E497E724-F0C9-E54D-9514-885185C58CCC}" destId="{DF93ADAF-39A3-CE4C-9418-D658F3551551}" srcOrd="1" destOrd="0" presId="urn:microsoft.com/office/officeart/2008/layout/LinedList"/>
    <dgm:cxn modelId="{BA73EA9E-1CCD-6642-841B-7D570F2747BF}" type="presParOf" srcId="{430F1C65-6334-AA42-BE72-5F0ECECFDA3B}" destId="{362DAB25-9F99-DF44-A0AF-FEB5223BE0A9}" srcOrd="6" destOrd="0" presId="urn:microsoft.com/office/officeart/2008/layout/LinedList"/>
    <dgm:cxn modelId="{5D03E3C2-0B6C-4547-A0FA-724D083E91F2}" type="presParOf" srcId="{430F1C65-6334-AA42-BE72-5F0ECECFDA3B}" destId="{98BA9C3D-2DFE-A343-8C0C-B3140C8651E4}" srcOrd="7" destOrd="0" presId="urn:microsoft.com/office/officeart/2008/layout/LinedList"/>
    <dgm:cxn modelId="{76F7A7A5-9E8F-4F43-B6F9-6B3839631727}" type="presParOf" srcId="{98BA9C3D-2DFE-A343-8C0C-B3140C8651E4}" destId="{D0632761-1746-5644-966C-90DADD1B3FAC}" srcOrd="0" destOrd="0" presId="urn:microsoft.com/office/officeart/2008/layout/LinedList"/>
    <dgm:cxn modelId="{A0A4ABFB-F601-8B49-BAD3-8E18EE1A4E04}" type="presParOf" srcId="{98BA9C3D-2DFE-A343-8C0C-B3140C8651E4}" destId="{018CAE11-8681-144C-9DE6-8D6610C8202D}" srcOrd="1" destOrd="0" presId="urn:microsoft.com/office/officeart/2008/layout/LinedList"/>
    <dgm:cxn modelId="{19AF4896-CFA3-A14B-A542-C826F6BD9235}" type="presParOf" srcId="{430F1C65-6334-AA42-BE72-5F0ECECFDA3B}" destId="{613C159C-BE31-C845-99C8-4638BCB0D43B}" srcOrd="8" destOrd="0" presId="urn:microsoft.com/office/officeart/2008/layout/LinedList"/>
    <dgm:cxn modelId="{4408E646-16BD-BC48-B928-9E3217F7FBE6}" type="presParOf" srcId="{430F1C65-6334-AA42-BE72-5F0ECECFDA3B}" destId="{E18516D4-16D4-6B44-8D03-07FEFE5B7B03}" srcOrd="9" destOrd="0" presId="urn:microsoft.com/office/officeart/2008/layout/LinedList"/>
    <dgm:cxn modelId="{9ED33B5B-2FC2-C449-9124-2C96ED83DD73}" type="presParOf" srcId="{E18516D4-16D4-6B44-8D03-07FEFE5B7B03}" destId="{080B534D-FA05-6748-8966-4A7DEDA00C6D}" srcOrd="0" destOrd="0" presId="urn:microsoft.com/office/officeart/2008/layout/LinedList"/>
    <dgm:cxn modelId="{08133A4C-AF7E-3844-9A62-8FF5CAE680E2}" type="presParOf" srcId="{E18516D4-16D4-6B44-8D03-07FEFE5B7B03}" destId="{FC13CE15-06CF-3F48-A8AC-DE5BB5A428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597B564-C9FB-F84E-A31C-CCFFF12F9FE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5649ADEC-B75B-0742-9153-522FF916D358}">
      <dgm:prSet/>
      <dgm:spPr/>
      <dgm:t>
        <a:bodyPr/>
        <a:lstStyle/>
        <a:p>
          <a:r>
            <a:rPr lang="zh-CN" altLang="en-US" b="0" i="0" u="none" dirty="0"/>
            <a:t>第三百五十四条　</a:t>
          </a:r>
          <a:r>
            <a:rPr lang="en-US" altLang="zh-CN" b="0" i="0" u="none" dirty="0"/>
            <a:t>【</a:t>
          </a:r>
          <a:r>
            <a:rPr lang="zh-CN" altLang="en-US" b="0" i="0" u="none" dirty="0"/>
            <a:t>处分建设用地使用权的合同形式和期限</a:t>
          </a:r>
          <a:r>
            <a:rPr lang="en-US" altLang="zh-CN" b="0" i="0" u="none" dirty="0"/>
            <a:t>】</a:t>
          </a:r>
          <a:r>
            <a:rPr lang="zh-CN" altLang="en-US" b="0" i="0" u="none" dirty="0"/>
            <a:t>建设用地使用权转让、互换、出资、赠与或者抵押的</a:t>
          </a:r>
          <a:r>
            <a:rPr lang="en-US" altLang="zh-CN" b="0" i="0" u="none" dirty="0"/>
            <a:t>,</a:t>
          </a:r>
          <a:r>
            <a:rPr lang="zh-CN" altLang="en-US" b="0" i="0" u="none" dirty="0"/>
            <a:t>当事人应当采用书面形式订立相应的合同。使用期限由当事人约定</a:t>
          </a:r>
          <a:r>
            <a:rPr lang="en-US" altLang="zh-CN" b="0" i="0" u="none" dirty="0"/>
            <a:t>,</a:t>
          </a:r>
          <a:r>
            <a:rPr lang="zh-CN" altLang="en-US" b="0" i="0" u="none" dirty="0"/>
            <a:t>但是不得超过建设用地使用权的剩余期限。</a:t>
          </a:r>
        </a:p>
      </dgm:t>
    </dgm:pt>
    <dgm:pt modelId="{B8695C58-8558-7340-B26D-AF51C9351F69}" type="parTrans" cxnId="{42B7F948-1CA5-B64C-9443-BC689AC1DD99}">
      <dgm:prSet/>
      <dgm:spPr/>
      <dgm:t>
        <a:bodyPr/>
        <a:lstStyle/>
        <a:p>
          <a:endParaRPr lang="zh-CN" altLang="en-US"/>
        </a:p>
      </dgm:t>
    </dgm:pt>
    <dgm:pt modelId="{4B68734A-77AF-8948-A22B-B47F9F9EDD90}" type="sibTrans" cxnId="{42B7F948-1CA5-B64C-9443-BC689AC1DD99}">
      <dgm:prSet/>
      <dgm:spPr/>
      <dgm:t>
        <a:bodyPr/>
        <a:lstStyle/>
        <a:p>
          <a:endParaRPr lang="zh-CN" altLang="en-US"/>
        </a:p>
      </dgm:t>
    </dgm:pt>
    <dgm:pt modelId="{1AE6061D-32D3-B24A-B646-1DF019B71C65}">
      <dgm:prSet/>
      <dgm:spPr/>
      <dgm:t>
        <a:bodyPr/>
        <a:lstStyle/>
        <a:p>
          <a:r>
            <a:rPr lang="zh-CN" altLang="en-US" b="0" i="0" u="none"/>
            <a:t>第三百五十五条　</a:t>
          </a:r>
          <a:r>
            <a:rPr lang="en-US" altLang="zh-CN" b="0" i="0" u="none"/>
            <a:t>【</a:t>
          </a:r>
          <a:r>
            <a:rPr lang="zh-CN" altLang="en-US" b="0" i="0" u="none"/>
            <a:t>建设用地使用权流转后变更登记</a:t>
          </a:r>
          <a:r>
            <a:rPr lang="en-US" altLang="zh-CN" b="0" i="0" u="none"/>
            <a:t>】</a:t>
          </a:r>
          <a:r>
            <a:rPr lang="zh-CN" altLang="en-US" b="0" i="0" u="none"/>
            <a:t>建设用地使用权转让、互换、出资或者赠与的</a:t>
          </a:r>
          <a:r>
            <a:rPr lang="en-US" altLang="zh-CN" b="0" i="0" u="none"/>
            <a:t>,</a:t>
          </a:r>
          <a:r>
            <a:rPr lang="zh-CN" altLang="en-US" b="0" i="0" u="none"/>
            <a:t>应当向登记机构申请变更登记。</a:t>
          </a:r>
        </a:p>
      </dgm:t>
    </dgm:pt>
    <dgm:pt modelId="{50251235-3C59-5944-A481-69FBB68D09C4}" type="parTrans" cxnId="{A73A19F9-CA10-1549-AC22-3DC76F59065E}">
      <dgm:prSet/>
      <dgm:spPr/>
      <dgm:t>
        <a:bodyPr/>
        <a:lstStyle/>
        <a:p>
          <a:endParaRPr lang="zh-CN" altLang="en-US"/>
        </a:p>
      </dgm:t>
    </dgm:pt>
    <dgm:pt modelId="{D8FD440C-AC5C-C44F-9256-6F4C455D2A7E}" type="sibTrans" cxnId="{A73A19F9-CA10-1549-AC22-3DC76F59065E}">
      <dgm:prSet/>
      <dgm:spPr/>
      <dgm:t>
        <a:bodyPr/>
        <a:lstStyle/>
        <a:p>
          <a:endParaRPr lang="zh-CN" altLang="en-US"/>
        </a:p>
      </dgm:t>
    </dgm:pt>
    <dgm:pt modelId="{9A928CDC-5FAF-A94A-9384-E44E4F6B868F}">
      <dgm:prSet/>
      <dgm:spPr/>
      <dgm:t>
        <a:bodyPr/>
        <a:lstStyle/>
        <a:p>
          <a:r>
            <a:rPr lang="zh-CN" altLang="en-US" b="0" i="0" u="none" dirty="0"/>
            <a:t>第三百五十六条　</a:t>
          </a:r>
          <a:r>
            <a:rPr lang="en-US" altLang="zh-CN" b="0" i="0" u="none" dirty="0"/>
            <a:t>【</a:t>
          </a:r>
          <a:r>
            <a:rPr lang="zh-CN" altLang="en-US" b="0" i="0" u="none" dirty="0"/>
            <a:t>建筑物等设施随建设用地使用权的流转而一并处分</a:t>
          </a:r>
          <a:r>
            <a:rPr lang="en-US" altLang="zh-CN" b="0" i="0" u="none" dirty="0"/>
            <a:t>】</a:t>
          </a:r>
          <a:r>
            <a:rPr lang="zh-CN" altLang="en-US" b="0" i="0" u="none" dirty="0"/>
            <a:t>建设用地使用权转让、互换、出资或者赠与的</a:t>
          </a:r>
          <a:r>
            <a:rPr lang="en-US" altLang="zh-CN" b="0" i="0" u="none" dirty="0"/>
            <a:t>,</a:t>
          </a:r>
          <a:r>
            <a:rPr lang="zh-CN" altLang="en-US" b="0" i="0" u="none" dirty="0"/>
            <a:t>附着于该土地上的建筑物、构筑物及其附属设施一并处分。</a:t>
          </a:r>
        </a:p>
      </dgm:t>
    </dgm:pt>
    <dgm:pt modelId="{1C52D0F8-D1E6-3546-B6AD-F529B6E5F8F5}" type="parTrans" cxnId="{41198986-1E31-264C-8DA5-5612E366FF52}">
      <dgm:prSet/>
      <dgm:spPr/>
      <dgm:t>
        <a:bodyPr/>
        <a:lstStyle/>
        <a:p>
          <a:endParaRPr lang="zh-CN" altLang="en-US"/>
        </a:p>
      </dgm:t>
    </dgm:pt>
    <dgm:pt modelId="{22E4B543-9208-9440-BA95-F54CCB26BE1C}" type="sibTrans" cxnId="{41198986-1E31-264C-8DA5-5612E366FF52}">
      <dgm:prSet/>
      <dgm:spPr/>
      <dgm:t>
        <a:bodyPr/>
        <a:lstStyle/>
        <a:p>
          <a:endParaRPr lang="zh-CN" altLang="en-US"/>
        </a:p>
      </dgm:t>
    </dgm:pt>
    <dgm:pt modelId="{E40A9611-833C-6541-A3FB-565CE7864420}">
      <dgm:prSet/>
      <dgm:spPr/>
      <dgm:t>
        <a:bodyPr/>
        <a:lstStyle/>
        <a:p>
          <a:r>
            <a:rPr lang="zh-CN" altLang="en-US" b="0" i="0" u="none" dirty="0"/>
            <a:t>第三百五十七条　</a:t>
          </a:r>
          <a:r>
            <a:rPr lang="en-US" altLang="zh-CN" b="0" i="0" u="none" dirty="0"/>
            <a:t>【</a:t>
          </a:r>
          <a:r>
            <a:rPr lang="zh-CN" altLang="en-US" b="0" i="0" u="none" dirty="0"/>
            <a:t>建设用地使用权随建筑物等设施的流转而一并处分</a:t>
          </a:r>
          <a:r>
            <a:rPr lang="en-US" altLang="zh-CN" b="0" i="0" u="none" dirty="0"/>
            <a:t>】</a:t>
          </a:r>
          <a:r>
            <a:rPr lang="zh-CN" altLang="en-US" b="0" i="0" u="none" dirty="0"/>
            <a:t>建筑物、构筑物及其附属设施转让、互换、出资或者赠与的</a:t>
          </a:r>
          <a:r>
            <a:rPr lang="en-US" altLang="zh-CN" b="0" i="0" u="none" dirty="0"/>
            <a:t>,</a:t>
          </a:r>
          <a:r>
            <a:rPr lang="zh-CN" altLang="en-US" b="0" i="0" u="none" dirty="0"/>
            <a:t>该建筑物、构筑物及其附属设施占用范围内的建设用地使用权一并处分。</a:t>
          </a:r>
        </a:p>
      </dgm:t>
    </dgm:pt>
    <dgm:pt modelId="{2FDF3AE8-F1C1-F846-B142-D07D1DA01BA5}" type="parTrans" cxnId="{E7051E51-EBE9-8F41-88E7-E09297116991}">
      <dgm:prSet/>
      <dgm:spPr/>
      <dgm:t>
        <a:bodyPr/>
        <a:lstStyle/>
        <a:p>
          <a:endParaRPr lang="zh-CN" altLang="en-US"/>
        </a:p>
      </dgm:t>
    </dgm:pt>
    <dgm:pt modelId="{4CEFBB2C-9B23-FF4D-BA1F-83A622508E3C}" type="sibTrans" cxnId="{E7051E51-EBE9-8F41-88E7-E09297116991}">
      <dgm:prSet/>
      <dgm:spPr/>
      <dgm:t>
        <a:bodyPr/>
        <a:lstStyle/>
        <a:p>
          <a:endParaRPr lang="zh-CN" altLang="en-US"/>
        </a:p>
      </dgm:t>
    </dgm:pt>
    <dgm:pt modelId="{188F4F86-21AD-8C46-9FA9-FA372449D2A4}">
      <dgm:prSet/>
      <dgm:spPr/>
      <dgm:t>
        <a:bodyPr/>
        <a:lstStyle/>
        <a:p>
          <a:r>
            <a:rPr lang="zh-CN" altLang="en-US" b="0" i="0" u="none" dirty="0"/>
            <a:t>第三百五十八条　</a:t>
          </a:r>
          <a:r>
            <a:rPr lang="en-US" altLang="zh-CN" b="0" i="0" u="none" dirty="0"/>
            <a:t>【</a:t>
          </a:r>
          <a:r>
            <a:rPr lang="zh-CN" altLang="en-US" b="0" i="0" u="none" dirty="0"/>
            <a:t>建设用地使用权提前收回及其补偿</a:t>
          </a:r>
          <a:r>
            <a:rPr lang="en-US" altLang="zh-CN" b="0" i="0" u="none" dirty="0"/>
            <a:t>】</a:t>
          </a:r>
          <a:r>
            <a:rPr lang="zh-CN" altLang="en-US" b="0" i="0" u="none" dirty="0"/>
            <a:t>建设用地使用权期限届满前</a:t>
          </a:r>
          <a:r>
            <a:rPr lang="en-US" altLang="zh-CN" b="0" i="0" u="none" dirty="0"/>
            <a:t>,</a:t>
          </a:r>
          <a:r>
            <a:rPr lang="zh-CN" altLang="en-US" b="0" i="0" u="none" dirty="0"/>
            <a:t>因公共利益需要提前收回该土地的</a:t>
          </a:r>
          <a:r>
            <a:rPr lang="en-US" altLang="zh-CN" b="0" i="0" u="none" dirty="0"/>
            <a:t>,</a:t>
          </a:r>
          <a:r>
            <a:rPr lang="zh-CN" altLang="en-US" b="0" i="0" u="none" dirty="0"/>
            <a:t>应当依据本法第二百四十三条的规定对该土地上的房屋以及其他不动产给予补偿</a:t>
          </a:r>
          <a:r>
            <a:rPr lang="en-US" altLang="zh-CN" b="0" i="0" u="none" dirty="0"/>
            <a:t>,</a:t>
          </a:r>
          <a:r>
            <a:rPr lang="zh-CN" altLang="en-US" b="0" i="0" u="none" dirty="0"/>
            <a:t>并退还相应的出让金。</a:t>
          </a:r>
        </a:p>
      </dgm:t>
    </dgm:pt>
    <dgm:pt modelId="{AD031465-F08B-6E41-B7CF-7C1CBF4C05D2}" type="parTrans" cxnId="{57C41B33-31F1-D94A-A009-DCCE2C6FEA0E}">
      <dgm:prSet/>
      <dgm:spPr/>
      <dgm:t>
        <a:bodyPr/>
        <a:lstStyle/>
        <a:p>
          <a:endParaRPr lang="zh-CN" altLang="en-US"/>
        </a:p>
      </dgm:t>
    </dgm:pt>
    <dgm:pt modelId="{B0F3766D-2A76-C248-B8FB-1960703B0755}" type="sibTrans" cxnId="{57C41B33-31F1-D94A-A009-DCCE2C6FEA0E}">
      <dgm:prSet/>
      <dgm:spPr/>
      <dgm:t>
        <a:bodyPr/>
        <a:lstStyle/>
        <a:p>
          <a:endParaRPr lang="zh-CN" altLang="en-US"/>
        </a:p>
      </dgm:t>
    </dgm:pt>
    <dgm:pt modelId="{E8251E69-5E59-B146-9221-606F3F5C8E54}" type="pres">
      <dgm:prSet presAssocID="{A597B564-C9FB-F84E-A31C-CCFFF12F9FE9}" presName="vert0" presStyleCnt="0">
        <dgm:presLayoutVars>
          <dgm:dir/>
          <dgm:animOne val="branch"/>
          <dgm:animLvl val="lvl"/>
        </dgm:presLayoutVars>
      </dgm:prSet>
      <dgm:spPr/>
    </dgm:pt>
    <dgm:pt modelId="{143DE991-4029-C447-82EE-34B44CE93D56}" type="pres">
      <dgm:prSet presAssocID="{5649ADEC-B75B-0742-9153-522FF916D358}" presName="thickLine" presStyleLbl="alignNode1" presStyleIdx="0" presStyleCnt="5"/>
      <dgm:spPr/>
    </dgm:pt>
    <dgm:pt modelId="{9F97C160-AB8B-0E49-ACC7-5383BF6DE32E}" type="pres">
      <dgm:prSet presAssocID="{5649ADEC-B75B-0742-9153-522FF916D358}" presName="horz1" presStyleCnt="0"/>
      <dgm:spPr/>
    </dgm:pt>
    <dgm:pt modelId="{620D01C0-7F41-CD4A-B60F-096D823A06B2}" type="pres">
      <dgm:prSet presAssocID="{5649ADEC-B75B-0742-9153-522FF916D358}" presName="tx1" presStyleLbl="revTx" presStyleIdx="0" presStyleCnt="5" custScaleY="149947"/>
      <dgm:spPr/>
    </dgm:pt>
    <dgm:pt modelId="{E135E163-0A96-9344-BC2C-F130C9DFA9A2}" type="pres">
      <dgm:prSet presAssocID="{5649ADEC-B75B-0742-9153-522FF916D358}" presName="vert1" presStyleCnt="0"/>
      <dgm:spPr/>
    </dgm:pt>
    <dgm:pt modelId="{5731656E-7695-5D4B-825C-296752BAA25A}" type="pres">
      <dgm:prSet presAssocID="{1AE6061D-32D3-B24A-B646-1DF019B71C65}" presName="thickLine" presStyleLbl="alignNode1" presStyleIdx="1" presStyleCnt="5"/>
      <dgm:spPr/>
    </dgm:pt>
    <dgm:pt modelId="{72780DFE-8DC9-1947-BA01-3DD697715929}" type="pres">
      <dgm:prSet presAssocID="{1AE6061D-32D3-B24A-B646-1DF019B71C65}" presName="horz1" presStyleCnt="0"/>
      <dgm:spPr/>
    </dgm:pt>
    <dgm:pt modelId="{D9F5790B-2C55-8343-9B7C-44AA50CCD7CC}" type="pres">
      <dgm:prSet presAssocID="{1AE6061D-32D3-B24A-B646-1DF019B71C65}" presName="tx1" presStyleLbl="revTx" presStyleIdx="1" presStyleCnt="5"/>
      <dgm:spPr/>
    </dgm:pt>
    <dgm:pt modelId="{7A185ED4-16EF-9B4C-95A0-301EE2552A44}" type="pres">
      <dgm:prSet presAssocID="{1AE6061D-32D3-B24A-B646-1DF019B71C65}" presName="vert1" presStyleCnt="0"/>
      <dgm:spPr/>
    </dgm:pt>
    <dgm:pt modelId="{1BE17F67-03BB-B64C-9A58-D41E4BD631A6}" type="pres">
      <dgm:prSet presAssocID="{9A928CDC-5FAF-A94A-9384-E44E4F6B868F}" presName="thickLine" presStyleLbl="alignNode1" presStyleIdx="2" presStyleCnt="5"/>
      <dgm:spPr/>
    </dgm:pt>
    <dgm:pt modelId="{DE69CF90-B3D3-CF47-9DF9-49C3AC81D6C8}" type="pres">
      <dgm:prSet presAssocID="{9A928CDC-5FAF-A94A-9384-E44E4F6B868F}" presName="horz1" presStyleCnt="0"/>
      <dgm:spPr/>
    </dgm:pt>
    <dgm:pt modelId="{D62F5BBF-94D9-7E4E-B537-64E34BFEF3A8}" type="pres">
      <dgm:prSet presAssocID="{9A928CDC-5FAF-A94A-9384-E44E4F6B868F}" presName="tx1" presStyleLbl="revTx" presStyleIdx="2" presStyleCnt="5" custScaleY="127573"/>
      <dgm:spPr/>
    </dgm:pt>
    <dgm:pt modelId="{36D5F3A7-CF01-4540-B1ED-FB921782AA19}" type="pres">
      <dgm:prSet presAssocID="{9A928CDC-5FAF-A94A-9384-E44E4F6B868F}" presName="vert1" presStyleCnt="0"/>
      <dgm:spPr/>
    </dgm:pt>
    <dgm:pt modelId="{DE81C25C-B911-4A4D-8548-DBF73DE24453}" type="pres">
      <dgm:prSet presAssocID="{E40A9611-833C-6541-A3FB-565CE7864420}" presName="thickLine" presStyleLbl="alignNode1" presStyleIdx="3" presStyleCnt="5"/>
      <dgm:spPr/>
    </dgm:pt>
    <dgm:pt modelId="{4AA3FBAA-C3BF-5E43-80F9-F9D87A12B255}" type="pres">
      <dgm:prSet presAssocID="{E40A9611-833C-6541-A3FB-565CE7864420}" presName="horz1" presStyleCnt="0"/>
      <dgm:spPr/>
    </dgm:pt>
    <dgm:pt modelId="{CA98E64A-1117-1846-BBFA-12E69F267792}" type="pres">
      <dgm:prSet presAssocID="{E40A9611-833C-6541-A3FB-565CE7864420}" presName="tx1" presStyleLbl="revTx" presStyleIdx="3" presStyleCnt="5"/>
      <dgm:spPr/>
    </dgm:pt>
    <dgm:pt modelId="{CAD6D0E1-6555-CD45-A6D6-338786885D7D}" type="pres">
      <dgm:prSet presAssocID="{E40A9611-833C-6541-A3FB-565CE7864420}" presName="vert1" presStyleCnt="0"/>
      <dgm:spPr/>
    </dgm:pt>
    <dgm:pt modelId="{F4884D7B-BA08-EB40-BD99-2DAED9D3C5B6}" type="pres">
      <dgm:prSet presAssocID="{188F4F86-21AD-8C46-9FA9-FA372449D2A4}" presName="thickLine" presStyleLbl="alignNode1" presStyleIdx="4" presStyleCnt="5"/>
      <dgm:spPr/>
    </dgm:pt>
    <dgm:pt modelId="{CD3A029C-D49D-3347-8269-DEBED6C1AF4B}" type="pres">
      <dgm:prSet presAssocID="{188F4F86-21AD-8C46-9FA9-FA372449D2A4}" presName="horz1" presStyleCnt="0"/>
      <dgm:spPr/>
    </dgm:pt>
    <dgm:pt modelId="{9A4DA6F9-DEE5-FE4E-BA12-248762F8C0F2}" type="pres">
      <dgm:prSet presAssocID="{188F4F86-21AD-8C46-9FA9-FA372449D2A4}" presName="tx1" presStyleLbl="revTx" presStyleIdx="4" presStyleCnt="5" custScaleY="122836"/>
      <dgm:spPr/>
    </dgm:pt>
    <dgm:pt modelId="{C2E8865B-2FA1-2D47-A5C7-8108746AE58B}" type="pres">
      <dgm:prSet presAssocID="{188F4F86-21AD-8C46-9FA9-FA372449D2A4}" presName="vert1" presStyleCnt="0"/>
      <dgm:spPr/>
    </dgm:pt>
  </dgm:ptLst>
  <dgm:cxnLst>
    <dgm:cxn modelId="{AFD51F12-C67C-7043-8375-68903ECAE025}" type="presOf" srcId="{A597B564-C9FB-F84E-A31C-CCFFF12F9FE9}" destId="{E8251E69-5E59-B146-9221-606F3F5C8E54}" srcOrd="0" destOrd="0" presId="urn:microsoft.com/office/officeart/2008/layout/LinedList"/>
    <dgm:cxn modelId="{57C41B33-31F1-D94A-A009-DCCE2C6FEA0E}" srcId="{A597B564-C9FB-F84E-A31C-CCFFF12F9FE9}" destId="{188F4F86-21AD-8C46-9FA9-FA372449D2A4}" srcOrd="4" destOrd="0" parTransId="{AD031465-F08B-6E41-B7CF-7C1CBF4C05D2}" sibTransId="{B0F3766D-2A76-C248-B8FB-1960703B0755}"/>
    <dgm:cxn modelId="{42B7F948-1CA5-B64C-9443-BC689AC1DD99}" srcId="{A597B564-C9FB-F84E-A31C-CCFFF12F9FE9}" destId="{5649ADEC-B75B-0742-9153-522FF916D358}" srcOrd="0" destOrd="0" parTransId="{B8695C58-8558-7340-B26D-AF51C9351F69}" sibTransId="{4B68734A-77AF-8948-A22B-B47F9F9EDD90}"/>
    <dgm:cxn modelId="{E7051E51-EBE9-8F41-88E7-E09297116991}" srcId="{A597B564-C9FB-F84E-A31C-CCFFF12F9FE9}" destId="{E40A9611-833C-6541-A3FB-565CE7864420}" srcOrd="3" destOrd="0" parTransId="{2FDF3AE8-F1C1-F846-B142-D07D1DA01BA5}" sibTransId="{4CEFBB2C-9B23-FF4D-BA1F-83A622508E3C}"/>
    <dgm:cxn modelId="{5FB01055-257F-9844-85D7-F48B550F6A21}" type="presOf" srcId="{1AE6061D-32D3-B24A-B646-1DF019B71C65}" destId="{D9F5790B-2C55-8343-9B7C-44AA50CCD7CC}" srcOrd="0" destOrd="0" presId="urn:microsoft.com/office/officeart/2008/layout/LinedList"/>
    <dgm:cxn modelId="{41198986-1E31-264C-8DA5-5612E366FF52}" srcId="{A597B564-C9FB-F84E-A31C-CCFFF12F9FE9}" destId="{9A928CDC-5FAF-A94A-9384-E44E4F6B868F}" srcOrd="2" destOrd="0" parTransId="{1C52D0F8-D1E6-3546-B6AD-F529B6E5F8F5}" sibTransId="{22E4B543-9208-9440-BA95-F54CCB26BE1C}"/>
    <dgm:cxn modelId="{DE9E8986-D1D5-0941-9F7E-5E19AD952AFB}" type="presOf" srcId="{E40A9611-833C-6541-A3FB-565CE7864420}" destId="{CA98E64A-1117-1846-BBFA-12E69F267792}" srcOrd="0" destOrd="0" presId="urn:microsoft.com/office/officeart/2008/layout/LinedList"/>
    <dgm:cxn modelId="{2F14E58C-6D16-4F47-9C9D-2B5A520D0B8F}" type="presOf" srcId="{188F4F86-21AD-8C46-9FA9-FA372449D2A4}" destId="{9A4DA6F9-DEE5-FE4E-BA12-248762F8C0F2}" srcOrd="0" destOrd="0" presId="urn:microsoft.com/office/officeart/2008/layout/LinedList"/>
    <dgm:cxn modelId="{2552EFA4-A198-6945-B1ED-9601106E1A36}" type="presOf" srcId="{9A928CDC-5FAF-A94A-9384-E44E4F6B868F}" destId="{D62F5BBF-94D9-7E4E-B537-64E34BFEF3A8}" srcOrd="0" destOrd="0" presId="urn:microsoft.com/office/officeart/2008/layout/LinedList"/>
    <dgm:cxn modelId="{A73A19F9-CA10-1549-AC22-3DC76F59065E}" srcId="{A597B564-C9FB-F84E-A31C-CCFFF12F9FE9}" destId="{1AE6061D-32D3-B24A-B646-1DF019B71C65}" srcOrd="1" destOrd="0" parTransId="{50251235-3C59-5944-A481-69FBB68D09C4}" sibTransId="{D8FD440C-AC5C-C44F-9256-6F4C455D2A7E}"/>
    <dgm:cxn modelId="{A3B6DFFA-E99B-CA4C-8B3B-15613898381D}" type="presOf" srcId="{5649ADEC-B75B-0742-9153-522FF916D358}" destId="{620D01C0-7F41-CD4A-B60F-096D823A06B2}" srcOrd="0" destOrd="0" presId="urn:microsoft.com/office/officeart/2008/layout/LinedList"/>
    <dgm:cxn modelId="{20EF84E1-33CD-AE4E-A689-A981421DB5D9}" type="presParOf" srcId="{E8251E69-5E59-B146-9221-606F3F5C8E54}" destId="{143DE991-4029-C447-82EE-34B44CE93D56}" srcOrd="0" destOrd="0" presId="urn:microsoft.com/office/officeart/2008/layout/LinedList"/>
    <dgm:cxn modelId="{91EF0E3C-0BA5-7441-BC5A-CD059D494A9F}" type="presParOf" srcId="{E8251E69-5E59-B146-9221-606F3F5C8E54}" destId="{9F97C160-AB8B-0E49-ACC7-5383BF6DE32E}" srcOrd="1" destOrd="0" presId="urn:microsoft.com/office/officeart/2008/layout/LinedList"/>
    <dgm:cxn modelId="{13C85413-5892-3640-975A-724E2F2440F8}" type="presParOf" srcId="{9F97C160-AB8B-0E49-ACC7-5383BF6DE32E}" destId="{620D01C0-7F41-CD4A-B60F-096D823A06B2}" srcOrd="0" destOrd="0" presId="urn:microsoft.com/office/officeart/2008/layout/LinedList"/>
    <dgm:cxn modelId="{33A73831-9461-D24C-B6FE-49EDB29CAC39}" type="presParOf" srcId="{9F97C160-AB8B-0E49-ACC7-5383BF6DE32E}" destId="{E135E163-0A96-9344-BC2C-F130C9DFA9A2}" srcOrd="1" destOrd="0" presId="urn:microsoft.com/office/officeart/2008/layout/LinedList"/>
    <dgm:cxn modelId="{763AF690-AA0C-1C42-A248-FFE83BB8244F}" type="presParOf" srcId="{E8251E69-5E59-B146-9221-606F3F5C8E54}" destId="{5731656E-7695-5D4B-825C-296752BAA25A}" srcOrd="2" destOrd="0" presId="urn:microsoft.com/office/officeart/2008/layout/LinedList"/>
    <dgm:cxn modelId="{CF1F00B5-11DF-814A-9B54-A2F1A07A9D50}" type="presParOf" srcId="{E8251E69-5E59-B146-9221-606F3F5C8E54}" destId="{72780DFE-8DC9-1947-BA01-3DD697715929}" srcOrd="3" destOrd="0" presId="urn:microsoft.com/office/officeart/2008/layout/LinedList"/>
    <dgm:cxn modelId="{F2DBC648-0E66-FA47-86F7-024BB52030AA}" type="presParOf" srcId="{72780DFE-8DC9-1947-BA01-3DD697715929}" destId="{D9F5790B-2C55-8343-9B7C-44AA50CCD7CC}" srcOrd="0" destOrd="0" presId="urn:microsoft.com/office/officeart/2008/layout/LinedList"/>
    <dgm:cxn modelId="{29654077-AC06-9246-9E07-54477757B505}" type="presParOf" srcId="{72780DFE-8DC9-1947-BA01-3DD697715929}" destId="{7A185ED4-16EF-9B4C-95A0-301EE2552A44}" srcOrd="1" destOrd="0" presId="urn:microsoft.com/office/officeart/2008/layout/LinedList"/>
    <dgm:cxn modelId="{72325352-DCE7-9B40-9BAA-09D190ABC67E}" type="presParOf" srcId="{E8251E69-5E59-B146-9221-606F3F5C8E54}" destId="{1BE17F67-03BB-B64C-9A58-D41E4BD631A6}" srcOrd="4" destOrd="0" presId="urn:microsoft.com/office/officeart/2008/layout/LinedList"/>
    <dgm:cxn modelId="{65291F76-2855-784C-BBF8-67C5B728B85D}" type="presParOf" srcId="{E8251E69-5E59-B146-9221-606F3F5C8E54}" destId="{DE69CF90-B3D3-CF47-9DF9-49C3AC81D6C8}" srcOrd="5" destOrd="0" presId="urn:microsoft.com/office/officeart/2008/layout/LinedList"/>
    <dgm:cxn modelId="{F8256B3C-4DF1-1547-A8A8-B50D85C7D38A}" type="presParOf" srcId="{DE69CF90-B3D3-CF47-9DF9-49C3AC81D6C8}" destId="{D62F5BBF-94D9-7E4E-B537-64E34BFEF3A8}" srcOrd="0" destOrd="0" presId="urn:microsoft.com/office/officeart/2008/layout/LinedList"/>
    <dgm:cxn modelId="{843C2533-DAD2-D645-BE24-270EF151ED62}" type="presParOf" srcId="{DE69CF90-B3D3-CF47-9DF9-49C3AC81D6C8}" destId="{36D5F3A7-CF01-4540-B1ED-FB921782AA19}" srcOrd="1" destOrd="0" presId="urn:microsoft.com/office/officeart/2008/layout/LinedList"/>
    <dgm:cxn modelId="{148A5A4D-A0DE-CA40-9178-5BF038665A8A}" type="presParOf" srcId="{E8251E69-5E59-B146-9221-606F3F5C8E54}" destId="{DE81C25C-B911-4A4D-8548-DBF73DE24453}" srcOrd="6" destOrd="0" presId="urn:microsoft.com/office/officeart/2008/layout/LinedList"/>
    <dgm:cxn modelId="{7272CF02-481D-3C40-B194-A1C6600D2883}" type="presParOf" srcId="{E8251E69-5E59-B146-9221-606F3F5C8E54}" destId="{4AA3FBAA-C3BF-5E43-80F9-F9D87A12B255}" srcOrd="7" destOrd="0" presId="urn:microsoft.com/office/officeart/2008/layout/LinedList"/>
    <dgm:cxn modelId="{62649299-FE6C-7A40-A2E7-E3021D2EFF92}" type="presParOf" srcId="{4AA3FBAA-C3BF-5E43-80F9-F9D87A12B255}" destId="{CA98E64A-1117-1846-BBFA-12E69F267792}" srcOrd="0" destOrd="0" presId="urn:microsoft.com/office/officeart/2008/layout/LinedList"/>
    <dgm:cxn modelId="{0166B402-2C87-CE41-B0C5-650BBC043CBC}" type="presParOf" srcId="{4AA3FBAA-C3BF-5E43-80F9-F9D87A12B255}" destId="{CAD6D0E1-6555-CD45-A6D6-338786885D7D}" srcOrd="1" destOrd="0" presId="urn:microsoft.com/office/officeart/2008/layout/LinedList"/>
    <dgm:cxn modelId="{10950B10-1F59-D94A-BDE6-F422892D32A6}" type="presParOf" srcId="{E8251E69-5E59-B146-9221-606F3F5C8E54}" destId="{F4884D7B-BA08-EB40-BD99-2DAED9D3C5B6}" srcOrd="8" destOrd="0" presId="urn:microsoft.com/office/officeart/2008/layout/LinedList"/>
    <dgm:cxn modelId="{2497791D-B265-C142-A368-1EFDC8BDFDE0}" type="presParOf" srcId="{E8251E69-5E59-B146-9221-606F3F5C8E54}" destId="{CD3A029C-D49D-3347-8269-DEBED6C1AF4B}" srcOrd="9" destOrd="0" presId="urn:microsoft.com/office/officeart/2008/layout/LinedList"/>
    <dgm:cxn modelId="{AD836E57-EC1C-8048-B576-FE51B734CB09}" type="presParOf" srcId="{CD3A029C-D49D-3347-8269-DEBED6C1AF4B}" destId="{9A4DA6F9-DEE5-FE4E-BA12-248762F8C0F2}" srcOrd="0" destOrd="0" presId="urn:microsoft.com/office/officeart/2008/layout/LinedList"/>
    <dgm:cxn modelId="{4C93DEF9-5916-3046-98A0-95A757316A63}" type="presParOf" srcId="{CD3A029C-D49D-3347-8269-DEBED6C1AF4B}" destId="{C2E8865B-2FA1-2D47-A5C7-8108746AE5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D17778D-5582-7948-8899-9A4D2FEFF80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B6E4C598-FD54-AA49-B02C-10836BEB0C00}">
      <dgm:prSet/>
      <dgm:spPr/>
      <dgm:t>
        <a:bodyPr/>
        <a:lstStyle/>
        <a:p>
          <a:r>
            <a:rPr lang="zh-CN" altLang="en-US" b="0" i="0" u="none"/>
            <a:t>第三百五十九条　</a:t>
          </a:r>
          <a:r>
            <a:rPr lang="en-US" altLang="zh-CN" b="0" i="0" u="none"/>
            <a:t>【</a:t>
          </a:r>
          <a:r>
            <a:rPr lang="zh-CN" altLang="en-US" b="0" i="0" u="none"/>
            <a:t>建设用地使用权的续期</a:t>
          </a:r>
          <a:r>
            <a:rPr lang="en-US" altLang="zh-CN" b="0" i="0" u="none"/>
            <a:t>】</a:t>
          </a:r>
          <a:r>
            <a:rPr lang="zh-CN" altLang="en-US" b="0" i="0" u="none"/>
            <a:t>住宅建设用地使用权期限届满的</a:t>
          </a:r>
          <a:r>
            <a:rPr lang="en-US" altLang="zh-CN" b="0" i="0" u="none"/>
            <a:t>,</a:t>
          </a:r>
          <a:r>
            <a:rPr lang="zh-CN" altLang="en-US" b="0" i="0" u="none"/>
            <a:t>自动续期。续期费用的缴纳或者减免</a:t>
          </a:r>
          <a:r>
            <a:rPr lang="en-US" altLang="zh-CN" b="0" i="0" u="none"/>
            <a:t>,</a:t>
          </a:r>
          <a:r>
            <a:rPr lang="zh-CN" altLang="en-US" b="0" i="0" u="none"/>
            <a:t>依照法律、行政法规的规定办理。</a:t>
          </a:r>
        </a:p>
      </dgm:t>
    </dgm:pt>
    <dgm:pt modelId="{2E3325E4-7217-8E4C-B3C4-9BAEFABA7DE6}" type="parTrans" cxnId="{88CDEF83-421D-2544-BB92-1556FB8397FA}">
      <dgm:prSet/>
      <dgm:spPr/>
      <dgm:t>
        <a:bodyPr/>
        <a:lstStyle/>
        <a:p>
          <a:endParaRPr lang="zh-CN" altLang="en-US"/>
        </a:p>
      </dgm:t>
    </dgm:pt>
    <dgm:pt modelId="{DB8416D0-EDA9-A740-B631-02B3115AFB33}" type="sibTrans" cxnId="{88CDEF83-421D-2544-BB92-1556FB8397FA}">
      <dgm:prSet/>
      <dgm:spPr/>
      <dgm:t>
        <a:bodyPr/>
        <a:lstStyle/>
        <a:p>
          <a:endParaRPr lang="zh-CN" altLang="en-US"/>
        </a:p>
      </dgm:t>
    </dgm:pt>
    <dgm:pt modelId="{BAFB3B0E-1BB1-0C40-AE75-8070F51C6B69}">
      <dgm:prSet/>
      <dgm:spPr/>
      <dgm:t>
        <a:bodyPr/>
        <a:lstStyle/>
        <a:p>
          <a:r>
            <a:rPr lang="zh-CN" altLang="en-US" b="0" i="0" u="none"/>
            <a:t>非住宅建设用地使用权期限届满后的续期</a:t>
          </a:r>
          <a:r>
            <a:rPr lang="en-US" altLang="zh-CN" b="0" i="0" u="none"/>
            <a:t>,</a:t>
          </a:r>
          <a:r>
            <a:rPr lang="zh-CN" altLang="en-US" b="0" i="0" u="none"/>
            <a:t>依照法律规定办理。该土地上的房屋以及其他不动产的归属</a:t>
          </a:r>
          <a:r>
            <a:rPr lang="en-US" altLang="zh-CN" b="0" i="0" u="none"/>
            <a:t>,</a:t>
          </a:r>
          <a:r>
            <a:rPr lang="zh-CN" altLang="en-US" b="0" i="0" u="none"/>
            <a:t>有约定的</a:t>
          </a:r>
          <a:r>
            <a:rPr lang="en-US" altLang="zh-CN" b="0" i="0" u="none"/>
            <a:t>,</a:t>
          </a:r>
          <a:r>
            <a:rPr lang="zh-CN" altLang="en-US" b="0" i="0" u="none"/>
            <a:t>按照约定</a:t>
          </a:r>
          <a:r>
            <a:rPr lang="en-US" altLang="zh-CN" b="0" i="0" u="none"/>
            <a:t>;</a:t>
          </a:r>
          <a:r>
            <a:rPr lang="zh-CN" altLang="en-US" b="0" i="0" u="none"/>
            <a:t>没有约定或者约定不明确的</a:t>
          </a:r>
          <a:r>
            <a:rPr lang="en-US" altLang="zh-CN" b="0" i="0" u="none"/>
            <a:t>,</a:t>
          </a:r>
          <a:r>
            <a:rPr lang="zh-CN" altLang="en-US" b="0" i="0" u="none"/>
            <a:t>依照法律、行政法规的规定办理。</a:t>
          </a:r>
        </a:p>
      </dgm:t>
    </dgm:pt>
    <dgm:pt modelId="{630ABB6D-D746-0B4B-A622-E053E8132290}" type="parTrans" cxnId="{C5B8464D-5AD2-BF4C-9267-94B924874827}">
      <dgm:prSet/>
      <dgm:spPr/>
      <dgm:t>
        <a:bodyPr/>
        <a:lstStyle/>
        <a:p>
          <a:endParaRPr lang="zh-CN" altLang="en-US"/>
        </a:p>
      </dgm:t>
    </dgm:pt>
    <dgm:pt modelId="{776CD574-5D24-694B-B1FA-F836D231E3DD}" type="sibTrans" cxnId="{C5B8464D-5AD2-BF4C-9267-94B924874827}">
      <dgm:prSet/>
      <dgm:spPr/>
      <dgm:t>
        <a:bodyPr/>
        <a:lstStyle/>
        <a:p>
          <a:endParaRPr lang="zh-CN" altLang="en-US"/>
        </a:p>
      </dgm:t>
    </dgm:pt>
    <dgm:pt modelId="{8F4BA4DB-B1D2-794E-B2C8-1CF704C89BF3}">
      <dgm:prSet/>
      <dgm:spPr/>
      <dgm:t>
        <a:bodyPr/>
        <a:lstStyle/>
        <a:p>
          <a:r>
            <a:rPr lang="zh-CN" altLang="en-US" b="0" i="0" u="none"/>
            <a:t>第三百六十条　</a:t>
          </a:r>
          <a:r>
            <a:rPr lang="en-US" altLang="zh-CN" b="0" i="0" u="none"/>
            <a:t>【</a:t>
          </a:r>
          <a:r>
            <a:rPr lang="zh-CN" altLang="en-US" b="0" i="0" u="none"/>
            <a:t>建设用地使用权注销登记</a:t>
          </a:r>
          <a:r>
            <a:rPr lang="en-US" altLang="zh-CN" b="0" i="0" u="none"/>
            <a:t>】</a:t>
          </a:r>
          <a:r>
            <a:rPr lang="zh-CN" altLang="en-US" b="0" i="0" u="none"/>
            <a:t>建设用地使用权消灭的</a:t>
          </a:r>
          <a:r>
            <a:rPr lang="en-US" altLang="zh-CN" b="0" i="0" u="none"/>
            <a:t>,</a:t>
          </a:r>
          <a:r>
            <a:rPr lang="zh-CN" altLang="en-US" b="0" i="0" u="none"/>
            <a:t>出让人应当及时办理注销登记。登记机构应当收回权属证书。</a:t>
          </a:r>
        </a:p>
      </dgm:t>
    </dgm:pt>
    <dgm:pt modelId="{6F35F6F5-5FA3-DC47-A843-E0DFB3624ED0}" type="parTrans" cxnId="{16573636-DA36-E44C-8394-C3701EB7C0B3}">
      <dgm:prSet/>
      <dgm:spPr/>
      <dgm:t>
        <a:bodyPr/>
        <a:lstStyle/>
        <a:p>
          <a:endParaRPr lang="zh-CN" altLang="en-US"/>
        </a:p>
      </dgm:t>
    </dgm:pt>
    <dgm:pt modelId="{7F2CF760-1674-984C-ABEC-495F3FCA0B01}" type="sibTrans" cxnId="{16573636-DA36-E44C-8394-C3701EB7C0B3}">
      <dgm:prSet/>
      <dgm:spPr/>
      <dgm:t>
        <a:bodyPr/>
        <a:lstStyle/>
        <a:p>
          <a:endParaRPr lang="zh-CN" altLang="en-US"/>
        </a:p>
      </dgm:t>
    </dgm:pt>
    <dgm:pt modelId="{8DA82139-2F53-3745-B7AC-186FFEA23387}">
      <dgm:prSet/>
      <dgm:spPr/>
      <dgm:t>
        <a:bodyPr/>
        <a:lstStyle/>
        <a:p>
          <a:r>
            <a:rPr lang="zh-CN" altLang="en-US" b="0" i="0" u="none"/>
            <a:t>第三百六十一条　</a:t>
          </a:r>
          <a:r>
            <a:rPr lang="en-US" altLang="zh-CN" b="0" i="0" u="none"/>
            <a:t>【</a:t>
          </a:r>
          <a:r>
            <a:rPr lang="zh-CN" altLang="en-US" b="0" i="0" u="none"/>
            <a:t>集体所有土地作为建设用地的法律适用</a:t>
          </a:r>
          <a:r>
            <a:rPr lang="en-US" altLang="zh-CN" b="0" i="0" u="none"/>
            <a:t>】</a:t>
          </a:r>
          <a:r>
            <a:rPr lang="zh-CN" altLang="en-US" b="0" i="0" u="none"/>
            <a:t>集体所有的土地作为建设用地的</a:t>
          </a:r>
          <a:r>
            <a:rPr lang="en-US" altLang="zh-CN" b="0" i="0" u="none"/>
            <a:t>,</a:t>
          </a:r>
          <a:r>
            <a:rPr lang="zh-CN" altLang="en-US" b="0" i="0" u="none"/>
            <a:t>应当依照土地管理的法律规定办理。</a:t>
          </a:r>
        </a:p>
      </dgm:t>
    </dgm:pt>
    <dgm:pt modelId="{6DF0DBC1-9B89-0C43-AC04-C7DF5690635B}" type="parTrans" cxnId="{64AB01AE-C042-364E-843F-28C6211A2591}">
      <dgm:prSet/>
      <dgm:spPr/>
      <dgm:t>
        <a:bodyPr/>
        <a:lstStyle/>
        <a:p>
          <a:endParaRPr lang="zh-CN" altLang="en-US"/>
        </a:p>
      </dgm:t>
    </dgm:pt>
    <dgm:pt modelId="{B32F27C9-AB11-D04F-8776-F5FEE0A9B64D}" type="sibTrans" cxnId="{64AB01AE-C042-364E-843F-28C6211A2591}">
      <dgm:prSet/>
      <dgm:spPr/>
      <dgm:t>
        <a:bodyPr/>
        <a:lstStyle/>
        <a:p>
          <a:endParaRPr lang="zh-CN" altLang="en-US"/>
        </a:p>
      </dgm:t>
    </dgm:pt>
    <dgm:pt modelId="{B5003274-F0B3-6F44-BCA6-4FE38C489EC4}" type="pres">
      <dgm:prSet presAssocID="{1D17778D-5582-7948-8899-9A4D2FEFF80D}" presName="vert0" presStyleCnt="0">
        <dgm:presLayoutVars>
          <dgm:dir/>
          <dgm:animOne val="branch"/>
          <dgm:animLvl val="lvl"/>
        </dgm:presLayoutVars>
      </dgm:prSet>
      <dgm:spPr/>
    </dgm:pt>
    <dgm:pt modelId="{0C124F39-9F2A-554D-961B-605F8D2BD379}" type="pres">
      <dgm:prSet presAssocID="{B6E4C598-FD54-AA49-B02C-10836BEB0C00}" presName="thickLine" presStyleLbl="alignNode1" presStyleIdx="0" presStyleCnt="4"/>
      <dgm:spPr/>
    </dgm:pt>
    <dgm:pt modelId="{D3F384AC-672C-4A45-82A5-ABD4425FEDD0}" type="pres">
      <dgm:prSet presAssocID="{B6E4C598-FD54-AA49-B02C-10836BEB0C00}" presName="horz1" presStyleCnt="0"/>
      <dgm:spPr/>
    </dgm:pt>
    <dgm:pt modelId="{FFC9B0FA-E0B1-6643-89E6-14A1972A6EB1}" type="pres">
      <dgm:prSet presAssocID="{B6E4C598-FD54-AA49-B02C-10836BEB0C00}" presName="tx1" presStyleLbl="revTx" presStyleIdx="0" presStyleCnt="4"/>
      <dgm:spPr/>
    </dgm:pt>
    <dgm:pt modelId="{57E169E1-ECB3-3040-A229-649F066A5789}" type="pres">
      <dgm:prSet presAssocID="{B6E4C598-FD54-AA49-B02C-10836BEB0C00}" presName="vert1" presStyleCnt="0"/>
      <dgm:spPr/>
    </dgm:pt>
    <dgm:pt modelId="{D09F481A-261D-824E-AE32-343686E5C6AA}" type="pres">
      <dgm:prSet presAssocID="{BAFB3B0E-1BB1-0C40-AE75-8070F51C6B69}" presName="thickLine" presStyleLbl="alignNode1" presStyleIdx="1" presStyleCnt="4"/>
      <dgm:spPr/>
    </dgm:pt>
    <dgm:pt modelId="{B078A883-5531-7843-82B1-D1AD30D1B697}" type="pres">
      <dgm:prSet presAssocID="{BAFB3B0E-1BB1-0C40-AE75-8070F51C6B69}" presName="horz1" presStyleCnt="0"/>
      <dgm:spPr/>
    </dgm:pt>
    <dgm:pt modelId="{2FE4C436-3719-2A4F-82AF-EB56345E761C}" type="pres">
      <dgm:prSet presAssocID="{BAFB3B0E-1BB1-0C40-AE75-8070F51C6B69}" presName="tx1" presStyleLbl="revTx" presStyleIdx="1" presStyleCnt="4"/>
      <dgm:spPr/>
    </dgm:pt>
    <dgm:pt modelId="{34AE4CC2-152F-EF4B-9B0F-254636E09827}" type="pres">
      <dgm:prSet presAssocID="{BAFB3B0E-1BB1-0C40-AE75-8070F51C6B69}" presName="vert1" presStyleCnt="0"/>
      <dgm:spPr/>
    </dgm:pt>
    <dgm:pt modelId="{4773A80A-B41F-5E45-9E72-12916E0B869D}" type="pres">
      <dgm:prSet presAssocID="{8F4BA4DB-B1D2-794E-B2C8-1CF704C89BF3}" presName="thickLine" presStyleLbl="alignNode1" presStyleIdx="2" presStyleCnt="4"/>
      <dgm:spPr/>
    </dgm:pt>
    <dgm:pt modelId="{F0EE86A7-1A33-A14B-8619-41DABB3A9B89}" type="pres">
      <dgm:prSet presAssocID="{8F4BA4DB-B1D2-794E-B2C8-1CF704C89BF3}" presName="horz1" presStyleCnt="0"/>
      <dgm:spPr/>
    </dgm:pt>
    <dgm:pt modelId="{2C75A167-1D1B-4B48-9887-2A1D77456CB1}" type="pres">
      <dgm:prSet presAssocID="{8F4BA4DB-B1D2-794E-B2C8-1CF704C89BF3}" presName="tx1" presStyleLbl="revTx" presStyleIdx="2" presStyleCnt="4"/>
      <dgm:spPr/>
    </dgm:pt>
    <dgm:pt modelId="{751B3E34-C461-A847-8248-F86C7B20A038}" type="pres">
      <dgm:prSet presAssocID="{8F4BA4DB-B1D2-794E-B2C8-1CF704C89BF3}" presName="vert1" presStyleCnt="0"/>
      <dgm:spPr/>
    </dgm:pt>
    <dgm:pt modelId="{6A04EBAF-00C7-7647-93F1-27FD10EBBCB1}" type="pres">
      <dgm:prSet presAssocID="{8DA82139-2F53-3745-B7AC-186FFEA23387}" presName="thickLine" presStyleLbl="alignNode1" presStyleIdx="3" presStyleCnt="4"/>
      <dgm:spPr/>
    </dgm:pt>
    <dgm:pt modelId="{A187BB0B-69A5-124D-A786-FAAB8D402CA8}" type="pres">
      <dgm:prSet presAssocID="{8DA82139-2F53-3745-B7AC-186FFEA23387}" presName="horz1" presStyleCnt="0"/>
      <dgm:spPr/>
    </dgm:pt>
    <dgm:pt modelId="{49F5C186-9A2F-6D45-8DE3-BAF93EA7A1AE}" type="pres">
      <dgm:prSet presAssocID="{8DA82139-2F53-3745-B7AC-186FFEA23387}" presName="tx1" presStyleLbl="revTx" presStyleIdx="3" presStyleCnt="4"/>
      <dgm:spPr/>
    </dgm:pt>
    <dgm:pt modelId="{6E110974-A2D9-6749-8571-5418D060EB0F}" type="pres">
      <dgm:prSet presAssocID="{8DA82139-2F53-3745-B7AC-186FFEA23387}" presName="vert1" presStyleCnt="0"/>
      <dgm:spPr/>
    </dgm:pt>
  </dgm:ptLst>
  <dgm:cxnLst>
    <dgm:cxn modelId="{3AD3B31A-95DE-254D-A902-39D68E1A9F1E}" type="presOf" srcId="{8F4BA4DB-B1D2-794E-B2C8-1CF704C89BF3}" destId="{2C75A167-1D1B-4B48-9887-2A1D77456CB1}" srcOrd="0" destOrd="0" presId="urn:microsoft.com/office/officeart/2008/layout/LinedList"/>
    <dgm:cxn modelId="{16573636-DA36-E44C-8394-C3701EB7C0B3}" srcId="{1D17778D-5582-7948-8899-9A4D2FEFF80D}" destId="{8F4BA4DB-B1D2-794E-B2C8-1CF704C89BF3}" srcOrd="2" destOrd="0" parTransId="{6F35F6F5-5FA3-DC47-A843-E0DFB3624ED0}" sibTransId="{7F2CF760-1674-984C-ABEC-495F3FCA0B01}"/>
    <dgm:cxn modelId="{C5B8464D-5AD2-BF4C-9267-94B924874827}" srcId="{1D17778D-5582-7948-8899-9A4D2FEFF80D}" destId="{BAFB3B0E-1BB1-0C40-AE75-8070F51C6B69}" srcOrd="1" destOrd="0" parTransId="{630ABB6D-D746-0B4B-A622-E053E8132290}" sibTransId="{776CD574-5D24-694B-B1FA-F836D231E3DD}"/>
    <dgm:cxn modelId="{79032A54-A33A-CA4C-A3D0-CE98A9C7864B}" type="presOf" srcId="{8DA82139-2F53-3745-B7AC-186FFEA23387}" destId="{49F5C186-9A2F-6D45-8DE3-BAF93EA7A1AE}" srcOrd="0" destOrd="0" presId="urn:microsoft.com/office/officeart/2008/layout/LinedList"/>
    <dgm:cxn modelId="{C69CB27D-6591-1B47-8AC4-D5CB477AC969}" type="presOf" srcId="{1D17778D-5582-7948-8899-9A4D2FEFF80D}" destId="{B5003274-F0B3-6F44-BCA6-4FE38C489EC4}" srcOrd="0" destOrd="0" presId="urn:microsoft.com/office/officeart/2008/layout/LinedList"/>
    <dgm:cxn modelId="{88CDEF83-421D-2544-BB92-1556FB8397FA}" srcId="{1D17778D-5582-7948-8899-9A4D2FEFF80D}" destId="{B6E4C598-FD54-AA49-B02C-10836BEB0C00}" srcOrd="0" destOrd="0" parTransId="{2E3325E4-7217-8E4C-B3C4-9BAEFABA7DE6}" sibTransId="{DB8416D0-EDA9-A740-B631-02B3115AFB33}"/>
    <dgm:cxn modelId="{BAE2B09B-4094-9847-BB17-881822C907B0}" type="presOf" srcId="{BAFB3B0E-1BB1-0C40-AE75-8070F51C6B69}" destId="{2FE4C436-3719-2A4F-82AF-EB56345E761C}" srcOrd="0" destOrd="0" presId="urn:microsoft.com/office/officeart/2008/layout/LinedList"/>
    <dgm:cxn modelId="{64AB01AE-C042-364E-843F-28C6211A2591}" srcId="{1D17778D-5582-7948-8899-9A4D2FEFF80D}" destId="{8DA82139-2F53-3745-B7AC-186FFEA23387}" srcOrd="3" destOrd="0" parTransId="{6DF0DBC1-9B89-0C43-AC04-C7DF5690635B}" sibTransId="{B32F27C9-AB11-D04F-8776-F5FEE0A9B64D}"/>
    <dgm:cxn modelId="{FFEF85ED-BDD3-9149-A75E-BD5D131DAE70}" type="presOf" srcId="{B6E4C598-FD54-AA49-B02C-10836BEB0C00}" destId="{FFC9B0FA-E0B1-6643-89E6-14A1972A6EB1}" srcOrd="0" destOrd="0" presId="urn:microsoft.com/office/officeart/2008/layout/LinedList"/>
    <dgm:cxn modelId="{30DEEF66-3168-F147-A0C6-D7CC9C532F29}" type="presParOf" srcId="{B5003274-F0B3-6F44-BCA6-4FE38C489EC4}" destId="{0C124F39-9F2A-554D-961B-605F8D2BD379}" srcOrd="0" destOrd="0" presId="urn:microsoft.com/office/officeart/2008/layout/LinedList"/>
    <dgm:cxn modelId="{F21D923C-C119-314C-B38F-BC459FFBA359}" type="presParOf" srcId="{B5003274-F0B3-6F44-BCA6-4FE38C489EC4}" destId="{D3F384AC-672C-4A45-82A5-ABD4425FEDD0}" srcOrd="1" destOrd="0" presId="urn:microsoft.com/office/officeart/2008/layout/LinedList"/>
    <dgm:cxn modelId="{446B32EB-205A-C948-934E-6907BC4AB3C7}" type="presParOf" srcId="{D3F384AC-672C-4A45-82A5-ABD4425FEDD0}" destId="{FFC9B0FA-E0B1-6643-89E6-14A1972A6EB1}" srcOrd="0" destOrd="0" presId="urn:microsoft.com/office/officeart/2008/layout/LinedList"/>
    <dgm:cxn modelId="{2E769F8B-FBB9-3146-A3AF-CD5203848594}" type="presParOf" srcId="{D3F384AC-672C-4A45-82A5-ABD4425FEDD0}" destId="{57E169E1-ECB3-3040-A229-649F066A5789}" srcOrd="1" destOrd="0" presId="urn:microsoft.com/office/officeart/2008/layout/LinedList"/>
    <dgm:cxn modelId="{96EBC9F3-EE6D-4D47-B6B7-2D1DBFF3E4E6}" type="presParOf" srcId="{B5003274-F0B3-6F44-BCA6-4FE38C489EC4}" destId="{D09F481A-261D-824E-AE32-343686E5C6AA}" srcOrd="2" destOrd="0" presId="urn:microsoft.com/office/officeart/2008/layout/LinedList"/>
    <dgm:cxn modelId="{D2F760B9-F7D4-A04D-99B9-E271B44C8F1C}" type="presParOf" srcId="{B5003274-F0B3-6F44-BCA6-4FE38C489EC4}" destId="{B078A883-5531-7843-82B1-D1AD30D1B697}" srcOrd="3" destOrd="0" presId="urn:microsoft.com/office/officeart/2008/layout/LinedList"/>
    <dgm:cxn modelId="{10036331-E399-EB49-A88B-E40D4015F811}" type="presParOf" srcId="{B078A883-5531-7843-82B1-D1AD30D1B697}" destId="{2FE4C436-3719-2A4F-82AF-EB56345E761C}" srcOrd="0" destOrd="0" presId="urn:microsoft.com/office/officeart/2008/layout/LinedList"/>
    <dgm:cxn modelId="{965610D7-A6CB-EE40-9932-7482C9CC8620}" type="presParOf" srcId="{B078A883-5531-7843-82B1-D1AD30D1B697}" destId="{34AE4CC2-152F-EF4B-9B0F-254636E09827}" srcOrd="1" destOrd="0" presId="urn:microsoft.com/office/officeart/2008/layout/LinedList"/>
    <dgm:cxn modelId="{376FC170-D769-D14E-BD97-8A57B6B27773}" type="presParOf" srcId="{B5003274-F0B3-6F44-BCA6-4FE38C489EC4}" destId="{4773A80A-B41F-5E45-9E72-12916E0B869D}" srcOrd="4" destOrd="0" presId="urn:microsoft.com/office/officeart/2008/layout/LinedList"/>
    <dgm:cxn modelId="{AF1BBD87-EDCA-D44A-8C97-C49319416227}" type="presParOf" srcId="{B5003274-F0B3-6F44-BCA6-4FE38C489EC4}" destId="{F0EE86A7-1A33-A14B-8619-41DABB3A9B89}" srcOrd="5" destOrd="0" presId="urn:microsoft.com/office/officeart/2008/layout/LinedList"/>
    <dgm:cxn modelId="{3F484173-44F3-BA4D-8268-E84A23242FBD}" type="presParOf" srcId="{F0EE86A7-1A33-A14B-8619-41DABB3A9B89}" destId="{2C75A167-1D1B-4B48-9887-2A1D77456CB1}" srcOrd="0" destOrd="0" presId="urn:microsoft.com/office/officeart/2008/layout/LinedList"/>
    <dgm:cxn modelId="{061AB840-D202-4349-B3ED-2C130FDD55DC}" type="presParOf" srcId="{F0EE86A7-1A33-A14B-8619-41DABB3A9B89}" destId="{751B3E34-C461-A847-8248-F86C7B20A038}" srcOrd="1" destOrd="0" presId="urn:microsoft.com/office/officeart/2008/layout/LinedList"/>
    <dgm:cxn modelId="{95735D5E-6B16-EA44-940A-954BC78DFA82}" type="presParOf" srcId="{B5003274-F0B3-6F44-BCA6-4FE38C489EC4}" destId="{6A04EBAF-00C7-7647-93F1-27FD10EBBCB1}" srcOrd="6" destOrd="0" presId="urn:microsoft.com/office/officeart/2008/layout/LinedList"/>
    <dgm:cxn modelId="{D157706E-D31F-9F48-961A-152295FE4F8A}" type="presParOf" srcId="{B5003274-F0B3-6F44-BCA6-4FE38C489EC4}" destId="{A187BB0B-69A5-124D-A786-FAAB8D402CA8}" srcOrd="7" destOrd="0" presId="urn:microsoft.com/office/officeart/2008/layout/LinedList"/>
    <dgm:cxn modelId="{7B9E6684-F440-F440-909C-C958462D2677}" type="presParOf" srcId="{A187BB0B-69A5-124D-A786-FAAB8D402CA8}" destId="{49F5C186-9A2F-6D45-8DE3-BAF93EA7A1AE}" srcOrd="0" destOrd="0" presId="urn:microsoft.com/office/officeart/2008/layout/LinedList"/>
    <dgm:cxn modelId="{51E69BD8-9AD4-354F-8E4D-0076F005EEB2}" type="presParOf" srcId="{A187BB0B-69A5-124D-A786-FAAB8D402CA8}" destId="{6E110974-A2D9-6749-8571-5418D060EB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39FF7ED-6AA6-3C49-B718-7F5D81E461D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CE31622F-79C3-8644-AE08-5F27ABEC6346}">
      <dgm:prSet/>
      <dgm:spPr/>
      <dgm:t>
        <a:bodyPr/>
        <a:lstStyle/>
        <a:p>
          <a:r>
            <a:rPr lang="zh-CN" altLang="en-US" b="0" i="0" u="none"/>
            <a:t>第三百六十二条　</a:t>
          </a:r>
          <a:r>
            <a:rPr lang="en-US" altLang="zh-CN" b="0" i="0" u="none"/>
            <a:t>【</a:t>
          </a:r>
          <a:r>
            <a:rPr lang="zh-CN" altLang="en-US" b="0" i="0" u="none"/>
            <a:t>宅基地使用权的定义</a:t>
          </a:r>
          <a:r>
            <a:rPr lang="en-US" altLang="zh-CN" b="0" i="0" u="none"/>
            <a:t>】</a:t>
          </a:r>
          <a:r>
            <a:rPr lang="zh-CN" altLang="en-US" b="0" i="0" u="none"/>
            <a:t>宅基地使用权人依法对集体所有的土地享有占有和使用的权利</a:t>
          </a:r>
          <a:r>
            <a:rPr lang="en-US" altLang="zh-CN" b="0" i="0" u="none"/>
            <a:t>,</a:t>
          </a:r>
          <a:r>
            <a:rPr lang="zh-CN" altLang="en-US" b="0" i="0" u="none"/>
            <a:t>有权依法利用该土地建造住宅及其附属设施。</a:t>
          </a:r>
        </a:p>
      </dgm:t>
    </dgm:pt>
    <dgm:pt modelId="{8D367A29-E0F2-AD4B-9796-0494390546F8}" type="parTrans" cxnId="{FF8EE9D1-AE4F-7449-A752-DC296D112227}">
      <dgm:prSet/>
      <dgm:spPr/>
      <dgm:t>
        <a:bodyPr/>
        <a:lstStyle/>
        <a:p>
          <a:endParaRPr lang="zh-CN" altLang="en-US"/>
        </a:p>
      </dgm:t>
    </dgm:pt>
    <dgm:pt modelId="{518D0113-FFF7-F046-960A-3426772D14C8}" type="sibTrans" cxnId="{FF8EE9D1-AE4F-7449-A752-DC296D112227}">
      <dgm:prSet/>
      <dgm:spPr/>
      <dgm:t>
        <a:bodyPr/>
        <a:lstStyle/>
        <a:p>
          <a:endParaRPr lang="zh-CN" altLang="en-US"/>
        </a:p>
      </dgm:t>
    </dgm:pt>
    <dgm:pt modelId="{711ACEE1-F8B9-EA4A-B0C2-2FB8389D7579}">
      <dgm:prSet/>
      <dgm:spPr/>
      <dgm:t>
        <a:bodyPr/>
        <a:lstStyle/>
        <a:p>
          <a:r>
            <a:rPr lang="zh-CN" altLang="en-US" b="0" i="0" u="none"/>
            <a:t>第三百六十三条　</a:t>
          </a:r>
          <a:r>
            <a:rPr lang="en-US" altLang="zh-CN" b="0" i="0" u="none"/>
            <a:t>【</a:t>
          </a:r>
          <a:r>
            <a:rPr lang="zh-CN" altLang="en-US" b="0" i="0" u="none"/>
            <a:t>宅基地使用权取得、行使和转让的法律适用</a:t>
          </a:r>
          <a:r>
            <a:rPr lang="en-US" altLang="zh-CN" b="0" i="0" u="none"/>
            <a:t>】</a:t>
          </a:r>
          <a:r>
            <a:rPr lang="zh-CN" altLang="en-US" b="0" i="0" u="none"/>
            <a:t>宅基地使用权的取得、行使和转让</a:t>
          </a:r>
          <a:r>
            <a:rPr lang="en-US" altLang="zh-CN" b="0" i="0" u="none"/>
            <a:t>,</a:t>
          </a:r>
          <a:r>
            <a:rPr lang="zh-CN" altLang="en-US" b="0" i="0" u="none"/>
            <a:t>适用土地管理的法律和国家有关规定。</a:t>
          </a:r>
        </a:p>
      </dgm:t>
    </dgm:pt>
    <dgm:pt modelId="{66891B2C-6A2B-DC40-8F75-6E9C6394B5C4}" type="parTrans" cxnId="{3470CD54-C484-2249-9737-2F7899897DA8}">
      <dgm:prSet/>
      <dgm:spPr/>
      <dgm:t>
        <a:bodyPr/>
        <a:lstStyle/>
        <a:p>
          <a:endParaRPr lang="zh-CN" altLang="en-US"/>
        </a:p>
      </dgm:t>
    </dgm:pt>
    <dgm:pt modelId="{81C17D36-F068-CC4F-94A0-440BB1EC08FE}" type="sibTrans" cxnId="{3470CD54-C484-2249-9737-2F7899897DA8}">
      <dgm:prSet/>
      <dgm:spPr/>
      <dgm:t>
        <a:bodyPr/>
        <a:lstStyle/>
        <a:p>
          <a:endParaRPr lang="zh-CN" altLang="en-US"/>
        </a:p>
      </dgm:t>
    </dgm:pt>
    <dgm:pt modelId="{40FF676F-8534-F240-8CA3-E72B44F468E6}">
      <dgm:prSet/>
      <dgm:spPr/>
      <dgm:t>
        <a:bodyPr/>
        <a:lstStyle/>
        <a:p>
          <a:r>
            <a:rPr lang="zh-CN" altLang="en-US" b="0" i="0" u="none"/>
            <a:t>第三百六十四条　</a:t>
          </a:r>
          <a:r>
            <a:rPr lang="en-US" altLang="zh-CN" b="0" i="0" u="none"/>
            <a:t>【</a:t>
          </a:r>
          <a:r>
            <a:rPr lang="zh-CN" altLang="en-US" b="0" i="0" u="none"/>
            <a:t>宅基地的灭失和重新分配</a:t>
          </a:r>
          <a:r>
            <a:rPr lang="en-US" altLang="zh-CN" b="0" i="0" u="none"/>
            <a:t>】</a:t>
          </a:r>
          <a:r>
            <a:rPr lang="zh-CN" altLang="en-US" b="0" i="0" u="none"/>
            <a:t>宅基地因自然灾害等原因灭失的</a:t>
          </a:r>
          <a:r>
            <a:rPr lang="en-US" altLang="zh-CN" b="0" i="0" u="none"/>
            <a:t>,</a:t>
          </a:r>
          <a:r>
            <a:rPr lang="zh-CN" altLang="en-US" b="0" i="0" u="none"/>
            <a:t>宅基地使用权消灭。对失去宅基地的村民</a:t>
          </a:r>
          <a:r>
            <a:rPr lang="en-US" altLang="zh-CN" b="0" i="0" u="none"/>
            <a:t>,</a:t>
          </a:r>
          <a:r>
            <a:rPr lang="zh-CN" altLang="en-US" b="0" i="0" u="none"/>
            <a:t>应当依法重新分配宅基地。</a:t>
          </a:r>
        </a:p>
      </dgm:t>
    </dgm:pt>
    <dgm:pt modelId="{27BFA5CD-437C-E149-8381-22014ECF5FF7}" type="parTrans" cxnId="{D78B25A9-9C7D-774D-A065-BBE10E99606A}">
      <dgm:prSet/>
      <dgm:spPr/>
      <dgm:t>
        <a:bodyPr/>
        <a:lstStyle/>
        <a:p>
          <a:endParaRPr lang="zh-CN" altLang="en-US"/>
        </a:p>
      </dgm:t>
    </dgm:pt>
    <dgm:pt modelId="{4FE3468E-9CE8-B841-99FC-17E38C56C185}" type="sibTrans" cxnId="{D78B25A9-9C7D-774D-A065-BBE10E99606A}">
      <dgm:prSet/>
      <dgm:spPr/>
      <dgm:t>
        <a:bodyPr/>
        <a:lstStyle/>
        <a:p>
          <a:endParaRPr lang="zh-CN" altLang="en-US"/>
        </a:p>
      </dgm:t>
    </dgm:pt>
    <dgm:pt modelId="{4F9FFFDF-4EDC-0F42-A131-786A84CF19C2}">
      <dgm:prSet/>
      <dgm:spPr/>
      <dgm:t>
        <a:bodyPr/>
        <a:lstStyle/>
        <a:p>
          <a:r>
            <a:rPr lang="zh-CN" altLang="en-US" b="0" i="0" u="none"/>
            <a:t>第三百六十五条　</a:t>
          </a:r>
          <a:r>
            <a:rPr lang="en-US" altLang="zh-CN" b="0" i="0" u="none"/>
            <a:t>【</a:t>
          </a:r>
          <a:r>
            <a:rPr lang="zh-CN" altLang="en-US" b="0" i="0" u="none"/>
            <a:t>宅基地使用权变更和注销登记</a:t>
          </a:r>
          <a:r>
            <a:rPr lang="en-US" altLang="zh-CN" b="0" i="0" u="none"/>
            <a:t>】</a:t>
          </a:r>
          <a:r>
            <a:rPr lang="zh-CN" altLang="en-US" b="0" i="0" u="none"/>
            <a:t>已经登记的宅基地使用权转让或者消灭的</a:t>
          </a:r>
          <a:r>
            <a:rPr lang="en-US" altLang="zh-CN" b="0" i="0" u="none"/>
            <a:t>,</a:t>
          </a:r>
          <a:r>
            <a:rPr lang="zh-CN" altLang="en-US" b="0" i="0" u="none"/>
            <a:t>应当及时办理变更登记或者注销登记。</a:t>
          </a:r>
        </a:p>
      </dgm:t>
    </dgm:pt>
    <dgm:pt modelId="{F089CA11-5285-6245-AC1B-C6FBBCAAEDEC}" type="parTrans" cxnId="{668DC8B2-DDDB-FD40-B9CD-C356F613BBC4}">
      <dgm:prSet/>
      <dgm:spPr/>
      <dgm:t>
        <a:bodyPr/>
        <a:lstStyle/>
        <a:p>
          <a:endParaRPr lang="zh-CN" altLang="en-US"/>
        </a:p>
      </dgm:t>
    </dgm:pt>
    <dgm:pt modelId="{DA401D02-99F9-BD4D-9B53-72309EB9FE8C}" type="sibTrans" cxnId="{668DC8B2-DDDB-FD40-B9CD-C356F613BBC4}">
      <dgm:prSet/>
      <dgm:spPr/>
      <dgm:t>
        <a:bodyPr/>
        <a:lstStyle/>
        <a:p>
          <a:endParaRPr lang="zh-CN" altLang="en-US"/>
        </a:p>
      </dgm:t>
    </dgm:pt>
    <dgm:pt modelId="{B43D5303-E824-B64E-A184-E2136BDE8F2E}" type="pres">
      <dgm:prSet presAssocID="{139FF7ED-6AA6-3C49-B718-7F5D81E461D1}" presName="vert0" presStyleCnt="0">
        <dgm:presLayoutVars>
          <dgm:dir/>
          <dgm:animOne val="branch"/>
          <dgm:animLvl val="lvl"/>
        </dgm:presLayoutVars>
      </dgm:prSet>
      <dgm:spPr/>
    </dgm:pt>
    <dgm:pt modelId="{ADB336A5-7AEE-4949-8ED2-6D3F8915BBC6}" type="pres">
      <dgm:prSet presAssocID="{CE31622F-79C3-8644-AE08-5F27ABEC6346}" presName="thickLine" presStyleLbl="alignNode1" presStyleIdx="0" presStyleCnt="4"/>
      <dgm:spPr/>
    </dgm:pt>
    <dgm:pt modelId="{B4E2A429-E104-804B-8B5E-6026F4A690D8}" type="pres">
      <dgm:prSet presAssocID="{CE31622F-79C3-8644-AE08-5F27ABEC6346}" presName="horz1" presStyleCnt="0"/>
      <dgm:spPr/>
    </dgm:pt>
    <dgm:pt modelId="{29D7310F-D8B4-8C44-B75B-EEEBB5E0D635}" type="pres">
      <dgm:prSet presAssocID="{CE31622F-79C3-8644-AE08-5F27ABEC6346}" presName="tx1" presStyleLbl="revTx" presStyleIdx="0" presStyleCnt="4"/>
      <dgm:spPr/>
    </dgm:pt>
    <dgm:pt modelId="{92010623-F0E6-D245-81FE-A128B9FF0F4A}" type="pres">
      <dgm:prSet presAssocID="{CE31622F-79C3-8644-AE08-5F27ABEC6346}" presName="vert1" presStyleCnt="0"/>
      <dgm:spPr/>
    </dgm:pt>
    <dgm:pt modelId="{E873A242-EF82-234B-BED8-A6AA4B4A760E}" type="pres">
      <dgm:prSet presAssocID="{711ACEE1-F8B9-EA4A-B0C2-2FB8389D7579}" presName="thickLine" presStyleLbl="alignNode1" presStyleIdx="1" presStyleCnt="4"/>
      <dgm:spPr/>
    </dgm:pt>
    <dgm:pt modelId="{18F2D9EA-BBC9-E84F-8B45-AB264BE601C2}" type="pres">
      <dgm:prSet presAssocID="{711ACEE1-F8B9-EA4A-B0C2-2FB8389D7579}" presName="horz1" presStyleCnt="0"/>
      <dgm:spPr/>
    </dgm:pt>
    <dgm:pt modelId="{075D0ACF-1523-F141-816E-58D88EC7D525}" type="pres">
      <dgm:prSet presAssocID="{711ACEE1-F8B9-EA4A-B0C2-2FB8389D7579}" presName="tx1" presStyleLbl="revTx" presStyleIdx="1" presStyleCnt="4"/>
      <dgm:spPr/>
    </dgm:pt>
    <dgm:pt modelId="{58853A86-62C2-EE49-8AAF-5EB407316B2C}" type="pres">
      <dgm:prSet presAssocID="{711ACEE1-F8B9-EA4A-B0C2-2FB8389D7579}" presName="vert1" presStyleCnt="0"/>
      <dgm:spPr/>
    </dgm:pt>
    <dgm:pt modelId="{01C68441-507F-3242-992C-07DD3465844E}" type="pres">
      <dgm:prSet presAssocID="{40FF676F-8534-F240-8CA3-E72B44F468E6}" presName="thickLine" presStyleLbl="alignNode1" presStyleIdx="2" presStyleCnt="4"/>
      <dgm:spPr/>
    </dgm:pt>
    <dgm:pt modelId="{10DEBEFB-96F5-F542-A9C9-B70980D063DB}" type="pres">
      <dgm:prSet presAssocID="{40FF676F-8534-F240-8CA3-E72B44F468E6}" presName="horz1" presStyleCnt="0"/>
      <dgm:spPr/>
    </dgm:pt>
    <dgm:pt modelId="{B9797CFE-5A38-C54E-958D-14D5A145EDC7}" type="pres">
      <dgm:prSet presAssocID="{40FF676F-8534-F240-8CA3-E72B44F468E6}" presName="tx1" presStyleLbl="revTx" presStyleIdx="2" presStyleCnt="4"/>
      <dgm:spPr/>
    </dgm:pt>
    <dgm:pt modelId="{33914230-6D87-A440-BA7E-ABECA57F1475}" type="pres">
      <dgm:prSet presAssocID="{40FF676F-8534-F240-8CA3-E72B44F468E6}" presName="vert1" presStyleCnt="0"/>
      <dgm:spPr/>
    </dgm:pt>
    <dgm:pt modelId="{7A9B91D8-6CBC-884A-A2C7-EB4887783EC8}" type="pres">
      <dgm:prSet presAssocID="{4F9FFFDF-4EDC-0F42-A131-786A84CF19C2}" presName="thickLine" presStyleLbl="alignNode1" presStyleIdx="3" presStyleCnt="4"/>
      <dgm:spPr/>
    </dgm:pt>
    <dgm:pt modelId="{BFB2E642-9D62-3643-845C-D40ACA414DC3}" type="pres">
      <dgm:prSet presAssocID="{4F9FFFDF-4EDC-0F42-A131-786A84CF19C2}" presName="horz1" presStyleCnt="0"/>
      <dgm:spPr/>
    </dgm:pt>
    <dgm:pt modelId="{3A17F1E2-A9FF-A04D-9BFB-4A132290C141}" type="pres">
      <dgm:prSet presAssocID="{4F9FFFDF-4EDC-0F42-A131-786A84CF19C2}" presName="tx1" presStyleLbl="revTx" presStyleIdx="3" presStyleCnt="4"/>
      <dgm:spPr/>
    </dgm:pt>
    <dgm:pt modelId="{6FB36A73-1AFD-6040-A945-746B4A41EDF2}" type="pres">
      <dgm:prSet presAssocID="{4F9FFFDF-4EDC-0F42-A131-786A84CF19C2}" presName="vert1" presStyleCnt="0"/>
      <dgm:spPr/>
    </dgm:pt>
  </dgm:ptLst>
  <dgm:cxnLst>
    <dgm:cxn modelId="{0D38C013-89B1-7744-9CF7-14792F504F90}" type="presOf" srcId="{CE31622F-79C3-8644-AE08-5F27ABEC6346}" destId="{29D7310F-D8B4-8C44-B75B-EEEBB5E0D635}" srcOrd="0" destOrd="0" presId="urn:microsoft.com/office/officeart/2008/layout/LinedList"/>
    <dgm:cxn modelId="{3470CD54-C484-2249-9737-2F7899897DA8}" srcId="{139FF7ED-6AA6-3C49-B718-7F5D81E461D1}" destId="{711ACEE1-F8B9-EA4A-B0C2-2FB8389D7579}" srcOrd="1" destOrd="0" parTransId="{66891B2C-6A2B-DC40-8F75-6E9C6394B5C4}" sibTransId="{81C17D36-F068-CC4F-94A0-440BB1EC08FE}"/>
    <dgm:cxn modelId="{ABC90155-2605-0849-9D2C-1B17BE77FBA5}" type="presOf" srcId="{139FF7ED-6AA6-3C49-B718-7F5D81E461D1}" destId="{B43D5303-E824-B64E-A184-E2136BDE8F2E}" srcOrd="0" destOrd="0" presId="urn:microsoft.com/office/officeart/2008/layout/LinedList"/>
    <dgm:cxn modelId="{3D355581-579E-2D49-A7B3-094E838A70B7}" type="presOf" srcId="{4F9FFFDF-4EDC-0F42-A131-786A84CF19C2}" destId="{3A17F1E2-A9FF-A04D-9BFB-4A132290C141}" srcOrd="0" destOrd="0" presId="urn:microsoft.com/office/officeart/2008/layout/LinedList"/>
    <dgm:cxn modelId="{5A11A98E-9D55-5F47-86C0-2EA0BFFBCD21}" type="presOf" srcId="{40FF676F-8534-F240-8CA3-E72B44F468E6}" destId="{B9797CFE-5A38-C54E-958D-14D5A145EDC7}" srcOrd="0" destOrd="0" presId="urn:microsoft.com/office/officeart/2008/layout/LinedList"/>
    <dgm:cxn modelId="{D78B25A9-9C7D-774D-A065-BBE10E99606A}" srcId="{139FF7ED-6AA6-3C49-B718-7F5D81E461D1}" destId="{40FF676F-8534-F240-8CA3-E72B44F468E6}" srcOrd="2" destOrd="0" parTransId="{27BFA5CD-437C-E149-8381-22014ECF5FF7}" sibTransId="{4FE3468E-9CE8-B841-99FC-17E38C56C185}"/>
    <dgm:cxn modelId="{668DC8B2-DDDB-FD40-B9CD-C356F613BBC4}" srcId="{139FF7ED-6AA6-3C49-B718-7F5D81E461D1}" destId="{4F9FFFDF-4EDC-0F42-A131-786A84CF19C2}" srcOrd="3" destOrd="0" parTransId="{F089CA11-5285-6245-AC1B-C6FBBCAAEDEC}" sibTransId="{DA401D02-99F9-BD4D-9B53-72309EB9FE8C}"/>
    <dgm:cxn modelId="{FF8EE9D1-AE4F-7449-A752-DC296D112227}" srcId="{139FF7ED-6AA6-3C49-B718-7F5D81E461D1}" destId="{CE31622F-79C3-8644-AE08-5F27ABEC6346}" srcOrd="0" destOrd="0" parTransId="{8D367A29-E0F2-AD4B-9796-0494390546F8}" sibTransId="{518D0113-FFF7-F046-960A-3426772D14C8}"/>
    <dgm:cxn modelId="{0A1F1AE8-DDA2-994C-8596-88D241B8EDB5}" type="presOf" srcId="{711ACEE1-F8B9-EA4A-B0C2-2FB8389D7579}" destId="{075D0ACF-1523-F141-816E-58D88EC7D525}" srcOrd="0" destOrd="0" presId="urn:microsoft.com/office/officeart/2008/layout/LinedList"/>
    <dgm:cxn modelId="{5EDBBACB-C0CE-FD43-B517-EBB7F6AF2E01}" type="presParOf" srcId="{B43D5303-E824-B64E-A184-E2136BDE8F2E}" destId="{ADB336A5-7AEE-4949-8ED2-6D3F8915BBC6}" srcOrd="0" destOrd="0" presId="urn:microsoft.com/office/officeart/2008/layout/LinedList"/>
    <dgm:cxn modelId="{B7864195-1F2E-2A4E-990B-CAAF88410A65}" type="presParOf" srcId="{B43D5303-E824-B64E-A184-E2136BDE8F2E}" destId="{B4E2A429-E104-804B-8B5E-6026F4A690D8}" srcOrd="1" destOrd="0" presId="urn:microsoft.com/office/officeart/2008/layout/LinedList"/>
    <dgm:cxn modelId="{2AD3B9D2-E7B8-0841-BE1D-DD44002F94DB}" type="presParOf" srcId="{B4E2A429-E104-804B-8B5E-6026F4A690D8}" destId="{29D7310F-D8B4-8C44-B75B-EEEBB5E0D635}" srcOrd="0" destOrd="0" presId="urn:microsoft.com/office/officeart/2008/layout/LinedList"/>
    <dgm:cxn modelId="{4F77882E-E972-BC49-9D94-D019A93AD7B1}" type="presParOf" srcId="{B4E2A429-E104-804B-8B5E-6026F4A690D8}" destId="{92010623-F0E6-D245-81FE-A128B9FF0F4A}" srcOrd="1" destOrd="0" presId="urn:microsoft.com/office/officeart/2008/layout/LinedList"/>
    <dgm:cxn modelId="{308261C7-B2D9-F045-ABD5-C39624513978}" type="presParOf" srcId="{B43D5303-E824-B64E-A184-E2136BDE8F2E}" destId="{E873A242-EF82-234B-BED8-A6AA4B4A760E}" srcOrd="2" destOrd="0" presId="urn:microsoft.com/office/officeart/2008/layout/LinedList"/>
    <dgm:cxn modelId="{25316E62-6D01-D34C-BF7C-7BEF33D25A2A}" type="presParOf" srcId="{B43D5303-E824-B64E-A184-E2136BDE8F2E}" destId="{18F2D9EA-BBC9-E84F-8B45-AB264BE601C2}" srcOrd="3" destOrd="0" presId="urn:microsoft.com/office/officeart/2008/layout/LinedList"/>
    <dgm:cxn modelId="{E37586FA-A518-E148-B819-FF0D92D49FEF}" type="presParOf" srcId="{18F2D9EA-BBC9-E84F-8B45-AB264BE601C2}" destId="{075D0ACF-1523-F141-816E-58D88EC7D525}" srcOrd="0" destOrd="0" presId="urn:microsoft.com/office/officeart/2008/layout/LinedList"/>
    <dgm:cxn modelId="{FCE4BD0B-9CF5-C146-816E-28945BA22429}" type="presParOf" srcId="{18F2D9EA-BBC9-E84F-8B45-AB264BE601C2}" destId="{58853A86-62C2-EE49-8AAF-5EB407316B2C}" srcOrd="1" destOrd="0" presId="urn:microsoft.com/office/officeart/2008/layout/LinedList"/>
    <dgm:cxn modelId="{51559D87-ABC7-9841-BBE4-A11671250EC6}" type="presParOf" srcId="{B43D5303-E824-B64E-A184-E2136BDE8F2E}" destId="{01C68441-507F-3242-992C-07DD3465844E}" srcOrd="4" destOrd="0" presId="urn:microsoft.com/office/officeart/2008/layout/LinedList"/>
    <dgm:cxn modelId="{36B36289-4525-C841-A687-DE30A7A92BF9}" type="presParOf" srcId="{B43D5303-E824-B64E-A184-E2136BDE8F2E}" destId="{10DEBEFB-96F5-F542-A9C9-B70980D063DB}" srcOrd="5" destOrd="0" presId="urn:microsoft.com/office/officeart/2008/layout/LinedList"/>
    <dgm:cxn modelId="{F8D76E27-670A-284A-8F07-19238D60D825}" type="presParOf" srcId="{10DEBEFB-96F5-F542-A9C9-B70980D063DB}" destId="{B9797CFE-5A38-C54E-958D-14D5A145EDC7}" srcOrd="0" destOrd="0" presId="urn:microsoft.com/office/officeart/2008/layout/LinedList"/>
    <dgm:cxn modelId="{D554FDA3-0865-8F44-980A-B6F831EDAF7D}" type="presParOf" srcId="{10DEBEFB-96F5-F542-A9C9-B70980D063DB}" destId="{33914230-6D87-A440-BA7E-ABECA57F1475}" srcOrd="1" destOrd="0" presId="urn:microsoft.com/office/officeart/2008/layout/LinedList"/>
    <dgm:cxn modelId="{F8A270B0-2D40-AB43-88E5-05E11081DBAB}" type="presParOf" srcId="{B43D5303-E824-B64E-A184-E2136BDE8F2E}" destId="{7A9B91D8-6CBC-884A-A2C7-EB4887783EC8}" srcOrd="6" destOrd="0" presId="urn:microsoft.com/office/officeart/2008/layout/LinedList"/>
    <dgm:cxn modelId="{DC9A3665-D7F1-E44A-ABB7-9FE88B7A264C}" type="presParOf" srcId="{B43D5303-E824-B64E-A184-E2136BDE8F2E}" destId="{BFB2E642-9D62-3643-845C-D40ACA414DC3}" srcOrd="7" destOrd="0" presId="urn:microsoft.com/office/officeart/2008/layout/LinedList"/>
    <dgm:cxn modelId="{BFFBD9A6-D28E-A749-A964-7E0673B569D8}" type="presParOf" srcId="{BFB2E642-9D62-3643-845C-D40ACA414DC3}" destId="{3A17F1E2-A9FF-A04D-9BFB-4A132290C141}" srcOrd="0" destOrd="0" presId="urn:microsoft.com/office/officeart/2008/layout/LinedList"/>
    <dgm:cxn modelId="{1374E6AF-193F-C740-906D-99FF1C610E95}" type="presParOf" srcId="{BFB2E642-9D62-3643-845C-D40ACA414DC3}" destId="{6FB36A73-1AFD-6040-A945-746B4A41ED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C03C4B-5F12-FB46-A534-B44B03D8807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E858DE4B-0DE9-8D42-A104-27039AF62E77}">
      <dgm:prSet/>
      <dgm:spPr/>
      <dgm:t>
        <a:bodyPr/>
        <a:lstStyle/>
        <a:p>
          <a:r>
            <a:rPr lang="zh-CN" altLang="en-US" b="0" i="0" u="none" dirty="0"/>
            <a:t>第三百六十六条　</a:t>
          </a:r>
          <a:r>
            <a:rPr lang="en-US" altLang="zh-CN" b="0" i="0" u="none" dirty="0"/>
            <a:t>【</a:t>
          </a:r>
          <a:r>
            <a:rPr lang="zh-CN" altLang="en-US" b="0" i="0" u="none" dirty="0"/>
            <a:t>居住权的定义</a:t>
          </a:r>
          <a:r>
            <a:rPr lang="en-US" altLang="zh-CN" b="0" i="0" u="none" dirty="0"/>
            <a:t>】</a:t>
          </a:r>
          <a:r>
            <a:rPr lang="zh-CN" altLang="en-US" b="0" i="0" u="none" dirty="0"/>
            <a:t>居住权人有权按照合同约定</a:t>
          </a:r>
          <a:r>
            <a:rPr lang="en-US" altLang="zh-CN" b="0" i="0" u="none" dirty="0"/>
            <a:t>,</a:t>
          </a:r>
          <a:r>
            <a:rPr lang="zh-CN" altLang="en-US" b="0" i="0" u="none" dirty="0"/>
            <a:t>对他人的住宅享有占有、使用的用益物权</a:t>
          </a:r>
          <a:r>
            <a:rPr lang="en-US" altLang="zh-CN" b="0" i="0" u="none" dirty="0"/>
            <a:t>,</a:t>
          </a:r>
          <a:r>
            <a:rPr lang="zh-CN" altLang="en-US" b="0" i="0" u="none" dirty="0"/>
            <a:t>以满足生活居住的需要。</a:t>
          </a:r>
        </a:p>
      </dgm:t>
    </dgm:pt>
    <dgm:pt modelId="{6EC1B930-A308-0D4A-A90C-835CF2929259}" type="parTrans" cxnId="{8BA1466C-D9DD-BF43-87D6-8BEC8692214F}">
      <dgm:prSet/>
      <dgm:spPr/>
      <dgm:t>
        <a:bodyPr/>
        <a:lstStyle/>
        <a:p>
          <a:endParaRPr lang="zh-CN" altLang="en-US"/>
        </a:p>
      </dgm:t>
    </dgm:pt>
    <dgm:pt modelId="{A713896C-7FE3-DD49-A0D3-29450352D45B}" type="sibTrans" cxnId="{8BA1466C-D9DD-BF43-87D6-8BEC8692214F}">
      <dgm:prSet/>
      <dgm:spPr/>
      <dgm:t>
        <a:bodyPr/>
        <a:lstStyle/>
        <a:p>
          <a:endParaRPr lang="zh-CN" altLang="en-US"/>
        </a:p>
      </dgm:t>
    </dgm:pt>
    <dgm:pt modelId="{8DB9537F-49E0-8549-B737-CF28D66252C2}">
      <dgm:prSet/>
      <dgm:spPr/>
      <dgm:t>
        <a:bodyPr/>
        <a:lstStyle/>
        <a:p>
          <a:r>
            <a:rPr lang="zh-CN" altLang="en-US" b="0" i="0" u="none" dirty="0"/>
            <a:t>第三百六十七条　</a:t>
          </a:r>
          <a:r>
            <a:rPr lang="en-US" altLang="zh-CN" b="0" i="0" u="none" dirty="0"/>
            <a:t>【</a:t>
          </a:r>
          <a:r>
            <a:rPr lang="zh-CN" altLang="en-US" b="0" i="0" u="none" dirty="0"/>
            <a:t>居住权合同</a:t>
          </a:r>
          <a:r>
            <a:rPr lang="en-US" altLang="zh-CN" b="0" i="0" u="none" dirty="0"/>
            <a:t>】</a:t>
          </a:r>
          <a:r>
            <a:rPr lang="zh-CN" altLang="en-US" b="0" i="0" u="none" dirty="0"/>
            <a:t>设立居住权</a:t>
          </a:r>
          <a:r>
            <a:rPr lang="en-US" altLang="zh-CN" b="0" i="0" u="none" dirty="0"/>
            <a:t>,</a:t>
          </a:r>
          <a:r>
            <a:rPr lang="zh-CN" altLang="en-US" b="0" i="0" u="none" dirty="0"/>
            <a:t>当事人应当采用书面形式订立居住权合同。居住权合同一般包括下列条款</a:t>
          </a:r>
          <a:r>
            <a:rPr lang="en-US" altLang="zh-CN" b="0" i="0" u="none" dirty="0"/>
            <a:t>:</a:t>
          </a:r>
          <a:endParaRPr lang="zh-CN" altLang="en-US" b="0" i="0" u="none" dirty="0"/>
        </a:p>
      </dgm:t>
    </dgm:pt>
    <dgm:pt modelId="{82A16607-4C51-4F44-B2E5-87CB25CC9FF1}" type="parTrans" cxnId="{8F4CC7E7-5189-3B44-BE39-25FD0F0174B7}">
      <dgm:prSet/>
      <dgm:spPr/>
      <dgm:t>
        <a:bodyPr/>
        <a:lstStyle/>
        <a:p>
          <a:endParaRPr lang="zh-CN" altLang="en-US"/>
        </a:p>
      </dgm:t>
    </dgm:pt>
    <dgm:pt modelId="{947D9573-38A7-6042-8091-5C053DE48B86}" type="sibTrans" cxnId="{8F4CC7E7-5189-3B44-BE39-25FD0F0174B7}">
      <dgm:prSet/>
      <dgm:spPr/>
      <dgm:t>
        <a:bodyPr/>
        <a:lstStyle/>
        <a:p>
          <a:endParaRPr lang="zh-CN" altLang="en-US"/>
        </a:p>
      </dgm:t>
    </dgm:pt>
    <dgm:pt modelId="{762225D2-23E8-6440-86C2-3F074DED6ADE}">
      <dgm:prSet/>
      <dgm:spPr/>
      <dgm:t>
        <a:bodyPr/>
        <a:lstStyle/>
        <a:p>
          <a:r>
            <a:rPr lang="en-US" altLang="zh-CN" b="0" i="0" u="none"/>
            <a:t>(</a:t>
          </a:r>
          <a:r>
            <a:rPr lang="zh-CN" altLang="en-US" b="0" i="0" u="none"/>
            <a:t>一</a:t>
          </a:r>
          <a:r>
            <a:rPr lang="en-US" altLang="zh-CN" b="0" i="0" u="none"/>
            <a:t>)</a:t>
          </a:r>
          <a:r>
            <a:rPr lang="zh-CN" altLang="en-US" b="0" i="0" u="none"/>
            <a:t>当事人的姓名或者名称和住所</a:t>
          </a:r>
          <a:r>
            <a:rPr lang="en-US" altLang="zh-CN" b="0" i="0" u="none"/>
            <a:t>;</a:t>
          </a:r>
        </a:p>
      </dgm:t>
    </dgm:pt>
    <dgm:pt modelId="{77E26C40-78F0-DC4C-A35F-CD3F23D3CA5F}" type="parTrans" cxnId="{A8778111-007B-FC40-8A84-7297A11367A7}">
      <dgm:prSet/>
      <dgm:spPr/>
      <dgm:t>
        <a:bodyPr/>
        <a:lstStyle/>
        <a:p>
          <a:endParaRPr lang="zh-CN" altLang="en-US"/>
        </a:p>
      </dgm:t>
    </dgm:pt>
    <dgm:pt modelId="{8462E7BA-67FC-3844-817D-7E078A97ABD1}" type="sibTrans" cxnId="{A8778111-007B-FC40-8A84-7297A11367A7}">
      <dgm:prSet/>
      <dgm:spPr/>
      <dgm:t>
        <a:bodyPr/>
        <a:lstStyle/>
        <a:p>
          <a:endParaRPr lang="zh-CN" altLang="en-US"/>
        </a:p>
      </dgm:t>
    </dgm:pt>
    <dgm:pt modelId="{9D079514-52B6-9F44-96EE-4731EF973601}">
      <dgm:prSet/>
      <dgm:spPr/>
      <dgm:t>
        <a:bodyPr/>
        <a:lstStyle/>
        <a:p>
          <a:r>
            <a:rPr lang="en-US" altLang="zh-CN" b="0" i="0" u="none"/>
            <a:t>(</a:t>
          </a:r>
          <a:r>
            <a:rPr lang="zh-CN" altLang="en-US" b="0" i="0" u="none"/>
            <a:t>二</a:t>
          </a:r>
          <a:r>
            <a:rPr lang="en-US" altLang="zh-CN" b="0" i="0" u="none"/>
            <a:t>)</a:t>
          </a:r>
          <a:r>
            <a:rPr lang="zh-CN" altLang="en-US" b="0" i="0" u="none"/>
            <a:t>住宅的位置</a:t>
          </a:r>
          <a:r>
            <a:rPr lang="en-US" altLang="zh-CN" b="0" i="0" u="none"/>
            <a:t>;</a:t>
          </a:r>
        </a:p>
      </dgm:t>
    </dgm:pt>
    <dgm:pt modelId="{2BA58EF6-C037-CD4D-BD25-C3ED76EAD34B}" type="parTrans" cxnId="{641F45FD-269C-1C42-9380-DFCC02258C57}">
      <dgm:prSet/>
      <dgm:spPr/>
      <dgm:t>
        <a:bodyPr/>
        <a:lstStyle/>
        <a:p>
          <a:endParaRPr lang="zh-CN" altLang="en-US"/>
        </a:p>
      </dgm:t>
    </dgm:pt>
    <dgm:pt modelId="{5A4D73EE-69D6-8440-A374-EE4631AA1F83}" type="sibTrans" cxnId="{641F45FD-269C-1C42-9380-DFCC02258C57}">
      <dgm:prSet/>
      <dgm:spPr/>
      <dgm:t>
        <a:bodyPr/>
        <a:lstStyle/>
        <a:p>
          <a:endParaRPr lang="zh-CN" altLang="en-US"/>
        </a:p>
      </dgm:t>
    </dgm:pt>
    <dgm:pt modelId="{E6555678-8C51-A947-A3F8-86ADB5FA6F21}">
      <dgm:prSet/>
      <dgm:spPr/>
      <dgm:t>
        <a:bodyPr/>
        <a:lstStyle/>
        <a:p>
          <a:r>
            <a:rPr lang="en-US" altLang="zh-CN" b="0" i="0" u="none"/>
            <a:t>(</a:t>
          </a:r>
          <a:r>
            <a:rPr lang="zh-CN" altLang="en-US" b="0" i="0" u="none"/>
            <a:t>三</a:t>
          </a:r>
          <a:r>
            <a:rPr lang="en-US" altLang="zh-CN" b="0" i="0" u="none"/>
            <a:t>)</a:t>
          </a:r>
          <a:r>
            <a:rPr lang="zh-CN" altLang="en-US" b="0" i="0" u="none"/>
            <a:t>居住的条件和要求</a:t>
          </a:r>
          <a:r>
            <a:rPr lang="en-US" altLang="zh-CN" b="0" i="0" u="none"/>
            <a:t>;</a:t>
          </a:r>
        </a:p>
      </dgm:t>
    </dgm:pt>
    <dgm:pt modelId="{E7E2AB3D-6964-0641-8FFC-D7007A330711}" type="parTrans" cxnId="{CBAE7783-46E6-6041-A8EC-9A47AD832698}">
      <dgm:prSet/>
      <dgm:spPr/>
      <dgm:t>
        <a:bodyPr/>
        <a:lstStyle/>
        <a:p>
          <a:endParaRPr lang="zh-CN" altLang="en-US"/>
        </a:p>
      </dgm:t>
    </dgm:pt>
    <dgm:pt modelId="{0FDF2DCE-F184-6042-BF3C-4CD508F41B75}" type="sibTrans" cxnId="{CBAE7783-46E6-6041-A8EC-9A47AD832698}">
      <dgm:prSet/>
      <dgm:spPr/>
      <dgm:t>
        <a:bodyPr/>
        <a:lstStyle/>
        <a:p>
          <a:endParaRPr lang="zh-CN" altLang="en-US"/>
        </a:p>
      </dgm:t>
    </dgm:pt>
    <dgm:pt modelId="{E09440C7-9B09-F84D-84B7-D38BA5AB28F4}">
      <dgm:prSet/>
      <dgm:spPr/>
      <dgm:t>
        <a:bodyPr/>
        <a:lstStyle/>
        <a:p>
          <a:r>
            <a:rPr lang="en-US" altLang="zh-CN" b="0" i="0" u="none"/>
            <a:t>(</a:t>
          </a:r>
          <a:r>
            <a:rPr lang="zh-CN" altLang="en-US" b="0" i="0" u="none"/>
            <a:t>四</a:t>
          </a:r>
          <a:r>
            <a:rPr lang="en-US" altLang="zh-CN" b="0" i="0" u="none"/>
            <a:t>)</a:t>
          </a:r>
          <a:r>
            <a:rPr lang="zh-CN" altLang="en-US" b="0" i="0" u="none"/>
            <a:t>居住权期限</a:t>
          </a:r>
          <a:r>
            <a:rPr lang="en-US" altLang="zh-CN" b="0" i="0" u="none"/>
            <a:t>;</a:t>
          </a:r>
        </a:p>
      </dgm:t>
    </dgm:pt>
    <dgm:pt modelId="{9423F764-2941-9546-BA1E-45B8950B67ED}" type="parTrans" cxnId="{92EC4D27-4E30-9C48-B1A7-7DCA723D0F19}">
      <dgm:prSet/>
      <dgm:spPr/>
      <dgm:t>
        <a:bodyPr/>
        <a:lstStyle/>
        <a:p>
          <a:endParaRPr lang="zh-CN" altLang="en-US"/>
        </a:p>
      </dgm:t>
    </dgm:pt>
    <dgm:pt modelId="{B2146BBA-6EFC-D046-8A0E-70611531C12B}" type="sibTrans" cxnId="{92EC4D27-4E30-9C48-B1A7-7DCA723D0F19}">
      <dgm:prSet/>
      <dgm:spPr/>
      <dgm:t>
        <a:bodyPr/>
        <a:lstStyle/>
        <a:p>
          <a:endParaRPr lang="zh-CN" altLang="en-US"/>
        </a:p>
      </dgm:t>
    </dgm:pt>
    <dgm:pt modelId="{3B746981-1B87-5F47-AA9A-754AA8425FFB}">
      <dgm:prSet/>
      <dgm:spPr/>
      <dgm:t>
        <a:bodyPr/>
        <a:lstStyle/>
        <a:p>
          <a:r>
            <a:rPr lang="en-US" altLang="zh-CN" b="0" i="0" u="none"/>
            <a:t>(</a:t>
          </a:r>
          <a:r>
            <a:rPr lang="zh-CN" altLang="en-US" b="0" i="0" u="none"/>
            <a:t>五</a:t>
          </a:r>
          <a:r>
            <a:rPr lang="en-US" altLang="zh-CN" b="0" i="0" u="none"/>
            <a:t>)</a:t>
          </a:r>
          <a:r>
            <a:rPr lang="zh-CN" altLang="en-US" b="0" i="0" u="none"/>
            <a:t>解决争议的方法。</a:t>
          </a:r>
        </a:p>
      </dgm:t>
    </dgm:pt>
    <dgm:pt modelId="{22094277-B36E-5F49-99AD-A67E8B8E16F8}" type="parTrans" cxnId="{1309F28C-EFF9-2041-80A0-EBBB6CDE1BC8}">
      <dgm:prSet/>
      <dgm:spPr/>
      <dgm:t>
        <a:bodyPr/>
        <a:lstStyle/>
        <a:p>
          <a:endParaRPr lang="zh-CN" altLang="en-US"/>
        </a:p>
      </dgm:t>
    </dgm:pt>
    <dgm:pt modelId="{AD003CD3-E2C0-D34D-9A5F-7103FF98471F}" type="sibTrans" cxnId="{1309F28C-EFF9-2041-80A0-EBBB6CDE1BC8}">
      <dgm:prSet/>
      <dgm:spPr/>
      <dgm:t>
        <a:bodyPr/>
        <a:lstStyle/>
        <a:p>
          <a:endParaRPr lang="zh-CN" altLang="en-US"/>
        </a:p>
      </dgm:t>
    </dgm:pt>
    <dgm:pt modelId="{B6C4CAC0-B44F-8342-8C5E-01FD1E9150F4}">
      <dgm:prSet/>
      <dgm:spPr/>
      <dgm:t>
        <a:bodyPr/>
        <a:lstStyle/>
        <a:p>
          <a:r>
            <a:rPr lang="zh-CN" altLang="en-US" b="0" i="0" u="none"/>
            <a:t>第三百六十八条　</a:t>
          </a:r>
          <a:r>
            <a:rPr lang="en-US" altLang="zh-CN" b="0" i="0" u="none"/>
            <a:t>【</a:t>
          </a:r>
          <a:r>
            <a:rPr lang="zh-CN" altLang="en-US" b="0" i="0" u="none"/>
            <a:t>居住权的设立</a:t>
          </a:r>
          <a:r>
            <a:rPr lang="en-US" altLang="zh-CN" b="0" i="0" u="none"/>
            <a:t>】</a:t>
          </a:r>
          <a:r>
            <a:rPr lang="zh-CN" altLang="en-US" b="0" i="0" u="none"/>
            <a:t>居住权无偿设立</a:t>
          </a:r>
          <a:r>
            <a:rPr lang="en-US" altLang="zh-CN" b="0" i="0" u="none"/>
            <a:t>,</a:t>
          </a:r>
          <a:r>
            <a:rPr lang="zh-CN" altLang="en-US" b="0" i="0" u="none"/>
            <a:t>但是当事人另有约定的除外。设立居住权的</a:t>
          </a:r>
          <a:r>
            <a:rPr lang="en-US" altLang="zh-CN" b="0" i="0" u="none"/>
            <a:t>,</a:t>
          </a:r>
          <a:r>
            <a:rPr lang="zh-CN" altLang="en-US" b="0" i="0" u="none"/>
            <a:t>应当向登记机构申请居住权登记。居住权自登记时设立。</a:t>
          </a:r>
        </a:p>
      </dgm:t>
    </dgm:pt>
    <dgm:pt modelId="{B5373503-E73C-244A-84F2-CB67EFA99C27}" type="parTrans" cxnId="{23492D0C-03B5-FF4A-9094-51F5D7B5F5CC}">
      <dgm:prSet/>
      <dgm:spPr/>
      <dgm:t>
        <a:bodyPr/>
        <a:lstStyle/>
        <a:p>
          <a:endParaRPr lang="zh-CN" altLang="en-US"/>
        </a:p>
      </dgm:t>
    </dgm:pt>
    <dgm:pt modelId="{6E4B7D17-6E54-434B-AB21-4AFC04A3C330}" type="sibTrans" cxnId="{23492D0C-03B5-FF4A-9094-51F5D7B5F5CC}">
      <dgm:prSet/>
      <dgm:spPr/>
      <dgm:t>
        <a:bodyPr/>
        <a:lstStyle/>
        <a:p>
          <a:endParaRPr lang="zh-CN" altLang="en-US"/>
        </a:p>
      </dgm:t>
    </dgm:pt>
    <dgm:pt modelId="{A5939998-3850-7846-B380-FDB36BD898C6}">
      <dgm:prSet/>
      <dgm:spPr/>
      <dgm:t>
        <a:bodyPr/>
        <a:lstStyle/>
        <a:p>
          <a:r>
            <a:rPr lang="zh-CN" altLang="en-US" b="0" i="0" u="none"/>
            <a:t>第三百六十九条　</a:t>
          </a:r>
          <a:r>
            <a:rPr lang="en-US" altLang="zh-CN" b="0" i="0" u="none"/>
            <a:t>【</a:t>
          </a:r>
          <a:r>
            <a:rPr lang="zh-CN" altLang="en-US" b="0" i="0" u="none"/>
            <a:t>居住权的转让、继承和设立居住权的住宅出租</a:t>
          </a:r>
          <a:r>
            <a:rPr lang="en-US" altLang="zh-CN" b="0" i="0" u="none"/>
            <a:t>】</a:t>
          </a:r>
          <a:r>
            <a:rPr lang="zh-CN" altLang="en-US" b="0" i="0" u="none"/>
            <a:t>居住权不得转让、继承。设立居住权的住宅不得出租</a:t>
          </a:r>
          <a:r>
            <a:rPr lang="en-US" altLang="zh-CN" b="0" i="0" u="none"/>
            <a:t>,</a:t>
          </a:r>
          <a:r>
            <a:rPr lang="zh-CN" altLang="en-US" b="0" i="0" u="none"/>
            <a:t>但是当事人另有约定的除外。</a:t>
          </a:r>
        </a:p>
      </dgm:t>
    </dgm:pt>
    <dgm:pt modelId="{99F1BAD1-28FF-3644-8EA8-F682E56CA972}" type="parTrans" cxnId="{3669C6D5-8E23-324D-BE37-9665151DD5EC}">
      <dgm:prSet/>
      <dgm:spPr/>
      <dgm:t>
        <a:bodyPr/>
        <a:lstStyle/>
        <a:p>
          <a:endParaRPr lang="zh-CN" altLang="en-US"/>
        </a:p>
      </dgm:t>
    </dgm:pt>
    <dgm:pt modelId="{29DB3DA4-3102-9349-858E-3E72E721D035}" type="sibTrans" cxnId="{3669C6D5-8E23-324D-BE37-9665151DD5EC}">
      <dgm:prSet/>
      <dgm:spPr/>
      <dgm:t>
        <a:bodyPr/>
        <a:lstStyle/>
        <a:p>
          <a:endParaRPr lang="zh-CN" altLang="en-US"/>
        </a:p>
      </dgm:t>
    </dgm:pt>
    <dgm:pt modelId="{3F17A666-70F8-8049-B1B4-89DCF5343717}">
      <dgm:prSet/>
      <dgm:spPr/>
      <dgm:t>
        <a:bodyPr/>
        <a:lstStyle/>
        <a:p>
          <a:r>
            <a:rPr lang="zh-CN" altLang="en-US" b="0" i="0" u="none"/>
            <a:t>第三百七十条　</a:t>
          </a:r>
          <a:r>
            <a:rPr lang="en-US" altLang="zh-CN" b="0" i="0" u="none"/>
            <a:t>【</a:t>
          </a:r>
          <a:r>
            <a:rPr lang="zh-CN" altLang="en-US" b="0" i="0" u="none"/>
            <a:t>居住权的消灭</a:t>
          </a:r>
          <a:r>
            <a:rPr lang="en-US" altLang="zh-CN" b="0" i="0" u="none"/>
            <a:t>】</a:t>
          </a:r>
          <a:r>
            <a:rPr lang="zh-CN" altLang="en-US" b="0" i="0" u="none"/>
            <a:t>居住权期限届满或者居住权人死亡的</a:t>
          </a:r>
          <a:r>
            <a:rPr lang="en-US" altLang="zh-CN" b="0" i="0" u="none"/>
            <a:t>,</a:t>
          </a:r>
          <a:r>
            <a:rPr lang="zh-CN" altLang="en-US" b="0" i="0" u="none"/>
            <a:t>居住权消灭。居住权消灭的</a:t>
          </a:r>
          <a:r>
            <a:rPr lang="en-US" altLang="zh-CN" b="0" i="0" u="none"/>
            <a:t>,</a:t>
          </a:r>
          <a:r>
            <a:rPr lang="zh-CN" altLang="en-US" b="0" i="0" u="none"/>
            <a:t>应当及时办理注销登记。</a:t>
          </a:r>
        </a:p>
      </dgm:t>
    </dgm:pt>
    <dgm:pt modelId="{FE4A8EE2-3DB1-D54D-8EEC-30EAA0F8348E}" type="parTrans" cxnId="{EAFC4873-6581-F342-8D72-B815727A98D5}">
      <dgm:prSet/>
      <dgm:spPr/>
      <dgm:t>
        <a:bodyPr/>
        <a:lstStyle/>
        <a:p>
          <a:endParaRPr lang="zh-CN" altLang="en-US"/>
        </a:p>
      </dgm:t>
    </dgm:pt>
    <dgm:pt modelId="{683259E6-EF5B-4641-AC01-A53E609A541A}" type="sibTrans" cxnId="{EAFC4873-6581-F342-8D72-B815727A98D5}">
      <dgm:prSet/>
      <dgm:spPr/>
      <dgm:t>
        <a:bodyPr/>
        <a:lstStyle/>
        <a:p>
          <a:endParaRPr lang="zh-CN" altLang="en-US"/>
        </a:p>
      </dgm:t>
    </dgm:pt>
    <dgm:pt modelId="{E25D476A-51E7-3143-9D0C-6D090F73C6FD}">
      <dgm:prSet/>
      <dgm:spPr/>
      <dgm:t>
        <a:bodyPr/>
        <a:lstStyle/>
        <a:p>
          <a:r>
            <a:rPr lang="zh-CN" altLang="en-US" b="0" i="0" u="none"/>
            <a:t>第三百七十一条　</a:t>
          </a:r>
          <a:r>
            <a:rPr lang="en-US" altLang="zh-CN" b="0" i="0" u="none"/>
            <a:t>【</a:t>
          </a:r>
          <a:r>
            <a:rPr lang="zh-CN" altLang="en-US" b="0" i="0" u="none"/>
            <a:t>以遗嘱方式设立居住权的参照适用</a:t>
          </a:r>
          <a:r>
            <a:rPr lang="en-US" altLang="zh-CN" b="0" i="0" u="none"/>
            <a:t>】</a:t>
          </a:r>
          <a:r>
            <a:rPr lang="zh-CN" altLang="en-US" b="0" i="0" u="none"/>
            <a:t>以遗嘱方式设立居住权的</a:t>
          </a:r>
          <a:r>
            <a:rPr lang="en-US" altLang="zh-CN" b="0" i="0" u="none"/>
            <a:t>,</a:t>
          </a:r>
          <a:r>
            <a:rPr lang="zh-CN" altLang="en-US" b="0" i="0" u="none"/>
            <a:t>参照适用本章的有关规定。</a:t>
          </a:r>
        </a:p>
      </dgm:t>
    </dgm:pt>
    <dgm:pt modelId="{DF52DD8B-EF22-A241-A343-34234113A70B}" type="parTrans" cxnId="{9FD1BBA0-A54B-5448-8B2C-CE2EEE779745}">
      <dgm:prSet/>
      <dgm:spPr/>
      <dgm:t>
        <a:bodyPr/>
        <a:lstStyle/>
        <a:p>
          <a:endParaRPr lang="zh-CN" altLang="en-US"/>
        </a:p>
      </dgm:t>
    </dgm:pt>
    <dgm:pt modelId="{398FDF5B-93A6-7B46-8850-E0BE4E9C215F}" type="sibTrans" cxnId="{9FD1BBA0-A54B-5448-8B2C-CE2EEE779745}">
      <dgm:prSet/>
      <dgm:spPr/>
      <dgm:t>
        <a:bodyPr/>
        <a:lstStyle/>
        <a:p>
          <a:endParaRPr lang="zh-CN" altLang="en-US"/>
        </a:p>
      </dgm:t>
    </dgm:pt>
    <dgm:pt modelId="{CE2EF3D3-5BCE-7E40-8FB9-8F38569B78D3}" type="pres">
      <dgm:prSet presAssocID="{70C03C4B-5F12-FB46-A534-B44B03D88072}" presName="vert0" presStyleCnt="0">
        <dgm:presLayoutVars>
          <dgm:dir/>
          <dgm:animOne val="branch"/>
          <dgm:animLvl val="lvl"/>
        </dgm:presLayoutVars>
      </dgm:prSet>
      <dgm:spPr/>
    </dgm:pt>
    <dgm:pt modelId="{EEE71BF8-CB4C-6549-8DD2-843B8174958A}" type="pres">
      <dgm:prSet presAssocID="{E858DE4B-0DE9-8D42-A104-27039AF62E77}" presName="thickLine" presStyleLbl="alignNode1" presStyleIdx="0" presStyleCnt="11"/>
      <dgm:spPr/>
    </dgm:pt>
    <dgm:pt modelId="{2A513FF2-031B-BA44-967D-1FBE24F00C60}" type="pres">
      <dgm:prSet presAssocID="{E858DE4B-0DE9-8D42-A104-27039AF62E77}" presName="horz1" presStyleCnt="0"/>
      <dgm:spPr/>
    </dgm:pt>
    <dgm:pt modelId="{26B193C5-3BCC-0B47-8454-F5B5ECF1665D}" type="pres">
      <dgm:prSet presAssocID="{E858DE4B-0DE9-8D42-A104-27039AF62E77}" presName="tx1" presStyleLbl="revTx" presStyleIdx="0" presStyleCnt="11"/>
      <dgm:spPr/>
    </dgm:pt>
    <dgm:pt modelId="{47AEE4E8-DAE9-DE46-A90A-88A23738F87B}" type="pres">
      <dgm:prSet presAssocID="{E858DE4B-0DE9-8D42-A104-27039AF62E77}" presName="vert1" presStyleCnt="0"/>
      <dgm:spPr/>
    </dgm:pt>
    <dgm:pt modelId="{0DAA254B-5DAD-C849-A080-1879898064CE}" type="pres">
      <dgm:prSet presAssocID="{8DB9537F-49E0-8549-B737-CF28D66252C2}" presName="thickLine" presStyleLbl="alignNode1" presStyleIdx="1" presStyleCnt="11"/>
      <dgm:spPr/>
    </dgm:pt>
    <dgm:pt modelId="{04DFE2DE-11E5-A545-A38E-86F5BFFF9A2D}" type="pres">
      <dgm:prSet presAssocID="{8DB9537F-49E0-8549-B737-CF28D66252C2}" presName="horz1" presStyleCnt="0"/>
      <dgm:spPr/>
    </dgm:pt>
    <dgm:pt modelId="{4B6EF0D1-E4E2-1246-AD69-3E34FB44BAA5}" type="pres">
      <dgm:prSet presAssocID="{8DB9537F-49E0-8549-B737-CF28D66252C2}" presName="tx1" presStyleLbl="revTx" presStyleIdx="1" presStyleCnt="11"/>
      <dgm:spPr/>
    </dgm:pt>
    <dgm:pt modelId="{CFCB459D-17E8-7740-8196-5D609D9ECEBA}" type="pres">
      <dgm:prSet presAssocID="{8DB9537F-49E0-8549-B737-CF28D66252C2}" presName="vert1" presStyleCnt="0"/>
      <dgm:spPr/>
    </dgm:pt>
    <dgm:pt modelId="{A67BC8AC-9F54-D449-8A5E-B3C7648877C2}" type="pres">
      <dgm:prSet presAssocID="{762225D2-23E8-6440-86C2-3F074DED6ADE}" presName="thickLine" presStyleLbl="alignNode1" presStyleIdx="2" presStyleCnt="11"/>
      <dgm:spPr/>
    </dgm:pt>
    <dgm:pt modelId="{354666AC-7BE7-484E-895C-1025D7C9D8C8}" type="pres">
      <dgm:prSet presAssocID="{762225D2-23E8-6440-86C2-3F074DED6ADE}" presName="horz1" presStyleCnt="0"/>
      <dgm:spPr/>
    </dgm:pt>
    <dgm:pt modelId="{99202ABC-ABD6-7E4F-910A-6E20F868F45A}" type="pres">
      <dgm:prSet presAssocID="{762225D2-23E8-6440-86C2-3F074DED6ADE}" presName="tx1" presStyleLbl="revTx" presStyleIdx="2" presStyleCnt="11"/>
      <dgm:spPr/>
    </dgm:pt>
    <dgm:pt modelId="{BB22988A-1F0E-5442-BC71-74006D51857E}" type="pres">
      <dgm:prSet presAssocID="{762225D2-23E8-6440-86C2-3F074DED6ADE}" presName="vert1" presStyleCnt="0"/>
      <dgm:spPr/>
    </dgm:pt>
    <dgm:pt modelId="{35CB14B5-F3F0-F74F-8B10-ECCA26AB727D}" type="pres">
      <dgm:prSet presAssocID="{9D079514-52B6-9F44-96EE-4731EF973601}" presName="thickLine" presStyleLbl="alignNode1" presStyleIdx="3" presStyleCnt="11"/>
      <dgm:spPr/>
    </dgm:pt>
    <dgm:pt modelId="{C7A3A72E-F4BC-0D43-AF63-15D676F0C281}" type="pres">
      <dgm:prSet presAssocID="{9D079514-52B6-9F44-96EE-4731EF973601}" presName="horz1" presStyleCnt="0"/>
      <dgm:spPr/>
    </dgm:pt>
    <dgm:pt modelId="{05CC48E0-75F7-FF4E-9BCF-BFB920FE475F}" type="pres">
      <dgm:prSet presAssocID="{9D079514-52B6-9F44-96EE-4731EF973601}" presName="tx1" presStyleLbl="revTx" presStyleIdx="3" presStyleCnt="11"/>
      <dgm:spPr/>
    </dgm:pt>
    <dgm:pt modelId="{45C11667-8CFD-D040-B881-DBFD5C3657E6}" type="pres">
      <dgm:prSet presAssocID="{9D079514-52B6-9F44-96EE-4731EF973601}" presName="vert1" presStyleCnt="0"/>
      <dgm:spPr/>
    </dgm:pt>
    <dgm:pt modelId="{8C181B2C-57B2-7A49-B141-5C92C1B46EFE}" type="pres">
      <dgm:prSet presAssocID="{E6555678-8C51-A947-A3F8-86ADB5FA6F21}" presName="thickLine" presStyleLbl="alignNode1" presStyleIdx="4" presStyleCnt="11"/>
      <dgm:spPr/>
    </dgm:pt>
    <dgm:pt modelId="{EB96FD64-8E67-7349-A5B0-1A3BA9373664}" type="pres">
      <dgm:prSet presAssocID="{E6555678-8C51-A947-A3F8-86ADB5FA6F21}" presName="horz1" presStyleCnt="0"/>
      <dgm:spPr/>
    </dgm:pt>
    <dgm:pt modelId="{8C2F2B2A-5EBB-E943-B511-3475A2A08E27}" type="pres">
      <dgm:prSet presAssocID="{E6555678-8C51-A947-A3F8-86ADB5FA6F21}" presName="tx1" presStyleLbl="revTx" presStyleIdx="4" presStyleCnt="11"/>
      <dgm:spPr/>
    </dgm:pt>
    <dgm:pt modelId="{E147AA54-D5EE-E843-B2BC-8A635459C242}" type="pres">
      <dgm:prSet presAssocID="{E6555678-8C51-A947-A3F8-86ADB5FA6F21}" presName="vert1" presStyleCnt="0"/>
      <dgm:spPr/>
    </dgm:pt>
    <dgm:pt modelId="{3756A088-A5F7-9E4F-AEBA-40F9311A7086}" type="pres">
      <dgm:prSet presAssocID="{E09440C7-9B09-F84D-84B7-D38BA5AB28F4}" presName="thickLine" presStyleLbl="alignNode1" presStyleIdx="5" presStyleCnt="11"/>
      <dgm:spPr/>
    </dgm:pt>
    <dgm:pt modelId="{E22A932A-2E40-2149-AC39-9F846954A44F}" type="pres">
      <dgm:prSet presAssocID="{E09440C7-9B09-F84D-84B7-D38BA5AB28F4}" presName="horz1" presStyleCnt="0"/>
      <dgm:spPr/>
    </dgm:pt>
    <dgm:pt modelId="{CF5A019F-D30D-124E-B47A-04478F649C8A}" type="pres">
      <dgm:prSet presAssocID="{E09440C7-9B09-F84D-84B7-D38BA5AB28F4}" presName="tx1" presStyleLbl="revTx" presStyleIdx="5" presStyleCnt="11"/>
      <dgm:spPr/>
    </dgm:pt>
    <dgm:pt modelId="{09EC1398-F849-1D46-B387-CE3C2755F91E}" type="pres">
      <dgm:prSet presAssocID="{E09440C7-9B09-F84D-84B7-D38BA5AB28F4}" presName="vert1" presStyleCnt="0"/>
      <dgm:spPr/>
    </dgm:pt>
    <dgm:pt modelId="{6EAD67CD-F464-AC41-8855-0562FEF7A4F4}" type="pres">
      <dgm:prSet presAssocID="{3B746981-1B87-5F47-AA9A-754AA8425FFB}" presName="thickLine" presStyleLbl="alignNode1" presStyleIdx="6" presStyleCnt="11"/>
      <dgm:spPr/>
    </dgm:pt>
    <dgm:pt modelId="{8EFC72F9-5D81-5947-9ADB-79A41FC7649B}" type="pres">
      <dgm:prSet presAssocID="{3B746981-1B87-5F47-AA9A-754AA8425FFB}" presName="horz1" presStyleCnt="0"/>
      <dgm:spPr/>
    </dgm:pt>
    <dgm:pt modelId="{24EB6B04-EE03-9441-9D24-095B1E8133B3}" type="pres">
      <dgm:prSet presAssocID="{3B746981-1B87-5F47-AA9A-754AA8425FFB}" presName="tx1" presStyleLbl="revTx" presStyleIdx="6" presStyleCnt="11"/>
      <dgm:spPr/>
    </dgm:pt>
    <dgm:pt modelId="{61D99CEC-6820-134B-A52B-1412BF2B6908}" type="pres">
      <dgm:prSet presAssocID="{3B746981-1B87-5F47-AA9A-754AA8425FFB}" presName="vert1" presStyleCnt="0"/>
      <dgm:spPr/>
    </dgm:pt>
    <dgm:pt modelId="{2C5DD98B-7F10-DF4A-BFC6-3BDF934D9FE9}" type="pres">
      <dgm:prSet presAssocID="{B6C4CAC0-B44F-8342-8C5E-01FD1E9150F4}" presName="thickLine" presStyleLbl="alignNode1" presStyleIdx="7" presStyleCnt="11"/>
      <dgm:spPr/>
    </dgm:pt>
    <dgm:pt modelId="{78DEAECF-2EAB-994F-9B85-6BD6270F0B44}" type="pres">
      <dgm:prSet presAssocID="{B6C4CAC0-B44F-8342-8C5E-01FD1E9150F4}" presName="horz1" presStyleCnt="0"/>
      <dgm:spPr/>
    </dgm:pt>
    <dgm:pt modelId="{E6AE65FA-FB28-C843-8B06-7F14D6D4F642}" type="pres">
      <dgm:prSet presAssocID="{B6C4CAC0-B44F-8342-8C5E-01FD1E9150F4}" presName="tx1" presStyleLbl="revTx" presStyleIdx="7" presStyleCnt="11"/>
      <dgm:spPr/>
    </dgm:pt>
    <dgm:pt modelId="{0B501245-2193-554D-9CA9-01B9B3EE0482}" type="pres">
      <dgm:prSet presAssocID="{B6C4CAC0-B44F-8342-8C5E-01FD1E9150F4}" presName="vert1" presStyleCnt="0"/>
      <dgm:spPr/>
    </dgm:pt>
    <dgm:pt modelId="{F513854A-78A2-C547-83D0-FC6FA95F398D}" type="pres">
      <dgm:prSet presAssocID="{A5939998-3850-7846-B380-FDB36BD898C6}" presName="thickLine" presStyleLbl="alignNode1" presStyleIdx="8" presStyleCnt="11"/>
      <dgm:spPr/>
    </dgm:pt>
    <dgm:pt modelId="{AE221361-5E22-8741-B77B-E0D4986F04EC}" type="pres">
      <dgm:prSet presAssocID="{A5939998-3850-7846-B380-FDB36BD898C6}" presName="horz1" presStyleCnt="0"/>
      <dgm:spPr/>
    </dgm:pt>
    <dgm:pt modelId="{0CEDB445-D8E1-0241-834E-F9A8E8143390}" type="pres">
      <dgm:prSet presAssocID="{A5939998-3850-7846-B380-FDB36BD898C6}" presName="tx1" presStyleLbl="revTx" presStyleIdx="8" presStyleCnt="11"/>
      <dgm:spPr/>
    </dgm:pt>
    <dgm:pt modelId="{A9A642DA-4124-BD4D-8068-0DBF9F3296A6}" type="pres">
      <dgm:prSet presAssocID="{A5939998-3850-7846-B380-FDB36BD898C6}" presName="vert1" presStyleCnt="0"/>
      <dgm:spPr/>
    </dgm:pt>
    <dgm:pt modelId="{83BABD86-E513-A44A-B123-F20AD7EEC9BC}" type="pres">
      <dgm:prSet presAssocID="{3F17A666-70F8-8049-B1B4-89DCF5343717}" presName="thickLine" presStyleLbl="alignNode1" presStyleIdx="9" presStyleCnt="11"/>
      <dgm:spPr/>
    </dgm:pt>
    <dgm:pt modelId="{8DD0587B-24F7-314C-8660-737BAAB2B582}" type="pres">
      <dgm:prSet presAssocID="{3F17A666-70F8-8049-B1B4-89DCF5343717}" presName="horz1" presStyleCnt="0"/>
      <dgm:spPr/>
    </dgm:pt>
    <dgm:pt modelId="{6E51682C-92A7-EF40-8B63-871093ABCCE6}" type="pres">
      <dgm:prSet presAssocID="{3F17A666-70F8-8049-B1B4-89DCF5343717}" presName="tx1" presStyleLbl="revTx" presStyleIdx="9" presStyleCnt="11"/>
      <dgm:spPr/>
    </dgm:pt>
    <dgm:pt modelId="{76345FE9-B073-CC4B-8F61-C2743CCD59DC}" type="pres">
      <dgm:prSet presAssocID="{3F17A666-70F8-8049-B1B4-89DCF5343717}" presName="vert1" presStyleCnt="0"/>
      <dgm:spPr/>
    </dgm:pt>
    <dgm:pt modelId="{5A69DD81-2D1A-4D43-85FF-69A5E96DBE83}" type="pres">
      <dgm:prSet presAssocID="{E25D476A-51E7-3143-9D0C-6D090F73C6FD}" presName="thickLine" presStyleLbl="alignNode1" presStyleIdx="10" presStyleCnt="11"/>
      <dgm:spPr/>
    </dgm:pt>
    <dgm:pt modelId="{801279EA-E6CB-3040-913A-04CF02C30EA2}" type="pres">
      <dgm:prSet presAssocID="{E25D476A-51E7-3143-9D0C-6D090F73C6FD}" presName="horz1" presStyleCnt="0"/>
      <dgm:spPr/>
    </dgm:pt>
    <dgm:pt modelId="{79DD4AD8-79B2-7944-9E23-5F86C545DBF7}" type="pres">
      <dgm:prSet presAssocID="{E25D476A-51E7-3143-9D0C-6D090F73C6FD}" presName="tx1" presStyleLbl="revTx" presStyleIdx="10" presStyleCnt="11"/>
      <dgm:spPr/>
    </dgm:pt>
    <dgm:pt modelId="{5D73DF68-9FE0-A84D-948C-D3414449550E}" type="pres">
      <dgm:prSet presAssocID="{E25D476A-51E7-3143-9D0C-6D090F73C6FD}" presName="vert1" presStyleCnt="0"/>
      <dgm:spPr/>
    </dgm:pt>
  </dgm:ptLst>
  <dgm:cxnLst>
    <dgm:cxn modelId="{2FA60802-7D96-6343-B491-B3B26D4F0971}" type="presOf" srcId="{E09440C7-9B09-F84D-84B7-D38BA5AB28F4}" destId="{CF5A019F-D30D-124E-B47A-04478F649C8A}" srcOrd="0" destOrd="0" presId="urn:microsoft.com/office/officeart/2008/layout/LinedList"/>
    <dgm:cxn modelId="{CDE21109-6CFE-E540-AFF3-1ECDC1C3C557}" type="presOf" srcId="{B6C4CAC0-B44F-8342-8C5E-01FD1E9150F4}" destId="{E6AE65FA-FB28-C843-8B06-7F14D6D4F642}" srcOrd="0" destOrd="0" presId="urn:microsoft.com/office/officeart/2008/layout/LinedList"/>
    <dgm:cxn modelId="{23492D0C-03B5-FF4A-9094-51F5D7B5F5CC}" srcId="{70C03C4B-5F12-FB46-A534-B44B03D88072}" destId="{B6C4CAC0-B44F-8342-8C5E-01FD1E9150F4}" srcOrd="7" destOrd="0" parTransId="{B5373503-E73C-244A-84F2-CB67EFA99C27}" sibTransId="{6E4B7D17-6E54-434B-AB21-4AFC04A3C330}"/>
    <dgm:cxn modelId="{A8778111-007B-FC40-8A84-7297A11367A7}" srcId="{70C03C4B-5F12-FB46-A534-B44B03D88072}" destId="{762225D2-23E8-6440-86C2-3F074DED6ADE}" srcOrd="2" destOrd="0" parTransId="{77E26C40-78F0-DC4C-A35F-CD3F23D3CA5F}" sibTransId="{8462E7BA-67FC-3844-817D-7E078A97ABD1}"/>
    <dgm:cxn modelId="{F6EB5F18-D56B-BD4A-8F40-48088A812B09}" type="presOf" srcId="{9D079514-52B6-9F44-96EE-4731EF973601}" destId="{05CC48E0-75F7-FF4E-9BCF-BFB920FE475F}" srcOrd="0" destOrd="0" presId="urn:microsoft.com/office/officeart/2008/layout/LinedList"/>
    <dgm:cxn modelId="{C1CD0A20-4D25-E545-97B5-E8348483223C}" type="presOf" srcId="{E25D476A-51E7-3143-9D0C-6D090F73C6FD}" destId="{79DD4AD8-79B2-7944-9E23-5F86C545DBF7}" srcOrd="0" destOrd="0" presId="urn:microsoft.com/office/officeart/2008/layout/LinedList"/>
    <dgm:cxn modelId="{92EC4D27-4E30-9C48-B1A7-7DCA723D0F19}" srcId="{70C03C4B-5F12-FB46-A534-B44B03D88072}" destId="{E09440C7-9B09-F84D-84B7-D38BA5AB28F4}" srcOrd="5" destOrd="0" parTransId="{9423F764-2941-9546-BA1E-45B8950B67ED}" sibTransId="{B2146BBA-6EFC-D046-8A0E-70611531C12B}"/>
    <dgm:cxn modelId="{46CC0232-A763-7F44-A645-924167F84B7C}" type="presOf" srcId="{70C03C4B-5F12-FB46-A534-B44B03D88072}" destId="{CE2EF3D3-5BCE-7E40-8FB9-8F38569B78D3}" srcOrd="0" destOrd="0" presId="urn:microsoft.com/office/officeart/2008/layout/LinedList"/>
    <dgm:cxn modelId="{0B24CC32-44E7-8940-8693-02E165034641}" type="presOf" srcId="{E6555678-8C51-A947-A3F8-86ADB5FA6F21}" destId="{8C2F2B2A-5EBB-E943-B511-3475A2A08E27}" srcOrd="0" destOrd="0" presId="urn:microsoft.com/office/officeart/2008/layout/LinedList"/>
    <dgm:cxn modelId="{3FFCA73A-B037-6B4B-A360-38972C275148}" type="presOf" srcId="{3B746981-1B87-5F47-AA9A-754AA8425FFB}" destId="{24EB6B04-EE03-9441-9D24-095B1E8133B3}" srcOrd="0" destOrd="0" presId="urn:microsoft.com/office/officeart/2008/layout/LinedList"/>
    <dgm:cxn modelId="{8BA1466C-D9DD-BF43-87D6-8BEC8692214F}" srcId="{70C03C4B-5F12-FB46-A534-B44B03D88072}" destId="{E858DE4B-0DE9-8D42-A104-27039AF62E77}" srcOrd="0" destOrd="0" parTransId="{6EC1B930-A308-0D4A-A90C-835CF2929259}" sibTransId="{A713896C-7FE3-DD49-A0D3-29450352D45B}"/>
    <dgm:cxn modelId="{EAFC4873-6581-F342-8D72-B815727A98D5}" srcId="{70C03C4B-5F12-FB46-A534-B44B03D88072}" destId="{3F17A666-70F8-8049-B1B4-89DCF5343717}" srcOrd="9" destOrd="0" parTransId="{FE4A8EE2-3DB1-D54D-8EEC-30EAA0F8348E}" sibTransId="{683259E6-EF5B-4641-AC01-A53E609A541A}"/>
    <dgm:cxn modelId="{BCB8807E-3041-424F-8543-0CCC4CD25DA0}" type="presOf" srcId="{E858DE4B-0DE9-8D42-A104-27039AF62E77}" destId="{26B193C5-3BCC-0B47-8454-F5B5ECF1665D}" srcOrd="0" destOrd="0" presId="urn:microsoft.com/office/officeart/2008/layout/LinedList"/>
    <dgm:cxn modelId="{CBAE7783-46E6-6041-A8EC-9A47AD832698}" srcId="{70C03C4B-5F12-FB46-A534-B44B03D88072}" destId="{E6555678-8C51-A947-A3F8-86ADB5FA6F21}" srcOrd="4" destOrd="0" parTransId="{E7E2AB3D-6964-0641-8FFC-D7007A330711}" sibTransId="{0FDF2DCE-F184-6042-BF3C-4CD508F41B75}"/>
    <dgm:cxn modelId="{1309F28C-EFF9-2041-80A0-EBBB6CDE1BC8}" srcId="{70C03C4B-5F12-FB46-A534-B44B03D88072}" destId="{3B746981-1B87-5F47-AA9A-754AA8425FFB}" srcOrd="6" destOrd="0" parTransId="{22094277-B36E-5F49-99AD-A67E8B8E16F8}" sibTransId="{AD003CD3-E2C0-D34D-9A5F-7103FF98471F}"/>
    <dgm:cxn modelId="{9FD1BBA0-A54B-5448-8B2C-CE2EEE779745}" srcId="{70C03C4B-5F12-FB46-A534-B44B03D88072}" destId="{E25D476A-51E7-3143-9D0C-6D090F73C6FD}" srcOrd="10" destOrd="0" parTransId="{DF52DD8B-EF22-A241-A343-34234113A70B}" sibTransId="{398FDF5B-93A6-7B46-8850-E0BE4E9C215F}"/>
    <dgm:cxn modelId="{5E6963BF-1C9C-BF4A-9FCF-FA156C175F16}" type="presOf" srcId="{8DB9537F-49E0-8549-B737-CF28D66252C2}" destId="{4B6EF0D1-E4E2-1246-AD69-3E34FB44BAA5}" srcOrd="0" destOrd="0" presId="urn:microsoft.com/office/officeart/2008/layout/LinedList"/>
    <dgm:cxn modelId="{560DD3BF-B0AF-B44D-9D3B-D9BDF00F937D}" type="presOf" srcId="{762225D2-23E8-6440-86C2-3F074DED6ADE}" destId="{99202ABC-ABD6-7E4F-910A-6E20F868F45A}" srcOrd="0" destOrd="0" presId="urn:microsoft.com/office/officeart/2008/layout/LinedList"/>
    <dgm:cxn modelId="{3669C6D5-8E23-324D-BE37-9665151DD5EC}" srcId="{70C03C4B-5F12-FB46-A534-B44B03D88072}" destId="{A5939998-3850-7846-B380-FDB36BD898C6}" srcOrd="8" destOrd="0" parTransId="{99F1BAD1-28FF-3644-8EA8-F682E56CA972}" sibTransId="{29DB3DA4-3102-9349-858E-3E72E721D035}"/>
    <dgm:cxn modelId="{9E0E09D6-9DAF-7B49-89C0-F5120F9D9EE6}" type="presOf" srcId="{A5939998-3850-7846-B380-FDB36BD898C6}" destId="{0CEDB445-D8E1-0241-834E-F9A8E8143390}" srcOrd="0" destOrd="0" presId="urn:microsoft.com/office/officeart/2008/layout/LinedList"/>
    <dgm:cxn modelId="{8F4CC7E7-5189-3B44-BE39-25FD0F0174B7}" srcId="{70C03C4B-5F12-FB46-A534-B44B03D88072}" destId="{8DB9537F-49E0-8549-B737-CF28D66252C2}" srcOrd="1" destOrd="0" parTransId="{82A16607-4C51-4F44-B2E5-87CB25CC9FF1}" sibTransId="{947D9573-38A7-6042-8091-5C053DE48B86}"/>
    <dgm:cxn modelId="{641F45FD-269C-1C42-9380-DFCC02258C57}" srcId="{70C03C4B-5F12-FB46-A534-B44B03D88072}" destId="{9D079514-52B6-9F44-96EE-4731EF973601}" srcOrd="3" destOrd="0" parTransId="{2BA58EF6-C037-CD4D-BD25-C3ED76EAD34B}" sibTransId="{5A4D73EE-69D6-8440-A374-EE4631AA1F83}"/>
    <dgm:cxn modelId="{EF4B8AFD-02DF-6B40-A96D-E114705C453A}" type="presOf" srcId="{3F17A666-70F8-8049-B1B4-89DCF5343717}" destId="{6E51682C-92A7-EF40-8B63-871093ABCCE6}" srcOrd="0" destOrd="0" presId="urn:microsoft.com/office/officeart/2008/layout/LinedList"/>
    <dgm:cxn modelId="{D3480EAF-44D8-6F4A-BC71-450195BD7AE0}" type="presParOf" srcId="{CE2EF3D3-5BCE-7E40-8FB9-8F38569B78D3}" destId="{EEE71BF8-CB4C-6549-8DD2-843B8174958A}" srcOrd="0" destOrd="0" presId="urn:microsoft.com/office/officeart/2008/layout/LinedList"/>
    <dgm:cxn modelId="{836C1D67-6EFE-834E-9036-8F69854E59FA}" type="presParOf" srcId="{CE2EF3D3-5BCE-7E40-8FB9-8F38569B78D3}" destId="{2A513FF2-031B-BA44-967D-1FBE24F00C60}" srcOrd="1" destOrd="0" presId="urn:microsoft.com/office/officeart/2008/layout/LinedList"/>
    <dgm:cxn modelId="{4DE6052F-2018-4D4E-9E4E-6B01988CB3FF}" type="presParOf" srcId="{2A513FF2-031B-BA44-967D-1FBE24F00C60}" destId="{26B193C5-3BCC-0B47-8454-F5B5ECF1665D}" srcOrd="0" destOrd="0" presId="urn:microsoft.com/office/officeart/2008/layout/LinedList"/>
    <dgm:cxn modelId="{6B91B8E3-C1F6-434D-8C3F-31C07E513487}" type="presParOf" srcId="{2A513FF2-031B-BA44-967D-1FBE24F00C60}" destId="{47AEE4E8-DAE9-DE46-A90A-88A23738F87B}" srcOrd="1" destOrd="0" presId="urn:microsoft.com/office/officeart/2008/layout/LinedList"/>
    <dgm:cxn modelId="{20B52A2C-E52E-B544-8423-F7E68DCE02C3}" type="presParOf" srcId="{CE2EF3D3-5BCE-7E40-8FB9-8F38569B78D3}" destId="{0DAA254B-5DAD-C849-A080-1879898064CE}" srcOrd="2" destOrd="0" presId="urn:microsoft.com/office/officeart/2008/layout/LinedList"/>
    <dgm:cxn modelId="{0D26328F-CFD4-CF46-82E8-365C08C7DF23}" type="presParOf" srcId="{CE2EF3D3-5BCE-7E40-8FB9-8F38569B78D3}" destId="{04DFE2DE-11E5-A545-A38E-86F5BFFF9A2D}" srcOrd="3" destOrd="0" presId="urn:microsoft.com/office/officeart/2008/layout/LinedList"/>
    <dgm:cxn modelId="{D18DF9A7-38F3-1040-BF2F-BBA61350BBD4}" type="presParOf" srcId="{04DFE2DE-11E5-A545-A38E-86F5BFFF9A2D}" destId="{4B6EF0D1-E4E2-1246-AD69-3E34FB44BAA5}" srcOrd="0" destOrd="0" presId="urn:microsoft.com/office/officeart/2008/layout/LinedList"/>
    <dgm:cxn modelId="{3EBF9BC9-12CC-1D45-B8E2-8F526E0B1F00}" type="presParOf" srcId="{04DFE2DE-11E5-A545-A38E-86F5BFFF9A2D}" destId="{CFCB459D-17E8-7740-8196-5D609D9ECEBA}" srcOrd="1" destOrd="0" presId="urn:microsoft.com/office/officeart/2008/layout/LinedList"/>
    <dgm:cxn modelId="{B5F303FE-60A9-CD49-9B5A-FD932664C3BD}" type="presParOf" srcId="{CE2EF3D3-5BCE-7E40-8FB9-8F38569B78D3}" destId="{A67BC8AC-9F54-D449-8A5E-B3C7648877C2}" srcOrd="4" destOrd="0" presId="urn:microsoft.com/office/officeart/2008/layout/LinedList"/>
    <dgm:cxn modelId="{AB5B1EE2-4794-D546-8182-87B66A657230}" type="presParOf" srcId="{CE2EF3D3-5BCE-7E40-8FB9-8F38569B78D3}" destId="{354666AC-7BE7-484E-895C-1025D7C9D8C8}" srcOrd="5" destOrd="0" presId="urn:microsoft.com/office/officeart/2008/layout/LinedList"/>
    <dgm:cxn modelId="{1768E4E7-E071-604F-9D5C-F6EC2C83EABF}" type="presParOf" srcId="{354666AC-7BE7-484E-895C-1025D7C9D8C8}" destId="{99202ABC-ABD6-7E4F-910A-6E20F868F45A}" srcOrd="0" destOrd="0" presId="urn:microsoft.com/office/officeart/2008/layout/LinedList"/>
    <dgm:cxn modelId="{6DF1A664-AC67-7D40-8AFE-7641683A7358}" type="presParOf" srcId="{354666AC-7BE7-484E-895C-1025D7C9D8C8}" destId="{BB22988A-1F0E-5442-BC71-74006D51857E}" srcOrd="1" destOrd="0" presId="urn:microsoft.com/office/officeart/2008/layout/LinedList"/>
    <dgm:cxn modelId="{67277A88-5BD6-5546-AF64-F15FA99A24F7}" type="presParOf" srcId="{CE2EF3D3-5BCE-7E40-8FB9-8F38569B78D3}" destId="{35CB14B5-F3F0-F74F-8B10-ECCA26AB727D}" srcOrd="6" destOrd="0" presId="urn:microsoft.com/office/officeart/2008/layout/LinedList"/>
    <dgm:cxn modelId="{DD577DF0-D420-FF4D-9D04-DF338BD87C2D}" type="presParOf" srcId="{CE2EF3D3-5BCE-7E40-8FB9-8F38569B78D3}" destId="{C7A3A72E-F4BC-0D43-AF63-15D676F0C281}" srcOrd="7" destOrd="0" presId="urn:microsoft.com/office/officeart/2008/layout/LinedList"/>
    <dgm:cxn modelId="{57DE2A61-9978-5343-8DDC-74362C7E319D}" type="presParOf" srcId="{C7A3A72E-F4BC-0D43-AF63-15D676F0C281}" destId="{05CC48E0-75F7-FF4E-9BCF-BFB920FE475F}" srcOrd="0" destOrd="0" presId="urn:microsoft.com/office/officeart/2008/layout/LinedList"/>
    <dgm:cxn modelId="{AE853DD3-0718-DA43-95B9-048EE55C87D6}" type="presParOf" srcId="{C7A3A72E-F4BC-0D43-AF63-15D676F0C281}" destId="{45C11667-8CFD-D040-B881-DBFD5C3657E6}" srcOrd="1" destOrd="0" presId="urn:microsoft.com/office/officeart/2008/layout/LinedList"/>
    <dgm:cxn modelId="{288CF7E7-E360-B84A-B1C0-8A47325C0CF1}" type="presParOf" srcId="{CE2EF3D3-5BCE-7E40-8FB9-8F38569B78D3}" destId="{8C181B2C-57B2-7A49-B141-5C92C1B46EFE}" srcOrd="8" destOrd="0" presId="urn:microsoft.com/office/officeart/2008/layout/LinedList"/>
    <dgm:cxn modelId="{9DF9CFAF-38C2-AD4D-A2EB-4FD8394A82E5}" type="presParOf" srcId="{CE2EF3D3-5BCE-7E40-8FB9-8F38569B78D3}" destId="{EB96FD64-8E67-7349-A5B0-1A3BA9373664}" srcOrd="9" destOrd="0" presId="urn:microsoft.com/office/officeart/2008/layout/LinedList"/>
    <dgm:cxn modelId="{0FFA6111-C33D-C64A-BA34-34CB0FCFA82F}" type="presParOf" srcId="{EB96FD64-8E67-7349-A5B0-1A3BA9373664}" destId="{8C2F2B2A-5EBB-E943-B511-3475A2A08E27}" srcOrd="0" destOrd="0" presId="urn:microsoft.com/office/officeart/2008/layout/LinedList"/>
    <dgm:cxn modelId="{042155BA-E627-414E-8A61-E51EB0A46F28}" type="presParOf" srcId="{EB96FD64-8E67-7349-A5B0-1A3BA9373664}" destId="{E147AA54-D5EE-E843-B2BC-8A635459C242}" srcOrd="1" destOrd="0" presId="urn:microsoft.com/office/officeart/2008/layout/LinedList"/>
    <dgm:cxn modelId="{F1F268C2-573A-5943-A3F1-87CD8D374333}" type="presParOf" srcId="{CE2EF3D3-5BCE-7E40-8FB9-8F38569B78D3}" destId="{3756A088-A5F7-9E4F-AEBA-40F9311A7086}" srcOrd="10" destOrd="0" presId="urn:microsoft.com/office/officeart/2008/layout/LinedList"/>
    <dgm:cxn modelId="{079CD127-6173-F84E-9A14-AC583B88C634}" type="presParOf" srcId="{CE2EF3D3-5BCE-7E40-8FB9-8F38569B78D3}" destId="{E22A932A-2E40-2149-AC39-9F846954A44F}" srcOrd="11" destOrd="0" presId="urn:microsoft.com/office/officeart/2008/layout/LinedList"/>
    <dgm:cxn modelId="{F867ADC8-ADD3-A546-AB98-19257F8D5FDE}" type="presParOf" srcId="{E22A932A-2E40-2149-AC39-9F846954A44F}" destId="{CF5A019F-D30D-124E-B47A-04478F649C8A}" srcOrd="0" destOrd="0" presId="urn:microsoft.com/office/officeart/2008/layout/LinedList"/>
    <dgm:cxn modelId="{965989FD-CCB6-E943-8100-881634DDCEDD}" type="presParOf" srcId="{E22A932A-2E40-2149-AC39-9F846954A44F}" destId="{09EC1398-F849-1D46-B387-CE3C2755F91E}" srcOrd="1" destOrd="0" presId="urn:microsoft.com/office/officeart/2008/layout/LinedList"/>
    <dgm:cxn modelId="{5DA91E84-6F71-2B41-B499-A971456B56EA}" type="presParOf" srcId="{CE2EF3D3-5BCE-7E40-8FB9-8F38569B78D3}" destId="{6EAD67CD-F464-AC41-8855-0562FEF7A4F4}" srcOrd="12" destOrd="0" presId="urn:microsoft.com/office/officeart/2008/layout/LinedList"/>
    <dgm:cxn modelId="{4C7045CB-1144-724F-8097-B1B17DA82F32}" type="presParOf" srcId="{CE2EF3D3-5BCE-7E40-8FB9-8F38569B78D3}" destId="{8EFC72F9-5D81-5947-9ADB-79A41FC7649B}" srcOrd="13" destOrd="0" presId="urn:microsoft.com/office/officeart/2008/layout/LinedList"/>
    <dgm:cxn modelId="{A4FD6A57-3AFF-464D-B98B-3CCF113B4876}" type="presParOf" srcId="{8EFC72F9-5D81-5947-9ADB-79A41FC7649B}" destId="{24EB6B04-EE03-9441-9D24-095B1E8133B3}" srcOrd="0" destOrd="0" presId="urn:microsoft.com/office/officeart/2008/layout/LinedList"/>
    <dgm:cxn modelId="{7A5FE944-A04B-8C45-BC2E-D12C0E698C3B}" type="presParOf" srcId="{8EFC72F9-5D81-5947-9ADB-79A41FC7649B}" destId="{61D99CEC-6820-134B-A52B-1412BF2B6908}" srcOrd="1" destOrd="0" presId="urn:microsoft.com/office/officeart/2008/layout/LinedList"/>
    <dgm:cxn modelId="{BF6C3373-D140-2D4C-9713-8D6FF32AD404}" type="presParOf" srcId="{CE2EF3D3-5BCE-7E40-8FB9-8F38569B78D3}" destId="{2C5DD98B-7F10-DF4A-BFC6-3BDF934D9FE9}" srcOrd="14" destOrd="0" presId="urn:microsoft.com/office/officeart/2008/layout/LinedList"/>
    <dgm:cxn modelId="{2F6D0DF8-3FB7-5B47-B791-A96F928B06EC}" type="presParOf" srcId="{CE2EF3D3-5BCE-7E40-8FB9-8F38569B78D3}" destId="{78DEAECF-2EAB-994F-9B85-6BD6270F0B44}" srcOrd="15" destOrd="0" presId="urn:microsoft.com/office/officeart/2008/layout/LinedList"/>
    <dgm:cxn modelId="{8B7675F6-4728-2B47-850A-36AA792317F6}" type="presParOf" srcId="{78DEAECF-2EAB-994F-9B85-6BD6270F0B44}" destId="{E6AE65FA-FB28-C843-8B06-7F14D6D4F642}" srcOrd="0" destOrd="0" presId="urn:microsoft.com/office/officeart/2008/layout/LinedList"/>
    <dgm:cxn modelId="{634A2BD1-DBC2-E445-A2ED-BE9B1E1BB094}" type="presParOf" srcId="{78DEAECF-2EAB-994F-9B85-6BD6270F0B44}" destId="{0B501245-2193-554D-9CA9-01B9B3EE0482}" srcOrd="1" destOrd="0" presId="urn:microsoft.com/office/officeart/2008/layout/LinedList"/>
    <dgm:cxn modelId="{9FA1EC47-C8C5-1740-805E-BB47E1584543}" type="presParOf" srcId="{CE2EF3D3-5BCE-7E40-8FB9-8F38569B78D3}" destId="{F513854A-78A2-C547-83D0-FC6FA95F398D}" srcOrd="16" destOrd="0" presId="urn:microsoft.com/office/officeart/2008/layout/LinedList"/>
    <dgm:cxn modelId="{FC5A73A2-6732-B04F-B333-3FF97676C413}" type="presParOf" srcId="{CE2EF3D3-5BCE-7E40-8FB9-8F38569B78D3}" destId="{AE221361-5E22-8741-B77B-E0D4986F04EC}" srcOrd="17" destOrd="0" presId="urn:microsoft.com/office/officeart/2008/layout/LinedList"/>
    <dgm:cxn modelId="{0F5B818E-42F2-8C41-94CD-32F871B8C207}" type="presParOf" srcId="{AE221361-5E22-8741-B77B-E0D4986F04EC}" destId="{0CEDB445-D8E1-0241-834E-F9A8E8143390}" srcOrd="0" destOrd="0" presId="urn:microsoft.com/office/officeart/2008/layout/LinedList"/>
    <dgm:cxn modelId="{3CC028FC-E8EB-CD4D-BEBE-590167300B81}" type="presParOf" srcId="{AE221361-5E22-8741-B77B-E0D4986F04EC}" destId="{A9A642DA-4124-BD4D-8068-0DBF9F3296A6}" srcOrd="1" destOrd="0" presId="urn:microsoft.com/office/officeart/2008/layout/LinedList"/>
    <dgm:cxn modelId="{7D472E29-CF6B-DE42-B863-0CB021047108}" type="presParOf" srcId="{CE2EF3D3-5BCE-7E40-8FB9-8F38569B78D3}" destId="{83BABD86-E513-A44A-B123-F20AD7EEC9BC}" srcOrd="18" destOrd="0" presId="urn:microsoft.com/office/officeart/2008/layout/LinedList"/>
    <dgm:cxn modelId="{4AE6D69D-567C-9648-959D-CF0B5729A526}" type="presParOf" srcId="{CE2EF3D3-5BCE-7E40-8FB9-8F38569B78D3}" destId="{8DD0587B-24F7-314C-8660-737BAAB2B582}" srcOrd="19" destOrd="0" presId="urn:microsoft.com/office/officeart/2008/layout/LinedList"/>
    <dgm:cxn modelId="{9F3DFF57-3B49-9B40-B952-096EF476404C}" type="presParOf" srcId="{8DD0587B-24F7-314C-8660-737BAAB2B582}" destId="{6E51682C-92A7-EF40-8B63-871093ABCCE6}" srcOrd="0" destOrd="0" presId="urn:microsoft.com/office/officeart/2008/layout/LinedList"/>
    <dgm:cxn modelId="{30527291-DE0F-A142-B67A-879629E70F4C}" type="presParOf" srcId="{8DD0587B-24F7-314C-8660-737BAAB2B582}" destId="{76345FE9-B073-CC4B-8F61-C2743CCD59DC}" srcOrd="1" destOrd="0" presId="urn:microsoft.com/office/officeart/2008/layout/LinedList"/>
    <dgm:cxn modelId="{0781A4E8-ED05-8F46-A315-CBACDE065431}" type="presParOf" srcId="{CE2EF3D3-5BCE-7E40-8FB9-8F38569B78D3}" destId="{5A69DD81-2D1A-4D43-85FF-69A5E96DBE83}" srcOrd="20" destOrd="0" presId="urn:microsoft.com/office/officeart/2008/layout/LinedList"/>
    <dgm:cxn modelId="{0C70D776-2ACD-F54E-A203-5AC044D3E2F0}" type="presParOf" srcId="{CE2EF3D3-5BCE-7E40-8FB9-8F38569B78D3}" destId="{801279EA-E6CB-3040-913A-04CF02C30EA2}" srcOrd="21" destOrd="0" presId="urn:microsoft.com/office/officeart/2008/layout/LinedList"/>
    <dgm:cxn modelId="{68EEFAD7-A3BF-394A-A735-13866B29B068}" type="presParOf" srcId="{801279EA-E6CB-3040-913A-04CF02C30EA2}" destId="{79DD4AD8-79B2-7944-9E23-5F86C545DBF7}" srcOrd="0" destOrd="0" presId="urn:microsoft.com/office/officeart/2008/layout/LinedList"/>
    <dgm:cxn modelId="{30BD720E-FE23-6041-8CE9-CDC080B81EBA}" type="presParOf" srcId="{801279EA-E6CB-3040-913A-04CF02C30EA2}" destId="{5D73DF68-9FE0-A84D-948C-D341444955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4C302A8-E701-D34E-8D05-F65C0B63729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B634F7FE-2BC2-5245-A011-364722D44A1B}">
      <dgm:prSet/>
      <dgm:spPr/>
      <dgm:t>
        <a:bodyPr/>
        <a:lstStyle/>
        <a:p>
          <a:r>
            <a:rPr lang="zh-CN" altLang="en-US" b="0" i="0" u="none"/>
            <a:t>第三百七十二条　</a:t>
          </a:r>
          <a:r>
            <a:rPr lang="en-US" altLang="zh-CN" b="0" i="0" u="none"/>
            <a:t>【</a:t>
          </a:r>
          <a:r>
            <a:rPr lang="zh-CN" altLang="en-US" b="0" i="0" u="none"/>
            <a:t>地役权的定义</a:t>
          </a:r>
          <a:r>
            <a:rPr lang="en-US" altLang="zh-CN" b="0" i="0" u="none"/>
            <a:t>】</a:t>
          </a:r>
          <a:r>
            <a:rPr lang="zh-CN" altLang="en-US" b="0" i="0" u="none"/>
            <a:t>地役权人有权按照合同约定</a:t>
          </a:r>
          <a:r>
            <a:rPr lang="en-US" altLang="zh-CN" b="0" i="0" u="none"/>
            <a:t>,</a:t>
          </a:r>
          <a:r>
            <a:rPr lang="zh-CN" altLang="en-US" b="0" i="0" u="none"/>
            <a:t>利用他人的不动产</a:t>
          </a:r>
          <a:r>
            <a:rPr lang="en-US" altLang="zh-CN" b="0" i="0" u="none"/>
            <a:t>,</a:t>
          </a:r>
          <a:r>
            <a:rPr lang="zh-CN" altLang="en-US" b="0" i="0" u="none"/>
            <a:t>以提高自己的不动产的效益。</a:t>
          </a:r>
        </a:p>
      </dgm:t>
    </dgm:pt>
    <dgm:pt modelId="{31C816DC-F291-B84E-B5E9-CCD019E15FB2}" type="parTrans" cxnId="{54DA21AC-B57C-4140-B258-A949CA01A948}">
      <dgm:prSet/>
      <dgm:spPr/>
      <dgm:t>
        <a:bodyPr/>
        <a:lstStyle/>
        <a:p>
          <a:endParaRPr lang="zh-CN" altLang="en-US"/>
        </a:p>
      </dgm:t>
    </dgm:pt>
    <dgm:pt modelId="{80E7896B-F1A9-1B4D-8ACA-ADDADE1862CB}" type="sibTrans" cxnId="{54DA21AC-B57C-4140-B258-A949CA01A948}">
      <dgm:prSet/>
      <dgm:spPr/>
      <dgm:t>
        <a:bodyPr/>
        <a:lstStyle/>
        <a:p>
          <a:endParaRPr lang="zh-CN" altLang="en-US"/>
        </a:p>
      </dgm:t>
    </dgm:pt>
    <dgm:pt modelId="{924D4AE2-209A-8246-BE93-13EDB04975FD}">
      <dgm:prSet/>
      <dgm:spPr/>
      <dgm:t>
        <a:bodyPr/>
        <a:lstStyle/>
        <a:p>
          <a:r>
            <a:rPr lang="zh-CN" altLang="en-US" b="0" i="0" u="none"/>
            <a:t>前款所称他人的不动产为供役地</a:t>
          </a:r>
          <a:r>
            <a:rPr lang="en-US" altLang="zh-CN" b="0" i="0" u="none"/>
            <a:t>,</a:t>
          </a:r>
          <a:r>
            <a:rPr lang="zh-CN" altLang="en-US" b="0" i="0" u="none"/>
            <a:t>自己的不动产为需役地。</a:t>
          </a:r>
        </a:p>
      </dgm:t>
    </dgm:pt>
    <dgm:pt modelId="{0A73EF13-9B53-F044-B64E-1F9FEF214F67}" type="parTrans" cxnId="{BEB8866D-367B-5F44-9311-1B8174FFABB4}">
      <dgm:prSet/>
      <dgm:spPr/>
      <dgm:t>
        <a:bodyPr/>
        <a:lstStyle/>
        <a:p>
          <a:endParaRPr lang="zh-CN" altLang="en-US"/>
        </a:p>
      </dgm:t>
    </dgm:pt>
    <dgm:pt modelId="{503F4E6C-4E80-2040-BFDF-89A2D2ECD038}" type="sibTrans" cxnId="{BEB8866D-367B-5F44-9311-1B8174FFABB4}">
      <dgm:prSet/>
      <dgm:spPr/>
      <dgm:t>
        <a:bodyPr/>
        <a:lstStyle/>
        <a:p>
          <a:endParaRPr lang="zh-CN" altLang="en-US"/>
        </a:p>
      </dgm:t>
    </dgm:pt>
    <dgm:pt modelId="{F00006E2-D962-2145-9788-9347FF5CAC10}" type="pres">
      <dgm:prSet presAssocID="{C4C302A8-E701-D34E-8D05-F65C0B637294}" presName="vert0" presStyleCnt="0">
        <dgm:presLayoutVars>
          <dgm:dir/>
          <dgm:animOne val="branch"/>
          <dgm:animLvl val="lvl"/>
        </dgm:presLayoutVars>
      </dgm:prSet>
      <dgm:spPr/>
    </dgm:pt>
    <dgm:pt modelId="{F82A6BCC-36A1-6A43-AB29-1B5B50FAE733}" type="pres">
      <dgm:prSet presAssocID="{B634F7FE-2BC2-5245-A011-364722D44A1B}" presName="thickLine" presStyleLbl="alignNode1" presStyleIdx="0" presStyleCnt="2"/>
      <dgm:spPr/>
    </dgm:pt>
    <dgm:pt modelId="{97651777-0006-AE42-853C-A62E26AFDB70}" type="pres">
      <dgm:prSet presAssocID="{B634F7FE-2BC2-5245-A011-364722D44A1B}" presName="horz1" presStyleCnt="0"/>
      <dgm:spPr/>
    </dgm:pt>
    <dgm:pt modelId="{50B730D8-1647-CF44-8D11-47EDD5DC36CA}" type="pres">
      <dgm:prSet presAssocID="{B634F7FE-2BC2-5245-A011-364722D44A1B}" presName="tx1" presStyleLbl="revTx" presStyleIdx="0" presStyleCnt="2"/>
      <dgm:spPr/>
    </dgm:pt>
    <dgm:pt modelId="{CF0B4CC2-7EDA-9644-84CF-DF8EC7A6E0ED}" type="pres">
      <dgm:prSet presAssocID="{B634F7FE-2BC2-5245-A011-364722D44A1B}" presName="vert1" presStyleCnt="0"/>
      <dgm:spPr/>
    </dgm:pt>
    <dgm:pt modelId="{BF7089A2-E9B4-754E-8AE3-CB774D07910B}" type="pres">
      <dgm:prSet presAssocID="{924D4AE2-209A-8246-BE93-13EDB04975FD}" presName="thickLine" presStyleLbl="alignNode1" presStyleIdx="1" presStyleCnt="2"/>
      <dgm:spPr/>
    </dgm:pt>
    <dgm:pt modelId="{0565B711-F49D-214B-A614-E02B21FD2092}" type="pres">
      <dgm:prSet presAssocID="{924D4AE2-209A-8246-BE93-13EDB04975FD}" presName="horz1" presStyleCnt="0"/>
      <dgm:spPr/>
    </dgm:pt>
    <dgm:pt modelId="{833AEA77-6932-B740-9F3F-3E912F009586}" type="pres">
      <dgm:prSet presAssocID="{924D4AE2-209A-8246-BE93-13EDB04975FD}" presName="tx1" presStyleLbl="revTx" presStyleIdx="1" presStyleCnt="2"/>
      <dgm:spPr/>
    </dgm:pt>
    <dgm:pt modelId="{8B1CCB8F-6600-3E4A-A88A-C167DDCC9704}" type="pres">
      <dgm:prSet presAssocID="{924D4AE2-209A-8246-BE93-13EDB04975FD}" presName="vert1" presStyleCnt="0"/>
      <dgm:spPr/>
    </dgm:pt>
  </dgm:ptLst>
  <dgm:cxnLst>
    <dgm:cxn modelId="{BDC43237-8A5D-C541-928D-366E87571FBA}" type="presOf" srcId="{924D4AE2-209A-8246-BE93-13EDB04975FD}" destId="{833AEA77-6932-B740-9F3F-3E912F009586}" srcOrd="0" destOrd="0" presId="urn:microsoft.com/office/officeart/2008/layout/LinedList"/>
    <dgm:cxn modelId="{FF97B160-9127-BF4C-BCB9-DB3DDEA8B16A}" type="presOf" srcId="{B634F7FE-2BC2-5245-A011-364722D44A1B}" destId="{50B730D8-1647-CF44-8D11-47EDD5DC36CA}" srcOrd="0" destOrd="0" presId="urn:microsoft.com/office/officeart/2008/layout/LinedList"/>
    <dgm:cxn modelId="{BEB8866D-367B-5F44-9311-1B8174FFABB4}" srcId="{C4C302A8-E701-D34E-8D05-F65C0B637294}" destId="{924D4AE2-209A-8246-BE93-13EDB04975FD}" srcOrd="1" destOrd="0" parTransId="{0A73EF13-9B53-F044-B64E-1F9FEF214F67}" sibTransId="{503F4E6C-4E80-2040-BFDF-89A2D2ECD038}"/>
    <dgm:cxn modelId="{54DA21AC-B57C-4140-B258-A949CA01A948}" srcId="{C4C302A8-E701-D34E-8D05-F65C0B637294}" destId="{B634F7FE-2BC2-5245-A011-364722D44A1B}" srcOrd="0" destOrd="0" parTransId="{31C816DC-F291-B84E-B5E9-CCD019E15FB2}" sibTransId="{80E7896B-F1A9-1B4D-8ACA-ADDADE1862CB}"/>
    <dgm:cxn modelId="{419088AF-7095-6042-AD5A-DA98FC8E6E09}" type="presOf" srcId="{C4C302A8-E701-D34E-8D05-F65C0B637294}" destId="{F00006E2-D962-2145-9788-9347FF5CAC10}" srcOrd="0" destOrd="0" presId="urn:microsoft.com/office/officeart/2008/layout/LinedList"/>
    <dgm:cxn modelId="{5FCFA0A3-C092-7D46-B4A8-A216C1610004}" type="presParOf" srcId="{F00006E2-D962-2145-9788-9347FF5CAC10}" destId="{F82A6BCC-36A1-6A43-AB29-1B5B50FAE733}" srcOrd="0" destOrd="0" presId="urn:microsoft.com/office/officeart/2008/layout/LinedList"/>
    <dgm:cxn modelId="{95D59E17-5E12-F04C-B6FF-1D9BF08F78D0}" type="presParOf" srcId="{F00006E2-D962-2145-9788-9347FF5CAC10}" destId="{97651777-0006-AE42-853C-A62E26AFDB70}" srcOrd="1" destOrd="0" presId="urn:microsoft.com/office/officeart/2008/layout/LinedList"/>
    <dgm:cxn modelId="{5D2D014A-3744-7D48-9504-DECC72389FA9}" type="presParOf" srcId="{97651777-0006-AE42-853C-A62E26AFDB70}" destId="{50B730D8-1647-CF44-8D11-47EDD5DC36CA}" srcOrd="0" destOrd="0" presId="urn:microsoft.com/office/officeart/2008/layout/LinedList"/>
    <dgm:cxn modelId="{775A7C50-6114-1341-9DE6-161F62F7B0CE}" type="presParOf" srcId="{97651777-0006-AE42-853C-A62E26AFDB70}" destId="{CF0B4CC2-7EDA-9644-84CF-DF8EC7A6E0ED}" srcOrd="1" destOrd="0" presId="urn:microsoft.com/office/officeart/2008/layout/LinedList"/>
    <dgm:cxn modelId="{89E2AD03-F8C7-DE4E-9D2A-0387CE15B5B8}" type="presParOf" srcId="{F00006E2-D962-2145-9788-9347FF5CAC10}" destId="{BF7089A2-E9B4-754E-8AE3-CB774D07910B}" srcOrd="2" destOrd="0" presId="urn:microsoft.com/office/officeart/2008/layout/LinedList"/>
    <dgm:cxn modelId="{81122862-E485-3048-9838-A5E93D7194AE}" type="presParOf" srcId="{F00006E2-D962-2145-9788-9347FF5CAC10}" destId="{0565B711-F49D-214B-A614-E02B21FD2092}" srcOrd="3" destOrd="0" presId="urn:microsoft.com/office/officeart/2008/layout/LinedList"/>
    <dgm:cxn modelId="{3A7A87A4-9B5A-A442-A8E8-991236E873C9}" type="presParOf" srcId="{0565B711-F49D-214B-A614-E02B21FD2092}" destId="{833AEA77-6932-B740-9F3F-3E912F009586}" srcOrd="0" destOrd="0" presId="urn:microsoft.com/office/officeart/2008/layout/LinedList"/>
    <dgm:cxn modelId="{4A0B6A47-CEAA-9A44-8F2E-88173D3E464E}" type="presParOf" srcId="{0565B711-F49D-214B-A614-E02B21FD2092}" destId="{8B1CCB8F-6600-3E4A-A88A-C167DDCC97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AC05B0E-6EE7-D047-AD5D-C360160C5C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F630F13-2E80-5142-9D45-9AFFFA2F22A6}">
      <dgm:prSet/>
      <dgm:spPr/>
      <dgm:t>
        <a:bodyPr/>
        <a:lstStyle/>
        <a:p>
          <a:r>
            <a:rPr lang="zh-CN" altLang="en-US" b="0" i="0" u="none"/>
            <a:t>第三百七十三条　</a:t>
          </a:r>
          <a:r>
            <a:rPr lang="en-US" altLang="zh-CN" b="0" i="0" u="none"/>
            <a:t>【</a:t>
          </a:r>
          <a:r>
            <a:rPr lang="zh-CN" altLang="en-US" b="0" i="0" u="none"/>
            <a:t>地役权合同</a:t>
          </a:r>
          <a:r>
            <a:rPr lang="en-US" altLang="zh-CN" b="0" i="0" u="none"/>
            <a:t>】</a:t>
          </a:r>
          <a:r>
            <a:rPr lang="zh-CN" altLang="en-US" b="0" i="0" u="none"/>
            <a:t>设立地役权</a:t>
          </a:r>
          <a:r>
            <a:rPr lang="en-US" altLang="zh-CN" b="0" i="0" u="none"/>
            <a:t>,</a:t>
          </a:r>
          <a:r>
            <a:rPr lang="zh-CN" altLang="en-US" b="0" i="0" u="none"/>
            <a:t>当事人应当采用书面形式订立地役权合同。</a:t>
          </a:r>
        </a:p>
      </dgm:t>
    </dgm:pt>
    <dgm:pt modelId="{D09C91EA-4819-9947-8097-E54247F53C70}" type="parTrans" cxnId="{B03F50B6-DB1F-5E43-8A37-48654C06BA0D}">
      <dgm:prSet/>
      <dgm:spPr/>
      <dgm:t>
        <a:bodyPr/>
        <a:lstStyle/>
        <a:p>
          <a:endParaRPr lang="zh-CN" altLang="en-US"/>
        </a:p>
      </dgm:t>
    </dgm:pt>
    <dgm:pt modelId="{185629B2-DA33-1A46-B430-C512F415A4FC}" type="sibTrans" cxnId="{B03F50B6-DB1F-5E43-8A37-48654C06BA0D}">
      <dgm:prSet/>
      <dgm:spPr/>
      <dgm:t>
        <a:bodyPr/>
        <a:lstStyle/>
        <a:p>
          <a:endParaRPr lang="zh-CN" altLang="en-US"/>
        </a:p>
      </dgm:t>
    </dgm:pt>
    <dgm:pt modelId="{A9E1A45D-60DE-C34C-839C-9372AC2A37B8}">
      <dgm:prSet/>
      <dgm:spPr/>
      <dgm:t>
        <a:bodyPr/>
        <a:lstStyle/>
        <a:p>
          <a:r>
            <a:rPr lang="zh-CN" altLang="en-US" b="0" i="0" u="none"/>
            <a:t>地役权合同一般包括下列条款</a:t>
          </a:r>
          <a:r>
            <a:rPr lang="en-US" altLang="zh-CN" b="0" i="0" u="none"/>
            <a:t>:</a:t>
          </a:r>
        </a:p>
      </dgm:t>
    </dgm:pt>
    <dgm:pt modelId="{13FA63B5-4D7B-B646-B5D1-02A824AA24EC}" type="parTrans" cxnId="{DFF0C71B-80FF-BA41-BFC6-6458112B7D10}">
      <dgm:prSet/>
      <dgm:spPr/>
      <dgm:t>
        <a:bodyPr/>
        <a:lstStyle/>
        <a:p>
          <a:endParaRPr lang="zh-CN" altLang="en-US"/>
        </a:p>
      </dgm:t>
    </dgm:pt>
    <dgm:pt modelId="{025651BC-6ABE-4043-87E6-719DAED00834}" type="sibTrans" cxnId="{DFF0C71B-80FF-BA41-BFC6-6458112B7D10}">
      <dgm:prSet/>
      <dgm:spPr/>
      <dgm:t>
        <a:bodyPr/>
        <a:lstStyle/>
        <a:p>
          <a:endParaRPr lang="zh-CN" altLang="en-US"/>
        </a:p>
      </dgm:t>
    </dgm:pt>
    <dgm:pt modelId="{E19BAEC9-0C00-F049-969C-C6C18FBD8A32}">
      <dgm:prSet/>
      <dgm:spPr/>
      <dgm:t>
        <a:bodyPr/>
        <a:lstStyle/>
        <a:p>
          <a:r>
            <a:rPr lang="en-US" altLang="zh-CN" b="0" i="0" u="none"/>
            <a:t>(</a:t>
          </a:r>
          <a:r>
            <a:rPr lang="zh-CN" altLang="en-US" b="0" i="0" u="none"/>
            <a:t>一</a:t>
          </a:r>
          <a:r>
            <a:rPr lang="en-US" altLang="zh-CN" b="0" i="0" u="none"/>
            <a:t>)</a:t>
          </a:r>
          <a:r>
            <a:rPr lang="zh-CN" altLang="en-US" b="0" i="0" u="none"/>
            <a:t>当事人的姓名或者名称和住所</a:t>
          </a:r>
          <a:r>
            <a:rPr lang="en-US" altLang="zh-CN" b="0" i="0" u="none"/>
            <a:t>;</a:t>
          </a:r>
        </a:p>
      </dgm:t>
    </dgm:pt>
    <dgm:pt modelId="{EB2D9019-1D13-7A4A-941C-D9595259A169}" type="parTrans" cxnId="{767BFAC0-B011-5A4C-B19D-52E9BDB93221}">
      <dgm:prSet/>
      <dgm:spPr/>
      <dgm:t>
        <a:bodyPr/>
        <a:lstStyle/>
        <a:p>
          <a:endParaRPr lang="zh-CN" altLang="en-US"/>
        </a:p>
      </dgm:t>
    </dgm:pt>
    <dgm:pt modelId="{7B4C582B-BF32-964D-8387-BF10A191BD9D}" type="sibTrans" cxnId="{767BFAC0-B011-5A4C-B19D-52E9BDB93221}">
      <dgm:prSet/>
      <dgm:spPr/>
      <dgm:t>
        <a:bodyPr/>
        <a:lstStyle/>
        <a:p>
          <a:endParaRPr lang="zh-CN" altLang="en-US"/>
        </a:p>
      </dgm:t>
    </dgm:pt>
    <dgm:pt modelId="{74F69212-CCC9-644C-AC37-B6680346AE8D}">
      <dgm:prSet/>
      <dgm:spPr/>
      <dgm:t>
        <a:bodyPr/>
        <a:lstStyle/>
        <a:p>
          <a:r>
            <a:rPr lang="en-US" altLang="zh-CN" b="0" i="0" u="none"/>
            <a:t>(</a:t>
          </a:r>
          <a:r>
            <a:rPr lang="zh-CN" altLang="en-US" b="0" i="0" u="none"/>
            <a:t>二</a:t>
          </a:r>
          <a:r>
            <a:rPr lang="en-US" altLang="zh-CN" b="0" i="0" u="none"/>
            <a:t>)</a:t>
          </a:r>
          <a:r>
            <a:rPr lang="zh-CN" altLang="en-US" b="0" i="0" u="none"/>
            <a:t>供役地和需役地的位置</a:t>
          </a:r>
          <a:r>
            <a:rPr lang="en-US" altLang="zh-CN" b="0" i="0" u="none"/>
            <a:t>;</a:t>
          </a:r>
        </a:p>
      </dgm:t>
    </dgm:pt>
    <dgm:pt modelId="{AFF04EF6-B567-C949-9451-1E3CB6FE5283}" type="parTrans" cxnId="{14CEE501-15BD-9045-A83C-226E584042EE}">
      <dgm:prSet/>
      <dgm:spPr/>
      <dgm:t>
        <a:bodyPr/>
        <a:lstStyle/>
        <a:p>
          <a:endParaRPr lang="zh-CN" altLang="en-US"/>
        </a:p>
      </dgm:t>
    </dgm:pt>
    <dgm:pt modelId="{E662AF3E-97F7-3D49-9B4F-80331ED8CF33}" type="sibTrans" cxnId="{14CEE501-15BD-9045-A83C-226E584042EE}">
      <dgm:prSet/>
      <dgm:spPr/>
      <dgm:t>
        <a:bodyPr/>
        <a:lstStyle/>
        <a:p>
          <a:endParaRPr lang="zh-CN" altLang="en-US"/>
        </a:p>
      </dgm:t>
    </dgm:pt>
    <dgm:pt modelId="{8FE65128-7CF4-C940-B283-07A73BA955E3}">
      <dgm:prSet/>
      <dgm:spPr/>
      <dgm:t>
        <a:bodyPr/>
        <a:lstStyle/>
        <a:p>
          <a:r>
            <a:rPr lang="en-US" altLang="zh-CN" b="0" i="0" u="none"/>
            <a:t>(</a:t>
          </a:r>
          <a:r>
            <a:rPr lang="zh-CN" altLang="en-US" b="0" i="0" u="none"/>
            <a:t>三</a:t>
          </a:r>
          <a:r>
            <a:rPr lang="en-US" altLang="zh-CN" b="0" i="0" u="none"/>
            <a:t>)</a:t>
          </a:r>
          <a:r>
            <a:rPr lang="zh-CN" altLang="en-US" b="0" i="0" u="none"/>
            <a:t>利用目的和方法</a:t>
          </a:r>
          <a:r>
            <a:rPr lang="en-US" altLang="zh-CN" b="0" i="0" u="none"/>
            <a:t>;</a:t>
          </a:r>
        </a:p>
      </dgm:t>
    </dgm:pt>
    <dgm:pt modelId="{B4D1705C-DC7B-F243-B2F9-85BC932B6C7F}" type="parTrans" cxnId="{6BC81864-DBD3-1440-965E-8F27A94BA007}">
      <dgm:prSet/>
      <dgm:spPr/>
      <dgm:t>
        <a:bodyPr/>
        <a:lstStyle/>
        <a:p>
          <a:endParaRPr lang="zh-CN" altLang="en-US"/>
        </a:p>
      </dgm:t>
    </dgm:pt>
    <dgm:pt modelId="{607C3E43-D390-3C41-9036-5C16F22EB2AA}" type="sibTrans" cxnId="{6BC81864-DBD3-1440-965E-8F27A94BA007}">
      <dgm:prSet/>
      <dgm:spPr/>
      <dgm:t>
        <a:bodyPr/>
        <a:lstStyle/>
        <a:p>
          <a:endParaRPr lang="zh-CN" altLang="en-US"/>
        </a:p>
      </dgm:t>
    </dgm:pt>
    <dgm:pt modelId="{02D23CC2-DFC4-434E-9921-ABB4BA7DFA26}">
      <dgm:prSet/>
      <dgm:spPr/>
      <dgm:t>
        <a:bodyPr/>
        <a:lstStyle/>
        <a:p>
          <a:r>
            <a:rPr lang="en-US" altLang="zh-CN" b="0" i="0" u="none"/>
            <a:t>(</a:t>
          </a:r>
          <a:r>
            <a:rPr lang="zh-CN" altLang="en-US" b="0" i="0" u="none"/>
            <a:t>四</a:t>
          </a:r>
          <a:r>
            <a:rPr lang="en-US" altLang="zh-CN" b="0" i="0" u="none"/>
            <a:t>)</a:t>
          </a:r>
          <a:r>
            <a:rPr lang="zh-CN" altLang="en-US" b="0" i="0" u="none"/>
            <a:t>地役权期限</a:t>
          </a:r>
          <a:r>
            <a:rPr lang="en-US" altLang="zh-CN" b="0" i="0" u="none"/>
            <a:t>;</a:t>
          </a:r>
        </a:p>
      </dgm:t>
    </dgm:pt>
    <dgm:pt modelId="{F9AEEA9A-66C5-9B4F-A036-E0A7F7240102}" type="parTrans" cxnId="{347AF9CF-2C92-C947-8A5D-BC86ED6C2136}">
      <dgm:prSet/>
      <dgm:spPr/>
      <dgm:t>
        <a:bodyPr/>
        <a:lstStyle/>
        <a:p>
          <a:endParaRPr lang="zh-CN" altLang="en-US"/>
        </a:p>
      </dgm:t>
    </dgm:pt>
    <dgm:pt modelId="{BF4E37F9-4EF7-BD49-A71F-EA4E9BD944F6}" type="sibTrans" cxnId="{347AF9CF-2C92-C947-8A5D-BC86ED6C2136}">
      <dgm:prSet/>
      <dgm:spPr/>
      <dgm:t>
        <a:bodyPr/>
        <a:lstStyle/>
        <a:p>
          <a:endParaRPr lang="zh-CN" altLang="en-US"/>
        </a:p>
      </dgm:t>
    </dgm:pt>
    <dgm:pt modelId="{16F88EB8-FBA3-5045-8FAB-C21BD2C6A0FA}">
      <dgm:prSet/>
      <dgm:spPr/>
      <dgm:t>
        <a:bodyPr/>
        <a:lstStyle/>
        <a:p>
          <a:r>
            <a:rPr lang="en-US" altLang="zh-CN" b="0" i="0" u="none"/>
            <a:t>(</a:t>
          </a:r>
          <a:r>
            <a:rPr lang="zh-CN" altLang="en-US" b="0" i="0" u="none"/>
            <a:t>五</a:t>
          </a:r>
          <a:r>
            <a:rPr lang="en-US" altLang="zh-CN" b="0" i="0" u="none"/>
            <a:t>)</a:t>
          </a:r>
          <a:r>
            <a:rPr lang="zh-CN" altLang="en-US" b="0" i="0" u="none"/>
            <a:t>费用及其支付方式</a:t>
          </a:r>
          <a:r>
            <a:rPr lang="en-US" altLang="zh-CN" b="0" i="0" u="none"/>
            <a:t>;</a:t>
          </a:r>
        </a:p>
      </dgm:t>
    </dgm:pt>
    <dgm:pt modelId="{B5CB54F7-B5B3-024F-8966-758D6B9203DE}" type="parTrans" cxnId="{AD1622AB-EA4B-4941-933A-C67A93C69787}">
      <dgm:prSet/>
      <dgm:spPr/>
      <dgm:t>
        <a:bodyPr/>
        <a:lstStyle/>
        <a:p>
          <a:endParaRPr lang="zh-CN" altLang="en-US"/>
        </a:p>
      </dgm:t>
    </dgm:pt>
    <dgm:pt modelId="{8E72D178-E3AF-C549-BDAE-6F6166C81C2E}" type="sibTrans" cxnId="{AD1622AB-EA4B-4941-933A-C67A93C69787}">
      <dgm:prSet/>
      <dgm:spPr/>
      <dgm:t>
        <a:bodyPr/>
        <a:lstStyle/>
        <a:p>
          <a:endParaRPr lang="zh-CN" altLang="en-US"/>
        </a:p>
      </dgm:t>
    </dgm:pt>
    <dgm:pt modelId="{ADB749AA-8BB1-D341-AEF1-F6A4A1753A84}">
      <dgm:prSet/>
      <dgm:spPr/>
      <dgm:t>
        <a:bodyPr/>
        <a:lstStyle/>
        <a:p>
          <a:r>
            <a:rPr lang="en-US" altLang="zh-CN" b="0" i="0" u="none"/>
            <a:t>(</a:t>
          </a:r>
          <a:r>
            <a:rPr lang="zh-CN" altLang="en-US" b="0" i="0" u="none"/>
            <a:t>六</a:t>
          </a:r>
          <a:r>
            <a:rPr lang="en-US" altLang="zh-CN" b="0" i="0" u="none"/>
            <a:t>)</a:t>
          </a:r>
          <a:r>
            <a:rPr lang="zh-CN" altLang="en-US" b="0" i="0" u="none"/>
            <a:t>解决争议的方法。</a:t>
          </a:r>
        </a:p>
      </dgm:t>
    </dgm:pt>
    <dgm:pt modelId="{9C01E678-4EC3-9A43-84C2-53C0902268E8}" type="parTrans" cxnId="{9C8925E8-050A-0640-A849-5A031AC9B91C}">
      <dgm:prSet/>
      <dgm:spPr/>
      <dgm:t>
        <a:bodyPr/>
        <a:lstStyle/>
        <a:p>
          <a:endParaRPr lang="zh-CN" altLang="en-US"/>
        </a:p>
      </dgm:t>
    </dgm:pt>
    <dgm:pt modelId="{DE8373D5-2FFF-A24D-9A65-B5FC8F4F93D7}" type="sibTrans" cxnId="{9C8925E8-050A-0640-A849-5A031AC9B91C}">
      <dgm:prSet/>
      <dgm:spPr/>
      <dgm:t>
        <a:bodyPr/>
        <a:lstStyle/>
        <a:p>
          <a:endParaRPr lang="zh-CN" altLang="en-US"/>
        </a:p>
      </dgm:t>
    </dgm:pt>
    <dgm:pt modelId="{60E39EB9-2031-E542-9165-7E417AA510FB}" type="pres">
      <dgm:prSet presAssocID="{1AC05B0E-6EE7-D047-AD5D-C360160C5CEC}" presName="vert0" presStyleCnt="0">
        <dgm:presLayoutVars>
          <dgm:dir/>
          <dgm:animOne val="branch"/>
          <dgm:animLvl val="lvl"/>
        </dgm:presLayoutVars>
      </dgm:prSet>
      <dgm:spPr/>
    </dgm:pt>
    <dgm:pt modelId="{02CEC722-F894-C747-A3FF-612DA3BBFEE2}" type="pres">
      <dgm:prSet presAssocID="{4F630F13-2E80-5142-9D45-9AFFFA2F22A6}" presName="thickLine" presStyleLbl="alignNode1" presStyleIdx="0" presStyleCnt="8"/>
      <dgm:spPr/>
    </dgm:pt>
    <dgm:pt modelId="{FE02CECD-40EA-364D-A7D8-E4C68210DE80}" type="pres">
      <dgm:prSet presAssocID="{4F630F13-2E80-5142-9D45-9AFFFA2F22A6}" presName="horz1" presStyleCnt="0"/>
      <dgm:spPr/>
    </dgm:pt>
    <dgm:pt modelId="{A809B215-E5B8-A847-AF99-B489421093AE}" type="pres">
      <dgm:prSet presAssocID="{4F630F13-2E80-5142-9D45-9AFFFA2F22A6}" presName="tx1" presStyleLbl="revTx" presStyleIdx="0" presStyleCnt="8"/>
      <dgm:spPr/>
    </dgm:pt>
    <dgm:pt modelId="{EA007DA1-950E-2840-951D-3916437410D3}" type="pres">
      <dgm:prSet presAssocID="{4F630F13-2E80-5142-9D45-9AFFFA2F22A6}" presName="vert1" presStyleCnt="0"/>
      <dgm:spPr/>
    </dgm:pt>
    <dgm:pt modelId="{DA2E785B-318D-794E-BC94-C80765014E8E}" type="pres">
      <dgm:prSet presAssocID="{A9E1A45D-60DE-C34C-839C-9372AC2A37B8}" presName="thickLine" presStyleLbl="alignNode1" presStyleIdx="1" presStyleCnt="8"/>
      <dgm:spPr/>
    </dgm:pt>
    <dgm:pt modelId="{9B654654-C567-DE4D-9D11-AFF1FCA2A0B3}" type="pres">
      <dgm:prSet presAssocID="{A9E1A45D-60DE-C34C-839C-9372AC2A37B8}" presName="horz1" presStyleCnt="0"/>
      <dgm:spPr/>
    </dgm:pt>
    <dgm:pt modelId="{BAD8DB7B-5019-AC4D-B2BE-8E1F6C1AFAFE}" type="pres">
      <dgm:prSet presAssocID="{A9E1A45D-60DE-C34C-839C-9372AC2A37B8}" presName="tx1" presStyleLbl="revTx" presStyleIdx="1" presStyleCnt="8"/>
      <dgm:spPr/>
    </dgm:pt>
    <dgm:pt modelId="{A7334261-1047-4A48-BEA3-9FE2B4AF459A}" type="pres">
      <dgm:prSet presAssocID="{A9E1A45D-60DE-C34C-839C-9372AC2A37B8}" presName="vert1" presStyleCnt="0"/>
      <dgm:spPr/>
    </dgm:pt>
    <dgm:pt modelId="{A249E264-357F-264F-94A4-91895AAA691E}" type="pres">
      <dgm:prSet presAssocID="{E19BAEC9-0C00-F049-969C-C6C18FBD8A32}" presName="thickLine" presStyleLbl="alignNode1" presStyleIdx="2" presStyleCnt="8"/>
      <dgm:spPr/>
    </dgm:pt>
    <dgm:pt modelId="{3810FAC5-3842-0E45-95FE-52C7FC98D951}" type="pres">
      <dgm:prSet presAssocID="{E19BAEC9-0C00-F049-969C-C6C18FBD8A32}" presName="horz1" presStyleCnt="0"/>
      <dgm:spPr/>
    </dgm:pt>
    <dgm:pt modelId="{325124B3-5D0C-114B-A6E6-D265D7EBD236}" type="pres">
      <dgm:prSet presAssocID="{E19BAEC9-0C00-F049-969C-C6C18FBD8A32}" presName="tx1" presStyleLbl="revTx" presStyleIdx="2" presStyleCnt="8"/>
      <dgm:spPr/>
    </dgm:pt>
    <dgm:pt modelId="{15B91A83-1B1B-D248-BF0F-EF9702A3448E}" type="pres">
      <dgm:prSet presAssocID="{E19BAEC9-0C00-F049-969C-C6C18FBD8A32}" presName="vert1" presStyleCnt="0"/>
      <dgm:spPr/>
    </dgm:pt>
    <dgm:pt modelId="{0E87D8E4-9B10-C841-BA12-7ABE0E800E02}" type="pres">
      <dgm:prSet presAssocID="{74F69212-CCC9-644C-AC37-B6680346AE8D}" presName="thickLine" presStyleLbl="alignNode1" presStyleIdx="3" presStyleCnt="8"/>
      <dgm:spPr/>
    </dgm:pt>
    <dgm:pt modelId="{A6219BF0-3DBE-D545-9563-382E1E48F895}" type="pres">
      <dgm:prSet presAssocID="{74F69212-CCC9-644C-AC37-B6680346AE8D}" presName="horz1" presStyleCnt="0"/>
      <dgm:spPr/>
    </dgm:pt>
    <dgm:pt modelId="{BF3B0109-C2BB-9941-9924-A6C5DEFD14C2}" type="pres">
      <dgm:prSet presAssocID="{74F69212-CCC9-644C-AC37-B6680346AE8D}" presName="tx1" presStyleLbl="revTx" presStyleIdx="3" presStyleCnt="8"/>
      <dgm:spPr/>
    </dgm:pt>
    <dgm:pt modelId="{81DC7302-1F6A-9149-B183-F70F76D54CF6}" type="pres">
      <dgm:prSet presAssocID="{74F69212-CCC9-644C-AC37-B6680346AE8D}" presName="vert1" presStyleCnt="0"/>
      <dgm:spPr/>
    </dgm:pt>
    <dgm:pt modelId="{AED1A87A-FBE0-E946-BEE8-FC5F59777AEC}" type="pres">
      <dgm:prSet presAssocID="{8FE65128-7CF4-C940-B283-07A73BA955E3}" presName="thickLine" presStyleLbl="alignNode1" presStyleIdx="4" presStyleCnt="8"/>
      <dgm:spPr/>
    </dgm:pt>
    <dgm:pt modelId="{A14FA3BB-BBD0-E84B-A19F-12D3A7A5B260}" type="pres">
      <dgm:prSet presAssocID="{8FE65128-7CF4-C940-B283-07A73BA955E3}" presName="horz1" presStyleCnt="0"/>
      <dgm:spPr/>
    </dgm:pt>
    <dgm:pt modelId="{F1190FA2-987F-994A-B3AA-72F10A27FA8B}" type="pres">
      <dgm:prSet presAssocID="{8FE65128-7CF4-C940-B283-07A73BA955E3}" presName="tx1" presStyleLbl="revTx" presStyleIdx="4" presStyleCnt="8"/>
      <dgm:spPr/>
    </dgm:pt>
    <dgm:pt modelId="{310DAABF-F621-1F42-A7DA-8CA1BDB70E54}" type="pres">
      <dgm:prSet presAssocID="{8FE65128-7CF4-C940-B283-07A73BA955E3}" presName="vert1" presStyleCnt="0"/>
      <dgm:spPr/>
    </dgm:pt>
    <dgm:pt modelId="{CA9B5C0E-847C-1940-BC82-01F9F4C81160}" type="pres">
      <dgm:prSet presAssocID="{02D23CC2-DFC4-434E-9921-ABB4BA7DFA26}" presName="thickLine" presStyleLbl="alignNode1" presStyleIdx="5" presStyleCnt="8"/>
      <dgm:spPr/>
    </dgm:pt>
    <dgm:pt modelId="{1DC0672A-7420-8645-A3F1-CB6D8C535066}" type="pres">
      <dgm:prSet presAssocID="{02D23CC2-DFC4-434E-9921-ABB4BA7DFA26}" presName="horz1" presStyleCnt="0"/>
      <dgm:spPr/>
    </dgm:pt>
    <dgm:pt modelId="{160A35A7-50EE-0F4B-985C-895E16F28DF9}" type="pres">
      <dgm:prSet presAssocID="{02D23CC2-DFC4-434E-9921-ABB4BA7DFA26}" presName="tx1" presStyleLbl="revTx" presStyleIdx="5" presStyleCnt="8"/>
      <dgm:spPr/>
    </dgm:pt>
    <dgm:pt modelId="{090C4E13-6505-D84B-B560-E71E15AAC3A9}" type="pres">
      <dgm:prSet presAssocID="{02D23CC2-DFC4-434E-9921-ABB4BA7DFA26}" presName="vert1" presStyleCnt="0"/>
      <dgm:spPr/>
    </dgm:pt>
    <dgm:pt modelId="{F0E92CDE-BA47-244A-B693-A2F0DFF4D561}" type="pres">
      <dgm:prSet presAssocID="{16F88EB8-FBA3-5045-8FAB-C21BD2C6A0FA}" presName="thickLine" presStyleLbl="alignNode1" presStyleIdx="6" presStyleCnt="8"/>
      <dgm:spPr/>
    </dgm:pt>
    <dgm:pt modelId="{A4013CA4-E609-8D41-B631-3772B2182C58}" type="pres">
      <dgm:prSet presAssocID="{16F88EB8-FBA3-5045-8FAB-C21BD2C6A0FA}" presName="horz1" presStyleCnt="0"/>
      <dgm:spPr/>
    </dgm:pt>
    <dgm:pt modelId="{3DB8208B-D2AD-2C40-8228-559FAAA48895}" type="pres">
      <dgm:prSet presAssocID="{16F88EB8-FBA3-5045-8FAB-C21BD2C6A0FA}" presName="tx1" presStyleLbl="revTx" presStyleIdx="6" presStyleCnt="8"/>
      <dgm:spPr/>
    </dgm:pt>
    <dgm:pt modelId="{33443ACD-4E76-764E-8D9E-6E685E36617D}" type="pres">
      <dgm:prSet presAssocID="{16F88EB8-FBA3-5045-8FAB-C21BD2C6A0FA}" presName="vert1" presStyleCnt="0"/>
      <dgm:spPr/>
    </dgm:pt>
    <dgm:pt modelId="{AE596854-249B-6946-A381-72E1DC2461CD}" type="pres">
      <dgm:prSet presAssocID="{ADB749AA-8BB1-D341-AEF1-F6A4A1753A84}" presName="thickLine" presStyleLbl="alignNode1" presStyleIdx="7" presStyleCnt="8"/>
      <dgm:spPr/>
    </dgm:pt>
    <dgm:pt modelId="{7E61071D-8925-E943-B794-943874BF6767}" type="pres">
      <dgm:prSet presAssocID="{ADB749AA-8BB1-D341-AEF1-F6A4A1753A84}" presName="horz1" presStyleCnt="0"/>
      <dgm:spPr/>
    </dgm:pt>
    <dgm:pt modelId="{A8920CA9-93DF-764F-BC54-4CCDD6D13A11}" type="pres">
      <dgm:prSet presAssocID="{ADB749AA-8BB1-D341-AEF1-F6A4A1753A84}" presName="tx1" presStyleLbl="revTx" presStyleIdx="7" presStyleCnt="8"/>
      <dgm:spPr/>
    </dgm:pt>
    <dgm:pt modelId="{A1A9D0BA-5AD9-6C40-A85D-9EC30D215E6C}" type="pres">
      <dgm:prSet presAssocID="{ADB749AA-8BB1-D341-AEF1-F6A4A1753A84}" presName="vert1" presStyleCnt="0"/>
      <dgm:spPr/>
    </dgm:pt>
  </dgm:ptLst>
  <dgm:cxnLst>
    <dgm:cxn modelId="{14CEE501-15BD-9045-A83C-226E584042EE}" srcId="{1AC05B0E-6EE7-D047-AD5D-C360160C5CEC}" destId="{74F69212-CCC9-644C-AC37-B6680346AE8D}" srcOrd="3" destOrd="0" parTransId="{AFF04EF6-B567-C949-9451-1E3CB6FE5283}" sibTransId="{E662AF3E-97F7-3D49-9B4F-80331ED8CF33}"/>
    <dgm:cxn modelId="{DFF0C71B-80FF-BA41-BFC6-6458112B7D10}" srcId="{1AC05B0E-6EE7-D047-AD5D-C360160C5CEC}" destId="{A9E1A45D-60DE-C34C-839C-9372AC2A37B8}" srcOrd="1" destOrd="0" parTransId="{13FA63B5-4D7B-B646-B5D1-02A824AA24EC}" sibTransId="{025651BC-6ABE-4043-87E6-719DAED00834}"/>
    <dgm:cxn modelId="{624DFE2A-3D5E-2F4C-AF0D-67D71C9F6FB6}" type="presOf" srcId="{4F630F13-2E80-5142-9D45-9AFFFA2F22A6}" destId="{A809B215-E5B8-A847-AF99-B489421093AE}" srcOrd="0" destOrd="0" presId="urn:microsoft.com/office/officeart/2008/layout/LinedList"/>
    <dgm:cxn modelId="{6BC81864-DBD3-1440-965E-8F27A94BA007}" srcId="{1AC05B0E-6EE7-D047-AD5D-C360160C5CEC}" destId="{8FE65128-7CF4-C940-B283-07A73BA955E3}" srcOrd="4" destOrd="0" parTransId="{B4D1705C-DC7B-F243-B2F9-85BC932B6C7F}" sibTransId="{607C3E43-D390-3C41-9036-5C16F22EB2AA}"/>
    <dgm:cxn modelId="{2D314D6B-E095-D545-ACF9-3667A292C211}" type="presOf" srcId="{74F69212-CCC9-644C-AC37-B6680346AE8D}" destId="{BF3B0109-C2BB-9941-9924-A6C5DEFD14C2}" srcOrd="0" destOrd="0" presId="urn:microsoft.com/office/officeart/2008/layout/LinedList"/>
    <dgm:cxn modelId="{4EC816AA-B454-FB43-804F-6C0626337F42}" type="presOf" srcId="{A9E1A45D-60DE-C34C-839C-9372AC2A37B8}" destId="{BAD8DB7B-5019-AC4D-B2BE-8E1F6C1AFAFE}" srcOrd="0" destOrd="0" presId="urn:microsoft.com/office/officeart/2008/layout/LinedList"/>
    <dgm:cxn modelId="{AD1622AB-EA4B-4941-933A-C67A93C69787}" srcId="{1AC05B0E-6EE7-D047-AD5D-C360160C5CEC}" destId="{16F88EB8-FBA3-5045-8FAB-C21BD2C6A0FA}" srcOrd="6" destOrd="0" parTransId="{B5CB54F7-B5B3-024F-8966-758D6B9203DE}" sibTransId="{8E72D178-E3AF-C549-BDAE-6F6166C81C2E}"/>
    <dgm:cxn modelId="{A861B0AB-1ED9-F841-A047-4894B5CC2E93}" type="presOf" srcId="{16F88EB8-FBA3-5045-8FAB-C21BD2C6A0FA}" destId="{3DB8208B-D2AD-2C40-8228-559FAAA48895}" srcOrd="0" destOrd="0" presId="urn:microsoft.com/office/officeart/2008/layout/LinedList"/>
    <dgm:cxn modelId="{06DC3AB2-D196-B64C-B03E-44E588414DCB}" type="presOf" srcId="{E19BAEC9-0C00-F049-969C-C6C18FBD8A32}" destId="{325124B3-5D0C-114B-A6E6-D265D7EBD236}" srcOrd="0" destOrd="0" presId="urn:microsoft.com/office/officeart/2008/layout/LinedList"/>
    <dgm:cxn modelId="{B03F50B6-DB1F-5E43-8A37-48654C06BA0D}" srcId="{1AC05B0E-6EE7-D047-AD5D-C360160C5CEC}" destId="{4F630F13-2E80-5142-9D45-9AFFFA2F22A6}" srcOrd="0" destOrd="0" parTransId="{D09C91EA-4819-9947-8097-E54247F53C70}" sibTransId="{185629B2-DA33-1A46-B430-C512F415A4FC}"/>
    <dgm:cxn modelId="{A533E7BB-DF7A-3A4F-818D-CD8313CD827F}" type="presOf" srcId="{02D23CC2-DFC4-434E-9921-ABB4BA7DFA26}" destId="{160A35A7-50EE-0F4B-985C-895E16F28DF9}" srcOrd="0" destOrd="0" presId="urn:microsoft.com/office/officeart/2008/layout/LinedList"/>
    <dgm:cxn modelId="{767BFAC0-B011-5A4C-B19D-52E9BDB93221}" srcId="{1AC05B0E-6EE7-D047-AD5D-C360160C5CEC}" destId="{E19BAEC9-0C00-F049-969C-C6C18FBD8A32}" srcOrd="2" destOrd="0" parTransId="{EB2D9019-1D13-7A4A-941C-D9595259A169}" sibTransId="{7B4C582B-BF32-964D-8387-BF10A191BD9D}"/>
    <dgm:cxn modelId="{347AF9CF-2C92-C947-8A5D-BC86ED6C2136}" srcId="{1AC05B0E-6EE7-D047-AD5D-C360160C5CEC}" destId="{02D23CC2-DFC4-434E-9921-ABB4BA7DFA26}" srcOrd="5" destOrd="0" parTransId="{F9AEEA9A-66C5-9B4F-A036-E0A7F7240102}" sibTransId="{BF4E37F9-4EF7-BD49-A71F-EA4E9BD944F6}"/>
    <dgm:cxn modelId="{7F4927D9-DE12-B14C-9A71-6677BCB26572}" type="presOf" srcId="{8FE65128-7CF4-C940-B283-07A73BA955E3}" destId="{F1190FA2-987F-994A-B3AA-72F10A27FA8B}" srcOrd="0" destOrd="0" presId="urn:microsoft.com/office/officeart/2008/layout/LinedList"/>
    <dgm:cxn modelId="{C6466BD9-C74F-3240-AF31-ABD58C119C66}" type="presOf" srcId="{ADB749AA-8BB1-D341-AEF1-F6A4A1753A84}" destId="{A8920CA9-93DF-764F-BC54-4CCDD6D13A11}" srcOrd="0" destOrd="0" presId="urn:microsoft.com/office/officeart/2008/layout/LinedList"/>
    <dgm:cxn modelId="{AFBBCFDC-72CD-964A-B319-5C2CD51A1DAD}" type="presOf" srcId="{1AC05B0E-6EE7-D047-AD5D-C360160C5CEC}" destId="{60E39EB9-2031-E542-9165-7E417AA510FB}" srcOrd="0" destOrd="0" presId="urn:microsoft.com/office/officeart/2008/layout/LinedList"/>
    <dgm:cxn modelId="{9C8925E8-050A-0640-A849-5A031AC9B91C}" srcId="{1AC05B0E-6EE7-D047-AD5D-C360160C5CEC}" destId="{ADB749AA-8BB1-D341-AEF1-F6A4A1753A84}" srcOrd="7" destOrd="0" parTransId="{9C01E678-4EC3-9A43-84C2-53C0902268E8}" sibTransId="{DE8373D5-2FFF-A24D-9A65-B5FC8F4F93D7}"/>
    <dgm:cxn modelId="{3AAC5BF1-A5AE-E745-AD2E-B1877E28C528}" type="presParOf" srcId="{60E39EB9-2031-E542-9165-7E417AA510FB}" destId="{02CEC722-F894-C747-A3FF-612DA3BBFEE2}" srcOrd="0" destOrd="0" presId="urn:microsoft.com/office/officeart/2008/layout/LinedList"/>
    <dgm:cxn modelId="{4F4B32FF-670D-2144-8413-8F35E2A0A304}" type="presParOf" srcId="{60E39EB9-2031-E542-9165-7E417AA510FB}" destId="{FE02CECD-40EA-364D-A7D8-E4C68210DE80}" srcOrd="1" destOrd="0" presId="urn:microsoft.com/office/officeart/2008/layout/LinedList"/>
    <dgm:cxn modelId="{FAC876B9-1BDF-D445-A796-B41C72B843FC}" type="presParOf" srcId="{FE02CECD-40EA-364D-A7D8-E4C68210DE80}" destId="{A809B215-E5B8-A847-AF99-B489421093AE}" srcOrd="0" destOrd="0" presId="urn:microsoft.com/office/officeart/2008/layout/LinedList"/>
    <dgm:cxn modelId="{30FEAF41-B34F-8245-A2CB-60B09C29CC69}" type="presParOf" srcId="{FE02CECD-40EA-364D-A7D8-E4C68210DE80}" destId="{EA007DA1-950E-2840-951D-3916437410D3}" srcOrd="1" destOrd="0" presId="urn:microsoft.com/office/officeart/2008/layout/LinedList"/>
    <dgm:cxn modelId="{CEE19AF6-B184-044B-9A98-769E9604008D}" type="presParOf" srcId="{60E39EB9-2031-E542-9165-7E417AA510FB}" destId="{DA2E785B-318D-794E-BC94-C80765014E8E}" srcOrd="2" destOrd="0" presId="urn:microsoft.com/office/officeart/2008/layout/LinedList"/>
    <dgm:cxn modelId="{221928CC-498F-084D-A8F8-4801862AF86B}" type="presParOf" srcId="{60E39EB9-2031-E542-9165-7E417AA510FB}" destId="{9B654654-C567-DE4D-9D11-AFF1FCA2A0B3}" srcOrd="3" destOrd="0" presId="urn:microsoft.com/office/officeart/2008/layout/LinedList"/>
    <dgm:cxn modelId="{9FD1FEFC-7E5F-E448-9E3B-FA16E8A45389}" type="presParOf" srcId="{9B654654-C567-DE4D-9D11-AFF1FCA2A0B3}" destId="{BAD8DB7B-5019-AC4D-B2BE-8E1F6C1AFAFE}" srcOrd="0" destOrd="0" presId="urn:microsoft.com/office/officeart/2008/layout/LinedList"/>
    <dgm:cxn modelId="{9F9E1D3D-967D-F14B-AEF6-D8D8A9CE9FFF}" type="presParOf" srcId="{9B654654-C567-DE4D-9D11-AFF1FCA2A0B3}" destId="{A7334261-1047-4A48-BEA3-9FE2B4AF459A}" srcOrd="1" destOrd="0" presId="urn:microsoft.com/office/officeart/2008/layout/LinedList"/>
    <dgm:cxn modelId="{8A159E71-D5AA-D541-8709-292D167E8AE3}" type="presParOf" srcId="{60E39EB9-2031-E542-9165-7E417AA510FB}" destId="{A249E264-357F-264F-94A4-91895AAA691E}" srcOrd="4" destOrd="0" presId="urn:microsoft.com/office/officeart/2008/layout/LinedList"/>
    <dgm:cxn modelId="{4581026F-E854-5A4C-950A-132F6EC55BB2}" type="presParOf" srcId="{60E39EB9-2031-E542-9165-7E417AA510FB}" destId="{3810FAC5-3842-0E45-95FE-52C7FC98D951}" srcOrd="5" destOrd="0" presId="urn:microsoft.com/office/officeart/2008/layout/LinedList"/>
    <dgm:cxn modelId="{ECBF98D7-C1F7-0A47-9F19-35123D1AE0C2}" type="presParOf" srcId="{3810FAC5-3842-0E45-95FE-52C7FC98D951}" destId="{325124B3-5D0C-114B-A6E6-D265D7EBD236}" srcOrd="0" destOrd="0" presId="urn:microsoft.com/office/officeart/2008/layout/LinedList"/>
    <dgm:cxn modelId="{BFE7BAA7-9F67-614D-A660-4517C85A3B8F}" type="presParOf" srcId="{3810FAC5-3842-0E45-95FE-52C7FC98D951}" destId="{15B91A83-1B1B-D248-BF0F-EF9702A3448E}" srcOrd="1" destOrd="0" presId="urn:microsoft.com/office/officeart/2008/layout/LinedList"/>
    <dgm:cxn modelId="{56A65D75-8759-534E-9F49-CE8D34FA7D1E}" type="presParOf" srcId="{60E39EB9-2031-E542-9165-7E417AA510FB}" destId="{0E87D8E4-9B10-C841-BA12-7ABE0E800E02}" srcOrd="6" destOrd="0" presId="urn:microsoft.com/office/officeart/2008/layout/LinedList"/>
    <dgm:cxn modelId="{4FD2E82A-2CA2-414A-94EB-ECEA868500F5}" type="presParOf" srcId="{60E39EB9-2031-E542-9165-7E417AA510FB}" destId="{A6219BF0-3DBE-D545-9563-382E1E48F895}" srcOrd="7" destOrd="0" presId="urn:microsoft.com/office/officeart/2008/layout/LinedList"/>
    <dgm:cxn modelId="{FF20EC0F-0745-3143-BAD9-F8E1A315AD31}" type="presParOf" srcId="{A6219BF0-3DBE-D545-9563-382E1E48F895}" destId="{BF3B0109-C2BB-9941-9924-A6C5DEFD14C2}" srcOrd="0" destOrd="0" presId="urn:microsoft.com/office/officeart/2008/layout/LinedList"/>
    <dgm:cxn modelId="{365AA19D-1B99-F34C-8676-657FE2B79849}" type="presParOf" srcId="{A6219BF0-3DBE-D545-9563-382E1E48F895}" destId="{81DC7302-1F6A-9149-B183-F70F76D54CF6}" srcOrd="1" destOrd="0" presId="urn:microsoft.com/office/officeart/2008/layout/LinedList"/>
    <dgm:cxn modelId="{E70C23F0-3110-A64C-A39F-2F6ED9043876}" type="presParOf" srcId="{60E39EB9-2031-E542-9165-7E417AA510FB}" destId="{AED1A87A-FBE0-E946-BEE8-FC5F59777AEC}" srcOrd="8" destOrd="0" presId="urn:microsoft.com/office/officeart/2008/layout/LinedList"/>
    <dgm:cxn modelId="{CC917700-5133-6241-8E31-BC144FCCC0C1}" type="presParOf" srcId="{60E39EB9-2031-E542-9165-7E417AA510FB}" destId="{A14FA3BB-BBD0-E84B-A19F-12D3A7A5B260}" srcOrd="9" destOrd="0" presId="urn:microsoft.com/office/officeart/2008/layout/LinedList"/>
    <dgm:cxn modelId="{555E2A56-F840-F242-A610-369E511BCA00}" type="presParOf" srcId="{A14FA3BB-BBD0-E84B-A19F-12D3A7A5B260}" destId="{F1190FA2-987F-994A-B3AA-72F10A27FA8B}" srcOrd="0" destOrd="0" presId="urn:microsoft.com/office/officeart/2008/layout/LinedList"/>
    <dgm:cxn modelId="{D63E1AF8-AD59-314B-B76C-F7F0E4521A8D}" type="presParOf" srcId="{A14FA3BB-BBD0-E84B-A19F-12D3A7A5B260}" destId="{310DAABF-F621-1F42-A7DA-8CA1BDB70E54}" srcOrd="1" destOrd="0" presId="urn:microsoft.com/office/officeart/2008/layout/LinedList"/>
    <dgm:cxn modelId="{5DE04140-CD15-8541-B0CF-A09C55BBBD62}" type="presParOf" srcId="{60E39EB9-2031-E542-9165-7E417AA510FB}" destId="{CA9B5C0E-847C-1940-BC82-01F9F4C81160}" srcOrd="10" destOrd="0" presId="urn:microsoft.com/office/officeart/2008/layout/LinedList"/>
    <dgm:cxn modelId="{92951A45-4F3E-9A4A-8EF6-7EAE449A5E93}" type="presParOf" srcId="{60E39EB9-2031-E542-9165-7E417AA510FB}" destId="{1DC0672A-7420-8645-A3F1-CB6D8C535066}" srcOrd="11" destOrd="0" presId="urn:microsoft.com/office/officeart/2008/layout/LinedList"/>
    <dgm:cxn modelId="{CA4D6D75-74C5-354F-BBC2-820E4F1D30D2}" type="presParOf" srcId="{1DC0672A-7420-8645-A3F1-CB6D8C535066}" destId="{160A35A7-50EE-0F4B-985C-895E16F28DF9}" srcOrd="0" destOrd="0" presId="urn:microsoft.com/office/officeart/2008/layout/LinedList"/>
    <dgm:cxn modelId="{D39B0ABE-45A3-7341-8F73-F2A5E844B08F}" type="presParOf" srcId="{1DC0672A-7420-8645-A3F1-CB6D8C535066}" destId="{090C4E13-6505-D84B-B560-E71E15AAC3A9}" srcOrd="1" destOrd="0" presId="urn:microsoft.com/office/officeart/2008/layout/LinedList"/>
    <dgm:cxn modelId="{4737CCB7-BB64-F741-B5FC-3031B145DF40}" type="presParOf" srcId="{60E39EB9-2031-E542-9165-7E417AA510FB}" destId="{F0E92CDE-BA47-244A-B693-A2F0DFF4D561}" srcOrd="12" destOrd="0" presId="urn:microsoft.com/office/officeart/2008/layout/LinedList"/>
    <dgm:cxn modelId="{E7E1B390-BA46-734E-A563-5E2ADAE4BBA4}" type="presParOf" srcId="{60E39EB9-2031-E542-9165-7E417AA510FB}" destId="{A4013CA4-E609-8D41-B631-3772B2182C58}" srcOrd="13" destOrd="0" presId="urn:microsoft.com/office/officeart/2008/layout/LinedList"/>
    <dgm:cxn modelId="{E7473517-8584-4840-B774-9520F3B9C46E}" type="presParOf" srcId="{A4013CA4-E609-8D41-B631-3772B2182C58}" destId="{3DB8208B-D2AD-2C40-8228-559FAAA48895}" srcOrd="0" destOrd="0" presId="urn:microsoft.com/office/officeart/2008/layout/LinedList"/>
    <dgm:cxn modelId="{81264D97-D273-374B-8888-9065D56A4E5B}" type="presParOf" srcId="{A4013CA4-E609-8D41-B631-3772B2182C58}" destId="{33443ACD-4E76-764E-8D9E-6E685E36617D}" srcOrd="1" destOrd="0" presId="urn:microsoft.com/office/officeart/2008/layout/LinedList"/>
    <dgm:cxn modelId="{F37990B6-67ED-EA4A-8AA8-C7EBE352DB16}" type="presParOf" srcId="{60E39EB9-2031-E542-9165-7E417AA510FB}" destId="{AE596854-249B-6946-A381-72E1DC2461CD}" srcOrd="14" destOrd="0" presId="urn:microsoft.com/office/officeart/2008/layout/LinedList"/>
    <dgm:cxn modelId="{7AF17BDE-30D1-DA4A-832E-B32F2A94D350}" type="presParOf" srcId="{60E39EB9-2031-E542-9165-7E417AA510FB}" destId="{7E61071D-8925-E943-B794-943874BF6767}" srcOrd="15" destOrd="0" presId="urn:microsoft.com/office/officeart/2008/layout/LinedList"/>
    <dgm:cxn modelId="{4F461F89-DCEE-9848-B0F8-C4F0298DCD65}" type="presParOf" srcId="{7E61071D-8925-E943-B794-943874BF6767}" destId="{A8920CA9-93DF-764F-BC54-4CCDD6D13A11}" srcOrd="0" destOrd="0" presId="urn:microsoft.com/office/officeart/2008/layout/LinedList"/>
    <dgm:cxn modelId="{0D0C5F2E-6AF8-1D44-9F54-A163299960ED}" type="presParOf" srcId="{7E61071D-8925-E943-B794-943874BF6767}" destId="{A1A9D0BA-5AD9-6C40-A85D-9EC30D215E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3DDD004-F4E9-5A42-8B7E-C8D06737ED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3A3C7C4-305C-7C49-8589-6CF000D126D5}">
      <dgm:prSet/>
      <dgm:spPr/>
      <dgm:t>
        <a:bodyPr/>
        <a:lstStyle/>
        <a:p>
          <a:r>
            <a:rPr lang="zh-CN" altLang="en-US" b="0" i="0" u="none"/>
            <a:t>第三百七十四条　</a:t>
          </a:r>
          <a:r>
            <a:rPr lang="en-US" altLang="zh-CN" b="0" i="0" u="none"/>
            <a:t>【</a:t>
          </a:r>
          <a:r>
            <a:rPr lang="zh-CN" altLang="en-US" b="0" i="0" u="none"/>
            <a:t>地役权的设立与登记</a:t>
          </a:r>
          <a:r>
            <a:rPr lang="en-US" altLang="zh-CN" b="0" i="0" u="none"/>
            <a:t>】</a:t>
          </a:r>
          <a:r>
            <a:rPr lang="zh-CN" altLang="en-US" b="0" i="0" u="none"/>
            <a:t>地役权自地役权合同生效时设立。当事人要求登记的</a:t>
          </a:r>
          <a:r>
            <a:rPr lang="en-US" altLang="zh-CN" b="0" i="0" u="none"/>
            <a:t>,</a:t>
          </a:r>
          <a:r>
            <a:rPr lang="zh-CN" altLang="en-US" b="0" i="0" u="none"/>
            <a:t>可以向登记机构申请地役权登记</a:t>
          </a:r>
          <a:r>
            <a:rPr lang="en-US" altLang="zh-CN" b="0" i="0" u="none"/>
            <a:t>;</a:t>
          </a:r>
          <a:r>
            <a:rPr lang="zh-CN" altLang="en-US" b="0" i="0" u="none"/>
            <a:t>未经登记</a:t>
          </a:r>
          <a:r>
            <a:rPr lang="en-US" altLang="zh-CN" b="0" i="0" u="none"/>
            <a:t>,</a:t>
          </a:r>
          <a:r>
            <a:rPr lang="zh-CN" altLang="en-US" b="0" i="0" u="none"/>
            <a:t>不得对抗善意第三人。</a:t>
          </a:r>
        </a:p>
      </dgm:t>
    </dgm:pt>
    <dgm:pt modelId="{803F91A8-DA69-EE47-9E0A-082CE8749E6B}" type="parTrans" cxnId="{E273F9B9-0FC8-7647-BBE0-C081AC324897}">
      <dgm:prSet/>
      <dgm:spPr/>
      <dgm:t>
        <a:bodyPr/>
        <a:lstStyle/>
        <a:p>
          <a:endParaRPr lang="zh-CN" altLang="en-US"/>
        </a:p>
      </dgm:t>
    </dgm:pt>
    <dgm:pt modelId="{9246126A-4B2F-CF4D-9470-5169EC636138}" type="sibTrans" cxnId="{E273F9B9-0FC8-7647-BBE0-C081AC324897}">
      <dgm:prSet/>
      <dgm:spPr/>
      <dgm:t>
        <a:bodyPr/>
        <a:lstStyle/>
        <a:p>
          <a:endParaRPr lang="zh-CN" altLang="en-US"/>
        </a:p>
      </dgm:t>
    </dgm:pt>
    <dgm:pt modelId="{9B0FD3E3-896A-0F4C-A15F-F0507497C923}">
      <dgm:prSet/>
      <dgm:spPr/>
      <dgm:t>
        <a:bodyPr/>
        <a:lstStyle/>
        <a:p>
          <a:r>
            <a:rPr lang="zh-CN" altLang="en-US" b="0" i="0" u="none"/>
            <a:t>第三百七十五条　</a:t>
          </a:r>
          <a:r>
            <a:rPr lang="en-US" altLang="zh-CN" b="0" i="0" u="none"/>
            <a:t>【</a:t>
          </a:r>
          <a:r>
            <a:rPr lang="zh-CN" altLang="en-US" b="0" i="0" u="none"/>
            <a:t>供役地权利人的义务</a:t>
          </a:r>
          <a:r>
            <a:rPr lang="en-US" altLang="zh-CN" b="0" i="0" u="none"/>
            <a:t>】</a:t>
          </a:r>
          <a:r>
            <a:rPr lang="zh-CN" altLang="en-US" b="0" i="0" u="none"/>
            <a:t>供役地权利人应当按照合同约定</a:t>
          </a:r>
          <a:r>
            <a:rPr lang="en-US" altLang="zh-CN" b="0" i="0" u="none"/>
            <a:t>,</a:t>
          </a:r>
          <a:r>
            <a:rPr lang="zh-CN" altLang="en-US" b="0" i="0" u="none"/>
            <a:t>允许地役权人利用其不动产</a:t>
          </a:r>
          <a:r>
            <a:rPr lang="en-US" altLang="zh-CN" b="0" i="0" u="none"/>
            <a:t>,</a:t>
          </a:r>
          <a:r>
            <a:rPr lang="zh-CN" altLang="en-US" b="0" i="0" u="none"/>
            <a:t>不得妨害地役权人行使权利。</a:t>
          </a:r>
        </a:p>
      </dgm:t>
    </dgm:pt>
    <dgm:pt modelId="{AA0A3DFB-BAA3-A847-A6E5-FE7778587AD5}" type="parTrans" cxnId="{1AEE44CA-D9BA-3646-9D54-58171F21ACB7}">
      <dgm:prSet/>
      <dgm:spPr/>
      <dgm:t>
        <a:bodyPr/>
        <a:lstStyle/>
        <a:p>
          <a:endParaRPr lang="zh-CN" altLang="en-US"/>
        </a:p>
      </dgm:t>
    </dgm:pt>
    <dgm:pt modelId="{8BF43099-D38B-2B43-9A0F-5D1F35E791FE}" type="sibTrans" cxnId="{1AEE44CA-D9BA-3646-9D54-58171F21ACB7}">
      <dgm:prSet/>
      <dgm:spPr/>
      <dgm:t>
        <a:bodyPr/>
        <a:lstStyle/>
        <a:p>
          <a:endParaRPr lang="zh-CN" altLang="en-US"/>
        </a:p>
      </dgm:t>
    </dgm:pt>
    <dgm:pt modelId="{95B7D2C5-3C8C-8A46-944A-89E0688B9DE7}">
      <dgm:prSet/>
      <dgm:spPr/>
      <dgm:t>
        <a:bodyPr/>
        <a:lstStyle/>
        <a:p>
          <a:r>
            <a:rPr lang="zh-CN" altLang="en-US" b="0" i="0" u="none"/>
            <a:t>第三百七十六条　</a:t>
          </a:r>
          <a:r>
            <a:rPr lang="en-US" altLang="zh-CN" b="0" i="0" u="none"/>
            <a:t>【</a:t>
          </a:r>
          <a:r>
            <a:rPr lang="zh-CN" altLang="en-US" b="0" i="0" u="none"/>
            <a:t>地役权人的义务</a:t>
          </a:r>
          <a:r>
            <a:rPr lang="en-US" altLang="zh-CN" b="0" i="0" u="none"/>
            <a:t>】</a:t>
          </a:r>
          <a:r>
            <a:rPr lang="zh-CN" altLang="en-US" b="0" i="0" u="none"/>
            <a:t>地役权人应当按照合同约定的利用目的和方法利用供役地</a:t>
          </a:r>
          <a:r>
            <a:rPr lang="en-US" altLang="zh-CN" b="0" i="0" u="none"/>
            <a:t>,</a:t>
          </a:r>
          <a:r>
            <a:rPr lang="zh-CN" altLang="en-US" b="0" i="0" u="none"/>
            <a:t>尽量减少对供役地权利人物权的限制。</a:t>
          </a:r>
        </a:p>
      </dgm:t>
    </dgm:pt>
    <dgm:pt modelId="{861744F0-9F3F-B840-B952-EF574AA87828}" type="parTrans" cxnId="{9D83F556-9FDB-7A44-98F4-2FC7559FAD93}">
      <dgm:prSet/>
      <dgm:spPr/>
      <dgm:t>
        <a:bodyPr/>
        <a:lstStyle/>
        <a:p>
          <a:endParaRPr lang="zh-CN" altLang="en-US"/>
        </a:p>
      </dgm:t>
    </dgm:pt>
    <dgm:pt modelId="{764A7376-7DCB-E442-91AA-73AE5505BCB6}" type="sibTrans" cxnId="{9D83F556-9FDB-7A44-98F4-2FC7559FAD93}">
      <dgm:prSet/>
      <dgm:spPr/>
      <dgm:t>
        <a:bodyPr/>
        <a:lstStyle/>
        <a:p>
          <a:endParaRPr lang="zh-CN" altLang="en-US"/>
        </a:p>
      </dgm:t>
    </dgm:pt>
    <dgm:pt modelId="{6ECC30F3-CE1A-524A-956F-C33FD55A9E54}">
      <dgm:prSet/>
      <dgm:spPr/>
      <dgm:t>
        <a:bodyPr/>
        <a:lstStyle/>
        <a:p>
          <a:r>
            <a:rPr lang="zh-CN" altLang="en-US" b="0" i="0" u="none"/>
            <a:t>第三百七十七条　</a:t>
          </a:r>
          <a:r>
            <a:rPr lang="en-US" altLang="zh-CN" b="0" i="0" u="none"/>
            <a:t>【</a:t>
          </a:r>
          <a:r>
            <a:rPr lang="zh-CN" altLang="en-US" b="0" i="0" u="none"/>
            <a:t>地役权期限</a:t>
          </a:r>
          <a:r>
            <a:rPr lang="en-US" altLang="zh-CN" b="0" i="0" u="none"/>
            <a:t>】</a:t>
          </a:r>
          <a:r>
            <a:rPr lang="zh-CN" altLang="en-US" b="0" i="0" u="none"/>
            <a:t>地役权期限由当事人约定</a:t>
          </a:r>
          <a:r>
            <a:rPr lang="en-US" altLang="zh-CN" b="0" i="0" u="none"/>
            <a:t>;</a:t>
          </a:r>
          <a:r>
            <a:rPr lang="zh-CN" altLang="en-US" b="0" i="0" u="none"/>
            <a:t>但是</a:t>
          </a:r>
          <a:r>
            <a:rPr lang="en-US" altLang="zh-CN" b="0" i="0" u="none"/>
            <a:t>,</a:t>
          </a:r>
          <a:r>
            <a:rPr lang="zh-CN" altLang="en-US" b="0" i="0" u="none"/>
            <a:t>不得超过土地承包经营权、建设用地使用权等用益物权的剩余期限。</a:t>
          </a:r>
        </a:p>
      </dgm:t>
    </dgm:pt>
    <dgm:pt modelId="{E8C19534-F3F7-6547-86A9-AB83E598609E}" type="parTrans" cxnId="{2601800C-F56F-154F-AA8F-CCA142BC6A24}">
      <dgm:prSet/>
      <dgm:spPr/>
      <dgm:t>
        <a:bodyPr/>
        <a:lstStyle/>
        <a:p>
          <a:endParaRPr lang="zh-CN" altLang="en-US"/>
        </a:p>
      </dgm:t>
    </dgm:pt>
    <dgm:pt modelId="{D761F90A-5A7E-8A45-96CF-55A4B98F0EC3}" type="sibTrans" cxnId="{2601800C-F56F-154F-AA8F-CCA142BC6A24}">
      <dgm:prSet/>
      <dgm:spPr/>
      <dgm:t>
        <a:bodyPr/>
        <a:lstStyle/>
        <a:p>
          <a:endParaRPr lang="zh-CN" altLang="en-US"/>
        </a:p>
      </dgm:t>
    </dgm:pt>
    <dgm:pt modelId="{6726D222-2891-014A-BEC5-FECDF5568C69}">
      <dgm:prSet/>
      <dgm:spPr/>
      <dgm:t>
        <a:bodyPr/>
        <a:lstStyle/>
        <a:p>
          <a:r>
            <a:rPr lang="zh-CN" altLang="en-US" b="0" i="0" u="none"/>
            <a:t>第三百七十八条　</a:t>
          </a:r>
          <a:r>
            <a:rPr lang="en-US" altLang="zh-CN" b="0" i="0" u="none"/>
            <a:t>【</a:t>
          </a:r>
          <a:r>
            <a:rPr lang="zh-CN" altLang="en-US" b="0" i="0" u="none"/>
            <a:t>地役权的承继</a:t>
          </a:r>
          <a:r>
            <a:rPr lang="en-US" altLang="zh-CN" b="0" i="0" u="none"/>
            <a:t>】</a:t>
          </a:r>
          <a:r>
            <a:rPr lang="zh-CN" altLang="en-US" b="0" i="0" u="none"/>
            <a:t>土地所有权人享有地役权或者负担地役权的</a:t>
          </a:r>
          <a:r>
            <a:rPr lang="en-US" altLang="zh-CN" b="0" i="0" u="none"/>
            <a:t>,</a:t>
          </a:r>
          <a:r>
            <a:rPr lang="zh-CN" altLang="en-US" b="0" i="0" u="none"/>
            <a:t>设立土地承包经营权、宅基地使用权等用益物权时</a:t>
          </a:r>
          <a:r>
            <a:rPr lang="en-US" altLang="zh-CN" b="0" i="0" u="none"/>
            <a:t>,</a:t>
          </a:r>
          <a:r>
            <a:rPr lang="zh-CN" altLang="en-US" b="0" i="0" u="none"/>
            <a:t>该用益物权人继续享有或者负担已经设立的地役权。</a:t>
          </a:r>
        </a:p>
      </dgm:t>
    </dgm:pt>
    <dgm:pt modelId="{4BECFFA5-7E62-FE4F-A3B8-6A94EA62A7BA}" type="parTrans" cxnId="{E0FF5CC4-E2D5-7747-A1AA-2C256A1EBE84}">
      <dgm:prSet/>
      <dgm:spPr/>
      <dgm:t>
        <a:bodyPr/>
        <a:lstStyle/>
        <a:p>
          <a:endParaRPr lang="zh-CN" altLang="en-US"/>
        </a:p>
      </dgm:t>
    </dgm:pt>
    <dgm:pt modelId="{1D81BF4B-17A7-2645-A463-E1B7C9FBE301}" type="sibTrans" cxnId="{E0FF5CC4-E2D5-7747-A1AA-2C256A1EBE84}">
      <dgm:prSet/>
      <dgm:spPr/>
      <dgm:t>
        <a:bodyPr/>
        <a:lstStyle/>
        <a:p>
          <a:endParaRPr lang="zh-CN" altLang="en-US"/>
        </a:p>
      </dgm:t>
    </dgm:pt>
    <dgm:pt modelId="{B171342D-BF78-E046-BAB2-24A11BF0B4BD}" type="pres">
      <dgm:prSet presAssocID="{63DDD004-F4E9-5A42-8B7E-C8D06737ED86}" presName="vert0" presStyleCnt="0">
        <dgm:presLayoutVars>
          <dgm:dir/>
          <dgm:animOne val="branch"/>
          <dgm:animLvl val="lvl"/>
        </dgm:presLayoutVars>
      </dgm:prSet>
      <dgm:spPr/>
    </dgm:pt>
    <dgm:pt modelId="{EC9A8BC3-7284-8D4E-89B2-5FE76F178CF7}" type="pres">
      <dgm:prSet presAssocID="{B3A3C7C4-305C-7C49-8589-6CF000D126D5}" presName="thickLine" presStyleLbl="alignNode1" presStyleIdx="0" presStyleCnt="5"/>
      <dgm:spPr/>
    </dgm:pt>
    <dgm:pt modelId="{590B1F2C-CE5A-A745-9C63-3BB506486983}" type="pres">
      <dgm:prSet presAssocID="{B3A3C7C4-305C-7C49-8589-6CF000D126D5}" presName="horz1" presStyleCnt="0"/>
      <dgm:spPr/>
    </dgm:pt>
    <dgm:pt modelId="{697EBC80-AC3D-4848-8C3B-509FCDAB0BD3}" type="pres">
      <dgm:prSet presAssocID="{B3A3C7C4-305C-7C49-8589-6CF000D126D5}" presName="tx1" presStyleLbl="revTx" presStyleIdx="0" presStyleCnt="5"/>
      <dgm:spPr/>
    </dgm:pt>
    <dgm:pt modelId="{AD4451E9-4503-814B-B379-71EBCC9718BE}" type="pres">
      <dgm:prSet presAssocID="{B3A3C7C4-305C-7C49-8589-6CF000D126D5}" presName="vert1" presStyleCnt="0"/>
      <dgm:spPr/>
    </dgm:pt>
    <dgm:pt modelId="{B6C1ECC7-1FB1-C749-A770-048358997D2B}" type="pres">
      <dgm:prSet presAssocID="{9B0FD3E3-896A-0F4C-A15F-F0507497C923}" presName="thickLine" presStyleLbl="alignNode1" presStyleIdx="1" presStyleCnt="5"/>
      <dgm:spPr/>
    </dgm:pt>
    <dgm:pt modelId="{C691A49D-BB9B-AD45-82BF-75050DC6A849}" type="pres">
      <dgm:prSet presAssocID="{9B0FD3E3-896A-0F4C-A15F-F0507497C923}" presName="horz1" presStyleCnt="0"/>
      <dgm:spPr/>
    </dgm:pt>
    <dgm:pt modelId="{888EBB55-CD88-0643-8318-FD3FF2217DD5}" type="pres">
      <dgm:prSet presAssocID="{9B0FD3E3-896A-0F4C-A15F-F0507497C923}" presName="tx1" presStyleLbl="revTx" presStyleIdx="1" presStyleCnt="5"/>
      <dgm:spPr/>
    </dgm:pt>
    <dgm:pt modelId="{F98900F7-9ADB-844D-81B5-29B4AF10EF7C}" type="pres">
      <dgm:prSet presAssocID="{9B0FD3E3-896A-0F4C-A15F-F0507497C923}" presName="vert1" presStyleCnt="0"/>
      <dgm:spPr/>
    </dgm:pt>
    <dgm:pt modelId="{B2B1B964-8E51-9442-A277-D7F657E69BBA}" type="pres">
      <dgm:prSet presAssocID="{95B7D2C5-3C8C-8A46-944A-89E0688B9DE7}" presName="thickLine" presStyleLbl="alignNode1" presStyleIdx="2" presStyleCnt="5"/>
      <dgm:spPr/>
    </dgm:pt>
    <dgm:pt modelId="{4EBD6D68-A54E-C94A-A782-D673829DDB56}" type="pres">
      <dgm:prSet presAssocID="{95B7D2C5-3C8C-8A46-944A-89E0688B9DE7}" presName="horz1" presStyleCnt="0"/>
      <dgm:spPr/>
    </dgm:pt>
    <dgm:pt modelId="{686B1EE3-09F9-D348-90B9-9ACE78F75C52}" type="pres">
      <dgm:prSet presAssocID="{95B7D2C5-3C8C-8A46-944A-89E0688B9DE7}" presName="tx1" presStyleLbl="revTx" presStyleIdx="2" presStyleCnt="5"/>
      <dgm:spPr/>
    </dgm:pt>
    <dgm:pt modelId="{64BDF08C-F4AC-8E4A-B602-5E879E7036A8}" type="pres">
      <dgm:prSet presAssocID="{95B7D2C5-3C8C-8A46-944A-89E0688B9DE7}" presName="vert1" presStyleCnt="0"/>
      <dgm:spPr/>
    </dgm:pt>
    <dgm:pt modelId="{07408F49-7EA1-294E-B903-9FD4F2BE54F7}" type="pres">
      <dgm:prSet presAssocID="{6ECC30F3-CE1A-524A-956F-C33FD55A9E54}" presName="thickLine" presStyleLbl="alignNode1" presStyleIdx="3" presStyleCnt="5"/>
      <dgm:spPr/>
    </dgm:pt>
    <dgm:pt modelId="{791E6FDA-516E-BA4E-BED9-35D5EE71577D}" type="pres">
      <dgm:prSet presAssocID="{6ECC30F3-CE1A-524A-956F-C33FD55A9E54}" presName="horz1" presStyleCnt="0"/>
      <dgm:spPr/>
    </dgm:pt>
    <dgm:pt modelId="{8D3DE080-5EFE-A845-8673-6363C465ADE8}" type="pres">
      <dgm:prSet presAssocID="{6ECC30F3-CE1A-524A-956F-C33FD55A9E54}" presName="tx1" presStyleLbl="revTx" presStyleIdx="3" presStyleCnt="5"/>
      <dgm:spPr/>
    </dgm:pt>
    <dgm:pt modelId="{5236F58A-EF5B-1948-B966-2F109123FA04}" type="pres">
      <dgm:prSet presAssocID="{6ECC30F3-CE1A-524A-956F-C33FD55A9E54}" presName="vert1" presStyleCnt="0"/>
      <dgm:spPr/>
    </dgm:pt>
    <dgm:pt modelId="{DA10D182-669C-D64B-839D-37E9AA1C68F7}" type="pres">
      <dgm:prSet presAssocID="{6726D222-2891-014A-BEC5-FECDF5568C69}" presName="thickLine" presStyleLbl="alignNode1" presStyleIdx="4" presStyleCnt="5"/>
      <dgm:spPr/>
    </dgm:pt>
    <dgm:pt modelId="{10CE6550-792D-954E-BF5B-8CBB54324018}" type="pres">
      <dgm:prSet presAssocID="{6726D222-2891-014A-BEC5-FECDF5568C69}" presName="horz1" presStyleCnt="0"/>
      <dgm:spPr/>
    </dgm:pt>
    <dgm:pt modelId="{E9FBF783-B03A-A745-BE33-491ED743840E}" type="pres">
      <dgm:prSet presAssocID="{6726D222-2891-014A-BEC5-FECDF5568C69}" presName="tx1" presStyleLbl="revTx" presStyleIdx="4" presStyleCnt="5"/>
      <dgm:spPr/>
    </dgm:pt>
    <dgm:pt modelId="{EBD80914-B19F-6E41-94D0-FED7964458B7}" type="pres">
      <dgm:prSet presAssocID="{6726D222-2891-014A-BEC5-FECDF5568C69}" presName="vert1" presStyleCnt="0"/>
      <dgm:spPr/>
    </dgm:pt>
  </dgm:ptLst>
  <dgm:cxnLst>
    <dgm:cxn modelId="{A20D3603-116D-8A41-8DCE-3B21D77FB559}" type="presOf" srcId="{B3A3C7C4-305C-7C49-8589-6CF000D126D5}" destId="{697EBC80-AC3D-4848-8C3B-509FCDAB0BD3}" srcOrd="0" destOrd="0" presId="urn:microsoft.com/office/officeart/2008/layout/LinedList"/>
    <dgm:cxn modelId="{2601800C-F56F-154F-AA8F-CCA142BC6A24}" srcId="{63DDD004-F4E9-5A42-8B7E-C8D06737ED86}" destId="{6ECC30F3-CE1A-524A-956F-C33FD55A9E54}" srcOrd="3" destOrd="0" parTransId="{E8C19534-F3F7-6547-86A9-AB83E598609E}" sibTransId="{D761F90A-5A7E-8A45-96CF-55A4B98F0EC3}"/>
    <dgm:cxn modelId="{9D83F556-9FDB-7A44-98F4-2FC7559FAD93}" srcId="{63DDD004-F4E9-5A42-8B7E-C8D06737ED86}" destId="{95B7D2C5-3C8C-8A46-944A-89E0688B9DE7}" srcOrd="2" destOrd="0" parTransId="{861744F0-9F3F-B840-B952-EF574AA87828}" sibTransId="{764A7376-7DCB-E442-91AA-73AE5505BCB6}"/>
    <dgm:cxn modelId="{98346064-F7C7-FC47-B682-5224597946E0}" type="presOf" srcId="{6726D222-2891-014A-BEC5-FECDF5568C69}" destId="{E9FBF783-B03A-A745-BE33-491ED743840E}" srcOrd="0" destOrd="0" presId="urn:microsoft.com/office/officeart/2008/layout/LinedList"/>
    <dgm:cxn modelId="{875D4A78-1C7F-104E-B99D-49986FC9AC4E}" type="presOf" srcId="{63DDD004-F4E9-5A42-8B7E-C8D06737ED86}" destId="{B171342D-BF78-E046-BAB2-24A11BF0B4BD}" srcOrd="0" destOrd="0" presId="urn:microsoft.com/office/officeart/2008/layout/LinedList"/>
    <dgm:cxn modelId="{73F7D983-2B30-9643-9C5F-4BDDDE65DF21}" type="presOf" srcId="{95B7D2C5-3C8C-8A46-944A-89E0688B9DE7}" destId="{686B1EE3-09F9-D348-90B9-9ACE78F75C52}" srcOrd="0" destOrd="0" presId="urn:microsoft.com/office/officeart/2008/layout/LinedList"/>
    <dgm:cxn modelId="{C5B81B94-7192-174C-B736-5F287D30FCC8}" type="presOf" srcId="{6ECC30F3-CE1A-524A-956F-C33FD55A9E54}" destId="{8D3DE080-5EFE-A845-8673-6363C465ADE8}" srcOrd="0" destOrd="0" presId="urn:microsoft.com/office/officeart/2008/layout/LinedList"/>
    <dgm:cxn modelId="{218FA4A4-021F-5C40-A985-C211552BB887}" type="presOf" srcId="{9B0FD3E3-896A-0F4C-A15F-F0507497C923}" destId="{888EBB55-CD88-0643-8318-FD3FF2217DD5}" srcOrd="0" destOrd="0" presId="urn:microsoft.com/office/officeart/2008/layout/LinedList"/>
    <dgm:cxn modelId="{E273F9B9-0FC8-7647-BBE0-C081AC324897}" srcId="{63DDD004-F4E9-5A42-8B7E-C8D06737ED86}" destId="{B3A3C7C4-305C-7C49-8589-6CF000D126D5}" srcOrd="0" destOrd="0" parTransId="{803F91A8-DA69-EE47-9E0A-082CE8749E6B}" sibTransId="{9246126A-4B2F-CF4D-9470-5169EC636138}"/>
    <dgm:cxn modelId="{E0FF5CC4-E2D5-7747-A1AA-2C256A1EBE84}" srcId="{63DDD004-F4E9-5A42-8B7E-C8D06737ED86}" destId="{6726D222-2891-014A-BEC5-FECDF5568C69}" srcOrd="4" destOrd="0" parTransId="{4BECFFA5-7E62-FE4F-A3B8-6A94EA62A7BA}" sibTransId="{1D81BF4B-17A7-2645-A463-E1B7C9FBE301}"/>
    <dgm:cxn modelId="{1AEE44CA-D9BA-3646-9D54-58171F21ACB7}" srcId="{63DDD004-F4E9-5A42-8B7E-C8D06737ED86}" destId="{9B0FD3E3-896A-0F4C-A15F-F0507497C923}" srcOrd="1" destOrd="0" parTransId="{AA0A3DFB-BAA3-A847-A6E5-FE7778587AD5}" sibTransId="{8BF43099-D38B-2B43-9A0F-5D1F35E791FE}"/>
    <dgm:cxn modelId="{9331F161-448B-594D-A1C2-4CDFEFF98FC9}" type="presParOf" srcId="{B171342D-BF78-E046-BAB2-24A11BF0B4BD}" destId="{EC9A8BC3-7284-8D4E-89B2-5FE76F178CF7}" srcOrd="0" destOrd="0" presId="urn:microsoft.com/office/officeart/2008/layout/LinedList"/>
    <dgm:cxn modelId="{1B4E2073-DEAB-4041-99F1-2B47FA5B4766}" type="presParOf" srcId="{B171342D-BF78-E046-BAB2-24A11BF0B4BD}" destId="{590B1F2C-CE5A-A745-9C63-3BB506486983}" srcOrd="1" destOrd="0" presId="urn:microsoft.com/office/officeart/2008/layout/LinedList"/>
    <dgm:cxn modelId="{9AB98EB1-8CE6-7F4F-B713-EBC066AD1B3E}" type="presParOf" srcId="{590B1F2C-CE5A-A745-9C63-3BB506486983}" destId="{697EBC80-AC3D-4848-8C3B-509FCDAB0BD3}" srcOrd="0" destOrd="0" presId="urn:microsoft.com/office/officeart/2008/layout/LinedList"/>
    <dgm:cxn modelId="{CA317089-A7D3-9A43-A51E-6676304FE618}" type="presParOf" srcId="{590B1F2C-CE5A-A745-9C63-3BB506486983}" destId="{AD4451E9-4503-814B-B379-71EBCC9718BE}" srcOrd="1" destOrd="0" presId="urn:microsoft.com/office/officeart/2008/layout/LinedList"/>
    <dgm:cxn modelId="{708B103E-B292-CC4C-B8D6-FB078DDEDFD3}" type="presParOf" srcId="{B171342D-BF78-E046-BAB2-24A11BF0B4BD}" destId="{B6C1ECC7-1FB1-C749-A770-048358997D2B}" srcOrd="2" destOrd="0" presId="urn:microsoft.com/office/officeart/2008/layout/LinedList"/>
    <dgm:cxn modelId="{CB60E808-3054-594A-B16B-7827B99A406E}" type="presParOf" srcId="{B171342D-BF78-E046-BAB2-24A11BF0B4BD}" destId="{C691A49D-BB9B-AD45-82BF-75050DC6A849}" srcOrd="3" destOrd="0" presId="urn:microsoft.com/office/officeart/2008/layout/LinedList"/>
    <dgm:cxn modelId="{4B93D1A6-796A-BE47-9CDE-37005AE8521F}" type="presParOf" srcId="{C691A49D-BB9B-AD45-82BF-75050DC6A849}" destId="{888EBB55-CD88-0643-8318-FD3FF2217DD5}" srcOrd="0" destOrd="0" presId="urn:microsoft.com/office/officeart/2008/layout/LinedList"/>
    <dgm:cxn modelId="{218BF867-2CD9-CD44-AB4A-1E979B0C737A}" type="presParOf" srcId="{C691A49D-BB9B-AD45-82BF-75050DC6A849}" destId="{F98900F7-9ADB-844D-81B5-29B4AF10EF7C}" srcOrd="1" destOrd="0" presId="urn:microsoft.com/office/officeart/2008/layout/LinedList"/>
    <dgm:cxn modelId="{9EE3A84F-98A8-7547-8045-87C1CF8D42C6}" type="presParOf" srcId="{B171342D-BF78-E046-BAB2-24A11BF0B4BD}" destId="{B2B1B964-8E51-9442-A277-D7F657E69BBA}" srcOrd="4" destOrd="0" presId="urn:microsoft.com/office/officeart/2008/layout/LinedList"/>
    <dgm:cxn modelId="{FFE67412-828D-1440-A122-BA0B54E767A5}" type="presParOf" srcId="{B171342D-BF78-E046-BAB2-24A11BF0B4BD}" destId="{4EBD6D68-A54E-C94A-A782-D673829DDB56}" srcOrd="5" destOrd="0" presId="urn:microsoft.com/office/officeart/2008/layout/LinedList"/>
    <dgm:cxn modelId="{3F028B1D-E297-7F43-A829-B1267BBBC1D8}" type="presParOf" srcId="{4EBD6D68-A54E-C94A-A782-D673829DDB56}" destId="{686B1EE3-09F9-D348-90B9-9ACE78F75C52}" srcOrd="0" destOrd="0" presId="urn:microsoft.com/office/officeart/2008/layout/LinedList"/>
    <dgm:cxn modelId="{D19C342B-0353-B24F-953E-EDB0B479EFB9}" type="presParOf" srcId="{4EBD6D68-A54E-C94A-A782-D673829DDB56}" destId="{64BDF08C-F4AC-8E4A-B602-5E879E7036A8}" srcOrd="1" destOrd="0" presId="urn:microsoft.com/office/officeart/2008/layout/LinedList"/>
    <dgm:cxn modelId="{D3B94EC6-17D0-5E41-B8D5-6F7483A3CB7D}" type="presParOf" srcId="{B171342D-BF78-E046-BAB2-24A11BF0B4BD}" destId="{07408F49-7EA1-294E-B903-9FD4F2BE54F7}" srcOrd="6" destOrd="0" presId="urn:microsoft.com/office/officeart/2008/layout/LinedList"/>
    <dgm:cxn modelId="{AB0EFB99-3F4A-434E-800B-E740EA1EB337}" type="presParOf" srcId="{B171342D-BF78-E046-BAB2-24A11BF0B4BD}" destId="{791E6FDA-516E-BA4E-BED9-35D5EE71577D}" srcOrd="7" destOrd="0" presId="urn:microsoft.com/office/officeart/2008/layout/LinedList"/>
    <dgm:cxn modelId="{6298AF86-C584-2546-80EE-100BFE73A815}" type="presParOf" srcId="{791E6FDA-516E-BA4E-BED9-35D5EE71577D}" destId="{8D3DE080-5EFE-A845-8673-6363C465ADE8}" srcOrd="0" destOrd="0" presId="urn:microsoft.com/office/officeart/2008/layout/LinedList"/>
    <dgm:cxn modelId="{0916C937-031F-014C-AFCB-8BE6311E5183}" type="presParOf" srcId="{791E6FDA-516E-BA4E-BED9-35D5EE71577D}" destId="{5236F58A-EF5B-1948-B966-2F109123FA04}" srcOrd="1" destOrd="0" presId="urn:microsoft.com/office/officeart/2008/layout/LinedList"/>
    <dgm:cxn modelId="{9430A4DA-8494-F645-A3D8-AD992F931927}" type="presParOf" srcId="{B171342D-BF78-E046-BAB2-24A11BF0B4BD}" destId="{DA10D182-669C-D64B-839D-37E9AA1C68F7}" srcOrd="8" destOrd="0" presId="urn:microsoft.com/office/officeart/2008/layout/LinedList"/>
    <dgm:cxn modelId="{D7FC143A-BAC2-2A4C-83C3-F10487AEE58F}" type="presParOf" srcId="{B171342D-BF78-E046-BAB2-24A11BF0B4BD}" destId="{10CE6550-792D-954E-BF5B-8CBB54324018}" srcOrd="9" destOrd="0" presId="urn:microsoft.com/office/officeart/2008/layout/LinedList"/>
    <dgm:cxn modelId="{47DA1935-A3F7-DB4E-836C-FB975BB28841}" type="presParOf" srcId="{10CE6550-792D-954E-BF5B-8CBB54324018}" destId="{E9FBF783-B03A-A745-BE33-491ED743840E}" srcOrd="0" destOrd="0" presId="urn:microsoft.com/office/officeart/2008/layout/LinedList"/>
    <dgm:cxn modelId="{F4D93821-4412-8A46-B8A2-669DAF5C192A}" type="presParOf" srcId="{10CE6550-792D-954E-BF5B-8CBB54324018}" destId="{EBD80914-B19F-6E41-94D0-FED7964458B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55FD8BE9-8046-7D46-A0B4-BE4B97045B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E7A73B7-85EF-2640-A928-C98519F53827}">
      <dgm:prSet/>
      <dgm:spPr/>
      <dgm:t>
        <a:bodyPr/>
        <a:lstStyle/>
        <a:p>
          <a:r>
            <a:rPr lang="zh-CN" altLang="en-US" b="0" i="0" u="none"/>
            <a:t>第三百七十九条　</a:t>
          </a:r>
          <a:r>
            <a:rPr lang="en-US" altLang="zh-CN" b="0" i="0" u="none"/>
            <a:t>【</a:t>
          </a:r>
          <a:r>
            <a:rPr lang="zh-CN" altLang="en-US" b="0" i="0" u="none"/>
            <a:t>在先用益物权对地役权的限制</a:t>
          </a:r>
          <a:r>
            <a:rPr lang="en-US" altLang="zh-CN" b="0" i="0" u="none"/>
            <a:t>】</a:t>
          </a:r>
          <a:r>
            <a:rPr lang="zh-CN" altLang="en-US" b="0" i="0" u="none"/>
            <a:t>土地上已经设立土地承包经营权、建设用地使用权、宅基地使用权等用益物权的</a:t>
          </a:r>
          <a:r>
            <a:rPr lang="en-US" altLang="zh-CN" b="0" i="0" u="none"/>
            <a:t>,</a:t>
          </a:r>
          <a:r>
            <a:rPr lang="zh-CN" altLang="en-US" b="0" i="0" u="none"/>
            <a:t>未经用益物权人同意</a:t>
          </a:r>
          <a:r>
            <a:rPr lang="en-US" altLang="zh-CN" b="0" i="0" u="none"/>
            <a:t>,</a:t>
          </a:r>
          <a:r>
            <a:rPr lang="zh-CN" altLang="en-US" b="0" i="0" u="none"/>
            <a:t>土地所有权人不得设立地役权。</a:t>
          </a:r>
        </a:p>
      </dgm:t>
    </dgm:pt>
    <dgm:pt modelId="{628C055C-3698-724F-9760-255878DBF9FE}" type="parTrans" cxnId="{126BFFC7-2B0E-0548-B4EE-1449D6D29908}">
      <dgm:prSet/>
      <dgm:spPr/>
      <dgm:t>
        <a:bodyPr/>
        <a:lstStyle/>
        <a:p>
          <a:endParaRPr lang="zh-CN" altLang="en-US"/>
        </a:p>
      </dgm:t>
    </dgm:pt>
    <dgm:pt modelId="{36E9DEEE-D0FE-A846-94BE-4307F12504C0}" type="sibTrans" cxnId="{126BFFC7-2B0E-0548-B4EE-1449D6D29908}">
      <dgm:prSet/>
      <dgm:spPr/>
      <dgm:t>
        <a:bodyPr/>
        <a:lstStyle/>
        <a:p>
          <a:endParaRPr lang="zh-CN" altLang="en-US"/>
        </a:p>
      </dgm:t>
    </dgm:pt>
    <dgm:pt modelId="{ED9C0ECB-7DC0-9E46-8490-2ACDF9CF7D55}">
      <dgm:prSet/>
      <dgm:spPr/>
      <dgm:t>
        <a:bodyPr/>
        <a:lstStyle/>
        <a:p>
          <a:r>
            <a:rPr lang="zh-CN" altLang="en-US" b="0" i="0" u="none"/>
            <a:t>第三百八十条　</a:t>
          </a:r>
          <a:r>
            <a:rPr lang="en-US" altLang="zh-CN" b="0" i="0" u="none"/>
            <a:t>【</a:t>
          </a:r>
          <a:r>
            <a:rPr lang="zh-CN" altLang="en-US" b="0" i="0" u="none"/>
            <a:t>地役权的转让</a:t>
          </a:r>
          <a:r>
            <a:rPr lang="en-US" altLang="zh-CN" b="0" i="0" u="none"/>
            <a:t>】</a:t>
          </a:r>
          <a:r>
            <a:rPr lang="zh-CN" altLang="en-US" b="0" i="0" u="none"/>
            <a:t>地役权不得单独转让。土地承包经营权、建设用地使用权等转让的</a:t>
          </a:r>
          <a:r>
            <a:rPr lang="en-US" altLang="zh-CN" b="0" i="0" u="none"/>
            <a:t>,</a:t>
          </a:r>
          <a:r>
            <a:rPr lang="zh-CN" altLang="en-US" b="0" i="0" u="none"/>
            <a:t>地役权一并转让</a:t>
          </a:r>
          <a:r>
            <a:rPr lang="en-US" altLang="zh-CN" b="0" i="0" u="none"/>
            <a:t>,</a:t>
          </a:r>
          <a:r>
            <a:rPr lang="zh-CN" altLang="en-US" b="0" i="0" u="none"/>
            <a:t>但是合同另有约定的除外。</a:t>
          </a:r>
        </a:p>
      </dgm:t>
    </dgm:pt>
    <dgm:pt modelId="{2711164C-686D-0842-B96B-D0E006E74F22}" type="parTrans" cxnId="{FE57DFC5-B43A-4E49-874F-642E09E4F228}">
      <dgm:prSet/>
      <dgm:spPr/>
      <dgm:t>
        <a:bodyPr/>
        <a:lstStyle/>
        <a:p>
          <a:endParaRPr lang="zh-CN" altLang="en-US"/>
        </a:p>
      </dgm:t>
    </dgm:pt>
    <dgm:pt modelId="{BEDAFB2E-C0C6-8C47-905A-C58C265C79D2}" type="sibTrans" cxnId="{FE57DFC5-B43A-4E49-874F-642E09E4F228}">
      <dgm:prSet/>
      <dgm:spPr/>
      <dgm:t>
        <a:bodyPr/>
        <a:lstStyle/>
        <a:p>
          <a:endParaRPr lang="zh-CN" altLang="en-US"/>
        </a:p>
      </dgm:t>
    </dgm:pt>
    <dgm:pt modelId="{5212AA9D-FBFE-B64E-B972-F015D71427D5}">
      <dgm:prSet/>
      <dgm:spPr/>
      <dgm:t>
        <a:bodyPr/>
        <a:lstStyle/>
        <a:p>
          <a:r>
            <a:rPr lang="zh-CN" altLang="en-US" b="0" i="0" u="none"/>
            <a:t>第三百八十一条　</a:t>
          </a:r>
          <a:r>
            <a:rPr lang="en-US" altLang="zh-CN" b="0" i="0" u="none"/>
            <a:t>【</a:t>
          </a:r>
          <a:r>
            <a:rPr lang="zh-CN" altLang="en-US" b="0" i="0" u="none"/>
            <a:t>地役权的抵押</a:t>
          </a:r>
          <a:r>
            <a:rPr lang="en-US" altLang="zh-CN" b="0" i="0" u="none"/>
            <a:t>】</a:t>
          </a:r>
          <a:r>
            <a:rPr lang="zh-CN" altLang="en-US" b="0" i="0" u="none"/>
            <a:t>地役权不得单独抵押。土地经营权、建设用地使用权等抵押的</a:t>
          </a:r>
          <a:r>
            <a:rPr lang="en-US" altLang="zh-CN" b="0" i="0" u="none"/>
            <a:t>,</a:t>
          </a:r>
          <a:r>
            <a:rPr lang="zh-CN" altLang="en-US" b="0" i="0" u="none"/>
            <a:t>在实现抵押权时</a:t>
          </a:r>
          <a:r>
            <a:rPr lang="en-US" altLang="zh-CN" b="0" i="0" u="none"/>
            <a:t>,</a:t>
          </a:r>
          <a:r>
            <a:rPr lang="zh-CN" altLang="en-US" b="0" i="0" u="none"/>
            <a:t>地役权一并转让。</a:t>
          </a:r>
        </a:p>
      </dgm:t>
    </dgm:pt>
    <dgm:pt modelId="{299C8C8C-4BA5-CD41-AB54-9AB1A1998B9A}" type="parTrans" cxnId="{35AAFDD8-CD3C-E948-93B4-C30E65AAA03C}">
      <dgm:prSet/>
      <dgm:spPr/>
      <dgm:t>
        <a:bodyPr/>
        <a:lstStyle/>
        <a:p>
          <a:endParaRPr lang="zh-CN" altLang="en-US"/>
        </a:p>
      </dgm:t>
    </dgm:pt>
    <dgm:pt modelId="{EC981786-2ACD-7442-A7E2-E5E9FC2946CF}" type="sibTrans" cxnId="{35AAFDD8-CD3C-E948-93B4-C30E65AAA03C}">
      <dgm:prSet/>
      <dgm:spPr/>
      <dgm:t>
        <a:bodyPr/>
        <a:lstStyle/>
        <a:p>
          <a:endParaRPr lang="zh-CN" altLang="en-US"/>
        </a:p>
      </dgm:t>
    </dgm:pt>
    <dgm:pt modelId="{97F51182-9FDC-F048-9A73-5E19F0835240}">
      <dgm:prSet/>
      <dgm:spPr/>
      <dgm:t>
        <a:bodyPr/>
        <a:lstStyle/>
        <a:p>
          <a:r>
            <a:rPr lang="zh-CN" altLang="en-US" b="0" i="0" u="none"/>
            <a:t>第三百八十二条　</a:t>
          </a:r>
          <a:r>
            <a:rPr lang="en-US" altLang="zh-CN" b="0" i="0" u="none"/>
            <a:t>【</a:t>
          </a:r>
          <a:r>
            <a:rPr lang="zh-CN" altLang="en-US" b="0" i="0" u="none"/>
            <a:t>地役权对需役地及其上权利的不可分性</a:t>
          </a:r>
          <a:r>
            <a:rPr lang="en-US" altLang="zh-CN" b="0" i="0" u="none"/>
            <a:t>】</a:t>
          </a:r>
          <a:r>
            <a:rPr lang="zh-CN" altLang="en-US" b="0" i="0" u="none"/>
            <a:t>需役地以及需役地上的土地承包经营权、建设用地使用权等部分转让时</a:t>
          </a:r>
          <a:r>
            <a:rPr lang="en-US" altLang="zh-CN" b="0" i="0" u="none"/>
            <a:t>,</a:t>
          </a:r>
          <a:r>
            <a:rPr lang="zh-CN" altLang="en-US" b="0" i="0" u="none"/>
            <a:t>转让部分涉及地役权的</a:t>
          </a:r>
          <a:r>
            <a:rPr lang="en-US" altLang="zh-CN" b="0" i="0" u="none"/>
            <a:t>,</a:t>
          </a:r>
          <a:r>
            <a:rPr lang="zh-CN" altLang="en-US" b="0" i="0" u="none"/>
            <a:t>受让人同时享有地役权。</a:t>
          </a:r>
        </a:p>
      </dgm:t>
    </dgm:pt>
    <dgm:pt modelId="{03DEDE68-5C9A-094C-A15E-6533EB455AA6}" type="parTrans" cxnId="{1514AF96-780B-984B-89CC-3B81C6E0FD1C}">
      <dgm:prSet/>
      <dgm:spPr/>
      <dgm:t>
        <a:bodyPr/>
        <a:lstStyle/>
        <a:p>
          <a:endParaRPr lang="zh-CN" altLang="en-US"/>
        </a:p>
      </dgm:t>
    </dgm:pt>
    <dgm:pt modelId="{A4F5D092-B3B4-384C-B034-E85511F5A26A}" type="sibTrans" cxnId="{1514AF96-780B-984B-89CC-3B81C6E0FD1C}">
      <dgm:prSet/>
      <dgm:spPr/>
      <dgm:t>
        <a:bodyPr/>
        <a:lstStyle/>
        <a:p>
          <a:endParaRPr lang="zh-CN" altLang="en-US"/>
        </a:p>
      </dgm:t>
    </dgm:pt>
    <dgm:pt modelId="{882C9889-6BCD-204C-B37D-CA174DD8F0B4}">
      <dgm:prSet/>
      <dgm:spPr/>
      <dgm:t>
        <a:bodyPr/>
        <a:lstStyle/>
        <a:p>
          <a:r>
            <a:rPr lang="zh-CN" altLang="en-US" b="0" i="0" u="none"/>
            <a:t>第三百八十三条　</a:t>
          </a:r>
          <a:r>
            <a:rPr lang="en-US" altLang="zh-CN" b="0" i="0" u="none"/>
            <a:t>【</a:t>
          </a:r>
          <a:r>
            <a:rPr lang="zh-CN" altLang="en-US" b="0" i="0" u="none"/>
            <a:t>地役权对供役地及其上权利的不可分性</a:t>
          </a:r>
          <a:r>
            <a:rPr lang="en-US" altLang="zh-CN" b="0" i="0" u="none"/>
            <a:t>】</a:t>
          </a:r>
          <a:r>
            <a:rPr lang="zh-CN" altLang="en-US" b="0" i="0" u="none"/>
            <a:t>供役地以及供役地上的土地承包经营权、建设用地使用权等部分转让时</a:t>
          </a:r>
          <a:r>
            <a:rPr lang="en-US" altLang="zh-CN" b="0" i="0" u="none"/>
            <a:t>,</a:t>
          </a:r>
          <a:r>
            <a:rPr lang="zh-CN" altLang="en-US" b="0" i="0" u="none"/>
            <a:t>转让部分涉及地役权的</a:t>
          </a:r>
          <a:r>
            <a:rPr lang="en-US" altLang="zh-CN" b="0" i="0" u="none"/>
            <a:t>,</a:t>
          </a:r>
          <a:r>
            <a:rPr lang="zh-CN" altLang="en-US" b="0" i="0" u="none"/>
            <a:t>地役权对受让人具有法律约束力。</a:t>
          </a:r>
        </a:p>
      </dgm:t>
    </dgm:pt>
    <dgm:pt modelId="{9B49EA5F-BF3C-F74E-9C3B-AB4488280BB0}" type="parTrans" cxnId="{692AC186-5901-C040-B8C3-01A0C0AA0C4B}">
      <dgm:prSet/>
      <dgm:spPr/>
      <dgm:t>
        <a:bodyPr/>
        <a:lstStyle/>
        <a:p>
          <a:endParaRPr lang="zh-CN" altLang="en-US"/>
        </a:p>
      </dgm:t>
    </dgm:pt>
    <dgm:pt modelId="{89EDB959-9636-6C46-9779-3C1C0950091D}" type="sibTrans" cxnId="{692AC186-5901-C040-B8C3-01A0C0AA0C4B}">
      <dgm:prSet/>
      <dgm:spPr/>
      <dgm:t>
        <a:bodyPr/>
        <a:lstStyle/>
        <a:p>
          <a:endParaRPr lang="zh-CN" altLang="en-US"/>
        </a:p>
      </dgm:t>
    </dgm:pt>
    <dgm:pt modelId="{EB492A77-DAAB-4F48-A6BF-0D428A932040}" type="pres">
      <dgm:prSet presAssocID="{55FD8BE9-8046-7D46-A0B4-BE4B97045B59}" presName="vert0" presStyleCnt="0">
        <dgm:presLayoutVars>
          <dgm:dir/>
          <dgm:animOne val="branch"/>
          <dgm:animLvl val="lvl"/>
        </dgm:presLayoutVars>
      </dgm:prSet>
      <dgm:spPr/>
    </dgm:pt>
    <dgm:pt modelId="{4C2FBCEB-858A-8140-BC2B-585E80B93C0C}" type="pres">
      <dgm:prSet presAssocID="{BE7A73B7-85EF-2640-A928-C98519F53827}" presName="thickLine" presStyleLbl="alignNode1" presStyleIdx="0" presStyleCnt="5"/>
      <dgm:spPr/>
    </dgm:pt>
    <dgm:pt modelId="{49FEAEEF-A8FD-B544-BA0D-4D5D8CD67087}" type="pres">
      <dgm:prSet presAssocID="{BE7A73B7-85EF-2640-A928-C98519F53827}" presName="horz1" presStyleCnt="0"/>
      <dgm:spPr/>
    </dgm:pt>
    <dgm:pt modelId="{1FFD13F1-CD31-6D48-80E3-DEF0821AF5A5}" type="pres">
      <dgm:prSet presAssocID="{BE7A73B7-85EF-2640-A928-C98519F53827}" presName="tx1" presStyleLbl="revTx" presStyleIdx="0" presStyleCnt="5"/>
      <dgm:spPr/>
    </dgm:pt>
    <dgm:pt modelId="{1AACD7A7-6EA4-EB49-87E8-C3A539E5B792}" type="pres">
      <dgm:prSet presAssocID="{BE7A73B7-85EF-2640-A928-C98519F53827}" presName="vert1" presStyleCnt="0"/>
      <dgm:spPr/>
    </dgm:pt>
    <dgm:pt modelId="{C1881CED-A026-164E-A3B1-AA38E366F94B}" type="pres">
      <dgm:prSet presAssocID="{ED9C0ECB-7DC0-9E46-8490-2ACDF9CF7D55}" presName="thickLine" presStyleLbl="alignNode1" presStyleIdx="1" presStyleCnt="5"/>
      <dgm:spPr/>
    </dgm:pt>
    <dgm:pt modelId="{B3071DC3-5B6A-1B41-9124-5C0321B9F719}" type="pres">
      <dgm:prSet presAssocID="{ED9C0ECB-7DC0-9E46-8490-2ACDF9CF7D55}" presName="horz1" presStyleCnt="0"/>
      <dgm:spPr/>
    </dgm:pt>
    <dgm:pt modelId="{A8D59A63-6B06-1C47-AFF6-ECB3BC22F05E}" type="pres">
      <dgm:prSet presAssocID="{ED9C0ECB-7DC0-9E46-8490-2ACDF9CF7D55}" presName="tx1" presStyleLbl="revTx" presStyleIdx="1" presStyleCnt="5"/>
      <dgm:spPr/>
    </dgm:pt>
    <dgm:pt modelId="{3D0C2339-D39E-D74C-9DB1-D24F98DB45E1}" type="pres">
      <dgm:prSet presAssocID="{ED9C0ECB-7DC0-9E46-8490-2ACDF9CF7D55}" presName="vert1" presStyleCnt="0"/>
      <dgm:spPr/>
    </dgm:pt>
    <dgm:pt modelId="{40F94F70-CDC4-014F-8C74-80C0268D4534}" type="pres">
      <dgm:prSet presAssocID="{5212AA9D-FBFE-B64E-B972-F015D71427D5}" presName="thickLine" presStyleLbl="alignNode1" presStyleIdx="2" presStyleCnt="5"/>
      <dgm:spPr/>
    </dgm:pt>
    <dgm:pt modelId="{2EEBD553-0021-0A40-B866-73E0B3B99342}" type="pres">
      <dgm:prSet presAssocID="{5212AA9D-FBFE-B64E-B972-F015D71427D5}" presName="horz1" presStyleCnt="0"/>
      <dgm:spPr/>
    </dgm:pt>
    <dgm:pt modelId="{89EC1857-02C2-C345-8C6C-0856A5324C0F}" type="pres">
      <dgm:prSet presAssocID="{5212AA9D-FBFE-B64E-B972-F015D71427D5}" presName="tx1" presStyleLbl="revTx" presStyleIdx="2" presStyleCnt="5"/>
      <dgm:spPr/>
    </dgm:pt>
    <dgm:pt modelId="{A22DD725-3F40-3040-A1FC-653CBBFE23C8}" type="pres">
      <dgm:prSet presAssocID="{5212AA9D-FBFE-B64E-B972-F015D71427D5}" presName="vert1" presStyleCnt="0"/>
      <dgm:spPr/>
    </dgm:pt>
    <dgm:pt modelId="{836CECE3-BA8D-DC42-881F-A2499B9425CB}" type="pres">
      <dgm:prSet presAssocID="{97F51182-9FDC-F048-9A73-5E19F0835240}" presName="thickLine" presStyleLbl="alignNode1" presStyleIdx="3" presStyleCnt="5"/>
      <dgm:spPr/>
    </dgm:pt>
    <dgm:pt modelId="{D8877D74-4B50-B049-8902-AAE9EB2E1685}" type="pres">
      <dgm:prSet presAssocID="{97F51182-9FDC-F048-9A73-5E19F0835240}" presName="horz1" presStyleCnt="0"/>
      <dgm:spPr/>
    </dgm:pt>
    <dgm:pt modelId="{28D33F2F-535B-0D47-BB7C-70F4453772AF}" type="pres">
      <dgm:prSet presAssocID="{97F51182-9FDC-F048-9A73-5E19F0835240}" presName="tx1" presStyleLbl="revTx" presStyleIdx="3" presStyleCnt="5"/>
      <dgm:spPr/>
    </dgm:pt>
    <dgm:pt modelId="{F0568CEF-3AB2-0947-ACA9-E5C4180A549E}" type="pres">
      <dgm:prSet presAssocID="{97F51182-9FDC-F048-9A73-5E19F0835240}" presName="vert1" presStyleCnt="0"/>
      <dgm:spPr/>
    </dgm:pt>
    <dgm:pt modelId="{395D71BC-44C6-9C4B-A433-227EA6715C6C}" type="pres">
      <dgm:prSet presAssocID="{882C9889-6BCD-204C-B37D-CA174DD8F0B4}" presName="thickLine" presStyleLbl="alignNode1" presStyleIdx="4" presStyleCnt="5"/>
      <dgm:spPr/>
    </dgm:pt>
    <dgm:pt modelId="{6C894329-BE38-8749-A5A1-EFD4E59DE2D9}" type="pres">
      <dgm:prSet presAssocID="{882C9889-6BCD-204C-B37D-CA174DD8F0B4}" presName="horz1" presStyleCnt="0"/>
      <dgm:spPr/>
    </dgm:pt>
    <dgm:pt modelId="{54F461D7-01AC-4D4F-B2E1-1C245D2AD91F}" type="pres">
      <dgm:prSet presAssocID="{882C9889-6BCD-204C-B37D-CA174DD8F0B4}" presName="tx1" presStyleLbl="revTx" presStyleIdx="4" presStyleCnt="5"/>
      <dgm:spPr/>
    </dgm:pt>
    <dgm:pt modelId="{3C757044-C40E-2A48-8D6B-E0504EE5CCBC}" type="pres">
      <dgm:prSet presAssocID="{882C9889-6BCD-204C-B37D-CA174DD8F0B4}" presName="vert1" presStyleCnt="0"/>
      <dgm:spPr/>
    </dgm:pt>
  </dgm:ptLst>
  <dgm:cxnLst>
    <dgm:cxn modelId="{4E87430F-688B-E146-9CCA-A0C2AD1119B5}" type="presOf" srcId="{882C9889-6BCD-204C-B37D-CA174DD8F0B4}" destId="{54F461D7-01AC-4D4F-B2E1-1C245D2AD91F}" srcOrd="0" destOrd="0" presId="urn:microsoft.com/office/officeart/2008/layout/LinedList"/>
    <dgm:cxn modelId="{8D7CF00F-557C-E84E-B4F5-2B195E94FE94}" type="presOf" srcId="{55FD8BE9-8046-7D46-A0B4-BE4B97045B59}" destId="{EB492A77-DAAB-4F48-A6BF-0D428A932040}" srcOrd="0" destOrd="0" presId="urn:microsoft.com/office/officeart/2008/layout/LinedList"/>
    <dgm:cxn modelId="{6EC76873-4870-BD4E-9AD5-A48717B3505A}" type="presOf" srcId="{5212AA9D-FBFE-B64E-B972-F015D71427D5}" destId="{89EC1857-02C2-C345-8C6C-0856A5324C0F}" srcOrd="0" destOrd="0" presId="urn:microsoft.com/office/officeart/2008/layout/LinedList"/>
    <dgm:cxn modelId="{692AC186-5901-C040-B8C3-01A0C0AA0C4B}" srcId="{55FD8BE9-8046-7D46-A0B4-BE4B97045B59}" destId="{882C9889-6BCD-204C-B37D-CA174DD8F0B4}" srcOrd="4" destOrd="0" parTransId="{9B49EA5F-BF3C-F74E-9C3B-AB4488280BB0}" sibTransId="{89EDB959-9636-6C46-9779-3C1C0950091D}"/>
    <dgm:cxn modelId="{1514AF96-780B-984B-89CC-3B81C6E0FD1C}" srcId="{55FD8BE9-8046-7D46-A0B4-BE4B97045B59}" destId="{97F51182-9FDC-F048-9A73-5E19F0835240}" srcOrd="3" destOrd="0" parTransId="{03DEDE68-5C9A-094C-A15E-6533EB455AA6}" sibTransId="{A4F5D092-B3B4-384C-B034-E85511F5A26A}"/>
    <dgm:cxn modelId="{36D42BB1-A7FC-674D-B98F-C774908EA30C}" type="presOf" srcId="{97F51182-9FDC-F048-9A73-5E19F0835240}" destId="{28D33F2F-535B-0D47-BB7C-70F4453772AF}" srcOrd="0" destOrd="0" presId="urn:microsoft.com/office/officeart/2008/layout/LinedList"/>
    <dgm:cxn modelId="{747C55B6-CF55-DE45-9F8D-7EDAE8AE0DDF}" type="presOf" srcId="{ED9C0ECB-7DC0-9E46-8490-2ACDF9CF7D55}" destId="{A8D59A63-6B06-1C47-AFF6-ECB3BC22F05E}" srcOrd="0" destOrd="0" presId="urn:microsoft.com/office/officeart/2008/layout/LinedList"/>
    <dgm:cxn modelId="{FE57DFC5-B43A-4E49-874F-642E09E4F228}" srcId="{55FD8BE9-8046-7D46-A0B4-BE4B97045B59}" destId="{ED9C0ECB-7DC0-9E46-8490-2ACDF9CF7D55}" srcOrd="1" destOrd="0" parTransId="{2711164C-686D-0842-B96B-D0E006E74F22}" sibTransId="{BEDAFB2E-C0C6-8C47-905A-C58C265C79D2}"/>
    <dgm:cxn modelId="{126BFFC7-2B0E-0548-B4EE-1449D6D29908}" srcId="{55FD8BE9-8046-7D46-A0B4-BE4B97045B59}" destId="{BE7A73B7-85EF-2640-A928-C98519F53827}" srcOrd="0" destOrd="0" parTransId="{628C055C-3698-724F-9760-255878DBF9FE}" sibTransId="{36E9DEEE-D0FE-A846-94BE-4307F12504C0}"/>
    <dgm:cxn modelId="{BF90D8CA-B2F0-5B4E-BE95-56252DB67026}" type="presOf" srcId="{BE7A73B7-85EF-2640-A928-C98519F53827}" destId="{1FFD13F1-CD31-6D48-80E3-DEF0821AF5A5}" srcOrd="0" destOrd="0" presId="urn:microsoft.com/office/officeart/2008/layout/LinedList"/>
    <dgm:cxn modelId="{35AAFDD8-CD3C-E948-93B4-C30E65AAA03C}" srcId="{55FD8BE9-8046-7D46-A0B4-BE4B97045B59}" destId="{5212AA9D-FBFE-B64E-B972-F015D71427D5}" srcOrd="2" destOrd="0" parTransId="{299C8C8C-4BA5-CD41-AB54-9AB1A1998B9A}" sibTransId="{EC981786-2ACD-7442-A7E2-E5E9FC2946CF}"/>
    <dgm:cxn modelId="{F613013D-4D4E-E748-9D37-A4E412B3CDD1}" type="presParOf" srcId="{EB492A77-DAAB-4F48-A6BF-0D428A932040}" destId="{4C2FBCEB-858A-8140-BC2B-585E80B93C0C}" srcOrd="0" destOrd="0" presId="urn:microsoft.com/office/officeart/2008/layout/LinedList"/>
    <dgm:cxn modelId="{23458F32-B40C-994E-BFB7-4111002C074E}" type="presParOf" srcId="{EB492A77-DAAB-4F48-A6BF-0D428A932040}" destId="{49FEAEEF-A8FD-B544-BA0D-4D5D8CD67087}" srcOrd="1" destOrd="0" presId="urn:microsoft.com/office/officeart/2008/layout/LinedList"/>
    <dgm:cxn modelId="{0C9DA8B8-CF90-7345-B67B-4E2A4E028EFF}" type="presParOf" srcId="{49FEAEEF-A8FD-B544-BA0D-4D5D8CD67087}" destId="{1FFD13F1-CD31-6D48-80E3-DEF0821AF5A5}" srcOrd="0" destOrd="0" presId="urn:microsoft.com/office/officeart/2008/layout/LinedList"/>
    <dgm:cxn modelId="{12BFB3E7-96F8-3B4C-9F6F-7E64CFA1B237}" type="presParOf" srcId="{49FEAEEF-A8FD-B544-BA0D-4D5D8CD67087}" destId="{1AACD7A7-6EA4-EB49-87E8-C3A539E5B792}" srcOrd="1" destOrd="0" presId="urn:microsoft.com/office/officeart/2008/layout/LinedList"/>
    <dgm:cxn modelId="{53C3AA9D-A5DE-0547-BD2A-6682DF1AA1F6}" type="presParOf" srcId="{EB492A77-DAAB-4F48-A6BF-0D428A932040}" destId="{C1881CED-A026-164E-A3B1-AA38E366F94B}" srcOrd="2" destOrd="0" presId="urn:microsoft.com/office/officeart/2008/layout/LinedList"/>
    <dgm:cxn modelId="{EFED8797-25AA-4C49-ACC9-D298B573FD6B}" type="presParOf" srcId="{EB492A77-DAAB-4F48-A6BF-0D428A932040}" destId="{B3071DC3-5B6A-1B41-9124-5C0321B9F719}" srcOrd="3" destOrd="0" presId="urn:microsoft.com/office/officeart/2008/layout/LinedList"/>
    <dgm:cxn modelId="{07854BD2-AD69-6A40-A109-599E92B4A9BA}" type="presParOf" srcId="{B3071DC3-5B6A-1B41-9124-5C0321B9F719}" destId="{A8D59A63-6B06-1C47-AFF6-ECB3BC22F05E}" srcOrd="0" destOrd="0" presId="urn:microsoft.com/office/officeart/2008/layout/LinedList"/>
    <dgm:cxn modelId="{87E8D590-ABD7-2445-9756-86C953317079}" type="presParOf" srcId="{B3071DC3-5B6A-1B41-9124-5C0321B9F719}" destId="{3D0C2339-D39E-D74C-9DB1-D24F98DB45E1}" srcOrd="1" destOrd="0" presId="urn:microsoft.com/office/officeart/2008/layout/LinedList"/>
    <dgm:cxn modelId="{1248767D-B933-4A4E-A4CA-5AC24F848188}" type="presParOf" srcId="{EB492A77-DAAB-4F48-A6BF-0D428A932040}" destId="{40F94F70-CDC4-014F-8C74-80C0268D4534}" srcOrd="4" destOrd="0" presId="urn:microsoft.com/office/officeart/2008/layout/LinedList"/>
    <dgm:cxn modelId="{AB1E68F7-4BD3-6743-9406-5CA6A8127A7F}" type="presParOf" srcId="{EB492A77-DAAB-4F48-A6BF-0D428A932040}" destId="{2EEBD553-0021-0A40-B866-73E0B3B99342}" srcOrd="5" destOrd="0" presId="urn:microsoft.com/office/officeart/2008/layout/LinedList"/>
    <dgm:cxn modelId="{E26F1F8D-0459-7348-881C-09D0249D91F1}" type="presParOf" srcId="{2EEBD553-0021-0A40-B866-73E0B3B99342}" destId="{89EC1857-02C2-C345-8C6C-0856A5324C0F}" srcOrd="0" destOrd="0" presId="urn:microsoft.com/office/officeart/2008/layout/LinedList"/>
    <dgm:cxn modelId="{2C7FF562-0EA5-E54E-9529-888D891DF787}" type="presParOf" srcId="{2EEBD553-0021-0A40-B866-73E0B3B99342}" destId="{A22DD725-3F40-3040-A1FC-653CBBFE23C8}" srcOrd="1" destOrd="0" presId="urn:microsoft.com/office/officeart/2008/layout/LinedList"/>
    <dgm:cxn modelId="{D33333AD-7EB0-6746-9869-17263B79ED99}" type="presParOf" srcId="{EB492A77-DAAB-4F48-A6BF-0D428A932040}" destId="{836CECE3-BA8D-DC42-881F-A2499B9425CB}" srcOrd="6" destOrd="0" presId="urn:microsoft.com/office/officeart/2008/layout/LinedList"/>
    <dgm:cxn modelId="{6F4D3FAD-8128-2B46-AA78-84867AE8E7CC}" type="presParOf" srcId="{EB492A77-DAAB-4F48-A6BF-0D428A932040}" destId="{D8877D74-4B50-B049-8902-AAE9EB2E1685}" srcOrd="7" destOrd="0" presId="urn:microsoft.com/office/officeart/2008/layout/LinedList"/>
    <dgm:cxn modelId="{13A7C1A8-489A-B343-9F61-D93FC165B5FD}" type="presParOf" srcId="{D8877D74-4B50-B049-8902-AAE9EB2E1685}" destId="{28D33F2F-535B-0D47-BB7C-70F4453772AF}" srcOrd="0" destOrd="0" presId="urn:microsoft.com/office/officeart/2008/layout/LinedList"/>
    <dgm:cxn modelId="{148B139E-B5BB-A94E-8BD9-4ED2206A9A81}" type="presParOf" srcId="{D8877D74-4B50-B049-8902-AAE9EB2E1685}" destId="{F0568CEF-3AB2-0947-ACA9-E5C4180A549E}" srcOrd="1" destOrd="0" presId="urn:microsoft.com/office/officeart/2008/layout/LinedList"/>
    <dgm:cxn modelId="{FFFFE9EA-D747-C247-A7F9-6D226825B1D9}" type="presParOf" srcId="{EB492A77-DAAB-4F48-A6BF-0D428A932040}" destId="{395D71BC-44C6-9C4B-A433-227EA6715C6C}" srcOrd="8" destOrd="0" presId="urn:microsoft.com/office/officeart/2008/layout/LinedList"/>
    <dgm:cxn modelId="{ECF571A3-F558-E945-B380-8AEB74BC1F3A}" type="presParOf" srcId="{EB492A77-DAAB-4F48-A6BF-0D428A932040}" destId="{6C894329-BE38-8749-A5A1-EFD4E59DE2D9}" srcOrd="9" destOrd="0" presId="urn:microsoft.com/office/officeart/2008/layout/LinedList"/>
    <dgm:cxn modelId="{02D4BE6D-32DB-414B-B9A9-86033FD06384}" type="presParOf" srcId="{6C894329-BE38-8749-A5A1-EFD4E59DE2D9}" destId="{54F461D7-01AC-4D4F-B2E1-1C245D2AD91F}" srcOrd="0" destOrd="0" presId="urn:microsoft.com/office/officeart/2008/layout/LinedList"/>
    <dgm:cxn modelId="{10DFAD73-184B-1D4E-B033-428974969600}" type="presParOf" srcId="{6C894329-BE38-8749-A5A1-EFD4E59DE2D9}" destId="{3C757044-C40E-2A48-8D6B-E0504EE5CC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69FA997-79A6-8F41-8988-1E9E7D0424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9CB42C5-3553-F344-B5E2-0137C308A8F0}">
      <dgm:prSet/>
      <dgm:spPr/>
      <dgm:t>
        <a:bodyPr/>
        <a:lstStyle/>
        <a:p>
          <a:r>
            <a:rPr lang="zh-CN" altLang="en-US" b="0" i="0" u="none"/>
            <a:t>第三百八十四条　</a:t>
          </a:r>
          <a:r>
            <a:rPr lang="en-US" altLang="zh-CN" b="0" i="0" u="none"/>
            <a:t>【</a:t>
          </a:r>
          <a:r>
            <a:rPr lang="zh-CN" altLang="en-US" b="0" i="0" u="none"/>
            <a:t>供役地权利人单方解除地役权合同的法定事由</a:t>
          </a:r>
          <a:r>
            <a:rPr lang="en-US" altLang="zh-CN" b="0" i="0" u="none"/>
            <a:t>】</a:t>
          </a:r>
          <a:r>
            <a:rPr lang="zh-CN" altLang="en-US" b="0" i="0" u="none"/>
            <a:t>地役权人有下列情形之一的</a:t>
          </a:r>
          <a:r>
            <a:rPr lang="en-US" altLang="zh-CN" b="0" i="0" u="none"/>
            <a:t>,</a:t>
          </a:r>
          <a:r>
            <a:rPr lang="zh-CN" altLang="en-US" b="0" i="0" u="none"/>
            <a:t>供役地权利人有权解除地役权合同</a:t>
          </a:r>
          <a:r>
            <a:rPr lang="en-US" altLang="zh-CN" b="0" i="0" u="none"/>
            <a:t>,</a:t>
          </a:r>
          <a:r>
            <a:rPr lang="zh-CN" altLang="en-US" b="0" i="0" u="none"/>
            <a:t>地役权消灭</a:t>
          </a:r>
          <a:r>
            <a:rPr lang="en-US" altLang="zh-CN" b="0" i="0" u="none"/>
            <a:t>:</a:t>
          </a:r>
        </a:p>
      </dgm:t>
    </dgm:pt>
    <dgm:pt modelId="{8842F9CD-F1C4-A949-A61B-4A1ED4729DA5}" type="parTrans" cxnId="{4EB9AB3F-7AD0-2E49-9471-F5B946607F7F}">
      <dgm:prSet/>
      <dgm:spPr/>
      <dgm:t>
        <a:bodyPr/>
        <a:lstStyle/>
        <a:p>
          <a:endParaRPr lang="zh-CN" altLang="en-US"/>
        </a:p>
      </dgm:t>
    </dgm:pt>
    <dgm:pt modelId="{A26B211B-F270-DE42-81B9-B11B82534C6D}" type="sibTrans" cxnId="{4EB9AB3F-7AD0-2E49-9471-F5B946607F7F}">
      <dgm:prSet/>
      <dgm:spPr/>
      <dgm:t>
        <a:bodyPr/>
        <a:lstStyle/>
        <a:p>
          <a:endParaRPr lang="zh-CN" altLang="en-US"/>
        </a:p>
      </dgm:t>
    </dgm:pt>
    <dgm:pt modelId="{C4DAEA78-7C5C-8A40-8C9D-AE3B85FC9D77}">
      <dgm:prSet/>
      <dgm:spPr/>
      <dgm:t>
        <a:bodyPr/>
        <a:lstStyle/>
        <a:p>
          <a:r>
            <a:rPr lang="en-US" altLang="zh-CN" b="0" i="0" u="none"/>
            <a:t>(</a:t>
          </a:r>
          <a:r>
            <a:rPr lang="zh-CN" altLang="en-US" b="0" i="0" u="none"/>
            <a:t>一</a:t>
          </a:r>
          <a:r>
            <a:rPr lang="en-US" altLang="zh-CN" b="0" i="0" u="none"/>
            <a:t>)</a:t>
          </a:r>
          <a:r>
            <a:rPr lang="zh-CN" altLang="en-US" b="0" i="0" u="none"/>
            <a:t>违反法律规定或者合同约定</a:t>
          </a:r>
          <a:r>
            <a:rPr lang="en-US" altLang="zh-CN" b="0" i="0" u="none"/>
            <a:t>,</a:t>
          </a:r>
          <a:r>
            <a:rPr lang="zh-CN" altLang="en-US" b="0" i="0" u="none"/>
            <a:t>滥用地役权</a:t>
          </a:r>
          <a:r>
            <a:rPr lang="en-US" altLang="zh-CN" b="0" i="0" u="none"/>
            <a:t>;</a:t>
          </a:r>
        </a:p>
      </dgm:t>
    </dgm:pt>
    <dgm:pt modelId="{72672FBC-0916-6043-90F9-9714F8A419A4}" type="parTrans" cxnId="{9D0C1321-183E-BC4B-8DA7-51605044E75C}">
      <dgm:prSet/>
      <dgm:spPr/>
      <dgm:t>
        <a:bodyPr/>
        <a:lstStyle/>
        <a:p>
          <a:endParaRPr lang="zh-CN" altLang="en-US"/>
        </a:p>
      </dgm:t>
    </dgm:pt>
    <dgm:pt modelId="{55CF9E93-28FA-0542-BE7E-99987F739AB6}" type="sibTrans" cxnId="{9D0C1321-183E-BC4B-8DA7-51605044E75C}">
      <dgm:prSet/>
      <dgm:spPr/>
      <dgm:t>
        <a:bodyPr/>
        <a:lstStyle/>
        <a:p>
          <a:endParaRPr lang="zh-CN" altLang="en-US"/>
        </a:p>
      </dgm:t>
    </dgm:pt>
    <dgm:pt modelId="{562F0C2B-5EF6-F649-B05A-2A8C0430297A}">
      <dgm:prSet/>
      <dgm:spPr/>
      <dgm:t>
        <a:bodyPr/>
        <a:lstStyle/>
        <a:p>
          <a:r>
            <a:rPr lang="en-US" altLang="zh-CN" b="0" i="0" u="none"/>
            <a:t>(</a:t>
          </a:r>
          <a:r>
            <a:rPr lang="zh-CN" altLang="en-US" b="0" i="0" u="none"/>
            <a:t>二</a:t>
          </a:r>
          <a:r>
            <a:rPr lang="en-US" altLang="zh-CN" b="0" i="0" u="none"/>
            <a:t>)</a:t>
          </a:r>
          <a:r>
            <a:rPr lang="zh-CN" altLang="en-US" b="0" i="0" u="none"/>
            <a:t>有偿利用供役地</a:t>
          </a:r>
          <a:r>
            <a:rPr lang="en-US" altLang="zh-CN" b="0" i="0" u="none"/>
            <a:t>,</a:t>
          </a:r>
          <a:r>
            <a:rPr lang="zh-CN" altLang="en-US" b="0" i="0" u="none"/>
            <a:t>约定的付款期限届满后在合理期限内经两次催告未支付费用。</a:t>
          </a:r>
        </a:p>
      </dgm:t>
    </dgm:pt>
    <dgm:pt modelId="{59B3CFD1-3D98-8545-90DE-64BCEEA77548}" type="parTrans" cxnId="{7FDAB4E8-6116-B643-8462-75F36E2D35AA}">
      <dgm:prSet/>
      <dgm:spPr/>
      <dgm:t>
        <a:bodyPr/>
        <a:lstStyle/>
        <a:p>
          <a:endParaRPr lang="zh-CN" altLang="en-US"/>
        </a:p>
      </dgm:t>
    </dgm:pt>
    <dgm:pt modelId="{62F3D8DF-E257-2647-92F4-9588EB775B27}" type="sibTrans" cxnId="{7FDAB4E8-6116-B643-8462-75F36E2D35AA}">
      <dgm:prSet/>
      <dgm:spPr/>
      <dgm:t>
        <a:bodyPr/>
        <a:lstStyle/>
        <a:p>
          <a:endParaRPr lang="zh-CN" altLang="en-US"/>
        </a:p>
      </dgm:t>
    </dgm:pt>
    <dgm:pt modelId="{432CFECA-A170-F743-934F-EEEDC5FB3822}">
      <dgm:prSet/>
      <dgm:spPr/>
      <dgm:t>
        <a:bodyPr/>
        <a:lstStyle/>
        <a:p>
          <a:r>
            <a:rPr lang="zh-CN" altLang="en-US" b="0" i="0" u="none"/>
            <a:t>第三百八十五条　</a:t>
          </a:r>
          <a:r>
            <a:rPr lang="en-US" altLang="zh-CN" b="0" i="0" u="none"/>
            <a:t>【</a:t>
          </a:r>
          <a:r>
            <a:rPr lang="zh-CN" altLang="en-US" b="0" i="0" u="none"/>
            <a:t>已登记地役权的变更、转让或消灭手续</a:t>
          </a:r>
          <a:r>
            <a:rPr lang="en-US" altLang="zh-CN" b="0" i="0" u="none"/>
            <a:t>】</a:t>
          </a:r>
          <a:r>
            <a:rPr lang="zh-CN" altLang="en-US" b="0" i="0" u="none"/>
            <a:t>已经登记的地役权变更、转让或者消灭的</a:t>
          </a:r>
          <a:r>
            <a:rPr lang="en-US" altLang="zh-CN" b="0" i="0" u="none"/>
            <a:t>,</a:t>
          </a:r>
          <a:r>
            <a:rPr lang="zh-CN" altLang="en-US" b="0" i="0" u="none"/>
            <a:t>应当及时办理变更登记或者注销登记。</a:t>
          </a:r>
        </a:p>
      </dgm:t>
    </dgm:pt>
    <dgm:pt modelId="{16E4EBB4-1BE5-0146-8041-72F2C91BC988}" type="parTrans" cxnId="{7297737C-5EA7-2840-9856-A0D786E02598}">
      <dgm:prSet/>
      <dgm:spPr/>
      <dgm:t>
        <a:bodyPr/>
        <a:lstStyle/>
        <a:p>
          <a:endParaRPr lang="zh-CN" altLang="en-US"/>
        </a:p>
      </dgm:t>
    </dgm:pt>
    <dgm:pt modelId="{5110DD95-E7F7-C449-BC50-C331A9909BA0}" type="sibTrans" cxnId="{7297737C-5EA7-2840-9856-A0D786E02598}">
      <dgm:prSet/>
      <dgm:spPr/>
      <dgm:t>
        <a:bodyPr/>
        <a:lstStyle/>
        <a:p>
          <a:endParaRPr lang="zh-CN" altLang="en-US"/>
        </a:p>
      </dgm:t>
    </dgm:pt>
    <dgm:pt modelId="{2E892E9F-0942-A24E-9CB9-14248B9E5A9A}" type="pres">
      <dgm:prSet presAssocID="{269FA997-79A6-8F41-8988-1E9E7D042402}" presName="vert0" presStyleCnt="0">
        <dgm:presLayoutVars>
          <dgm:dir/>
          <dgm:animOne val="branch"/>
          <dgm:animLvl val="lvl"/>
        </dgm:presLayoutVars>
      </dgm:prSet>
      <dgm:spPr/>
    </dgm:pt>
    <dgm:pt modelId="{F8D33A6F-0334-144B-9238-8E8E7917EF80}" type="pres">
      <dgm:prSet presAssocID="{59CB42C5-3553-F344-B5E2-0137C308A8F0}" presName="thickLine" presStyleLbl="alignNode1" presStyleIdx="0" presStyleCnt="4"/>
      <dgm:spPr/>
    </dgm:pt>
    <dgm:pt modelId="{F5D413EE-BDDB-984C-AE6B-1407A85706FD}" type="pres">
      <dgm:prSet presAssocID="{59CB42C5-3553-F344-B5E2-0137C308A8F0}" presName="horz1" presStyleCnt="0"/>
      <dgm:spPr/>
    </dgm:pt>
    <dgm:pt modelId="{E3FE49B6-8ADE-454C-9E40-7A980F6212A2}" type="pres">
      <dgm:prSet presAssocID="{59CB42C5-3553-F344-B5E2-0137C308A8F0}" presName="tx1" presStyleLbl="revTx" presStyleIdx="0" presStyleCnt="4"/>
      <dgm:spPr/>
    </dgm:pt>
    <dgm:pt modelId="{6A95D0DB-CDBC-AD4A-8021-1759614630C4}" type="pres">
      <dgm:prSet presAssocID="{59CB42C5-3553-F344-B5E2-0137C308A8F0}" presName="vert1" presStyleCnt="0"/>
      <dgm:spPr/>
    </dgm:pt>
    <dgm:pt modelId="{B732F7DD-AEF3-C649-8ED2-1D93B02A51E3}" type="pres">
      <dgm:prSet presAssocID="{C4DAEA78-7C5C-8A40-8C9D-AE3B85FC9D77}" presName="thickLine" presStyleLbl="alignNode1" presStyleIdx="1" presStyleCnt="4"/>
      <dgm:spPr/>
    </dgm:pt>
    <dgm:pt modelId="{CF107B07-E5D2-144E-AA2A-309F104A201E}" type="pres">
      <dgm:prSet presAssocID="{C4DAEA78-7C5C-8A40-8C9D-AE3B85FC9D77}" presName="horz1" presStyleCnt="0"/>
      <dgm:spPr/>
    </dgm:pt>
    <dgm:pt modelId="{C2E88323-08FE-FE4D-92CE-A521E1B47904}" type="pres">
      <dgm:prSet presAssocID="{C4DAEA78-7C5C-8A40-8C9D-AE3B85FC9D77}" presName="tx1" presStyleLbl="revTx" presStyleIdx="1" presStyleCnt="4"/>
      <dgm:spPr/>
    </dgm:pt>
    <dgm:pt modelId="{45A2A327-68FA-9240-B977-DDDEFA84E8BD}" type="pres">
      <dgm:prSet presAssocID="{C4DAEA78-7C5C-8A40-8C9D-AE3B85FC9D77}" presName="vert1" presStyleCnt="0"/>
      <dgm:spPr/>
    </dgm:pt>
    <dgm:pt modelId="{93EA9242-B50B-9749-A248-E452FD554A19}" type="pres">
      <dgm:prSet presAssocID="{562F0C2B-5EF6-F649-B05A-2A8C0430297A}" presName="thickLine" presStyleLbl="alignNode1" presStyleIdx="2" presStyleCnt="4"/>
      <dgm:spPr/>
    </dgm:pt>
    <dgm:pt modelId="{F9A47A45-1FB0-A94B-AB9C-B783DA834BD1}" type="pres">
      <dgm:prSet presAssocID="{562F0C2B-5EF6-F649-B05A-2A8C0430297A}" presName="horz1" presStyleCnt="0"/>
      <dgm:spPr/>
    </dgm:pt>
    <dgm:pt modelId="{72B52E06-E80F-F645-B39E-BB95714F4DC3}" type="pres">
      <dgm:prSet presAssocID="{562F0C2B-5EF6-F649-B05A-2A8C0430297A}" presName="tx1" presStyleLbl="revTx" presStyleIdx="2" presStyleCnt="4"/>
      <dgm:spPr/>
    </dgm:pt>
    <dgm:pt modelId="{3A20C0FA-6801-974A-A586-837D3204605C}" type="pres">
      <dgm:prSet presAssocID="{562F0C2B-5EF6-F649-B05A-2A8C0430297A}" presName="vert1" presStyleCnt="0"/>
      <dgm:spPr/>
    </dgm:pt>
    <dgm:pt modelId="{534A7CA3-BEA0-FB41-B3E9-E164A059F37E}" type="pres">
      <dgm:prSet presAssocID="{432CFECA-A170-F743-934F-EEEDC5FB3822}" presName="thickLine" presStyleLbl="alignNode1" presStyleIdx="3" presStyleCnt="4"/>
      <dgm:spPr/>
    </dgm:pt>
    <dgm:pt modelId="{8E5413EE-F774-D34B-9707-87DBB0C4EF95}" type="pres">
      <dgm:prSet presAssocID="{432CFECA-A170-F743-934F-EEEDC5FB3822}" presName="horz1" presStyleCnt="0"/>
      <dgm:spPr/>
    </dgm:pt>
    <dgm:pt modelId="{A8141EBF-16CA-F646-955F-E1F38DA4574D}" type="pres">
      <dgm:prSet presAssocID="{432CFECA-A170-F743-934F-EEEDC5FB3822}" presName="tx1" presStyleLbl="revTx" presStyleIdx="3" presStyleCnt="4"/>
      <dgm:spPr/>
    </dgm:pt>
    <dgm:pt modelId="{5DBBADBD-9E6E-D34A-8019-EC6A296E1301}" type="pres">
      <dgm:prSet presAssocID="{432CFECA-A170-F743-934F-EEEDC5FB3822}" presName="vert1" presStyleCnt="0"/>
      <dgm:spPr/>
    </dgm:pt>
  </dgm:ptLst>
  <dgm:cxnLst>
    <dgm:cxn modelId="{315DD501-3FBB-8E4B-B1A8-55B60842303C}" type="presOf" srcId="{562F0C2B-5EF6-F649-B05A-2A8C0430297A}" destId="{72B52E06-E80F-F645-B39E-BB95714F4DC3}" srcOrd="0" destOrd="0" presId="urn:microsoft.com/office/officeart/2008/layout/LinedList"/>
    <dgm:cxn modelId="{BC50B610-6B13-894B-B92C-759EBBEAA4D7}" type="presOf" srcId="{432CFECA-A170-F743-934F-EEEDC5FB3822}" destId="{A8141EBF-16CA-F646-955F-E1F38DA4574D}" srcOrd="0" destOrd="0" presId="urn:microsoft.com/office/officeart/2008/layout/LinedList"/>
    <dgm:cxn modelId="{9D0C1321-183E-BC4B-8DA7-51605044E75C}" srcId="{269FA997-79A6-8F41-8988-1E9E7D042402}" destId="{C4DAEA78-7C5C-8A40-8C9D-AE3B85FC9D77}" srcOrd="1" destOrd="0" parTransId="{72672FBC-0916-6043-90F9-9714F8A419A4}" sibTransId="{55CF9E93-28FA-0542-BE7E-99987F739AB6}"/>
    <dgm:cxn modelId="{4EB9AB3F-7AD0-2E49-9471-F5B946607F7F}" srcId="{269FA997-79A6-8F41-8988-1E9E7D042402}" destId="{59CB42C5-3553-F344-B5E2-0137C308A8F0}" srcOrd="0" destOrd="0" parTransId="{8842F9CD-F1C4-A949-A61B-4A1ED4729DA5}" sibTransId="{A26B211B-F270-DE42-81B9-B11B82534C6D}"/>
    <dgm:cxn modelId="{5EF27674-937B-144C-8892-2320F2DFA340}" type="presOf" srcId="{269FA997-79A6-8F41-8988-1E9E7D042402}" destId="{2E892E9F-0942-A24E-9CB9-14248B9E5A9A}" srcOrd="0" destOrd="0" presId="urn:microsoft.com/office/officeart/2008/layout/LinedList"/>
    <dgm:cxn modelId="{7297737C-5EA7-2840-9856-A0D786E02598}" srcId="{269FA997-79A6-8F41-8988-1E9E7D042402}" destId="{432CFECA-A170-F743-934F-EEEDC5FB3822}" srcOrd="3" destOrd="0" parTransId="{16E4EBB4-1BE5-0146-8041-72F2C91BC988}" sibTransId="{5110DD95-E7F7-C449-BC50-C331A9909BA0}"/>
    <dgm:cxn modelId="{B2F51183-4AB2-AC4B-B479-9304FED65C69}" type="presOf" srcId="{C4DAEA78-7C5C-8A40-8C9D-AE3B85FC9D77}" destId="{C2E88323-08FE-FE4D-92CE-A521E1B47904}" srcOrd="0" destOrd="0" presId="urn:microsoft.com/office/officeart/2008/layout/LinedList"/>
    <dgm:cxn modelId="{D8C22786-B494-BC40-ACBE-CB99393A0BB4}" type="presOf" srcId="{59CB42C5-3553-F344-B5E2-0137C308A8F0}" destId="{E3FE49B6-8ADE-454C-9E40-7A980F6212A2}" srcOrd="0" destOrd="0" presId="urn:microsoft.com/office/officeart/2008/layout/LinedList"/>
    <dgm:cxn modelId="{7FDAB4E8-6116-B643-8462-75F36E2D35AA}" srcId="{269FA997-79A6-8F41-8988-1E9E7D042402}" destId="{562F0C2B-5EF6-F649-B05A-2A8C0430297A}" srcOrd="2" destOrd="0" parTransId="{59B3CFD1-3D98-8545-90DE-64BCEEA77548}" sibTransId="{62F3D8DF-E257-2647-92F4-9588EB775B27}"/>
    <dgm:cxn modelId="{0C9758EA-305F-4D49-91DC-E5DF0ACB002B}" type="presParOf" srcId="{2E892E9F-0942-A24E-9CB9-14248B9E5A9A}" destId="{F8D33A6F-0334-144B-9238-8E8E7917EF80}" srcOrd="0" destOrd="0" presId="urn:microsoft.com/office/officeart/2008/layout/LinedList"/>
    <dgm:cxn modelId="{61F44C91-9A13-E646-8942-3535B4CF8193}" type="presParOf" srcId="{2E892E9F-0942-A24E-9CB9-14248B9E5A9A}" destId="{F5D413EE-BDDB-984C-AE6B-1407A85706FD}" srcOrd="1" destOrd="0" presId="urn:microsoft.com/office/officeart/2008/layout/LinedList"/>
    <dgm:cxn modelId="{C11DF303-77AF-9541-8FDC-C6D726A423D5}" type="presParOf" srcId="{F5D413EE-BDDB-984C-AE6B-1407A85706FD}" destId="{E3FE49B6-8ADE-454C-9E40-7A980F6212A2}" srcOrd="0" destOrd="0" presId="urn:microsoft.com/office/officeart/2008/layout/LinedList"/>
    <dgm:cxn modelId="{6D666CBA-67B4-3343-ACB2-AAF641A23A19}" type="presParOf" srcId="{F5D413EE-BDDB-984C-AE6B-1407A85706FD}" destId="{6A95D0DB-CDBC-AD4A-8021-1759614630C4}" srcOrd="1" destOrd="0" presId="urn:microsoft.com/office/officeart/2008/layout/LinedList"/>
    <dgm:cxn modelId="{0481EF83-F73C-0A4B-97CC-4083B3902673}" type="presParOf" srcId="{2E892E9F-0942-A24E-9CB9-14248B9E5A9A}" destId="{B732F7DD-AEF3-C649-8ED2-1D93B02A51E3}" srcOrd="2" destOrd="0" presId="urn:microsoft.com/office/officeart/2008/layout/LinedList"/>
    <dgm:cxn modelId="{F222E9C1-C39B-904C-8AB1-D5820228ACF1}" type="presParOf" srcId="{2E892E9F-0942-A24E-9CB9-14248B9E5A9A}" destId="{CF107B07-E5D2-144E-AA2A-309F104A201E}" srcOrd="3" destOrd="0" presId="urn:microsoft.com/office/officeart/2008/layout/LinedList"/>
    <dgm:cxn modelId="{5190BAFD-CD68-5544-9824-48A8925FCD37}" type="presParOf" srcId="{CF107B07-E5D2-144E-AA2A-309F104A201E}" destId="{C2E88323-08FE-FE4D-92CE-A521E1B47904}" srcOrd="0" destOrd="0" presId="urn:microsoft.com/office/officeart/2008/layout/LinedList"/>
    <dgm:cxn modelId="{E850DB03-E819-3641-9018-6C62150D0145}" type="presParOf" srcId="{CF107B07-E5D2-144E-AA2A-309F104A201E}" destId="{45A2A327-68FA-9240-B977-DDDEFA84E8BD}" srcOrd="1" destOrd="0" presId="urn:microsoft.com/office/officeart/2008/layout/LinedList"/>
    <dgm:cxn modelId="{4AD66CA2-0861-2C40-BCD4-D5046E15FE2E}" type="presParOf" srcId="{2E892E9F-0942-A24E-9CB9-14248B9E5A9A}" destId="{93EA9242-B50B-9749-A248-E452FD554A19}" srcOrd="4" destOrd="0" presId="urn:microsoft.com/office/officeart/2008/layout/LinedList"/>
    <dgm:cxn modelId="{AA420BD2-5EA5-DE48-8D08-D0AC72FE9CFA}" type="presParOf" srcId="{2E892E9F-0942-A24E-9CB9-14248B9E5A9A}" destId="{F9A47A45-1FB0-A94B-AB9C-B783DA834BD1}" srcOrd="5" destOrd="0" presId="urn:microsoft.com/office/officeart/2008/layout/LinedList"/>
    <dgm:cxn modelId="{9524B972-CADF-AA43-8342-F8D519844780}" type="presParOf" srcId="{F9A47A45-1FB0-A94B-AB9C-B783DA834BD1}" destId="{72B52E06-E80F-F645-B39E-BB95714F4DC3}" srcOrd="0" destOrd="0" presId="urn:microsoft.com/office/officeart/2008/layout/LinedList"/>
    <dgm:cxn modelId="{C5D096DD-5438-E74A-9BE1-C30E599C784A}" type="presParOf" srcId="{F9A47A45-1FB0-A94B-AB9C-B783DA834BD1}" destId="{3A20C0FA-6801-974A-A586-837D3204605C}" srcOrd="1" destOrd="0" presId="urn:microsoft.com/office/officeart/2008/layout/LinedList"/>
    <dgm:cxn modelId="{B4809948-86DC-8C46-B121-597AF28DD412}" type="presParOf" srcId="{2E892E9F-0942-A24E-9CB9-14248B9E5A9A}" destId="{534A7CA3-BEA0-FB41-B3E9-E164A059F37E}" srcOrd="6" destOrd="0" presId="urn:microsoft.com/office/officeart/2008/layout/LinedList"/>
    <dgm:cxn modelId="{214FE242-6429-E641-90D2-1248510D293D}" type="presParOf" srcId="{2E892E9F-0942-A24E-9CB9-14248B9E5A9A}" destId="{8E5413EE-F774-D34B-9707-87DBB0C4EF95}" srcOrd="7" destOrd="0" presId="urn:microsoft.com/office/officeart/2008/layout/LinedList"/>
    <dgm:cxn modelId="{D5C1E2F6-E1C5-D747-B8F1-7B58ABF16CB7}" type="presParOf" srcId="{8E5413EE-F774-D34B-9707-87DBB0C4EF95}" destId="{A8141EBF-16CA-F646-955F-E1F38DA4574D}" srcOrd="0" destOrd="0" presId="urn:microsoft.com/office/officeart/2008/layout/LinedList"/>
    <dgm:cxn modelId="{63DC8A8B-29CB-204B-AA51-039B9CAF3585}" type="presParOf" srcId="{8E5413EE-F774-D34B-9707-87DBB0C4EF95}" destId="{5DBBADBD-9E6E-D34A-8019-EC6A296E13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08EF1B-AEE0-0849-9F54-2C59D28324A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E172D28-5700-B742-95F4-88EA9461900E}">
      <dgm:prSet/>
      <dgm:spPr/>
      <dgm:t>
        <a:bodyPr/>
        <a:lstStyle/>
        <a:p>
          <a:r>
            <a:rPr lang="zh-CN" altLang="en-US" b="0" i="0" u="none"/>
            <a:t>第二百一十三条　</a:t>
          </a:r>
          <a:r>
            <a:rPr lang="en-US" altLang="zh-CN" b="0" i="0" u="none"/>
            <a:t>【</a:t>
          </a:r>
          <a:r>
            <a:rPr lang="zh-CN" altLang="en-US" b="0" i="0" u="none"/>
            <a:t>登记机构不得从事的行为</a:t>
          </a:r>
          <a:r>
            <a:rPr lang="en-US" altLang="zh-CN" b="0" i="0" u="none"/>
            <a:t>】</a:t>
          </a:r>
          <a:r>
            <a:rPr lang="zh-CN" altLang="en-US" b="0" i="0" u="none"/>
            <a:t>登记机构不得有下列行为</a:t>
          </a:r>
          <a:r>
            <a:rPr lang="en-US" altLang="zh-CN" b="0" i="0" u="none"/>
            <a:t>:</a:t>
          </a:r>
        </a:p>
      </dgm:t>
    </dgm:pt>
    <dgm:pt modelId="{22862CE6-203E-3642-8F71-404646CC1091}" type="parTrans" cxnId="{81000C78-70E2-9C45-9CCC-67F3E2B11343}">
      <dgm:prSet/>
      <dgm:spPr/>
      <dgm:t>
        <a:bodyPr/>
        <a:lstStyle/>
        <a:p>
          <a:endParaRPr lang="zh-CN" altLang="en-US"/>
        </a:p>
      </dgm:t>
    </dgm:pt>
    <dgm:pt modelId="{216B996A-A904-604D-8120-4388B43D1132}" type="sibTrans" cxnId="{81000C78-70E2-9C45-9CCC-67F3E2B11343}">
      <dgm:prSet/>
      <dgm:spPr/>
      <dgm:t>
        <a:bodyPr/>
        <a:lstStyle/>
        <a:p>
          <a:endParaRPr lang="zh-CN" altLang="en-US"/>
        </a:p>
      </dgm:t>
    </dgm:pt>
    <dgm:pt modelId="{AAD88A80-EFFE-AC45-9D5F-978BFD5D726A}">
      <dgm:prSet/>
      <dgm:spPr/>
      <dgm:t>
        <a:bodyPr/>
        <a:lstStyle/>
        <a:p>
          <a:r>
            <a:rPr lang="en-US" altLang="zh-CN" b="0" i="0" u="none"/>
            <a:t>(</a:t>
          </a:r>
          <a:r>
            <a:rPr lang="zh-CN" altLang="en-US" b="0" i="0" u="none"/>
            <a:t>一</a:t>
          </a:r>
          <a:r>
            <a:rPr lang="en-US" altLang="zh-CN" b="0" i="0" u="none"/>
            <a:t>)</a:t>
          </a:r>
          <a:r>
            <a:rPr lang="zh-CN" altLang="en-US" b="0" i="0" u="none"/>
            <a:t>要求对不动产进行评估</a:t>
          </a:r>
          <a:r>
            <a:rPr lang="en-US" altLang="zh-CN" b="0" i="0" u="none"/>
            <a:t>;</a:t>
          </a:r>
        </a:p>
      </dgm:t>
    </dgm:pt>
    <dgm:pt modelId="{4E6DFAF0-434D-A949-8731-5DA30AE4DEFB}" type="parTrans" cxnId="{FA686025-BD41-D244-878F-C78B94A619EA}">
      <dgm:prSet/>
      <dgm:spPr/>
      <dgm:t>
        <a:bodyPr/>
        <a:lstStyle/>
        <a:p>
          <a:endParaRPr lang="zh-CN" altLang="en-US"/>
        </a:p>
      </dgm:t>
    </dgm:pt>
    <dgm:pt modelId="{FF308789-8FDE-7E4D-8836-D99398FB227E}" type="sibTrans" cxnId="{FA686025-BD41-D244-878F-C78B94A619EA}">
      <dgm:prSet/>
      <dgm:spPr/>
      <dgm:t>
        <a:bodyPr/>
        <a:lstStyle/>
        <a:p>
          <a:endParaRPr lang="zh-CN" altLang="en-US"/>
        </a:p>
      </dgm:t>
    </dgm:pt>
    <dgm:pt modelId="{3FF53838-2518-0B43-8120-120FAEB2BD06}">
      <dgm:prSet/>
      <dgm:spPr/>
      <dgm:t>
        <a:bodyPr/>
        <a:lstStyle/>
        <a:p>
          <a:r>
            <a:rPr lang="en-US" altLang="zh-CN" b="0" i="0" u="none"/>
            <a:t>(</a:t>
          </a:r>
          <a:r>
            <a:rPr lang="zh-CN" altLang="en-US" b="0" i="0" u="none"/>
            <a:t>二</a:t>
          </a:r>
          <a:r>
            <a:rPr lang="en-US" altLang="zh-CN" b="0" i="0" u="none"/>
            <a:t>)</a:t>
          </a:r>
          <a:r>
            <a:rPr lang="zh-CN" altLang="en-US" b="0" i="0" u="none"/>
            <a:t>以年检等名义进行重复登记</a:t>
          </a:r>
          <a:r>
            <a:rPr lang="en-US" altLang="zh-CN" b="0" i="0" u="none"/>
            <a:t>;</a:t>
          </a:r>
        </a:p>
      </dgm:t>
    </dgm:pt>
    <dgm:pt modelId="{DB92125A-3665-9C47-9462-68FC6B95D4DC}" type="parTrans" cxnId="{B153F8ED-BA96-A24A-8E8E-C8171C76DB2E}">
      <dgm:prSet/>
      <dgm:spPr/>
      <dgm:t>
        <a:bodyPr/>
        <a:lstStyle/>
        <a:p>
          <a:endParaRPr lang="zh-CN" altLang="en-US"/>
        </a:p>
      </dgm:t>
    </dgm:pt>
    <dgm:pt modelId="{FAEAD70E-0133-0547-9AEB-9F8EF3A355D4}" type="sibTrans" cxnId="{B153F8ED-BA96-A24A-8E8E-C8171C76DB2E}">
      <dgm:prSet/>
      <dgm:spPr/>
      <dgm:t>
        <a:bodyPr/>
        <a:lstStyle/>
        <a:p>
          <a:endParaRPr lang="zh-CN" altLang="en-US"/>
        </a:p>
      </dgm:t>
    </dgm:pt>
    <dgm:pt modelId="{DE2CF090-F6D1-EE4C-A366-2309195ED0C6}">
      <dgm:prSet/>
      <dgm:spPr/>
      <dgm:t>
        <a:bodyPr/>
        <a:lstStyle/>
        <a:p>
          <a:r>
            <a:rPr lang="en-US" altLang="zh-CN" b="0" i="0" u="none"/>
            <a:t>(</a:t>
          </a:r>
          <a:r>
            <a:rPr lang="zh-CN" altLang="en-US" b="0" i="0" u="none"/>
            <a:t>三</a:t>
          </a:r>
          <a:r>
            <a:rPr lang="en-US" altLang="zh-CN" b="0" i="0" u="none"/>
            <a:t>)</a:t>
          </a:r>
          <a:r>
            <a:rPr lang="zh-CN" altLang="en-US" b="0" i="0" u="none"/>
            <a:t>超出登记职责范围的其他行为。</a:t>
          </a:r>
        </a:p>
      </dgm:t>
    </dgm:pt>
    <dgm:pt modelId="{8316FAD9-9E80-0C4F-8C8C-E3745F0490B6}" type="parTrans" cxnId="{37AE34C2-6E99-2147-833C-F6DC2B6A09E3}">
      <dgm:prSet/>
      <dgm:spPr/>
      <dgm:t>
        <a:bodyPr/>
        <a:lstStyle/>
        <a:p>
          <a:endParaRPr lang="zh-CN" altLang="en-US"/>
        </a:p>
      </dgm:t>
    </dgm:pt>
    <dgm:pt modelId="{C7C66284-87E2-C543-8B7B-B69023E305CC}" type="sibTrans" cxnId="{37AE34C2-6E99-2147-833C-F6DC2B6A09E3}">
      <dgm:prSet/>
      <dgm:spPr/>
      <dgm:t>
        <a:bodyPr/>
        <a:lstStyle/>
        <a:p>
          <a:endParaRPr lang="zh-CN" altLang="en-US"/>
        </a:p>
      </dgm:t>
    </dgm:pt>
    <dgm:pt modelId="{5887080D-A81F-654E-9AE1-D308F52D412C}" type="pres">
      <dgm:prSet presAssocID="{3908EF1B-AEE0-0849-9F54-2C59D28324A8}" presName="vert0" presStyleCnt="0">
        <dgm:presLayoutVars>
          <dgm:dir/>
          <dgm:animOne val="branch"/>
          <dgm:animLvl val="lvl"/>
        </dgm:presLayoutVars>
      </dgm:prSet>
      <dgm:spPr/>
    </dgm:pt>
    <dgm:pt modelId="{329C5386-7676-D44B-AF7F-C50633CA8C6E}" type="pres">
      <dgm:prSet presAssocID="{BE172D28-5700-B742-95F4-88EA9461900E}" presName="thickLine" presStyleLbl="alignNode1" presStyleIdx="0" presStyleCnt="4"/>
      <dgm:spPr/>
    </dgm:pt>
    <dgm:pt modelId="{5E0E98AB-D0B1-A842-A8BC-8A8B7A65A08E}" type="pres">
      <dgm:prSet presAssocID="{BE172D28-5700-B742-95F4-88EA9461900E}" presName="horz1" presStyleCnt="0"/>
      <dgm:spPr/>
    </dgm:pt>
    <dgm:pt modelId="{F4B15383-75A3-0F46-BB22-C43B28C2BC9A}" type="pres">
      <dgm:prSet presAssocID="{BE172D28-5700-B742-95F4-88EA9461900E}" presName="tx1" presStyleLbl="revTx" presStyleIdx="0" presStyleCnt="4"/>
      <dgm:spPr/>
    </dgm:pt>
    <dgm:pt modelId="{D3EC57C3-BE4D-724C-A5F3-FD54D6A11E87}" type="pres">
      <dgm:prSet presAssocID="{BE172D28-5700-B742-95F4-88EA9461900E}" presName="vert1" presStyleCnt="0"/>
      <dgm:spPr/>
    </dgm:pt>
    <dgm:pt modelId="{497DF6A9-DD90-8C45-81CF-232C44DD4A56}" type="pres">
      <dgm:prSet presAssocID="{AAD88A80-EFFE-AC45-9D5F-978BFD5D726A}" presName="thickLine" presStyleLbl="alignNode1" presStyleIdx="1" presStyleCnt="4"/>
      <dgm:spPr/>
    </dgm:pt>
    <dgm:pt modelId="{EA6FC6CA-7D1A-474D-A17B-203313A0D3C4}" type="pres">
      <dgm:prSet presAssocID="{AAD88A80-EFFE-AC45-9D5F-978BFD5D726A}" presName="horz1" presStyleCnt="0"/>
      <dgm:spPr/>
    </dgm:pt>
    <dgm:pt modelId="{60E53A12-31AA-C648-85EA-ABDDD0CFF942}" type="pres">
      <dgm:prSet presAssocID="{AAD88A80-EFFE-AC45-9D5F-978BFD5D726A}" presName="tx1" presStyleLbl="revTx" presStyleIdx="1" presStyleCnt="4"/>
      <dgm:spPr/>
    </dgm:pt>
    <dgm:pt modelId="{B2919DB3-F445-504C-9AB6-C23E7EB06A16}" type="pres">
      <dgm:prSet presAssocID="{AAD88A80-EFFE-AC45-9D5F-978BFD5D726A}" presName="vert1" presStyleCnt="0"/>
      <dgm:spPr/>
    </dgm:pt>
    <dgm:pt modelId="{17A8698C-3D7A-CA49-8E47-37DD985DB69B}" type="pres">
      <dgm:prSet presAssocID="{3FF53838-2518-0B43-8120-120FAEB2BD06}" presName="thickLine" presStyleLbl="alignNode1" presStyleIdx="2" presStyleCnt="4"/>
      <dgm:spPr/>
    </dgm:pt>
    <dgm:pt modelId="{F9B80802-2820-7E4A-A402-C32EA6E51844}" type="pres">
      <dgm:prSet presAssocID="{3FF53838-2518-0B43-8120-120FAEB2BD06}" presName="horz1" presStyleCnt="0"/>
      <dgm:spPr/>
    </dgm:pt>
    <dgm:pt modelId="{E9AE6F8A-1A8F-8249-B69C-5F83822C1303}" type="pres">
      <dgm:prSet presAssocID="{3FF53838-2518-0B43-8120-120FAEB2BD06}" presName="tx1" presStyleLbl="revTx" presStyleIdx="2" presStyleCnt="4"/>
      <dgm:spPr/>
    </dgm:pt>
    <dgm:pt modelId="{BE1A8B0B-ECA5-6C49-81FB-2A6140F6C779}" type="pres">
      <dgm:prSet presAssocID="{3FF53838-2518-0B43-8120-120FAEB2BD06}" presName="vert1" presStyleCnt="0"/>
      <dgm:spPr/>
    </dgm:pt>
    <dgm:pt modelId="{2936F660-4532-1943-AC65-DFAC62358A40}" type="pres">
      <dgm:prSet presAssocID="{DE2CF090-F6D1-EE4C-A366-2309195ED0C6}" presName="thickLine" presStyleLbl="alignNode1" presStyleIdx="3" presStyleCnt="4"/>
      <dgm:spPr/>
    </dgm:pt>
    <dgm:pt modelId="{407369F4-C701-1A4E-9B52-D73568F823D1}" type="pres">
      <dgm:prSet presAssocID="{DE2CF090-F6D1-EE4C-A366-2309195ED0C6}" presName="horz1" presStyleCnt="0"/>
      <dgm:spPr/>
    </dgm:pt>
    <dgm:pt modelId="{912CDD4D-50A7-3C46-B945-3F18D7F1D5FE}" type="pres">
      <dgm:prSet presAssocID="{DE2CF090-F6D1-EE4C-A366-2309195ED0C6}" presName="tx1" presStyleLbl="revTx" presStyleIdx="3" presStyleCnt="4"/>
      <dgm:spPr/>
    </dgm:pt>
    <dgm:pt modelId="{B6A0B4D3-B665-1947-8603-763A20AC36DC}" type="pres">
      <dgm:prSet presAssocID="{DE2CF090-F6D1-EE4C-A366-2309195ED0C6}" presName="vert1" presStyleCnt="0"/>
      <dgm:spPr/>
    </dgm:pt>
  </dgm:ptLst>
  <dgm:cxnLst>
    <dgm:cxn modelId="{FA686025-BD41-D244-878F-C78B94A619EA}" srcId="{3908EF1B-AEE0-0849-9F54-2C59D28324A8}" destId="{AAD88A80-EFFE-AC45-9D5F-978BFD5D726A}" srcOrd="1" destOrd="0" parTransId="{4E6DFAF0-434D-A949-8731-5DA30AE4DEFB}" sibTransId="{FF308789-8FDE-7E4D-8836-D99398FB227E}"/>
    <dgm:cxn modelId="{42B08635-B2C6-A645-9CB6-393179766983}" type="presOf" srcId="{3908EF1B-AEE0-0849-9F54-2C59D28324A8}" destId="{5887080D-A81F-654E-9AE1-D308F52D412C}" srcOrd="0" destOrd="0" presId="urn:microsoft.com/office/officeart/2008/layout/LinedList"/>
    <dgm:cxn modelId="{FB5EC152-EA5F-D74F-BD7A-A4F9737951C3}" type="presOf" srcId="{AAD88A80-EFFE-AC45-9D5F-978BFD5D726A}" destId="{60E53A12-31AA-C648-85EA-ABDDD0CFF942}" srcOrd="0" destOrd="0" presId="urn:microsoft.com/office/officeart/2008/layout/LinedList"/>
    <dgm:cxn modelId="{A19F5253-690E-9D4B-AE9B-92E1DE6CCCD8}" type="presOf" srcId="{3FF53838-2518-0B43-8120-120FAEB2BD06}" destId="{E9AE6F8A-1A8F-8249-B69C-5F83822C1303}" srcOrd="0" destOrd="0" presId="urn:microsoft.com/office/officeart/2008/layout/LinedList"/>
    <dgm:cxn modelId="{81000C78-70E2-9C45-9CCC-67F3E2B11343}" srcId="{3908EF1B-AEE0-0849-9F54-2C59D28324A8}" destId="{BE172D28-5700-B742-95F4-88EA9461900E}" srcOrd="0" destOrd="0" parTransId="{22862CE6-203E-3642-8F71-404646CC1091}" sibTransId="{216B996A-A904-604D-8120-4388B43D1132}"/>
    <dgm:cxn modelId="{37AE34C2-6E99-2147-833C-F6DC2B6A09E3}" srcId="{3908EF1B-AEE0-0849-9F54-2C59D28324A8}" destId="{DE2CF090-F6D1-EE4C-A366-2309195ED0C6}" srcOrd="3" destOrd="0" parTransId="{8316FAD9-9E80-0C4F-8C8C-E3745F0490B6}" sibTransId="{C7C66284-87E2-C543-8B7B-B69023E305CC}"/>
    <dgm:cxn modelId="{184695E1-80F0-AD48-A595-8E7ADF860544}" type="presOf" srcId="{DE2CF090-F6D1-EE4C-A366-2309195ED0C6}" destId="{912CDD4D-50A7-3C46-B945-3F18D7F1D5FE}" srcOrd="0" destOrd="0" presId="urn:microsoft.com/office/officeart/2008/layout/LinedList"/>
    <dgm:cxn modelId="{525684E2-4498-EC41-9D47-ED0B850969B6}" type="presOf" srcId="{BE172D28-5700-B742-95F4-88EA9461900E}" destId="{F4B15383-75A3-0F46-BB22-C43B28C2BC9A}" srcOrd="0" destOrd="0" presId="urn:microsoft.com/office/officeart/2008/layout/LinedList"/>
    <dgm:cxn modelId="{B153F8ED-BA96-A24A-8E8E-C8171C76DB2E}" srcId="{3908EF1B-AEE0-0849-9F54-2C59D28324A8}" destId="{3FF53838-2518-0B43-8120-120FAEB2BD06}" srcOrd="2" destOrd="0" parTransId="{DB92125A-3665-9C47-9462-68FC6B95D4DC}" sibTransId="{FAEAD70E-0133-0547-9AEB-9F8EF3A355D4}"/>
    <dgm:cxn modelId="{9B903731-C105-904C-B618-C940E6FE29B0}" type="presParOf" srcId="{5887080D-A81F-654E-9AE1-D308F52D412C}" destId="{329C5386-7676-D44B-AF7F-C50633CA8C6E}" srcOrd="0" destOrd="0" presId="urn:microsoft.com/office/officeart/2008/layout/LinedList"/>
    <dgm:cxn modelId="{B421CCAA-F575-354D-BDC9-72C09D0D0194}" type="presParOf" srcId="{5887080D-A81F-654E-9AE1-D308F52D412C}" destId="{5E0E98AB-D0B1-A842-A8BC-8A8B7A65A08E}" srcOrd="1" destOrd="0" presId="urn:microsoft.com/office/officeart/2008/layout/LinedList"/>
    <dgm:cxn modelId="{AA6CE85F-12A6-0D4D-BADB-59F83CD25DD0}" type="presParOf" srcId="{5E0E98AB-D0B1-A842-A8BC-8A8B7A65A08E}" destId="{F4B15383-75A3-0F46-BB22-C43B28C2BC9A}" srcOrd="0" destOrd="0" presId="urn:microsoft.com/office/officeart/2008/layout/LinedList"/>
    <dgm:cxn modelId="{3FE6B2BF-0236-834E-9B1D-1CE1638332C4}" type="presParOf" srcId="{5E0E98AB-D0B1-A842-A8BC-8A8B7A65A08E}" destId="{D3EC57C3-BE4D-724C-A5F3-FD54D6A11E87}" srcOrd="1" destOrd="0" presId="urn:microsoft.com/office/officeart/2008/layout/LinedList"/>
    <dgm:cxn modelId="{14955B81-6406-A442-B1BB-B5FF08B2A56F}" type="presParOf" srcId="{5887080D-A81F-654E-9AE1-D308F52D412C}" destId="{497DF6A9-DD90-8C45-81CF-232C44DD4A56}" srcOrd="2" destOrd="0" presId="urn:microsoft.com/office/officeart/2008/layout/LinedList"/>
    <dgm:cxn modelId="{5A0004E8-DF61-0B4D-B308-3CBADAAF295C}" type="presParOf" srcId="{5887080D-A81F-654E-9AE1-D308F52D412C}" destId="{EA6FC6CA-7D1A-474D-A17B-203313A0D3C4}" srcOrd="3" destOrd="0" presId="urn:microsoft.com/office/officeart/2008/layout/LinedList"/>
    <dgm:cxn modelId="{7CE47F1F-8FC0-FE47-99BA-FFE234DD2A62}" type="presParOf" srcId="{EA6FC6CA-7D1A-474D-A17B-203313A0D3C4}" destId="{60E53A12-31AA-C648-85EA-ABDDD0CFF942}" srcOrd="0" destOrd="0" presId="urn:microsoft.com/office/officeart/2008/layout/LinedList"/>
    <dgm:cxn modelId="{CBACFFD8-D4D5-144B-B99B-999ECC7ADE07}" type="presParOf" srcId="{EA6FC6CA-7D1A-474D-A17B-203313A0D3C4}" destId="{B2919DB3-F445-504C-9AB6-C23E7EB06A16}" srcOrd="1" destOrd="0" presId="urn:microsoft.com/office/officeart/2008/layout/LinedList"/>
    <dgm:cxn modelId="{D4E97C1E-9FD6-1F41-8DBD-B9FE64E3B58C}" type="presParOf" srcId="{5887080D-A81F-654E-9AE1-D308F52D412C}" destId="{17A8698C-3D7A-CA49-8E47-37DD985DB69B}" srcOrd="4" destOrd="0" presId="urn:microsoft.com/office/officeart/2008/layout/LinedList"/>
    <dgm:cxn modelId="{4F351B15-C2DE-3C40-B4EC-B9B98E85604A}" type="presParOf" srcId="{5887080D-A81F-654E-9AE1-D308F52D412C}" destId="{F9B80802-2820-7E4A-A402-C32EA6E51844}" srcOrd="5" destOrd="0" presId="urn:microsoft.com/office/officeart/2008/layout/LinedList"/>
    <dgm:cxn modelId="{69D5C7FA-E78A-5940-BF48-971A335FD5C1}" type="presParOf" srcId="{F9B80802-2820-7E4A-A402-C32EA6E51844}" destId="{E9AE6F8A-1A8F-8249-B69C-5F83822C1303}" srcOrd="0" destOrd="0" presId="urn:microsoft.com/office/officeart/2008/layout/LinedList"/>
    <dgm:cxn modelId="{C82D07EC-76A7-B544-8F79-8B7417735E63}" type="presParOf" srcId="{F9B80802-2820-7E4A-A402-C32EA6E51844}" destId="{BE1A8B0B-ECA5-6C49-81FB-2A6140F6C779}" srcOrd="1" destOrd="0" presId="urn:microsoft.com/office/officeart/2008/layout/LinedList"/>
    <dgm:cxn modelId="{8FF9762D-A2E2-DC4C-A7F9-66D64E381DA3}" type="presParOf" srcId="{5887080D-A81F-654E-9AE1-D308F52D412C}" destId="{2936F660-4532-1943-AC65-DFAC62358A40}" srcOrd="6" destOrd="0" presId="urn:microsoft.com/office/officeart/2008/layout/LinedList"/>
    <dgm:cxn modelId="{D23FE8DB-A073-E442-80F7-39FC4D465262}" type="presParOf" srcId="{5887080D-A81F-654E-9AE1-D308F52D412C}" destId="{407369F4-C701-1A4E-9B52-D73568F823D1}" srcOrd="7" destOrd="0" presId="urn:microsoft.com/office/officeart/2008/layout/LinedList"/>
    <dgm:cxn modelId="{32F206F6-1830-2549-B03F-577B9FB5F677}" type="presParOf" srcId="{407369F4-C701-1A4E-9B52-D73568F823D1}" destId="{912CDD4D-50A7-3C46-B945-3F18D7F1D5FE}" srcOrd="0" destOrd="0" presId="urn:microsoft.com/office/officeart/2008/layout/LinedList"/>
    <dgm:cxn modelId="{E774B00A-7D43-324B-9CB4-028D113F71A3}" type="presParOf" srcId="{407369F4-C701-1A4E-9B52-D73568F823D1}" destId="{B6A0B4D3-B665-1947-8603-763A20AC36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021BFBB-995D-7D44-8622-BC5758780AC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4582BAE-C0BA-3240-A69E-82B6821ABEDB}">
      <dgm:prSet/>
      <dgm:spPr/>
      <dgm:t>
        <a:bodyPr/>
        <a:lstStyle/>
        <a:p>
          <a:r>
            <a:rPr lang="zh-CN" altLang="en-US" b="0" i="0" u="none"/>
            <a:t>第三百八十六条　</a:t>
          </a:r>
          <a:r>
            <a:rPr lang="en-US" altLang="zh-CN" b="0" i="0" u="none"/>
            <a:t>【</a:t>
          </a:r>
          <a:r>
            <a:rPr lang="zh-CN" altLang="en-US" b="0" i="0" u="none"/>
            <a:t>担保物权的定义</a:t>
          </a:r>
          <a:r>
            <a:rPr lang="en-US" altLang="zh-CN" b="0" i="0" u="none"/>
            <a:t>】</a:t>
          </a:r>
          <a:r>
            <a:rPr lang="zh-CN" altLang="en-US" b="0" i="0" u="none"/>
            <a:t>担保物权人在债务人不履行到期债务或者发生当事人约定的实现担保物权的情形</a:t>
          </a:r>
          <a:r>
            <a:rPr lang="en-US" altLang="zh-CN" b="0" i="0" u="none"/>
            <a:t>,</a:t>
          </a:r>
          <a:r>
            <a:rPr lang="zh-CN" altLang="en-US" b="0" i="0" u="none"/>
            <a:t>依法享有就担保财产优先受偿的权利</a:t>
          </a:r>
          <a:r>
            <a:rPr lang="en-US" altLang="zh-CN" b="0" i="0" u="none"/>
            <a:t>,</a:t>
          </a:r>
          <a:r>
            <a:rPr lang="zh-CN" altLang="en-US" b="0" i="0" u="none"/>
            <a:t>但是法律另有规定的除外。</a:t>
          </a:r>
        </a:p>
      </dgm:t>
    </dgm:pt>
    <dgm:pt modelId="{165DAB51-C941-5948-AC36-9AA89DF96318}" type="parTrans" cxnId="{465C7235-B650-B746-9D3C-1B4E79142FA5}">
      <dgm:prSet/>
      <dgm:spPr/>
      <dgm:t>
        <a:bodyPr/>
        <a:lstStyle/>
        <a:p>
          <a:endParaRPr lang="zh-CN" altLang="en-US"/>
        </a:p>
      </dgm:t>
    </dgm:pt>
    <dgm:pt modelId="{F5732C52-701D-A346-9737-FAA92DEB05F8}" type="sibTrans" cxnId="{465C7235-B650-B746-9D3C-1B4E79142FA5}">
      <dgm:prSet/>
      <dgm:spPr/>
      <dgm:t>
        <a:bodyPr/>
        <a:lstStyle/>
        <a:p>
          <a:endParaRPr lang="zh-CN" altLang="en-US"/>
        </a:p>
      </dgm:t>
    </dgm:pt>
    <dgm:pt modelId="{81D77C2B-7C44-5846-BA60-C0078BCB8393}">
      <dgm:prSet/>
      <dgm:spPr/>
      <dgm:t>
        <a:bodyPr/>
        <a:lstStyle/>
        <a:p>
          <a:r>
            <a:rPr lang="zh-CN" altLang="en-US" b="0" i="0" u="none"/>
            <a:t>第三百八十七条　</a:t>
          </a:r>
          <a:r>
            <a:rPr lang="en-US" altLang="zh-CN" b="0" i="0" u="none"/>
            <a:t>【</a:t>
          </a:r>
          <a:r>
            <a:rPr lang="zh-CN" altLang="en-US" b="0" i="0" u="none"/>
            <a:t>担保物权的适用范围和反担保</a:t>
          </a:r>
          <a:r>
            <a:rPr lang="en-US" altLang="zh-CN" b="0" i="0" u="none"/>
            <a:t>】</a:t>
          </a:r>
          <a:r>
            <a:rPr lang="zh-CN" altLang="en-US" b="0" i="0" u="none"/>
            <a:t>债权人在借贷、买卖等民事活动中</a:t>
          </a:r>
          <a:r>
            <a:rPr lang="en-US" altLang="zh-CN" b="0" i="0" u="none"/>
            <a:t>,</a:t>
          </a:r>
          <a:r>
            <a:rPr lang="zh-CN" altLang="en-US" b="0" i="0" u="none"/>
            <a:t>为保障实现其债权</a:t>
          </a:r>
          <a:r>
            <a:rPr lang="en-US" altLang="zh-CN" b="0" i="0" u="none"/>
            <a:t>,</a:t>
          </a:r>
          <a:r>
            <a:rPr lang="zh-CN" altLang="en-US" b="0" i="0" u="none"/>
            <a:t>需要担保的</a:t>
          </a:r>
          <a:r>
            <a:rPr lang="en-US" altLang="zh-CN" b="0" i="0" u="none"/>
            <a:t>,</a:t>
          </a:r>
          <a:r>
            <a:rPr lang="zh-CN" altLang="en-US" b="0" i="0" u="none"/>
            <a:t>可以依照本法和其他法律的规定设立担保物权。</a:t>
          </a:r>
        </a:p>
      </dgm:t>
    </dgm:pt>
    <dgm:pt modelId="{61FBD0A3-8C54-294F-B0E2-08D6756203CD}" type="parTrans" cxnId="{DBACD829-D960-F041-93B3-41F2A290120E}">
      <dgm:prSet/>
      <dgm:spPr/>
      <dgm:t>
        <a:bodyPr/>
        <a:lstStyle/>
        <a:p>
          <a:endParaRPr lang="zh-CN" altLang="en-US"/>
        </a:p>
      </dgm:t>
    </dgm:pt>
    <dgm:pt modelId="{DAFA5B15-BD9C-9B4E-AC05-3DF3C8F7D600}" type="sibTrans" cxnId="{DBACD829-D960-F041-93B3-41F2A290120E}">
      <dgm:prSet/>
      <dgm:spPr/>
      <dgm:t>
        <a:bodyPr/>
        <a:lstStyle/>
        <a:p>
          <a:endParaRPr lang="zh-CN" altLang="en-US"/>
        </a:p>
      </dgm:t>
    </dgm:pt>
    <dgm:pt modelId="{2CC5EEB4-0E71-D54E-B6E5-DB90F1B9C0F1}">
      <dgm:prSet/>
      <dgm:spPr/>
      <dgm:t>
        <a:bodyPr/>
        <a:lstStyle/>
        <a:p>
          <a:r>
            <a:rPr lang="zh-CN" altLang="en-US" b="0" i="0" u="none"/>
            <a:t>第三人为债务人向债权人提供担保的</a:t>
          </a:r>
          <a:r>
            <a:rPr lang="en-US" altLang="zh-CN" b="0" i="0" u="none"/>
            <a:t>,</a:t>
          </a:r>
          <a:r>
            <a:rPr lang="zh-CN" altLang="en-US" b="0" i="0" u="none"/>
            <a:t>可以要求债务人提供反担保。反担保适用本法和其他法律的规定。</a:t>
          </a:r>
        </a:p>
      </dgm:t>
    </dgm:pt>
    <dgm:pt modelId="{69E730E0-C2B3-8946-9AF0-15869D5CF6EF}" type="parTrans" cxnId="{DB35E19F-C28F-E64C-9DE8-14FF1E8AB694}">
      <dgm:prSet/>
      <dgm:spPr/>
      <dgm:t>
        <a:bodyPr/>
        <a:lstStyle/>
        <a:p>
          <a:endParaRPr lang="zh-CN" altLang="en-US"/>
        </a:p>
      </dgm:t>
    </dgm:pt>
    <dgm:pt modelId="{EF80EA15-B710-FD4A-BC7F-11D1E6AA224B}" type="sibTrans" cxnId="{DB35E19F-C28F-E64C-9DE8-14FF1E8AB694}">
      <dgm:prSet/>
      <dgm:spPr/>
      <dgm:t>
        <a:bodyPr/>
        <a:lstStyle/>
        <a:p>
          <a:endParaRPr lang="zh-CN" altLang="en-US"/>
        </a:p>
      </dgm:t>
    </dgm:pt>
    <dgm:pt modelId="{2538544E-C25E-DC4E-BBF2-821D5B34E6A1}">
      <dgm:prSet/>
      <dgm:spPr/>
      <dgm:t>
        <a:bodyPr/>
        <a:lstStyle/>
        <a:p>
          <a:r>
            <a:rPr lang="zh-CN" altLang="en-US" b="0" i="0" u="none"/>
            <a:t>第三百八十八条　</a:t>
          </a:r>
          <a:r>
            <a:rPr lang="en-US" altLang="zh-CN" b="0" i="0" u="none"/>
            <a:t>【</a:t>
          </a:r>
          <a:r>
            <a:rPr lang="zh-CN" altLang="en-US" b="0" i="0" u="none"/>
            <a:t>担保合同</a:t>
          </a:r>
          <a:r>
            <a:rPr lang="en-US" altLang="zh-CN" b="0" i="0" u="none"/>
            <a:t>】</a:t>
          </a:r>
          <a:r>
            <a:rPr lang="zh-CN" altLang="en-US" b="0" i="0" u="none"/>
            <a:t>设立担保物权</a:t>
          </a:r>
          <a:r>
            <a:rPr lang="en-US" altLang="zh-CN" b="0" i="0" u="none"/>
            <a:t>,</a:t>
          </a:r>
          <a:r>
            <a:rPr lang="zh-CN" altLang="en-US" b="0" i="0" u="none"/>
            <a:t>应当依照本法和其他法律的规定订立担保合同。担保合同包括抵押合同、质押合同和其他具有担保功能的合同。担保合同是主债权债务合同的从合同。主债权债务合同无效的</a:t>
          </a:r>
          <a:r>
            <a:rPr lang="en-US" altLang="zh-CN" b="0" i="0" u="none"/>
            <a:t>,</a:t>
          </a:r>
          <a:r>
            <a:rPr lang="zh-CN" altLang="en-US" b="0" i="0" u="none"/>
            <a:t>担保合同无效</a:t>
          </a:r>
          <a:r>
            <a:rPr lang="en-US" altLang="zh-CN" b="0" i="0" u="none"/>
            <a:t>,</a:t>
          </a:r>
          <a:r>
            <a:rPr lang="zh-CN" altLang="en-US" b="0" i="0" u="none"/>
            <a:t>但是法律另有规定的除外。</a:t>
          </a:r>
        </a:p>
      </dgm:t>
    </dgm:pt>
    <dgm:pt modelId="{804B8D5B-D3C3-FB47-B1E0-BC5FB44C7186}" type="parTrans" cxnId="{D3C67430-EE60-1942-90E3-B59CAD7760A0}">
      <dgm:prSet/>
      <dgm:spPr/>
      <dgm:t>
        <a:bodyPr/>
        <a:lstStyle/>
        <a:p>
          <a:endParaRPr lang="zh-CN" altLang="en-US"/>
        </a:p>
      </dgm:t>
    </dgm:pt>
    <dgm:pt modelId="{DE0B1856-CBF2-8D47-B986-86C6CED82DF2}" type="sibTrans" cxnId="{D3C67430-EE60-1942-90E3-B59CAD7760A0}">
      <dgm:prSet/>
      <dgm:spPr/>
      <dgm:t>
        <a:bodyPr/>
        <a:lstStyle/>
        <a:p>
          <a:endParaRPr lang="zh-CN" altLang="en-US"/>
        </a:p>
      </dgm:t>
    </dgm:pt>
    <dgm:pt modelId="{1215377A-3DC1-B647-AF31-7B0328AF0FC7}">
      <dgm:prSet/>
      <dgm:spPr/>
      <dgm:t>
        <a:bodyPr/>
        <a:lstStyle/>
        <a:p>
          <a:r>
            <a:rPr lang="zh-CN" altLang="en-US" b="0" i="0" u="none"/>
            <a:t>担保合同被确认无效后</a:t>
          </a:r>
          <a:r>
            <a:rPr lang="en-US" altLang="zh-CN" b="0" i="0" u="none"/>
            <a:t>,</a:t>
          </a:r>
          <a:r>
            <a:rPr lang="zh-CN" altLang="en-US" b="0" i="0" u="none"/>
            <a:t>债务人、担保人、债权人有过错的</a:t>
          </a:r>
          <a:r>
            <a:rPr lang="en-US" altLang="zh-CN" b="0" i="0" u="none"/>
            <a:t>,</a:t>
          </a:r>
          <a:r>
            <a:rPr lang="zh-CN" altLang="en-US" b="0" i="0" u="none"/>
            <a:t>应当根据其过错各自承担相应的民事责任。</a:t>
          </a:r>
        </a:p>
      </dgm:t>
    </dgm:pt>
    <dgm:pt modelId="{3495EC00-C9C0-5F4F-A0B5-9916636351EB}" type="parTrans" cxnId="{0A540841-2182-114C-9ECD-E8FB11C4F5A3}">
      <dgm:prSet/>
      <dgm:spPr/>
      <dgm:t>
        <a:bodyPr/>
        <a:lstStyle/>
        <a:p>
          <a:endParaRPr lang="zh-CN" altLang="en-US"/>
        </a:p>
      </dgm:t>
    </dgm:pt>
    <dgm:pt modelId="{28E81546-5D5E-DA4D-AF72-9461B823D1BC}" type="sibTrans" cxnId="{0A540841-2182-114C-9ECD-E8FB11C4F5A3}">
      <dgm:prSet/>
      <dgm:spPr/>
      <dgm:t>
        <a:bodyPr/>
        <a:lstStyle/>
        <a:p>
          <a:endParaRPr lang="zh-CN" altLang="en-US"/>
        </a:p>
      </dgm:t>
    </dgm:pt>
    <dgm:pt modelId="{CF31AA88-AFAA-B042-9B50-C88BBE364D7D}" type="pres">
      <dgm:prSet presAssocID="{D021BFBB-995D-7D44-8622-BC5758780ACC}" presName="vert0" presStyleCnt="0">
        <dgm:presLayoutVars>
          <dgm:dir/>
          <dgm:animOne val="branch"/>
          <dgm:animLvl val="lvl"/>
        </dgm:presLayoutVars>
      </dgm:prSet>
      <dgm:spPr/>
    </dgm:pt>
    <dgm:pt modelId="{A04DF053-A5A2-E146-99C9-07C1825FCA63}" type="pres">
      <dgm:prSet presAssocID="{24582BAE-C0BA-3240-A69E-82B6821ABEDB}" presName="thickLine" presStyleLbl="alignNode1" presStyleIdx="0" presStyleCnt="5"/>
      <dgm:spPr/>
    </dgm:pt>
    <dgm:pt modelId="{B019B0E7-267D-E54F-8692-C58665A81DB7}" type="pres">
      <dgm:prSet presAssocID="{24582BAE-C0BA-3240-A69E-82B6821ABEDB}" presName="horz1" presStyleCnt="0"/>
      <dgm:spPr/>
    </dgm:pt>
    <dgm:pt modelId="{95932445-8364-E14F-901A-365BC82D56A2}" type="pres">
      <dgm:prSet presAssocID="{24582BAE-C0BA-3240-A69E-82B6821ABEDB}" presName="tx1" presStyleLbl="revTx" presStyleIdx="0" presStyleCnt="5"/>
      <dgm:spPr/>
    </dgm:pt>
    <dgm:pt modelId="{E3FF2465-AE46-F449-966C-9705C4B3D658}" type="pres">
      <dgm:prSet presAssocID="{24582BAE-C0BA-3240-A69E-82B6821ABEDB}" presName="vert1" presStyleCnt="0"/>
      <dgm:spPr/>
    </dgm:pt>
    <dgm:pt modelId="{A02FC18E-E90D-714B-9AB9-90C8CEFDA11A}" type="pres">
      <dgm:prSet presAssocID="{81D77C2B-7C44-5846-BA60-C0078BCB8393}" presName="thickLine" presStyleLbl="alignNode1" presStyleIdx="1" presStyleCnt="5"/>
      <dgm:spPr/>
    </dgm:pt>
    <dgm:pt modelId="{D837DF8F-FEC7-7C47-9802-8FAF1D5FFD5A}" type="pres">
      <dgm:prSet presAssocID="{81D77C2B-7C44-5846-BA60-C0078BCB8393}" presName="horz1" presStyleCnt="0"/>
      <dgm:spPr/>
    </dgm:pt>
    <dgm:pt modelId="{35FB15BA-F475-8242-B4B0-C36B5B8F8875}" type="pres">
      <dgm:prSet presAssocID="{81D77C2B-7C44-5846-BA60-C0078BCB8393}" presName="tx1" presStyleLbl="revTx" presStyleIdx="1" presStyleCnt="5"/>
      <dgm:spPr/>
    </dgm:pt>
    <dgm:pt modelId="{A464B70A-56D5-FA4F-9BE7-664F5F967360}" type="pres">
      <dgm:prSet presAssocID="{81D77C2B-7C44-5846-BA60-C0078BCB8393}" presName="vert1" presStyleCnt="0"/>
      <dgm:spPr/>
    </dgm:pt>
    <dgm:pt modelId="{1746006B-C8A2-A547-8C6D-EAAD970E2D2A}" type="pres">
      <dgm:prSet presAssocID="{2CC5EEB4-0E71-D54E-B6E5-DB90F1B9C0F1}" presName="thickLine" presStyleLbl="alignNode1" presStyleIdx="2" presStyleCnt="5"/>
      <dgm:spPr/>
    </dgm:pt>
    <dgm:pt modelId="{30D386F0-877C-534C-889A-B9E1C33C0AA1}" type="pres">
      <dgm:prSet presAssocID="{2CC5EEB4-0E71-D54E-B6E5-DB90F1B9C0F1}" presName="horz1" presStyleCnt="0"/>
      <dgm:spPr/>
    </dgm:pt>
    <dgm:pt modelId="{449D4495-D858-674E-B420-E4EC9AEC701C}" type="pres">
      <dgm:prSet presAssocID="{2CC5EEB4-0E71-D54E-B6E5-DB90F1B9C0F1}" presName="tx1" presStyleLbl="revTx" presStyleIdx="2" presStyleCnt="5"/>
      <dgm:spPr/>
    </dgm:pt>
    <dgm:pt modelId="{8FF8BDA6-8701-0C42-A03B-2D3FC6FE5FEE}" type="pres">
      <dgm:prSet presAssocID="{2CC5EEB4-0E71-D54E-B6E5-DB90F1B9C0F1}" presName="vert1" presStyleCnt="0"/>
      <dgm:spPr/>
    </dgm:pt>
    <dgm:pt modelId="{A97D3098-FAB3-3943-B3A9-3BC7272B8CDB}" type="pres">
      <dgm:prSet presAssocID="{2538544E-C25E-DC4E-BBF2-821D5B34E6A1}" presName="thickLine" presStyleLbl="alignNode1" presStyleIdx="3" presStyleCnt="5"/>
      <dgm:spPr/>
    </dgm:pt>
    <dgm:pt modelId="{F8001946-0757-0E4C-ACE9-AE727C35820D}" type="pres">
      <dgm:prSet presAssocID="{2538544E-C25E-DC4E-BBF2-821D5B34E6A1}" presName="horz1" presStyleCnt="0"/>
      <dgm:spPr/>
    </dgm:pt>
    <dgm:pt modelId="{13A731B9-C461-334E-BD74-28188ED4AE45}" type="pres">
      <dgm:prSet presAssocID="{2538544E-C25E-DC4E-BBF2-821D5B34E6A1}" presName="tx1" presStyleLbl="revTx" presStyleIdx="3" presStyleCnt="5"/>
      <dgm:spPr/>
    </dgm:pt>
    <dgm:pt modelId="{297AF3C3-1678-5F49-A087-B1C76C64A3D4}" type="pres">
      <dgm:prSet presAssocID="{2538544E-C25E-DC4E-BBF2-821D5B34E6A1}" presName="vert1" presStyleCnt="0"/>
      <dgm:spPr/>
    </dgm:pt>
    <dgm:pt modelId="{F4079705-FE71-EF4E-A086-98EFC8F23370}" type="pres">
      <dgm:prSet presAssocID="{1215377A-3DC1-B647-AF31-7B0328AF0FC7}" presName="thickLine" presStyleLbl="alignNode1" presStyleIdx="4" presStyleCnt="5"/>
      <dgm:spPr/>
    </dgm:pt>
    <dgm:pt modelId="{82441883-409A-3A4C-8AB2-E204C9369FF7}" type="pres">
      <dgm:prSet presAssocID="{1215377A-3DC1-B647-AF31-7B0328AF0FC7}" presName="horz1" presStyleCnt="0"/>
      <dgm:spPr/>
    </dgm:pt>
    <dgm:pt modelId="{4B5068C3-9CF0-5148-B837-2B928D7DB855}" type="pres">
      <dgm:prSet presAssocID="{1215377A-3DC1-B647-AF31-7B0328AF0FC7}" presName="tx1" presStyleLbl="revTx" presStyleIdx="4" presStyleCnt="5"/>
      <dgm:spPr/>
    </dgm:pt>
    <dgm:pt modelId="{B66BF5EA-F790-A348-8927-D8A552E2BA35}" type="pres">
      <dgm:prSet presAssocID="{1215377A-3DC1-B647-AF31-7B0328AF0FC7}" presName="vert1" presStyleCnt="0"/>
      <dgm:spPr/>
    </dgm:pt>
  </dgm:ptLst>
  <dgm:cxnLst>
    <dgm:cxn modelId="{DFF63A02-3F98-6448-B9DF-0EB9AD74AF11}" type="presOf" srcId="{2CC5EEB4-0E71-D54E-B6E5-DB90F1B9C0F1}" destId="{449D4495-D858-674E-B420-E4EC9AEC701C}" srcOrd="0" destOrd="0" presId="urn:microsoft.com/office/officeart/2008/layout/LinedList"/>
    <dgm:cxn modelId="{E4E62A0A-0A75-3643-857E-4434A45EB707}" type="presOf" srcId="{D021BFBB-995D-7D44-8622-BC5758780ACC}" destId="{CF31AA88-AFAA-B042-9B50-C88BBE364D7D}" srcOrd="0" destOrd="0" presId="urn:microsoft.com/office/officeart/2008/layout/LinedList"/>
    <dgm:cxn modelId="{3B0BF713-03A8-5A45-887F-79CFC19A96B8}" type="presOf" srcId="{2538544E-C25E-DC4E-BBF2-821D5B34E6A1}" destId="{13A731B9-C461-334E-BD74-28188ED4AE45}" srcOrd="0" destOrd="0" presId="urn:microsoft.com/office/officeart/2008/layout/LinedList"/>
    <dgm:cxn modelId="{E3B5B216-E8AE-8442-AFB0-5F765C656A69}" type="presOf" srcId="{81D77C2B-7C44-5846-BA60-C0078BCB8393}" destId="{35FB15BA-F475-8242-B4B0-C36B5B8F8875}" srcOrd="0" destOrd="0" presId="urn:microsoft.com/office/officeart/2008/layout/LinedList"/>
    <dgm:cxn modelId="{DBACD829-D960-F041-93B3-41F2A290120E}" srcId="{D021BFBB-995D-7D44-8622-BC5758780ACC}" destId="{81D77C2B-7C44-5846-BA60-C0078BCB8393}" srcOrd="1" destOrd="0" parTransId="{61FBD0A3-8C54-294F-B0E2-08D6756203CD}" sibTransId="{DAFA5B15-BD9C-9B4E-AC05-3DF3C8F7D600}"/>
    <dgm:cxn modelId="{D3C67430-EE60-1942-90E3-B59CAD7760A0}" srcId="{D021BFBB-995D-7D44-8622-BC5758780ACC}" destId="{2538544E-C25E-DC4E-BBF2-821D5B34E6A1}" srcOrd="3" destOrd="0" parTransId="{804B8D5B-D3C3-FB47-B1E0-BC5FB44C7186}" sibTransId="{DE0B1856-CBF2-8D47-B986-86C6CED82DF2}"/>
    <dgm:cxn modelId="{465C7235-B650-B746-9D3C-1B4E79142FA5}" srcId="{D021BFBB-995D-7D44-8622-BC5758780ACC}" destId="{24582BAE-C0BA-3240-A69E-82B6821ABEDB}" srcOrd="0" destOrd="0" parTransId="{165DAB51-C941-5948-AC36-9AA89DF96318}" sibTransId="{F5732C52-701D-A346-9737-FAA92DEB05F8}"/>
    <dgm:cxn modelId="{0A540841-2182-114C-9ECD-E8FB11C4F5A3}" srcId="{D021BFBB-995D-7D44-8622-BC5758780ACC}" destId="{1215377A-3DC1-B647-AF31-7B0328AF0FC7}" srcOrd="4" destOrd="0" parTransId="{3495EC00-C9C0-5F4F-A0B5-9916636351EB}" sibTransId="{28E81546-5D5E-DA4D-AF72-9461B823D1BC}"/>
    <dgm:cxn modelId="{DB35E19F-C28F-E64C-9DE8-14FF1E8AB694}" srcId="{D021BFBB-995D-7D44-8622-BC5758780ACC}" destId="{2CC5EEB4-0E71-D54E-B6E5-DB90F1B9C0F1}" srcOrd="2" destOrd="0" parTransId="{69E730E0-C2B3-8946-9AF0-15869D5CF6EF}" sibTransId="{EF80EA15-B710-FD4A-BC7F-11D1E6AA224B}"/>
    <dgm:cxn modelId="{99CB8ABF-EF44-D04A-B451-2C8CF837A703}" type="presOf" srcId="{1215377A-3DC1-B647-AF31-7B0328AF0FC7}" destId="{4B5068C3-9CF0-5148-B837-2B928D7DB855}" srcOrd="0" destOrd="0" presId="urn:microsoft.com/office/officeart/2008/layout/LinedList"/>
    <dgm:cxn modelId="{17FBFCE0-56B4-2646-8AB7-FF350ED8EAC9}" type="presOf" srcId="{24582BAE-C0BA-3240-A69E-82B6821ABEDB}" destId="{95932445-8364-E14F-901A-365BC82D56A2}" srcOrd="0" destOrd="0" presId="urn:microsoft.com/office/officeart/2008/layout/LinedList"/>
    <dgm:cxn modelId="{5255CEBC-0859-4646-AE3F-9F38F5D29130}" type="presParOf" srcId="{CF31AA88-AFAA-B042-9B50-C88BBE364D7D}" destId="{A04DF053-A5A2-E146-99C9-07C1825FCA63}" srcOrd="0" destOrd="0" presId="urn:microsoft.com/office/officeart/2008/layout/LinedList"/>
    <dgm:cxn modelId="{6AC43AFC-0AE3-A14A-B4CD-4126F929B0C0}" type="presParOf" srcId="{CF31AA88-AFAA-B042-9B50-C88BBE364D7D}" destId="{B019B0E7-267D-E54F-8692-C58665A81DB7}" srcOrd="1" destOrd="0" presId="urn:microsoft.com/office/officeart/2008/layout/LinedList"/>
    <dgm:cxn modelId="{410EEDCD-94EE-9D40-B377-0C068CB2D252}" type="presParOf" srcId="{B019B0E7-267D-E54F-8692-C58665A81DB7}" destId="{95932445-8364-E14F-901A-365BC82D56A2}" srcOrd="0" destOrd="0" presId="urn:microsoft.com/office/officeart/2008/layout/LinedList"/>
    <dgm:cxn modelId="{38A0AD34-A834-2146-886A-D3391F52DC82}" type="presParOf" srcId="{B019B0E7-267D-E54F-8692-C58665A81DB7}" destId="{E3FF2465-AE46-F449-966C-9705C4B3D658}" srcOrd="1" destOrd="0" presId="urn:microsoft.com/office/officeart/2008/layout/LinedList"/>
    <dgm:cxn modelId="{2C8DEA00-E829-7B4D-A14E-3B280FE3117E}" type="presParOf" srcId="{CF31AA88-AFAA-B042-9B50-C88BBE364D7D}" destId="{A02FC18E-E90D-714B-9AB9-90C8CEFDA11A}" srcOrd="2" destOrd="0" presId="urn:microsoft.com/office/officeart/2008/layout/LinedList"/>
    <dgm:cxn modelId="{1E9BB8B8-16F7-5D45-987D-020CE0483637}" type="presParOf" srcId="{CF31AA88-AFAA-B042-9B50-C88BBE364D7D}" destId="{D837DF8F-FEC7-7C47-9802-8FAF1D5FFD5A}" srcOrd="3" destOrd="0" presId="urn:microsoft.com/office/officeart/2008/layout/LinedList"/>
    <dgm:cxn modelId="{F21206FB-151D-9046-B545-844432B4401C}" type="presParOf" srcId="{D837DF8F-FEC7-7C47-9802-8FAF1D5FFD5A}" destId="{35FB15BA-F475-8242-B4B0-C36B5B8F8875}" srcOrd="0" destOrd="0" presId="urn:microsoft.com/office/officeart/2008/layout/LinedList"/>
    <dgm:cxn modelId="{D100ECA0-9F2E-C54A-B9A8-1BB32C62DDB2}" type="presParOf" srcId="{D837DF8F-FEC7-7C47-9802-8FAF1D5FFD5A}" destId="{A464B70A-56D5-FA4F-9BE7-664F5F967360}" srcOrd="1" destOrd="0" presId="urn:microsoft.com/office/officeart/2008/layout/LinedList"/>
    <dgm:cxn modelId="{0917572C-922E-004C-94C2-D3480B50F48D}" type="presParOf" srcId="{CF31AA88-AFAA-B042-9B50-C88BBE364D7D}" destId="{1746006B-C8A2-A547-8C6D-EAAD970E2D2A}" srcOrd="4" destOrd="0" presId="urn:microsoft.com/office/officeart/2008/layout/LinedList"/>
    <dgm:cxn modelId="{33AF7B18-EED0-934E-9BE1-ED04647DF3E5}" type="presParOf" srcId="{CF31AA88-AFAA-B042-9B50-C88BBE364D7D}" destId="{30D386F0-877C-534C-889A-B9E1C33C0AA1}" srcOrd="5" destOrd="0" presId="urn:microsoft.com/office/officeart/2008/layout/LinedList"/>
    <dgm:cxn modelId="{118DE299-0AC0-DB4F-B713-8BEFB02167B6}" type="presParOf" srcId="{30D386F0-877C-534C-889A-B9E1C33C0AA1}" destId="{449D4495-D858-674E-B420-E4EC9AEC701C}" srcOrd="0" destOrd="0" presId="urn:microsoft.com/office/officeart/2008/layout/LinedList"/>
    <dgm:cxn modelId="{1243C550-B9CB-7A4B-8C20-4039C4F70B62}" type="presParOf" srcId="{30D386F0-877C-534C-889A-B9E1C33C0AA1}" destId="{8FF8BDA6-8701-0C42-A03B-2D3FC6FE5FEE}" srcOrd="1" destOrd="0" presId="urn:microsoft.com/office/officeart/2008/layout/LinedList"/>
    <dgm:cxn modelId="{7D6EDD23-7C03-4E47-8918-EC4E9BAF156F}" type="presParOf" srcId="{CF31AA88-AFAA-B042-9B50-C88BBE364D7D}" destId="{A97D3098-FAB3-3943-B3A9-3BC7272B8CDB}" srcOrd="6" destOrd="0" presId="urn:microsoft.com/office/officeart/2008/layout/LinedList"/>
    <dgm:cxn modelId="{613034DA-9AFB-D74B-A2FB-5E5B47439C5D}" type="presParOf" srcId="{CF31AA88-AFAA-B042-9B50-C88BBE364D7D}" destId="{F8001946-0757-0E4C-ACE9-AE727C35820D}" srcOrd="7" destOrd="0" presId="urn:microsoft.com/office/officeart/2008/layout/LinedList"/>
    <dgm:cxn modelId="{2AC5CC57-47A6-334A-B376-EF8A9F5A12B6}" type="presParOf" srcId="{F8001946-0757-0E4C-ACE9-AE727C35820D}" destId="{13A731B9-C461-334E-BD74-28188ED4AE45}" srcOrd="0" destOrd="0" presId="urn:microsoft.com/office/officeart/2008/layout/LinedList"/>
    <dgm:cxn modelId="{5F077533-F44D-2A44-94A7-FE56D9C886B2}" type="presParOf" srcId="{F8001946-0757-0E4C-ACE9-AE727C35820D}" destId="{297AF3C3-1678-5F49-A087-B1C76C64A3D4}" srcOrd="1" destOrd="0" presId="urn:microsoft.com/office/officeart/2008/layout/LinedList"/>
    <dgm:cxn modelId="{7705FE2B-3B7D-624D-BADF-D3D46DD6F2C5}" type="presParOf" srcId="{CF31AA88-AFAA-B042-9B50-C88BBE364D7D}" destId="{F4079705-FE71-EF4E-A086-98EFC8F23370}" srcOrd="8" destOrd="0" presId="urn:microsoft.com/office/officeart/2008/layout/LinedList"/>
    <dgm:cxn modelId="{116CE93F-474D-A24F-A349-330F1735B1D9}" type="presParOf" srcId="{CF31AA88-AFAA-B042-9B50-C88BBE364D7D}" destId="{82441883-409A-3A4C-8AB2-E204C9369FF7}" srcOrd="9" destOrd="0" presId="urn:microsoft.com/office/officeart/2008/layout/LinedList"/>
    <dgm:cxn modelId="{27685CC9-909B-FA4E-9D93-D5F4E9ECBACB}" type="presParOf" srcId="{82441883-409A-3A4C-8AB2-E204C9369FF7}" destId="{4B5068C3-9CF0-5148-B837-2B928D7DB855}" srcOrd="0" destOrd="0" presId="urn:microsoft.com/office/officeart/2008/layout/LinedList"/>
    <dgm:cxn modelId="{189E6F96-1C83-8C4C-895B-32065355E05E}" type="presParOf" srcId="{82441883-409A-3A4C-8AB2-E204C9369FF7}" destId="{B66BF5EA-F790-A348-8927-D8A552E2BA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E737E39-F177-E342-B763-7CF28F9B90A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6F228B9-8D88-DA4A-A77B-1E15F2368D0F}">
      <dgm:prSet/>
      <dgm:spPr/>
      <dgm:t>
        <a:bodyPr/>
        <a:lstStyle/>
        <a:p>
          <a:r>
            <a:rPr lang="zh-CN" altLang="en-US" b="0" i="0" u="none"/>
            <a:t>第三百八十九条　</a:t>
          </a:r>
          <a:r>
            <a:rPr lang="en-US" altLang="zh-CN" b="0" i="0" u="none"/>
            <a:t>【</a:t>
          </a:r>
          <a:r>
            <a:rPr lang="zh-CN" altLang="en-US" b="0" i="0" u="none"/>
            <a:t>担保物权的担保范围</a:t>
          </a:r>
          <a:r>
            <a:rPr lang="en-US" altLang="zh-CN" b="0" i="0" u="none"/>
            <a:t>】</a:t>
          </a:r>
          <a:r>
            <a:rPr lang="zh-CN" altLang="en-US" b="0" i="0" u="none"/>
            <a:t>担保物权的担保范围包括主债权及其利息、违约金、损害赔偿金、保管担保财产和实现担保物权的费用。当事人另有约定的</a:t>
          </a:r>
          <a:r>
            <a:rPr lang="en-US" altLang="zh-CN" b="0" i="0" u="none"/>
            <a:t>,</a:t>
          </a:r>
          <a:r>
            <a:rPr lang="zh-CN" altLang="en-US" b="0" i="0" u="none"/>
            <a:t>按照其约定。</a:t>
          </a:r>
        </a:p>
      </dgm:t>
    </dgm:pt>
    <dgm:pt modelId="{E50148B3-9742-4549-9054-EC986FDACD30}" type="parTrans" cxnId="{F322E33A-1ABA-E44D-B15C-6B61F8C5AC54}">
      <dgm:prSet/>
      <dgm:spPr/>
      <dgm:t>
        <a:bodyPr/>
        <a:lstStyle/>
        <a:p>
          <a:endParaRPr lang="zh-CN" altLang="en-US"/>
        </a:p>
      </dgm:t>
    </dgm:pt>
    <dgm:pt modelId="{833280D3-CEB0-AE47-85BA-E3860909AA36}" type="sibTrans" cxnId="{F322E33A-1ABA-E44D-B15C-6B61F8C5AC54}">
      <dgm:prSet/>
      <dgm:spPr/>
      <dgm:t>
        <a:bodyPr/>
        <a:lstStyle/>
        <a:p>
          <a:endParaRPr lang="zh-CN" altLang="en-US"/>
        </a:p>
      </dgm:t>
    </dgm:pt>
    <dgm:pt modelId="{F37DD817-820B-E443-80EE-D425021CE9D0}">
      <dgm:prSet/>
      <dgm:spPr/>
      <dgm:t>
        <a:bodyPr/>
        <a:lstStyle/>
        <a:p>
          <a:r>
            <a:rPr lang="zh-CN" altLang="en-US" b="0" i="0" u="none"/>
            <a:t>第三百九十条　</a:t>
          </a:r>
          <a:r>
            <a:rPr lang="en-US" altLang="zh-CN" b="0" i="0" u="none"/>
            <a:t>【</a:t>
          </a:r>
          <a:r>
            <a:rPr lang="zh-CN" altLang="en-US" b="0" i="0" u="none"/>
            <a:t>担保物权的物上代位性及代位物的提存</a:t>
          </a:r>
          <a:r>
            <a:rPr lang="en-US" altLang="zh-CN" b="0" i="0" u="none"/>
            <a:t>】</a:t>
          </a:r>
          <a:r>
            <a:rPr lang="zh-CN" altLang="en-US" b="0" i="0" u="none"/>
            <a:t>担保期间</a:t>
          </a:r>
          <a:r>
            <a:rPr lang="en-US" altLang="zh-CN" b="0" i="0" u="none"/>
            <a:t>,</a:t>
          </a:r>
          <a:r>
            <a:rPr lang="zh-CN" altLang="en-US" b="0" i="0" u="none"/>
            <a:t>担保财产毁损、灭失或者被征收等</a:t>
          </a:r>
          <a:r>
            <a:rPr lang="en-US" altLang="zh-CN" b="0" i="0" u="none"/>
            <a:t>,</a:t>
          </a:r>
          <a:r>
            <a:rPr lang="zh-CN" altLang="en-US" b="0" i="0" u="none"/>
            <a:t>担保物权人可以就获得的保险金、赔偿金或者补偿金等优先受偿。被担保债权的履行期限未届满的</a:t>
          </a:r>
          <a:r>
            <a:rPr lang="en-US" altLang="zh-CN" b="0" i="0" u="none"/>
            <a:t>,</a:t>
          </a:r>
          <a:r>
            <a:rPr lang="zh-CN" altLang="en-US" b="0" i="0" u="none"/>
            <a:t>也可以提存该保险金、赔偿金或者补偿金等。</a:t>
          </a:r>
        </a:p>
      </dgm:t>
    </dgm:pt>
    <dgm:pt modelId="{B613AF55-E901-9C43-980A-2A1876374938}" type="parTrans" cxnId="{2F1238D1-BFF9-3D46-9F9B-6910952C04C2}">
      <dgm:prSet/>
      <dgm:spPr/>
      <dgm:t>
        <a:bodyPr/>
        <a:lstStyle/>
        <a:p>
          <a:endParaRPr lang="zh-CN" altLang="en-US"/>
        </a:p>
      </dgm:t>
    </dgm:pt>
    <dgm:pt modelId="{7E3CA974-4B07-CC4F-80FC-35336E7CF216}" type="sibTrans" cxnId="{2F1238D1-BFF9-3D46-9F9B-6910952C04C2}">
      <dgm:prSet/>
      <dgm:spPr/>
      <dgm:t>
        <a:bodyPr/>
        <a:lstStyle/>
        <a:p>
          <a:endParaRPr lang="zh-CN" altLang="en-US"/>
        </a:p>
      </dgm:t>
    </dgm:pt>
    <dgm:pt modelId="{072818EE-2A72-8E43-84FF-B610F6FC294E}">
      <dgm:prSet/>
      <dgm:spPr/>
      <dgm:t>
        <a:bodyPr/>
        <a:lstStyle/>
        <a:p>
          <a:r>
            <a:rPr lang="zh-CN" altLang="en-US" b="0" i="0" u="none"/>
            <a:t>第三百九十一条　</a:t>
          </a:r>
          <a:r>
            <a:rPr lang="en-US" altLang="zh-CN" b="0" i="0" u="none"/>
            <a:t>【</a:t>
          </a:r>
          <a:r>
            <a:rPr lang="zh-CN" altLang="en-US" b="0" i="0" u="none"/>
            <a:t>未经担保人同意转移债务的法律后果</a:t>
          </a:r>
          <a:r>
            <a:rPr lang="en-US" altLang="zh-CN" b="0" i="0" u="none"/>
            <a:t>】</a:t>
          </a:r>
          <a:r>
            <a:rPr lang="zh-CN" altLang="en-US" b="0" i="0" u="none"/>
            <a:t>第三人提供担保</a:t>
          </a:r>
          <a:r>
            <a:rPr lang="en-US" altLang="zh-CN" b="0" i="0" u="none"/>
            <a:t>,</a:t>
          </a:r>
          <a:r>
            <a:rPr lang="zh-CN" altLang="en-US" b="0" i="0" u="none"/>
            <a:t>未经其书面同意</a:t>
          </a:r>
          <a:r>
            <a:rPr lang="en-US" altLang="zh-CN" b="0" i="0" u="none"/>
            <a:t>,</a:t>
          </a:r>
          <a:r>
            <a:rPr lang="zh-CN" altLang="en-US" b="0" i="0" u="none"/>
            <a:t>债权人允许债务人转移全部或者部分债务的</a:t>
          </a:r>
          <a:r>
            <a:rPr lang="en-US" altLang="zh-CN" b="0" i="0" u="none"/>
            <a:t>,</a:t>
          </a:r>
          <a:r>
            <a:rPr lang="zh-CN" altLang="en-US" b="0" i="0" u="none"/>
            <a:t>担保人不再承担相应的担保责任。</a:t>
          </a:r>
        </a:p>
      </dgm:t>
    </dgm:pt>
    <dgm:pt modelId="{B410BA04-AF94-2D41-9302-07FBB71EEB06}" type="parTrans" cxnId="{F618BCA2-C9A5-0F4B-ABE3-E2FD253B21F0}">
      <dgm:prSet/>
      <dgm:spPr/>
      <dgm:t>
        <a:bodyPr/>
        <a:lstStyle/>
        <a:p>
          <a:endParaRPr lang="zh-CN" altLang="en-US"/>
        </a:p>
      </dgm:t>
    </dgm:pt>
    <dgm:pt modelId="{746B9C7B-4C4B-D346-89D3-D67FF4339FFA}" type="sibTrans" cxnId="{F618BCA2-C9A5-0F4B-ABE3-E2FD253B21F0}">
      <dgm:prSet/>
      <dgm:spPr/>
      <dgm:t>
        <a:bodyPr/>
        <a:lstStyle/>
        <a:p>
          <a:endParaRPr lang="zh-CN" altLang="en-US"/>
        </a:p>
      </dgm:t>
    </dgm:pt>
    <dgm:pt modelId="{275BE91E-D129-AB45-8C69-E4B6D340C2B7}">
      <dgm:prSet/>
      <dgm:spPr/>
      <dgm:t>
        <a:bodyPr/>
        <a:lstStyle/>
        <a:p>
          <a:r>
            <a:rPr lang="zh-CN" altLang="en-US" b="0" i="0" u="none" dirty="0"/>
            <a:t>第三百九十二条　</a:t>
          </a:r>
          <a:r>
            <a:rPr lang="en-US" altLang="zh-CN" b="0" i="0" u="none" dirty="0"/>
            <a:t>【</a:t>
          </a:r>
          <a:r>
            <a:rPr lang="zh-CN" altLang="en-US" b="0" i="0" u="none" dirty="0"/>
            <a:t>人保和物保并存时担保权的实行规则</a:t>
          </a:r>
          <a:r>
            <a:rPr lang="en-US" altLang="zh-CN" b="0" i="0" u="none" dirty="0"/>
            <a:t>】</a:t>
          </a:r>
          <a:r>
            <a:rPr lang="zh-CN" altLang="en-US" b="0" i="0" u="none" dirty="0"/>
            <a:t>被担保的债权既有物的担保又有人的担保的</a:t>
          </a:r>
          <a:r>
            <a:rPr lang="en-US" altLang="zh-CN" b="0" i="0" u="none" dirty="0"/>
            <a:t>,</a:t>
          </a:r>
          <a:r>
            <a:rPr lang="zh-CN" altLang="en-US" b="0" i="0" u="none" dirty="0"/>
            <a:t>债务人不履行到期债务或者发生当事人约定的实现担保物权的情形</a:t>
          </a:r>
          <a:r>
            <a:rPr lang="en-US" altLang="zh-CN" b="0" i="0" u="none" dirty="0"/>
            <a:t>,</a:t>
          </a:r>
          <a:r>
            <a:rPr lang="zh-CN" altLang="en-US" b="0" i="0" u="none" dirty="0"/>
            <a:t>债权人应当按照约定实现债权</a:t>
          </a:r>
          <a:r>
            <a:rPr lang="en-US" altLang="zh-CN" b="0" i="0" u="none" dirty="0"/>
            <a:t>;</a:t>
          </a:r>
          <a:r>
            <a:rPr lang="zh-CN" altLang="en-US" b="0" i="0" u="none" dirty="0"/>
            <a:t>没有约定或者约定不明确</a:t>
          </a:r>
          <a:r>
            <a:rPr lang="en-US" altLang="zh-CN" b="0" i="0" u="none" dirty="0"/>
            <a:t>,</a:t>
          </a:r>
          <a:r>
            <a:rPr lang="zh-CN" altLang="en-US" b="0" i="0" u="none" dirty="0"/>
            <a:t>债务人自己提供物的担保的</a:t>
          </a:r>
          <a:r>
            <a:rPr lang="en-US" altLang="zh-CN" b="0" i="0" u="none" dirty="0"/>
            <a:t>,</a:t>
          </a:r>
          <a:r>
            <a:rPr lang="zh-CN" altLang="en-US" b="0" i="0" u="none" dirty="0"/>
            <a:t>债权人应当先就该物的担保实现债权</a:t>
          </a:r>
          <a:r>
            <a:rPr lang="en-US" altLang="zh-CN" b="0" i="0" u="none" dirty="0"/>
            <a:t>;</a:t>
          </a:r>
          <a:r>
            <a:rPr lang="zh-CN" altLang="en-US" b="0" i="0" u="none" dirty="0"/>
            <a:t>第三人提供物的担保的</a:t>
          </a:r>
          <a:r>
            <a:rPr lang="en-US" altLang="zh-CN" b="0" i="0" u="none" dirty="0"/>
            <a:t>,</a:t>
          </a:r>
          <a:r>
            <a:rPr lang="zh-CN" altLang="en-US" b="0" i="0" u="none" dirty="0"/>
            <a:t>债权人可以就物的担保实现债权</a:t>
          </a:r>
          <a:r>
            <a:rPr lang="en-US" altLang="zh-CN" b="0" i="0" u="none" dirty="0"/>
            <a:t>,</a:t>
          </a:r>
          <a:r>
            <a:rPr lang="zh-CN" altLang="en-US" b="0" i="0" u="none" dirty="0"/>
            <a:t>也可以请求保证人承担保证责任。提供担保的第三人承担担保责任后</a:t>
          </a:r>
          <a:r>
            <a:rPr lang="en-US" altLang="zh-CN" b="0" i="0" u="none" dirty="0"/>
            <a:t>,</a:t>
          </a:r>
          <a:r>
            <a:rPr lang="zh-CN" altLang="en-US" b="0" i="0" u="none" dirty="0"/>
            <a:t>有权向债务人追偿。</a:t>
          </a:r>
        </a:p>
      </dgm:t>
    </dgm:pt>
    <dgm:pt modelId="{1156FBB0-0D7A-C24D-9D07-F42460DB21AE}" type="parTrans" cxnId="{A32948F6-E498-1A49-9DA3-FEA11C0616DC}">
      <dgm:prSet/>
      <dgm:spPr/>
      <dgm:t>
        <a:bodyPr/>
        <a:lstStyle/>
        <a:p>
          <a:endParaRPr lang="zh-CN" altLang="en-US"/>
        </a:p>
      </dgm:t>
    </dgm:pt>
    <dgm:pt modelId="{C51DD2F2-892B-7445-8F5E-3399048E370E}" type="sibTrans" cxnId="{A32948F6-E498-1A49-9DA3-FEA11C0616DC}">
      <dgm:prSet/>
      <dgm:spPr/>
      <dgm:t>
        <a:bodyPr/>
        <a:lstStyle/>
        <a:p>
          <a:endParaRPr lang="zh-CN" altLang="en-US"/>
        </a:p>
      </dgm:t>
    </dgm:pt>
    <dgm:pt modelId="{30F491CC-2F9A-5A49-8440-3052F7E0BB0B}" type="pres">
      <dgm:prSet presAssocID="{FE737E39-F177-E342-B763-7CF28F9B90A8}" presName="vert0" presStyleCnt="0">
        <dgm:presLayoutVars>
          <dgm:dir/>
          <dgm:animOne val="branch"/>
          <dgm:animLvl val="lvl"/>
        </dgm:presLayoutVars>
      </dgm:prSet>
      <dgm:spPr/>
    </dgm:pt>
    <dgm:pt modelId="{EF6A6F9E-7E51-9248-B496-C902C8569C82}" type="pres">
      <dgm:prSet presAssocID="{D6F228B9-8D88-DA4A-A77B-1E15F2368D0F}" presName="thickLine" presStyleLbl="alignNode1" presStyleIdx="0" presStyleCnt="4"/>
      <dgm:spPr/>
    </dgm:pt>
    <dgm:pt modelId="{4E19501D-6C34-BA4F-B64A-928D24968FCA}" type="pres">
      <dgm:prSet presAssocID="{D6F228B9-8D88-DA4A-A77B-1E15F2368D0F}" presName="horz1" presStyleCnt="0"/>
      <dgm:spPr/>
    </dgm:pt>
    <dgm:pt modelId="{FFF6BD3E-95EB-994D-824E-119C2F7ED48E}" type="pres">
      <dgm:prSet presAssocID="{D6F228B9-8D88-DA4A-A77B-1E15F2368D0F}" presName="tx1" presStyleLbl="revTx" presStyleIdx="0" presStyleCnt="4"/>
      <dgm:spPr/>
    </dgm:pt>
    <dgm:pt modelId="{3BD5F7D5-ADC8-C347-B248-352AF9B5CE42}" type="pres">
      <dgm:prSet presAssocID="{D6F228B9-8D88-DA4A-A77B-1E15F2368D0F}" presName="vert1" presStyleCnt="0"/>
      <dgm:spPr/>
    </dgm:pt>
    <dgm:pt modelId="{643DA57E-FC82-B449-8B9C-A64AD8FB1626}" type="pres">
      <dgm:prSet presAssocID="{F37DD817-820B-E443-80EE-D425021CE9D0}" presName="thickLine" presStyleLbl="alignNode1" presStyleIdx="1" presStyleCnt="4"/>
      <dgm:spPr/>
    </dgm:pt>
    <dgm:pt modelId="{0355681A-CAB2-3C4C-9301-63390C27B316}" type="pres">
      <dgm:prSet presAssocID="{F37DD817-820B-E443-80EE-D425021CE9D0}" presName="horz1" presStyleCnt="0"/>
      <dgm:spPr/>
    </dgm:pt>
    <dgm:pt modelId="{0E650462-7DB7-5A4F-B90E-083346788C8D}" type="pres">
      <dgm:prSet presAssocID="{F37DD817-820B-E443-80EE-D425021CE9D0}" presName="tx1" presStyleLbl="revTx" presStyleIdx="1" presStyleCnt="4"/>
      <dgm:spPr/>
    </dgm:pt>
    <dgm:pt modelId="{B3BBF6B6-3554-084C-A4C5-64F070AFF3BD}" type="pres">
      <dgm:prSet presAssocID="{F37DD817-820B-E443-80EE-D425021CE9D0}" presName="vert1" presStyleCnt="0"/>
      <dgm:spPr/>
    </dgm:pt>
    <dgm:pt modelId="{23D1677E-5A1F-4548-AE3B-ACF963F05DBC}" type="pres">
      <dgm:prSet presAssocID="{072818EE-2A72-8E43-84FF-B610F6FC294E}" presName="thickLine" presStyleLbl="alignNode1" presStyleIdx="2" presStyleCnt="4"/>
      <dgm:spPr/>
    </dgm:pt>
    <dgm:pt modelId="{DB7E76D8-B3FC-7D4D-BFE3-8CEBA2F8520C}" type="pres">
      <dgm:prSet presAssocID="{072818EE-2A72-8E43-84FF-B610F6FC294E}" presName="horz1" presStyleCnt="0"/>
      <dgm:spPr/>
    </dgm:pt>
    <dgm:pt modelId="{074EC490-8071-E846-A1F8-C5AB09944FCF}" type="pres">
      <dgm:prSet presAssocID="{072818EE-2A72-8E43-84FF-B610F6FC294E}" presName="tx1" presStyleLbl="revTx" presStyleIdx="2" presStyleCnt="4"/>
      <dgm:spPr/>
    </dgm:pt>
    <dgm:pt modelId="{81B4E74D-9FC9-B445-9CCB-C742C141A59B}" type="pres">
      <dgm:prSet presAssocID="{072818EE-2A72-8E43-84FF-B610F6FC294E}" presName="vert1" presStyleCnt="0"/>
      <dgm:spPr/>
    </dgm:pt>
    <dgm:pt modelId="{A5D4F744-6892-694E-B7F8-DBAB9FC6B110}" type="pres">
      <dgm:prSet presAssocID="{275BE91E-D129-AB45-8C69-E4B6D340C2B7}" presName="thickLine" presStyleLbl="alignNode1" presStyleIdx="3" presStyleCnt="4"/>
      <dgm:spPr/>
    </dgm:pt>
    <dgm:pt modelId="{9EFD5C15-4EE3-7F46-83F4-48138A1AC1CE}" type="pres">
      <dgm:prSet presAssocID="{275BE91E-D129-AB45-8C69-E4B6D340C2B7}" presName="horz1" presStyleCnt="0"/>
      <dgm:spPr/>
    </dgm:pt>
    <dgm:pt modelId="{605BC833-E38C-5F45-B02F-0A3CBBF4F99C}" type="pres">
      <dgm:prSet presAssocID="{275BE91E-D129-AB45-8C69-E4B6D340C2B7}" presName="tx1" presStyleLbl="revTx" presStyleIdx="3" presStyleCnt="4" custScaleY="160385"/>
      <dgm:spPr/>
    </dgm:pt>
    <dgm:pt modelId="{F3AA2D98-581B-E54F-B845-5AF9FDBB8DA6}" type="pres">
      <dgm:prSet presAssocID="{275BE91E-D129-AB45-8C69-E4B6D340C2B7}" presName="vert1" presStyleCnt="0"/>
      <dgm:spPr/>
    </dgm:pt>
  </dgm:ptLst>
  <dgm:cxnLst>
    <dgm:cxn modelId="{249C521C-8A1F-B24F-85D6-C8F8C28A5A07}" type="presOf" srcId="{FE737E39-F177-E342-B763-7CF28F9B90A8}" destId="{30F491CC-2F9A-5A49-8440-3052F7E0BB0B}" srcOrd="0" destOrd="0" presId="urn:microsoft.com/office/officeart/2008/layout/LinedList"/>
    <dgm:cxn modelId="{F322E33A-1ABA-E44D-B15C-6B61F8C5AC54}" srcId="{FE737E39-F177-E342-B763-7CF28F9B90A8}" destId="{D6F228B9-8D88-DA4A-A77B-1E15F2368D0F}" srcOrd="0" destOrd="0" parTransId="{E50148B3-9742-4549-9054-EC986FDACD30}" sibTransId="{833280D3-CEB0-AE47-85BA-E3860909AA36}"/>
    <dgm:cxn modelId="{154B854E-DCBD-D142-BA02-8825CB04E2BE}" type="presOf" srcId="{F37DD817-820B-E443-80EE-D425021CE9D0}" destId="{0E650462-7DB7-5A4F-B90E-083346788C8D}" srcOrd="0" destOrd="0" presId="urn:microsoft.com/office/officeart/2008/layout/LinedList"/>
    <dgm:cxn modelId="{7726AB6B-9B5B-534B-BD67-CEC01107CABC}" type="presOf" srcId="{D6F228B9-8D88-DA4A-A77B-1E15F2368D0F}" destId="{FFF6BD3E-95EB-994D-824E-119C2F7ED48E}" srcOrd="0" destOrd="0" presId="urn:microsoft.com/office/officeart/2008/layout/LinedList"/>
    <dgm:cxn modelId="{F618BCA2-C9A5-0F4B-ABE3-E2FD253B21F0}" srcId="{FE737E39-F177-E342-B763-7CF28F9B90A8}" destId="{072818EE-2A72-8E43-84FF-B610F6FC294E}" srcOrd="2" destOrd="0" parTransId="{B410BA04-AF94-2D41-9302-07FBB71EEB06}" sibTransId="{746B9C7B-4C4B-D346-89D3-D67FF4339FFA}"/>
    <dgm:cxn modelId="{8EF947BD-CB9F-2B40-A54D-6035A20E7470}" type="presOf" srcId="{275BE91E-D129-AB45-8C69-E4B6D340C2B7}" destId="{605BC833-E38C-5F45-B02F-0A3CBBF4F99C}" srcOrd="0" destOrd="0" presId="urn:microsoft.com/office/officeart/2008/layout/LinedList"/>
    <dgm:cxn modelId="{2F1238D1-BFF9-3D46-9F9B-6910952C04C2}" srcId="{FE737E39-F177-E342-B763-7CF28F9B90A8}" destId="{F37DD817-820B-E443-80EE-D425021CE9D0}" srcOrd="1" destOrd="0" parTransId="{B613AF55-E901-9C43-980A-2A1876374938}" sibTransId="{7E3CA974-4B07-CC4F-80FC-35336E7CF216}"/>
    <dgm:cxn modelId="{ECD26ED8-9A99-764E-A18A-FB7CDBBC363B}" type="presOf" srcId="{072818EE-2A72-8E43-84FF-B610F6FC294E}" destId="{074EC490-8071-E846-A1F8-C5AB09944FCF}" srcOrd="0" destOrd="0" presId="urn:microsoft.com/office/officeart/2008/layout/LinedList"/>
    <dgm:cxn modelId="{A32948F6-E498-1A49-9DA3-FEA11C0616DC}" srcId="{FE737E39-F177-E342-B763-7CF28F9B90A8}" destId="{275BE91E-D129-AB45-8C69-E4B6D340C2B7}" srcOrd="3" destOrd="0" parTransId="{1156FBB0-0D7A-C24D-9D07-F42460DB21AE}" sibTransId="{C51DD2F2-892B-7445-8F5E-3399048E370E}"/>
    <dgm:cxn modelId="{2369F3E1-20BD-9B4F-9996-C05136A6DDA6}" type="presParOf" srcId="{30F491CC-2F9A-5A49-8440-3052F7E0BB0B}" destId="{EF6A6F9E-7E51-9248-B496-C902C8569C82}" srcOrd="0" destOrd="0" presId="urn:microsoft.com/office/officeart/2008/layout/LinedList"/>
    <dgm:cxn modelId="{63CC2860-434C-8749-AA5A-93CD6D95A763}" type="presParOf" srcId="{30F491CC-2F9A-5A49-8440-3052F7E0BB0B}" destId="{4E19501D-6C34-BA4F-B64A-928D24968FCA}" srcOrd="1" destOrd="0" presId="urn:microsoft.com/office/officeart/2008/layout/LinedList"/>
    <dgm:cxn modelId="{991B5B01-B7BE-4445-81B5-67CC3D4B33FD}" type="presParOf" srcId="{4E19501D-6C34-BA4F-B64A-928D24968FCA}" destId="{FFF6BD3E-95EB-994D-824E-119C2F7ED48E}" srcOrd="0" destOrd="0" presId="urn:microsoft.com/office/officeart/2008/layout/LinedList"/>
    <dgm:cxn modelId="{E27DBAF4-CD3F-0D45-B5C5-EA4B2CFE7DAF}" type="presParOf" srcId="{4E19501D-6C34-BA4F-B64A-928D24968FCA}" destId="{3BD5F7D5-ADC8-C347-B248-352AF9B5CE42}" srcOrd="1" destOrd="0" presId="urn:microsoft.com/office/officeart/2008/layout/LinedList"/>
    <dgm:cxn modelId="{2DFC428A-D371-7748-BE65-BFF992E3916C}" type="presParOf" srcId="{30F491CC-2F9A-5A49-8440-3052F7E0BB0B}" destId="{643DA57E-FC82-B449-8B9C-A64AD8FB1626}" srcOrd="2" destOrd="0" presId="urn:microsoft.com/office/officeart/2008/layout/LinedList"/>
    <dgm:cxn modelId="{4649A708-0FB2-884F-A513-9378BFE43018}" type="presParOf" srcId="{30F491CC-2F9A-5A49-8440-3052F7E0BB0B}" destId="{0355681A-CAB2-3C4C-9301-63390C27B316}" srcOrd="3" destOrd="0" presId="urn:microsoft.com/office/officeart/2008/layout/LinedList"/>
    <dgm:cxn modelId="{83B3DD65-AAEE-644B-B70F-709EE0E59234}" type="presParOf" srcId="{0355681A-CAB2-3C4C-9301-63390C27B316}" destId="{0E650462-7DB7-5A4F-B90E-083346788C8D}" srcOrd="0" destOrd="0" presId="urn:microsoft.com/office/officeart/2008/layout/LinedList"/>
    <dgm:cxn modelId="{39C7B64D-E138-9346-91A5-C97E1A58FE67}" type="presParOf" srcId="{0355681A-CAB2-3C4C-9301-63390C27B316}" destId="{B3BBF6B6-3554-084C-A4C5-64F070AFF3BD}" srcOrd="1" destOrd="0" presId="urn:microsoft.com/office/officeart/2008/layout/LinedList"/>
    <dgm:cxn modelId="{3A2DB51F-5E5C-B443-8481-A6E11DBF1434}" type="presParOf" srcId="{30F491CC-2F9A-5A49-8440-3052F7E0BB0B}" destId="{23D1677E-5A1F-4548-AE3B-ACF963F05DBC}" srcOrd="4" destOrd="0" presId="urn:microsoft.com/office/officeart/2008/layout/LinedList"/>
    <dgm:cxn modelId="{560C2405-119B-8440-92EB-37AC61D0F071}" type="presParOf" srcId="{30F491CC-2F9A-5A49-8440-3052F7E0BB0B}" destId="{DB7E76D8-B3FC-7D4D-BFE3-8CEBA2F8520C}" srcOrd="5" destOrd="0" presId="urn:microsoft.com/office/officeart/2008/layout/LinedList"/>
    <dgm:cxn modelId="{4AA2BB4B-2D7F-E84C-BA85-52712C387F4F}" type="presParOf" srcId="{DB7E76D8-B3FC-7D4D-BFE3-8CEBA2F8520C}" destId="{074EC490-8071-E846-A1F8-C5AB09944FCF}" srcOrd="0" destOrd="0" presId="urn:microsoft.com/office/officeart/2008/layout/LinedList"/>
    <dgm:cxn modelId="{28E3EE29-39CA-514B-A5A0-CB8D7960943F}" type="presParOf" srcId="{DB7E76D8-B3FC-7D4D-BFE3-8CEBA2F8520C}" destId="{81B4E74D-9FC9-B445-9CCB-C742C141A59B}" srcOrd="1" destOrd="0" presId="urn:microsoft.com/office/officeart/2008/layout/LinedList"/>
    <dgm:cxn modelId="{05D580E0-CD4E-DB41-8609-A3CA34BAB654}" type="presParOf" srcId="{30F491CC-2F9A-5A49-8440-3052F7E0BB0B}" destId="{A5D4F744-6892-694E-B7F8-DBAB9FC6B110}" srcOrd="6" destOrd="0" presId="urn:microsoft.com/office/officeart/2008/layout/LinedList"/>
    <dgm:cxn modelId="{BA1E5521-163C-A246-A885-6C6F92C54F60}" type="presParOf" srcId="{30F491CC-2F9A-5A49-8440-3052F7E0BB0B}" destId="{9EFD5C15-4EE3-7F46-83F4-48138A1AC1CE}" srcOrd="7" destOrd="0" presId="urn:microsoft.com/office/officeart/2008/layout/LinedList"/>
    <dgm:cxn modelId="{ECD26345-900F-204D-9CE6-A4BCDF1E4BD7}" type="presParOf" srcId="{9EFD5C15-4EE3-7F46-83F4-48138A1AC1CE}" destId="{605BC833-E38C-5F45-B02F-0A3CBBF4F99C}" srcOrd="0" destOrd="0" presId="urn:microsoft.com/office/officeart/2008/layout/LinedList"/>
    <dgm:cxn modelId="{E9C840CC-0D3D-C74A-BACB-E2F667B20D94}" type="presParOf" srcId="{9EFD5C15-4EE3-7F46-83F4-48138A1AC1CE}" destId="{F3AA2D98-581B-E54F-B845-5AF9FDBB8D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47FC178-B53F-6645-9A1D-2E1D5850F7D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E77B2739-B1A5-994B-9EB5-9E828F2EBC11}">
      <dgm:prSet/>
      <dgm:spPr/>
      <dgm:t>
        <a:bodyPr/>
        <a:lstStyle/>
        <a:p>
          <a:r>
            <a:rPr lang="zh-CN" altLang="en-US" b="0" i="0" u="none"/>
            <a:t>第三百九十三条　</a:t>
          </a:r>
          <a:r>
            <a:rPr lang="en-US" altLang="zh-CN" b="0" i="0" u="none"/>
            <a:t>【</a:t>
          </a:r>
          <a:r>
            <a:rPr lang="zh-CN" altLang="en-US" b="0" i="0" u="none"/>
            <a:t>担保物权消灭事由</a:t>
          </a:r>
          <a:r>
            <a:rPr lang="en-US" altLang="zh-CN" b="0" i="0" u="none"/>
            <a:t>】</a:t>
          </a:r>
          <a:r>
            <a:rPr lang="zh-CN" altLang="en-US" b="0" i="0" u="none"/>
            <a:t>有下列情形之一的</a:t>
          </a:r>
          <a:r>
            <a:rPr lang="en-US" altLang="zh-CN" b="0" i="0" u="none"/>
            <a:t>,</a:t>
          </a:r>
          <a:r>
            <a:rPr lang="zh-CN" altLang="en-US" b="0" i="0" u="none"/>
            <a:t>担保物权消灭</a:t>
          </a:r>
          <a:r>
            <a:rPr lang="en-US" altLang="zh-CN" b="0" i="0" u="none"/>
            <a:t>:</a:t>
          </a:r>
        </a:p>
      </dgm:t>
    </dgm:pt>
    <dgm:pt modelId="{698A34D8-E99B-634F-9428-D8BE56FCD362}" type="parTrans" cxnId="{99B46722-63EE-6444-9B0D-06829C50E488}">
      <dgm:prSet/>
      <dgm:spPr/>
      <dgm:t>
        <a:bodyPr/>
        <a:lstStyle/>
        <a:p>
          <a:endParaRPr lang="zh-CN" altLang="en-US"/>
        </a:p>
      </dgm:t>
    </dgm:pt>
    <dgm:pt modelId="{E3A53B87-273D-0E4A-B233-4B3EA52DBE1C}" type="sibTrans" cxnId="{99B46722-63EE-6444-9B0D-06829C50E488}">
      <dgm:prSet/>
      <dgm:spPr/>
      <dgm:t>
        <a:bodyPr/>
        <a:lstStyle/>
        <a:p>
          <a:endParaRPr lang="zh-CN" altLang="en-US"/>
        </a:p>
      </dgm:t>
    </dgm:pt>
    <dgm:pt modelId="{6EA8C725-D7E5-4B46-B251-40683F52FFB6}">
      <dgm:prSet/>
      <dgm:spPr/>
      <dgm:t>
        <a:bodyPr/>
        <a:lstStyle/>
        <a:p>
          <a:r>
            <a:rPr lang="en-US" altLang="zh-CN" b="0" i="0" u="none"/>
            <a:t>(</a:t>
          </a:r>
          <a:r>
            <a:rPr lang="zh-CN" altLang="en-US" b="0" i="0" u="none"/>
            <a:t>一</a:t>
          </a:r>
          <a:r>
            <a:rPr lang="en-US" altLang="zh-CN" b="0" i="0" u="none"/>
            <a:t>)</a:t>
          </a:r>
          <a:r>
            <a:rPr lang="zh-CN" altLang="en-US" b="0" i="0" u="none"/>
            <a:t>主债权消灭</a:t>
          </a:r>
          <a:r>
            <a:rPr lang="en-US" altLang="zh-CN" b="0" i="0" u="none"/>
            <a:t>;</a:t>
          </a:r>
        </a:p>
      </dgm:t>
    </dgm:pt>
    <dgm:pt modelId="{41D2CA66-91CA-9043-A2E6-2DB55E9A756B}" type="parTrans" cxnId="{A9103B23-EEC0-4D48-A159-36E8C8105513}">
      <dgm:prSet/>
      <dgm:spPr/>
      <dgm:t>
        <a:bodyPr/>
        <a:lstStyle/>
        <a:p>
          <a:endParaRPr lang="zh-CN" altLang="en-US"/>
        </a:p>
      </dgm:t>
    </dgm:pt>
    <dgm:pt modelId="{9BD180C1-131A-A94F-B675-10A36FA2E7C6}" type="sibTrans" cxnId="{A9103B23-EEC0-4D48-A159-36E8C8105513}">
      <dgm:prSet/>
      <dgm:spPr/>
      <dgm:t>
        <a:bodyPr/>
        <a:lstStyle/>
        <a:p>
          <a:endParaRPr lang="zh-CN" altLang="en-US"/>
        </a:p>
      </dgm:t>
    </dgm:pt>
    <dgm:pt modelId="{4FA69B39-2964-2640-BBB3-FCD642F10B15}">
      <dgm:prSet/>
      <dgm:spPr/>
      <dgm:t>
        <a:bodyPr/>
        <a:lstStyle/>
        <a:p>
          <a:r>
            <a:rPr lang="en-US" altLang="zh-CN" b="0" i="0" u="none"/>
            <a:t>(</a:t>
          </a:r>
          <a:r>
            <a:rPr lang="zh-CN" altLang="en-US" b="0" i="0" u="none"/>
            <a:t>二</a:t>
          </a:r>
          <a:r>
            <a:rPr lang="en-US" altLang="zh-CN" b="0" i="0" u="none"/>
            <a:t>)</a:t>
          </a:r>
          <a:r>
            <a:rPr lang="zh-CN" altLang="en-US" b="0" i="0" u="none"/>
            <a:t>担保物权实现</a:t>
          </a:r>
          <a:r>
            <a:rPr lang="en-US" altLang="zh-CN" b="0" i="0" u="none"/>
            <a:t>;</a:t>
          </a:r>
        </a:p>
      </dgm:t>
    </dgm:pt>
    <dgm:pt modelId="{8377CAF2-A464-064F-8C5B-54C7A826A937}" type="parTrans" cxnId="{BC09B69A-FDFE-A042-A676-3A4420921B0C}">
      <dgm:prSet/>
      <dgm:spPr/>
      <dgm:t>
        <a:bodyPr/>
        <a:lstStyle/>
        <a:p>
          <a:endParaRPr lang="zh-CN" altLang="en-US"/>
        </a:p>
      </dgm:t>
    </dgm:pt>
    <dgm:pt modelId="{091E86A6-B482-3649-9D3D-F5A22A996962}" type="sibTrans" cxnId="{BC09B69A-FDFE-A042-A676-3A4420921B0C}">
      <dgm:prSet/>
      <dgm:spPr/>
      <dgm:t>
        <a:bodyPr/>
        <a:lstStyle/>
        <a:p>
          <a:endParaRPr lang="zh-CN" altLang="en-US"/>
        </a:p>
      </dgm:t>
    </dgm:pt>
    <dgm:pt modelId="{AE061C24-F39B-F34B-9B5A-FAD59D995F6E}">
      <dgm:prSet/>
      <dgm:spPr/>
      <dgm:t>
        <a:bodyPr/>
        <a:lstStyle/>
        <a:p>
          <a:r>
            <a:rPr lang="en-US" altLang="zh-CN" b="0" i="0" u="none"/>
            <a:t>(</a:t>
          </a:r>
          <a:r>
            <a:rPr lang="zh-CN" altLang="en-US" b="0" i="0" u="none"/>
            <a:t>三</a:t>
          </a:r>
          <a:r>
            <a:rPr lang="en-US" altLang="zh-CN" b="0" i="0" u="none"/>
            <a:t>)</a:t>
          </a:r>
          <a:r>
            <a:rPr lang="zh-CN" altLang="en-US" b="0" i="0" u="none"/>
            <a:t>债权人放弃担保物权</a:t>
          </a:r>
          <a:r>
            <a:rPr lang="en-US" altLang="zh-CN" b="0" i="0" u="none"/>
            <a:t>;</a:t>
          </a:r>
        </a:p>
      </dgm:t>
    </dgm:pt>
    <dgm:pt modelId="{AC05CE19-C705-2041-A9C7-69A5ED9D67CB}" type="parTrans" cxnId="{5F1347E5-AB67-6247-A723-B2C3531CC8DD}">
      <dgm:prSet/>
      <dgm:spPr/>
      <dgm:t>
        <a:bodyPr/>
        <a:lstStyle/>
        <a:p>
          <a:endParaRPr lang="zh-CN" altLang="en-US"/>
        </a:p>
      </dgm:t>
    </dgm:pt>
    <dgm:pt modelId="{2C425A51-5348-4643-B6A6-F6922C10B538}" type="sibTrans" cxnId="{5F1347E5-AB67-6247-A723-B2C3531CC8DD}">
      <dgm:prSet/>
      <dgm:spPr/>
      <dgm:t>
        <a:bodyPr/>
        <a:lstStyle/>
        <a:p>
          <a:endParaRPr lang="zh-CN" altLang="en-US"/>
        </a:p>
      </dgm:t>
    </dgm:pt>
    <dgm:pt modelId="{AAA78C22-569F-914A-8A80-2448D72D9257}">
      <dgm:prSet/>
      <dgm:spPr/>
      <dgm:t>
        <a:bodyPr/>
        <a:lstStyle/>
        <a:p>
          <a:r>
            <a:rPr lang="en-US" altLang="zh-CN" b="0" i="0" u="none"/>
            <a:t>(</a:t>
          </a:r>
          <a:r>
            <a:rPr lang="zh-CN" altLang="en-US" b="0" i="0" u="none"/>
            <a:t>四</a:t>
          </a:r>
          <a:r>
            <a:rPr lang="en-US" altLang="zh-CN" b="0" i="0" u="none"/>
            <a:t>)</a:t>
          </a:r>
          <a:r>
            <a:rPr lang="zh-CN" altLang="en-US" b="0" i="0" u="none"/>
            <a:t>法律规定担保物权消灭的其他情形。</a:t>
          </a:r>
        </a:p>
      </dgm:t>
    </dgm:pt>
    <dgm:pt modelId="{96343C69-807B-C545-8635-364821B9C6CC}" type="parTrans" cxnId="{87F16100-0D64-C24F-97E6-C0E49B47823D}">
      <dgm:prSet/>
      <dgm:spPr/>
      <dgm:t>
        <a:bodyPr/>
        <a:lstStyle/>
        <a:p>
          <a:endParaRPr lang="zh-CN" altLang="en-US"/>
        </a:p>
      </dgm:t>
    </dgm:pt>
    <dgm:pt modelId="{7E51A753-9537-C549-8974-6B89E5027C1E}" type="sibTrans" cxnId="{87F16100-0D64-C24F-97E6-C0E49B47823D}">
      <dgm:prSet/>
      <dgm:spPr/>
      <dgm:t>
        <a:bodyPr/>
        <a:lstStyle/>
        <a:p>
          <a:endParaRPr lang="zh-CN" altLang="en-US"/>
        </a:p>
      </dgm:t>
    </dgm:pt>
    <dgm:pt modelId="{6EB31D85-1AE9-5442-A720-3EF1DFC9563B}" type="pres">
      <dgm:prSet presAssocID="{847FC178-B53F-6645-9A1D-2E1D5850F7D9}" presName="vert0" presStyleCnt="0">
        <dgm:presLayoutVars>
          <dgm:dir/>
          <dgm:animOne val="branch"/>
          <dgm:animLvl val="lvl"/>
        </dgm:presLayoutVars>
      </dgm:prSet>
      <dgm:spPr/>
    </dgm:pt>
    <dgm:pt modelId="{052D09EE-8285-E84B-A0FA-D259DEAFB8A6}" type="pres">
      <dgm:prSet presAssocID="{E77B2739-B1A5-994B-9EB5-9E828F2EBC11}" presName="thickLine" presStyleLbl="alignNode1" presStyleIdx="0" presStyleCnt="5"/>
      <dgm:spPr/>
    </dgm:pt>
    <dgm:pt modelId="{DDA2B7F0-7D28-A342-ACFF-C6122F375390}" type="pres">
      <dgm:prSet presAssocID="{E77B2739-B1A5-994B-9EB5-9E828F2EBC11}" presName="horz1" presStyleCnt="0"/>
      <dgm:spPr/>
    </dgm:pt>
    <dgm:pt modelId="{EC2B7CE1-5146-0643-AFD6-6621EA17AECA}" type="pres">
      <dgm:prSet presAssocID="{E77B2739-B1A5-994B-9EB5-9E828F2EBC11}" presName="tx1" presStyleLbl="revTx" presStyleIdx="0" presStyleCnt="5"/>
      <dgm:spPr/>
    </dgm:pt>
    <dgm:pt modelId="{47A3348A-41EF-4E47-A300-146DA8932537}" type="pres">
      <dgm:prSet presAssocID="{E77B2739-B1A5-994B-9EB5-9E828F2EBC11}" presName="vert1" presStyleCnt="0"/>
      <dgm:spPr/>
    </dgm:pt>
    <dgm:pt modelId="{44531B83-E06D-2C4A-A75E-6573B39AC01D}" type="pres">
      <dgm:prSet presAssocID="{6EA8C725-D7E5-4B46-B251-40683F52FFB6}" presName="thickLine" presStyleLbl="alignNode1" presStyleIdx="1" presStyleCnt="5"/>
      <dgm:spPr/>
    </dgm:pt>
    <dgm:pt modelId="{7F6932A2-A03D-3344-9682-168F944B7EE9}" type="pres">
      <dgm:prSet presAssocID="{6EA8C725-D7E5-4B46-B251-40683F52FFB6}" presName="horz1" presStyleCnt="0"/>
      <dgm:spPr/>
    </dgm:pt>
    <dgm:pt modelId="{3ADBC814-D38F-BF4E-995D-8A05FEE9265F}" type="pres">
      <dgm:prSet presAssocID="{6EA8C725-D7E5-4B46-B251-40683F52FFB6}" presName="tx1" presStyleLbl="revTx" presStyleIdx="1" presStyleCnt="5"/>
      <dgm:spPr/>
    </dgm:pt>
    <dgm:pt modelId="{94355832-A336-4F43-9556-F97F84C8D437}" type="pres">
      <dgm:prSet presAssocID="{6EA8C725-D7E5-4B46-B251-40683F52FFB6}" presName="vert1" presStyleCnt="0"/>
      <dgm:spPr/>
    </dgm:pt>
    <dgm:pt modelId="{39723CA4-BC23-2B44-9A4D-763555A22BCB}" type="pres">
      <dgm:prSet presAssocID="{4FA69B39-2964-2640-BBB3-FCD642F10B15}" presName="thickLine" presStyleLbl="alignNode1" presStyleIdx="2" presStyleCnt="5"/>
      <dgm:spPr/>
    </dgm:pt>
    <dgm:pt modelId="{8B540CE3-F827-3245-B3B5-CDA7054D4A13}" type="pres">
      <dgm:prSet presAssocID="{4FA69B39-2964-2640-BBB3-FCD642F10B15}" presName="horz1" presStyleCnt="0"/>
      <dgm:spPr/>
    </dgm:pt>
    <dgm:pt modelId="{42E3158F-FB1A-564E-83ED-4BC373BD0476}" type="pres">
      <dgm:prSet presAssocID="{4FA69B39-2964-2640-BBB3-FCD642F10B15}" presName="tx1" presStyleLbl="revTx" presStyleIdx="2" presStyleCnt="5"/>
      <dgm:spPr/>
    </dgm:pt>
    <dgm:pt modelId="{3D67153D-0D06-3A4A-A38B-4A61D9CD2617}" type="pres">
      <dgm:prSet presAssocID="{4FA69B39-2964-2640-BBB3-FCD642F10B15}" presName="vert1" presStyleCnt="0"/>
      <dgm:spPr/>
    </dgm:pt>
    <dgm:pt modelId="{A0356CFD-E03B-0C4A-A726-74E16CA34C6D}" type="pres">
      <dgm:prSet presAssocID="{AE061C24-F39B-F34B-9B5A-FAD59D995F6E}" presName="thickLine" presStyleLbl="alignNode1" presStyleIdx="3" presStyleCnt="5"/>
      <dgm:spPr/>
    </dgm:pt>
    <dgm:pt modelId="{50D57F68-58EC-024E-A585-DEA8F7C6E9BF}" type="pres">
      <dgm:prSet presAssocID="{AE061C24-F39B-F34B-9B5A-FAD59D995F6E}" presName="horz1" presStyleCnt="0"/>
      <dgm:spPr/>
    </dgm:pt>
    <dgm:pt modelId="{0B4D01BD-DB1E-D246-BC9E-4713FFEDE9C0}" type="pres">
      <dgm:prSet presAssocID="{AE061C24-F39B-F34B-9B5A-FAD59D995F6E}" presName="tx1" presStyleLbl="revTx" presStyleIdx="3" presStyleCnt="5"/>
      <dgm:spPr/>
    </dgm:pt>
    <dgm:pt modelId="{02A1FEFD-6811-6640-A20E-8B04E6F380FD}" type="pres">
      <dgm:prSet presAssocID="{AE061C24-F39B-F34B-9B5A-FAD59D995F6E}" presName="vert1" presStyleCnt="0"/>
      <dgm:spPr/>
    </dgm:pt>
    <dgm:pt modelId="{6B6CDAA5-BE0D-F343-9178-2D7ECE07E837}" type="pres">
      <dgm:prSet presAssocID="{AAA78C22-569F-914A-8A80-2448D72D9257}" presName="thickLine" presStyleLbl="alignNode1" presStyleIdx="4" presStyleCnt="5"/>
      <dgm:spPr/>
    </dgm:pt>
    <dgm:pt modelId="{8E5D9F9C-3D49-C84F-8470-4D6563A14802}" type="pres">
      <dgm:prSet presAssocID="{AAA78C22-569F-914A-8A80-2448D72D9257}" presName="horz1" presStyleCnt="0"/>
      <dgm:spPr/>
    </dgm:pt>
    <dgm:pt modelId="{7080617B-CBA8-3346-A1D5-2D80356A6C30}" type="pres">
      <dgm:prSet presAssocID="{AAA78C22-569F-914A-8A80-2448D72D9257}" presName="tx1" presStyleLbl="revTx" presStyleIdx="4" presStyleCnt="5"/>
      <dgm:spPr/>
    </dgm:pt>
    <dgm:pt modelId="{0F51755C-EC87-B743-8B84-CC9E47A92D9C}" type="pres">
      <dgm:prSet presAssocID="{AAA78C22-569F-914A-8A80-2448D72D9257}" presName="vert1" presStyleCnt="0"/>
      <dgm:spPr/>
    </dgm:pt>
  </dgm:ptLst>
  <dgm:cxnLst>
    <dgm:cxn modelId="{87F16100-0D64-C24F-97E6-C0E49B47823D}" srcId="{847FC178-B53F-6645-9A1D-2E1D5850F7D9}" destId="{AAA78C22-569F-914A-8A80-2448D72D9257}" srcOrd="4" destOrd="0" parTransId="{96343C69-807B-C545-8635-364821B9C6CC}" sibTransId="{7E51A753-9537-C549-8974-6B89E5027C1E}"/>
    <dgm:cxn modelId="{E515DA02-FFEE-5441-B8A7-781D00CDED5E}" type="presOf" srcId="{6EA8C725-D7E5-4B46-B251-40683F52FFB6}" destId="{3ADBC814-D38F-BF4E-995D-8A05FEE9265F}" srcOrd="0" destOrd="0" presId="urn:microsoft.com/office/officeart/2008/layout/LinedList"/>
    <dgm:cxn modelId="{99B46722-63EE-6444-9B0D-06829C50E488}" srcId="{847FC178-B53F-6645-9A1D-2E1D5850F7D9}" destId="{E77B2739-B1A5-994B-9EB5-9E828F2EBC11}" srcOrd="0" destOrd="0" parTransId="{698A34D8-E99B-634F-9428-D8BE56FCD362}" sibTransId="{E3A53B87-273D-0E4A-B233-4B3EA52DBE1C}"/>
    <dgm:cxn modelId="{A9103B23-EEC0-4D48-A159-36E8C8105513}" srcId="{847FC178-B53F-6645-9A1D-2E1D5850F7D9}" destId="{6EA8C725-D7E5-4B46-B251-40683F52FFB6}" srcOrd="1" destOrd="0" parTransId="{41D2CA66-91CA-9043-A2E6-2DB55E9A756B}" sibTransId="{9BD180C1-131A-A94F-B675-10A36FA2E7C6}"/>
    <dgm:cxn modelId="{131FE04B-F769-874A-8ABB-FFD7702D960C}" type="presOf" srcId="{4FA69B39-2964-2640-BBB3-FCD642F10B15}" destId="{42E3158F-FB1A-564E-83ED-4BC373BD0476}" srcOrd="0" destOrd="0" presId="urn:microsoft.com/office/officeart/2008/layout/LinedList"/>
    <dgm:cxn modelId="{ED913054-746F-9E4E-B2FA-D22FE3ADEF5C}" type="presOf" srcId="{AAA78C22-569F-914A-8A80-2448D72D9257}" destId="{7080617B-CBA8-3346-A1D5-2D80356A6C30}" srcOrd="0" destOrd="0" presId="urn:microsoft.com/office/officeart/2008/layout/LinedList"/>
    <dgm:cxn modelId="{BC09B69A-FDFE-A042-A676-3A4420921B0C}" srcId="{847FC178-B53F-6645-9A1D-2E1D5850F7D9}" destId="{4FA69B39-2964-2640-BBB3-FCD642F10B15}" srcOrd="2" destOrd="0" parTransId="{8377CAF2-A464-064F-8C5B-54C7A826A937}" sibTransId="{091E86A6-B482-3649-9D3D-F5A22A996962}"/>
    <dgm:cxn modelId="{F175CF9B-9D2B-1049-9FA6-36A90BE28171}" type="presOf" srcId="{E77B2739-B1A5-994B-9EB5-9E828F2EBC11}" destId="{EC2B7CE1-5146-0643-AFD6-6621EA17AECA}" srcOrd="0" destOrd="0" presId="urn:microsoft.com/office/officeart/2008/layout/LinedList"/>
    <dgm:cxn modelId="{E6F584C8-BA9D-1A4A-BF7F-9E9E2279A474}" type="presOf" srcId="{847FC178-B53F-6645-9A1D-2E1D5850F7D9}" destId="{6EB31D85-1AE9-5442-A720-3EF1DFC9563B}" srcOrd="0" destOrd="0" presId="urn:microsoft.com/office/officeart/2008/layout/LinedList"/>
    <dgm:cxn modelId="{EAFA1CE1-BCAB-E44E-8728-992FE482E078}" type="presOf" srcId="{AE061C24-F39B-F34B-9B5A-FAD59D995F6E}" destId="{0B4D01BD-DB1E-D246-BC9E-4713FFEDE9C0}" srcOrd="0" destOrd="0" presId="urn:microsoft.com/office/officeart/2008/layout/LinedList"/>
    <dgm:cxn modelId="{5F1347E5-AB67-6247-A723-B2C3531CC8DD}" srcId="{847FC178-B53F-6645-9A1D-2E1D5850F7D9}" destId="{AE061C24-F39B-F34B-9B5A-FAD59D995F6E}" srcOrd="3" destOrd="0" parTransId="{AC05CE19-C705-2041-A9C7-69A5ED9D67CB}" sibTransId="{2C425A51-5348-4643-B6A6-F6922C10B538}"/>
    <dgm:cxn modelId="{27F819A3-60B2-D64C-957E-2487307FA74B}" type="presParOf" srcId="{6EB31D85-1AE9-5442-A720-3EF1DFC9563B}" destId="{052D09EE-8285-E84B-A0FA-D259DEAFB8A6}" srcOrd="0" destOrd="0" presId="urn:microsoft.com/office/officeart/2008/layout/LinedList"/>
    <dgm:cxn modelId="{020257CE-0A03-ED49-8896-43BDBD238280}" type="presParOf" srcId="{6EB31D85-1AE9-5442-A720-3EF1DFC9563B}" destId="{DDA2B7F0-7D28-A342-ACFF-C6122F375390}" srcOrd="1" destOrd="0" presId="urn:microsoft.com/office/officeart/2008/layout/LinedList"/>
    <dgm:cxn modelId="{9162E26C-BC96-664A-B47F-C601027E0D00}" type="presParOf" srcId="{DDA2B7F0-7D28-A342-ACFF-C6122F375390}" destId="{EC2B7CE1-5146-0643-AFD6-6621EA17AECA}" srcOrd="0" destOrd="0" presId="urn:microsoft.com/office/officeart/2008/layout/LinedList"/>
    <dgm:cxn modelId="{9072AC6A-C380-554F-A252-841042BDCF07}" type="presParOf" srcId="{DDA2B7F0-7D28-A342-ACFF-C6122F375390}" destId="{47A3348A-41EF-4E47-A300-146DA8932537}" srcOrd="1" destOrd="0" presId="urn:microsoft.com/office/officeart/2008/layout/LinedList"/>
    <dgm:cxn modelId="{DD49EA2D-52EC-DF41-8DCD-54C293585ED4}" type="presParOf" srcId="{6EB31D85-1AE9-5442-A720-3EF1DFC9563B}" destId="{44531B83-E06D-2C4A-A75E-6573B39AC01D}" srcOrd="2" destOrd="0" presId="urn:microsoft.com/office/officeart/2008/layout/LinedList"/>
    <dgm:cxn modelId="{ADDBF08B-7C55-9145-A238-935E2C234046}" type="presParOf" srcId="{6EB31D85-1AE9-5442-A720-3EF1DFC9563B}" destId="{7F6932A2-A03D-3344-9682-168F944B7EE9}" srcOrd="3" destOrd="0" presId="urn:microsoft.com/office/officeart/2008/layout/LinedList"/>
    <dgm:cxn modelId="{ADD0146E-676A-FF4C-BD25-8AD3B876A9C3}" type="presParOf" srcId="{7F6932A2-A03D-3344-9682-168F944B7EE9}" destId="{3ADBC814-D38F-BF4E-995D-8A05FEE9265F}" srcOrd="0" destOrd="0" presId="urn:microsoft.com/office/officeart/2008/layout/LinedList"/>
    <dgm:cxn modelId="{A101BB1A-E632-674E-BADE-23216FA51174}" type="presParOf" srcId="{7F6932A2-A03D-3344-9682-168F944B7EE9}" destId="{94355832-A336-4F43-9556-F97F84C8D437}" srcOrd="1" destOrd="0" presId="urn:microsoft.com/office/officeart/2008/layout/LinedList"/>
    <dgm:cxn modelId="{CA4E658F-F294-B848-B3D9-10C66596279C}" type="presParOf" srcId="{6EB31D85-1AE9-5442-A720-3EF1DFC9563B}" destId="{39723CA4-BC23-2B44-9A4D-763555A22BCB}" srcOrd="4" destOrd="0" presId="urn:microsoft.com/office/officeart/2008/layout/LinedList"/>
    <dgm:cxn modelId="{487D235F-B598-BD4C-A58F-518D4613839E}" type="presParOf" srcId="{6EB31D85-1AE9-5442-A720-3EF1DFC9563B}" destId="{8B540CE3-F827-3245-B3B5-CDA7054D4A13}" srcOrd="5" destOrd="0" presId="urn:microsoft.com/office/officeart/2008/layout/LinedList"/>
    <dgm:cxn modelId="{8CCDA3E3-EB75-8845-9BCD-535BCE9FF792}" type="presParOf" srcId="{8B540CE3-F827-3245-B3B5-CDA7054D4A13}" destId="{42E3158F-FB1A-564E-83ED-4BC373BD0476}" srcOrd="0" destOrd="0" presId="urn:microsoft.com/office/officeart/2008/layout/LinedList"/>
    <dgm:cxn modelId="{7366848D-7CC6-3146-A1AF-3ABA0F081D9D}" type="presParOf" srcId="{8B540CE3-F827-3245-B3B5-CDA7054D4A13}" destId="{3D67153D-0D06-3A4A-A38B-4A61D9CD2617}" srcOrd="1" destOrd="0" presId="urn:microsoft.com/office/officeart/2008/layout/LinedList"/>
    <dgm:cxn modelId="{4D77A520-D787-7341-B322-B175536ECEA9}" type="presParOf" srcId="{6EB31D85-1AE9-5442-A720-3EF1DFC9563B}" destId="{A0356CFD-E03B-0C4A-A726-74E16CA34C6D}" srcOrd="6" destOrd="0" presId="urn:microsoft.com/office/officeart/2008/layout/LinedList"/>
    <dgm:cxn modelId="{E0490FD0-DD21-094C-A462-C33943051CB7}" type="presParOf" srcId="{6EB31D85-1AE9-5442-A720-3EF1DFC9563B}" destId="{50D57F68-58EC-024E-A585-DEA8F7C6E9BF}" srcOrd="7" destOrd="0" presId="urn:microsoft.com/office/officeart/2008/layout/LinedList"/>
    <dgm:cxn modelId="{7267A4F7-F660-9347-A4FB-9177E930D342}" type="presParOf" srcId="{50D57F68-58EC-024E-A585-DEA8F7C6E9BF}" destId="{0B4D01BD-DB1E-D246-BC9E-4713FFEDE9C0}" srcOrd="0" destOrd="0" presId="urn:microsoft.com/office/officeart/2008/layout/LinedList"/>
    <dgm:cxn modelId="{2EFDE183-C813-384C-B7A6-802DC155988A}" type="presParOf" srcId="{50D57F68-58EC-024E-A585-DEA8F7C6E9BF}" destId="{02A1FEFD-6811-6640-A20E-8B04E6F380FD}" srcOrd="1" destOrd="0" presId="urn:microsoft.com/office/officeart/2008/layout/LinedList"/>
    <dgm:cxn modelId="{DDDA129B-242A-E748-A322-0060DD6AD3AE}" type="presParOf" srcId="{6EB31D85-1AE9-5442-A720-3EF1DFC9563B}" destId="{6B6CDAA5-BE0D-F343-9178-2D7ECE07E837}" srcOrd="8" destOrd="0" presId="urn:microsoft.com/office/officeart/2008/layout/LinedList"/>
    <dgm:cxn modelId="{9A53A0FA-8BB3-5447-9DF7-66F1F75FE900}" type="presParOf" srcId="{6EB31D85-1AE9-5442-A720-3EF1DFC9563B}" destId="{8E5D9F9C-3D49-C84F-8470-4D6563A14802}" srcOrd="9" destOrd="0" presId="urn:microsoft.com/office/officeart/2008/layout/LinedList"/>
    <dgm:cxn modelId="{7074EF0E-9123-D24E-ADB8-7260EE8EB647}" type="presParOf" srcId="{8E5D9F9C-3D49-C84F-8470-4D6563A14802}" destId="{7080617B-CBA8-3346-A1D5-2D80356A6C30}" srcOrd="0" destOrd="0" presId="urn:microsoft.com/office/officeart/2008/layout/LinedList"/>
    <dgm:cxn modelId="{6A3870E3-76A0-5C46-AD76-D30F39067D6E}" type="presParOf" srcId="{8E5D9F9C-3D49-C84F-8470-4D6563A14802}" destId="{0F51755C-EC87-B743-8B84-CC9E47A92D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DBFBCBA-0C7E-8143-AA6F-F1E1A72C34A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7BDB5A0-EC1D-134B-9B16-71E539A1107C}">
      <dgm:prSet/>
      <dgm:spPr/>
      <dgm:t>
        <a:bodyPr/>
        <a:lstStyle/>
        <a:p>
          <a:r>
            <a:rPr lang="zh-CN" altLang="en-US" b="0" i="0" u="none"/>
            <a:t>第三百九十四条　</a:t>
          </a:r>
          <a:r>
            <a:rPr lang="en-US" altLang="zh-CN" b="0" i="0" u="none"/>
            <a:t>【</a:t>
          </a:r>
          <a:r>
            <a:rPr lang="zh-CN" altLang="en-US" b="0" i="0" u="none"/>
            <a:t>抵押权的定义</a:t>
          </a:r>
          <a:r>
            <a:rPr lang="en-US" altLang="zh-CN" b="0" i="0" u="none"/>
            <a:t>】</a:t>
          </a:r>
          <a:r>
            <a:rPr lang="zh-CN" altLang="en-US" b="0" i="0" u="none"/>
            <a:t>为担保债务的履行</a:t>
          </a:r>
          <a:r>
            <a:rPr lang="en-US" altLang="zh-CN" b="0" i="0" u="none"/>
            <a:t>,</a:t>
          </a:r>
          <a:r>
            <a:rPr lang="zh-CN" altLang="en-US" b="0" i="0" u="none"/>
            <a:t>债务人或者第三人不转移财产的占有</a:t>
          </a:r>
          <a:r>
            <a:rPr lang="en-US" altLang="zh-CN" b="0" i="0" u="none"/>
            <a:t>,</a:t>
          </a:r>
          <a:r>
            <a:rPr lang="zh-CN" altLang="en-US" b="0" i="0" u="none"/>
            <a:t>将该财产抵押给债权人的</a:t>
          </a:r>
          <a:r>
            <a:rPr lang="en-US" altLang="zh-CN" b="0" i="0" u="none"/>
            <a:t>,</a:t>
          </a:r>
          <a:r>
            <a:rPr lang="zh-CN" altLang="en-US" b="0" i="0" u="none"/>
            <a:t>债务人不履行到期债务或者发生当事人约定的实现抵押权的情形</a:t>
          </a:r>
          <a:r>
            <a:rPr lang="en-US" altLang="zh-CN" b="0" i="0" u="none"/>
            <a:t>,</a:t>
          </a:r>
          <a:r>
            <a:rPr lang="zh-CN" altLang="en-US" b="0" i="0" u="none"/>
            <a:t>债权人有权就该财产优先受偿。</a:t>
          </a:r>
        </a:p>
      </dgm:t>
    </dgm:pt>
    <dgm:pt modelId="{BFD21918-CA38-F84A-B3E9-D0A3873FA05F}" type="parTrans" cxnId="{F29D87F5-02BC-7E4D-A72F-B6EEDD1EB46F}">
      <dgm:prSet/>
      <dgm:spPr/>
      <dgm:t>
        <a:bodyPr/>
        <a:lstStyle/>
        <a:p>
          <a:endParaRPr lang="zh-CN" altLang="en-US"/>
        </a:p>
      </dgm:t>
    </dgm:pt>
    <dgm:pt modelId="{81E8A17C-E08F-3D4C-8CF2-814D05DD005A}" type="sibTrans" cxnId="{F29D87F5-02BC-7E4D-A72F-B6EEDD1EB46F}">
      <dgm:prSet/>
      <dgm:spPr/>
      <dgm:t>
        <a:bodyPr/>
        <a:lstStyle/>
        <a:p>
          <a:endParaRPr lang="zh-CN" altLang="en-US"/>
        </a:p>
      </dgm:t>
    </dgm:pt>
    <dgm:pt modelId="{C527E433-6500-6C4F-BC74-65510BD8D5E4}">
      <dgm:prSet/>
      <dgm:spPr/>
      <dgm:t>
        <a:bodyPr/>
        <a:lstStyle/>
        <a:p>
          <a:r>
            <a:rPr lang="zh-CN" altLang="en-US" b="0" i="0" u="none"/>
            <a:t>前款规定的债务人或者第三人为抵押人</a:t>
          </a:r>
          <a:r>
            <a:rPr lang="en-US" altLang="zh-CN" b="0" i="0" u="none"/>
            <a:t>,</a:t>
          </a:r>
          <a:r>
            <a:rPr lang="zh-CN" altLang="en-US" b="0" i="0" u="none"/>
            <a:t>债权人为抵押权人</a:t>
          </a:r>
          <a:r>
            <a:rPr lang="en-US" altLang="zh-CN" b="0" i="0" u="none"/>
            <a:t>,</a:t>
          </a:r>
          <a:r>
            <a:rPr lang="zh-CN" altLang="en-US" b="0" i="0" u="none"/>
            <a:t>提供担保的财产为抵押财产。</a:t>
          </a:r>
        </a:p>
      </dgm:t>
    </dgm:pt>
    <dgm:pt modelId="{0CC3E2B6-0214-9542-A1E3-D24ADE6B50E7}" type="parTrans" cxnId="{B316874B-751D-AD4F-8FDD-CFA4E5BA7230}">
      <dgm:prSet/>
      <dgm:spPr/>
      <dgm:t>
        <a:bodyPr/>
        <a:lstStyle/>
        <a:p>
          <a:endParaRPr lang="zh-CN" altLang="en-US"/>
        </a:p>
      </dgm:t>
    </dgm:pt>
    <dgm:pt modelId="{7E40002E-9F23-FC48-AD1D-1D50CEBAED3E}" type="sibTrans" cxnId="{B316874B-751D-AD4F-8FDD-CFA4E5BA7230}">
      <dgm:prSet/>
      <dgm:spPr/>
      <dgm:t>
        <a:bodyPr/>
        <a:lstStyle/>
        <a:p>
          <a:endParaRPr lang="zh-CN" altLang="en-US"/>
        </a:p>
      </dgm:t>
    </dgm:pt>
    <dgm:pt modelId="{5575213B-C3D2-A04F-9F3B-7ED901623A46}" type="pres">
      <dgm:prSet presAssocID="{8DBFBCBA-0C7E-8143-AA6F-F1E1A72C34A2}" presName="vert0" presStyleCnt="0">
        <dgm:presLayoutVars>
          <dgm:dir/>
          <dgm:animOne val="branch"/>
          <dgm:animLvl val="lvl"/>
        </dgm:presLayoutVars>
      </dgm:prSet>
      <dgm:spPr/>
    </dgm:pt>
    <dgm:pt modelId="{D98F9858-B3BA-EE4D-BF99-58A27B37D628}" type="pres">
      <dgm:prSet presAssocID="{97BDB5A0-EC1D-134B-9B16-71E539A1107C}" presName="thickLine" presStyleLbl="alignNode1" presStyleIdx="0" presStyleCnt="2"/>
      <dgm:spPr/>
    </dgm:pt>
    <dgm:pt modelId="{C853EEE8-DDAE-524E-AB03-0A3C9C2375D7}" type="pres">
      <dgm:prSet presAssocID="{97BDB5A0-EC1D-134B-9B16-71E539A1107C}" presName="horz1" presStyleCnt="0"/>
      <dgm:spPr/>
    </dgm:pt>
    <dgm:pt modelId="{D51D92E8-D1BE-B14D-ABA8-3ADD28AFE258}" type="pres">
      <dgm:prSet presAssocID="{97BDB5A0-EC1D-134B-9B16-71E539A1107C}" presName="tx1" presStyleLbl="revTx" presStyleIdx="0" presStyleCnt="2"/>
      <dgm:spPr/>
    </dgm:pt>
    <dgm:pt modelId="{9B886739-5CA0-2844-9BE9-FDF1B920BCF5}" type="pres">
      <dgm:prSet presAssocID="{97BDB5A0-EC1D-134B-9B16-71E539A1107C}" presName="vert1" presStyleCnt="0"/>
      <dgm:spPr/>
    </dgm:pt>
    <dgm:pt modelId="{C2AA1FC7-F626-7D4E-BDB0-176579C66E21}" type="pres">
      <dgm:prSet presAssocID="{C527E433-6500-6C4F-BC74-65510BD8D5E4}" presName="thickLine" presStyleLbl="alignNode1" presStyleIdx="1" presStyleCnt="2"/>
      <dgm:spPr/>
    </dgm:pt>
    <dgm:pt modelId="{D859DC9C-BBEF-B445-A6D4-7F93C76D27DB}" type="pres">
      <dgm:prSet presAssocID="{C527E433-6500-6C4F-BC74-65510BD8D5E4}" presName="horz1" presStyleCnt="0"/>
      <dgm:spPr/>
    </dgm:pt>
    <dgm:pt modelId="{18DBB9A9-770F-7B47-9AD9-D099049EFCA2}" type="pres">
      <dgm:prSet presAssocID="{C527E433-6500-6C4F-BC74-65510BD8D5E4}" presName="tx1" presStyleLbl="revTx" presStyleIdx="1" presStyleCnt="2"/>
      <dgm:spPr/>
    </dgm:pt>
    <dgm:pt modelId="{000DD949-E90F-9245-B0F8-9C4B042E9100}" type="pres">
      <dgm:prSet presAssocID="{C527E433-6500-6C4F-BC74-65510BD8D5E4}" presName="vert1" presStyleCnt="0"/>
      <dgm:spPr/>
    </dgm:pt>
  </dgm:ptLst>
  <dgm:cxnLst>
    <dgm:cxn modelId="{B316874B-751D-AD4F-8FDD-CFA4E5BA7230}" srcId="{8DBFBCBA-0C7E-8143-AA6F-F1E1A72C34A2}" destId="{C527E433-6500-6C4F-BC74-65510BD8D5E4}" srcOrd="1" destOrd="0" parTransId="{0CC3E2B6-0214-9542-A1E3-D24ADE6B50E7}" sibTransId="{7E40002E-9F23-FC48-AD1D-1D50CEBAED3E}"/>
    <dgm:cxn modelId="{74D408A3-A04D-354B-937C-5D59F86A07A6}" type="presOf" srcId="{8DBFBCBA-0C7E-8143-AA6F-F1E1A72C34A2}" destId="{5575213B-C3D2-A04F-9F3B-7ED901623A46}" srcOrd="0" destOrd="0" presId="urn:microsoft.com/office/officeart/2008/layout/LinedList"/>
    <dgm:cxn modelId="{64AFB9AE-7961-A14D-82F5-54CD3A428AB4}" type="presOf" srcId="{C527E433-6500-6C4F-BC74-65510BD8D5E4}" destId="{18DBB9A9-770F-7B47-9AD9-D099049EFCA2}" srcOrd="0" destOrd="0" presId="urn:microsoft.com/office/officeart/2008/layout/LinedList"/>
    <dgm:cxn modelId="{D010BBEF-3422-064D-9BC2-7EC832A50F2E}" type="presOf" srcId="{97BDB5A0-EC1D-134B-9B16-71E539A1107C}" destId="{D51D92E8-D1BE-B14D-ABA8-3ADD28AFE258}" srcOrd="0" destOrd="0" presId="urn:microsoft.com/office/officeart/2008/layout/LinedList"/>
    <dgm:cxn modelId="{F29D87F5-02BC-7E4D-A72F-B6EEDD1EB46F}" srcId="{8DBFBCBA-0C7E-8143-AA6F-F1E1A72C34A2}" destId="{97BDB5A0-EC1D-134B-9B16-71E539A1107C}" srcOrd="0" destOrd="0" parTransId="{BFD21918-CA38-F84A-B3E9-D0A3873FA05F}" sibTransId="{81E8A17C-E08F-3D4C-8CF2-814D05DD005A}"/>
    <dgm:cxn modelId="{112CBF6A-D342-3A43-8345-12CAFACBAB2B}" type="presParOf" srcId="{5575213B-C3D2-A04F-9F3B-7ED901623A46}" destId="{D98F9858-B3BA-EE4D-BF99-58A27B37D628}" srcOrd="0" destOrd="0" presId="urn:microsoft.com/office/officeart/2008/layout/LinedList"/>
    <dgm:cxn modelId="{9993E27D-ED40-2B40-BCE7-237800B867CA}" type="presParOf" srcId="{5575213B-C3D2-A04F-9F3B-7ED901623A46}" destId="{C853EEE8-DDAE-524E-AB03-0A3C9C2375D7}" srcOrd="1" destOrd="0" presId="urn:microsoft.com/office/officeart/2008/layout/LinedList"/>
    <dgm:cxn modelId="{45A020B0-5C6B-2146-B428-58579FDC009B}" type="presParOf" srcId="{C853EEE8-DDAE-524E-AB03-0A3C9C2375D7}" destId="{D51D92E8-D1BE-B14D-ABA8-3ADD28AFE258}" srcOrd="0" destOrd="0" presId="urn:microsoft.com/office/officeart/2008/layout/LinedList"/>
    <dgm:cxn modelId="{F93F87D4-5AAA-9148-8AA5-268FF67394A1}" type="presParOf" srcId="{C853EEE8-DDAE-524E-AB03-0A3C9C2375D7}" destId="{9B886739-5CA0-2844-9BE9-FDF1B920BCF5}" srcOrd="1" destOrd="0" presId="urn:microsoft.com/office/officeart/2008/layout/LinedList"/>
    <dgm:cxn modelId="{093D6A49-5A8D-7944-B3E1-C8CB1DFBE9A2}" type="presParOf" srcId="{5575213B-C3D2-A04F-9F3B-7ED901623A46}" destId="{C2AA1FC7-F626-7D4E-BDB0-176579C66E21}" srcOrd="2" destOrd="0" presId="urn:microsoft.com/office/officeart/2008/layout/LinedList"/>
    <dgm:cxn modelId="{B2CE3740-7226-334F-AAEC-0CBB576F80AA}" type="presParOf" srcId="{5575213B-C3D2-A04F-9F3B-7ED901623A46}" destId="{D859DC9C-BBEF-B445-A6D4-7F93C76D27DB}" srcOrd="3" destOrd="0" presId="urn:microsoft.com/office/officeart/2008/layout/LinedList"/>
    <dgm:cxn modelId="{9CB009E4-C413-4B45-BA42-4BF4D46295AE}" type="presParOf" srcId="{D859DC9C-BBEF-B445-A6D4-7F93C76D27DB}" destId="{18DBB9A9-770F-7B47-9AD9-D099049EFCA2}" srcOrd="0" destOrd="0" presId="urn:microsoft.com/office/officeart/2008/layout/LinedList"/>
    <dgm:cxn modelId="{E450F706-A000-1942-94DD-ED12A9292C81}" type="presParOf" srcId="{D859DC9C-BBEF-B445-A6D4-7F93C76D27DB}" destId="{000DD949-E90F-9245-B0F8-9C4B042E91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91C18E2-110E-8440-A35A-758AB257765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00890B6-C709-A046-BB86-6579D303D1BC}">
      <dgm:prSet/>
      <dgm:spPr/>
      <dgm:t>
        <a:bodyPr/>
        <a:lstStyle/>
        <a:p>
          <a:r>
            <a:rPr lang="zh-CN" altLang="en-US" b="0" i="0" u="none"/>
            <a:t>第三百九十五条　</a:t>
          </a:r>
          <a:r>
            <a:rPr lang="en-US" altLang="zh-CN" b="0" i="0" u="none"/>
            <a:t>【</a:t>
          </a:r>
          <a:r>
            <a:rPr lang="zh-CN" altLang="en-US" b="0" i="0" u="none"/>
            <a:t>抵押财产的范围</a:t>
          </a:r>
          <a:r>
            <a:rPr lang="en-US" altLang="zh-CN" b="0" i="0" u="none"/>
            <a:t>】</a:t>
          </a:r>
          <a:r>
            <a:rPr lang="zh-CN" altLang="en-US" b="0" i="0" u="none"/>
            <a:t>债务人或者第三人有权处分的下列财产可以抵押</a:t>
          </a:r>
          <a:r>
            <a:rPr lang="en-US" altLang="zh-CN" b="0" i="0" u="none"/>
            <a:t>:</a:t>
          </a:r>
        </a:p>
      </dgm:t>
    </dgm:pt>
    <dgm:pt modelId="{4B003957-EE7A-8446-9615-E733B2C9894B}" type="parTrans" cxnId="{45F5B223-3217-A946-8C5F-DB3232135C23}">
      <dgm:prSet/>
      <dgm:spPr/>
      <dgm:t>
        <a:bodyPr/>
        <a:lstStyle/>
        <a:p>
          <a:endParaRPr lang="zh-CN" altLang="en-US"/>
        </a:p>
      </dgm:t>
    </dgm:pt>
    <dgm:pt modelId="{B1C4C07F-3347-9C4C-AB5D-CB8D29678B8D}" type="sibTrans" cxnId="{45F5B223-3217-A946-8C5F-DB3232135C23}">
      <dgm:prSet/>
      <dgm:spPr/>
      <dgm:t>
        <a:bodyPr/>
        <a:lstStyle/>
        <a:p>
          <a:endParaRPr lang="zh-CN" altLang="en-US"/>
        </a:p>
      </dgm:t>
    </dgm:pt>
    <dgm:pt modelId="{3A464A15-67EC-1049-9622-09E3440A5A1D}">
      <dgm:prSet/>
      <dgm:spPr/>
      <dgm:t>
        <a:bodyPr/>
        <a:lstStyle/>
        <a:p>
          <a:r>
            <a:rPr lang="en-US" altLang="zh-CN" b="0" i="0" u="none"/>
            <a:t>(</a:t>
          </a:r>
          <a:r>
            <a:rPr lang="zh-CN" altLang="en-US" b="0" i="0" u="none"/>
            <a:t>一</a:t>
          </a:r>
          <a:r>
            <a:rPr lang="en-US" altLang="zh-CN" b="0" i="0" u="none"/>
            <a:t>)</a:t>
          </a:r>
          <a:r>
            <a:rPr lang="zh-CN" altLang="en-US" b="0" i="0" u="none"/>
            <a:t>建筑物和其他土地附着物</a:t>
          </a:r>
          <a:r>
            <a:rPr lang="en-US" altLang="zh-CN" b="0" i="0" u="none"/>
            <a:t>;</a:t>
          </a:r>
        </a:p>
      </dgm:t>
    </dgm:pt>
    <dgm:pt modelId="{78ED3E0F-6649-064B-A8F2-1AB848E54559}" type="parTrans" cxnId="{C8B85F7B-4B19-8043-AC84-048B48826CFC}">
      <dgm:prSet/>
      <dgm:spPr/>
      <dgm:t>
        <a:bodyPr/>
        <a:lstStyle/>
        <a:p>
          <a:endParaRPr lang="zh-CN" altLang="en-US"/>
        </a:p>
      </dgm:t>
    </dgm:pt>
    <dgm:pt modelId="{C9D81A75-F973-794C-A224-99AE264D9550}" type="sibTrans" cxnId="{C8B85F7B-4B19-8043-AC84-048B48826CFC}">
      <dgm:prSet/>
      <dgm:spPr/>
      <dgm:t>
        <a:bodyPr/>
        <a:lstStyle/>
        <a:p>
          <a:endParaRPr lang="zh-CN" altLang="en-US"/>
        </a:p>
      </dgm:t>
    </dgm:pt>
    <dgm:pt modelId="{5691361F-4AC0-FE46-AEB4-D6213282B3C8}">
      <dgm:prSet/>
      <dgm:spPr/>
      <dgm:t>
        <a:bodyPr/>
        <a:lstStyle/>
        <a:p>
          <a:r>
            <a:rPr lang="en-US" altLang="zh-CN" b="0" i="0" u="none"/>
            <a:t>(</a:t>
          </a:r>
          <a:r>
            <a:rPr lang="zh-CN" altLang="en-US" b="0" i="0" u="none"/>
            <a:t>二</a:t>
          </a:r>
          <a:r>
            <a:rPr lang="en-US" altLang="zh-CN" b="0" i="0" u="none"/>
            <a:t>)</a:t>
          </a:r>
          <a:r>
            <a:rPr lang="zh-CN" altLang="en-US" b="0" i="0" u="none"/>
            <a:t>建设用地使用权</a:t>
          </a:r>
          <a:r>
            <a:rPr lang="en-US" altLang="zh-CN" b="0" i="0" u="none"/>
            <a:t>;</a:t>
          </a:r>
        </a:p>
      </dgm:t>
    </dgm:pt>
    <dgm:pt modelId="{1721EEBB-52E1-6942-9C50-93BDCAA3F0A6}" type="parTrans" cxnId="{0A97E801-EC0F-F148-9B71-14586C984E94}">
      <dgm:prSet/>
      <dgm:spPr/>
      <dgm:t>
        <a:bodyPr/>
        <a:lstStyle/>
        <a:p>
          <a:endParaRPr lang="zh-CN" altLang="en-US"/>
        </a:p>
      </dgm:t>
    </dgm:pt>
    <dgm:pt modelId="{D8F0AB8E-E41B-874F-A71F-E51E3AA64D90}" type="sibTrans" cxnId="{0A97E801-EC0F-F148-9B71-14586C984E94}">
      <dgm:prSet/>
      <dgm:spPr/>
      <dgm:t>
        <a:bodyPr/>
        <a:lstStyle/>
        <a:p>
          <a:endParaRPr lang="zh-CN" altLang="en-US"/>
        </a:p>
      </dgm:t>
    </dgm:pt>
    <dgm:pt modelId="{28B8E6D1-B345-8C4F-814B-25E1DA3948CF}">
      <dgm:prSet/>
      <dgm:spPr/>
      <dgm:t>
        <a:bodyPr/>
        <a:lstStyle/>
        <a:p>
          <a:r>
            <a:rPr lang="en-US" altLang="zh-CN" b="0" i="0" u="none"/>
            <a:t>(</a:t>
          </a:r>
          <a:r>
            <a:rPr lang="zh-CN" altLang="en-US" b="0" i="0" u="none"/>
            <a:t>三</a:t>
          </a:r>
          <a:r>
            <a:rPr lang="en-US" altLang="zh-CN" b="0" i="0" u="none"/>
            <a:t>)</a:t>
          </a:r>
          <a:r>
            <a:rPr lang="zh-CN" altLang="en-US" b="0" i="0" u="none"/>
            <a:t>海域使用权</a:t>
          </a:r>
          <a:r>
            <a:rPr lang="en-US" altLang="zh-CN" b="0" i="0" u="none"/>
            <a:t>;</a:t>
          </a:r>
        </a:p>
      </dgm:t>
    </dgm:pt>
    <dgm:pt modelId="{E61FE167-ADD5-2440-A5A9-EAD8876FEFFC}" type="parTrans" cxnId="{13074E5C-B3A8-3545-98B8-60C2B6449474}">
      <dgm:prSet/>
      <dgm:spPr/>
      <dgm:t>
        <a:bodyPr/>
        <a:lstStyle/>
        <a:p>
          <a:endParaRPr lang="zh-CN" altLang="en-US"/>
        </a:p>
      </dgm:t>
    </dgm:pt>
    <dgm:pt modelId="{FC7FF622-0B4C-1945-AD2E-F5248F713BD7}" type="sibTrans" cxnId="{13074E5C-B3A8-3545-98B8-60C2B6449474}">
      <dgm:prSet/>
      <dgm:spPr/>
      <dgm:t>
        <a:bodyPr/>
        <a:lstStyle/>
        <a:p>
          <a:endParaRPr lang="zh-CN" altLang="en-US"/>
        </a:p>
      </dgm:t>
    </dgm:pt>
    <dgm:pt modelId="{10C838FC-59E9-8045-A1D5-99F0B4716B99}">
      <dgm:prSet/>
      <dgm:spPr/>
      <dgm:t>
        <a:bodyPr/>
        <a:lstStyle/>
        <a:p>
          <a:r>
            <a:rPr lang="en-US" altLang="zh-CN" b="0" i="0" u="none"/>
            <a:t>(</a:t>
          </a:r>
          <a:r>
            <a:rPr lang="zh-CN" altLang="en-US" b="0" i="0" u="none"/>
            <a:t>四</a:t>
          </a:r>
          <a:r>
            <a:rPr lang="en-US" altLang="zh-CN" b="0" i="0" u="none"/>
            <a:t>)</a:t>
          </a:r>
          <a:r>
            <a:rPr lang="zh-CN" altLang="en-US" b="0" i="0" u="none"/>
            <a:t>生产设备、原材料、半成品、产品</a:t>
          </a:r>
          <a:r>
            <a:rPr lang="en-US" altLang="zh-CN" b="0" i="0" u="none"/>
            <a:t>;</a:t>
          </a:r>
        </a:p>
      </dgm:t>
    </dgm:pt>
    <dgm:pt modelId="{9FD6073F-E1A7-154F-A8D0-B167729500A6}" type="parTrans" cxnId="{FF99B571-19D3-0D41-96DA-0E9416D4FF98}">
      <dgm:prSet/>
      <dgm:spPr/>
      <dgm:t>
        <a:bodyPr/>
        <a:lstStyle/>
        <a:p>
          <a:endParaRPr lang="zh-CN" altLang="en-US"/>
        </a:p>
      </dgm:t>
    </dgm:pt>
    <dgm:pt modelId="{DA43F321-051F-0040-B709-704870AA3A93}" type="sibTrans" cxnId="{FF99B571-19D3-0D41-96DA-0E9416D4FF98}">
      <dgm:prSet/>
      <dgm:spPr/>
      <dgm:t>
        <a:bodyPr/>
        <a:lstStyle/>
        <a:p>
          <a:endParaRPr lang="zh-CN" altLang="en-US"/>
        </a:p>
      </dgm:t>
    </dgm:pt>
    <dgm:pt modelId="{8041DAFF-4750-9142-ADA2-630C61366F7B}">
      <dgm:prSet/>
      <dgm:spPr/>
      <dgm:t>
        <a:bodyPr/>
        <a:lstStyle/>
        <a:p>
          <a:r>
            <a:rPr lang="en-US" altLang="zh-CN" b="0" i="0" u="none"/>
            <a:t>(</a:t>
          </a:r>
          <a:r>
            <a:rPr lang="zh-CN" altLang="en-US" b="0" i="0" u="none"/>
            <a:t>五</a:t>
          </a:r>
          <a:r>
            <a:rPr lang="en-US" altLang="zh-CN" b="0" i="0" u="none"/>
            <a:t>)</a:t>
          </a:r>
          <a:r>
            <a:rPr lang="zh-CN" altLang="en-US" b="0" i="0" u="none"/>
            <a:t>正在建造的建筑物、船舶、航空器</a:t>
          </a:r>
          <a:r>
            <a:rPr lang="en-US" altLang="zh-CN" b="0" i="0" u="none"/>
            <a:t>;</a:t>
          </a:r>
        </a:p>
      </dgm:t>
    </dgm:pt>
    <dgm:pt modelId="{1F5222F7-08CB-6D4B-A6A3-9505FF604683}" type="parTrans" cxnId="{8E36A74B-CB9D-1D45-B475-734849971515}">
      <dgm:prSet/>
      <dgm:spPr/>
      <dgm:t>
        <a:bodyPr/>
        <a:lstStyle/>
        <a:p>
          <a:endParaRPr lang="zh-CN" altLang="en-US"/>
        </a:p>
      </dgm:t>
    </dgm:pt>
    <dgm:pt modelId="{CE00BB83-9904-F44E-BDA1-066C8049C27A}" type="sibTrans" cxnId="{8E36A74B-CB9D-1D45-B475-734849971515}">
      <dgm:prSet/>
      <dgm:spPr/>
      <dgm:t>
        <a:bodyPr/>
        <a:lstStyle/>
        <a:p>
          <a:endParaRPr lang="zh-CN" altLang="en-US"/>
        </a:p>
      </dgm:t>
    </dgm:pt>
    <dgm:pt modelId="{5B51CC24-A590-5541-A75F-1804A35BA6B3}">
      <dgm:prSet/>
      <dgm:spPr/>
      <dgm:t>
        <a:bodyPr/>
        <a:lstStyle/>
        <a:p>
          <a:r>
            <a:rPr lang="en-US" altLang="zh-CN" b="0" i="0" u="none"/>
            <a:t>(</a:t>
          </a:r>
          <a:r>
            <a:rPr lang="zh-CN" altLang="en-US" b="0" i="0" u="none"/>
            <a:t>六</a:t>
          </a:r>
          <a:r>
            <a:rPr lang="en-US" altLang="zh-CN" b="0" i="0" u="none"/>
            <a:t>)</a:t>
          </a:r>
          <a:r>
            <a:rPr lang="zh-CN" altLang="en-US" b="0" i="0" u="none"/>
            <a:t>交通运输工具</a:t>
          </a:r>
          <a:r>
            <a:rPr lang="en-US" altLang="zh-CN" b="0" i="0" u="none"/>
            <a:t>;</a:t>
          </a:r>
        </a:p>
      </dgm:t>
    </dgm:pt>
    <dgm:pt modelId="{9B3E0217-4BED-EE45-88C1-3A74D3F2604F}" type="parTrans" cxnId="{E030F34E-512D-B842-9AC7-2522F09E5334}">
      <dgm:prSet/>
      <dgm:spPr/>
      <dgm:t>
        <a:bodyPr/>
        <a:lstStyle/>
        <a:p>
          <a:endParaRPr lang="zh-CN" altLang="en-US"/>
        </a:p>
      </dgm:t>
    </dgm:pt>
    <dgm:pt modelId="{369338BD-FD38-2B42-96B6-DDB28E93873F}" type="sibTrans" cxnId="{E030F34E-512D-B842-9AC7-2522F09E5334}">
      <dgm:prSet/>
      <dgm:spPr/>
      <dgm:t>
        <a:bodyPr/>
        <a:lstStyle/>
        <a:p>
          <a:endParaRPr lang="zh-CN" altLang="en-US"/>
        </a:p>
      </dgm:t>
    </dgm:pt>
    <dgm:pt modelId="{28A997AA-3C2F-174F-9221-FD2C27C534CB}">
      <dgm:prSet/>
      <dgm:spPr/>
      <dgm:t>
        <a:bodyPr/>
        <a:lstStyle/>
        <a:p>
          <a:r>
            <a:rPr lang="en-US" altLang="zh-CN" b="0" i="0" u="none"/>
            <a:t>(</a:t>
          </a:r>
          <a:r>
            <a:rPr lang="zh-CN" altLang="en-US" b="0" i="0" u="none"/>
            <a:t>七</a:t>
          </a:r>
          <a:r>
            <a:rPr lang="en-US" altLang="zh-CN" b="0" i="0" u="none"/>
            <a:t>)</a:t>
          </a:r>
          <a:r>
            <a:rPr lang="zh-CN" altLang="en-US" b="0" i="0" u="none"/>
            <a:t>法律、行政法规未禁止抵押的其他财产。</a:t>
          </a:r>
        </a:p>
      </dgm:t>
    </dgm:pt>
    <dgm:pt modelId="{A6528651-FC28-3145-A894-F0371CC9E2A2}" type="parTrans" cxnId="{C2F939D2-F2E4-6B4A-8287-4C89E0A2E3B0}">
      <dgm:prSet/>
      <dgm:spPr/>
      <dgm:t>
        <a:bodyPr/>
        <a:lstStyle/>
        <a:p>
          <a:endParaRPr lang="zh-CN" altLang="en-US"/>
        </a:p>
      </dgm:t>
    </dgm:pt>
    <dgm:pt modelId="{AD0825DB-AB5F-3247-AADB-D70CE6F0D87B}" type="sibTrans" cxnId="{C2F939D2-F2E4-6B4A-8287-4C89E0A2E3B0}">
      <dgm:prSet/>
      <dgm:spPr/>
      <dgm:t>
        <a:bodyPr/>
        <a:lstStyle/>
        <a:p>
          <a:endParaRPr lang="zh-CN" altLang="en-US"/>
        </a:p>
      </dgm:t>
    </dgm:pt>
    <dgm:pt modelId="{E74E1888-4C32-1940-8E2A-ED49C20596C8}">
      <dgm:prSet/>
      <dgm:spPr/>
      <dgm:t>
        <a:bodyPr/>
        <a:lstStyle/>
        <a:p>
          <a:r>
            <a:rPr lang="zh-CN" altLang="en-US" b="0" i="0" u="none"/>
            <a:t>抵押人可以将前款所列财产一并抵押。</a:t>
          </a:r>
        </a:p>
      </dgm:t>
    </dgm:pt>
    <dgm:pt modelId="{DC40DBDF-4DEA-544C-B7DA-BD92A757D9F7}" type="parTrans" cxnId="{61D3475C-CBD7-694D-9ADA-9D3344EAAB8A}">
      <dgm:prSet/>
      <dgm:spPr/>
      <dgm:t>
        <a:bodyPr/>
        <a:lstStyle/>
        <a:p>
          <a:endParaRPr lang="zh-CN" altLang="en-US"/>
        </a:p>
      </dgm:t>
    </dgm:pt>
    <dgm:pt modelId="{458BF6B3-5CE3-1B47-BFA9-BFFDEE4FF780}" type="sibTrans" cxnId="{61D3475C-CBD7-694D-9ADA-9D3344EAAB8A}">
      <dgm:prSet/>
      <dgm:spPr/>
      <dgm:t>
        <a:bodyPr/>
        <a:lstStyle/>
        <a:p>
          <a:endParaRPr lang="zh-CN" altLang="en-US"/>
        </a:p>
      </dgm:t>
    </dgm:pt>
    <dgm:pt modelId="{953BF630-B1B4-9F41-816E-A8B394F60C33}" type="pres">
      <dgm:prSet presAssocID="{E91C18E2-110E-8440-A35A-758AB2577656}" presName="vert0" presStyleCnt="0">
        <dgm:presLayoutVars>
          <dgm:dir/>
          <dgm:animOne val="branch"/>
          <dgm:animLvl val="lvl"/>
        </dgm:presLayoutVars>
      </dgm:prSet>
      <dgm:spPr/>
    </dgm:pt>
    <dgm:pt modelId="{6E1ED5E9-D538-AD4F-844D-8712486FBE9D}" type="pres">
      <dgm:prSet presAssocID="{900890B6-C709-A046-BB86-6579D303D1BC}" presName="thickLine" presStyleLbl="alignNode1" presStyleIdx="0" presStyleCnt="9"/>
      <dgm:spPr/>
    </dgm:pt>
    <dgm:pt modelId="{A7D12C6C-0203-644E-91B8-5B4075B7BD28}" type="pres">
      <dgm:prSet presAssocID="{900890B6-C709-A046-BB86-6579D303D1BC}" presName="horz1" presStyleCnt="0"/>
      <dgm:spPr/>
    </dgm:pt>
    <dgm:pt modelId="{AD3CD27B-A428-ED42-BC3B-1C42C56C40B1}" type="pres">
      <dgm:prSet presAssocID="{900890B6-C709-A046-BB86-6579D303D1BC}" presName="tx1" presStyleLbl="revTx" presStyleIdx="0" presStyleCnt="9"/>
      <dgm:spPr/>
    </dgm:pt>
    <dgm:pt modelId="{F43FCB73-B378-A44B-A02C-561D2781AED6}" type="pres">
      <dgm:prSet presAssocID="{900890B6-C709-A046-BB86-6579D303D1BC}" presName="vert1" presStyleCnt="0"/>
      <dgm:spPr/>
    </dgm:pt>
    <dgm:pt modelId="{888B1453-04B9-494C-858C-37C898F64D80}" type="pres">
      <dgm:prSet presAssocID="{3A464A15-67EC-1049-9622-09E3440A5A1D}" presName="thickLine" presStyleLbl="alignNode1" presStyleIdx="1" presStyleCnt="9"/>
      <dgm:spPr/>
    </dgm:pt>
    <dgm:pt modelId="{CFAD443C-A74F-0D49-9268-69544B643F17}" type="pres">
      <dgm:prSet presAssocID="{3A464A15-67EC-1049-9622-09E3440A5A1D}" presName="horz1" presStyleCnt="0"/>
      <dgm:spPr/>
    </dgm:pt>
    <dgm:pt modelId="{21F48C32-2255-1740-81BA-7588AD15BB4E}" type="pres">
      <dgm:prSet presAssocID="{3A464A15-67EC-1049-9622-09E3440A5A1D}" presName="tx1" presStyleLbl="revTx" presStyleIdx="1" presStyleCnt="9"/>
      <dgm:spPr/>
    </dgm:pt>
    <dgm:pt modelId="{C5FCE639-3662-9E4F-B0C2-172028E7A0AC}" type="pres">
      <dgm:prSet presAssocID="{3A464A15-67EC-1049-9622-09E3440A5A1D}" presName="vert1" presStyleCnt="0"/>
      <dgm:spPr/>
    </dgm:pt>
    <dgm:pt modelId="{6B34EA92-1142-2C4F-8D01-B7A7908286C3}" type="pres">
      <dgm:prSet presAssocID="{5691361F-4AC0-FE46-AEB4-D6213282B3C8}" presName="thickLine" presStyleLbl="alignNode1" presStyleIdx="2" presStyleCnt="9"/>
      <dgm:spPr/>
    </dgm:pt>
    <dgm:pt modelId="{72570B52-307C-3549-9F41-60F59D18BBBB}" type="pres">
      <dgm:prSet presAssocID="{5691361F-4AC0-FE46-AEB4-D6213282B3C8}" presName="horz1" presStyleCnt="0"/>
      <dgm:spPr/>
    </dgm:pt>
    <dgm:pt modelId="{96AB0712-6A2B-3242-887E-291BEC63EA78}" type="pres">
      <dgm:prSet presAssocID="{5691361F-4AC0-FE46-AEB4-D6213282B3C8}" presName="tx1" presStyleLbl="revTx" presStyleIdx="2" presStyleCnt="9"/>
      <dgm:spPr/>
    </dgm:pt>
    <dgm:pt modelId="{690C8271-1D99-C84F-87BD-531006B670ED}" type="pres">
      <dgm:prSet presAssocID="{5691361F-4AC0-FE46-AEB4-D6213282B3C8}" presName="vert1" presStyleCnt="0"/>
      <dgm:spPr/>
    </dgm:pt>
    <dgm:pt modelId="{AAF8B5D9-3A89-F442-B5D5-6D85A215752B}" type="pres">
      <dgm:prSet presAssocID="{28B8E6D1-B345-8C4F-814B-25E1DA3948CF}" presName="thickLine" presStyleLbl="alignNode1" presStyleIdx="3" presStyleCnt="9"/>
      <dgm:spPr/>
    </dgm:pt>
    <dgm:pt modelId="{6610857D-AE47-C542-9385-7DC312A99FA9}" type="pres">
      <dgm:prSet presAssocID="{28B8E6D1-B345-8C4F-814B-25E1DA3948CF}" presName="horz1" presStyleCnt="0"/>
      <dgm:spPr/>
    </dgm:pt>
    <dgm:pt modelId="{9DC296CF-C624-FE4F-B259-CCA604819818}" type="pres">
      <dgm:prSet presAssocID="{28B8E6D1-B345-8C4F-814B-25E1DA3948CF}" presName="tx1" presStyleLbl="revTx" presStyleIdx="3" presStyleCnt="9"/>
      <dgm:spPr/>
    </dgm:pt>
    <dgm:pt modelId="{7F25CD08-EFB5-C74B-90E1-5BA1420105CB}" type="pres">
      <dgm:prSet presAssocID="{28B8E6D1-B345-8C4F-814B-25E1DA3948CF}" presName="vert1" presStyleCnt="0"/>
      <dgm:spPr/>
    </dgm:pt>
    <dgm:pt modelId="{455C6098-2F7F-F245-A34C-CDE18FCE0484}" type="pres">
      <dgm:prSet presAssocID="{10C838FC-59E9-8045-A1D5-99F0B4716B99}" presName="thickLine" presStyleLbl="alignNode1" presStyleIdx="4" presStyleCnt="9"/>
      <dgm:spPr/>
    </dgm:pt>
    <dgm:pt modelId="{2777D071-17B8-D94A-A290-2F4F4AEB307F}" type="pres">
      <dgm:prSet presAssocID="{10C838FC-59E9-8045-A1D5-99F0B4716B99}" presName="horz1" presStyleCnt="0"/>
      <dgm:spPr/>
    </dgm:pt>
    <dgm:pt modelId="{AADE389E-6299-CB4B-A274-A48A4ABCE216}" type="pres">
      <dgm:prSet presAssocID="{10C838FC-59E9-8045-A1D5-99F0B4716B99}" presName="tx1" presStyleLbl="revTx" presStyleIdx="4" presStyleCnt="9"/>
      <dgm:spPr/>
    </dgm:pt>
    <dgm:pt modelId="{56891F6D-2549-F647-8038-9FB27C252319}" type="pres">
      <dgm:prSet presAssocID="{10C838FC-59E9-8045-A1D5-99F0B4716B99}" presName="vert1" presStyleCnt="0"/>
      <dgm:spPr/>
    </dgm:pt>
    <dgm:pt modelId="{CF332610-E86C-A744-BF6D-28E85BAF8D70}" type="pres">
      <dgm:prSet presAssocID="{8041DAFF-4750-9142-ADA2-630C61366F7B}" presName="thickLine" presStyleLbl="alignNode1" presStyleIdx="5" presStyleCnt="9"/>
      <dgm:spPr/>
    </dgm:pt>
    <dgm:pt modelId="{ECA41346-1D35-9A4D-9925-9B95D51B8D28}" type="pres">
      <dgm:prSet presAssocID="{8041DAFF-4750-9142-ADA2-630C61366F7B}" presName="horz1" presStyleCnt="0"/>
      <dgm:spPr/>
    </dgm:pt>
    <dgm:pt modelId="{2216BA8F-F1A9-1948-B98D-81A41C5131EC}" type="pres">
      <dgm:prSet presAssocID="{8041DAFF-4750-9142-ADA2-630C61366F7B}" presName="tx1" presStyleLbl="revTx" presStyleIdx="5" presStyleCnt="9"/>
      <dgm:spPr/>
    </dgm:pt>
    <dgm:pt modelId="{E67AF749-1279-AB48-B694-16D223A548DF}" type="pres">
      <dgm:prSet presAssocID="{8041DAFF-4750-9142-ADA2-630C61366F7B}" presName="vert1" presStyleCnt="0"/>
      <dgm:spPr/>
    </dgm:pt>
    <dgm:pt modelId="{D7B4FC63-2EE9-B342-9A31-0EB0CDE9D143}" type="pres">
      <dgm:prSet presAssocID="{5B51CC24-A590-5541-A75F-1804A35BA6B3}" presName="thickLine" presStyleLbl="alignNode1" presStyleIdx="6" presStyleCnt="9"/>
      <dgm:spPr/>
    </dgm:pt>
    <dgm:pt modelId="{27915E79-B308-C043-BB87-D113BAA66425}" type="pres">
      <dgm:prSet presAssocID="{5B51CC24-A590-5541-A75F-1804A35BA6B3}" presName="horz1" presStyleCnt="0"/>
      <dgm:spPr/>
    </dgm:pt>
    <dgm:pt modelId="{8E28734A-13B7-1944-AE81-9DF68B13BA52}" type="pres">
      <dgm:prSet presAssocID="{5B51CC24-A590-5541-A75F-1804A35BA6B3}" presName="tx1" presStyleLbl="revTx" presStyleIdx="6" presStyleCnt="9"/>
      <dgm:spPr/>
    </dgm:pt>
    <dgm:pt modelId="{83B22CFA-D8A9-BA4E-B8C2-FFEA66BA17B6}" type="pres">
      <dgm:prSet presAssocID="{5B51CC24-A590-5541-A75F-1804A35BA6B3}" presName="vert1" presStyleCnt="0"/>
      <dgm:spPr/>
    </dgm:pt>
    <dgm:pt modelId="{347565A4-508A-7B43-AF1C-AFEEA00A358B}" type="pres">
      <dgm:prSet presAssocID="{28A997AA-3C2F-174F-9221-FD2C27C534CB}" presName="thickLine" presStyleLbl="alignNode1" presStyleIdx="7" presStyleCnt="9"/>
      <dgm:spPr/>
    </dgm:pt>
    <dgm:pt modelId="{32C69C72-8FD9-844A-B9ED-23DA8CDAEACA}" type="pres">
      <dgm:prSet presAssocID="{28A997AA-3C2F-174F-9221-FD2C27C534CB}" presName="horz1" presStyleCnt="0"/>
      <dgm:spPr/>
    </dgm:pt>
    <dgm:pt modelId="{CC8BF984-E42D-B148-8EDC-D859319A049E}" type="pres">
      <dgm:prSet presAssocID="{28A997AA-3C2F-174F-9221-FD2C27C534CB}" presName="tx1" presStyleLbl="revTx" presStyleIdx="7" presStyleCnt="9"/>
      <dgm:spPr/>
    </dgm:pt>
    <dgm:pt modelId="{71964720-A2F2-3249-BAA5-CD1DD304E8CA}" type="pres">
      <dgm:prSet presAssocID="{28A997AA-3C2F-174F-9221-FD2C27C534CB}" presName="vert1" presStyleCnt="0"/>
      <dgm:spPr/>
    </dgm:pt>
    <dgm:pt modelId="{4D1710C0-BD8F-CD4B-9B98-8BB2620DB455}" type="pres">
      <dgm:prSet presAssocID="{E74E1888-4C32-1940-8E2A-ED49C20596C8}" presName="thickLine" presStyleLbl="alignNode1" presStyleIdx="8" presStyleCnt="9"/>
      <dgm:spPr/>
    </dgm:pt>
    <dgm:pt modelId="{E3F554BC-ED9C-4A4B-B4FE-837DFF36F1C6}" type="pres">
      <dgm:prSet presAssocID="{E74E1888-4C32-1940-8E2A-ED49C20596C8}" presName="horz1" presStyleCnt="0"/>
      <dgm:spPr/>
    </dgm:pt>
    <dgm:pt modelId="{4C1460DE-2E14-194B-B267-0B2FEFA79614}" type="pres">
      <dgm:prSet presAssocID="{E74E1888-4C32-1940-8E2A-ED49C20596C8}" presName="tx1" presStyleLbl="revTx" presStyleIdx="8" presStyleCnt="9"/>
      <dgm:spPr/>
    </dgm:pt>
    <dgm:pt modelId="{879454E8-0238-BF4D-AEEB-61B442FE1BED}" type="pres">
      <dgm:prSet presAssocID="{E74E1888-4C32-1940-8E2A-ED49C20596C8}" presName="vert1" presStyleCnt="0"/>
      <dgm:spPr/>
    </dgm:pt>
  </dgm:ptLst>
  <dgm:cxnLst>
    <dgm:cxn modelId="{0A97E801-EC0F-F148-9B71-14586C984E94}" srcId="{E91C18E2-110E-8440-A35A-758AB2577656}" destId="{5691361F-4AC0-FE46-AEB4-D6213282B3C8}" srcOrd="2" destOrd="0" parTransId="{1721EEBB-52E1-6942-9C50-93BDCAA3F0A6}" sibTransId="{D8F0AB8E-E41B-874F-A71F-E51E3AA64D90}"/>
    <dgm:cxn modelId="{45F5B223-3217-A946-8C5F-DB3232135C23}" srcId="{E91C18E2-110E-8440-A35A-758AB2577656}" destId="{900890B6-C709-A046-BB86-6579D303D1BC}" srcOrd="0" destOrd="0" parTransId="{4B003957-EE7A-8446-9615-E733B2C9894B}" sibTransId="{B1C4C07F-3347-9C4C-AB5D-CB8D29678B8D}"/>
    <dgm:cxn modelId="{C5B7D73E-DF94-084D-82DB-B06CEFDEE325}" type="presOf" srcId="{5B51CC24-A590-5541-A75F-1804A35BA6B3}" destId="{8E28734A-13B7-1944-AE81-9DF68B13BA52}" srcOrd="0" destOrd="0" presId="urn:microsoft.com/office/officeart/2008/layout/LinedList"/>
    <dgm:cxn modelId="{81F69548-4393-1443-B4E7-11BF6AC4DB32}" type="presOf" srcId="{28A997AA-3C2F-174F-9221-FD2C27C534CB}" destId="{CC8BF984-E42D-B148-8EDC-D859319A049E}" srcOrd="0" destOrd="0" presId="urn:microsoft.com/office/officeart/2008/layout/LinedList"/>
    <dgm:cxn modelId="{8E36A74B-CB9D-1D45-B475-734849971515}" srcId="{E91C18E2-110E-8440-A35A-758AB2577656}" destId="{8041DAFF-4750-9142-ADA2-630C61366F7B}" srcOrd="5" destOrd="0" parTransId="{1F5222F7-08CB-6D4B-A6A3-9505FF604683}" sibTransId="{CE00BB83-9904-F44E-BDA1-066C8049C27A}"/>
    <dgm:cxn modelId="{B0C6624C-E2A0-FC44-A5A7-B9245C3657E0}" type="presOf" srcId="{E91C18E2-110E-8440-A35A-758AB2577656}" destId="{953BF630-B1B4-9F41-816E-A8B394F60C33}" srcOrd="0" destOrd="0" presId="urn:microsoft.com/office/officeart/2008/layout/LinedList"/>
    <dgm:cxn modelId="{E030F34E-512D-B842-9AC7-2522F09E5334}" srcId="{E91C18E2-110E-8440-A35A-758AB2577656}" destId="{5B51CC24-A590-5541-A75F-1804A35BA6B3}" srcOrd="6" destOrd="0" parTransId="{9B3E0217-4BED-EE45-88C1-3A74D3F2604F}" sibTransId="{369338BD-FD38-2B42-96B6-DDB28E93873F}"/>
    <dgm:cxn modelId="{9530F951-2CEC-C74E-94EE-B72A46D7719B}" type="presOf" srcId="{10C838FC-59E9-8045-A1D5-99F0B4716B99}" destId="{AADE389E-6299-CB4B-A274-A48A4ABCE216}" srcOrd="0" destOrd="0" presId="urn:microsoft.com/office/officeart/2008/layout/LinedList"/>
    <dgm:cxn modelId="{61D3475C-CBD7-694D-9ADA-9D3344EAAB8A}" srcId="{E91C18E2-110E-8440-A35A-758AB2577656}" destId="{E74E1888-4C32-1940-8E2A-ED49C20596C8}" srcOrd="8" destOrd="0" parTransId="{DC40DBDF-4DEA-544C-B7DA-BD92A757D9F7}" sibTransId="{458BF6B3-5CE3-1B47-BFA9-BFFDEE4FF780}"/>
    <dgm:cxn modelId="{13074E5C-B3A8-3545-98B8-60C2B6449474}" srcId="{E91C18E2-110E-8440-A35A-758AB2577656}" destId="{28B8E6D1-B345-8C4F-814B-25E1DA3948CF}" srcOrd="3" destOrd="0" parTransId="{E61FE167-ADD5-2440-A5A9-EAD8876FEFFC}" sibTransId="{FC7FF622-0B4C-1945-AD2E-F5248F713BD7}"/>
    <dgm:cxn modelId="{92EB2A69-57DC-EC47-8E81-3B2F588E9967}" type="presOf" srcId="{28B8E6D1-B345-8C4F-814B-25E1DA3948CF}" destId="{9DC296CF-C624-FE4F-B259-CCA604819818}" srcOrd="0" destOrd="0" presId="urn:microsoft.com/office/officeart/2008/layout/LinedList"/>
    <dgm:cxn modelId="{FF99B571-19D3-0D41-96DA-0E9416D4FF98}" srcId="{E91C18E2-110E-8440-A35A-758AB2577656}" destId="{10C838FC-59E9-8045-A1D5-99F0B4716B99}" srcOrd="4" destOrd="0" parTransId="{9FD6073F-E1A7-154F-A8D0-B167729500A6}" sibTransId="{DA43F321-051F-0040-B709-704870AA3A93}"/>
    <dgm:cxn modelId="{48625772-5D80-4D4E-A795-9D3E10D4C3CC}" type="presOf" srcId="{8041DAFF-4750-9142-ADA2-630C61366F7B}" destId="{2216BA8F-F1A9-1948-B98D-81A41C5131EC}" srcOrd="0" destOrd="0" presId="urn:microsoft.com/office/officeart/2008/layout/LinedList"/>
    <dgm:cxn modelId="{C8B85F7B-4B19-8043-AC84-048B48826CFC}" srcId="{E91C18E2-110E-8440-A35A-758AB2577656}" destId="{3A464A15-67EC-1049-9622-09E3440A5A1D}" srcOrd="1" destOrd="0" parTransId="{78ED3E0F-6649-064B-A8F2-1AB848E54559}" sibTransId="{C9D81A75-F973-794C-A224-99AE264D9550}"/>
    <dgm:cxn modelId="{94F90E92-0BBA-024B-9FF3-667DE7BB56D3}" type="presOf" srcId="{3A464A15-67EC-1049-9622-09E3440A5A1D}" destId="{21F48C32-2255-1740-81BA-7588AD15BB4E}" srcOrd="0" destOrd="0" presId="urn:microsoft.com/office/officeart/2008/layout/LinedList"/>
    <dgm:cxn modelId="{C2F939D2-F2E4-6B4A-8287-4C89E0A2E3B0}" srcId="{E91C18E2-110E-8440-A35A-758AB2577656}" destId="{28A997AA-3C2F-174F-9221-FD2C27C534CB}" srcOrd="7" destOrd="0" parTransId="{A6528651-FC28-3145-A894-F0371CC9E2A2}" sibTransId="{AD0825DB-AB5F-3247-AADB-D70CE6F0D87B}"/>
    <dgm:cxn modelId="{DBA323D3-6031-004B-B48F-8CB310CD0E77}" type="presOf" srcId="{E74E1888-4C32-1940-8E2A-ED49C20596C8}" destId="{4C1460DE-2E14-194B-B267-0B2FEFA79614}" srcOrd="0" destOrd="0" presId="urn:microsoft.com/office/officeart/2008/layout/LinedList"/>
    <dgm:cxn modelId="{A8FFFAD5-CDBD-974C-8EC2-D78653A8FB78}" type="presOf" srcId="{5691361F-4AC0-FE46-AEB4-D6213282B3C8}" destId="{96AB0712-6A2B-3242-887E-291BEC63EA78}" srcOrd="0" destOrd="0" presId="urn:microsoft.com/office/officeart/2008/layout/LinedList"/>
    <dgm:cxn modelId="{4DB0BBED-0F16-6344-8A26-2EA64808B165}" type="presOf" srcId="{900890B6-C709-A046-BB86-6579D303D1BC}" destId="{AD3CD27B-A428-ED42-BC3B-1C42C56C40B1}" srcOrd="0" destOrd="0" presId="urn:microsoft.com/office/officeart/2008/layout/LinedList"/>
    <dgm:cxn modelId="{90313C71-9423-AE4D-951D-E98F8726D88F}" type="presParOf" srcId="{953BF630-B1B4-9F41-816E-A8B394F60C33}" destId="{6E1ED5E9-D538-AD4F-844D-8712486FBE9D}" srcOrd="0" destOrd="0" presId="urn:microsoft.com/office/officeart/2008/layout/LinedList"/>
    <dgm:cxn modelId="{DCAF7993-FD6C-EA43-BA39-75ABD151EC37}" type="presParOf" srcId="{953BF630-B1B4-9F41-816E-A8B394F60C33}" destId="{A7D12C6C-0203-644E-91B8-5B4075B7BD28}" srcOrd="1" destOrd="0" presId="urn:microsoft.com/office/officeart/2008/layout/LinedList"/>
    <dgm:cxn modelId="{8F1D1F2E-2F1F-B342-8125-1A2328F52AE8}" type="presParOf" srcId="{A7D12C6C-0203-644E-91B8-5B4075B7BD28}" destId="{AD3CD27B-A428-ED42-BC3B-1C42C56C40B1}" srcOrd="0" destOrd="0" presId="urn:microsoft.com/office/officeart/2008/layout/LinedList"/>
    <dgm:cxn modelId="{04F4EDB4-2185-ED45-9E67-CF3490B1D12E}" type="presParOf" srcId="{A7D12C6C-0203-644E-91B8-5B4075B7BD28}" destId="{F43FCB73-B378-A44B-A02C-561D2781AED6}" srcOrd="1" destOrd="0" presId="urn:microsoft.com/office/officeart/2008/layout/LinedList"/>
    <dgm:cxn modelId="{64EE3CE0-C205-D041-B863-C82191366DB4}" type="presParOf" srcId="{953BF630-B1B4-9F41-816E-A8B394F60C33}" destId="{888B1453-04B9-494C-858C-37C898F64D80}" srcOrd="2" destOrd="0" presId="urn:microsoft.com/office/officeart/2008/layout/LinedList"/>
    <dgm:cxn modelId="{4BEF6745-0927-4C40-B386-0DB715A45A26}" type="presParOf" srcId="{953BF630-B1B4-9F41-816E-A8B394F60C33}" destId="{CFAD443C-A74F-0D49-9268-69544B643F17}" srcOrd="3" destOrd="0" presId="urn:microsoft.com/office/officeart/2008/layout/LinedList"/>
    <dgm:cxn modelId="{80156593-EF16-F84D-87BF-78BCA7F8601B}" type="presParOf" srcId="{CFAD443C-A74F-0D49-9268-69544B643F17}" destId="{21F48C32-2255-1740-81BA-7588AD15BB4E}" srcOrd="0" destOrd="0" presId="urn:microsoft.com/office/officeart/2008/layout/LinedList"/>
    <dgm:cxn modelId="{8430A622-4447-EE48-9EEF-9A5233F42C17}" type="presParOf" srcId="{CFAD443C-A74F-0D49-9268-69544B643F17}" destId="{C5FCE639-3662-9E4F-B0C2-172028E7A0AC}" srcOrd="1" destOrd="0" presId="urn:microsoft.com/office/officeart/2008/layout/LinedList"/>
    <dgm:cxn modelId="{776E6B01-840D-FE42-813E-012879CC7670}" type="presParOf" srcId="{953BF630-B1B4-9F41-816E-A8B394F60C33}" destId="{6B34EA92-1142-2C4F-8D01-B7A7908286C3}" srcOrd="4" destOrd="0" presId="urn:microsoft.com/office/officeart/2008/layout/LinedList"/>
    <dgm:cxn modelId="{56756F8F-CE6A-B640-B618-BFEDB560A740}" type="presParOf" srcId="{953BF630-B1B4-9F41-816E-A8B394F60C33}" destId="{72570B52-307C-3549-9F41-60F59D18BBBB}" srcOrd="5" destOrd="0" presId="urn:microsoft.com/office/officeart/2008/layout/LinedList"/>
    <dgm:cxn modelId="{3BCAE284-F669-E44B-93FA-E2DECE350804}" type="presParOf" srcId="{72570B52-307C-3549-9F41-60F59D18BBBB}" destId="{96AB0712-6A2B-3242-887E-291BEC63EA78}" srcOrd="0" destOrd="0" presId="urn:microsoft.com/office/officeart/2008/layout/LinedList"/>
    <dgm:cxn modelId="{A77723BC-D237-0B48-91FB-74F3166D05BD}" type="presParOf" srcId="{72570B52-307C-3549-9F41-60F59D18BBBB}" destId="{690C8271-1D99-C84F-87BD-531006B670ED}" srcOrd="1" destOrd="0" presId="urn:microsoft.com/office/officeart/2008/layout/LinedList"/>
    <dgm:cxn modelId="{B5E3344F-D072-534E-83A2-4E753B12C890}" type="presParOf" srcId="{953BF630-B1B4-9F41-816E-A8B394F60C33}" destId="{AAF8B5D9-3A89-F442-B5D5-6D85A215752B}" srcOrd="6" destOrd="0" presId="urn:microsoft.com/office/officeart/2008/layout/LinedList"/>
    <dgm:cxn modelId="{7291EB1D-5740-5C4B-AA7E-3F32E87A4264}" type="presParOf" srcId="{953BF630-B1B4-9F41-816E-A8B394F60C33}" destId="{6610857D-AE47-C542-9385-7DC312A99FA9}" srcOrd="7" destOrd="0" presId="urn:microsoft.com/office/officeart/2008/layout/LinedList"/>
    <dgm:cxn modelId="{06C0BFFB-5CA3-A64C-8DB9-E8EB662337EB}" type="presParOf" srcId="{6610857D-AE47-C542-9385-7DC312A99FA9}" destId="{9DC296CF-C624-FE4F-B259-CCA604819818}" srcOrd="0" destOrd="0" presId="urn:microsoft.com/office/officeart/2008/layout/LinedList"/>
    <dgm:cxn modelId="{097FBAC9-CF6D-5E4C-9825-28A717A0F18F}" type="presParOf" srcId="{6610857D-AE47-C542-9385-7DC312A99FA9}" destId="{7F25CD08-EFB5-C74B-90E1-5BA1420105CB}" srcOrd="1" destOrd="0" presId="urn:microsoft.com/office/officeart/2008/layout/LinedList"/>
    <dgm:cxn modelId="{E68D74D1-D141-CD47-A9B2-3894D85CAC76}" type="presParOf" srcId="{953BF630-B1B4-9F41-816E-A8B394F60C33}" destId="{455C6098-2F7F-F245-A34C-CDE18FCE0484}" srcOrd="8" destOrd="0" presId="urn:microsoft.com/office/officeart/2008/layout/LinedList"/>
    <dgm:cxn modelId="{D278FD75-8EE3-124D-8BF2-AEB45CB73144}" type="presParOf" srcId="{953BF630-B1B4-9F41-816E-A8B394F60C33}" destId="{2777D071-17B8-D94A-A290-2F4F4AEB307F}" srcOrd="9" destOrd="0" presId="urn:microsoft.com/office/officeart/2008/layout/LinedList"/>
    <dgm:cxn modelId="{2641B308-6D3A-8147-BBBB-F47ABE86E947}" type="presParOf" srcId="{2777D071-17B8-D94A-A290-2F4F4AEB307F}" destId="{AADE389E-6299-CB4B-A274-A48A4ABCE216}" srcOrd="0" destOrd="0" presId="urn:microsoft.com/office/officeart/2008/layout/LinedList"/>
    <dgm:cxn modelId="{98583B1C-F682-D54B-938B-82228BAEB0F8}" type="presParOf" srcId="{2777D071-17B8-D94A-A290-2F4F4AEB307F}" destId="{56891F6D-2549-F647-8038-9FB27C252319}" srcOrd="1" destOrd="0" presId="urn:microsoft.com/office/officeart/2008/layout/LinedList"/>
    <dgm:cxn modelId="{61ADC232-2B95-7646-A781-E0E9FD4D6C33}" type="presParOf" srcId="{953BF630-B1B4-9F41-816E-A8B394F60C33}" destId="{CF332610-E86C-A744-BF6D-28E85BAF8D70}" srcOrd="10" destOrd="0" presId="urn:microsoft.com/office/officeart/2008/layout/LinedList"/>
    <dgm:cxn modelId="{D498FF41-D994-AF40-8726-CEB821C2F01C}" type="presParOf" srcId="{953BF630-B1B4-9F41-816E-A8B394F60C33}" destId="{ECA41346-1D35-9A4D-9925-9B95D51B8D28}" srcOrd="11" destOrd="0" presId="urn:microsoft.com/office/officeart/2008/layout/LinedList"/>
    <dgm:cxn modelId="{EAF7ADDE-DEFC-6240-9405-AD915C09EA17}" type="presParOf" srcId="{ECA41346-1D35-9A4D-9925-9B95D51B8D28}" destId="{2216BA8F-F1A9-1948-B98D-81A41C5131EC}" srcOrd="0" destOrd="0" presId="urn:microsoft.com/office/officeart/2008/layout/LinedList"/>
    <dgm:cxn modelId="{68F99975-C517-8447-9C78-BDAE903A34E3}" type="presParOf" srcId="{ECA41346-1D35-9A4D-9925-9B95D51B8D28}" destId="{E67AF749-1279-AB48-B694-16D223A548DF}" srcOrd="1" destOrd="0" presId="urn:microsoft.com/office/officeart/2008/layout/LinedList"/>
    <dgm:cxn modelId="{CA8E0CBF-410B-9F47-965B-5B591926E3DB}" type="presParOf" srcId="{953BF630-B1B4-9F41-816E-A8B394F60C33}" destId="{D7B4FC63-2EE9-B342-9A31-0EB0CDE9D143}" srcOrd="12" destOrd="0" presId="urn:microsoft.com/office/officeart/2008/layout/LinedList"/>
    <dgm:cxn modelId="{5B639114-EFA1-0F49-9AD7-D16D087E86E9}" type="presParOf" srcId="{953BF630-B1B4-9F41-816E-A8B394F60C33}" destId="{27915E79-B308-C043-BB87-D113BAA66425}" srcOrd="13" destOrd="0" presId="urn:microsoft.com/office/officeart/2008/layout/LinedList"/>
    <dgm:cxn modelId="{15D527A0-3555-124A-8E90-9B72B15B153B}" type="presParOf" srcId="{27915E79-B308-C043-BB87-D113BAA66425}" destId="{8E28734A-13B7-1944-AE81-9DF68B13BA52}" srcOrd="0" destOrd="0" presId="urn:microsoft.com/office/officeart/2008/layout/LinedList"/>
    <dgm:cxn modelId="{6633BE23-A310-824D-A556-05BADAC5530A}" type="presParOf" srcId="{27915E79-B308-C043-BB87-D113BAA66425}" destId="{83B22CFA-D8A9-BA4E-B8C2-FFEA66BA17B6}" srcOrd="1" destOrd="0" presId="urn:microsoft.com/office/officeart/2008/layout/LinedList"/>
    <dgm:cxn modelId="{C455A24B-F8BD-2547-B525-EE939A7F10C1}" type="presParOf" srcId="{953BF630-B1B4-9F41-816E-A8B394F60C33}" destId="{347565A4-508A-7B43-AF1C-AFEEA00A358B}" srcOrd="14" destOrd="0" presId="urn:microsoft.com/office/officeart/2008/layout/LinedList"/>
    <dgm:cxn modelId="{B4D586C7-2332-9643-89CB-5E6AFBB30CB8}" type="presParOf" srcId="{953BF630-B1B4-9F41-816E-A8B394F60C33}" destId="{32C69C72-8FD9-844A-B9ED-23DA8CDAEACA}" srcOrd="15" destOrd="0" presId="urn:microsoft.com/office/officeart/2008/layout/LinedList"/>
    <dgm:cxn modelId="{D25AD749-F047-E74F-AEAD-E76A0903E363}" type="presParOf" srcId="{32C69C72-8FD9-844A-B9ED-23DA8CDAEACA}" destId="{CC8BF984-E42D-B148-8EDC-D859319A049E}" srcOrd="0" destOrd="0" presId="urn:microsoft.com/office/officeart/2008/layout/LinedList"/>
    <dgm:cxn modelId="{E21C3C14-A7CE-0949-B76C-45AA631DF047}" type="presParOf" srcId="{32C69C72-8FD9-844A-B9ED-23DA8CDAEACA}" destId="{71964720-A2F2-3249-BAA5-CD1DD304E8CA}" srcOrd="1" destOrd="0" presId="urn:microsoft.com/office/officeart/2008/layout/LinedList"/>
    <dgm:cxn modelId="{18C3B50A-D8AC-3E49-AFD0-49FB630C89EA}" type="presParOf" srcId="{953BF630-B1B4-9F41-816E-A8B394F60C33}" destId="{4D1710C0-BD8F-CD4B-9B98-8BB2620DB455}" srcOrd="16" destOrd="0" presId="urn:microsoft.com/office/officeart/2008/layout/LinedList"/>
    <dgm:cxn modelId="{7E912F2D-9B39-C147-8A99-6B684094DCAA}" type="presParOf" srcId="{953BF630-B1B4-9F41-816E-A8B394F60C33}" destId="{E3F554BC-ED9C-4A4B-B4FE-837DFF36F1C6}" srcOrd="17" destOrd="0" presId="urn:microsoft.com/office/officeart/2008/layout/LinedList"/>
    <dgm:cxn modelId="{2FAA4371-DC52-A94A-9BDB-441D7B8F2252}" type="presParOf" srcId="{E3F554BC-ED9C-4A4B-B4FE-837DFF36F1C6}" destId="{4C1460DE-2E14-194B-B267-0B2FEFA79614}" srcOrd="0" destOrd="0" presId="urn:microsoft.com/office/officeart/2008/layout/LinedList"/>
    <dgm:cxn modelId="{29BF23AF-EA14-4F4E-9AFC-C70911147DBC}" type="presParOf" srcId="{E3F554BC-ED9C-4A4B-B4FE-837DFF36F1C6}" destId="{879454E8-0238-BF4D-AEEB-61B442FE1B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DC73B12-2B76-CD4E-A79B-1B018D448CA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98F4475-2789-814C-9B78-08C91CA9EFDE}">
      <dgm:prSet/>
      <dgm:spPr/>
      <dgm:t>
        <a:bodyPr/>
        <a:lstStyle/>
        <a:p>
          <a:r>
            <a:rPr lang="zh-CN" altLang="en-US" b="0" i="0" u="none"/>
            <a:t>第三百九十六条　</a:t>
          </a:r>
          <a:r>
            <a:rPr lang="en-US" altLang="zh-CN" b="0" i="0" u="none"/>
            <a:t>【</a:t>
          </a:r>
          <a:r>
            <a:rPr lang="zh-CN" altLang="en-US" b="0" i="0" u="none"/>
            <a:t>浮动抵押</a:t>
          </a:r>
          <a:r>
            <a:rPr lang="en-US" altLang="zh-CN" b="0" i="0" u="none"/>
            <a:t>】</a:t>
          </a:r>
          <a:r>
            <a:rPr lang="zh-CN" altLang="en-US" b="0" i="0" u="none"/>
            <a:t>企业、个体工商户、农业生产经营者可以将现有的以及将有的生产设备、原材料、半成品、产品抵押</a:t>
          </a:r>
          <a:r>
            <a:rPr lang="en-US" altLang="zh-CN" b="0" i="0" u="none"/>
            <a:t>,</a:t>
          </a:r>
          <a:r>
            <a:rPr lang="zh-CN" altLang="en-US" b="0" i="0" u="none"/>
            <a:t>债务人不履行到期债务或者发生当事人约定的实现抵押权的情形</a:t>
          </a:r>
          <a:r>
            <a:rPr lang="en-US" altLang="zh-CN" b="0" i="0" u="none"/>
            <a:t>,</a:t>
          </a:r>
          <a:r>
            <a:rPr lang="zh-CN" altLang="en-US" b="0" i="0" u="none"/>
            <a:t>债权人有权就抵押财产确定时的动产优先受偿。</a:t>
          </a:r>
        </a:p>
      </dgm:t>
    </dgm:pt>
    <dgm:pt modelId="{FA80BC35-7C56-6948-B6B6-9B4803FFFE29}" type="parTrans" cxnId="{B5A12A93-31E7-F748-B89E-EFC1DC7A0BD4}">
      <dgm:prSet/>
      <dgm:spPr/>
      <dgm:t>
        <a:bodyPr/>
        <a:lstStyle/>
        <a:p>
          <a:endParaRPr lang="zh-CN" altLang="en-US"/>
        </a:p>
      </dgm:t>
    </dgm:pt>
    <dgm:pt modelId="{7D568530-A315-F14E-82DE-A5C252C159DD}" type="sibTrans" cxnId="{B5A12A93-31E7-F748-B89E-EFC1DC7A0BD4}">
      <dgm:prSet/>
      <dgm:spPr/>
      <dgm:t>
        <a:bodyPr/>
        <a:lstStyle/>
        <a:p>
          <a:endParaRPr lang="zh-CN" altLang="en-US"/>
        </a:p>
      </dgm:t>
    </dgm:pt>
    <dgm:pt modelId="{A4FDCED7-D322-1C4A-B787-BE3A06510074}">
      <dgm:prSet/>
      <dgm:spPr/>
      <dgm:t>
        <a:bodyPr/>
        <a:lstStyle/>
        <a:p>
          <a:r>
            <a:rPr lang="zh-CN" altLang="en-US" b="0" i="0" u="none"/>
            <a:t>第三百九十七条　</a:t>
          </a:r>
          <a:r>
            <a:rPr lang="en-US" altLang="zh-CN" b="0" i="0" u="none"/>
            <a:t>【</a:t>
          </a:r>
          <a:r>
            <a:rPr lang="zh-CN" altLang="en-US" b="0" i="0" u="none"/>
            <a:t>建筑物与建设用地使用权同时抵押规则</a:t>
          </a:r>
          <a:r>
            <a:rPr lang="en-US" altLang="zh-CN" b="0" i="0" u="none"/>
            <a:t>】</a:t>
          </a:r>
          <a:r>
            <a:rPr lang="zh-CN" altLang="en-US" b="0" i="0" u="none"/>
            <a:t>以建筑物抵押的</a:t>
          </a:r>
          <a:r>
            <a:rPr lang="en-US" altLang="zh-CN" b="0" i="0" u="none"/>
            <a:t>,</a:t>
          </a:r>
          <a:r>
            <a:rPr lang="zh-CN" altLang="en-US" b="0" i="0" u="none"/>
            <a:t>该建筑物占用范围内的建设用地使用权一并抵押。以建设用地使用权抵押的</a:t>
          </a:r>
          <a:r>
            <a:rPr lang="en-US" altLang="zh-CN" b="0" i="0" u="none"/>
            <a:t>,</a:t>
          </a:r>
          <a:r>
            <a:rPr lang="zh-CN" altLang="en-US" b="0" i="0" u="none"/>
            <a:t>该土地上的建筑物一并抵押。</a:t>
          </a:r>
        </a:p>
      </dgm:t>
    </dgm:pt>
    <dgm:pt modelId="{3C911907-EB9C-8041-818F-67566428287E}" type="parTrans" cxnId="{3B7AFD73-ADB0-C244-972F-03C59BDA42C1}">
      <dgm:prSet/>
      <dgm:spPr/>
      <dgm:t>
        <a:bodyPr/>
        <a:lstStyle/>
        <a:p>
          <a:endParaRPr lang="zh-CN" altLang="en-US"/>
        </a:p>
      </dgm:t>
    </dgm:pt>
    <dgm:pt modelId="{EF9D0723-8239-0A41-A4CA-88777B99AB25}" type="sibTrans" cxnId="{3B7AFD73-ADB0-C244-972F-03C59BDA42C1}">
      <dgm:prSet/>
      <dgm:spPr/>
      <dgm:t>
        <a:bodyPr/>
        <a:lstStyle/>
        <a:p>
          <a:endParaRPr lang="zh-CN" altLang="en-US"/>
        </a:p>
      </dgm:t>
    </dgm:pt>
    <dgm:pt modelId="{FD5DFB7B-5C4A-CD46-A4B2-E1B99A84776A}">
      <dgm:prSet/>
      <dgm:spPr/>
      <dgm:t>
        <a:bodyPr/>
        <a:lstStyle/>
        <a:p>
          <a:r>
            <a:rPr lang="zh-CN" altLang="en-US" b="0" i="0" u="none"/>
            <a:t>抵押人未依据前款规定一并抵押的</a:t>
          </a:r>
          <a:r>
            <a:rPr lang="en-US" altLang="zh-CN" b="0" i="0" u="none"/>
            <a:t>,</a:t>
          </a:r>
          <a:r>
            <a:rPr lang="zh-CN" altLang="en-US" b="0" i="0" u="none"/>
            <a:t>未抵押的财产视为一并抵押。</a:t>
          </a:r>
        </a:p>
      </dgm:t>
    </dgm:pt>
    <dgm:pt modelId="{4CF01AE7-DE8D-DB4E-A3CA-BB3E74D1D1B1}" type="parTrans" cxnId="{EC43B393-0FDF-344F-ADAD-CEA4050C0BB5}">
      <dgm:prSet/>
      <dgm:spPr/>
      <dgm:t>
        <a:bodyPr/>
        <a:lstStyle/>
        <a:p>
          <a:endParaRPr lang="zh-CN" altLang="en-US"/>
        </a:p>
      </dgm:t>
    </dgm:pt>
    <dgm:pt modelId="{7BC3863A-958D-6F45-85C3-ADE5B04C8B76}" type="sibTrans" cxnId="{EC43B393-0FDF-344F-ADAD-CEA4050C0BB5}">
      <dgm:prSet/>
      <dgm:spPr/>
      <dgm:t>
        <a:bodyPr/>
        <a:lstStyle/>
        <a:p>
          <a:endParaRPr lang="zh-CN" altLang="en-US"/>
        </a:p>
      </dgm:t>
    </dgm:pt>
    <dgm:pt modelId="{66826487-F5B3-FB4F-8B9C-FF6ABEADE91A}">
      <dgm:prSet/>
      <dgm:spPr/>
      <dgm:t>
        <a:bodyPr/>
        <a:lstStyle/>
        <a:p>
          <a:r>
            <a:rPr lang="zh-CN" altLang="en-US" b="0" i="0" u="none"/>
            <a:t>第三百九十八条　</a:t>
          </a:r>
          <a:r>
            <a:rPr lang="en-US" altLang="zh-CN" b="0" i="0" u="none"/>
            <a:t>【</a:t>
          </a:r>
          <a:r>
            <a:rPr lang="zh-CN" altLang="en-US" b="0" i="0" u="none"/>
            <a:t>乡镇、村企业的建设用地使用权抵押限制</a:t>
          </a:r>
          <a:r>
            <a:rPr lang="en-US" altLang="zh-CN" b="0" i="0" u="none"/>
            <a:t>】</a:t>
          </a:r>
          <a:r>
            <a:rPr lang="zh-CN" altLang="en-US" b="0" i="0" u="none"/>
            <a:t>乡镇、村企业的建设用地使用权不得单独抵押。以乡镇、村企业的厂房等建筑物抵押的</a:t>
          </a:r>
          <a:r>
            <a:rPr lang="en-US" altLang="zh-CN" b="0" i="0" u="none"/>
            <a:t>,</a:t>
          </a:r>
          <a:r>
            <a:rPr lang="zh-CN" altLang="en-US" b="0" i="0" u="none"/>
            <a:t>其占用范围内的建设用地使用权一并抵押。</a:t>
          </a:r>
        </a:p>
      </dgm:t>
    </dgm:pt>
    <dgm:pt modelId="{C05F8D3D-F8FB-E741-BE65-2B05127D4BE5}" type="parTrans" cxnId="{3031DB0A-3E9F-9F41-A4BB-E6EC2F3EE45F}">
      <dgm:prSet/>
      <dgm:spPr/>
      <dgm:t>
        <a:bodyPr/>
        <a:lstStyle/>
        <a:p>
          <a:endParaRPr lang="zh-CN" altLang="en-US"/>
        </a:p>
      </dgm:t>
    </dgm:pt>
    <dgm:pt modelId="{2B1EF87B-B6A8-2F4A-80CC-2CB90F2DE190}" type="sibTrans" cxnId="{3031DB0A-3E9F-9F41-A4BB-E6EC2F3EE45F}">
      <dgm:prSet/>
      <dgm:spPr/>
      <dgm:t>
        <a:bodyPr/>
        <a:lstStyle/>
        <a:p>
          <a:endParaRPr lang="zh-CN" altLang="en-US"/>
        </a:p>
      </dgm:t>
    </dgm:pt>
    <dgm:pt modelId="{566F6836-525C-9B45-B9AA-1D35E77C40D0}" type="pres">
      <dgm:prSet presAssocID="{5DC73B12-2B76-CD4E-A79B-1B018D448CAA}" presName="vert0" presStyleCnt="0">
        <dgm:presLayoutVars>
          <dgm:dir/>
          <dgm:animOne val="branch"/>
          <dgm:animLvl val="lvl"/>
        </dgm:presLayoutVars>
      </dgm:prSet>
      <dgm:spPr/>
    </dgm:pt>
    <dgm:pt modelId="{620BEFD5-ED00-754B-9AB1-8476D8492961}" type="pres">
      <dgm:prSet presAssocID="{B98F4475-2789-814C-9B78-08C91CA9EFDE}" presName="thickLine" presStyleLbl="alignNode1" presStyleIdx="0" presStyleCnt="4"/>
      <dgm:spPr/>
    </dgm:pt>
    <dgm:pt modelId="{DAA69E09-7AE6-5045-9583-E1897CD5B7FE}" type="pres">
      <dgm:prSet presAssocID="{B98F4475-2789-814C-9B78-08C91CA9EFDE}" presName="horz1" presStyleCnt="0"/>
      <dgm:spPr/>
    </dgm:pt>
    <dgm:pt modelId="{D47B0DFC-437A-534A-850F-5447EEBABBB2}" type="pres">
      <dgm:prSet presAssocID="{B98F4475-2789-814C-9B78-08C91CA9EFDE}" presName="tx1" presStyleLbl="revTx" presStyleIdx="0" presStyleCnt="4"/>
      <dgm:spPr/>
    </dgm:pt>
    <dgm:pt modelId="{5EF2C29C-4D02-404F-A906-03699776754A}" type="pres">
      <dgm:prSet presAssocID="{B98F4475-2789-814C-9B78-08C91CA9EFDE}" presName="vert1" presStyleCnt="0"/>
      <dgm:spPr/>
    </dgm:pt>
    <dgm:pt modelId="{96B7F20B-3740-D143-A1DC-1A4B01949CFD}" type="pres">
      <dgm:prSet presAssocID="{A4FDCED7-D322-1C4A-B787-BE3A06510074}" presName="thickLine" presStyleLbl="alignNode1" presStyleIdx="1" presStyleCnt="4"/>
      <dgm:spPr/>
    </dgm:pt>
    <dgm:pt modelId="{46A3A755-89F4-3040-BC26-C63178C32015}" type="pres">
      <dgm:prSet presAssocID="{A4FDCED7-D322-1C4A-B787-BE3A06510074}" presName="horz1" presStyleCnt="0"/>
      <dgm:spPr/>
    </dgm:pt>
    <dgm:pt modelId="{84F70380-39DA-4748-AA3F-D1EE7476DDB1}" type="pres">
      <dgm:prSet presAssocID="{A4FDCED7-D322-1C4A-B787-BE3A06510074}" presName="tx1" presStyleLbl="revTx" presStyleIdx="1" presStyleCnt="4"/>
      <dgm:spPr/>
    </dgm:pt>
    <dgm:pt modelId="{A9B6D715-8718-D14F-8F68-6F5626E3EF85}" type="pres">
      <dgm:prSet presAssocID="{A4FDCED7-D322-1C4A-B787-BE3A06510074}" presName="vert1" presStyleCnt="0"/>
      <dgm:spPr/>
    </dgm:pt>
    <dgm:pt modelId="{6C2A643B-F135-8442-B689-4B3FCCBBECE0}" type="pres">
      <dgm:prSet presAssocID="{FD5DFB7B-5C4A-CD46-A4B2-E1B99A84776A}" presName="thickLine" presStyleLbl="alignNode1" presStyleIdx="2" presStyleCnt="4"/>
      <dgm:spPr/>
    </dgm:pt>
    <dgm:pt modelId="{456DF437-4C0F-4348-B978-2C2C3FA92A38}" type="pres">
      <dgm:prSet presAssocID="{FD5DFB7B-5C4A-CD46-A4B2-E1B99A84776A}" presName="horz1" presStyleCnt="0"/>
      <dgm:spPr/>
    </dgm:pt>
    <dgm:pt modelId="{C4ED3D12-1BC1-B34C-8585-B107B6E99179}" type="pres">
      <dgm:prSet presAssocID="{FD5DFB7B-5C4A-CD46-A4B2-E1B99A84776A}" presName="tx1" presStyleLbl="revTx" presStyleIdx="2" presStyleCnt="4"/>
      <dgm:spPr/>
    </dgm:pt>
    <dgm:pt modelId="{A8A6D412-DED8-0242-874A-ABE7027E233C}" type="pres">
      <dgm:prSet presAssocID="{FD5DFB7B-5C4A-CD46-A4B2-E1B99A84776A}" presName="vert1" presStyleCnt="0"/>
      <dgm:spPr/>
    </dgm:pt>
    <dgm:pt modelId="{72D78E35-B575-CA42-8AAD-AE8C311C2D7A}" type="pres">
      <dgm:prSet presAssocID="{66826487-F5B3-FB4F-8B9C-FF6ABEADE91A}" presName="thickLine" presStyleLbl="alignNode1" presStyleIdx="3" presStyleCnt="4"/>
      <dgm:spPr/>
    </dgm:pt>
    <dgm:pt modelId="{1A61B8D8-C0E9-464E-BB94-E3AB4D20E197}" type="pres">
      <dgm:prSet presAssocID="{66826487-F5B3-FB4F-8B9C-FF6ABEADE91A}" presName="horz1" presStyleCnt="0"/>
      <dgm:spPr/>
    </dgm:pt>
    <dgm:pt modelId="{FB3A0AE5-CB23-8D4C-9920-582F42814A7F}" type="pres">
      <dgm:prSet presAssocID="{66826487-F5B3-FB4F-8B9C-FF6ABEADE91A}" presName="tx1" presStyleLbl="revTx" presStyleIdx="3" presStyleCnt="4"/>
      <dgm:spPr/>
    </dgm:pt>
    <dgm:pt modelId="{9A9153A1-DD49-8747-AA8E-C8936C2C6C20}" type="pres">
      <dgm:prSet presAssocID="{66826487-F5B3-FB4F-8B9C-FF6ABEADE91A}" presName="vert1" presStyleCnt="0"/>
      <dgm:spPr/>
    </dgm:pt>
  </dgm:ptLst>
  <dgm:cxnLst>
    <dgm:cxn modelId="{3031DB0A-3E9F-9F41-A4BB-E6EC2F3EE45F}" srcId="{5DC73B12-2B76-CD4E-A79B-1B018D448CAA}" destId="{66826487-F5B3-FB4F-8B9C-FF6ABEADE91A}" srcOrd="3" destOrd="0" parTransId="{C05F8D3D-F8FB-E741-BE65-2B05127D4BE5}" sibTransId="{2B1EF87B-B6A8-2F4A-80CC-2CB90F2DE190}"/>
    <dgm:cxn modelId="{0453DB15-3C1C-F049-8F1D-34085DBF0852}" type="presOf" srcId="{FD5DFB7B-5C4A-CD46-A4B2-E1B99A84776A}" destId="{C4ED3D12-1BC1-B34C-8585-B107B6E99179}" srcOrd="0" destOrd="0" presId="urn:microsoft.com/office/officeart/2008/layout/LinedList"/>
    <dgm:cxn modelId="{FA5E4E25-001D-A44D-AA06-F0A45E61CDC8}" type="presOf" srcId="{5DC73B12-2B76-CD4E-A79B-1B018D448CAA}" destId="{566F6836-525C-9B45-B9AA-1D35E77C40D0}" srcOrd="0" destOrd="0" presId="urn:microsoft.com/office/officeart/2008/layout/LinedList"/>
    <dgm:cxn modelId="{03442E27-6611-F64D-8FD0-9CEC6CA958CE}" type="presOf" srcId="{A4FDCED7-D322-1C4A-B787-BE3A06510074}" destId="{84F70380-39DA-4748-AA3F-D1EE7476DDB1}" srcOrd="0" destOrd="0" presId="urn:microsoft.com/office/officeart/2008/layout/LinedList"/>
    <dgm:cxn modelId="{31FA7E69-71E3-5747-B463-072F59291EF2}" type="presOf" srcId="{B98F4475-2789-814C-9B78-08C91CA9EFDE}" destId="{D47B0DFC-437A-534A-850F-5447EEBABBB2}" srcOrd="0" destOrd="0" presId="urn:microsoft.com/office/officeart/2008/layout/LinedList"/>
    <dgm:cxn modelId="{3B7AFD73-ADB0-C244-972F-03C59BDA42C1}" srcId="{5DC73B12-2B76-CD4E-A79B-1B018D448CAA}" destId="{A4FDCED7-D322-1C4A-B787-BE3A06510074}" srcOrd="1" destOrd="0" parTransId="{3C911907-EB9C-8041-818F-67566428287E}" sibTransId="{EF9D0723-8239-0A41-A4CA-88777B99AB25}"/>
    <dgm:cxn modelId="{B5A12A93-31E7-F748-B89E-EFC1DC7A0BD4}" srcId="{5DC73B12-2B76-CD4E-A79B-1B018D448CAA}" destId="{B98F4475-2789-814C-9B78-08C91CA9EFDE}" srcOrd="0" destOrd="0" parTransId="{FA80BC35-7C56-6948-B6B6-9B4803FFFE29}" sibTransId="{7D568530-A315-F14E-82DE-A5C252C159DD}"/>
    <dgm:cxn modelId="{EC43B393-0FDF-344F-ADAD-CEA4050C0BB5}" srcId="{5DC73B12-2B76-CD4E-A79B-1B018D448CAA}" destId="{FD5DFB7B-5C4A-CD46-A4B2-E1B99A84776A}" srcOrd="2" destOrd="0" parTransId="{4CF01AE7-DE8D-DB4E-A3CA-BB3E74D1D1B1}" sibTransId="{7BC3863A-958D-6F45-85C3-ADE5B04C8B76}"/>
    <dgm:cxn modelId="{2D7E73D6-4D7F-BB44-8D8D-8648C2F1A2EA}" type="presOf" srcId="{66826487-F5B3-FB4F-8B9C-FF6ABEADE91A}" destId="{FB3A0AE5-CB23-8D4C-9920-582F42814A7F}" srcOrd="0" destOrd="0" presId="urn:microsoft.com/office/officeart/2008/layout/LinedList"/>
    <dgm:cxn modelId="{D77615D6-169A-7940-9B95-2E3BB777F98A}" type="presParOf" srcId="{566F6836-525C-9B45-B9AA-1D35E77C40D0}" destId="{620BEFD5-ED00-754B-9AB1-8476D8492961}" srcOrd="0" destOrd="0" presId="urn:microsoft.com/office/officeart/2008/layout/LinedList"/>
    <dgm:cxn modelId="{3BEC1825-4DC7-4C44-914D-C11E5BC2490F}" type="presParOf" srcId="{566F6836-525C-9B45-B9AA-1D35E77C40D0}" destId="{DAA69E09-7AE6-5045-9583-E1897CD5B7FE}" srcOrd="1" destOrd="0" presId="urn:microsoft.com/office/officeart/2008/layout/LinedList"/>
    <dgm:cxn modelId="{DFEB62F3-633A-4F4F-AA71-EE4F2D51D9F2}" type="presParOf" srcId="{DAA69E09-7AE6-5045-9583-E1897CD5B7FE}" destId="{D47B0DFC-437A-534A-850F-5447EEBABBB2}" srcOrd="0" destOrd="0" presId="urn:microsoft.com/office/officeart/2008/layout/LinedList"/>
    <dgm:cxn modelId="{0E5CA135-6EDF-0F43-AADF-80E7209C1D15}" type="presParOf" srcId="{DAA69E09-7AE6-5045-9583-E1897CD5B7FE}" destId="{5EF2C29C-4D02-404F-A906-03699776754A}" srcOrd="1" destOrd="0" presId="urn:microsoft.com/office/officeart/2008/layout/LinedList"/>
    <dgm:cxn modelId="{029BA9BC-40A2-6845-9D29-6DC2C9CA0BDF}" type="presParOf" srcId="{566F6836-525C-9B45-B9AA-1D35E77C40D0}" destId="{96B7F20B-3740-D143-A1DC-1A4B01949CFD}" srcOrd="2" destOrd="0" presId="urn:microsoft.com/office/officeart/2008/layout/LinedList"/>
    <dgm:cxn modelId="{321B5468-91B1-CE41-A731-F8FA7097219B}" type="presParOf" srcId="{566F6836-525C-9B45-B9AA-1D35E77C40D0}" destId="{46A3A755-89F4-3040-BC26-C63178C32015}" srcOrd="3" destOrd="0" presId="urn:microsoft.com/office/officeart/2008/layout/LinedList"/>
    <dgm:cxn modelId="{55242BBF-FE58-6049-80F0-BB1CCD5C2A06}" type="presParOf" srcId="{46A3A755-89F4-3040-BC26-C63178C32015}" destId="{84F70380-39DA-4748-AA3F-D1EE7476DDB1}" srcOrd="0" destOrd="0" presId="urn:microsoft.com/office/officeart/2008/layout/LinedList"/>
    <dgm:cxn modelId="{C0D31204-9869-5C4C-8957-43D175F9A850}" type="presParOf" srcId="{46A3A755-89F4-3040-BC26-C63178C32015}" destId="{A9B6D715-8718-D14F-8F68-6F5626E3EF85}" srcOrd="1" destOrd="0" presId="urn:microsoft.com/office/officeart/2008/layout/LinedList"/>
    <dgm:cxn modelId="{153D3FAB-4C03-C049-9260-66ABA391731A}" type="presParOf" srcId="{566F6836-525C-9B45-B9AA-1D35E77C40D0}" destId="{6C2A643B-F135-8442-B689-4B3FCCBBECE0}" srcOrd="4" destOrd="0" presId="urn:microsoft.com/office/officeart/2008/layout/LinedList"/>
    <dgm:cxn modelId="{AD80B9FA-FDCC-C540-97D8-CAFB0F8404C0}" type="presParOf" srcId="{566F6836-525C-9B45-B9AA-1D35E77C40D0}" destId="{456DF437-4C0F-4348-B978-2C2C3FA92A38}" srcOrd="5" destOrd="0" presId="urn:microsoft.com/office/officeart/2008/layout/LinedList"/>
    <dgm:cxn modelId="{11C86568-A433-154B-AE7C-36B778C9988C}" type="presParOf" srcId="{456DF437-4C0F-4348-B978-2C2C3FA92A38}" destId="{C4ED3D12-1BC1-B34C-8585-B107B6E99179}" srcOrd="0" destOrd="0" presId="urn:microsoft.com/office/officeart/2008/layout/LinedList"/>
    <dgm:cxn modelId="{A340612A-D5D2-DF4B-8EF6-3F69B3C45012}" type="presParOf" srcId="{456DF437-4C0F-4348-B978-2C2C3FA92A38}" destId="{A8A6D412-DED8-0242-874A-ABE7027E233C}" srcOrd="1" destOrd="0" presId="urn:microsoft.com/office/officeart/2008/layout/LinedList"/>
    <dgm:cxn modelId="{50F6E940-1DF2-3748-B289-ECE45DF75AC9}" type="presParOf" srcId="{566F6836-525C-9B45-B9AA-1D35E77C40D0}" destId="{72D78E35-B575-CA42-8AAD-AE8C311C2D7A}" srcOrd="6" destOrd="0" presId="urn:microsoft.com/office/officeart/2008/layout/LinedList"/>
    <dgm:cxn modelId="{9E44820D-12CD-4D48-8092-3090BC2B46B1}" type="presParOf" srcId="{566F6836-525C-9B45-B9AA-1D35E77C40D0}" destId="{1A61B8D8-C0E9-464E-BB94-E3AB4D20E197}" srcOrd="7" destOrd="0" presId="urn:microsoft.com/office/officeart/2008/layout/LinedList"/>
    <dgm:cxn modelId="{5089A061-0029-C147-A4C0-E08E36F77292}" type="presParOf" srcId="{1A61B8D8-C0E9-464E-BB94-E3AB4D20E197}" destId="{FB3A0AE5-CB23-8D4C-9920-582F42814A7F}" srcOrd="0" destOrd="0" presId="urn:microsoft.com/office/officeart/2008/layout/LinedList"/>
    <dgm:cxn modelId="{927B656A-E33E-D64B-9A38-2C93B3980FB3}" type="presParOf" srcId="{1A61B8D8-C0E9-464E-BB94-E3AB4D20E197}" destId="{9A9153A1-DD49-8747-AA8E-C8936C2C6C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F2E6AD3-AE89-C24D-B6A2-D2F32E1658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E384178-9FFE-9D4B-A4A0-D2CABC231185}">
      <dgm:prSet/>
      <dgm:spPr/>
      <dgm:t>
        <a:bodyPr/>
        <a:lstStyle/>
        <a:p>
          <a:r>
            <a:rPr lang="zh-CN" altLang="en-US" b="0" i="0" u="none"/>
            <a:t>第三百九十九条　</a:t>
          </a:r>
          <a:r>
            <a:rPr lang="en-US" altLang="zh-CN" b="0" i="0" u="none"/>
            <a:t>【</a:t>
          </a:r>
          <a:r>
            <a:rPr lang="zh-CN" altLang="en-US" b="0" i="0" u="none"/>
            <a:t>禁止抵押的财产范围</a:t>
          </a:r>
          <a:r>
            <a:rPr lang="en-US" altLang="zh-CN" b="0" i="0" u="none"/>
            <a:t>】</a:t>
          </a:r>
          <a:r>
            <a:rPr lang="zh-CN" altLang="en-US" b="0" i="0" u="none"/>
            <a:t>下列财产不得抵押</a:t>
          </a:r>
          <a:r>
            <a:rPr lang="en-US" altLang="zh-CN" b="0" i="0" u="none"/>
            <a:t>:</a:t>
          </a:r>
        </a:p>
      </dgm:t>
    </dgm:pt>
    <dgm:pt modelId="{E2969560-3590-E447-BB05-960278A43F82}" type="parTrans" cxnId="{290A03CF-ADDA-9749-9F8C-7DADDEBCAB15}">
      <dgm:prSet/>
      <dgm:spPr/>
      <dgm:t>
        <a:bodyPr/>
        <a:lstStyle/>
        <a:p>
          <a:endParaRPr lang="zh-CN" altLang="en-US"/>
        </a:p>
      </dgm:t>
    </dgm:pt>
    <dgm:pt modelId="{167149A4-9E8D-6945-9902-5B050DE31CCF}" type="sibTrans" cxnId="{290A03CF-ADDA-9749-9F8C-7DADDEBCAB15}">
      <dgm:prSet/>
      <dgm:spPr/>
      <dgm:t>
        <a:bodyPr/>
        <a:lstStyle/>
        <a:p>
          <a:endParaRPr lang="zh-CN" altLang="en-US"/>
        </a:p>
      </dgm:t>
    </dgm:pt>
    <dgm:pt modelId="{C98F67C0-9852-B149-B8E3-758C8DB79079}">
      <dgm:prSet/>
      <dgm:spPr/>
      <dgm:t>
        <a:bodyPr/>
        <a:lstStyle/>
        <a:p>
          <a:r>
            <a:rPr lang="en-US" altLang="zh-CN" b="0" i="0" u="none"/>
            <a:t>(</a:t>
          </a:r>
          <a:r>
            <a:rPr lang="zh-CN" altLang="en-US" b="0" i="0" u="none"/>
            <a:t>一</a:t>
          </a:r>
          <a:r>
            <a:rPr lang="en-US" altLang="zh-CN" b="0" i="0" u="none"/>
            <a:t>)</a:t>
          </a:r>
          <a:r>
            <a:rPr lang="zh-CN" altLang="en-US" b="0" i="0" u="none"/>
            <a:t>土地所有权</a:t>
          </a:r>
          <a:r>
            <a:rPr lang="en-US" altLang="zh-CN" b="0" i="0" u="none"/>
            <a:t>;</a:t>
          </a:r>
        </a:p>
      </dgm:t>
    </dgm:pt>
    <dgm:pt modelId="{EF479982-D94D-724E-9787-E57943344952}" type="parTrans" cxnId="{22ED8AC3-917C-5142-9DFA-BE5E39DD357B}">
      <dgm:prSet/>
      <dgm:spPr/>
      <dgm:t>
        <a:bodyPr/>
        <a:lstStyle/>
        <a:p>
          <a:endParaRPr lang="zh-CN" altLang="en-US"/>
        </a:p>
      </dgm:t>
    </dgm:pt>
    <dgm:pt modelId="{6D33AE59-6387-984F-B804-05462A2EDDB2}" type="sibTrans" cxnId="{22ED8AC3-917C-5142-9DFA-BE5E39DD357B}">
      <dgm:prSet/>
      <dgm:spPr/>
      <dgm:t>
        <a:bodyPr/>
        <a:lstStyle/>
        <a:p>
          <a:endParaRPr lang="zh-CN" altLang="en-US"/>
        </a:p>
      </dgm:t>
    </dgm:pt>
    <dgm:pt modelId="{029C0FEE-5318-A848-B28B-F025B7D7ADCC}">
      <dgm:prSet/>
      <dgm:spPr/>
      <dgm:t>
        <a:bodyPr/>
        <a:lstStyle/>
        <a:p>
          <a:r>
            <a:rPr lang="en-US" altLang="zh-CN" b="0" i="0" u="none"/>
            <a:t>(</a:t>
          </a:r>
          <a:r>
            <a:rPr lang="zh-CN" altLang="en-US" b="0" i="0" u="none"/>
            <a:t>二</a:t>
          </a:r>
          <a:r>
            <a:rPr lang="en-US" altLang="zh-CN" b="0" i="0" u="none"/>
            <a:t>)</a:t>
          </a:r>
          <a:r>
            <a:rPr lang="zh-CN" altLang="en-US" b="0" i="0" u="none"/>
            <a:t>宅基地、自留地、自留山等集体所有土地的使用权</a:t>
          </a:r>
          <a:r>
            <a:rPr lang="en-US" altLang="zh-CN" b="0" i="0" u="none"/>
            <a:t>,</a:t>
          </a:r>
          <a:r>
            <a:rPr lang="zh-CN" altLang="en-US" b="0" i="0" u="none"/>
            <a:t>但是法律规定可以抵押的除外</a:t>
          </a:r>
          <a:r>
            <a:rPr lang="en-US" altLang="zh-CN" b="0" i="0" u="none"/>
            <a:t>;</a:t>
          </a:r>
        </a:p>
      </dgm:t>
    </dgm:pt>
    <dgm:pt modelId="{059625AE-86B1-6548-B195-F652A8DA5B23}" type="parTrans" cxnId="{681C215D-C9D0-DE48-B8DC-16ACCA51E10E}">
      <dgm:prSet/>
      <dgm:spPr/>
      <dgm:t>
        <a:bodyPr/>
        <a:lstStyle/>
        <a:p>
          <a:endParaRPr lang="zh-CN" altLang="en-US"/>
        </a:p>
      </dgm:t>
    </dgm:pt>
    <dgm:pt modelId="{B6AA6BE1-B0DB-2447-9B42-C263DC637E41}" type="sibTrans" cxnId="{681C215D-C9D0-DE48-B8DC-16ACCA51E10E}">
      <dgm:prSet/>
      <dgm:spPr/>
      <dgm:t>
        <a:bodyPr/>
        <a:lstStyle/>
        <a:p>
          <a:endParaRPr lang="zh-CN" altLang="en-US"/>
        </a:p>
      </dgm:t>
    </dgm:pt>
    <dgm:pt modelId="{CD1D889F-1BDF-AA41-8A5A-F525CB572290}">
      <dgm:prSet/>
      <dgm:spPr/>
      <dgm:t>
        <a:bodyPr/>
        <a:lstStyle/>
        <a:p>
          <a:r>
            <a:rPr lang="en-US" altLang="zh-CN" b="0" i="0" u="none"/>
            <a:t>(</a:t>
          </a:r>
          <a:r>
            <a:rPr lang="zh-CN" altLang="en-US" b="0" i="0" u="none"/>
            <a:t>三</a:t>
          </a:r>
          <a:r>
            <a:rPr lang="en-US" altLang="zh-CN" b="0" i="0" u="none"/>
            <a:t>)</a:t>
          </a:r>
          <a:r>
            <a:rPr lang="zh-CN" altLang="en-US" b="0" i="0" u="none"/>
            <a:t>学校、幼儿园、医疗机构等为公益目的成立的非营利法人的教育设施、医疗卫生设施和其他公益设施</a:t>
          </a:r>
          <a:r>
            <a:rPr lang="en-US" altLang="zh-CN" b="0" i="0" u="none"/>
            <a:t>;</a:t>
          </a:r>
        </a:p>
      </dgm:t>
    </dgm:pt>
    <dgm:pt modelId="{9B0FC827-FE0F-A84C-9DE5-676978AF9D89}" type="parTrans" cxnId="{34818BC6-D64C-104F-B57A-3130D404ED43}">
      <dgm:prSet/>
      <dgm:spPr/>
      <dgm:t>
        <a:bodyPr/>
        <a:lstStyle/>
        <a:p>
          <a:endParaRPr lang="zh-CN" altLang="en-US"/>
        </a:p>
      </dgm:t>
    </dgm:pt>
    <dgm:pt modelId="{EF037D70-6188-8D42-8587-4235CF60D311}" type="sibTrans" cxnId="{34818BC6-D64C-104F-B57A-3130D404ED43}">
      <dgm:prSet/>
      <dgm:spPr/>
      <dgm:t>
        <a:bodyPr/>
        <a:lstStyle/>
        <a:p>
          <a:endParaRPr lang="zh-CN" altLang="en-US"/>
        </a:p>
      </dgm:t>
    </dgm:pt>
    <dgm:pt modelId="{4293A9BC-2D81-7F4C-82A7-DA8CC4EBC305}">
      <dgm:prSet/>
      <dgm:spPr/>
      <dgm:t>
        <a:bodyPr/>
        <a:lstStyle/>
        <a:p>
          <a:r>
            <a:rPr lang="en-US" altLang="zh-CN" b="0" i="0" u="none"/>
            <a:t>(</a:t>
          </a:r>
          <a:r>
            <a:rPr lang="zh-CN" altLang="en-US" b="0" i="0" u="none"/>
            <a:t>四</a:t>
          </a:r>
          <a:r>
            <a:rPr lang="en-US" altLang="zh-CN" b="0" i="0" u="none"/>
            <a:t>)</a:t>
          </a:r>
          <a:r>
            <a:rPr lang="zh-CN" altLang="en-US" b="0" i="0" u="none"/>
            <a:t>所有权、使用权不明或者有争议的财产</a:t>
          </a:r>
          <a:r>
            <a:rPr lang="en-US" altLang="zh-CN" b="0" i="0" u="none"/>
            <a:t>;</a:t>
          </a:r>
        </a:p>
      </dgm:t>
    </dgm:pt>
    <dgm:pt modelId="{587395FC-0206-4140-8F7D-507F958C9F88}" type="parTrans" cxnId="{480FEF00-C273-DF42-BE32-7D0628E4225E}">
      <dgm:prSet/>
      <dgm:spPr/>
      <dgm:t>
        <a:bodyPr/>
        <a:lstStyle/>
        <a:p>
          <a:endParaRPr lang="zh-CN" altLang="en-US"/>
        </a:p>
      </dgm:t>
    </dgm:pt>
    <dgm:pt modelId="{01044412-09C0-A148-9889-8CF15A0FC61E}" type="sibTrans" cxnId="{480FEF00-C273-DF42-BE32-7D0628E4225E}">
      <dgm:prSet/>
      <dgm:spPr/>
      <dgm:t>
        <a:bodyPr/>
        <a:lstStyle/>
        <a:p>
          <a:endParaRPr lang="zh-CN" altLang="en-US"/>
        </a:p>
      </dgm:t>
    </dgm:pt>
    <dgm:pt modelId="{13DBDA68-44E0-CE44-9EF3-FB085BE9FEC8}">
      <dgm:prSet/>
      <dgm:spPr/>
      <dgm:t>
        <a:bodyPr/>
        <a:lstStyle/>
        <a:p>
          <a:r>
            <a:rPr lang="en-US" altLang="zh-CN" b="0" i="0" u="none"/>
            <a:t>(</a:t>
          </a:r>
          <a:r>
            <a:rPr lang="zh-CN" altLang="en-US" b="0" i="0" u="none"/>
            <a:t>五</a:t>
          </a:r>
          <a:r>
            <a:rPr lang="en-US" altLang="zh-CN" b="0" i="0" u="none"/>
            <a:t>)</a:t>
          </a:r>
          <a:r>
            <a:rPr lang="zh-CN" altLang="en-US" b="0" i="0" u="none"/>
            <a:t>依法被查封、扣押、监管的财产</a:t>
          </a:r>
          <a:r>
            <a:rPr lang="en-US" altLang="zh-CN" b="0" i="0" u="none"/>
            <a:t>;</a:t>
          </a:r>
        </a:p>
      </dgm:t>
    </dgm:pt>
    <dgm:pt modelId="{71518FC6-E341-BE4B-813A-200F6E3A9260}" type="parTrans" cxnId="{EE1BBBD7-C8C8-6844-9231-B17E1FD2DD33}">
      <dgm:prSet/>
      <dgm:spPr/>
      <dgm:t>
        <a:bodyPr/>
        <a:lstStyle/>
        <a:p>
          <a:endParaRPr lang="zh-CN" altLang="en-US"/>
        </a:p>
      </dgm:t>
    </dgm:pt>
    <dgm:pt modelId="{4E062033-5884-B44C-81D8-E66576EAAC37}" type="sibTrans" cxnId="{EE1BBBD7-C8C8-6844-9231-B17E1FD2DD33}">
      <dgm:prSet/>
      <dgm:spPr/>
      <dgm:t>
        <a:bodyPr/>
        <a:lstStyle/>
        <a:p>
          <a:endParaRPr lang="zh-CN" altLang="en-US"/>
        </a:p>
      </dgm:t>
    </dgm:pt>
    <dgm:pt modelId="{C12E3A11-B3B1-F84E-AA66-1BCF9D910259}">
      <dgm:prSet/>
      <dgm:spPr/>
      <dgm:t>
        <a:bodyPr/>
        <a:lstStyle/>
        <a:p>
          <a:r>
            <a:rPr lang="en-US" altLang="zh-CN" b="0" i="0" u="none"/>
            <a:t>(</a:t>
          </a:r>
          <a:r>
            <a:rPr lang="zh-CN" altLang="en-US" b="0" i="0" u="none"/>
            <a:t>六</a:t>
          </a:r>
          <a:r>
            <a:rPr lang="en-US" altLang="zh-CN" b="0" i="0" u="none"/>
            <a:t>)</a:t>
          </a:r>
          <a:r>
            <a:rPr lang="zh-CN" altLang="en-US" b="0" i="0" u="none"/>
            <a:t>法律、行政法规规定不得抵押的其他财产。</a:t>
          </a:r>
        </a:p>
      </dgm:t>
    </dgm:pt>
    <dgm:pt modelId="{211D9089-2A6F-F343-A44E-BB3A7D581EEA}" type="parTrans" cxnId="{37F6829B-C652-284C-86C7-1B0FBEBEF822}">
      <dgm:prSet/>
      <dgm:spPr/>
      <dgm:t>
        <a:bodyPr/>
        <a:lstStyle/>
        <a:p>
          <a:endParaRPr lang="zh-CN" altLang="en-US"/>
        </a:p>
      </dgm:t>
    </dgm:pt>
    <dgm:pt modelId="{6510E11E-1F1C-6647-AB42-C4765A39CA1A}" type="sibTrans" cxnId="{37F6829B-C652-284C-86C7-1B0FBEBEF822}">
      <dgm:prSet/>
      <dgm:spPr/>
      <dgm:t>
        <a:bodyPr/>
        <a:lstStyle/>
        <a:p>
          <a:endParaRPr lang="zh-CN" altLang="en-US"/>
        </a:p>
      </dgm:t>
    </dgm:pt>
    <dgm:pt modelId="{7C1EBD69-EFCB-8947-B90C-A53608A90AB8}" type="pres">
      <dgm:prSet presAssocID="{DF2E6AD3-AE89-C24D-B6A2-D2F32E165858}" presName="vert0" presStyleCnt="0">
        <dgm:presLayoutVars>
          <dgm:dir/>
          <dgm:animOne val="branch"/>
          <dgm:animLvl val="lvl"/>
        </dgm:presLayoutVars>
      </dgm:prSet>
      <dgm:spPr/>
    </dgm:pt>
    <dgm:pt modelId="{62E4BAAD-F4B0-1C4B-8EB4-F1A963037FDC}" type="pres">
      <dgm:prSet presAssocID="{2E384178-9FFE-9D4B-A4A0-D2CABC231185}" presName="thickLine" presStyleLbl="alignNode1" presStyleIdx="0" presStyleCnt="7"/>
      <dgm:spPr/>
    </dgm:pt>
    <dgm:pt modelId="{94DF44D3-3E71-7E46-A5BB-8A58596833AA}" type="pres">
      <dgm:prSet presAssocID="{2E384178-9FFE-9D4B-A4A0-D2CABC231185}" presName="horz1" presStyleCnt="0"/>
      <dgm:spPr/>
    </dgm:pt>
    <dgm:pt modelId="{721D65EF-2819-AB4E-9A23-D11B9807AE52}" type="pres">
      <dgm:prSet presAssocID="{2E384178-9FFE-9D4B-A4A0-D2CABC231185}" presName="tx1" presStyleLbl="revTx" presStyleIdx="0" presStyleCnt="7"/>
      <dgm:spPr/>
    </dgm:pt>
    <dgm:pt modelId="{33C194E9-E5FD-6D4E-9877-665D6CDAB10D}" type="pres">
      <dgm:prSet presAssocID="{2E384178-9FFE-9D4B-A4A0-D2CABC231185}" presName="vert1" presStyleCnt="0"/>
      <dgm:spPr/>
    </dgm:pt>
    <dgm:pt modelId="{ACC58770-028E-F546-A6AC-D366A91C5D3C}" type="pres">
      <dgm:prSet presAssocID="{C98F67C0-9852-B149-B8E3-758C8DB79079}" presName="thickLine" presStyleLbl="alignNode1" presStyleIdx="1" presStyleCnt="7"/>
      <dgm:spPr/>
    </dgm:pt>
    <dgm:pt modelId="{6F574FDF-D9AF-8F46-8A87-3BFBFA30B775}" type="pres">
      <dgm:prSet presAssocID="{C98F67C0-9852-B149-B8E3-758C8DB79079}" presName="horz1" presStyleCnt="0"/>
      <dgm:spPr/>
    </dgm:pt>
    <dgm:pt modelId="{877AC2F5-D1D0-654B-B94C-8C422DC76893}" type="pres">
      <dgm:prSet presAssocID="{C98F67C0-9852-B149-B8E3-758C8DB79079}" presName="tx1" presStyleLbl="revTx" presStyleIdx="1" presStyleCnt="7"/>
      <dgm:spPr/>
    </dgm:pt>
    <dgm:pt modelId="{E72B0D8C-B15A-864B-B91B-D1DE40EEC636}" type="pres">
      <dgm:prSet presAssocID="{C98F67C0-9852-B149-B8E3-758C8DB79079}" presName="vert1" presStyleCnt="0"/>
      <dgm:spPr/>
    </dgm:pt>
    <dgm:pt modelId="{72A68592-C8D1-1449-AB8B-6FA754BDDC74}" type="pres">
      <dgm:prSet presAssocID="{029C0FEE-5318-A848-B28B-F025B7D7ADCC}" presName="thickLine" presStyleLbl="alignNode1" presStyleIdx="2" presStyleCnt="7"/>
      <dgm:spPr/>
    </dgm:pt>
    <dgm:pt modelId="{EB43172E-B452-F842-8147-F28D46F38BAF}" type="pres">
      <dgm:prSet presAssocID="{029C0FEE-5318-A848-B28B-F025B7D7ADCC}" presName="horz1" presStyleCnt="0"/>
      <dgm:spPr/>
    </dgm:pt>
    <dgm:pt modelId="{2B1788FC-5B9E-9C46-BE6C-4A274384218A}" type="pres">
      <dgm:prSet presAssocID="{029C0FEE-5318-A848-B28B-F025B7D7ADCC}" presName="tx1" presStyleLbl="revTx" presStyleIdx="2" presStyleCnt="7"/>
      <dgm:spPr/>
    </dgm:pt>
    <dgm:pt modelId="{057E0B81-5742-AF4F-876C-A92FFC9D4107}" type="pres">
      <dgm:prSet presAssocID="{029C0FEE-5318-A848-B28B-F025B7D7ADCC}" presName="vert1" presStyleCnt="0"/>
      <dgm:spPr/>
    </dgm:pt>
    <dgm:pt modelId="{78EE8FEE-9A73-B343-993E-52FD5BF354CA}" type="pres">
      <dgm:prSet presAssocID="{CD1D889F-1BDF-AA41-8A5A-F525CB572290}" presName="thickLine" presStyleLbl="alignNode1" presStyleIdx="3" presStyleCnt="7"/>
      <dgm:spPr/>
    </dgm:pt>
    <dgm:pt modelId="{F976F60B-D31F-A847-A554-D11A2201D21B}" type="pres">
      <dgm:prSet presAssocID="{CD1D889F-1BDF-AA41-8A5A-F525CB572290}" presName="horz1" presStyleCnt="0"/>
      <dgm:spPr/>
    </dgm:pt>
    <dgm:pt modelId="{B5AB9245-B98E-D447-9D83-0ADC2E079AD4}" type="pres">
      <dgm:prSet presAssocID="{CD1D889F-1BDF-AA41-8A5A-F525CB572290}" presName="tx1" presStyleLbl="revTx" presStyleIdx="3" presStyleCnt="7"/>
      <dgm:spPr/>
    </dgm:pt>
    <dgm:pt modelId="{B7088CA6-97A6-8849-A2DB-A3A87F65AC4F}" type="pres">
      <dgm:prSet presAssocID="{CD1D889F-1BDF-AA41-8A5A-F525CB572290}" presName="vert1" presStyleCnt="0"/>
      <dgm:spPr/>
    </dgm:pt>
    <dgm:pt modelId="{E06F90C1-5977-E845-B183-99C1E562471E}" type="pres">
      <dgm:prSet presAssocID="{4293A9BC-2D81-7F4C-82A7-DA8CC4EBC305}" presName="thickLine" presStyleLbl="alignNode1" presStyleIdx="4" presStyleCnt="7"/>
      <dgm:spPr/>
    </dgm:pt>
    <dgm:pt modelId="{B4EC0350-7044-4043-930D-2DD87657FDB6}" type="pres">
      <dgm:prSet presAssocID="{4293A9BC-2D81-7F4C-82A7-DA8CC4EBC305}" presName="horz1" presStyleCnt="0"/>
      <dgm:spPr/>
    </dgm:pt>
    <dgm:pt modelId="{12A72427-6843-DD41-B0F9-47C1F9193D0C}" type="pres">
      <dgm:prSet presAssocID="{4293A9BC-2D81-7F4C-82A7-DA8CC4EBC305}" presName="tx1" presStyleLbl="revTx" presStyleIdx="4" presStyleCnt="7"/>
      <dgm:spPr/>
    </dgm:pt>
    <dgm:pt modelId="{6DA1D544-0FBC-5344-8F6D-511F73046C19}" type="pres">
      <dgm:prSet presAssocID="{4293A9BC-2D81-7F4C-82A7-DA8CC4EBC305}" presName="vert1" presStyleCnt="0"/>
      <dgm:spPr/>
    </dgm:pt>
    <dgm:pt modelId="{20A2552D-54F8-6944-A5E4-EA4757A71E08}" type="pres">
      <dgm:prSet presAssocID="{13DBDA68-44E0-CE44-9EF3-FB085BE9FEC8}" presName="thickLine" presStyleLbl="alignNode1" presStyleIdx="5" presStyleCnt="7"/>
      <dgm:spPr/>
    </dgm:pt>
    <dgm:pt modelId="{119B7E26-2CCB-594A-A81C-B2BE7EC70AFC}" type="pres">
      <dgm:prSet presAssocID="{13DBDA68-44E0-CE44-9EF3-FB085BE9FEC8}" presName="horz1" presStyleCnt="0"/>
      <dgm:spPr/>
    </dgm:pt>
    <dgm:pt modelId="{72CCCF0C-266C-EF48-9065-ABBCEE11A4D6}" type="pres">
      <dgm:prSet presAssocID="{13DBDA68-44E0-CE44-9EF3-FB085BE9FEC8}" presName="tx1" presStyleLbl="revTx" presStyleIdx="5" presStyleCnt="7"/>
      <dgm:spPr/>
    </dgm:pt>
    <dgm:pt modelId="{96CC8E64-A58D-784F-B97D-4CF9F5A3D8C8}" type="pres">
      <dgm:prSet presAssocID="{13DBDA68-44E0-CE44-9EF3-FB085BE9FEC8}" presName="vert1" presStyleCnt="0"/>
      <dgm:spPr/>
    </dgm:pt>
    <dgm:pt modelId="{F821A955-4FF7-6E47-843F-856369763E1D}" type="pres">
      <dgm:prSet presAssocID="{C12E3A11-B3B1-F84E-AA66-1BCF9D910259}" presName="thickLine" presStyleLbl="alignNode1" presStyleIdx="6" presStyleCnt="7"/>
      <dgm:spPr/>
    </dgm:pt>
    <dgm:pt modelId="{DCC4F8D4-9BD6-A546-AD26-F8163E1DE292}" type="pres">
      <dgm:prSet presAssocID="{C12E3A11-B3B1-F84E-AA66-1BCF9D910259}" presName="horz1" presStyleCnt="0"/>
      <dgm:spPr/>
    </dgm:pt>
    <dgm:pt modelId="{A257A3DF-4D4F-9A48-A07D-8C92BFC64FAD}" type="pres">
      <dgm:prSet presAssocID="{C12E3A11-B3B1-F84E-AA66-1BCF9D910259}" presName="tx1" presStyleLbl="revTx" presStyleIdx="6" presStyleCnt="7"/>
      <dgm:spPr/>
    </dgm:pt>
    <dgm:pt modelId="{5EEBBAAB-2A75-9245-9884-DFB33B190F20}" type="pres">
      <dgm:prSet presAssocID="{C12E3A11-B3B1-F84E-AA66-1BCF9D910259}" presName="vert1" presStyleCnt="0"/>
      <dgm:spPr/>
    </dgm:pt>
  </dgm:ptLst>
  <dgm:cxnLst>
    <dgm:cxn modelId="{480FEF00-C273-DF42-BE32-7D0628E4225E}" srcId="{DF2E6AD3-AE89-C24D-B6A2-D2F32E165858}" destId="{4293A9BC-2D81-7F4C-82A7-DA8CC4EBC305}" srcOrd="4" destOrd="0" parTransId="{587395FC-0206-4140-8F7D-507F958C9F88}" sibTransId="{01044412-09C0-A148-9889-8CF15A0FC61E}"/>
    <dgm:cxn modelId="{91867A3F-4B73-1740-9B2C-095A92ADA6B7}" type="presOf" srcId="{C98F67C0-9852-B149-B8E3-758C8DB79079}" destId="{877AC2F5-D1D0-654B-B94C-8C422DC76893}" srcOrd="0" destOrd="0" presId="urn:microsoft.com/office/officeart/2008/layout/LinedList"/>
    <dgm:cxn modelId="{681C215D-C9D0-DE48-B8DC-16ACCA51E10E}" srcId="{DF2E6AD3-AE89-C24D-B6A2-D2F32E165858}" destId="{029C0FEE-5318-A848-B28B-F025B7D7ADCC}" srcOrd="2" destOrd="0" parTransId="{059625AE-86B1-6548-B195-F652A8DA5B23}" sibTransId="{B6AA6BE1-B0DB-2447-9B42-C263DC637E41}"/>
    <dgm:cxn modelId="{37F6829B-C652-284C-86C7-1B0FBEBEF822}" srcId="{DF2E6AD3-AE89-C24D-B6A2-D2F32E165858}" destId="{C12E3A11-B3B1-F84E-AA66-1BCF9D910259}" srcOrd="6" destOrd="0" parTransId="{211D9089-2A6F-F343-A44E-BB3A7D581EEA}" sibTransId="{6510E11E-1F1C-6647-AB42-C4765A39CA1A}"/>
    <dgm:cxn modelId="{8522149C-6A25-C94A-9DE1-4B07EDB77334}" type="presOf" srcId="{4293A9BC-2D81-7F4C-82A7-DA8CC4EBC305}" destId="{12A72427-6843-DD41-B0F9-47C1F9193D0C}" srcOrd="0" destOrd="0" presId="urn:microsoft.com/office/officeart/2008/layout/LinedList"/>
    <dgm:cxn modelId="{9EA1EFA3-E725-AB4D-A114-F4122CF2D528}" type="presOf" srcId="{C12E3A11-B3B1-F84E-AA66-1BCF9D910259}" destId="{A257A3DF-4D4F-9A48-A07D-8C92BFC64FAD}" srcOrd="0" destOrd="0" presId="urn:microsoft.com/office/officeart/2008/layout/LinedList"/>
    <dgm:cxn modelId="{77AE1BA5-415F-0F41-9B26-E2419A387141}" type="presOf" srcId="{2E384178-9FFE-9D4B-A4A0-D2CABC231185}" destId="{721D65EF-2819-AB4E-9A23-D11B9807AE52}" srcOrd="0" destOrd="0" presId="urn:microsoft.com/office/officeart/2008/layout/LinedList"/>
    <dgm:cxn modelId="{466045B5-337E-BC47-820B-1E489C715457}" type="presOf" srcId="{CD1D889F-1BDF-AA41-8A5A-F525CB572290}" destId="{B5AB9245-B98E-D447-9D83-0ADC2E079AD4}" srcOrd="0" destOrd="0" presId="urn:microsoft.com/office/officeart/2008/layout/LinedList"/>
    <dgm:cxn modelId="{22ED8AC3-917C-5142-9DFA-BE5E39DD357B}" srcId="{DF2E6AD3-AE89-C24D-B6A2-D2F32E165858}" destId="{C98F67C0-9852-B149-B8E3-758C8DB79079}" srcOrd="1" destOrd="0" parTransId="{EF479982-D94D-724E-9787-E57943344952}" sibTransId="{6D33AE59-6387-984F-B804-05462A2EDDB2}"/>
    <dgm:cxn modelId="{34818BC6-D64C-104F-B57A-3130D404ED43}" srcId="{DF2E6AD3-AE89-C24D-B6A2-D2F32E165858}" destId="{CD1D889F-1BDF-AA41-8A5A-F525CB572290}" srcOrd="3" destOrd="0" parTransId="{9B0FC827-FE0F-A84C-9DE5-676978AF9D89}" sibTransId="{EF037D70-6188-8D42-8587-4235CF60D311}"/>
    <dgm:cxn modelId="{37DC19CE-5FA8-A84E-A225-54A266A47ECF}" type="presOf" srcId="{13DBDA68-44E0-CE44-9EF3-FB085BE9FEC8}" destId="{72CCCF0C-266C-EF48-9065-ABBCEE11A4D6}" srcOrd="0" destOrd="0" presId="urn:microsoft.com/office/officeart/2008/layout/LinedList"/>
    <dgm:cxn modelId="{290A03CF-ADDA-9749-9F8C-7DADDEBCAB15}" srcId="{DF2E6AD3-AE89-C24D-B6A2-D2F32E165858}" destId="{2E384178-9FFE-9D4B-A4A0-D2CABC231185}" srcOrd="0" destOrd="0" parTransId="{E2969560-3590-E447-BB05-960278A43F82}" sibTransId="{167149A4-9E8D-6945-9902-5B050DE31CCF}"/>
    <dgm:cxn modelId="{EE1BBBD7-C8C8-6844-9231-B17E1FD2DD33}" srcId="{DF2E6AD3-AE89-C24D-B6A2-D2F32E165858}" destId="{13DBDA68-44E0-CE44-9EF3-FB085BE9FEC8}" srcOrd="5" destOrd="0" parTransId="{71518FC6-E341-BE4B-813A-200F6E3A9260}" sibTransId="{4E062033-5884-B44C-81D8-E66576EAAC37}"/>
    <dgm:cxn modelId="{66DCFDE2-B8A9-F645-8DC0-09B079A1301A}" type="presOf" srcId="{029C0FEE-5318-A848-B28B-F025B7D7ADCC}" destId="{2B1788FC-5B9E-9C46-BE6C-4A274384218A}" srcOrd="0" destOrd="0" presId="urn:microsoft.com/office/officeart/2008/layout/LinedList"/>
    <dgm:cxn modelId="{716435FA-5A59-6045-93EB-25FB8F07DD0E}" type="presOf" srcId="{DF2E6AD3-AE89-C24D-B6A2-D2F32E165858}" destId="{7C1EBD69-EFCB-8947-B90C-A53608A90AB8}" srcOrd="0" destOrd="0" presId="urn:microsoft.com/office/officeart/2008/layout/LinedList"/>
    <dgm:cxn modelId="{BD7739B9-7E0D-7E4D-B847-7317B62AC3D9}" type="presParOf" srcId="{7C1EBD69-EFCB-8947-B90C-A53608A90AB8}" destId="{62E4BAAD-F4B0-1C4B-8EB4-F1A963037FDC}" srcOrd="0" destOrd="0" presId="urn:microsoft.com/office/officeart/2008/layout/LinedList"/>
    <dgm:cxn modelId="{5CEF1420-D241-EB4A-A044-3FD5FA52B0D9}" type="presParOf" srcId="{7C1EBD69-EFCB-8947-B90C-A53608A90AB8}" destId="{94DF44D3-3E71-7E46-A5BB-8A58596833AA}" srcOrd="1" destOrd="0" presId="urn:microsoft.com/office/officeart/2008/layout/LinedList"/>
    <dgm:cxn modelId="{6E4B6007-0576-0346-A0E6-8AFBF9DDB931}" type="presParOf" srcId="{94DF44D3-3E71-7E46-A5BB-8A58596833AA}" destId="{721D65EF-2819-AB4E-9A23-D11B9807AE52}" srcOrd="0" destOrd="0" presId="urn:microsoft.com/office/officeart/2008/layout/LinedList"/>
    <dgm:cxn modelId="{5DD3ADA0-1EB2-EB48-B222-FE2766E8DFAA}" type="presParOf" srcId="{94DF44D3-3E71-7E46-A5BB-8A58596833AA}" destId="{33C194E9-E5FD-6D4E-9877-665D6CDAB10D}" srcOrd="1" destOrd="0" presId="urn:microsoft.com/office/officeart/2008/layout/LinedList"/>
    <dgm:cxn modelId="{121ED454-B7E9-7248-9AD4-F86943EE3FD8}" type="presParOf" srcId="{7C1EBD69-EFCB-8947-B90C-A53608A90AB8}" destId="{ACC58770-028E-F546-A6AC-D366A91C5D3C}" srcOrd="2" destOrd="0" presId="urn:microsoft.com/office/officeart/2008/layout/LinedList"/>
    <dgm:cxn modelId="{872326FD-1E4C-A34D-8B3F-1270DDC5C938}" type="presParOf" srcId="{7C1EBD69-EFCB-8947-B90C-A53608A90AB8}" destId="{6F574FDF-D9AF-8F46-8A87-3BFBFA30B775}" srcOrd="3" destOrd="0" presId="urn:microsoft.com/office/officeart/2008/layout/LinedList"/>
    <dgm:cxn modelId="{09F9DDCC-71E3-ED42-ACEC-BB420AAC87E6}" type="presParOf" srcId="{6F574FDF-D9AF-8F46-8A87-3BFBFA30B775}" destId="{877AC2F5-D1D0-654B-B94C-8C422DC76893}" srcOrd="0" destOrd="0" presId="urn:microsoft.com/office/officeart/2008/layout/LinedList"/>
    <dgm:cxn modelId="{6AD07A2D-E156-794D-93C0-A3290925A287}" type="presParOf" srcId="{6F574FDF-D9AF-8F46-8A87-3BFBFA30B775}" destId="{E72B0D8C-B15A-864B-B91B-D1DE40EEC636}" srcOrd="1" destOrd="0" presId="urn:microsoft.com/office/officeart/2008/layout/LinedList"/>
    <dgm:cxn modelId="{51912C35-CB70-B44E-B49A-CA3D548991DD}" type="presParOf" srcId="{7C1EBD69-EFCB-8947-B90C-A53608A90AB8}" destId="{72A68592-C8D1-1449-AB8B-6FA754BDDC74}" srcOrd="4" destOrd="0" presId="urn:microsoft.com/office/officeart/2008/layout/LinedList"/>
    <dgm:cxn modelId="{4E4A4F0A-833A-ED44-8F4D-9D54C9AB7394}" type="presParOf" srcId="{7C1EBD69-EFCB-8947-B90C-A53608A90AB8}" destId="{EB43172E-B452-F842-8147-F28D46F38BAF}" srcOrd="5" destOrd="0" presId="urn:microsoft.com/office/officeart/2008/layout/LinedList"/>
    <dgm:cxn modelId="{8418A846-C464-3D4B-9E35-90E812912C45}" type="presParOf" srcId="{EB43172E-B452-F842-8147-F28D46F38BAF}" destId="{2B1788FC-5B9E-9C46-BE6C-4A274384218A}" srcOrd="0" destOrd="0" presId="urn:microsoft.com/office/officeart/2008/layout/LinedList"/>
    <dgm:cxn modelId="{5BD1C206-E9D5-CA47-A6E9-703E73098A9F}" type="presParOf" srcId="{EB43172E-B452-F842-8147-F28D46F38BAF}" destId="{057E0B81-5742-AF4F-876C-A92FFC9D4107}" srcOrd="1" destOrd="0" presId="urn:microsoft.com/office/officeart/2008/layout/LinedList"/>
    <dgm:cxn modelId="{72B205F3-5C20-D94D-9FAE-DBA259E0642B}" type="presParOf" srcId="{7C1EBD69-EFCB-8947-B90C-A53608A90AB8}" destId="{78EE8FEE-9A73-B343-993E-52FD5BF354CA}" srcOrd="6" destOrd="0" presId="urn:microsoft.com/office/officeart/2008/layout/LinedList"/>
    <dgm:cxn modelId="{819F1BED-B2F1-1F48-90C3-23A7468683CB}" type="presParOf" srcId="{7C1EBD69-EFCB-8947-B90C-A53608A90AB8}" destId="{F976F60B-D31F-A847-A554-D11A2201D21B}" srcOrd="7" destOrd="0" presId="urn:microsoft.com/office/officeart/2008/layout/LinedList"/>
    <dgm:cxn modelId="{4027F150-F463-DD40-9AAE-83631EF39BB6}" type="presParOf" srcId="{F976F60B-D31F-A847-A554-D11A2201D21B}" destId="{B5AB9245-B98E-D447-9D83-0ADC2E079AD4}" srcOrd="0" destOrd="0" presId="urn:microsoft.com/office/officeart/2008/layout/LinedList"/>
    <dgm:cxn modelId="{BB21CB71-3EF9-F543-B055-6096062EC992}" type="presParOf" srcId="{F976F60B-D31F-A847-A554-D11A2201D21B}" destId="{B7088CA6-97A6-8849-A2DB-A3A87F65AC4F}" srcOrd="1" destOrd="0" presId="urn:microsoft.com/office/officeart/2008/layout/LinedList"/>
    <dgm:cxn modelId="{03E39C3E-8073-E249-A034-1CC7F8839645}" type="presParOf" srcId="{7C1EBD69-EFCB-8947-B90C-A53608A90AB8}" destId="{E06F90C1-5977-E845-B183-99C1E562471E}" srcOrd="8" destOrd="0" presId="urn:microsoft.com/office/officeart/2008/layout/LinedList"/>
    <dgm:cxn modelId="{BFC69F43-A88B-E44E-8EBC-9AB2CBFB171C}" type="presParOf" srcId="{7C1EBD69-EFCB-8947-B90C-A53608A90AB8}" destId="{B4EC0350-7044-4043-930D-2DD87657FDB6}" srcOrd="9" destOrd="0" presId="urn:microsoft.com/office/officeart/2008/layout/LinedList"/>
    <dgm:cxn modelId="{D6C797E7-F289-4C40-850E-6E9F394FD369}" type="presParOf" srcId="{B4EC0350-7044-4043-930D-2DD87657FDB6}" destId="{12A72427-6843-DD41-B0F9-47C1F9193D0C}" srcOrd="0" destOrd="0" presId="urn:microsoft.com/office/officeart/2008/layout/LinedList"/>
    <dgm:cxn modelId="{C9727C16-F9B0-1744-9291-B3D43E63556B}" type="presParOf" srcId="{B4EC0350-7044-4043-930D-2DD87657FDB6}" destId="{6DA1D544-0FBC-5344-8F6D-511F73046C19}" srcOrd="1" destOrd="0" presId="urn:microsoft.com/office/officeart/2008/layout/LinedList"/>
    <dgm:cxn modelId="{4D80AC6F-E2C8-6B4D-9145-F73A64E33F3F}" type="presParOf" srcId="{7C1EBD69-EFCB-8947-B90C-A53608A90AB8}" destId="{20A2552D-54F8-6944-A5E4-EA4757A71E08}" srcOrd="10" destOrd="0" presId="urn:microsoft.com/office/officeart/2008/layout/LinedList"/>
    <dgm:cxn modelId="{DAB42873-24B4-C841-B991-B2F42589B0F1}" type="presParOf" srcId="{7C1EBD69-EFCB-8947-B90C-A53608A90AB8}" destId="{119B7E26-2CCB-594A-A81C-B2BE7EC70AFC}" srcOrd="11" destOrd="0" presId="urn:microsoft.com/office/officeart/2008/layout/LinedList"/>
    <dgm:cxn modelId="{80587888-B37C-474D-971E-AE78E606FA6D}" type="presParOf" srcId="{119B7E26-2CCB-594A-A81C-B2BE7EC70AFC}" destId="{72CCCF0C-266C-EF48-9065-ABBCEE11A4D6}" srcOrd="0" destOrd="0" presId="urn:microsoft.com/office/officeart/2008/layout/LinedList"/>
    <dgm:cxn modelId="{1856D1E4-4921-E04F-8199-FC99CF6467BE}" type="presParOf" srcId="{119B7E26-2CCB-594A-A81C-B2BE7EC70AFC}" destId="{96CC8E64-A58D-784F-B97D-4CF9F5A3D8C8}" srcOrd="1" destOrd="0" presId="urn:microsoft.com/office/officeart/2008/layout/LinedList"/>
    <dgm:cxn modelId="{C946E482-BDCC-9840-A22A-67C56863090D}" type="presParOf" srcId="{7C1EBD69-EFCB-8947-B90C-A53608A90AB8}" destId="{F821A955-4FF7-6E47-843F-856369763E1D}" srcOrd="12" destOrd="0" presId="urn:microsoft.com/office/officeart/2008/layout/LinedList"/>
    <dgm:cxn modelId="{D0C37582-24AA-6F4F-9CC3-ECFEB24B1CE9}" type="presParOf" srcId="{7C1EBD69-EFCB-8947-B90C-A53608A90AB8}" destId="{DCC4F8D4-9BD6-A546-AD26-F8163E1DE292}" srcOrd="13" destOrd="0" presId="urn:microsoft.com/office/officeart/2008/layout/LinedList"/>
    <dgm:cxn modelId="{7906FC46-6088-1342-91CA-DA445AA47812}" type="presParOf" srcId="{DCC4F8D4-9BD6-A546-AD26-F8163E1DE292}" destId="{A257A3DF-4D4F-9A48-A07D-8C92BFC64FAD}" srcOrd="0" destOrd="0" presId="urn:microsoft.com/office/officeart/2008/layout/LinedList"/>
    <dgm:cxn modelId="{AE4237B8-3B44-B14F-B010-3677A7E9A0B5}" type="presParOf" srcId="{DCC4F8D4-9BD6-A546-AD26-F8163E1DE292}" destId="{5EEBBAAB-2A75-9245-9884-DFB33B190F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50C5E588-6F8C-2E45-8F0D-73589F0709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D4185A5-E151-2641-83AC-5AE6EB765B03}">
      <dgm:prSet/>
      <dgm:spPr/>
      <dgm:t>
        <a:bodyPr/>
        <a:lstStyle/>
        <a:p>
          <a:r>
            <a:rPr lang="zh-CN" altLang="en-US" b="0" i="0" u="none"/>
            <a:t>第四百条　</a:t>
          </a:r>
          <a:r>
            <a:rPr lang="en-US" altLang="zh-CN" b="0" i="0" u="none"/>
            <a:t>【</a:t>
          </a:r>
          <a:r>
            <a:rPr lang="zh-CN" altLang="en-US" b="0" i="0" u="none"/>
            <a:t>抵押合同</a:t>
          </a:r>
          <a:r>
            <a:rPr lang="en-US" altLang="zh-CN" b="0" i="0" u="none"/>
            <a:t>】</a:t>
          </a:r>
          <a:r>
            <a:rPr lang="zh-CN" altLang="en-US" b="0" i="0" u="none"/>
            <a:t>设立抵押权</a:t>
          </a:r>
          <a:r>
            <a:rPr lang="en-US" altLang="zh-CN" b="0" i="0" u="none"/>
            <a:t>,</a:t>
          </a:r>
          <a:r>
            <a:rPr lang="zh-CN" altLang="en-US" b="0" i="0" u="none"/>
            <a:t>当事人应当采用书面形式订立抵押合同。</a:t>
          </a:r>
        </a:p>
      </dgm:t>
    </dgm:pt>
    <dgm:pt modelId="{87F31BB0-C570-7A44-8DC1-B547CA56D77D}" type="parTrans" cxnId="{6F151434-78B0-3C4F-8843-E3D2836C7995}">
      <dgm:prSet/>
      <dgm:spPr/>
      <dgm:t>
        <a:bodyPr/>
        <a:lstStyle/>
        <a:p>
          <a:endParaRPr lang="zh-CN" altLang="en-US"/>
        </a:p>
      </dgm:t>
    </dgm:pt>
    <dgm:pt modelId="{8ADEF096-3C99-FE4E-9126-4F1C842411A7}" type="sibTrans" cxnId="{6F151434-78B0-3C4F-8843-E3D2836C7995}">
      <dgm:prSet/>
      <dgm:spPr/>
      <dgm:t>
        <a:bodyPr/>
        <a:lstStyle/>
        <a:p>
          <a:endParaRPr lang="zh-CN" altLang="en-US"/>
        </a:p>
      </dgm:t>
    </dgm:pt>
    <dgm:pt modelId="{A2F7A9A4-80FF-B347-AC2D-57E99ED4D834}">
      <dgm:prSet/>
      <dgm:spPr/>
      <dgm:t>
        <a:bodyPr/>
        <a:lstStyle/>
        <a:p>
          <a:r>
            <a:rPr lang="zh-CN" altLang="en-US" b="0" i="0" u="none"/>
            <a:t>抵押合同一般包括下列条款</a:t>
          </a:r>
          <a:r>
            <a:rPr lang="en-US" altLang="zh-CN" b="0" i="0" u="none"/>
            <a:t>:</a:t>
          </a:r>
        </a:p>
      </dgm:t>
    </dgm:pt>
    <dgm:pt modelId="{0E286C8A-7AD7-854C-8447-87E3B0DCE83E}" type="parTrans" cxnId="{52282920-6A54-B641-BAB3-787ACF94D82B}">
      <dgm:prSet/>
      <dgm:spPr/>
      <dgm:t>
        <a:bodyPr/>
        <a:lstStyle/>
        <a:p>
          <a:endParaRPr lang="zh-CN" altLang="en-US"/>
        </a:p>
      </dgm:t>
    </dgm:pt>
    <dgm:pt modelId="{7666BF06-1BAF-2449-BFE7-EF7274568D27}" type="sibTrans" cxnId="{52282920-6A54-B641-BAB3-787ACF94D82B}">
      <dgm:prSet/>
      <dgm:spPr/>
      <dgm:t>
        <a:bodyPr/>
        <a:lstStyle/>
        <a:p>
          <a:endParaRPr lang="zh-CN" altLang="en-US"/>
        </a:p>
      </dgm:t>
    </dgm:pt>
    <dgm:pt modelId="{CDA60192-4B12-5042-981E-95D73292D409}">
      <dgm:prSet/>
      <dgm:spPr/>
      <dgm:t>
        <a:bodyPr/>
        <a:lstStyle/>
        <a:p>
          <a:r>
            <a:rPr lang="en-US" altLang="zh-CN" b="0" i="0" u="none"/>
            <a:t>(</a:t>
          </a:r>
          <a:r>
            <a:rPr lang="zh-CN" altLang="en-US" b="0" i="0" u="none"/>
            <a:t>一</a:t>
          </a:r>
          <a:r>
            <a:rPr lang="en-US" altLang="zh-CN" b="0" i="0" u="none"/>
            <a:t>)</a:t>
          </a:r>
          <a:r>
            <a:rPr lang="zh-CN" altLang="en-US" b="0" i="0" u="none"/>
            <a:t>被担保债权的种类和数额</a:t>
          </a:r>
          <a:r>
            <a:rPr lang="en-US" altLang="zh-CN" b="0" i="0" u="none"/>
            <a:t>;</a:t>
          </a:r>
        </a:p>
      </dgm:t>
    </dgm:pt>
    <dgm:pt modelId="{23A1A0BD-D531-7840-AA4D-CDDFFBE3D52B}" type="parTrans" cxnId="{5A68E269-C078-9B45-B24C-211690015AB7}">
      <dgm:prSet/>
      <dgm:spPr/>
      <dgm:t>
        <a:bodyPr/>
        <a:lstStyle/>
        <a:p>
          <a:endParaRPr lang="zh-CN" altLang="en-US"/>
        </a:p>
      </dgm:t>
    </dgm:pt>
    <dgm:pt modelId="{938D4DA0-6D3C-BC43-9912-E6782CB57B7C}" type="sibTrans" cxnId="{5A68E269-C078-9B45-B24C-211690015AB7}">
      <dgm:prSet/>
      <dgm:spPr/>
      <dgm:t>
        <a:bodyPr/>
        <a:lstStyle/>
        <a:p>
          <a:endParaRPr lang="zh-CN" altLang="en-US"/>
        </a:p>
      </dgm:t>
    </dgm:pt>
    <dgm:pt modelId="{A51A056A-CCF3-0B42-866D-D817CFC6BC77}">
      <dgm:prSet/>
      <dgm:spPr/>
      <dgm:t>
        <a:bodyPr/>
        <a:lstStyle/>
        <a:p>
          <a:r>
            <a:rPr lang="en-US" altLang="zh-CN" b="0" i="0" u="none"/>
            <a:t>(</a:t>
          </a:r>
          <a:r>
            <a:rPr lang="zh-CN" altLang="en-US" b="0" i="0" u="none"/>
            <a:t>二</a:t>
          </a:r>
          <a:r>
            <a:rPr lang="en-US" altLang="zh-CN" b="0" i="0" u="none"/>
            <a:t>)</a:t>
          </a:r>
          <a:r>
            <a:rPr lang="zh-CN" altLang="en-US" b="0" i="0" u="none"/>
            <a:t>债务人履行债务的期限</a:t>
          </a:r>
          <a:r>
            <a:rPr lang="en-US" altLang="zh-CN" b="0" i="0" u="none"/>
            <a:t>;</a:t>
          </a:r>
        </a:p>
      </dgm:t>
    </dgm:pt>
    <dgm:pt modelId="{702DD2C1-E4B8-FA42-A824-CD2D609F97A4}" type="parTrans" cxnId="{84BE1EBD-1FCE-964B-B6B7-A118E261E8BC}">
      <dgm:prSet/>
      <dgm:spPr/>
      <dgm:t>
        <a:bodyPr/>
        <a:lstStyle/>
        <a:p>
          <a:endParaRPr lang="zh-CN" altLang="en-US"/>
        </a:p>
      </dgm:t>
    </dgm:pt>
    <dgm:pt modelId="{0491A4F2-6299-8D40-BCBD-F7739CA95FFD}" type="sibTrans" cxnId="{84BE1EBD-1FCE-964B-B6B7-A118E261E8BC}">
      <dgm:prSet/>
      <dgm:spPr/>
      <dgm:t>
        <a:bodyPr/>
        <a:lstStyle/>
        <a:p>
          <a:endParaRPr lang="zh-CN" altLang="en-US"/>
        </a:p>
      </dgm:t>
    </dgm:pt>
    <dgm:pt modelId="{3A6CD2AF-7FEA-F441-B68D-3E006E0EC813}">
      <dgm:prSet/>
      <dgm:spPr/>
      <dgm:t>
        <a:bodyPr/>
        <a:lstStyle/>
        <a:p>
          <a:r>
            <a:rPr lang="en-US" altLang="zh-CN" b="0" i="0" u="none"/>
            <a:t>(</a:t>
          </a:r>
          <a:r>
            <a:rPr lang="zh-CN" altLang="en-US" b="0" i="0" u="none"/>
            <a:t>三</a:t>
          </a:r>
          <a:r>
            <a:rPr lang="en-US" altLang="zh-CN" b="0" i="0" u="none"/>
            <a:t>)</a:t>
          </a:r>
          <a:r>
            <a:rPr lang="zh-CN" altLang="en-US" b="0" i="0" u="none"/>
            <a:t>抵押财产的名称、数量等情况</a:t>
          </a:r>
          <a:r>
            <a:rPr lang="en-US" altLang="zh-CN" b="0" i="0" u="none"/>
            <a:t>;</a:t>
          </a:r>
        </a:p>
      </dgm:t>
    </dgm:pt>
    <dgm:pt modelId="{A4CBB68F-603B-AF49-A385-BFA23ED85E86}" type="parTrans" cxnId="{24C86D73-0F82-154D-9800-7D90BEAAB9F5}">
      <dgm:prSet/>
      <dgm:spPr/>
      <dgm:t>
        <a:bodyPr/>
        <a:lstStyle/>
        <a:p>
          <a:endParaRPr lang="zh-CN" altLang="en-US"/>
        </a:p>
      </dgm:t>
    </dgm:pt>
    <dgm:pt modelId="{69662E53-7368-0643-B5D4-FB88DE3800FF}" type="sibTrans" cxnId="{24C86D73-0F82-154D-9800-7D90BEAAB9F5}">
      <dgm:prSet/>
      <dgm:spPr/>
      <dgm:t>
        <a:bodyPr/>
        <a:lstStyle/>
        <a:p>
          <a:endParaRPr lang="zh-CN" altLang="en-US"/>
        </a:p>
      </dgm:t>
    </dgm:pt>
    <dgm:pt modelId="{A91A096A-FE35-E84E-933A-2EA0B7CC10E0}">
      <dgm:prSet/>
      <dgm:spPr/>
      <dgm:t>
        <a:bodyPr/>
        <a:lstStyle/>
        <a:p>
          <a:r>
            <a:rPr lang="en-US" altLang="zh-CN" b="0" i="0" u="none"/>
            <a:t>(</a:t>
          </a:r>
          <a:r>
            <a:rPr lang="zh-CN" altLang="en-US" b="0" i="0" u="none"/>
            <a:t>四</a:t>
          </a:r>
          <a:r>
            <a:rPr lang="en-US" altLang="zh-CN" b="0" i="0" u="none"/>
            <a:t>)</a:t>
          </a:r>
          <a:r>
            <a:rPr lang="zh-CN" altLang="en-US" b="0" i="0" u="none"/>
            <a:t>担保的范围。</a:t>
          </a:r>
        </a:p>
      </dgm:t>
    </dgm:pt>
    <dgm:pt modelId="{B5491090-3F8A-3249-A4DE-79A84C037BD1}" type="parTrans" cxnId="{1B8600E4-6887-6247-A131-C79C37603C03}">
      <dgm:prSet/>
      <dgm:spPr/>
      <dgm:t>
        <a:bodyPr/>
        <a:lstStyle/>
        <a:p>
          <a:endParaRPr lang="zh-CN" altLang="en-US"/>
        </a:p>
      </dgm:t>
    </dgm:pt>
    <dgm:pt modelId="{14BCDF59-79C6-AE4B-BA53-4813E2E30D72}" type="sibTrans" cxnId="{1B8600E4-6887-6247-A131-C79C37603C03}">
      <dgm:prSet/>
      <dgm:spPr/>
      <dgm:t>
        <a:bodyPr/>
        <a:lstStyle/>
        <a:p>
          <a:endParaRPr lang="zh-CN" altLang="en-US"/>
        </a:p>
      </dgm:t>
    </dgm:pt>
    <dgm:pt modelId="{A6E1E502-C1CB-1A4A-96C4-86C30CCFDF94}" type="pres">
      <dgm:prSet presAssocID="{50C5E588-6F8C-2E45-8F0D-73589F070949}" presName="vert0" presStyleCnt="0">
        <dgm:presLayoutVars>
          <dgm:dir/>
          <dgm:animOne val="branch"/>
          <dgm:animLvl val="lvl"/>
        </dgm:presLayoutVars>
      </dgm:prSet>
      <dgm:spPr/>
    </dgm:pt>
    <dgm:pt modelId="{33A2473F-9013-614C-9374-52254505382C}" type="pres">
      <dgm:prSet presAssocID="{DD4185A5-E151-2641-83AC-5AE6EB765B03}" presName="thickLine" presStyleLbl="alignNode1" presStyleIdx="0" presStyleCnt="6"/>
      <dgm:spPr/>
    </dgm:pt>
    <dgm:pt modelId="{C04680D0-91B0-5646-B49C-D5AA689A34CF}" type="pres">
      <dgm:prSet presAssocID="{DD4185A5-E151-2641-83AC-5AE6EB765B03}" presName="horz1" presStyleCnt="0"/>
      <dgm:spPr/>
    </dgm:pt>
    <dgm:pt modelId="{9EF22F67-6F66-E649-8A05-A97471D4570D}" type="pres">
      <dgm:prSet presAssocID="{DD4185A5-E151-2641-83AC-5AE6EB765B03}" presName="tx1" presStyleLbl="revTx" presStyleIdx="0" presStyleCnt="6"/>
      <dgm:spPr/>
    </dgm:pt>
    <dgm:pt modelId="{2E024B5F-3A4E-EE40-9266-253CD2968358}" type="pres">
      <dgm:prSet presAssocID="{DD4185A5-E151-2641-83AC-5AE6EB765B03}" presName="vert1" presStyleCnt="0"/>
      <dgm:spPr/>
    </dgm:pt>
    <dgm:pt modelId="{1F78687C-D204-E144-93BF-F012F080158D}" type="pres">
      <dgm:prSet presAssocID="{A2F7A9A4-80FF-B347-AC2D-57E99ED4D834}" presName="thickLine" presStyleLbl="alignNode1" presStyleIdx="1" presStyleCnt="6"/>
      <dgm:spPr/>
    </dgm:pt>
    <dgm:pt modelId="{49AD71FB-B312-DD40-956B-074B628156A0}" type="pres">
      <dgm:prSet presAssocID="{A2F7A9A4-80FF-B347-AC2D-57E99ED4D834}" presName="horz1" presStyleCnt="0"/>
      <dgm:spPr/>
    </dgm:pt>
    <dgm:pt modelId="{D9BC8622-2479-1042-AD5D-210FB632E937}" type="pres">
      <dgm:prSet presAssocID="{A2F7A9A4-80FF-B347-AC2D-57E99ED4D834}" presName="tx1" presStyleLbl="revTx" presStyleIdx="1" presStyleCnt="6"/>
      <dgm:spPr/>
    </dgm:pt>
    <dgm:pt modelId="{C62EA61D-3CDB-D04C-AD3B-650DAA17B0CD}" type="pres">
      <dgm:prSet presAssocID="{A2F7A9A4-80FF-B347-AC2D-57E99ED4D834}" presName="vert1" presStyleCnt="0"/>
      <dgm:spPr/>
    </dgm:pt>
    <dgm:pt modelId="{FEA0B152-2A83-3A42-9FE8-5F64F0DDBAA3}" type="pres">
      <dgm:prSet presAssocID="{CDA60192-4B12-5042-981E-95D73292D409}" presName="thickLine" presStyleLbl="alignNode1" presStyleIdx="2" presStyleCnt="6"/>
      <dgm:spPr/>
    </dgm:pt>
    <dgm:pt modelId="{0AAD808C-23C2-9046-943B-5F3A689F519D}" type="pres">
      <dgm:prSet presAssocID="{CDA60192-4B12-5042-981E-95D73292D409}" presName="horz1" presStyleCnt="0"/>
      <dgm:spPr/>
    </dgm:pt>
    <dgm:pt modelId="{F7ECD47A-5554-8D47-9A73-C10420AE5065}" type="pres">
      <dgm:prSet presAssocID="{CDA60192-4B12-5042-981E-95D73292D409}" presName="tx1" presStyleLbl="revTx" presStyleIdx="2" presStyleCnt="6"/>
      <dgm:spPr/>
    </dgm:pt>
    <dgm:pt modelId="{94F56C45-3744-1D4F-9630-C0E6C086C9C8}" type="pres">
      <dgm:prSet presAssocID="{CDA60192-4B12-5042-981E-95D73292D409}" presName="vert1" presStyleCnt="0"/>
      <dgm:spPr/>
    </dgm:pt>
    <dgm:pt modelId="{F72315C3-AC48-344C-8637-341FC115C0A0}" type="pres">
      <dgm:prSet presAssocID="{A51A056A-CCF3-0B42-866D-D817CFC6BC77}" presName="thickLine" presStyleLbl="alignNode1" presStyleIdx="3" presStyleCnt="6"/>
      <dgm:spPr/>
    </dgm:pt>
    <dgm:pt modelId="{6FF70F4F-015D-AD49-BEDE-19BF1B6F9080}" type="pres">
      <dgm:prSet presAssocID="{A51A056A-CCF3-0B42-866D-D817CFC6BC77}" presName="horz1" presStyleCnt="0"/>
      <dgm:spPr/>
    </dgm:pt>
    <dgm:pt modelId="{4CF2A6B3-015B-1740-B138-12D50BF07F08}" type="pres">
      <dgm:prSet presAssocID="{A51A056A-CCF3-0B42-866D-D817CFC6BC77}" presName="tx1" presStyleLbl="revTx" presStyleIdx="3" presStyleCnt="6"/>
      <dgm:spPr/>
    </dgm:pt>
    <dgm:pt modelId="{1819F8B9-7A8D-2C40-8B66-0BB080D68609}" type="pres">
      <dgm:prSet presAssocID="{A51A056A-CCF3-0B42-866D-D817CFC6BC77}" presName="vert1" presStyleCnt="0"/>
      <dgm:spPr/>
    </dgm:pt>
    <dgm:pt modelId="{13AE7C62-A755-E944-A9CA-3211FE8EB25E}" type="pres">
      <dgm:prSet presAssocID="{3A6CD2AF-7FEA-F441-B68D-3E006E0EC813}" presName="thickLine" presStyleLbl="alignNode1" presStyleIdx="4" presStyleCnt="6"/>
      <dgm:spPr/>
    </dgm:pt>
    <dgm:pt modelId="{A4CDA434-4763-1B4A-9AF2-1617A195BE92}" type="pres">
      <dgm:prSet presAssocID="{3A6CD2AF-7FEA-F441-B68D-3E006E0EC813}" presName="horz1" presStyleCnt="0"/>
      <dgm:spPr/>
    </dgm:pt>
    <dgm:pt modelId="{9B6970B9-AE8E-124F-BEF8-157B7EC6E618}" type="pres">
      <dgm:prSet presAssocID="{3A6CD2AF-7FEA-F441-B68D-3E006E0EC813}" presName="tx1" presStyleLbl="revTx" presStyleIdx="4" presStyleCnt="6"/>
      <dgm:spPr/>
    </dgm:pt>
    <dgm:pt modelId="{6DD8B001-D946-2A47-8D66-E2AD3443A690}" type="pres">
      <dgm:prSet presAssocID="{3A6CD2AF-7FEA-F441-B68D-3E006E0EC813}" presName="vert1" presStyleCnt="0"/>
      <dgm:spPr/>
    </dgm:pt>
    <dgm:pt modelId="{EDCAB814-85C2-5143-92E2-9AF76A104123}" type="pres">
      <dgm:prSet presAssocID="{A91A096A-FE35-E84E-933A-2EA0B7CC10E0}" presName="thickLine" presStyleLbl="alignNode1" presStyleIdx="5" presStyleCnt="6"/>
      <dgm:spPr/>
    </dgm:pt>
    <dgm:pt modelId="{4BEBC8EE-50F7-3D44-9EC1-C0AA3A47DBDE}" type="pres">
      <dgm:prSet presAssocID="{A91A096A-FE35-E84E-933A-2EA0B7CC10E0}" presName="horz1" presStyleCnt="0"/>
      <dgm:spPr/>
    </dgm:pt>
    <dgm:pt modelId="{63EE9091-A831-134E-BB64-9B8A7C052124}" type="pres">
      <dgm:prSet presAssocID="{A91A096A-FE35-E84E-933A-2EA0B7CC10E0}" presName="tx1" presStyleLbl="revTx" presStyleIdx="5" presStyleCnt="6"/>
      <dgm:spPr/>
    </dgm:pt>
    <dgm:pt modelId="{DA6B3C85-F1D0-B946-B6AA-8BA5894E07E7}" type="pres">
      <dgm:prSet presAssocID="{A91A096A-FE35-E84E-933A-2EA0B7CC10E0}" presName="vert1" presStyleCnt="0"/>
      <dgm:spPr/>
    </dgm:pt>
  </dgm:ptLst>
  <dgm:cxnLst>
    <dgm:cxn modelId="{52282920-6A54-B641-BAB3-787ACF94D82B}" srcId="{50C5E588-6F8C-2E45-8F0D-73589F070949}" destId="{A2F7A9A4-80FF-B347-AC2D-57E99ED4D834}" srcOrd="1" destOrd="0" parTransId="{0E286C8A-7AD7-854C-8447-87E3B0DCE83E}" sibTransId="{7666BF06-1BAF-2449-BFE7-EF7274568D27}"/>
    <dgm:cxn modelId="{6F151434-78B0-3C4F-8843-E3D2836C7995}" srcId="{50C5E588-6F8C-2E45-8F0D-73589F070949}" destId="{DD4185A5-E151-2641-83AC-5AE6EB765B03}" srcOrd="0" destOrd="0" parTransId="{87F31BB0-C570-7A44-8DC1-B547CA56D77D}" sibTransId="{8ADEF096-3C99-FE4E-9126-4F1C842411A7}"/>
    <dgm:cxn modelId="{EB8B7D3A-44DB-C147-96E9-5A8872CDF116}" type="presOf" srcId="{DD4185A5-E151-2641-83AC-5AE6EB765B03}" destId="{9EF22F67-6F66-E649-8A05-A97471D4570D}" srcOrd="0" destOrd="0" presId="urn:microsoft.com/office/officeart/2008/layout/LinedList"/>
    <dgm:cxn modelId="{2554E73C-E382-9D40-9BFD-14929ACE09A9}" type="presOf" srcId="{A2F7A9A4-80FF-B347-AC2D-57E99ED4D834}" destId="{D9BC8622-2479-1042-AD5D-210FB632E937}" srcOrd="0" destOrd="0" presId="urn:microsoft.com/office/officeart/2008/layout/LinedList"/>
    <dgm:cxn modelId="{F93EF256-0251-554C-8A29-9F7A43BC1516}" type="presOf" srcId="{A91A096A-FE35-E84E-933A-2EA0B7CC10E0}" destId="{63EE9091-A831-134E-BB64-9B8A7C052124}" srcOrd="0" destOrd="0" presId="urn:microsoft.com/office/officeart/2008/layout/LinedList"/>
    <dgm:cxn modelId="{5A68E269-C078-9B45-B24C-211690015AB7}" srcId="{50C5E588-6F8C-2E45-8F0D-73589F070949}" destId="{CDA60192-4B12-5042-981E-95D73292D409}" srcOrd="2" destOrd="0" parTransId="{23A1A0BD-D531-7840-AA4D-CDDFFBE3D52B}" sibTransId="{938D4DA0-6D3C-BC43-9912-E6782CB57B7C}"/>
    <dgm:cxn modelId="{24C86D73-0F82-154D-9800-7D90BEAAB9F5}" srcId="{50C5E588-6F8C-2E45-8F0D-73589F070949}" destId="{3A6CD2AF-7FEA-F441-B68D-3E006E0EC813}" srcOrd="4" destOrd="0" parTransId="{A4CBB68F-603B-AF49-A385-BFA23ED85E86}" sibTransId="{69662E53-7368-0643-B5D4-FB88DE3800FF}"/>
    <dgm:cxn modelId="{3826BE91-9DCB-EB43-BD27-0A638CC824CC}" type="presOf" srcId="{3A6CD2AF-7FEA-F441-B68D-3E006E0EC813}" destId="{9B6970B9-AE8E-124F-BEF8-157B7EC6E618}" srcOrd="0" destOrd="0" presId="urn:microsoft.com/office/officeart/2008/layout/LinedList"/>
    <dgm:cxn modelId="{E53FC691-BE6F-6844-BC8E-7104DB4735BF}" type="presOf" srcId="{CDA60192-4B12-5042-981E-95D73292D409}" destId="{F7ECD47A-5554-8D47-9A73-C10420AE5065}" srcOrd="0" destOrd="0" presId="urn:microsoft.com/office/officeart/2008/layout/LinedList"/>
    <dgm:cxn modelId="{84BE1EBD-1FCE-964B-B6B7-A118E261E8BC}" srcId="{50C5E588-6F8C-2E45-8F0D-73589F070949}" destId="{A51A056A-CCF3-0B42-866D-D817CFC6BC77}" srcOrd="3" destOrd="0" parTransId="{702DD2C1-E4B8-FA42-A824-CD2D609F97A4}" sibTransId="{0491A4F2-6299-8D40-BCBD-F7739CA95FFD}"/>
    <dgm:cxn modelId="{1B8600E4-6887-6247-A131-C79C37603C03}" srcId="{50C5E588-6F8C-2E45-8F0D-73589F070949}" destId="{A91A096A-FE35-E84E-933A-2EA0B7CC10E0}" srcOrd="5" destOrd="0" parTransId="{B5491090-3F8A-3249-A4DE-79A84C037BD1}" sibTransId="{14BCDF59-79C6-AE4B-BA53-4813E2E30D72}"/>
    <dgm:cxn modelId="{E74645E8-0220-3B4E-AC7A-D6E872D83AEF}" type="presOf" srcId="{A51A056A-CCF3-0B42-866D-D817CFC6BC77}" destId="{4CF2A6B3-015B-1740-B138-12D50BF07F08}" srcOrd="0" destOrd="0" presId="urn:microsoft.com/office/officeart/2008/layout/LinedList"/>
    <dgm:cxn modelId="{986BA4EF-6EC6-C244-83E7-86F4C7535C6B}" type="presOf" srcId="{50C5E588-6F8C-2E45-8F0D-73589F070949}" destId="{A6E1E502-C1CB-1A4A-96C4-86C30CCFDF94}" srcOrd="0" destOrd="0" presId="urn:microsoft.com/office/officeart/2008/layout/LinedList"/>
    <dgm:cxn modelId="{2C85690B-D9CE-984B-9266-966CB7168167}" type="presParOf" srcId="{A6E1E502-C1CB-1A4A-96C4-86C30CCFDF94}" destId="{33A2473F-9013-614C-9374-52254505382C}" srcOrd="0" destOrd="0" presId="urn:microsoft.com/office/officeart/2008/layout/LinedList"/>
    <dgm:cxn modelId="{0A81B145-51D0-B046-BA17-3B247ECC56D3}" type="presParOf" srcId="{A6E1E502-C1CB-1A4A-96C4-86C30CCFDF94}" destId="{C04680D0-91B0-5646-B49C-D5AA689A34CF}" srcOrd="1" destOrd="0" presId="urn:microsoft.com/office/officeart/2008/layout/LinedList"/>
    <dgm:cxn modelId="{B3382C51-3062-EC43-B987-B43149FE7AF8}" type="presParOf" srcId="{C04680D0-91B0-5646-B49C-D5AA689A34CF}" destId="{9EF22F67-6F66-E649-8A05-A97471D4570D}" srcOrd="0" destOrd="0" presId="urn:microsoft.com/office/officeart/2008/layout/LinedList"/>
    <dgm:cxn modelId="{77A3984C-E3C6-3F43-A24D-90A5AF95B1BB}" type="presParOf" srcId="{C04680D0-91B0-5646-B49C-D5AA689A34CF}" destId="{2E024B5F-3A4E-EE40-9266-253CD2968358}" srcOrd="1" destOrd="0" presId="urn:microsoft.com/office/officeart/2008/layout/LinedList"/>
    <dgm:cxn modelId="{5D9019F8-AEC2-3C48-99EE-A2018D5F41EA}" type="presParOf" srcId="{A6E1E502-C1CB-1A4A-96C4-86C30CCFDF94}" destId="{1F78687C-D204-E144-93BF-F012F080158D}" srcOrd="2" destOrd="0" presId="urn:microsoft.com/office/officeart/2008/layout/LinedList"/>
    <dgm:cxn modelId="{3FBAD3B3-6F03-0D4E-B186-2EAAA709F721}" type="presParOf" srcId="{A6E1E502-C1CB-1A4A-96C4-86C30CCFDF94}" destId="{49AD71FB-B312-DD40-956B-074B628156A0}" srcOrd="3" destOrd="0" presId="urn:microsoft.com/office/officeart/2008/layout/LinedList"/>
    <dgm:cxn modelId="{DC71CC9A-B457-3841-8BB9-947079BE2DB1}" type="presParOf" srcId="{49AD71FB-B312-DD40-956B-074B628156A0}" destId="{D9BC8622-2479-1042-AD5D-210FB632E937}" srcOrd="0" destOrd="0" presId="urn:microsoft.com/office/officeart/2008/layout/LinedList"/>
    <dgm:cxn modelId="{661E69A1-A2D7-9D44-A466-70034BF6439D}" type="presParOf" srcId="{49AD71FB-B312-DD40-956B-074B628156A0}" destId="{C62EA61D-3CDB-D04C-AD3B-650DAA17B0CD}" srcOrd="1" destOrd="0" presId="urn:microsoft.com/office/officeart/2008/layout/LinedList"/>
    <dgm:cxn modelId="{16BF1FB7-3C33-ED4D-9D56-9513F1B636DD}" type="presParOf" srcId="{A6E1E502-C1CB-1A4A-96C4-86C30CCFDF94}" destId="{FEA0B152-2A83-3A42-9FE8-5F64F0DDBAA3}" srcOrd="4" destOrd="0" presId="urn:microsoft.com/office/officeart/2008/layout/LinedList"/>
    <dgm:cxn modelId="{15FEE2E4-DB32-9541-9873-83352CA57942}" type="presParOf" srcId="{A6E1E502-C1CB-1A4A-96C4-86C30CCFDF94}" destId="{0AAD808C-23C2-9046-943B-5F3A689F519D}" srcOrd="5" destOrd="0" presId="urn:microsoft.com/office/officeart/2008/layout/LinedList"/>
    <dgm:cxn modelId="{A227018D-4A23-A34D-A9E7-2622AE1A872A}" type="presParOf" srcId="{0AAD808C-23C2-9046-943B-5F3A689F519D}" destId="{F7ECD47A-5554-8D47-9A73-C10420AE5065}" srcOrd="0" destOrd="0" presId="urn:microsoft.com/office/officeart/2008/layout/LinedList"/>
    <dgm:cxn modelId="{5FB82C62-6924-324A-969B-0229A67BE69A}" type="presParOf" srcId="{0AAD808C-23C2-9046-943B-5F3A689F519D}" destId="{94F56C45-3744-1D4F-9630-C0E6C086C9C8}" srcOrd="1" destOrd="0" presId="urn:microsoft.com/office/officeart/2008/layout/LinedList"/>
    <dgm:cxn modelId="{680BE12D-3008-8840-83B8-1E92F0F763F2}" type="presParOf" srcId="{A6E1E502-C1CB-1A4A-96C4-86C30CCFDF94}" destId="{F72315C3-AC48-344C-8637-341FC115C0A0}" srcOrd="6" destOrd="0" presId="urn:microsoft.com/office/officeart/2008/layout/LinedList"/>
    <dgm:cxn modelId="{BEC5D1B3-23C2-734F-94AF-F9EDAC7F62B0}" type="presParOf" srcId="{A6E1E502-C1CB-1A4A-96C4-86C30CCFDF94}" destId="{6FF70F4F-015D-AD49-BEDE-19BF1B6F9080}" srcOrd="7" destOrd="0" presId="urn:microsoft.com/office/officeart/2008/layout/LinedList"/>
    <dgm:cxn modelId="{AD6BFF47-E9BF-2349-81EC-499A68F90A3E}" type="presParOf" srcId="{6FF70F4F-015D-AD49-BEDE-19BF1B6F9080}" destId="{4CF2A6B3-015B-1740-B138-12D50BF07F08}" srcOrd="0" destOrd="0" presId="urn:microsoft.com/office/officeart/2008/layout/LinedList"/>
    <dgm:cxn modelId="{FF3703B9-5AD2-CD42-94C2-379D5E7722C7}" type="presParOf" srcId="{6FF70F4F-015D-AD49-BEDE-19BF1B6F9080}" destId="{1819F8B9-7A8D-2C40-8B66-0BB080D68609}" srcOrd="1" destOrd="0" presId="urn:microsoft.com/office/officeart/2008/layout/LinedList"/>
    <dgm:cxn modelId="{6DF40D12-0205-6B4F-9100-F207469099D4}" type="presParOf" srcId="{A6E1E502-C1CB-1A4A-96C4-86C30CCFDF94}" destId="{13AE7C62-A755-E944-A9CA-3211FE8EB25E}" srcOrd="8" destOrd="0" presId="urn:microsoft.com/office/officeart/2008/layout/LinedList"/>
    <dgm:cxn modelId="{F5CD52F4-AF81-E84E-A5F2-9D3103633D45}" type="presParOf" srcId="{A6E1E502-C1CB-1A4A-96C4-86C30CCFDF94}" destId="{A4CDA434-4763-1B4A-9AF2-1617A195BE92}" srcOrd="9" destOrd="0" presId="urn:microsoft.com/office/officeart/2008/layout/LinedList"/>
    <dgm:cxn modelId="{71E75329-BA92-084E-B305-D847335D0AFD}" type="presParOf" srcId="{A4CDA434-4763-1B4A-9AF2-1617A195BE92}" destId="{9B6970B9-AE8E-124F-BEF8-157B7EC6E618}" srcOrd="0" destOrd="0" presId="urn:microsoft.com/office/officeart/2008/layout/LinedList"/>
    <dgm:cxn modelId="{2B4EDE05-C201-6C4F-88C2-9C1CCEDAC963}" type="presParOf" srcId="{A4CDA434-4763-1B4A-9AF2-1617A195BE92}" destId="{6DD8B001-D946-2A47-8D66-E2AD3443A690}" srcOrd="1" destOrd="0" presId="urn:microsoft.com/office/officeart/2008/layout/LinedList"/>
    <dgm:cxn modelId="{C808E53D-EFE5-3042-9614-B1345168554D}" type="presParOf" srcId="{A6E1E502-C1CB-1A4A-96C4-86C30CCFDF94}" destId="{EDCAB814-85C2-5143-92E2-9AF76A104123}" srcOrd="10" destOrd="0" presId="urn:microsoft.com/office/officeart/2008/layout/LinedList"/>
    <dgm:cxn modelId="{C2C24EF5-5164-1148-AD55-F8DB8DB25B67}" type="presParOf" srcId="{A6E1E502-C1CB-1A4A-96C4-86C30CCFDF94}" destId="{4BEBC8EE-50F7-3D44-9EC1-C0AA3A47DBDE}" srcOrd="11" destOrd="0" presId="urn:microsoft.com/office/officeart/2008/layout/LinedList"/>
    <dgm:cxn modelId="{4B334271-7D95-5E4E-B7AA-763B4A4F9F7A}" type="presParOf" srcId="{4BEBC8EE-50F7-3D44-9EC1-C0AA3A47DBDE}" destId="{63EE9091-A831-134E-BB64-9B8A7C052124}" srcOrd="0" destOrd="0" presId="urn:microsoft.com/office/officeart/2008/layout/LinedList"/>
    <dgm:cxn modelId="{8952E582-105B-C348-8C02-F5F457A8B412}" type="presParOf" srcId="{4BEBC8EE-50F7-3D44-9EC1-C0AA3A47DBDE}" destId="{DA6B3C85-F1D0-B946-B6AA-8BA5894E07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375DDA1E-EDE8-B443-8488-5EA007E8761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619244A3-6A5E-E942-87A3-328C3370A137}">
      <dgm:prSet/>
      <dgm:spPr/>
      <dgm:t>
        <a:bodyPr/>
        <a:lstStyle/>
        <a:p>
          <a:r>
            <a:rPr lang="zh-CN" altLang="en-US" b="0" i="0" u="none"/>
            <a:t>第四百零一条　</a:t>
          </a:r>
          <a:r>
            <a:rPr lang="en-US" altLang="zh-CN" b="0" i="0" u="none"/>
            <a:t>【</a:t>
          </a:r>
          <a:r>
            <a:rPr lang="zh-CN" altLang="en-US" b="0" i="0" u="none"/>
            <a:t>流押</a:t>
          </a:r>
          <a:r>
            <a:rPr lang="en-US" altLang="zh-CN" b="0" i="0" u="none"/>
            <a:t>】</a:t>
          </a:r>
          <a:r>
            <a:rPr lang="zh-CN" altLang="en-US" b="0" i="0" u="none"/>
            <a:t>抵押权人在债务履行期限届满前</a:t>
          </a:r>
          <a:r>
            <a:rPr lang="en-US" altLang="zh-CN" b="0" i="0" u="none"/>
            <a:t>,</a:t>
          </a:r>
          <a:r>
            <a:rPr lang="zh-CN" altLang="en-US" b="0" i="0" u="none"/>
            <a:t>与抵押人约定债务人不履行到期债务时抵押财产归债权人所有的</a:t>
          </a:r>
          <a:r>
            <a:rPr lang="en-US" altLang="zh-CN" b="0" i="0" u="none"/>
            <a:t>,</a:t>
          </a:r>
          <a:r>
            <a:rPr lang="zh-CN" altLang="en-US" b="0" i="0" u="none"/>
            <a:t>只能依法就抵押财产优先受偿。</a:t>
          </a:r>
        </a:p>
      </dgm:t>
    </dgm:pt>
    <dgm:pt modelId="{B611889E-F7A6-DF4F-9257-2729A41080E0}" type="parTrans" cxnId="{6DB8A36B-6297-3547-9CFC-ACAD914F283C}">
      <dgm:prSet/>
      <dgm:spPr/>
      <dgm:t>
        <a:bodyPr/>
        <a:lstStyle/>
        <a:p>
          <a:endParaRPr lang="zh-CN" altLang="en-US"/>
        </a:p>
      </dgm:t>
    </dgm:pt>
    <dgm:pt modelId="{E224FBFC-2CE0-2146-8110-73EB42965752}" type="sibTrans" cxnId="{6DB8A36B-6297-3547-9CFC-ACAD914F283C}">
      <dgm:prSet/>
      <dgm:spPr/>
      <dgm:t>
        <a:bodyPr/>
        <a:lstStyle/>
        <a:p>
          <a:endParaRPr lang="zh-CN" altLang="en-US"/>
        </a:p>
      </dgm:t>
    </dgm:pt>
    <dgm:pt modelId="{96F2EAA9-6EC3-BF43-BAB3-4614EE31160E}">
      <dgm:prSet/>
      <dgm:spPr/>
      <dgm:t>
        <a:bodyPr/>
        <a:lstStyle/>
        <a:p>
          <a:r>
            <a:rPr lang="zh-CN" altLang="en-US" b="0" i="0" u="none"/>
            <a:t>第四百零二条　</a:t>
          </a:r>
          <a:r>
            <a:rPr lang="en-US" altLang="zh-CN" b="0" i="0" u="none"/>
            <a:t>【</a:t>
          </a:r>
          <a:r>
            <a:rPr lang="zh-CN" altLang="en-US" b="0" i="0" u="none"/>
            <a:t>不动产抵押登记</a:t>
          </a:r>
          <a:r>
            <a:rPr lang="en-US" altLang="zh-CN" b="0" i="0" u="none"/>
            <a:t>】</a:t>
          </a:r>
          <a:r>
            <a:rPr lang="zh-CN" altLang="en-US" b="0" i="0" u="none"/>
            <a:t>以本法第三百九十五条第一款第一项至第三项规定的财产或者第五项规定的正在建造的建筑物抵押的</a:t>
          </a:r>
          <a:r>
            <a:rPr lang="en-US" altLang="zh-CN" b="0" i="0" u="none"/>
            <a:t>,</a:t>
          </a:r>
          <a:r>
            <a:rPr lang="zh-CN" altLang="en-US" b="0" i="0" u="none"/>
            <a:t>应当办理抵押登记。抵押权自登记时设立。</a:t>
          </a:r>
        </a:p>
      </dgm:t>
    </dgm:pt>
    <dgm:pt modelId="{06D1AF8C-F171-A648-AE36-4684642FE1B5}" type="parTrans" cxnId="{261ED121-0601-354D-9261-D6A495B7D8C4}">
      <dgm:prSet/>
      <dgm:spPr/>
      <dgm:t>
        <a:bodyPr/>
        <a:lstStyle/>
        <a:p>
          <a:endParaRPr lang="zh-CN" altLang="en-US"/>
        </a:p>
      </dgm:t>
    </dgm:pt>
    <dgm:pt modelId="{1BD97A0F-C05C-7945-8EF0-ACA559A1CA8E}" type="sibTrans" cxnId="{261ED121-0601-354D-9261-D6A495B7D8C4}">
      <dgm:prSet/>
      <dgm:spPr/>
      <dgm:t>
        <a:bodyPr/>
        <a:lstStyle/>
        <a:p>
          <a:endParaRPr lang="zh-CN" altLang="en-US"/>
        </a:p>
      </dgm:t>
    </dgm:pt>
    <dgm:pt modelId="{05EA4532-35B6-8B45-8189-20D9AE59AC86}">
      <dgm:prSet/>
      <dgm:spPr/>
      <dgm:t>
        <a:bodyPr/>
        <a:lstStyle/>
        <a:p>
          <a:r>
            <a:rPr lang="zh-CN" altLang="en-US" b="0" i="0" u="none"/>
            <a:t>第四百零三条　</a:t>
          </a:r>
          <a:r>
            <a:rPr lang="en-US" altLang="zh-CN" b="0" i="0" u="none"/>
            <a:t>【</a:t>
          </a:r>
          <a:r>
            <a:rPr lang="zh-CN" altLang="en-US" b="0" i="0" u="none"/>
            <a:t>动产抵押的效力</a:t>
          </a:r>
          <a:r>
            <a:rPr lang="en-US" altLang="zh-CN" b="0" i="0" u="none"/>
            <a:t>】</a:t>
          </a:r>
          <a:r>
            <a:rPr lang="zh-CN" altLang="en-US" b="0" i="0" u="none"/>
            <a:t>以动产抵押的</a:t>
          </a:r>
          <a:r>
            <a:rPr lang="en-US" altLang="zh-CN" b="0" i="0" u="none"/>
            <a:t>,</a:t>
          </a:r>
          <a:r>
            <a:rPr lang="zh-CN" altLang="en-US" b="0" i="0" u="none"/>
            <a:t>抵押权自抵押合同生效时设立</a:t>
          </a:r>
          <a:r>
            <a:rPr lang="en-US" altLang="zh-CN" b="0" i="0" u="none"/>
            <a:t>;</a:t>
          </a:r>
          <a:r>
            <a:rPr lang="zh-CN" altLang="en-US" b="0" i="0" u="none"/>
            <a:t>未经登记</a:t>
          </a:r>
          <a:r>
            <a:rPr lang="en-US" altLang="zh-CN" b="0" i="0" u="none"/>
            <a:t>,</a:t>
          </a:r>
          <a:r>
            <a:rPr lang="zh-CN" altLang="en-US" b="0" i="0" u="none"/>
            <a:t>不得对抗善意第三人。</a:t>
          </a:r>
        </a:p>
      </dgm:t>
    </dgm:pt>
    <dgm:pt modelId="{BCCF3A4B-4C6B-AD4E-9960-9F6D62CFAAC8}" type="parTrans" cxnId="{E907FB33-1019-D946-AB51-F0089E3F953D}">
      <dgm:prSet/>
      <dgm:spPr/>
      <dgm:t>
        <a:bodyPr/>
        <a:lstStyle/>
        <a:p>
          <a:endParaRPr lang="zh-CN" altLang="en-US"/>
        </a:p>
      </dgm:t>
    </dgm:pt>
    <dgm:pt modelId="{EB1C8691-CA06-1844-B30C-FF88A1ADEFDA}" type="sibTrans" cxnId="{E907FB33-1019-D946-AB51-F0089E3F953D}">
      <dgm:prSet/>
      <dgm:spPr/>
      <dgm:t>
        <a:bodyPr/>
        <a:lstStyle/>
        <a:p>
          <a:endParaRPr lang="zh-CN" altLang="en-US"/>
        </a:p>
      </dgm:t>
    </dgm:pt>
    <dgm:pt modelId="{1AB360A6-1994-3C41-8EAD-5D3E9BD8F150}">
      <dgm:prSet/>
      <dgm:spPr/>
      <dgm:t>
        <a:bodyPr/>
        <a:lstStyle/>
        <a:p>
          <a:r>
            <a:rPr lang="zh-CN" altLang="en-US" b="0" i="0" u="none"/>
            <a:t>第四百零四条　</a:t>
          </a:r>
          <a:r>
            <a:rPr lang="en-US" altLang="zh-CN" b="0" i="0" u="none"/>
            <a:t>【</a:t>
          </a:r>
          <a:r>
            <a:rPr lang="zh-CN" altLang="en-US" b="0" i="0" u="none"/>
            <a:t>动产抵押权无追及效力</a:t>
          </a:r>
          <a:r>
            <a:rPr lang="en-US" altLang="zh-CN" b="0" i="0" u="none"/>
            <a:t>】</a:t>
          </a:r>
          <a:r>
            <a:rPr lang="zh-CN" altLang="en-US" b="0" i="0" u="none"/>
            <a:t>以动产抵押的</a:t>
          </a:r>
          <a:r>
            <a:rPr lang="en-US" altLang="zh-CN" b="0" i="0" u="none"/>
            <a:t>,</a:t>
          </a:r>
          <a:r>
            <a:rPr lang="zh-CN" altLang="en-US" b="0" i="0" u="none"/>
            <a:t>不得对抗正常经营活动中已经支付合理价款并取得抵押财产的买受人。</a:t>
          </a:r>
        </a:p>
      </dgm:t>
    </dgm:pt>
    <dgm:pt modelId="{2B1081BD-8EAF-0B4E-9967-2C99FE33A6F6}" type="parTrans" cxnId="{44E1112A-6D1F-5841-9680-C9344F53F6EE}">
      <dgm:prSet/>
      <dgm:spPr/>
      <dgm:t>
        <a:bodyPr/>
        <a:lstStyle/>
        <a:p>
          <a:endParaRPr lang="zh-CN" altLang="en-US"/>
        </a:p>
      </dgm:t>
    </dgm:pt>
    <dgm:pt modelId="{0AB26E37-84CD-0449-9E55-6FA9EA050FAF}" type="sibTrans" cxnId="{44E1112A-6D1F-5841-9680-C9344F53F6EE}">
      <dgm:prSet/>
      <dgm:spPr/>
      <dgm:t>
        <a:bodyPr/>
        <a:lstStyle/>
        <a:p>
          <a:endParaRPr lang="zh-CN" altLang="en-US"/>
        </a:p>
      </dgm:t>
    </dgm:pt>
    <dgm:pt modelId="{FDCC56FF-D564-0144-9AE7-FE6E3C1AF344}">
      <dgm:prSet/>
      <dgm:spPr/>
      <dgm:t>
        <a:bodyPr/>
        <a:lstStyle/>
        <a:p>
          <a:r>
            <a:rPr lang="zh-CN" altLang="en-US" b="0" i="0" u="none"/>
            <a:t>第四百零五条　</a:t>
          </a:r>
          <a:r>
            <a:rPr lang="en-US" altLang="zh-CN" b="0" i="0" u="none"/>
            <a:t>【</a:t>
          </a:r>
          <a:r>
            <a:rPr lang="zh-CN" altLang="en-US" b="0" i="0" u="none"/>
            <a:t>抵押权与租赁权的关系</a:t>
          </a:r>
          <a:r>
            <a:rPr lang="en-US" altLang="zh-CN" b="0" i="0" u="none"/>
            <a:t>】</a:t>
          </a:r>
          <a:r>
            <a:rPr lang="zh-CN" altLang="en-US" b="0" i="0" u="none"/>
            <a:t>抵押权设立前</a:t>
          </a:r>
          <a:r>
            <a:rPr lang="en-US" altLang="zh-CN" b="0" i="0" u="none"/>
            <a:t>,</a:t>
          </a:r>
          <a:r>
            <a:rPr lang="zh-CN" altLang="en-US" b="0" i="0" u="none"/>
            <a:t>抵押财产已经出租并转移占有的</a:t>
          </a:r>
          <a:r>
            <a:rPr lang="en-US" altLang="zh-CN" b="0" i="0" u="none"/>
            <a:t>,</a:t>
          </a:r>
          <a:r>
            <a:rPr lang="zh-CN" altLang="en-US" b="0" i="0" u="none"/>
            <a:t>原租赁关系不受该抵押权的影响。</a:t>
          </a:r>
        </a:p>
      </dgm:t>
    </dgm:pt>
    <dgm:pt modelId="{DCB73703-FFF9-E446-A94A-2D12ACD4D21A}" type="parTrans" cxnId="{9E944B07-0DAE-F548-A14D-C4F2861336F9}">
      <dgm:prSet/>
      <dgm:spPr/>
      <dgm:t>
        <a:bodyPr/>
        <a:lstStyle/>
        <a:p>
          <a:endParaRPr lang="zh-CN" altLang="en-US"/>
        </a:p>
      </dgm:t>
    </dgm:pt>
    <dgm:pt modelId="{6315B0BD-A54B-D647-8B1A-A37F6E72B2DE}" type="sibTrans" cxnId="{9E944B07-0DAE-F548-A14D-C4F2861336F9}">
      <dgm:prSet/>
      <dgm:spPr/>
      <dgm:t>
        <a:bodyPr/>
        <a:lstStyle/>
        <a:p>
          <a:endParaRPr lang="zh-CN" altLang="en-US"/>
        </a:p>
      </dgm:t>
    </dgm:pt>
    <dgm:pt modelId="{C315BEF3-5D02-114C-8F9D-29E8B8AD6186}" type="pres">
      <dgm:prSet presAssocID="{375DDA1E-EDE8-B443-8488-5EA007E87617}" presName="vert0" presStyleCnt="0">
        <dgm:presLayoutVars>
          <dgm:dir/>
          <dgm:animOne val="branch"/>
          <dgm:animLvl val="lvl"/>
        </dgm:presLayoutVars>
      </dgm:prSet>
      <dgm:spPr/>
    </dgm:pt>
    <dgm:pt modelId="{96AEF4B3-99F5-9E48-887D-80A6F1414AE0}" type="pres">
      <dgm:prSet presAssocID="{619244A3-6A5E-E942-87A3-328C3370A137}" presName="thickLine" presStyleLbl="alignNode1" presStyleIdx="0" presStyleCnt="5"/>
      <dgm:spPr/>
    </dgm:pt>
    <dgm:pt modelId="{18DAAE95-3924-9B4F-84E7-87C9F4B18D84}" type="pres">
      <dgm:prSet presAssocID="{619244A3-6A5E-E942-87A3-328C3370A137}" presName="horz1" presStyleCnt="0"/>
      <dgm:spPr/>
    </dgm:pt>
    <dgm:pt modelId="{A870B5D5-805C-0346-8187-4690F2844E42}" type="pres">
      <dgm:prSet presAssocID="{619244A3-6A5E-E942-87A3-328C3370A137}" presName="tx1" presStyleLbl="revTx" presStyleIdx="0" presStyleCnt="5"/>
      <dgm:spPr/>
    </dgm:pt>
    <dgm:pt modelId="{F03246F0-DCBC-2349-9988-A869023286C2}" type="pres">
      <dgm:prSet presAssocID="{619244A3-6A5E-E942-87A3-328C3370A137}" presName="vert1" presStyleCnt="0"/>
      <dgm:spPr/>
    </dgm:pt>
    <dgm:pt modelId="{6F177B3C-E225-504C-9369-EACED993245D}" type="pres">
      <dgm:prSet presAssocID="{96F2EAA9-6EC3-BF43-BAB3-4614EE31160E}" presName="thickLine" presStyleLbl="alignNode1" presStyleIdx="1" presStyleCnt="5"/>
      <dgm:spPr/>
    </dgm:pt>
    <dgm:pt modelId="{126E65E4-A9E7-D64F-A945-54D86018D563}" type="pres">
      <dgm:prSet presAssocID="{96F2EAA9-6EC3-BF43-BAB3-4614EE31160E}" presName="horz1" presStyleCnt="0"/>
      <dgm:spPr/>
    </dgm:pt>
    <dgm:pt modelId="{59B171E2-4DBE-384A-B049-A9B53319CC81}" type="pres">
      <dgm:prSet presAssocID="{96F2EAA9-6EC3-BF43-BAB3-4614EE31160E}" presName="tx1" presStyleLbl="revTx" presStyleIdx="1" presStyleCnt="5"/>
      <dgm:spPr/>
    </dgm:pt>
    <dgm:pt modelId="{01CEFA04-D2AF-1D4C-A5F8-6BFD6BF8110E}" type="pres">
      <dgm:prSet presAssocID="{96F2EAA9-6EC3-BF43-BAB3-4614EE31160E}" presName="vert1" presStyleCnt="0"/>
      <dgm:spPr/>
    </dgm:pt>
    <dgm:pt modelId="{C0B38883-378C-964A-8B1F-A1A96F7AFAAD}" type="pres">
      <dgm:prSet presAssocID="{05EA4532-35B6-8B45-8189-20D9AE59AC86}" presName="thickLine" presStyleLbl="alignNode1" presStyleIdx="2" presStyleCnt="5"/>
      <dgm:spPr/>
    </dgm:pt>
    <dgm:pt modelId="{AB006498-F313-2941-AD24-391468590D81}" type="pres">
      <dgm:prSet presAssocID="{05EA4532-35B6-8B45-8189-20D9AE59AC86}" presName="horz1" presStyleCnt="0"/>
      <dgm:spPr/>
    </dgm:pt>
    <dgm:pt modelId="{B4651AC0-21D4-2940-93F1-0CC3EDDC5B63}" type="pres">
      <dgm:prSet presAssocID="{05EA4532-35B6-8B45-8189-20D9AE59AC86}" presName="tx1" presStyleLbl="revTx" presStyleIdx="2" presStyleCnt="5"/>
      <dgm:spPr/>
    </dgm:pt>
    <dgm:pt modelId="{A2215411-1031-6C4C-AD37-5FCD71A85855}" type="pres">
      <dgm:prSet presAssocID="{05EA4532-35B6-8B45-8189-20D9AE59AC86}" presName="vert1" presStyleCnt="0"/>
      <dgm:spPr/>
    </dgm:pt>
    <dgm:pt modelId="{2D130421-8B9C-3746-97B9-58911B0738F6}" type="pres">
      <dgm:prSet presAssocID="{1AB360A6-1994-3C41-8EAD-5D3E9BD8F150}" presName="thickLine" presStyleLbl="alignNode1" presStyleIdx="3" presStyleCnt="5"/>
      <dgm:spPr/>
    </dgm:pt>
    <dgm:pt modelId="{1FA57112-BB81-5C45-A85D-D2E68B953930}" type="pres">
      <dgm:prSet presAssocID="{1AB360A6-1994-3C41-8EAD-5D3E9BD8F150}" presName="horz1" presStyleCnt="0"/>
      <dgm:spPr/>
    </dgm:pt>
    <dgm:pt modelId="{9CABD9E5-FDBD-FA49-A9E5-65C5A5C9D555}" type="pres">
      <dgm:prSet presAssocID="{1AB360A6-1994-3C41-8EAD-5D3E9BD8F150}" presName="tx1" presStyleLbl="revTx" presStyleIdx="3" presStyleCnt="5"/>
      <dgm:spPr/>
    </dgm:pt>
    <dgm:pt modelId="{25247187-8304-7042-9486-07C213E0974F}" type="pres">
      <dgm:prSet presAssocID="{1AB360A6-1994-3C41-8EAD-5D3E9BD8F150}" presName="vert1" presStyleCnt="0"/>
      <dgm:spPr/>
    </dgm:pt>
    <dgm:pt modelId="{D65064EA-01DC-B34F-B4A8-3748A316B93F}" type="pres">
      <dgm:prSet presAssocID="{FDCC56FF-D564-0144-9AE7-FE6E3C1AF344}" presName="thickLine" presStyleLbl="alignNode1" presStyleIdx="4" presStyleCnt="5"/>
      <dgm:spPr/>
    </dgm:pt>
    <dgm:pt modelId="{B587BE8F-8F86-924E-9D74-C6FC28C04298}" type="pres">
      <dgm:prSet presAssocID="{FDCC56FF-D564-0144-9AE7-FE6E3C1AF344}" presName="horz1" presStyleCnt="0"/>
      <dgm:spPr/>
    </dgm:pt>
    <dgm:pt modelId="{34766D86-76C5-2E42-B0BD-EF8FCDD31EB7}" type="pres">
      <dgm:prSet presAssocID="{FDCC56FF-D564-0144-9AE7-FE6E3C1AF344}" presName="tx1" presStyleLbl="revTx" presStyleIdx="4" presStyleCnt="5"/>
      <dgm:spPr/>
    </dgm:pt>
    <dgm:pt modelId="{BCEA7654-2338-4943-9FB7-261D7F58EBBF}" type="pres">
      <dgm:prSet presAssocID="{FDCC56FF-D564-0144-9AE7-FE6E3C1AF344}" presName="vert1" presStyleCnt="0"/>
      <dgm:spPr/>
    </dgm:pt>
  </dgm:ptLst>
  <dgm:cxnLst>
    <dgm:cxn modelId="{9E944B07-0DAE-F548-A14D-C4F2861336F9}" srcId="{375DDA1E-EDE8-B443-8488-5EA007E87617}" destId="{FDCC56FF-D564-0144-9AE7-FE6E3C1AF344}" srcOrd="4" destOrd="0" parTransId="{DCB73703-FFF9-E446-A94A-2D12ACD4D21A}" sibTransId="{6315B0BD-A54B-D647-8B1A-A37F6E72B2DE}"/>
    <dgm:cxn modelId="{8892870A-061D-EB45-B776-9583FDF57DC1}" type="presOf" srcId="{375DDA1E-EDE8-B443-8488-5EA007E87617}" destId="{C315BEF3-5D02-114C-8F9D-29E8B8AD6186}" srcOrd="0" destOrd="0" presId="urn:microsoft.com/office/officeart/2008/layout/LinedList"/>
    <dgm:cxn modelId="{DB76D91F-CCA2-674D-B1B7-1A7CFBA473B7}" type="presOf" srcId="{FDCC56FF-D564-0144-9AE7-FE6E3C1AF344}" destId="{34766D86-76C5-2E42-B0BD-EF8FCDD31EB7}" srcOrd="0" destOrd="0" presId="urn:microsoft.com/office/officeart/2008/layout/LinedList"/>
    <dgm:cxn modelId="{261ED121-0601-354D-9261-D6A495B7D8C4}" srcId="{375DDA1E-EDE8-B443-8488-5EA007E87617}" destId="{96F2EAA9-6EC3-BF43-BAB3-4614EE31160E}" srcOrd="1" destOrd="0" parTransId="{06D1AF8C-F171-A648-AE36-4684642FE1B5}" sibTransId="{1BD97A0F-C05C-7945-8EF0-ACA559A1CA8E}"/>
    <dgm:cxn modelId="{44E1112A-6D1F-5841-9680-C9344F53F6EE}" srcId="{375DDA1E-EDE8-B443-8488-5EA007E87617}" destId="{1AB360A6-1994-3C41-8EAD-5D3E9BD8F150}" srcOrd="3" destOrd="0" parTransId="{2B1081BD-8EAF-0B4E-9967-2C99FE33A6F6}" sibTransId="{0AB26E37-84CD-0449-9E55-6FA9EA050FAF}"/>
    <dgm:cxn modelId="{E907FB33-1019-D946-AB51-F0089E3F953D}" srcId="{375DDA1E-EDE8-B443-8488-5EA007E87617}" destId="{05EA4532-35B6-8B45-8189-20D9AE59AC86}" srcOrd="2" destOrd="0" parTransId="{BCCF3A4B-4C6B-AD4E-9960-9F6D62CFAAC8}" sibTransId="{EB1C8691-CA06-1844-B30C-FF88A1ADEFDA}"/>
    <dgm:cxn modelId="{6DB8A36B-6297-3547-9CFC-ACAD914F283C}" srcId="{375DDA1E-EDE8-B443-8488-5EA007E87617}" destId="{619244A3-6A5E-E942-87A3-328C3370A137}" srcOrd="0" destOrd="0" parTransId="{B611889E-F7A6-DF4F-9257-2729A41080E0}" sibTransId="{E224FBFC-2CE0-2146-8110-73EB42965752}"/>
    <dgm:cxn modelId="{FBAA0081-D11F-EF40-99FD-2EC131598B63}" type="presOf" srcId="{96F2EAA9-6EC3-BF43-BAB3-4614EE31160E}" destId="{59B171E2-4DBE-384A-B049-A9B53319CC81}" srcOrd="0" destOrd="0" presId="urn:microsoft.com/office/officeart/2008/layout/LinedList"/>
    <dgm:cxn modelId="{3E9F5EA2-4833-7F4F-9AEE-499717EA88D8}" type="presOf" srcId="{1AB360A6-1994-3C41-8EAD-5D3E9BD8F150}" destId="{9CABD9E5-FDBD-FA49-A9E5-65C5A5C9D555}" srcOrd="0" destOrd="0" presId="urn:microsoft.com/office/officeart/2008/layout/LinedList"/>
    <dgm:cxn modelId="{A9D43EB2-F79B-9940-B0B3-FD8414C27390}" type="presOf" srcId="{05EA4532-35B6-8B45-8189-20D9AE59AC86}" destId="{B4651AC0-21D4-2940-93F1-0CC3EDDC5B63}" srcOrd="0" destOrd="0" presId="urn:microsoft.com/office/officeart/2008/layout/LinedList"/>
    <dgm:cxn modelId="{E608D2BB-8613-E349-97B9-81BB00E3A6D3}" type="presOf" srcId="{619244A3-6A5E-E942-87A3-328C3370A137}" destId="{A870B5D5-805C-0346-8187-4690F2844E42}" srcOrd="0" destOrd="0" presId="urn:microsoft.com/office/officeart/2008/layout/LinedList"/>
    <dgm:cxn modelId="{5828587F-F890-7345-BFAB-91274CCBAEC5}" type="presParOf" srcId="{C315BEF3-5D02-114C-8F9D-29E8B8AD6186}" destId="{96AEF4B3-99F5-9E48-887D-80A6F1414AE0}" srcOrd="0" destOrd="0" presId="urn:microsoft.com/office/officeart/2008/layout/LinedList"/>
    <dgm:cxn modelId="{21C6EAD8-99FE-DD4B-9FC2-31BACE30E42F}" type="presParOf" srcId="{C315BEF3-5D02-114C-8F9D-29E8B8AD6186}" destId="{18DAAE95-3924-9B4F-84E7-87C9F4B18D84}" srcOrd="1" destOrd="0" presId="urn:microsoft.com/office/officeart/2008/layout/LinedList"/>
    <dgm:cxn modelId="{004E956C-EE0C-2A49-A706-E756E90FF280}" type="presParOf" srcId="{18DAAE95-3924-9B4F-84E7-87C9F4B18D84}" destId="{A870B5D5-805C-0346-8187-4690F2844E42}" srcOrd="0" destOrd="0" presId="urn:microsoft.com/office/officeart/2008/layout/LinedList"/>
    <dgm:cxn modelId="{0BB481A2-0AFA-1E4E-B245-96B3F099AC55}" type="presParOf" srcId="{18DAAE95-3924-9B4F-84E7-87C9F4B18D84}" destId="{F03246F0-DCBC-2349-9988-A869023286C2}" srcOrd="1" destOrd="0" presId="urn:microsoft.com/office/officeart/2008/layout/LinedList"/>
    <dgm:cxn modelId="{FE6E887D-7550-5746-BF44-16E9C3E10FA9}" type="presParOf" srcId="{C315BEF3-5D02-114C-8F9D-29E8B8AD6186}" destId="{6F177B3C-E225-504C-9369-EACED993245D}" srcOrd="2" destOrd="0" presId="urn:microsoft.com/office/officeart/2008/layout/LinedList"/>
    <dgm:cxn modelId="{4FDB7B70-8507-E44B-83D7-96360E2226F7}" type="presParOf" srcId="{C315BEF3-5D02-114C-8F9D-29E8B8AD6186}" destId="{126E65E4-A9E7-D64F-A945-54D86018D563}" srcOrd="3" destOrd="0" presId="urn:microsoft.com/office/officeart/2008/layout/LinedList"/>
    <dgm:cxn modelId="{9FECEAFA-0444-D44C-9909-BF8E7C728EAD}" type="presParOf" srcId="{126E65E4-A9E7-D64F-A945-54D86018D563}" destId="{59B171E2-4DBE-384A-B049-A9B53319CC81}" srcOrd="0" destOrd="0" presId="urn:microsoft.com/office/officeart/2008/layout/LinedList"/>
    <dgm:cxn modelId="{044D1DF3-2CA7-4C46-A155-DF01F8FD5434}" type="presParOf" srcId="{126E65E4-A9E7-D64F-A945-54D86018D563}" destId="{01CEFA04-D2AF-1D4C-A5F8-6BFD6BF8110E}" srcOrd="1" destOrd="0" presId="urn:microsoft.com/office/officeart/2008/layout/LinedList"/>
    <dgm:cxn modelId="{9D968D77-2981-BD46-8691-9AF4989A987E}" type="presParOf" srcId="{C315BEF3-5D02-114C-8F9D-29E8B8AD6186}" destId="{C0B38883-378C-964A-8B1F-A1A96F7AFAAD}" srcOrd="4" destOrd="0" presId="urn:microsoft.com/office/officeart/2008/layout/LinedList"/>
    <dgm:cxn modelId="{9B3D7291-1871-EB4F-A76E-8A0B948FB200}" type="presParOf" srcId="{C315BEF3-5D02-114C-8F9D-29E8B8AD6186}" destId="{AB006498-F313-2941-AD24-391468590D81}" srcOrd="5" destOrd="0" presId="urn:microsoft.com/office/officeart/2008/layout/LinedList"/>
    <dgm:cxn modelId="{502A5AEA-0602-2045-A94D-F99337CA9476}" type="presParOf" srcId="{AB006498-F313-2941-AD24-391468590D81}" destId="{B4651AC0-21D4-2940-93F1-0CC3EDDC5B63}" srcOrd="0" destOrd="0" presId="urn:microsoft.com/office/officeart/2008/layout/LinedList"/>
    <dgm:cxn modelId="{C74693F9-1351-0349-976B-5B78A76CDEB7}" type="presParOf" srcId="{AB006498-F313-2941-AD24-391468590D81}" destId="{A2215411-1031-6C4C-AD37-5FCD71A85855}" srcOrd="1" destOrd="0" presId="urn:microsoft.com/office/officeart/2008/layout/LinedList"/>
    <dgm:cxn modelId="{03AE9668-5F7F-B444-8C8B-3A3B59FCF28D}" type="presParOf" srcId="{C315BEF3-5D02-114C-8F9D-29E8B8AD6186}" destId="{2D130421-8B9C-3746-97B9-58911B0738F6}" srcOrd="6" destOrd="0" presId="urn:microsoft.com/office/officeart/2008/layout/LinedList"/>
    <dgm:cxn modelId="{00AF6AAD-0AD0-2B46-89C2-258EC3EA650C}" type="presParOf" srcId="{C315BEF3-5D02-114C-8F9D-29E8B8AD6186}" destId="{1FA57112-BB81-5C45-A85D-D2E68B953930}" srcOrd="7" destOrd="0" presId="urn:microsoft.com/office/officeart/2008/layout/LinedList"/>
    <dgm:cxn modelId="{A79B2838-ACC8-264A-BC3A-4E7EF9EFA088}" type="presParOf" srcId="{1FA57112-BB81-5C45-A85D-D2E68B953930}" destId="{9CABD9E5-FDBD-FA49-A9E5-65C5A5C9D555}" srcOrd="0" destOrd="0" presId="urn:microsoft.com/office/officeart/2008/layout/LinedList"/>
    <dgm:cxn modelId="{66C7829E-9719-0447-A255-BBCD35161872}" type="presParOf" srcId="{1FA57112-BB81-5C45-A85D-D2E68B953930}" destId="{25247187-8304-7042-9486-07C213E0974F}" srcOrd="1" destOrd="0" presId="urn:microsoft.com/office/officeart/2008/layout/LinedList"/>
    <dgm:cxn modelId="{F3BA1CEE-AC70-7941-847C-415818EBA27D}" type="presParOf" srcId="{C315BEF3-5D02-114C-8F9D-29E8B8AD6186}" destId="{D65064EA-01DC-B34F-B4A8-3748A316B93F}" srcOrd="8" destOrd="0" presId="urn:microsoft.com/office/officeart/2008/layout/LinedList"/>
    <dgm:cxn modelId="{5E482342-964C-6846-AB2B-E76E86F584BE}" type="presParOf" srcId="{C315BEF3-5D02-114C-8F9D-29E8B8AD6186}" destId="{B587BE8F-8F86-924E-9D74-C6FC28C04298}" srcOrd="9" destOrd="0" presId="urn:microsoft.com/office/officeart/2008/layout/LinedList"/>
    <dgm:cxn modelId="{AAF3CB82-3BCF-4F44-9777-955CD4BBE033}" type="presParOf" srcId="{B587BE8F-8F86-924E-9D74-C6FC28C04298}" destId="{34766D86-76C5-2E42-B0BD-EF8FCDD31EB7}" srcOrd="0" destOrd="0" presId="urn:microsoft.com/office/officeart/2008/layout/LinedList"/>
    <dgm:cxn modelId="{56E7266F-CEFB-3445-9BFB-B578F24950F5}" type="presParOf" srcId="{B587BE8F-8F86-924E-9D74-C6FC28C04298}" destId="{BCEA7654-2338-4943-9FB7-261D7F58EB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869B9BD-E409-454C-BFB8-DAE4B425B1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B7E9D47-A22C-5149-AE70-1CEE564F78D0}">
      <dgm:prSet/>
      <dgm:spPr/>
      <dgm:t>
        <a:bodyPr/>
        <a:lstStyle/>
        <a:p>
          <a:r>
            <a:rPr lang="zh-CN" altLang="en-US" b="0" i="0" u="none"/>
            <a:t>第四百零六条　</a:t>
          </a:r>
          <a:r>
            <a:rPr lang="en-US" altLang="zh-CN" b="0" i="0" u="none"/>
            <a:t>【</a:t>
          </a:r>
          <a:r>
            <a:rPr lang="zh-CN" altLang="en-US" b="0" i="0" u="none"/>
            <a:t>抵押财产的处分</a:t>
          </a:r>
          <a:r>
            <a:rPr lang="en-US" altLang="zh-CN" b="0" i="0" u="none"/>
            <a:t>】</a:t>
          </a:r>
          <a:r>
            <a:rPr lang="zh-CN" altLang="en-US" b="0" i="0" u="none"/>
            <a:t>抵押期间</a:t>
          </a:r>
          <a:r>
            <a:rPr lang="en-US" altLang="zh-CN" b="0" i="0" u="none"/>
            <a:t>,</a:t>
          </a:r>
          <a:r>
            <a:rPr lang="zh-CN" altLang="en-US" b="0" i="0" u="none"/>
            <a:t>抵押人可以转让抵押财产。当事人另有约定的</a:t>
          </a:r>
          <a:r>
            <a:rPr lang="en-US" altLang="zh-CN" b="0" i="0" u="none"/>
            <a:t>,</a:t>
          </a:r>
          <a:r>
            <a:rPr lang="zh-CN" altLang="en-US" b="0" i="0" u="none"/>
            <a:t>按照其约定。抵押财产转让的</a:t>
          </a:r>
          <a:r>
            <a:rPr lang="en-US" altLang="zh-CN" b="0" i="0" u="none"/>
            <a:t>,</a:t>
          </a:r>
          <a:r>
            <a:rPr lang="zh-CN" altLang="en-US" b="0" i="0" u="none"/>
            <a:t>抵押权不受影响。</a:t>
          </a:r>
        </a:p>
      </dgm:t>
    </dgm:pt>
    <dgm:pt modelId="{C78AE236-B8C1-684E-80B5-352A5F7D1427}" type="parTrans" cxnId="{8FB95E26-A128-0F41-BD78-8E8A3C9F5F34}">
      <dgm:prSet/>
      <dgm:spPr/>
      <dgm:t>
        <a:bodyPr/>
        <a:lstStyle/>
        <a:p>
          <a:endParaRPr lang="zh-CN" altLang="en-US"/>
        </a:p>
      </dgm:t>
    </dgm:pt>
    <dgm:pt modelId="{C24B32D7-8F2C-B64A-94AD-4E8CE220D8F1}" type="sibTrans" cxnId="{8FB95E26-A128-0F41-BD78-8E8A3C9F5F34}">
      <dgm:prSet/>
      <dgm:spPr/>
      <dgm:t>
        <a:bodyPr/>
        <a:lstStyle/>
        <a:p>
          <a:endParaRPr lang="zh-CN" altLang="en-US"/>
        </a:p>
      </dgm:t>
    </dgm:pt>
    <dgm:pt modelId="{46CA55A2-5BC0-9F43-B636-C980F7EDD35B}">
      <dgm:prSet/>
      <dgm:spPr/>
      <dgm:t>
        <a:bodyPr/>
        <a:lstStyle/>
        <a:p>
          <a:r>
            <a:rPr lang="zh-CN" altLang="en-US" b="0" i="0" u="none"/>
            <a:t>抵押人转让抵押财产的</a:t>
          </a:r>
          <a:r>
            <a:rPr lang="en-US" altLang="zh-CN" b="0" i="0" u="none"/>
            <a:t>,</a:t>
          </a:r>
          <a:r>
            <a:rPr lang="zh-CN" altLang="en-US" b="0" i="0" u="none"/>
            <a:t>应当及时通知抵押权人。抵押权人能够证明抵押财产转让可能损害抵押权的</a:t>
          </a:r>
          <a:r>
            <a:rPr lang="en-US" altLang="zh-CN" b="0" i="0" u="none"/>
            <a:t>,</a:t>
          </a:r>
          <a:r>
            <a:rPr lang="zh-CN" altLang="en-US" b="0" i="0" u="none"/>
            <a:t>可以请求抵押人将转让所得的价款向抵押权人提前清偿债务或者提存。转让的价款超过债权数额的部分归抵押人所有</a:t>
          </a:r>
          <a:r>
            <a:rPr lang="en-US" altLang="zh-CN" b="0" i="0" u="none"/>
            <a:t>,</a:t>
          </a:r>
          <a:r>
            <a:rPr lang="zh-CN" altLang="en-US" b="0" i="0" u="none"/>
            <a:t>不足部分由债务人清偿。</a:t>
          </a:r>
        </a:p>
      </dgm:t>
    </dgm:pt>
    <dgm:pt modelId="{E01DF47A-954A-FC42-8B67-966CDB72FBAB}" type="parTrans" cxnId="{8C45DC8A-A4BD-9340-A301-18397CD1120C}">
      <dgm:prSet/>
      <dgm:spPr/>
      <dgm:t>
        <a:bodyPr/>
        <a:lstStyle/>
        <a:p>
          <a:endParaRPr lang="zh-CN" altLang="en-US"/>
        </a:p>
      </dgm:t>
    </dgm:pt>
    <dgm:pt modelId="{0082AEF3-EB08-6E4D-8EA6-406B59FB2903}" type="sibTrans" cxnId="{8C45DC8A-A4BD-9340-A301-18397CD1120C}">
      <dgm:prSet/>
      <dgm:spPr/>
      <dgm:t>
        <a:bodyPr/>
        <a:lstStyle/>
        <a:p>
          <a:endParaRPr lang="zh-CN" altLang="en-US"/>
        </a:p>
      </dgm:t>
    </dgm:pt>
    <dgm:pt modelId="{5B6C1BF9-66F5-0940-B517-D2C95BF800EA}">
      <dgm:prSet/>
      <dgm:spPr/>
      <dgm:t>
        <a:bodyPr/>
        <a:lstStyle/>
        <a:p>
          <a:r>
            <a:rPr lang="zh-CN" altLang="en-US" b="0" i="0" u="none"/>
            <a:t>第四百零七条　</a:t>
          </a:r>
          <a:r>
            <a:rPr lang="en-US" altLang="zh-CN" b="0" i="0" u="none"/>
            <a:t>【</a:t>
          </a:r>
          <a:r>
            <a:rPr lang="zh-CN" altLang="en-US" b="0" i="0" u="none"/>
            <a:t>抵押权处分的从属性</a:t>
          </a:r>
          <a:r>
            <a:rPr lang="en-US" altLang="zh-CN" b="0" i="0" u="none"/>
            <a:t>】</a:t>
          </a:r>
          <a:r>
            <a:rPr lang="zh-CN" altLang="en-US" b="0" i="0" u="none"/>
            <a:t>抵押权不得与债权分离而单独转让或者作为其他债权的担保。债权转让的</a:t>
          </a:r>
          <a:r>
            <a:rPr lang="en-US" altLang="zh-CN" b="0" i="0" u="none"/>
            <a:t>,</a:t>
          </a:r>
          <a:r>
            <a:rPr lang="zh-CN" altLang="en-US" b="0" i="0" u="none"/>
            <a:t>担保该债权的抵押权一并转让</a:t>
          </a:r>
          <a:r>
            <a:rPr lang="en-US" altLang="zh-CN" b="0" i="0" u="none"/>
            <a:t>,</a:t>
          </a:r>
          <a:r>
            <a:rPr lang="zh-CN" altLang="en-US" b="0" i="0" u="none"/>
            <a:t>但是法律另有规定或者当事人另有约定的除外。</a:t>
          </a:r>
        </a:p>
      </dgm:t>
    </dgm:pt>
    <dgm:pt modelId="{E16FB649-9842-B046-BC8F-48A146C046E9}" type="parTrans" cxnId="{BDF1C3C9-D56D-8949-8455-9BD9E567116B}">
      <dgm:prSet/>
      <dgm:spPr/>
      <dgm:t>
        <a:bodyPr/>
        <a:lstStyle/>
        <a:p>
          <a:endParaRPr lang="zh-CN" altLang="en-US"/>
        </a:p>
      </dgm:t>
    </dgm:pt>
    <dgm:pt modelId="{62009DA8-6F79-0844-A654-C9BF641534FF}" type="sibTrans" cxnId="{BDF1C3C9-D56D-8949-8455-9BD9E567116B}">
      <dgm:prSet/>
      <dgm:spPr/>
      <dgm:t>
        <a:bodyPr/>
        <a:lstStyle/>
        <a:p>
          <a:endParaRPr lang="zh-CN" altLang="en-US"/>
        </a:p>
      </dgm:t>
    </dgm:pt>
    <dgm:pt modelId="{7663E151-CC6E-B54E-96B1-FAB446824A73}">
      <dgm:prSet/>
      <dgm:spPr/>
      <dgm:t>
        <a:bodyPr/>
        <a:lstStyle/>
        <a:p>
          <a:r>
            <a:rPr lang="zh-CN" altLang="en-US" b="0" i="0" u="none"/>
            <a:t>第四百零八条　</a:t>
          </a:r>
          <a:r>
            <a:rPr lang="en-US" altLang="zh-CN" b="0" i="0" u="none"/>
            <a:t>【</a:t>
          </a:r>
          <a:r>
            <a:rPr lang="zh-CN" altLang="en-US" b="0" i="0" u="none"/>
            <a:t>抵押权的保护</a:t>
          </a:r>
          <a:r>
            <a:rPr lang="en-US" altLang="zh-CN" b="0" i="0" u="none"/>
            <a:t>】</a:t>
          </a:r>
          <a:r>
            <a:rPr lang="zh-CN" altLang="en-US" b="0" i="0" u="none"/>
            <a:t>抵押人的行为足以使抵押财产价值减少的</a:t>
          </a:r>
          <a:r>
            <a:rPr lang="en-US" altLang="zh-CN" b="0" i="0" u="none"/>
            <a:t>,</a:t>
          </a:r>
          <a:r>
            <a:rPr lang="zh-CN" altLang="en-US" b="0" i="0" u="none"/>
            <a:t>抵押权人有权请求抵押人停止其行为</a:t>
          </a:r>
          <a:r>
            <a:rPr lang="en-US" altLang="zh-CN" b="0" i="0" u="none"/>
            <a:t>;</a:t>
          </a:r>
          <a:r>
            <a:rPr lang="zh-CN" altLang="en-US" b="0" i="0" u="none"/>
            <a:t>抵押财产价值减少的</a:t>
          </a:r>
          <a:r>
            <a:rPr lang="en-US" altLang="zh-CN" b="0" i="0" u="none"/>
            <a:t>,</a:t>
          </a:r>
          <a:r>
            <a:rPr lang="zh-CN" altLang="en-US" b="0" i="0" u="none"/>
            <a:t>抵押权人有权请求恢复抵押财产的价值</a:t>
          </a:r>
          <a:r>
            <a:rPr lang="en-US" altLang="zh-CN" b="0" i="0" u="none"/>
            <a:t>,</a:t>
          </a:r>
          <a:r>
            <a:rPr lang="zh-CN" altLang="en-US" b="0" i="0" u="none"/>
            <a:t>或者提供与减少的价值相应的担保。抵押人不恢复抵押财产的价值</a:t>
          </a:r>
          <a:r>
            <a:rPr lang="en-US" altLang="zh-CN" b="0" i="0" u="none"/>
            <a:t>,</a:t>
          </a:r>
          <a:r>
            <a:rPr lang="zh-CN" altLang="en-US" b="0" i="0" u="none"/>
            <a:t>也不提供担保的</a:t>
          </a:r>
          <a:r>
            <a:rPr lang="en-US" altLang="zh-CN" b="0" i="0" u="none"/>
            <a:t>,</a:t>
          </a:r>
          <a:r>
            <a:rPr lang="zh-CN" altLang="en-US" b="0" i="0" u="none"/>
            <a:t>抵押权人有权请求债务人提前清偿债务。</a:t>
          </a:r>
        </a:p>
      </dgm:t>
    </dgm:pt>
    <dgm:pt modelId="{78B6119B-22B0-4D42-A2AE-C1F13D753802}" type="parTrans" cxnId="{ED6BB74D-D1E6-3A4C-8797-E36B55ECD826}">
      <dgm:prSet/>
      <dgm:spPr/>
      <dgm:t>
        <a:bodyPr/>
        <a:lstStyle/>
        <a:p>
          <a:endParaRPr lang="zh-CN" altLang="en-US"/>
        </a:p>
      </dgm:t>
    </dgm:pt>
    <dgm:pt modelId="{39B966AE-71EF-994F-9315-F8DF19E303B9}" type="sibTrans" cxnId="{ED6BB74D-D1E6-3A4C-8797-E36B55ECD826}">
      <dgm:prSet/>
      <dgm:spPr/>
      <dgm:t>
        <a:bodyPr/>
        <a:lstStyle/>
        <a:p>
          <a:endParaRPr lang="zh-CN" altLang="en-US"/>
        </a:p>
      </dgm:t>
    </dgm:pt>
    <dgm:pt modelId="{E9A63C73-7538-634A-A415-73C9BF21D757}" type="pres">
      <dgm:prSet presAssocID="{F869B9BD-E409-454C-BFB8-DAE4B425B1C4}" presName="vert0" presStyleCnt="0">
        <dgm:presLayoutVars>
          <dgm:dir/>
          <dgm:animOne val="branch"/>
          <dgm:animLvl val="lvl"/>
        </dgm:presLayoutVars>
      </dgm:prSet>
      <dgm:spPr/>
    </dgm:pt>
    <dgm:pt modelId="{6EFC9EC9-C253-5D49-8D7B-E00AD73E7F0C}" type="pres">
      <dgm:prSet presAssocID="{1B7E9D47-A22C-5149-AE70-1CEE564F78D0}" presName="thickLine" presStyleLbl="alignNode1" presStyleIdx="0" presStyleCnt="4"/>
      <dgm:spPr/>
    </dgm:pt>
    <dgm:pt modelId="{C9F48FFE-897A-3049-A68B-2D1837075E46}" type="pres">
      <dgm:prSet presAssocID="{1B7E9D47-A22C-5149-AE70-1CEE564F78D0}" presName="horz1" presStyleCnt="0"/>
      <dgm:spPr/>
    </dgm:pt>
    <dgm:pt modelId="{463D6341-53A0-CC42-9CEA-4F21E933B086}" type="pres">
      <dgm:prSet presAssocID="{1B7E9D47-A22C-5149-AE70-1CEE564F78D0}" presName="tx1" presStyleLbl="revTx" presStyleIdx="0" presStyleCnt="4"/>
      <dgm:spPr/>
    </dgm:pt>
    <dgm:pt modelId="{79F397DB-AC2B-E946-8FE1-2AAA6AC6E7C6}" type="pres">
      <dgm:prSet presAssocID="{1B7E9D47-A22C-5149-AE70-1CEE564F78D0}" presName="vert1" presStyleCnt="0"/>
      <dgm:spPr/>
    </dgm:pt>
    <dgm:pt modelId="{834C6EFC-2747-4C48-890C-F5084F98186B}" type="pres">
      <dgm:prSet presAssocID="{46CA55A2-5BC0-9F43-B636-C980F7EDD35B}" presName="thickLine" presStyleLbl="alignNode1" presStyleIdx="1" presStyleCnt="4"/>
      <dgm:spPr/>
    </dgm:pt>
    <dgm:pt modelId="{4EDDB15C-0216-4042-878E-306AA6ACD9AA}" type="pres">
      <dgm:prSet presAssocID="{46CA55A2-5BC0-9F43-B636-C980F7EDD35B}" presName="horz1" presStyleCnt="0"/>
      <dgm:spPr/>
    </dgm:pt>
    <dgm:pt modelId="{E4544F5F-3116-A842-9DDF-5BBF0A0EDBD5}" type="pres">
      <dgm:prSet presAssocID="{46CA55A2-5BC0-9F43-B636-C980F7EDD35B}" presName="tx1" presStyleLbl="revTx" presStyleIdx="1" presStyleCnt="4"/>
      <dgm:spPr/>
    </dgm:pt>
    <dgm:pt modelId="{CB7B56B1-5E7C-BF46-9CAC-D7EC97529E3F}" type="pres">
      <dgm:prSet presAssocID="{46CA55A2-5BC0-9F43-B636-C980F7EDD35B}" presName="vert1" presStyleCnt="0"/>
      <dgm:spPr/>
    </dgm:pt>
    <dgm:pt modelId="{E38296F7-18C6-7342-93E4-A180DE5DC103}" type="pres">
      <dgm:prSet presAssocID="{5B6C1BF9-66F5-0940-B517-D2C95BF800EA}" presName="thickLine" presStyleLbl="alignNode1" presStyleIdx="2" presStyleCnt="4"/>
      <dgm:spPr/>
    </dgm:pt>
    <dgm:pt modelId="{2C44C2AA-1214-704A-A8E2-930FD9754995}" type="pres">
      <dgm:prSet presAssocID="{5B6C1BF9-66F5-0940-B517-D2C95BF800EA}" presName="horz1" presStyleCnt="0"/>
      <dgm:spPr/>
    </dgm:pt>
    <dgm:pt modelId="{0B0A2DDA-9EC0-E742-9F92-85F8E68388D1}" type="pres">
      <dgm:prSet presAssocID="{5B6C1BF9-66F5-0940-B517-D2C95BF800EA}" presName="tx1" presStyleLbl="revTx" presStyleIdx="2" presStyleCnt="4"/>
      <dgm:spPr/>
    </dgm:pt>
    <dgm:pt modelId="{DD7C6C19-198B-7C45-92A8-29CE805791F9}" type="pres">
      <dgm:prSet presAssocID="{5B6C1BF9-66F5-0940-B517-D2C95BF800EA}" presName="vert1" presStyleCnt="0"/>
      <dgm:spPr/>
    </dgm:pt>
    <dgm:pt modelId="{564F3B15-FAB8-4D48-9142-44F9D3A7B68F}" type="pres">
      <dgm:prSet presAssocID="{7663E151-CC6E-B54E-96B1-FAB446824A73}" presName="thickLine" presStyleLbl="alignNode1" presStyleIdx="3" presStyleCnt="4"/>
      <dgm:spPr/>
    </dgm:pt>
    <dgm:pt modelId="{7E9D47F8-8B4F-FB4A-8390-8D91DBA968BD}" type="pres">
      <dgm:prSet presAssocID="{7663E151-CC6E-B54E-96B1-FAB446824A73}" presName="horz1" presStyleCnt="0"/>
      <dgm:spPr/>
    </dgm:pt>
    <dgm:pt modelId="{24EEE8F9-0444-184E-9590-D0A6F87C4674}" type="pres">
      <dgm:prSet presAssocID="{7663E151-CC6E-B54E-96B1-FAB446824A73}" presName="tx1" presStyleLbl="revTx" presStyleIdx="3" presStyleCnt="4"/>
      <dgm:spPr/>
    </dgm:pt>
    <dgm:pt modelId="{E1F7F0BA-9433-7442-BB35-168B8457EFEA}" type="pres">
      <dgm:prSet presAssocID="{7663E151-CC6E-B54E-96B1-FAB446824A73}" presName="vert1" presStyleCnt="0"/>
      <dgm:spPr/>
    </dgm:pt>
  </dgm:ptLst>
  <dgm:cxnLst>
    <dgm:cxn modelId="{8FB95E26-A128-0F41-BD78-8E8A3C9F5F34}" srcId="{F869B9BD-E409-454C-BFB8-DAE4B425B1C4}" destId="{1B7E9D47-A22C-5149-AE70-1CEE564F78D0}" srcOrd="0" destOrd="0" parTransId="{C78AE236-B8C1-684E-80B5-352A5F7D1427}" sibTransId="{C24B32D7-8F2C-B64A-94AD-4E8CE220D8F1}"/>
    <dgm:cxn modelId="{AA957335-4430-3C4E-96CE-B561DE1FFB08}" type="presOf" srcId="{7663E151-CC6E-B54E-96B1-FAB446824A73}" destId="{24EEE8F9-0444-184E-9590-D0A6F87C4674}" srcOrd="0" destOrd="0" presId="urn:microsoft.com/office/officeart/2008/layout/LinedList"/>
    <dgm:cxn modelId="{ED6BB74D-D1E6-3A4C-8797-E36B55ECD826}" srcId="{F869B9BD-E409-454C-BFB8-DAE4B425B1C4}" destId="{7663E151-CC6E-B54E-96B1-FAB446824A73}" srcOrd="3" destOrd="0" parTransId="{78B6119B-22B0-4D42-A2AE-C1F13D753802}" sibTransId="{39B966AE-71EF-994F-9315-F8DF19E303B9}"/>
    <dgm:cxn modelId="{8C45DC8A-A4BD-9340-A301-18397CD1120C}" srcId="{F869B9BD-E409-454C-BFB8-DAE4B425B1C4}" destId="{46CA55A2-5BC0-9F43-B636-C980F7EDD35B}" srcOrd="1" destOrd="0" parTransId="{E01DF47A-954A-FC42-8B67-966CDB72FBAB}" sibTransId="{0082AEF3-EB08-6E4D-8EA6-406B59FB2903}"/>
    <dgm:cxn modelId="{0497DF8A-54EC-A548-ABCE-5811EC24C9AD}" type="presOf" srcId="{5B6C1BF9-66F5-0940-B517-D2C95BF800EA}" destId="{0B0A2DDA-9EC0-E742-9F92-85F8E68388D1}" srcOrd="0" destOrd="0" presId="urn:microsoft.com/office/officeart/2008/layout/LinedList"/>
    <dgm:cxn modelId="{BDF1C3C9-D56D-8949-8455-9BD9E567116B}" srcId="{F869B9BD-E409-454C-BFB8-DAE4B425B1C4}" destId="{5B6C1BF9-66F5-0940-B517-D2C95BF800EA}" srcOrd="2" destOrd="0" parTransId="{E16FB649-9842-B046-BC8F-48A146C046E9}" sibTransId="{62009DA8-6F79-0844-A654-C9BF641534FF}"/>
    <dgm:cxn modelId="{602778DA-76A7-B240-8E03-ADDB9EE49402}" type="presOf" srcId="{1B7E9D47-A22C-5149-AE70-1CEE564F78D0}" destId="{463D6341-53A0-CC42-9CEA-4F21E933B086}" srcOrd="0" destOrd="0" presId="urn:microsoft.com/office/officeart/2008/layout/LinedList"/>
    <dgm:cxn modelId="{BF73AEE0-6983-7444-9565-77F7FC1FFB44}" type="presOf" srcId="{46CA55A2-5BC0-9F43-B636-C980F7EDD35B}" destId="{E4544F5F-3116-A842-9DDF-5BBF0A0EDBD5}" srcOrd="0" destOrd="0" presId="urn:microsoft.com/office/officeart/2008/layout/LinedList"/>
    <dgm:cxn modelId="{E20D88F6-6F30-5F47-86BA-C78DB3749FDF}" type="presOf" srcId="{F869B9BD-E409-454C-BFB8-DAE4B425B1C4}" destId="{E9A63C73-7538-634A-A415-73C9BF21D757}" srcOrd="0" destOrd="0" presId="urn:microsoft.com/office/officeart/2008/layout/LinedList"/>
    <dgm:cxn modelId="{60417D8E-D3A2-0349-97DA-9152835F5149}" type="presParOf" srcId="{E9A63C73-7538-634A-A415-73C9BF21D757}" destId="{6EFC9EC9-C253-5D49-8D7B-E00AD73E7F0C}" srcOrd="0" destOrd="0" presId="urn:microsoft.com/office/officeart/2008/layout/LinedList"/>
    <dgm:cxn modelId="{EE296E31-CAFE-8D4C-A7F9-EFB68339C55B}" type="presParOf" srcId="{E9A63C73-7538-634A-A415-73C9BF21D757}" destId="{C9F48FFE-897A-3049-A68B-2D1837075E46}" srcOrd="1" destOrd="0" presId="urn:microsoft.com/office/officeart/2008/layout/LinedList"/>
    <dgm:cxn modelId="{F30E0259-B951-CF48-83DD-1495B35CB9F7}" type="presParOf" srcId="{C9F48FFE-897A-3049-A68B-2D1837075E46}" destId="{463D6341-53A0-CC42-9CEA-4F21E933B086}" srcOrd="0" destOrd="0" presId="urn:microsoft.com/office/officeart/2008/layout/LinedList"/>
    <dgm:cxn modelId="{F2B2AAC1-B8B1-114C-8ACD-D18D6FF186A7}" type="presParOf" srcId="{C9F48FFE-897A-3049-A68B-2D1837075E46}" destId="{79F397DB-AC2B-E946-8FE1-2AAA6AC6E7C6}" srcOrd="1" destOrd="0" presId="urn:microsoft.com/office/officeart/2008/layout/LinedList"/>
    <dgm:cxn modelId="{0ADDF5D5-9B4F-2A48-8E1F-B32C8659233C}" type="presParOf" srcId="{E9A63C73-7538-634A-A415-73C9BF21D757}" destId="{834C6EFC-2747-4C48-890C-F5084F98186B}" srcOrd="2" destOrd="0" presId="urn:microsoft.com/office/officeart/2008/layout/LinedList"/>
    <dgm:cxn modelId="{ED52263C-5808-A445-BC25-0D0F7850FA44}" type="presParOf" srcId="{E9A63C73-7538-634A-A415-73C9BF21D757}" destId="{4EDDB15C-0216-4042-878E-306AA6ACD9AA}" srcOrd="3" destOrd="0" presId="urn:microsoft.com/office/officeart/2008/layout/LinedList"/>
    <dgm:cxn modelId="{ED11C143-D6AB-FD4C-81F1-6F0AEAD14C8A}" type="presParOf" srcId="{4EDDB15C-0216-4042-878E-306AA6ACD9AA}" destId="{E4544F5F-3116-A842-9DDF-5BBF0A0EDBD5}" srcOrd="0" destOrd="0" presId="urn:microsoft.com/office/officeart/2008/layout/LinedList"/>
    <dgm:cxn modelId="{4C1A142C-C59A-5348-88D6-CADA5B6171C2}" type="presParOf" srcId="{4EDDB15C-0216-4042-878E-306AA6ACD9AA}" destId="{CB7B56B1-5E7C-BF46-9CAC-D7EC97529E3F}" srcOrd="1" destOrd="0" presId="urn:microsoft.com/office/officeart/2008/layout/LinedList"/>
    <dgm:cxn modelId="{F67EFCC2-3135-1C4A-93A3-058538C644FD}" type="presParOf" srcId="{E9A63C73-7538-634A-A415-73C9BF21D757}" destId="{E38296F7-18C6-7342-93E4-A180DE5DC103}" srcOrd="4" destOrd="0" presId="urn:microsoft.com/office/officeart/2008/layout/LinedList"/>
    <dgm:cxn modelId="{55D71322-2645-D547-A947-86EEE4EF5207}" type="presParOf" srcId="{E9A63C73-7538-634A-A415-73C9BF21D757}" destId="{2C44C2AA-1214-704A-A8E2-930FD9754995}" srcOrd="5" destOrd="0" presId="urn:microsoft.com/office/officeart/2008/layout/LinedList"/>
    <dgm:cxn modelId="{2F69C7B7-451A-C34F-9CB8-6B72E8E9DF2B}" type="presParOf" srcId="{2C44C2AA-1214-704A-A8E2-930FD9754995}" destId="{0B0A2DDA-9EC0-E742-9F92-85F8E68388D1}" srcOrd="0" destOrd="0" presId="urn:microsoft.com/office/officeart/2008/layout/LinedList"/>
    <dgm:cxn modelId="{0D295221-B22E-914A-A2B7-1D981FB6ABFC}" type="presParOf" srcId="{2C44C2AA-1214-704A-A8E2-930FD9754995}" destId="{DD7C6C19-198B-7C45-92A8-29CE805791F9}" srcOrd="1" destOrd="0" presId="urn:microsoft.com/office/officeart/2008/layout/LinedList"/>
    <dgm:cxn modelId="{6D0A1E82-034D-C94A-99E1-98047719EB23}" type="presParOf" srcId="{E9A63C73-7538-634A-A415-73C9BF21D757}" destId="{564F3B15-FAB8-4D48-9142-44F9D3A7B68F}" srcOrd="6" destOrd="0" presId="urn:microsoft.com/office/officeart/2008/layout/LinedList"/>
    <dgm:cxn modelId="{44DBFA09-A4E3-3143-8123-899D91F19E3E}" type="presParOf" srcId="{E9A63C73-7538-634A-A415-73C9BF21D757}" destId="{7E9D47F8-8B4F-FB4A-8390-8D91DBA968BD}" srcOrd="7" destOrd="0" presId="urn:microsoft.com/office/officeart/2008/layout/LinedList"/>
    <dgm:cxn modelId="{0F819FBA-6846-0E4A-8A56-03F21115A9E6}" type="presParOf" srcId="{7E9D47F8-8B4F-FB4A-8390-8D91DBA968BD}" destId="{24EEE8F9-0444-184E-9590-D0A6F87C4674}" srcOrd="0" destOrd="0" presId="urn:microsoft.com/office/officeart/2008/layout/LinedList"/>
    <dgm:cxn modelId="{A2B7F575-CD40-A943-A786-99A15B2531AD}" type="presParOf" srcId="{7E9D47F8-8B4F-FB4A-8390-8D91DBA968BD}" destId="{E1F7F0BA-9433-7442-BB35-168B8457EF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005E03-AE51-2F47-A9EB-3CD33AD830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0A9F2798-8AE8-1348-8D26-04EDF6E9FC57}">
      <dgm:prSet/>
      <dgm:spPr/>
      <dgm:t>
        <a:bodyPr/>
        <a:lstStyle/>
        <a:p>
          <a:r>
            <a:rPr lang="zh-CN" altLang="en-US" b="0" i="0" u="none"/>
            <a:t>第二百一十四条　</a:t>
          </a:r>
          <a:r>
            <a:rPr lang="en-US" altLang="zh-CN" b="0" i="0" u="none"/>
            <a:t>【</a:t>
          </a:r>
          <a:r>
            <a:rPr lang="zh-CN" altLang="en-US" b="0" i="0" u="none"/>
            <a:t>不动产物权变动的生效时间</a:t>
          </a:r>
          <a:r>
            <a:rPr lang="en-US" altLang="zh-CN" b="0" i="0" u="none"/>
            <a:t>】</a:t>
          </a:r>
          <a:r>
            <a:rPr lang="zh-CN" altLang="en-US" b="0" i="0" u="none"/>
            <a:t>不动产物权的设立、变更、转让和消灭</a:t>
          </a:r>
          <a:r>
            <a:rPr lang="en-US" altLang="zh-CN" b="0" i="0" u="none"/>
            <a:t>,</a:t>
          </a:r>
          <a:r>
            <a:rPr lang="zh-CN" altLang="en-US" b="0" i="0" u="none"/>
            <a:t>依照法律规定应当登记的</a:t>
          </a:r>
          <a:r>
            <a:rPr lang="en-US" altLang="zh-CN" b="0" i="0" u="none"/>
            <a:t>,</a:t>
          </a:r>
          <a:r>
            <a:rPr lang="zh-CN" altLang="en-US" b="0" i="0" u="none"/>
            <a:t>自记载于不动产登记簿时发生效力。</a:t>
          </a:r>
        </a:p>
      </dgm:t>
    </dgm:pt>
    <dgm:pt modelId="{D13897E3-83BD-E949-A675-D7F8A8A09A68}" type="parTrans" cxnId="{9CEEDA7F-CB37-3C46-A0AD-EDA5BC60E2B4}">
      <dgm:prSet/>
      <dgm:spPr/>
      <dgm:t>
        <a:bodyPr/>
        <a:lstStyle/>
        <a:p>
          <a:endParaRPr lang="zh-CN" altLang="en-US"/>
        </a:p>
      </dgm:t>
    </dgm:pt>
    <dgm:pt modelId="{0E46B9B3-D057-E941-99BE-96F149869B63}" type="sibTrans" cxnId="{9CEEDA7F-CB37-3C46-A0AD-EDA5BC60E2B4}">
      <dgm:prSet/>
      <dgm:spPr/>
      <dgm:t>
        <a:bodyPr/>
        <a:lstStyle/>
        <a:p>
          <a:endParaRPr lang="zh-CN" altLang="en-US"/>
        </a:p>
      </dgm:t>
    </dgm:pt>
    <dgm:pt modelId="{431DB784-CC12-4849-BB69-FBBAF4BE9B3C}">
      <dgm:prSet/>
      <dgm:spPr/>
      <dgm:t>
        <a:bodyPr/>
        <a:lstStyle/>
        <a:p>
          <a:r>
            <a:rPr lang="zh-CN" altLang="en-US" b="0" i="0" u="none"/>
            <a:t>第二百一十五条　</a:t>
          </a:r>
          <a:r>
            <a:rPr lang="en-US" altLang="zh-CN" b="0" i="0" u="none"/>
            <a:t>【</a:t>
          </a:r>
          <a:r>
            <a:rPr lang="zh-CN" altLang="en-US" b="0" i="0" u="none"/>
            <a:t>合同效力与物权变动区分</a:t>
          </a:r>
          <a:r>
            <a:rPr lang="en-US" altLang="zh-CN" b="0" i="0" u="none"/>
            <a:t>】</a:t>
          </a:r>
          <a:r>
            <a:rPr lang="zh-CN" altLang="en-US" b="0" i="0" u="none"/>
            <a:t>当事人之间订立有关设立、变更、转让和消灭不动产物权的合同</a:t>
          </a:r>
          <a:r>
            <a:rPr lang="en-US" altLang="zh-CN" b="0" i="0" u="none"/>
            <a:t>,</a:t>
          </a:r>
          <a:r>
            <a:rPr lang="zh-CN" altLang="en-US" b="0" i="0" u="none"/>
            <a:t>除法律另有规定或者当事人另有约定外</a:t>
          </a:r>
          <a:r>
            <a:rPr lang="en-US" altLang="zh-CN" b="0" i="0" u="none"/>
            <a:t>,</a:t>
          </a:r>
          <a:r>
            <a:rPr lang="zh-CN" altLang="en-US" b="0" i="0" u="none"/>
            <a:t>自合同成立时生效</a:t>
          </a:r>
          <a:r>
            <a:rPr lang="en-US" altLang="zh-CN" b="0" i="0" u="none"/>
            <a:t>;</a:t>
          </a:r>
          <a:r>
            <a:rPr lang="zh-CN" altLang="en-US" b="0" i="0" u="none"/>
            <a:t>未办理物权登记的</a:t>
          </a:r>
          <a:r>
            <a:rPr lang="en-US" altLang="zh-CN" b="0" i="0" u="none"/>
            <a:t>,</a:t>
          </a:r>
          <a:r>
            <a:rPr lang="zh-CN" altLang="en-US" b="0" i="0" u="none"/>
            <a:t>不影响合同效力。</a:t>
          </a:r>
        </a:p>
      </dgm:t>
    </dgm:pt>
    <dgm:pt modelId="{324DEFA2-5BBD-0D45-B78F-6991BA56A2DF}" type="parTrans" cxnId="{B98C6D8F-90FA-7D49-8753-E5F4DDC955FD}">
      <dgm:prSet/>
      <dgm:spPr/>
      <dgm:t>
        <a:bodyPr/>
        <a:lstStyle/>
        <a:p>
          <a:endParaRPr lang="zh-CN" altLang="en-US"/>
        </a:p>
      </dgm:t>
    </dgm:pt>
    <dgm:pt modelId="{CAD0B493-652F-B84C-B0ED-4DC904491B39}" type="sibTrans" cxnId="{B98C6D8F-90FA-7D49-8753-E5F4DDC955FD}">
      <dgm:prSet/>
      <dgm:spPr/>
      <dgm:t>
        <a:bodyPr/>
        <a:lstStyle/>
        <a:p>
          <a:endParaRPr lang="zh-CN" altLang="en-US"/>
        </a:p>
      </dgm:t>
    </dgm:pt>
    <dgm:pt modelId="{D7FEDAC5-586A-B647-97BC-F06394ABB343}">
      <dgm:prSet/>
      <dgm:spPr/>
      <dgm:t>
        <a:bodyPr/>
        <a:lstStyle/>
        <a:p>
          <a:r>
            <a:rPr lang="zh-CN" altLang="en-US" b="0" i="0" u="none"/>
            <a:t>第二百一十六条　</a:t>
          </a:r>
          <a:r>
            <a:rPr lang="en-US" altLang="zh-CN" b="0" i="0" u="none"/>
            <a:t>【</a:t>
          </a:r>
          <a:r>
            <a:rPr lang="zh-CN" altLang="en-US" b="0" i="0" u="none"/>
            <a:t>不动产登记簿的效力和管理</a:t>
          </a:r>
          <a:r>
            <a:rPr lang="en-US" altLang="zh-CN" b="0" i="0" u="none"/>
            <a:t>】</a:t>
          </a:r>
          <a:r>
            <a:rPr lang="zh-CN" altLang="en-US" b="0" i="0" u="none"/>
            <a:t>不动产登记簿是物权归属和内容的根据。</a:t>
          </a:r>
        </a:p>
      </dgm:t>
    </dgm:pt>
    <dgm:pt modelId="{BA947D34-B0F1-7246-BA04-8CBDB03E2302}" type="parTrans" cxnId="{3217AFFA-1B59-894A-A5C8-170E8A7E530C}">
      <dgm:prSet/>
      <dgm:spPr/>
      <dgm:t>
        <a:bodyPr/>
        <a:lstStyle/>
        <a:p>
          <a:endParaRPr lang="zh-CN" altLang="en-US"/>
        </a:p>
      </dgm:t>
    </dgm:pt>
    <dgm:pt modelId="{D2D45544-A338-0D4C-9DCB-B265C082277E}" type="sibTrans" cxnId="{3217AFFA-1B59-894A-A5C8-170E8A7E530C}">
      <dgm:prSet/>
      <dgm:spPr/>
      <dgm:t>
        <a:bodyPr/>
        <a:lstStyle/>
        <a:p>
          <a:endParaRPr lang="zh-CN" altLang="en-US"/>
        </a:p>
      </dgm:t>
    </dgm:pt>
    <dgm:pt modelId="{5F4C4535-C44C-C144-95A2-2E846D349C04}">
      <dgm:prSet/>
      <dgm:spPr/>
      <dgm:t>
        <a:bodyPr/>
        <a:lstStyle/>
        <a:p>
          <a:r>
            <a:rPr lang="zh-CN" altLang="en-US" b="0" i="0" u="none"/>
            <a:t>不动产登记簿由登记机构管理。</a:t>
          </a:r>
        </a:p>
      </dgm:t>
    </dgm:pt>
    <dgm:pt modelId="{A1EAD62B-B2A1-8945-A5E9-8BBEB172F263}" type="parTrans" cxnId="{1C142C85-335B-474B-9E3A-CC3A23E4BA8F}">
      <dgm:prSet/>
      <dgm:spPr/>
      <dgm:t>
        <a:bodyPr/>
        <a:lstStyle/>
        <a:p>
          <a:endParaRPr lang="zh-CN" altLang="en-US"/>
        </a:p>
      </dgm:t>
    </dgm:pt>
    <dgm:pt modelId="{8FAE5778-0219-B640-A747-1211A5959F8E}" type="sibTrans" cxnId="{1C142C85-335B-474B-9E3A-CC3A23E4BA8F}">
      <dgm:prSet/>
      <dgm:spPr/>
      <dgm:t>
        <a:bodyPr/>
        <a:lstStyle/>
        <a:p>
          <a:endParaRPr lang="zh-CN" altLang="en-US"/>
        </a:p>
      </dgm:t>
    </dgm:pt>
    <dgm:pt modelId="{E646CA2D-006E-A54D-8BC7-6CED2BEA1275}">
      <dgm:prSet/>
      <dgm:spPr/>
      <dgm:t>
        <a:bodyPr/>
        <a:lstStyle/>
        <a:p>
          <a:r>
            <a:rPr lang="zh-CN" altLang="en-US" b="0" i="0" u="none"/>
            <a:t>第二百一十七条　</a:t>
          </a:r>
          <a:r>
            <a:rPr lang="en-US" altLang="zh-CN" b="0" i="0" u="none"/>
            <a:t>【</a:t>
          </a:r>
          <a:r>
            <a:rPr lang="zh-CN" altLang="en-US" b="0" i="0" u="none"/>
            <a:t>不动产登记簿与不动产权属证书的关系</a:t>
          </a:r>
          <a:r>
            <a:rPr lang="en-US" altLang="zh-CN" b="0" i="0" u="none"/>
            <a:t>】</a:t>
          </a:r>
          <a:r>
            <a:rPr lang="zh-CN" altLang="en-US" b="0" i="0" u="none"/>
            <a:t>不动产权属证书是权利人享有该不动产物权的证明。不动产权属证书记载的事项</a:t>
          </a:r>
          <a:r>
            <a:rPr lang="en-US" altLang="zh-CN" b="0" i="0" u="none"/>
            <a:t>,</a:t>
          </a:r>
          <a:r>
            <a:rPr lang="zh-CN" altLang="en-US" b="0" i="0" u="none"/>
            <a:t>应当与不动产登记簿一致</a:t>
          </a:r>
          <a:r>
            <a:rPr lang="en-US" altLang="zh-CN" b="0" i="0" u="none"/>
            <a:t>;</a:t>
          </a:r>
          <a:r>
            <a:rPr lang="zh-CN" altLang="en-US" b="0" i="0" u="none"/>
            <a:t>记载不一致的</a:t>
          </a:r>
          <a:r>
            <a:rPr lang="en-US" altLang="zh-CN" b="0" i="0" u="none"/>
            <a:t>,</a:t>
          </a:r>
          <a:r>
            <a:rPr lang="zh-CN" altLang="en-US" b="0" i="0" u="none"/>
            <a:t>除有证据证明不动产登记簿确有错误外</a:t>
          </a:r>
          <a:r>
            <a:rPr lang="en-US" altLang="zh-CN" b="0" i="0" u="none"/>
            <a:t>,</a:t>
          </a:r>
          <a:r>
            <a:rPr lang="zh-CN" altLang="en-US" b="0" i="0" u="none"/>
            <a:t>以不动产登记簿为准。</a:t>
          </a:r>
        </a:p>
      </dgm:t>
    </dgm:pt>
    <dgm:pt modelId="{8D467B64-C488-EF46-97BC-553C9418D1A6}" type="parTrans" cxnId="{363436F1-DD5A-2B43-B7F2-F04F1F549F92}">
      <dgm:prSet/>
      <dgm:spPr/>
      <dgm:t>
        <a:bodyPr/>
        <a:lstStyle/>
        <a:p>
          <a:endParaRPr lang="zh-CN" altLang="en-US"/>
        </a:p>
      </dgm:t>
    </dgm:pt>
    <dgm:pt modelId="{1AA63897-9C7C-9945-8C5A-AFBB0B3B0CA8}" type="sibTrans" cxnId="{363436F1-DD5A-2B43-B7F2-F04F1F549F92}">
      <dgm:prSet/>
      <dgm:spPr/>
      <dgm:t>
        <a:bodyPr/>
        <a:lstStyle/>
        <a:p>
          <a:endParaRPr lang="zh-CN" altLang="en-US"/>
        </a:p>
      </dgm:t>
    </dgm:pt>
    <dgm:pt modelId="{C4F9443F-EF21-4C4A-AEE9-16F1311F3090}" type="pres">
      <dgm:prSet presAssocID="{85005E03-AE51-2F47-A9EB-3CD33AD83013}" presName="vert0" presStyleCnt="0">
        <dgm:presLayoutVars>
          <dgm:dir/>
          <dgm:animOne val="branch"/>
          <dgm:animLvl val="lvl"/>
        </dgm:presLayoutVars>
      </dgm:prSet>
      <dgm:spPr/>
    </dgm:pt>
    <dgm:pt modelId="{FB12F8B7-8A1C-454D-8FCD-EA8511A3B66C}" type="pres">
      <dgm:prSet presAssocID="{0A9F2798-8AE8-1348-8D26-04EDF6E9FC57}" presName="thickLine" presStyleLbl="alignNode1" presStyleIdx="0" presStyleCnt="5"/>
      <dgm:spPr/>
    </dgm:pt>
    <dgm:pt modelId="{58007591-C842-A04B-A9B9-A68F0C0D5836}" type="pres">
      <dgm:prSet presAssocID="{0A9F2798-8AE8-1348-8D26-04EDF6E9FC57}" presName="horz1" presStyleCnt="0"/>
      <dgm:spPr/>
    </dgm:pt>
    <dgm:pt modelId="{F8ED7FFD-5AB0-5044-85ED-FE129735CE85}" type="pres">
      <dgm:prSet presAssocID="{0A9F2798-8AE8-1348-8D26-04EDF6E9FC57}" presName="tx1" presStyleLbl="revTx" presStyleIdx="0" presStyleCnt="5"/>
      <dgm:spPr/>
    </dgm:pt>
    <dgm:pt modelId="{BC8F5CCD-B58B-3E40-AFE6-371773750320}" type="pres">
      <dgm:prSet presAssocID="{0A9F2798-8AE8-1348-8D26-04EDF6E9FC57}" presName="vert1" presStyleCnt="0"/>
      <dgm:spPr/>
    </dgm:pt>
    <dgm:pt modelId="{1E8061DC-6E7D-EE4B-AAEE-9294EC5EFA1F}" type="pres">
      <dgm:prSet presAssocID="{431DB784-CC12-4849-BB69-FBBAF4BE9B3C}" presName="thickLine" presStyleLbl="alignNode1" presStyleIdx="1" presStyleCnt="5"/>
      <dgm:spPr/>
    </dgm:pt>
    <dgm:pt modelId="{E671E237-B2DD-C749-AEEC-E5CE4E067920}" type="pres">
      <dgm:prSet presAssocID="{431DB784-CC12-4849-BB69-FBBAF4BE9B3C}" presName="horz1" presStyleCnt="0"/>
      <dgm:spPr/>
    </dgm:pt>
    <dgm:pt modelId="{F1AE5535-ED5B-9A42-B87A-171473893091}" type="pres">
      <dgm:prSet presAssocID="{431DB784-CC12-4849-BB69-FBBAF4BE9B3C}" presName="tx1" presStyleLbl="revTx" presStyleIdx="1" presStyleCnt="5"/>
      <dgm:spPr/>
    </dgm:pt>
    <dgm:pt modelId="{FB15F0D2-C78B-F141-8C82-04180CB42629}" type="pres">
      <dgm:prSet presAssocID="{431DB784-CC12-4849-BB69-FBBAF4BE9B3C}" presName="vert1" presStyleCnt="0"/>
      <dgm:spPr/>
    </dgm:pt>
    <dgm:pt modelId="{2EB8B95C-35C7-034D-96A8-55D1C426368A}" type="pres">
      <dgm:prSet presAssocID="{D7FEDAC5-586A-B647-97BC-F06394ABB343}" presName="thickLine" presStyleLbl="alignNode1" presStyleIdx="2" presStyleCnt="5"/>
      <dgm:spPr/>
    </dgm:pt>
    <dgm:pt modelId="{CEADD732-B93B-B540-BF70-771014202516}" type="pres">
      <dgm:prSet presAssocID="{D7FEDAC5-586A-B647-97BC-F06394ABB343}" presName="horz1" presStyleCnt="0"/>
      <dgm:spPr/>
    </dgm:pt>
    <dgm:pt modelId="{2576FBD9-C74F-854C-9B0B-3C8BE6997C2F}" type="pres">
      <dgm:prSet presAssocID="{D7FEDAC5-586A-B647-97BC-F06394ABB343}" presName="tx1" presStyleLbl="revTx" presStyleIdx="2" presStyleCnt="5"/>
      <dgm:spPr/>
    </dgm:pt>
    <dgm:pt modelId="{8FEDCC0D-2589-6144-B7D1-EA2ABFFD8BEC}" type="pres">
      <dgm:prSet presAssocID="{D7FEDAC5-586A-B647-97BC-F06394ABB343}" presName="vert1" presStyleCnt="0"/>
      <dgm:spPr/>
    </dgm:pt>
    <dgm:pt modelId="{CD807479-5429-334B-9F70-0ED23F6EB222}" type="pres">
      <dgm:prSet presAssocID="{5F4C4535-C44C-C144-95A2-2E846D349C04}" presName="thickLine" presStyleLbl="alignNode1" presStyleIdx="3" presStyleCnt="5"/>
      <dgm:spPr/>
    </dgm:pt>
    <dgm:pt modelId="{2C36570D-7171-8A43-B98F-50E77220F781}" type="pres">
      <dgm:prSet presAssocID="{5F4C4535-C44C-C144-95A2-2E846D349C04}" presName="horz1" presStyleCnt="0"/>
      <dgm:spPr/>
    </dgm:pt>
    <dgm:pt modelId="{1A01480A-6F77-8647-9B77-817977D0846C}" type="pres">
      <dgm:prSet presAssocID="{5F4C4535-C44C-C144-95A2-2E846D349C04}" presName="tx1" presStyleLbl="revTx" presStyleIdx="3" presStyleCnt="5"/>
      <dgm:spPr/>
    </dgm:pt>
    <dgm:pt modelId="{87164CA0-685C-6F48-872D-679BBD954327}" type="pres">
      <dgm:prSet presAssocID="{5F4C4535-C44C-C144-95A2-2E846D349C04}" presName="vert1" presStyleCnt="0"/>
      <dgm:spPr/>
    </dgm:pt>
    <dgm:pt modelId="{26DE7F4C-AFCF-DF44-BAE8-1CDE0D03CA78}" type="pres">
      <dgm:prSet presAssocID="{E646CA2D-006E-A54D-8BC7-6CED2BEA1275}" presName="thickLine" presStyleLbl="alignNode1" presStyleIdx="4" presStyleCnt="5"/>
      <dgm:spPr/>
    </dgm:pt>
    <dgm:pt modelId="{BDBDE536-BB27-794C-BEF9-A3418ACCD5CD}" type="pres">
      <dgm:prSet presAssocID="{E646CA2D-006E-A54D-8BC7-6CED2BEA1275}" presName="horz1" presStyleCnt="0"/>
      <dgm:spPr/>
    </dgm:pt>
    <dgm:pt modelId="{7AF77687-A8A4-8345-B64B-1EEC527B03AB}" type="pres">
      <dgm:prSet presAssocID="{E646CA2D-006E-A54D-8BC7-6CED2BEA1275}" presName="tx1" presStyleLbl="revTx" presStyleIdx="4" presStyleCnt="5"/>
      <dgm:spPr/>
    </dgm:pt>
    <dgm:pt modelId="{8AF9B842-6290-534D-9771-130EAC17823B}" type="pres">
      <dgm:prSet presAssocID="{E646CA2D-006E-A54D-8BC7-6CED2BEA1275}" presName="vert1" presStyleCnt="0"/>
      <dgm:spPr/>
    </dgm:pt>
  </dgm:ptLst>
  <dgm:cxnLst>
    <dgm:cxn modelId="{7BA6E938-4A78-E848-9464-25CFA2F7ED43}" type="presOf" srcId="{431DB784-CC12-4849-BB69-FBBAF4BE9B3C}" destId="{F1AE5535-ED5B-9A42-B87A-171473893091}" srcOrd="0" destOrd="0" presId="urn:microsoft.com/office/officeart/2008/layout/LinedList"/>
    <dgm:cxn modelId="{38359051-09FD-BD4C-95FE-9F33554FB3D4}" type="presOf" srcId="{85005E03-AE51-2F47-A9EB-3CD33AD83013}" destId="{C4F9443F-EF21-4C4A-AEE9-16F1311F3090}" srcOrd="0" destOrd="0" presId="urn:microsoft.com/office/officeart/2008/layout/LinedList"/>
    <dgm:cxn modelId="{CDAF5359-E666-E644-A333-DE4880C3508A}" type="presOf" srcId="{5F4C4535-C44C-C144-95A2-2E846D349C04}" destId="{1A01480A-6F77-8647-9B77-817977D0846C}" srcOrd="0" destOrd="0" presId="urn:microsoft.com/office/officeart/2008/layout/LinedList"/>
    <dgm:cxn modelId="{9CEEDA7F-CB37-3C46-A0AD-EDA5BC60E2B4}" srcId="{85005E03-AE51-2F47-A9EB-3CD33AD83013}" destId="{0A9F2798-8AE8-1348-8D26-04EDF6E9FC57}" srcOrd="0" destOrd="0" parTransId="{D13897E3-83BD-E949-A675-D7F8A8A09A68}" sibTransId="{0E46B9B3-D057-E941-99BE-96F149869B63}"/>
    <dgm:cxn modelId="{CB56E284-7913-9447-B5B0-A6864CFE32F4}" type="presOf" srcId="{0A9F2798-8AE8-1348-8D26-04EDF6E9FC57}" destId="{F8ED7FFD-5AB0-5044-85ED-FE129735CE85}" srcOrd="0" destOrd="0" presId="urn:microsoft.com/office/officeart/2008/layout/LinedList"/>
    <dgm:cxn modelId="{1C142C85-335B-474B-9E3A-CC3A23E4BA8F}" srcId="{85005E03-AE51-2F47-A9EB-3CD33AD83013}" destId="{5F4C4535-C44C-C144-95A2-2E846D349C04}" srcOrd="3" destOrd="0" parTransId="{A1EAD62B-B2A1-8945-A5E9-8BBEB172F263}" sibTransId="{8FAE5778-0219-B640-A747-1211A5959F8E}"/>
    <dgm:cxn modelId="{B98C6D8F-90FA-7D49-8753-E5F4DDC955FD}" srcId="{85005E03-AE51-2F47-A9EB-3CD33AD83013}" destId="{431DB784-CC12-4849-BB69-FBBAF4BE9B3C}" srcOrd="1" destOrd="0" parTransId="{324DEFA2-5BBD-0D45-B78F-6991BA56A2DF}" sibTransId="{CAD0B493-652F-B84C-B0ED-4DC904491B39}"/>
    <dgm:cxn modelId="{C553EF94-3A23-D040-884C-9A72A0ECCCB3}" type="presOf" srcId="{D7FEDAC5-586A-B647-97BC-F06394ABB343}" destId="{2576FBD9-C74F-854C-9B0B-3C8BE6997C2F}" srcOrd="0" destOrd="0" presId="urn:microsoft.com/office/officeart/2008/layout/LinedList"/>
    <dgm:cxn modelId="{D07F80BD-389D-F34E-A5E0-600930DE89D7}" type="presOf" srcId="{E646CA2D-006E-A54D-8BC7-6CED2BEA1275}" destId="{7AF77687-A8A4-8345-B64B-1EEC527B03AB}" srcOrd="0" destOrd="0" presId="urn:microsoft.com/office/officeart/2008/layout/LinedList"/>
    <dgm:cxn modelId="{363436F1-DD5A-2B43-B7F2-F04F1F549F92}" srcId="{85005E03-AE51-2F47-A9EB-3CD33AD83013}" destId="{E646CA2D-006E-A54D-8BC7-6CED2BEA1275}" srcOrd="4" destOrd="0" parTransId="{8D467B64-C488-EF46-97BC-553C9418D1A6}" sibTransId="{1AA63897-9C7C-9945-8C5A-AFBB0B3B0CA8}"/>
    <dgm:cxn modelId="{3217AFFA-1B59-894A-A5C8-170E8A7E530C}" srcId="{85005E03-AE51-2F47-A9EB-3CD33AD83013}" destId="{D7FEDAC5-586A-B647-97BC-F06394ABB343}" srcOrd="2" destOrd="0" parTransId="{BA947D34-B0F1-7246-BA04-8CBDB03E2302}" sibTransId="{D2D45544-A338-0D4C-9DCB-B265C082277E}"/>
    <dgm:cxn modelId="{0BC83B78-6DB1-2543-969D-A111859E83DD}" type="presParOf" srcId="{C4F9443F-EF21-4C4A-AEE9-16F1311F3090}" destId="{FB12F8B7-8A1C-454D-8FCD-EA8511A3B66C}" srcOrd="0" destOrd="0" presId="urn:microsoft.com/office/officeart/2008/layout/LinedList"/>
    <dgm:cxn modelId="{3FE5CBE2-1E25-F04E-B79C-F5A4B98CBE0C}" type="presParOf" srcId="{C4F9443F-EF21-4C4A-AEE9-16F1311F3090}" destId="{58007591-C842-A04B-A9B9-A68F0C0D5836}" srcOrd="1" destOrd="0" presId="urn:microsoft.com/office/officeart/2008/layout/LinedList"/>
    <dgm:cxn modelId="{A250DD12-A224-C64C-B213-410C7E48D240}" type="presParOf" srcId="{58007591-C842-A04B-A9B9-A68F0C0D5836}" destId="{F8ED7FFD-5AB0-5044-85ED-FE129735CE85}" srcOrd="0" destOrd="0" presId="urn:microsoft.com/office/officeart/2008/layout/LinedList"/>
    <dgm:cxn modelId="{E6DEAECC-4763-F643-8A17-D775EAC961A4}" type="presParOf" srcId="{58007591-C842-A04B-A9B9-A68F0C0D5836}" destId="{BC8F5CCD-B58B-3E40-AFE6-371773750320}" srcOrd="1" destOrd="0" presId="urn:microsoft.com/office/officeart/2008/layout/LinedList"/>
    <dgm:cxn modelId="{C2100476-376D-B846-86BD-3934BBD9BD8A}" type="presParOf" srcId="{C4F9443F-EF21-4C4A-AEE9-16F1311F3090}" destId="{1E8061DC-6E7D-EE4B-AAEE-9294EC5EFA1F}" srcOrd="2" destOrd="0" presId="urn:microsoft.com/office/officeart/2008/layout/LinedList"/>
    <dgm:cxn modelId="{AD29E3E9-173B-794C-A3D5-848AE9A1152D}" type="presParOf" srcId="{C4F9443F-EF21-4C4A-AEE9-16F1311F3090}" destId="{E671E237-B2DD-C749-AEEC-E5CE4E067920}" srcOrd="3" destOrd="0" presId="urn:microsoft.com/office/officeart/2008/layout/LinedList"/>
    <dgm:cxn modelId="{28DD16D8-0253-2748-A8D7-E8118ABE6EE2}" type="presParOf" srcId="{E671E237-B2DD-C749-AEEC-E5CE4E067920}" destId="{F1AE5535-ED5B-9A42-B87A-171473893091}" srcOrd="0" destOrd="0" presId="urn:microsoft.com/office/officeart/2008/layout/LinedList"/>
    <dgm:cxn modelId="{36F3767D-ED49-F04C-839D-D8A060F4940D}" type="presParOf" srcId="{E671E237-B2DD-C749-AEEC-E5CE4E067920}" destId="{FB15F0D2-C78B-F141-8C82-04180CB42629}" srcOrd="1" destOrd="0" presId="urn:microsoft.com/office/officeart/2008/layout/LinedList"/>
    <dgm:cxn modelId="{2C57F443-C43F-044E-A86F-2C938E7B0C06}" type="presParOf" srcId="{C4F9443F-EF21-4C4A-AEE9-16F1311F3090}" destId="{2EB8B95C-35C7-034D-96A8-55D1C426368A}" srcOrd="4" destOrd="0" presId="urn:microsoft.com/office/officeart/2008/layout/LinedList"/>
    <dgm:cxn modelId="{7FC40C96-4A10-0D49-A614-A858A1658E5A}" type="presParOf" srcId="{C4F9443F-EF21-4C4A-AEE9-16F1311F3090}" destId="{CEADD732-B93B-B540-BF70-771014202516}" srcOrd="5" destOrd="0" presId="urn:microsoft.com/office/officeart/2008/layout/LinedList"/>
    <dgm:cxn modelId="{26A537B5-2907-014E-87CA-B40955899099}" type="presParOf" srcId="{CEADD732-B93B-B540-BF70-771014202516}" destId="{2576FBD9-C74F-854C-9B0B-3C8BE6997C2F}" srcOrd="0" destOrd="0" presId="urn:microsoft.com/office/officeart/2008/layout/LinedList"/>
    <dgm:cxn modelId="{06B66FDD-8DED-E04E-AF0C-BC7F474D67C5}" type="presParOf" srcId="{CEADD732-B93B-B540-BF70-771014202516}" destId="{8FEDCC0D-2589-6144-B7D1-EA2ABFFD8BEC}" srcOrd="1" destOrd="0" presId="urn:microsoft.com/office/officeart/2008/layout/LinedList"/>
    <dgm:cxn modelId="{BE0F6D55-53ED-9B4B-9041-453CFA72AAA7}" type="presParOf" srcId="{C4F9443F-EF21-4C4A-AEE9-16F1311F3090}" destId="{CD807479-5429-334B-9F70-0ED23F6EB222}" srcOrd="6" destOrd="0" presId="urn:microsoft.com/office/officeart/2008/layout/LinedList"/>
    <dgm:cxn modelId="{7B809EA4-5E41-DB42-A3F2-986F7358431B}" type="presParOf" srcId="{C4F9443F-EF21-4C4A-AEE9-16F1311F3090}" destId="{2C36570D-7171-8A43-B98F-50E77220F781}" srcOrd="7" destOrd="0" presId="urn:microsoft.com/office/officeart/2008/layout/LinedList"/>
    <dgm:cxn modelId="{AF7B48AD-5A16-9744-87F1-88FC9F4B0295}" type="presParOf" srcId="{2C36570D-7171-8A43-B98F-50E77220F781}" destId="{1A01480A-6F77-8647-9B77-817977D0846C}" srcOrd="0" destOrd="0" presId="urn:microsoft.com/office/officeart/2008/layout/LinedList"/>
    <dgm:cxn modelId="{903BF6D0-AB09-054C-AB47-803E21128641}" type="presParOf" srcId="{2C36570D-7171-8A43-B98F-50E77220F781}" destId="{87164CA0-685C-6F48-872D-679BBD954327}" srcOrd="1" destOrd="0" presId="urn:microsoft.com/office/officeart/2008/layout/LinedList"/>
    <dgm:cxn modelId="{309FBA27-645B-504A-855D-A005D12DC58A}" type="presParOf" srcId="{C4F9443F-EF21-4C4A-AEE9-16F1311F3090}" destId="{26DE7F4C-AFCF-DF44-BAE8-1CDE0D03CA78}" srcOrd="8" destOrd="0" presId="urn:microsoft.com/office/officeart/2008/layout/LinedList"/>
    <dgm:cxn modelId="{4122D55F-A138-BF49-8213-E2228501CED1}" type="presParOf" srcId="{C4F9443F-EF21-4C4A-AEE9-16F1311F3090}" destId="{BDBDE536-BB27-794C-BEF9-A3418ACCD5CD}" srcOrd="9" destOrd="0" presId="urn:microsoft.com/office/officeart/2008/layout/LinedList"/>
    <dgm:cxn modelId="{7AFE5581-FD40-9D45-A6C8-EC23F610FC01}" type="presParOf" srcId="{BDBDE536-BB27-794C-BEF9-A3418ACCD5CD}" destId="{7AF77687-A8A4-8345-B64B-1EEC527B03AB}" srcOrd="0" destOrd="0" presId="urn:microsoft.com/office/officeart/2008/layout/LinedList"/>
    <dgm:cxn modelId="{52642DB1-9E19-CE4C-9276-02439E0787F9}" type="presParOf" srcId="{BDBDE536-BB27-794C-BEF9-A3418ACCD5CD}" destId="{8AF9B842-6290-534D-9771-130EAC1782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06B4E01-904B-2549-8CA7-B2BF44623E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2989C2C-4BD7-294D-B511-77B50AE19BFD}">
      <dgm:prSet/>
      <dgm:spPr/>
      <dgm:t>
        <a:bodyPr/>
        <a:lstStyle/>
        <a:p>
          <a:r>
            <a:rPr lang="zh-CN" altLang="en-US" b="0" i="0" u="none"/>
            <a:t>第四百零九条　</a:t>
          </a:r>
          <a:r>
            <a:rPr lang="en-US" altLang="zh-CN" b="0" i="0" u="none"/>
            <a:t>【</a:t>
          </a:r>
          <a:r>
            <a:rPr lang="zh-CN" altLang="en-US" b="0" i="0" u="none"/>
            <a:t>抵押权及其顺位的处分</a:t>
          </a:r>
          <a:r>
            <a:rPr lang="en-US" altLang="zh-CN" b="0" i="0" u="none"/>
            <a:t>】</a:t>
          </a:r>
          <a:r>
            <a:rPr lang="zh-CN" altLang="en-US" b="0" i="0" u="none"/>
            <a:t>抵押权人可以放弃抵押权或者抵押权的顺位。抵押权人与抵押人可以协议变更抵押权顺位以及被担保的债权数额等内容。但是</a:t>
          </a:r>
          <a:r>
            <a:rPr lang="en-US" altLang="zh-CN" b="0" i="0" u="none"/>
            <a:t>,</a:t>
          </a:r>
          <a:r>
            <a:rPr lang="zh-CN" altLang="en-US" b="0" i="0" u="none"/>
            <a:t>抵押权的变更未经其他抵押权人书面同意的</a:t>
          </a:r>
          <a:r>
            <a:rPr lang="en-US" altLang="zh-CN" b="0" i="0" u="none"/>
            <a:t>,</a:t>
          </a:r>
          <a:r>
            <a:rPr lang="zh-CN" altLang="en-US" b="0" i="0" u="none"/>
            <a:t>不得对其他抵押权人产生不利影响。</a:t>
          </a:r>
        </a:p>
      </dgm:t>
    </dgm:pt>
    <dgm:pt modelId="{F3E5C6FF-386F-1E49-908A-D8E799DDF89F}" type="parTrans" cxnId="{EC57A76E-D654-4746-AAFB-7E67D3E0168C}">
      <dgm:prSet/>
      <dgm:spPr/>
      <dgm:t>
        <a:bodyPr/>
        <a:lstStyle/>
        <a:p>
          <a:endParaRPr lang="zh-CN" altLang="en-US"/>
        </a:p>
      </dgm:t>
    </dgm:pt>
    <dgm:pt modelId="{67B5772E-9CFF-094C-9100-FB3FBA8C9543}" type="sibTrans" cxnId="{EC57A76E-D654-4746-AAFB-7E67D3E0168C}">
      <dgm:prSet/>
      <dgm:spPr/>
      <dgm:t>
        <a:bodyPr/>
        <a:lstStyle/>
        <a:p>
          <a:endParaRPr lang="zh-CN" altLang="en-US"/>
        </a:p>
      </dgm:t>
    </dgm:pt>
    <dgm:pt modelId="{3BD9A1AE-3889-7F45-A832-2D643CED8B9D}">
      <dgm:prSet/>
      <dgm:spPr/>
      <dgm:t>
        <a:bodyPr/>
        <a:lstStyle/>
        <a:p>
          <a:r>
            <a:rPr lang="zh-CN" altLang="en-US" b="0" i="0" u="none"/>
            <a:t>债务人以自己的财产设定抵押</a:t>
          </a:r>
          <a:r>
            <a:rPr lang="en-US" altLang="zh-CN" b="0" i="0" u="none"/>
            <a:t>,</a:t>
          </a:r>
          <a:r>
            <a:rPr lang="zh-CN" altLang="en-US" b="0" i="0" u="none"/>
            <a:t>抵押权人放弃该抵押权、抵押权顺位或者变更抵押权的</a:t>
          </a:r>
          <a:r>
            <a:rPr lang="en-US" altLang="zh-CN" b="0" i="0" u="none"/>
            <a:t>,</a:t>
          </a:r>
          <a:r>
            <a:rPr lang="zh-CN" altLang="en-US" b="0" i="0" u="none"/>
            <a:t>其他担保人在抵押权人丧失优先受偿权益的范围内免除担保责任</a:t>
          </a:r>
          <a:r>
            <a:rPr lang="en-US" altLang="zh-CN" b="0" i="0" u="none"/>
            <a:t>,</a:t>
          </a:r>
          <a:r>
            <a:rPr lang="zh-CN" altLang="en-US" b="0" i="0" u="none"/>
            <a:t>但是其他担保人承诺仍然提供担保的除外。</a:t>
          </a:r>
        </a:p>
      </dgm:t>
    </dgm:pt>
    <dgm:pt modelId="{943C69BD-665C-9247-9DA0-C7471B22A14C}" type="parTrans" cxnId="{6058C896-9F76-034D-B5D8-F31BAE2CD12C}">
      <dgm:prSet/>
      <dgm:spPr/>
      <dgm:t>
        <a:bodyPr/>
        <a:lstStyle/>
        <a:p>
          <a:endParaRPr lang="zh-CN" altLang="en-US"/>
        </a:p>
      </dgm:t>
    </dgm:pt>
    <dgm:pt modelId="{A76DDBEF-970C-B749-97CC-BC6CB2C71C0A}" type="sibTrans" cxnId="{6058C896-9F76-034D-B5D8-F31BAE2CD12C}">
      <dgm:prSet/>
      <dgm:spPr/>
      <dgm:t>
        <a:bodyPr/>
        <a:lstStyle/>
        <a:p>
          <a:endParaRPr lang="zh-CN" altLang="en-US"/>
        </a:p>
      </dgm:t>
    </dgm:pt>
    <dgm:pt modelId="{389337D8-6281-3F49-8CEE-F3F5A5B944A5}">
      <dgm:prSet/>
      <dgm:spPr/>
      <dgm:t>
        <a:bodyPr/>
        <a:lstStyle/>
        <a:p>
          <a:r>
            <a:rPr lang="zh-CN" altLang="en-US" b="0" i="0" u="none"/>
            <a:t>第四百一十条　</a:t>
          </a:r>
          <a:r>
            <a:rPr lang="en-US" altLang="zh-CN" b="0" i="0" u="none"/>
            <a:t>【</a:t>
          </a:r>
          <a:r>
            <a:rPr lang="zh-CN" altLang="en-US" b="0" i="0" u="none"/>
            <a:t>抵押权的实现</a:t>
          </a:r>
          <a:r>
            <a:rPr lang="en-US" altLang="zh-CN" b="0" i="0" u="none"/>
            <a:t>】</a:t>
          </a:r>
          <a:r>
            <a:rPr lang="zh-CN" altLang="en-US" b="0" i="0" u="none"/>
            <a:t>债务人不履行到期债务或者发生当事人约定的实现抵押权的情形</a:t>
          </a:r>
          <a:r>
            <a:rPr lang="en-US" altLang="zh-CN" b="0" i="0" u="none"/>
            <a:t>,</a:t>
          </a:r>
          <a:r>
            <a:rPr lang="zh-CN" altLang="en-US" b="0" i="0" u="none"/>
            <a:t>抵押权人可以与抵押人协议以抵押财产折价或者以拍卖、变卖该抵押财产所得的价款优先受偿。协议损害其他债权人利益的</a:t>
          </a:r>
          <a:r>
            <a:rPr lang="en-US" altLang="zh-CN" b="0" i="0" u="none"/>
            <a:t>,</a:t>
          </a:r>
          <a:r>
            <a:rPr lang="zh-CN" altLang="en-US" b="0" i="0" u="none"/>
            <a:t>其他债权人可以请求人民法院撤销该协议。</a:t>
          </a:r>
        </a:p>
      </dgm:t>
    </dgm:pt>
    <dgm:pt modelId="{92A6A6E1-5CC5-BB43-96F4-588E7B1E6655}" type="parTrans" cxnId="{FC0227AB-4911-374C-BC7F-F3E735DC5459}">
      <dgm:prSet/>
      <dgm:spPr/>
      <dgm:t>
        <a:bodyPr/>
        <a:lstStyle/>
        <a:p>
          <a:endParaRPr lang="zh-CN" altLang="en-US"/>
        </a:p>
      </dgm:t>
    </dgm:pt>
    <dgm:pt modelId="{FEDA604B-3D0A-494B-A000-F75D7E88147D}" type="sibTrans" cxnId="{FC0227AB-4911-374C-BC7F-F3E735DC5459}">
      <dgm:prSet/>
      <dgm:spPr/>
      <dgm:t>
        <a:bodyPr/>
        <a:lstStyle/>
        <a:p>
          <a:endParaRPr lang="zh-CN" altLang="en-US"/>
        </a:p>
      </dgm:t>
    </dgm:pt>
    <dgm:pt modelId="{C928AAE7-FBC9-7140-927B-85978F563750}">
      <dgm:prSet/>
      <dgm:spPr/>
      <dgm:t>
        <a:bodyPr/>
        <a:lstStyle/>
        <a:p>
          <a:r>
            <a:rPr lang="zh-CN" altLang="en-US" b="0" i="0" u="none"/>
            <a:t>抵押权人与抵押人未就抵押权实现方式达成协议的</a:t>
          </a:r>
          <a:r>
            <a:rPr lang="en-US" altLang="zh-CN" b="0" i="0" u="none"/>
            <a:t>,</a:t>
          </a:r>
          <a:r>
            <a:rPr lang="zh-CN" altLang="en-US" b="0" i="0" u="none"/>
            <a:t>抵押权人可以请求人民法院拍卖、变卖抵押财产。</a:t>
          </a:r>
        </a:p>
      </dgm:t>
    </dgm:pt>
    <dgm:pt modelId="{25980431-1FC0-D341-90A7-0F686C1E2C66}" type="parTrans" cxnId="{68E923BD-1F80-8947-9CD5-2165F675B558}">
      <dgm:prSet/>
      <dgm:spPr/>
      <dgm:t>
        <a:bodyPr/>
        <a:lstStyle/>
        <a:p>
          <a:endParaRPr lang="zh-CN" altLang="en-US"/>
        </a:p>
      </dgm:t>
    </dgm:pt>
    <dgm:pt modelId="{F2D96900-086E-E14F-93FD-878C5EFDB48F}" type="sibTrans" cxnId="{68E923BD-1F80-8947-9CD5-2165F675B558}">
      <dgm:prSet/>
      <dgm:spPr/>
      <dgm:t>
        <a:bodyPr/>
        <a:lstStyle/>
        <a:p>
          <a:endParaRPr lang="zh-CN" altLang="en-US"/>
        </a:p>
      </dgm:t>
    </dgm:pt>
    <dgm:pt modelId="{3F81AB0A-05AD-E04F-9189-8277AEBE166B}">
      <dgm:prSet/>
      <dgm:spPr/>
      <dgm:t>
        <a:bodyPr/>
        <a:lstStyle/>
        <a:p>
          <a:r>
            <a:rPr lang="zh-CN" altLang="en-US" b="0" i="0" u="none"/>
            <a:t>抵押财产折价或者变卖的</a:t>
          </a:r>
          <a:r>
            <a:rPr lang="en-US" altLang="zh-CN" b="0" i="0" u="none"/>
            <a:t>,</a:t>
          </a:r>
          <a:r>
            <a:rPr lang="zh-CN" altLang="en-US" b="0" i="0" u="none"/>
            <a:t>应当参照市场价格。</a:t>
          </a:r>
        </a:p>
      </dgm:t>
    </dgm:pt>
    <dgm:pt modelId="{A633A659-DCC9-BF41-B7A8-73669FF146EC}" type="parTrans" cxnId="{011B4FB8-452E-A945-A1B8-1971CB0122C1}">
      <dgm:prSet/>
      <dgm:spPr/>
      <dgm:t>
        <a:bodyPr/>
        <a:lstStyle/>
        <a:p>
          <a:endParaRPr lang="zh-CN" altLang="en-US"/>
        </a:p>
      </dgm:t>
    </dgm:pt>
    <dgm:pt modelId="{6141F26A-04F9-B347-813A-80C5E0B73A3E}" type="sibTrans" cxnId="{011B4FB8-452E-A945-A1B8-1971CB0122C1}">
      <dgm:prSet/>
      <dgm:spPr/>
      <dgm:t>
        <a:bodyPr/>
        <a:lstStyle/>
        <a:p>
          <a:endParaRPr lang="zh-CN" altLang="en-US"/>
        </a:p>
      </dgm:t>
    </dgm:pt>
    <dgm:pt modelId="{AD9FF7FF-138E-234E-A916-073612894D58}" type="pres">
      <dgm:prSet presAssocID="{106B4E01-904B-2549-8CA7-B2BF44623EDF}" presName="vert0" presStyleCnt="0">
        <dgm:presLayoutVars>
          <dgm:dir/>
          <dgm:animOne val="branch"/>
          <dgm:animLvl val="lvl"/>
        </dgm:presLayoutVars>
      </dgm:prSet>
      <dgm:spPr/>
    </dgm:pt>
    <dgm:pt modelId="{5BA90295-C7B7-FC42-ADF8-DDB0E8659973}" type="pres">
      <dgm:prSet presAssocID="{22989C2C-4BD7-294D-B511-77B50AE19BFD}" presName="thickLine" presStyleLbl="alignNode1" presStyleIdx="0" presStyleCnt="5"/>
      <dgm:spPr/>
    </dgm:pt>
    <dgm:pt modelId="{ACEF98C5-843D-A44D-9B11-244C18AEA298}" type="pres">
      <dgm:prSet presAssocID="{22989C2C-4BD7-294D-B511-77B50AE19BFD}" presName="horz1" presStyleCnt="0"/>
      <dgm:spPr/>
    </dgm:pt>
    <dgm:pt modelId="{46279E4A-43FD-AD47-A7BE-F85751F328A8}" type="pres">
      <dgm:prSet presAssocID="{22989C2C-4BD7-294D-B511-77B50AE19BFD}" presName="tx1" presStyleLbl="revTx" presStyleIdx="0" presStyleCnt="5"/>
      <dgm:spPr/>
    </dgm:pt>
    <dgm:pt modelId="{F9F0C0C5-9632-2D4A-A601-24331C7B8DDC}" type="pres">
      <dgm:prSet presAssocID="{22989C2C-4BD7-294D-B511-77B50AE19BFD}" presName="vert1" presStyleCnt="0"/>
      <dgm:spPr/>
    </dgm:pt>
    <dgm:pt modelId="{95D5D5F0-97E8-3643-AE2C-08E2538FC701}" type="pres">
      <dgm:prSet presAssocID="{3BD9A1AE-3889-7F45-A832-2D643CED8B9D}" presName="thickLine" presStyleLbl="alignNode1" presStyleIdx="1" presStyleCnt="5"/>
      <dgm:spPr/>
    </dgm:pt>
    <dgm:pt modelId="{FCA14582-CAE5-9F49-A9E3-B35E664E1EE3}" type="pres">
      <dgm:prSet presAssocID="{3BD9A1AE-3889-7F45-A832-2D643CED8B9D}" presName="horz1" presStyleCnt="0"/>
      <dgm:spPr/>
    </dgm:pt>
    <dgm:pt modelId="{35D2CCA4-7B09-7A4F-8612-99243D82538A}" type="pres">
      <dgm:prSet presAssocID="{3BD9A1AE-3889-7F45-A832-2D643CED8B9D}" presName="tx1" presStyleLbl="revTx" presStyleIdx="1" presStyleCnt="5"/>
      <dgm:spPr/>
    </dgm:pt>
    <dgm:pt modelId="{771E1A79-A175-B141-BA6F-DBBE22A2348F}" type="pres">
      <dgm:prSet presAssocID="{3BD9A1AE-3889-7F45-A832-2D643CED8B9D}" presName="vert1" presStyleCnt="0"/>
      <dgm:spPr/>
    </dgm:pt>
    <dgm:pt modelId="{8BB9DD0D-F292-4E4C-BAED-DCEACAAFA6B2}" type="pres">
      <dgm:prSet presAssocID="{389337D8-6281-3F49-8CEE-F3F5A5B944A5}" presName="thickLine" presStyleLbl="alignNode1" presStyleIdx="2" presStyleCnt="5"/>
      <dgm:spPr/>
    </dgm:pt>
    <dgm:pt modelId="{E82420B4-92FB-234C-AD63-46CD63B8FF2C}" type="pres">
      <dgm:prSet presAssocID="{389337D8-6281-3F49-8CEE-F3F5A5B944A5}" presName="horz1" presStyleCnt="0"/>
      <dgm:spPr/>
    </dgm:pt>
    <dgm:pt modelId="{123AF85E-B055-6D41-8764-3D7656531DA2}" type="pres">
      <dgm:prSet presAssocID="{389337D8-6281-3F49-8CEE-F3F5A5B944A5}" presName="tx1" presStyleLbl="revTx" presStyleIdx="2" presStyleCnt="5"/>
      <dgm:spPr/>
    </dgm:pt>
    <dgm:pt modelId="{14ADF9EB-8797-054C-B28A-49DD61BAA13B}" type="pres">
      <dgm:prSet presAssocID="{389337D8-6281-3F49-8CEE-F3F5A5B944A5}" presName="vert1" presStyleCnt="0"/>
      <dgm:spPr/>
    </dgm:pt>
    <dgm:pt modelId="{C0473F29-BE5D-D94D-ACB3-5E271E418C51}" type="pres">
      <dgm:prSet presAssocID="{C928AAE7-FBC9-7140-927B-85978F563750}" presName="thickLine" presStyleLbl="alignNode1" presStyleIdx="3" presStyleCnt="5"/>
      <dgm:spPr/>
    </dgm:pt>
    <dgm:pt modelId="{F3D98BEF-E135-8D47-BBAA-8473CC930D52}" type="pres">
      <dgm:prSet presAssocID="{C928AAE7-FBC9-7140-927B-85978F563750}" presName="horz1" presStyleCnt="0"/>
      <dgm:spPr/>
    </dgm:pt>
    <dgm:pt modelId="{5E90CFC7-5688-A94A-B1A9-E45BE0E30124}" type="pres">
      <dgm:prSet presAssocID="{C928AAE7-FBC9-7140-927B-85978F563750}" presName="tx1" presStyleLbl="revTx" presStyleIdx="3" presStyleCnt="5"/>
      <dgm:spPr/>
    </dgm:pt>
    <dgm:pt modelId="{F07D4ABE-1383-0D47-9A88-B55CEC80AFEE}" type="pres">
      <dgm:prSet presAssocID="{C928AAE7-FBC9-7140-927B-85978F563750}" presName="vert1" presStyleCnt="0"/>
      <dgm:spPr/>
    </dgm:pt>
    <dgm:pt modelId="{8A02E169-C011-4144-8863-C8F2A67A84A1}" type="pres">
      <dgm:prSet presAssocID="{3F81AB0A-05AD-E04F-9189-8277AEBE166B}" presName="thickLine" presStyleLbl="alignNode1" presStyleIdx="4" presStyleCnt="5"/>
      <dgm:spPr/>
    </dgm:pt>
    <dgm:pt modelId="{E0643889-1CCA-F646-9579-C542F8739B5E}" type="pres">
      <dgm:prSet presAssocID="{3F81AB0A-05AD-E04F-9189-8277AEBE166B}" presName="horz1" presStyleCnt="0"/>
      <dgm:spPr/>
    </dgm:pt>
    <dgm:pt modelId="{6BBA8760-D509-8344-97FE-8698BDE9F4FE}" type="pres">
      <dgm:prSet presAssocID="{3F81AB0A-05AD-E04F-9189-8277AEBE166B}" presName="tx1" presStyleLbl="revTx" presStyleIdx="4" presStyleCnt="5"/>
      <dgm:spPr/>
    </dgm:pt>
    <dgm:pt modelId="{A98FAF3C-73BB-154F-9343-64B027FA26A9}" type="pres">
      <dgm:prSet presAssocID="{3F81AB0A-05AD-E04F-9189-8277AEBE166B}" presName="vert1" presStyleCnt="0"/>
      <dgm:spPr/>
    </dgm:pt>
  </dgm:ptLst>
  <dgm:cxnLst>
    <dgm:cxn modelId="{CE99A301-5F67-B240-87CF-14BA3D916001}" type="presOf" srcId="{389337D8-6281-3F49-8CEE-F3F5A5B944A5}" destId="{123AF85E-B055-6D41-8764-3D7656531DA2}" srcOrd="0" destOrd="0" presId="urn:microsoft.com/office/officeart/2008/layout/LinedList"/>
    <dgm:cxn modelId="{AABD5214-B8EA-5048-B07B-9975FD6BE64A}" type="presOf" srcId="{3F81AB0A-05AD-E04F-9189-8277AEBE166B}" destId="{6BBA8760-D509-8344-97FE-8698BDE9F4FE}" srcOrd="0" destOrd="0" presId="urn:microsoft.com/office/officeart/2008/layout/LinedList"/>
    <dgm:cxn modelId="{AF09D028-A8B6-9D4B-97A9-16F33D2D7827}" type="presOf" srcId="{3BD9A1AE-3889-7F45-A832-2D643CED8B9D}" destId="{35D2CCA4-7B09-7A4F-8612-99243D82538A}" srcOrd="0" destOrd="0" presId="urn:microsoft.com/office/officeart/2008/layout/LinedList"/>
    <dgm:cxn modelId="{EC57A76E-D654-4746-AAFB-7E67D3E0168C}" srcId="{106B4E01-904B-2549-8CA7-B2BF44623EDF}" destId="{22989C2C-4BD7-294D-B511-77B50AE19BFD}" srcOrd="0" destOrd="0" parTransId="{F3E5C6FF-386F-1E49-908A-D8E799DDF89F}" sibTransId="{67B5772E-9CFF-094C-9100-FB3FBA8C9543}"/>
    <dgm:cxn modelId="{1D381B6F-2A90-2F44-BA5C-DB2D695A4986}" type="presOf" srcId="{C928AAE7-FBC9-7140-927B-85978F563750}" destId="{5E90CFC7-5688-A94A-B1A9-E45BE0E30124}" srcOrd="0" destOrd="0" presId="urn:microsoft.com/office/officeart/2008/layout/LinedList"/>
    <dgm:cxn modelId="{6058C896-9F76-034D-B5D8-F31BAE2CD12C}" srcId="{106B4E01-904B-2549-8CA7-B2BF44623EDF}" destId="{3BD9A1AE-3889-7F45-A832-2D643CED8B9D}" srcOrd="1" destOrd="0" parTransId="{943C69BD-665C-9247-9DA0-C7471B22A14C}" sibTransId="{A76DDBEF-970C-B749-97CC-BC6CB2C71C0A}"/>
    <dgm:cxn modelId="{FC0227AB-4911-374C-BC7F-F3E735DC5459}" srcId="{106B4E01-904B-2549-8CA7-B2BF44623EDF}" destId="{389337D8-6281-3F49-8CEE-F3F5A5B944A5}" srcOrd="2" destOrd="0" parTransId="{92A6A6E1-5CC5-BB43-96F4-588E7B1E6655}" sibTransId="{FEDA604B-3D0A-494B-A000-F75D7E88147D}"/>
    <dgm:cxn modelId="{68CFEAAF-4521-6843-A637-D68149AB02E3}" type="presOf" srcId="{22989C2C-4BD7-294D-B511-77B50AE19BFD}" destId="{46279E4A-43FD-AD47-A7BE-F85751F328A8}" srcOrd="0" destOrd="0" presId="urn:microsoft.com/office/officeart/2008/layout/LinedList"/>
    <dgm:cxn modelId="{011B4FB8-452E-A945-A1B8-1971CB0122C1}" srcId="{106B4E01-904B-2549-8CA7-B2BF44623EDF}" destId="{3F81AB0A-05AD-E04F-9189-8277AEBE166B}" srcOrd="4" destOrd="0" parTransId="{A633A659-DCC9-BF41-B7A8-73669FF146EC}" sibTransId="{6141F26A-04F9-B347-813A-80C5E0B73A3E}"/>
    <dgm:cxn modelId="{68E923BD-1F80-8947-9CD5-2165F675B558}" srcId="{106B4E01-904B-2549-8CA7-B2BF44623EDF}" destId="{C928AAE7-FBC9-7140-927B-85978F563750}" srcOrd="3" destOrd="0" parTransId="{25980431-1FC0-D341-90A7-0F686C1E2C66}" sibTransId="{F2D96900-086E-E14F-93FD-878C5EFDB48F}"/>
    <dgm:cxn modelId="{A527E3F5-2228-DC4E-83E9-6865F8E59DF9}" type="presOf" srcId="{106B4E01-904B-2549-8CA7-B2BF44623EDF}" destId="{AD9FF7FF-138E-234E-A916-073612894D58}" srcOrd="0" destOrd="0" presId="urn:microsoft.com/office/officeart/2008/layout/LinedList"/>
    <dgm:cxn modelId="{ED47510F-917A-3E4B-B83C-814D60350736}" type="presParOf" srcId="{AD9FF7FF-138E-234E-A916-073612894D58}" destId="{5BA90295-C7B7-FC42-ADF8-DDB0E8659973}" srcOrd="0" destOrd="0" presId="urn:microsoft.com/office/officeart/2008/layout/LinedList"/>
    <dgm:cxn modelId="{4859F327-DF95-F34E-9978-AF985CD54863}" type="presParOf" srcId="{AD9FF7FF-138E-234E-A916-073612894D58}" destId="{ACEF98C5-843D-A44D-9B11-244C18AEA298}" srcOrd="1" destOrd="0" presId="urn:microsoft.com/office/officeart/2008/layout/LinedList"/>
    <dgm:cxn modelId="{F570E41B-1F02-4F41-BF9A-AB0D9DA713A8}" type="presParOf" srcId="{ACEF98C5-843D-A44D-9B11-244C18AEA298}" destId="{46279E4A-43FD-AD47-A7BE-F85751F328A8}" srcOrd="0" destOrd="0" presId="urn:microsoft.com/office/officeart/2008/layout/LinedList"/>
    <dgm:cxn modelId="{1B648913-9471-D847-BD15-19841A0BE4AF}" type="presParOf" srcId="{ACEF98C5-843D-A44D-9B11-244C18AEA298}" destId="{F9F0C0C5-9632-2D4A-A601-24331C7B8DDC}" srcOrd="1" destOrd="0" presId="urn:microsoft.com/office/officeart/2008/layout/LinedList"/>
    <dgm:cxn modelId="{103C7158-BD4A-A54C-B0E9-34BA29FC1200}" type="presParOf" srcId="{AD9FF7FF-138E-234E-A916-073612894D58}" destId="{95D5D5F0-97E8-3643-AE2C-08E2538FC701}" srcOrd="2" destOrd="0" presId="urn:microsoft.com/office/officeart/2008/layout/LinedList"/>
    <dgm:cxn modelId="{A21562C1-9754-6F47-9EFD-3DE0F3F63BBD}" type="presParOf" srcId="{AD9FF7FF-138E-234E-A916-073612894D58}" destId="{FCA14582-CAE5-9F49-A9E3-B35E664E1EE3}" srcOrd="3" destOrd="0" presId="urn:microsoft.com/office/officeart/2008/layout/LinedList"/>
    <dgm:cxn modelId="{F51D8D32-F40C-244E-865B-CBF805D9A3D9}" type="presParOf" srcId="{FCA14582-CAE5-9F49-A9E3-B35E664E1EE3}" destId="{35D2CCA4-7B09-7A4F-8612-99243D82538A}" srcOrd="0" destOrd="0" presId="urn:microsoft.com/office/officeart/2008/layout/LinedList"/>
    <dgm:cxn modelId="{A7334877-3867-EC42-99C6-27F6CD8656F0}" type="presParOf" srcId="{FCA14582-CAE5-9F49-A9E3-B35E664E1EE3}" destId="{771E1A79-A175-B141-BA6F-DBBE22A2348F}" srcOrd="1" destOrd="0" presId="urn:microsoft.com/office/officeart/2008/layout/LinedList"/>
    <dgm:cxn modelId="{66E9185F-6BF8-4746-BF9C-01507DBE865F}" type="presParOf" srcId="{AD9FF7FF-138E-234E-A916-073612894D58}" destId="{8BB9DD0D-F292-4E4C-BAED-DCEACAAFA6B2}" srcOrd="4" destOrd="0" presId="urn:microsoft.com/office/officeart/2008/layout/LinedList"/>
    <dgm:cxn modelId="{DC310C80-086A-7B42-A336-0A53E9F62A58}" type="presParOf" srcId="{AD9FF7FF-138E-234E-A916-073612894D58}" destId="{E82420B4-92FB-234C-AD63-46CD63B8FF2C}" srcOrd="5" destOrd="0" presId="urn:microsoft.com/office/officeart/2008/layout/LinedList"/>
    <dgm:cxn modelId="{414A39C6-4F9C-5E45-811B-355EEA064DF2}" type="presParOf" srcId="{E82420B4-92FB-234C-AD63-46CD63B8FF2C}" destId="{123AF85E-B055-6D41-8764-3D7656531DA2}" srcOrd="0" destOrd="0" presId="urn:microsoft.com/office/officeart/2008/layout/LinedList"/>
    <dgm:cxn modelId="{EB526969-EB7E-3A47-AE28-299D03300531}" type="presParOf" srcId="{E82420B4-92FB-234C-AD63-46CD63B8FF2C}" destId="{14ADF9EB-8797-054C-B28A-49DD61BAA13B}" srcOrd="1" destOrd="0" presId="urn:microsoft.com/office/officeart/2008/layout/LinedList"/>
    <dgm:cxn modelId="{9FC44F48-DDFA-0742-BEB7-F9473B8CC0F5}" type="presParOf" srcId="{AD9FF7FF-138E-234E-A916-073612894D58}" destId="{C0473F29-BE5D-D94D-ACB3-5E271E418C51}" srcOrd="6" destOrd="0" presId="urn:microsoft.com/office/officeart/2008/layout/LinedList"/>
    <dgm:cxn modelId="{C3F0BC35-9CEA-CE4E-BC5A-FA0BD77024EA}" type="presParOf" srcId="{AD9FF7FF-138E-234E-A916-073612894D58}" destId="{F3D98BEF-E135-8D47-BBAA-8473CC930D52}" srcOrd="7" destOrd="0" presId="urn:microsoft.com/office/officeart/2008/layout/LinedList"/>
    <dgm:cxn modelId="{4C8C41CE-7F80-B84C-ADE5-5A6C317B59BB}" type="presParOf" srcId="{F3D98BEF-E135-8D47-BBAA-8473CC930D52}" destId="{5E90CFC7-5688-A94A-B1A9-E45BE0E30124}" srcOrd="0" destOrd="0" presId="urn:microsoft.com/office/officeart/2008/layout/LinedList"/>
    <dgm:cxn modelId="{1DA323D8-AD4A-6540-AD37-4CB4F093131D}" type="presParOf" srcId="{F3D98BEF-E135-8D47-BBAA-8473CC930D52}" destId="{F07D4ABE-1383-0D47-9A88-B55CEC80AFEE}" srcOrd="1" destOrd="0" presId="urn:microsoft.com/office/officeart/2008/layout/LinedList"/>
    <dgm:cxn modelId="{C7B6F5D9-AC98-0E4F-82D3-3D43D56A96EA}" type="presParOf" srcId="{AD9FF7FF-138E-234E-A916-073612894D58}" destId="{8A02E169-C011-4144-8863-C8F2A67A84A1}" srcOrd="8" destOrd="0" presId="urn:microsoft.com/office/officeart/2008/layout/LinedList"/>
    <dgm:cxn modelId="{72888940-6185-1145-96F5-F3D8CCFC00EF}" type="presParOf" srcId="{AD9FF7FF-138E-234E-A916-073612894D58}" destId="{E0643889-1CCA-F646-9579-C542F8739B5E}" srcOrd="9" destOrd="0" presId="urn:microsoft.com/office/officeart/2008/layout/LinedList"/>
    <dgm:cxn modelId="{F03216FA-2FCC-7B41-873A-833384CAE6CB}" type="presParOf" srcId="{E0643889-1CCA-F646-9579-C542F8739B5E}" destId="{6BBA8760-D509-8344-97FE-8698BDE9F4FE}" srcOrd="0" destOrd="0" presId="urn:microsoft.com/office/officeart/2008/layout/LinedList"/>
    <dgm:cxn modelId="{5409F1AF-8ABF-F246-88F9-83E474F2108E}" type="presParOf" srcId="{E0643889-1CCA-F646-9579-C542F8739B5E}" destId="{A98FAF3C-73BB-154F-9343-64B027FA26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887D0D4-E473-1642-8B69-239E9A8C0C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C7D4C88-ACCD-2846-A4C5-7AF1A55485A1}">
      <dgm:prSet/>
      <dgm:spPr/>
      <dgm:t>
        <a:bodyPr/>
        <a:lstStyle/>
        <a:p>
          <a:r>
            <a:rPr lang="zh-CN" altLang="en-US" b="0" i="0" u="none"/>
            <a:t>第四百一十一条　</a:t>
          </a:r>
          <a:r>
            <a:rPr lang="en-US" altLang="zh-CN" b="0" i="0" u="none"/>
            <a:t>【</a:t>
          </a:r>
          <a:r>
            <a:rPr lang="zh-CN" altLang="en-US" b="0" i="0" u="none"/>
            <a:t>浮动抵押财产的确定</a:t>
          </a:r>
          <a:r>
            <a:rPr lang="en-US" altLang="zh-CN" b="0" i="0" u="none"/>
            <a:t>】</a:t>
          </a:r>
          <a:r>
            <a:rPr lang="zh-CN" altLang="en-US" b="0" i="0" u="none"/>
            <a:t>依据本法第三百九十六条规定设定抵押的</a:t>
          </a:r>
          <a:r>
            <a:rPr lang="en-US" altLang="zh-CN" b="0" i="0" u="none"/>
            <a:t>,</a:t>
          </a:r>
          <a:r>
            <a:rPr lang="zh-CN" altLang="en-US" b="0" i="0" u="none"/>
            <a:t>抵押财产自下列情形之一发生时确定</a:t>
          </a:r>
          <a:r>
            <a:rPr lang="en-US" altLang="zh-CN" b="0" i="0" u="none"/>
            <a:t>:</a:t>
          </a:r>
        </a:p>
      </dgm:t>
    </dgm:pt>
    <dgm:pt modelId="{11D1CC52-B5FD-FD40-B15B-50239719BB8E}" type="parTrans" cxnId="{E8542421-BF39-8D43-8B8C-90D3A5F8BA5C}">
      <dgm:prSet/>
      <dgm:spPr/>
      <dgm:t>
        <a:bodyPr/>
        <a:lstStyle/>
        <a:p>
          <a:endParaRPr lang="zh-CN" altLang="en-US"/>
        </a:p>
      </dgm:t>
    </dgm:pt>
    <dgm:pt modelId="{2076EE1F-5D24-DE41-B90D-0E594B542CB4}" type="sibTrans" cxnId="{E8542421-BF39-8D43-8B8C-90D3A5F8BA5C}">
      <dgm:prSet/>
      <dgm:spPr/>
      <dgm:t>
        <a:bodyPr/>
        <a:lstStyle/>
        <a:p>
          <a:endParaRPr lang="zh-CN" altLang="en-US"/>
        </a:p>
      </dgm:t>
    </dgm:pt>
    <dgm:pt modelId="{C520CFF6-ECF5-5443-9360-2F2D6654BF92}">
      <dgm:prSet/>
      <dgm:spPr/>
      <dgm:t>
        <a:bodyPr/>
        <a:lstStyle/>
        <a:p>
          <a:r>
            <a:rPr lang="en-US" altLang="zh-CN" b="0" i="0" u="none"/>
            <a:t>(</a:t>
          </a:r>
          <a:r>
            <a:rPr lang="zh-CN" altLang="en-US" b="0" i="0" u="none"/>
            <a:t>一</a:t>
          </a:r>
          <a:r>
            <a:rPr lang="en-US" altLang="zh-CN" b="0" i="0" u="none"/>
            <a:t>)</a:t>
          </a:r>
          <a:r>
            <a:rPr lang="zh-CN" altLang="en-US" b="0" i="0" u="none"/>
            <a:t>债务履行期限届满</a:t>
          </a:r>
          <a:r>
            <a:rPr lang="en-US" altLang="zh-CN" b="0" i="0" u="none"/>
            <a:t>,</a:t>
          </a:r>
          <a:r>
            <a:rPr lang="zh-CN" altLang="en-US" b="0" i="0" u="none"/>
            <a:t>债权未实现</a:t>
          </a:r>
          <a:r>
            <a:rPr lang="en-US" altLang="zh-CN" b="0" i="0" u="none"/>
            <a:t>;</a:t>
          </a:r>
        </a:p>
      </dgm:t>
    </dgm:pt>
    <dgm:pt modelId="{38F1AD15-3581-5840-BCD9-51E0F6CA57C7}" type="parTrans" cxnId="{667E03AB-709C-404F-951B-D98FD3ABACC6}">
      <dgm:prSet/>
      <dgm:spPr/>
      <dgm:t>
        <a:bodyPr/>
        <a:lstStyle/>
        <a:p>
          <a:endParaRPr lang="zh-CN" altLang="en-US"/>
        </a:p>
      </dgm:t>
    </dgm:pt>
    <dgm:pt modelId="{989CBF40-E887-1748-8DBA-29F4B193FB0C}" type="sibTrans" cxnId="{667E03AB-709C-404F-951B-D98FD3ABACC6}">
      <dgm:prSet/>
      <dgm:spPr/>
      <dgm:t>
        <a:bodyPr/>
        <a:lstStyle/>
        <a:p>
          <a:endParaRPr lang="zh-CN" altLang="en-US"/>
        </a:p>
      </dgm:t>
    </dgm:pt>
    <dgm:pt modelId="{EBF8C800-D2BE-6C49-AEA1-E545DF1C7DFD}">
      <dgm:prSet/>
      <dgm:spPr/>
      <dgm:t>
        <a:bodyPr/>
        <a:lstStyle/>
        <a:p>
          <a:r>
            <a:rPr lang="en-US" altLang="zh-CN" b="0" i="0" u="none"/>
            <a:t>(</a:t>
          </a:r>
          <a:r>
            <a:rPr lang="zh-CN" altLang="en-US" b="0" i="0" u="none"/>
            <a:t>二</a:t>
          </a:r>
          <a:r>
            <a:rPr lang="en-US" altLang="zh-CN" b="0" i="0" u="none"/>
            <a:t>)</a:t>
          </a:r>
          <a:r>
            <a:rPr lang="zh-CN" altLang="en-US" b="0" i="0" u="none"/>
            <a:t>抵押人被宣告破产或者解散</a:t>
          </a:r>
          <a:r>
            <a:rPr lang="en-US" altLang="zh-CN" b="0" i="0" u="none"/>
            <a:t>;</a:t>
          </a:r>
        </a:p>
      </dgm:t>
    </dgm:pt>
    <dgm:pt modelId="{CF871974-EF81-F740-85AD-7CFDC31B54DA}" type="parTrans" cxnId="{D4450C1A-2F3E-694F-9634-EC72939FAF20}">
      <dgm:prSet/>
      <dgm:spPr/>
      <dgm:t>
        <a:bodyPr/>
        <a:lstStyle/>
        <a:p>
          <a:endParaRPr lang="zh-CN" altLang="en-US"/>
        </a:p>
      </dgm:t>
    </dgm:pt>
    <dgm:pt modelId="{AB204638-7C10-5147-B306-5868BE2CE4F9}" type="sibTrans" cxnId="{D4450C1A-2F3E-694F-9634-EC72939FAF20}">
      <dgm:prSet/>
      <dgm:spPr/>
      <dgm:t>
        <a:bodyPr/>
        <a:lstStyle/>
        <a:p>
          <a:endParaRPr lang="zh-CN" altLang="en-US"/>
        </a:p>
      </dgm:t>
    </dgm:pt>
    <dgm:pt modelId="{E69FEC0F-FFB0-264B-A486-2A814321232E}">
      <dgm:prSet/>
      <dgm:spPr/>
      <dgm:t>
        <a:bodyPr/>
        <a:lstStyle/>
        <a:p>
          <a:r>
            <a:rPr lang="en-US" altLang="zh-CN" b="0" i="0" u="none"/>
            <a:t>(</a:t>
          </a:r>
          <a:r>
            <a:rPr lang="zh-CN" altLang="en-US" b="0" i="0" u="none"/>
            <a:t>三</a:t>
          </a:r>
          <a:r>
            <a:rPr lang="en-US" altLang="zh-CN" b="0" i="0" u="none"/>
            <a:t>)</a:t>
          </a:r>
          <a:r>
            <a:rPr lang="zh-CN" altLang="en-US" b="0" i="0" u="none"/>
            <a:t>当事人约定的实现抵押权的情形</a:t>
          </a:r>
          <a:r>
            <a:rPr lang="en-US" altLang="zh-CN" b="0" i="0" u="none"/>
            <a:t>;</a:t>
          </a:r>
        </a:p>
      </dgm:t>
    </dgm:pt>
    <dgm:pt modelId="{13D4205A-9E88-0146-A0BA-C509054D0529}" type="parTrans" cxnId="{89BB42FF-43B3-DC4A-9EDB-91B6480EDA37}">
      <dgm:prSet/>
      <dgm:spPr/>
      <dgm:t>
        <a:bodyPr/>
        <a:lstStyle/>
        <a:p>
          <a:endParaRPr lang="zh-CN" altLang="en-US"/>
        </a:p>
      </dgm:t>
    </dgm:pt>
    <dgm:pt modelId="{5ECBE472-0843-A04C-9894-50739E48CA26}" type="sibTrans" cxnId="{89BB42FF-43B3-DC4A-9EDB-91B6480EDA37}">
      <dgm:prSet/>
      <dgm:spPr/>
      <dgm:t>
        <a:bodyPr/>
        <a:lstStyle/>
        <a:p>
          <a:endParaRPr lang="zh-CN" altLang="en-US"/>
        </a:p>
      </dgm:t>
    </dgm:pt>
    <dgm:pt modelId="{483F398E-17CF-5D41-873A-6C4E3036A987}">
      <dgm:prSet/>
      <dgm:spPr/>
      <dgm:t>
        <a:bodyPr/>
        <a:lstStyle/>
        <a:p>
          <a:r>
            <a:rPr lang="en-US" altLang="zh-CN" b="0" i="0" u="none"/>
            <a:t>(</a:t>
          </a:r>
          <a:r>
            <a:rPr lang="zh-CN" altLang="en-US" b="0" i="0" u="none"/>
            <a:t>四</a:t>
          </a:r>
          <a:r>
            <a:rPr lang="en-US" altLang="zh-CN" b="0" i="0" u="none"/>
            <a:t>)</a:t>
          </a:r>
          <a:r>
            <a:rPr lang="zh-CN" altLang="en-US" b="0" i="0" u="none"/>
            <a:t>严重影响债权实现的其他情形。</a:t>
          </a:r>
        </a:p>
      </dgm:t>
    </dgm:pt>
    <dgm:pt modelId="{F39BC014-0A38-FB4D-A86B-78DC7D6C6327}" type="parTrans" cxnId="{1939EEBB-3E00-A447-8051-770656B29224}">
      <dgm:prSet/>
      <dgm:spPr/>
      <dgm:t>
        <a:bodyPr/>
        <a:lstStyle/>
        <a:p>
          <a:endParaRPr lang="zh-CN" altLang="en-US"/>
        </a:p>
      </dgm:t>
    </dgm:pt>
    <dgm:pt modelId="{15E5906D-1806-9B4E-B309-0BD44B51AD6F}" type="sibTrans" cxnId="{1939EEBB-3E00-A447-8051-770656B29224}">
      <dgm:prSet/>
      <dgm:spPr/>
      <dgm:t>
        <a:bodyPr/>
        <a:lstStyle/>
        <a:p>
          <a:endParaRPr lang="zh-CN" altLang="en-US"/>
        </a:p>
      </dgm:t>
    </dgm:pt>
    <dgm:pt modelId="{39CB18DD-974F-6548-8B77-26635718301A}" type="pres">
      <dgm:prSet presAssocID="{B887D0D4-E473-1642-8B69-239E9A8C0CD6}" presName="vert0" presStyleCnt="0">
        <dgm:presLayoutVars>
          <dgm:dir/>
          <dgm:animOne val="branch"/>
          <dgm:animLvl val="lvl"/>
        </dgm:presLayoutVars>
      </dgm:prSet>
      <dgm:spPr/>
    </dgm:pt>
    <dgm:pt modelId="{E56A87A3-EDB6-AC4F-96B1-117E07739BC4}" type="pres">
      <dgm:prSet presAssocID="{CC7D4C88-ACCD-2846-A4C5-7AF1A55485A1}" presName="thickLine" presStyleLbl="alignNode1" presStyleIdx="0" presStyleCnt="5"/>
      <dgm:spPr/>
    </dgm:pt>
    <dgm:pt modelId="{2CC4A87D-220E-F845-A409-236196C2CDEA}" type="pres">
      <dgm:prSet presAssocID="{CC7D4C88-ACCD-2846-A4C5-7AF1A55485A1}" presName="horz1" presStyleCnt="0"/>
      <dgm:spPr/>
    </dgm:pt>
    <dgm:pt modelId="{B9CB1784-3E71-A54A-B01F-EAE6E6901585}" type="pres">
      <dgm:prSet presAssocID="{CC7D4C88-ACCD-2846-A4C5-7AF1A55485A1}" presName="tx1" presStyleLbl="revTx" presStyleIdx="0" presStyleCnt="5"/>
      <dgm:spPr/>
    </dgm:pt>
    <dgm:pt modelId="{2386E2A8-7500-374E-BE7C-757F5E74F5A8}" type="pres">
      <dgm:prSet presAssocID="{CC7D4C88-ACCD-2846-A4C5-7AF1A55485A1}" presName="vert1" presStyleCnt="0"/>
      <dgm:spPr/>
    </dgm:pt>
    <dgm:pt modelId="{AD249429-2200-B546-B52F-E343F5F50151}" type="pres">
      <dgm:prSet presAssocID="{C520CFF6-ECF5-5443-9360-2F2D6654BF92}" presName="thickLine" presStyleLbl="alignNode1" presStyleIdx="1" presStyleCnt="5"/>
      <dgm:spPr/>
    </dgm:pt>
    <dgm:pt modelId="{87F336DD-B251-174C-BA9F-A519F35D4F3E}" type="pres">
      <dgm:prSet presAssocID="{C520CFF6-ECF5-5443-9360-2F2D6654BF92}" presName="horz1" presStyleCnt="0"/>
      <dgm:spPr/>
    </dgm:pt>
    <dgm:pt modelId="{168B90BF-FD22-9E41-862E-0AF1EA914DF4}" type="pres">
      <dgm:prSet presAssocID="{C520CFF6-ECF5-5443-9360-2F2D6654BF92}" presName="tx1" presStyleLbl="revTx" presStyleIdx="1" presStyleCnt="5"/>
      <dgm:spPr/>
    </dgm:pt>
    <dgm:pt modelId="{C49F6136-D495-7B48-928C-6C026D6E7C1A}" type="pres">
      <dgm:prSet presAssocID="{C520CFF6-ECF5-5443-9360-2F2D6654BF92}" presName="vert1" presStyleCnt="0"/>
      <dgm:spPr/>
    </dgm:pt>
    <dgm:pt modelId="{F11A535A-F581-6847-B11D-263CBD11473A}" type="pres">
      <dgm:prSet presAssocID="{EBF8C800-D2BE-6C49-AEA1-E545DF1C7DFD}" presName="thickLine" presStyleLbl="alignNode1" presStyleIdx="2" presStyleCnt="5"/>
      <dgm:spPr/>
    </dgm:pt>
    <dgm:pt modelId="{AA9FA428-8B8D-1A4A-93A6-8E503F63F7A5}" type="pres">
      <dgm:prSet presAssocID="{EBF8C800-D2BE-6C49-AEA1-E545DF1C7DFD}" presName="horz1" presStyleCnt="0"/>
      <dgm:spPr/>
    </dgm:pt>
    <dgm:pt modelId="{DE7297F2-9FF0-3C46-A52B-0C87409989AD}" type="pres">
      <dgm:prSet presAssocID="{EBF8C800-D2BE-6C49-AEA1-E545DF1C7DFD}" presName="tx1" presStyleLbl="revTx" presStyleIdx="2" presStyleCnt="5"/>
      <dgm:spPr/>
    </dgm:pt>
    <dgm:pt modelId="{8B0ECF73-30EA-234E-BCC2-A359ABC351A0}" type="pres">
      <dgm:prSet presAssocID="{EBF8C800-D2BE-6C49-AEA1-E545DF1C7DFD}" presName="vert1" presStyleCnt="0"/>
      <dgm:spPr/>
    </dgm:pt>
    <dgm:pt modelId="{BCC0874B-D79F-BB44-9072-ED9BD79C5A33}" type="pres">
      <dgm:prSet presAssocID="{E69FEC0F-FFB0-264B-A486-2A814321232E}" presName="thickLine" presStyleLbl="alignNode1" presStyleIdx="3" presStyleCnt="5"/>
      <dgm:spPr/>
    </dgm:pt>
    <dgm:pt modelId="{70F5A53F-0E78-3341-ADC3-75410A4C3B04}" type="pres">
      <dgm:prSet presAssocID="{E69FEC0F-FFB0-264B-A486-2A814321232E}" presName="horz1" presStyleCnt="0"/>
      <dgm:spPr/>
    </dgm:pt>
    <dgm:pt modelId="{263158BD-28C9-2A47-9DC9-2D90624A4C0A}" type="pres">
      <dgm:prSet presAssocID="{E69FEC0F-FFB0-264B-A486-2A814321232E}" presName="tx1" presStyleLbl="revTx" presStyleIdx="3" presStyleCnt="5"/>
      <dgm:spPr/>
    </dgm:pt>
    <dgm:pt modelId="{EFF6AF57-0A00-F849-BA25-604A48B50A71}" type="pres">
      <dgm:prSet presAssocID="{E69FEC0F-FFB0-264B-A486-2A814321232E}" presName="vert1" presStyleCnt="0"/>
      <dgm:spPr/>
    </dgm:pt>
    <dgm:pt modelId="{904531A8-4CF8-554A-8E42-98E24D0DE822}" type="pres">
      <dgm:prSet presAssocID="{483F398E-17CF-5D41-873A-6C4E3036A987}" presName="thickLine" presStyleLbl="alignNode1" presStyleIdx="4" presStyleCnt="5"/>
      <dgm:spPr/>
    </dgm:pt>
    <dgm:pt modelId="{C8D8AD7D-8E65-6946-A0C9-A180C5BE9711}" type="pres">
      <dgm:prSet presAssocID="{483F398E-17CF-5D41-873A-6C4E3036A987}" presName="horz1" presStyleCnt="0"/>
      <dgm:spPr/>
    </dgm:pt>
    <dgm:pt modelId="{7F8C287C-219E-CC42-B0E1-81C74285E659}" type="pres">
      <dgm:prSet presAssocID="{483F398E-17CF-5D41-873A-6C4E3036A987}" presName="tx1" presStyleLbl="revTx" presStyleIdx="4" presStyleCnt="5"/>
      <dgm:spPr/>
    </dgm:pt>
    <dgm:pt modelId="{EFFF0ADC-92A2-2246-A18F-DAB1F0C725B6}" type="pres">
      <dgm:prSet presAssocID="{483F398E-17CF-5D41-873A-6C4E3036A987}" presName="vert1" presStyleCnt="0"/>
      <dgm:spPr/>
    </dgm:pt>
  </dgm:ptLst>
  <dgm:cxnLst>
    <dgm:cxn modelId="{D33A2A0F-D073-264C-868D-2ED268B9AB96}" type="presOf" srcId="{EBF8C800-D2BE-6C49-AEA1-E545DF1C7DFD}" destId="{DE7297F2-9FF0-3C46-A52B-0C87409989AD}" srcOrd="0" destOrd="0" presId="urn:microsoft.com/office/officeart/2008/layout/LinedList"/>
    <dgm:cxn modelId="{D4450C1A-2F3E-694F-9634-EC72939FAF20}" srcId="{B887D0D4-E473-1642-8B69-239E9A8C0CD6}" destId="{EBF8C800-D2BE-6C49-AEA1-E545DF1C7DFD}" srcOrd="2" destOrd="0" parTransId="{CF871974-EF81-F740-85AD-7CFDC31B54DA}" sibTransId="{AB204638-7C10-5147-B306-5868BE2CE4F9}"/>
    <dgm:cxn modelId="{3BDAE01D-DD3D-5441-91B1-EE077A46BA32}" type="presOf" srcId="{CC7D4C88-ACCD-2846-A4C5-7AF1A55485A1}" destId="{B9CB1784-3E71-A54A-B01F-EAE6E6901585}" srcOrd="0" destOrd="0" presId="urn:microsoft.com/office/officeart/2008/layout/LinedList"/>
    <dgm:cxn modelId="{E8542421-BF39-8D43-8B8C-90D3A5F8BA5C}" srcId="{B887D0D4-E473-1642-8B69-239E9A8C0CD6}" destId="{CC7D4C88-ACCD-2846-A4C5-7AF1A55485A1}" srcOrd="0" destOrd="0" parTransId="{11D1CC52-B5FD-FD40-B15B-50239719BB8E}" sibTransId="{2076EE1F-5D24-DE41-B90D-0E594B542CB4}"/>
    <dgm:cxn modelId="{D69B5235-77F8-7843-9DCE-6FC328D703A9}" type="presOf" srcId="{E69FEC0F-FFB0-264B-A486-2A814321232E}" destId="{263158BD-28C9-2A47-9DC9-2D90624A4C0A}" srcOrd="0" destOrd="0" presId="urn:microsoft.com/office/officeart/2008/layout/LinedList"/>
    <dgm:cxn modelId="{F811EA4E-63DD-134A-9BD0-13DF0AA12CB1}" type="presOf" srcId="{B887D0D4-E473-1642-8B69-239E9A8C0CD6}" destId="{39CB18DD-974F-6548-8B77-26635718301A}" srcOrd="0" destOrd="0" presId="urn:microsoft.com/office/officeart/2008/layout/LinedList"/>
    <dgm:cxn modelId="{47E69FA1-DCA8-2B4E-9FD6-2990D1B28B63}" type="presOf" srcId="{C520CFF6-ECF5-5443-9360-2F2D6654BF92}" destId="{168B90BF-FD22-9E41-862E-0AF1EA914DF4}" srcOrd="0" destOrd="0" presId="urn:microsoft.com/office/officeart/2008/layout/LinedList"/>
    <dgm:cxn modelId="{667E03AB-709C-404F-951B-D98FD3ABACC6}" srcId="{B887D0D4-E473-1642-8B69-239E9A8C0CD6}" destId="{C520CFF6-ECF5-5443-9360-2F2D6654BF92}" srcOrd="1" destOrd="0" parTransId="{38F1AD15-3581-5840-BCD9-51E0F6CA57C7}" sibTransId="{989CBF40-E887-1748-8DBA-29F4B193FB0C}"/>
    <dgm:cxn modelId="{1939EEBB-3E00-A447-8051-770656B29224}" srcId="{B887D0D4-E473-1642-8B69-239E9A8C0CD6}" destId="{483F398E-17CF-5D41-873A-6C4E3036A987}" srcOrd="4" destOrd="0" parTransId="{F39BC014-0A38-FB4D-A86B-78DC7D6C6327}" sibTransId="{15E5906D-1806-9B4E-B309-0BD44B51AD6F}"/>
    <dgm:cxn modelId="{13F990C4-D3DD-D448-B4C1-857279EC9E2B}" type="presOf" srcId="{483F398E-17CF-5D41-873A-6C4E3036A987}" destId="{7F8C287C-219E-CC42-B0E1-81C74285E659}" srcOrd="0" destOrd="0" presId="urn:microsoft.com/office/officeart/2008/layout/LinedList"/>
    <dgm:cxn modelId="{89BB42FF-43B3-DC4A-9EDB-91B6480EDA37}" srcId="{B887D0D4-E473-1642-8B69-239E9A8C0CD6}" destId="{E69FEC0F-FFB0-264B-A486-2A814321232E}" srcOrd="3" destOrd="0" parTransId="{13D4205A-9E88-0146-A0BA-C509054D0529}" sibTransId="{5ECBE472-0843-A04C-9894-50739E48CA26}"/>
    <dgm:cxn modelId="{0F035380-CB54-0443-AA9E-0F7C9B8F4173}" type="presParOf" srcId="{39CB18DD-974F-6548-8B77-26635718301A}" destId="{E56A87A3-EDB6-AC4F-96B1-117E07739BC4}" srcOrd="0" destOrd="0" presId="urn:microsoft.com/office/officeart/2008/layout/LinedList"/>
    <dgm:cxn modelId="{99D90934-2723-4942-9857-D106D90FFF86}" type="presParOf" srcId="{39CB18DD-974F-6548-8B77-26635718301A}" destId="{2CC4A87D-220E-F845-A409-236196C2CDEA}" srcOrd="1" destOrd="0" presId="urn:microsoft.com/office/officeart/2008/layout/LinedList"/>
    <dgm:cxn modelId="{EBB5BEEC-D8FD-A04B-9ED7-EA5657FDC4FE}" type="presParOf" srcId="{2CC4A87D-220E-F845-A409-236196C2CDEA}" destId="{B9CB1784-3E71-A54A-B01F-EAE6E6901585}" srcOrd="0" destOrd="0" presId="urn:microsoft.com/office/officeart/2008/layout/LinedList"/>
    <dgm:cxn modelId="{948DE0DB-CA9F-3242-BD8A-D01AE66B5776}" type="presParOf" srcId="{2CC4A87D-220E-F845-A409-236196C2CDEA}" destId="{2386E2A8-7500-374E-BE7C-757F5E74F5A8}" srcOrd="1" destOrd="0" presId="urn:microsoft.com/office/officeart/2008/layout/LinedList"/>
    <dgm:cxn modelId="{1F7984C0-658B-3943-AAD2-1EB337609903}" type="presParOf" srcId="{39CB18DD-974F-6548-8B77-26635718301A}" destId="{AD249429-2200-B546-B52F-E343F5F50151}" srcOrd="2" destOrd="0" presId="urn:microsoft.com/office/officeart/2008/layout/LinedList"/>
    <dgm:cxn modelId="{CC85C17A-9426-464C-B4AE-B6FFC54A1482}" type="presParOf" srcId="{39CB18DD-974F-6548-8B77-26635718301A}" destId="{87F336DD-B251-174C-BA9F-A519F35D4F3E}" srcOrd="3" destOrd="0" presId="urn:microsoft.com/office/officeart/2008/layout/LinedList"/>
    <dgm:cxn modelId="{36C119E8-E79B-7A41-AC69-268EA605EC5F}" type="presParOf" srcId="{87F336DD-B251-174C-BA9F-A519F35D4F3E}" destId="{168B90BF-FD22-9E41-862E-0AF1EA914DF4}" srcOrd="0" destOrd="0" presId="urn:microsoft.com/office/officeart/2008/layout/LinedList"/>
    <dgm:cxn modelId="{C5D6CBEB-CAD1-B444-9DF5-1222AA863415}" type="presParOf" srcId="{87F336DD-B251-174C-BA9F-A519F35D4F3E}" destId="{C49F6136-D495-7B48-928C-6C026D6E7C1A}" srcOrd="1" destOrd="0" presId="urn:microsoft.com/office/officeart/2008/layout/LinedList"/>
    <dgm:cxn modelId="{EBBAC03A-1C78-1E4C-B272-BD81EFBDCBA1}" type="presParOf" srcId="{39CB18DD-974F-6548-8B77-26635718301A}" destId="{F11A535A-F581-6847-B11D-263CBD11473A}" srcOrd="4" destOrd="0" presId="urn:microsoft.com/office/officeart/2008/layout/LinedList"/>
    <dgm:cxn modelId="{3860C25F-DB8F-2D41-B02B-7F583DBD6B4E}" type="presParOf" srcId="{39CB18DD-974F-6548-8B77-26635718301A}" destId="{AA9FA428-8B8D-1A4A-93A6-8E503F63F7A5}" srcOrd="5" destOrd="0" presId="urn:microsoft.com/office/officeart/2008/layout/LinedList"/>
    <dgm:cxn modelId="{7EE9E80A-F671-534A-B22F-19B614EFCA11}" type="presParOf" srcId="{AA9FA428-8B8D-1A4A-93A6-8E503F63F7A5}" destId="{DE7297F2-9FF0-3C46-A52B-0C87409989AD}" srcOrd="0" destOrd="0" presId="urn:microsoft.com/office/officeart/2008/layout/LinedList"/>
    <dgm:cxn modelId="{684F942C-039D-8C47-B770-70D3ABC7FE5B}" type="presParOf" srcId="{AA9FA428-8B8D-1A4A-93A6-8E503F63F7A5}" destId="{8B0ECF73-30EA-234E-BCC2-A359ABC351A0}" srcOrd="1" destOrd="0" presId="urn:microsoft.com/office/officeart/2008/layout/LinedList"/>
    <dgm:cxn modelId="{FF000FFD-D544-8B48-8338-5C4FDA112A00}" type="presParOf" srcId="{39CB18DD-974F-6548-8B77-26635718301A}" destId="{BCC0874B-D79F-BB44-9072-ED9BD79C5A33}" srcOrd="6" destOrd="0" presId="urn:microsoft.com/office/officeart/2008/layout/LinedList"/>
    <dgm:cxn modelId="{F5273908-582E-7041-B26C-5D87F2D0FFF1}" type="presParOf" srcId="{39CB18DD-974F-6548-8B77-26635718301A}" destId="{70F5A53F-0E78-3341-ADC3-75410A4C3B04}" srcOrd="7" destOrd="0" presId="urn:microsoft.com/office/officeart/2008/layout/LinedList"/>
    <dgm:cxn modelId="{D76F29E3-33CA-0345-B695-73907D991981}" type="presParOf" srcId="{70F5A53F-0E78-3341-ADC3-75410A4C3B04}" destId="{263158BD-28C9-2A47-9DC9-2D90624A4C0A}" srcOrd="0" destOrd="0" presId="urn:microsoft.com/office/officeart/2008/layout/LinedList"/>
    <dgm:cxn modelId="{42C02507-9D7D-0B4B-8FFD-EA7237D3E8C0}" type="presParOf" srcId="{70F5A53F-0E78-3341-ADC3-75410A4C3B04}" destId="{EFF6AF57-0A00-F849-BA25-604A48B50A71}" srcOrd="1" destOrd="0" presId="urn:microsoft.com/office/officeart/2008/layout/LinedList"/>
    <dgm:cxn modelId="{0A438448-59D5-B74D-87B9-FC04198DE5EA}" type="presParOf" srcId="{39CB18DD-974F-6548-8B77-26635718301A}" destId="{904531A8-4CF8-554A-8E42-98E24D0DE822}" srcOrd="8" destOrd="0" presId="urn:microsoft.com/office/officeart/2008/layout/LinedList"/>
    <dgm:cxn modelId="{B05014C9-FD71-2543-B43E-0F9ABFFC54D3}" type="presParOf" srcId="{39CB18DD-974F-6548-8B77-26635718301A}" destId="{C8D8AD7D-8E65-6946-A0C9-A180C5BE9711}" srcOrd="9" destOrd="0" presId="urn:microsoft.com/office/officeart/2008/layout/LinedList"/>
    <dgm:cxn modelId="{C7B2B685-0C39-7141-B062-E8CE7789479C}" type="presParOf" srcId="{C8D8AD7D-8E65-6946-A0C9-A180C5BE9711}" destId="{7F8C287C-219E-CC42-B0E1-81C74285E659}" srcOrd="0" destOrd="0" presId="urn:microsoft.com/office/officeart/2008/layout/LinedList"/>
    <dgm:cxn modelId="{A65776CD-A059-7F43-A8B7-DF29E60AAA19}" type="presParOf" srcId="{C8D8AD7D-8E65-6946-A0C9-A180C5BE9711}" destId="{EFFF0ADC-92A2-2246-A18F-DAB1F0C725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70E588A-A11B-5A49-AAB1-73BAB3B0B63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9ADACB3-D137-5D42-ABB7-B852F922C4D1}">
      <dgm:prSet/>
      <dgm:spPr/>
      <dgm:t>
        <a:bodyPr/>
        <a:lstStyle/>
        <a:p>
          <a:r>
            <a:rPr lang="zh-CN" altLang="en-US" b="0" i="0" u="none"/>
            <a:t>第四百一十二条　</a:t>
          </a:r>
          <a:r>
            <a:rPr lang="en-US" altLang="zh-CN" b="0" i="0" u="none"/>
            <a:t>【</a:t>
          </a:r>
          <a:r>
            <a:rPr lang="zh-CN" altLang="en-US" b="0" i="0" u="none"/>
            <a:t>抵押权对抵押财产孳息的效力</a:t>
          </a:r>
          <a:r>
            <a:rPr lang="en-US" altLang="zh-CN" b="0" i="0" u="none"/>
            <a:t>】</a:t>
          </a:r>
          <a:r>
            <a:rPr lang="zh-CN" altLang="en-US" b="0" i="0" u="none"/>
            <a:t>债务人不履行到期债务或者发生当事人约定的实现抵押权的情形</a:t>
          </a:r>
          <a:r>
            <a:rPr lang="en-US" altLang="zh-CN" b="0" i="0" u="none"/>
            <a:t>,</a:t>
          </a:r>
          <a:r>
            <a:rPr lang="zh-CN" altLang="en-US" b="0" i="0" u="none"/>
            <a:t>致使抵押财产被人民法院依法扣押的</a:t>
          </a:r>
          <a:r>
            <a:rPr lang="en-US" altLang="zh-CN" b="0" i="0" u="none"/>
            <a:t>,</a:t>
          </a:r>
          <a:r>
            <a:rPr lang="zh-CN" altLang="en-US" b="0" i="0" u="none"/>
            <a:t>自扣押之日起</a:t>
          </a:r>
          <a:r>
            <a:rPr lang="en-US" altLang="zh-CN" b="0" i="0" u="none"/>
            <a:t>,</a:t>
          </a:r>
          <a:r>
            <a:rPr lang="zh-CN" altLang="en-US" b="0" i="0" u="none"/>
            <a:t>抵押权人有权收取该抵押财产的天然孳息或者法定孳息</a:t>
          </a:r>
          <a:r>
            <a:rPr lang="en-US" altLang="zh-CN" b="0" i="0" u="none"/>
            <a:t>,</a:t>
          </a:r>
          <a:r>
            <a:rPr lang="zh-CN" altLang="en-US" b="0" i="0" u="none"/>
            <a:t>但是抵押权人未通知应当清偿法定孳息义务人的除外。</a:t>
          </a:r>
        </a:p>
      </dgm:t>
    </dgm:pt>
    <dgm:pt modelId="{0F744EF4-F377-E945-945C-61176377AE1F}" type="parTrans" cxnId="{6F62773E-D117-2B41-A9BA-E0BA96CC7F70}">
      <dgm:prSet/>
      <dgm:spPr/>
      <dgm:t>
        <a:bodyPr/>
        <a:lstStyle/>
        <a:p>
          <a:endParaRPr lang="zh-CN" altLang="en-US"/>
        </a:p>
      </dgm:t>
    </dgm:pt>
    <dgm:pt modelId="{58816636-7297-1C49-BBF2-813AC91A8974}" type="sibTrans" cxnId="{6F62773E-D117-2B41-A9BA-E0BA96CC7F70}">
      <dgm:prSet/>
      <dgm:spPr/>
      <dgm:t>
        <a:bodyPr/>
        <a:lstStyle/>
        <a:p>
          <a:endParaRPr lang="zh-CN" altLang="en-US"/>
        </a:p>
      </dgm:t>
    </dgm:pt>
    <dgm:pt modelId="{32B84984-E7DE-BD4A-80D2-AE62C0D18653}">
      <dgm:prSet/>
      <dgm:spPr/>
      <dgm:t>
        <a:bodyPr/>
        <a:lstStyle/>
        <a:p>
          <a:r>
            <a:rPr lang="zh-CN" altLang="en-US" b="0" i="0" u="none"/>
            <a:t>前款规定的孳息应当先充抵收取孳息的费用。</a:t>
          </a:r>
        </a:p>
      </dgm:t>
    </dgm:pt>
    <dgm:pt modelId="{93610661-7A99-434A-A11A-9B32E3AD3D99}" type="parTrans" cxnId="{4BC85D32-D4EF-3A46-B1F7-C04D6B5A4A9D}">
      <dgm:prSet/>
      <dgm:spPr/>
      <dgm:t>
        <a:bodyPr/>
        <a:lstStyle/>
        <a:p>
          <a:endParaRPr lang="zh-CN" altLang="en-US"/>
        </a:p>
      </dgm:t>
    </dgm:pt>
    <dgm:pt modelId="{80227E82-36F0-BD4B-84D8-B729287F2FD8}" type="sibTrans" cxnId="{4BC85D32-D4EF-3A46-B1F7-C04D6B5A4A9D}">
      <dgm:prSet/>
      <dgm:spPr/>
      <dgm:t>
        <a:bodyPr/>
        <a:lstStyle/>
        <a:p>
          <a:endParaRPr lang="zh-CN" altLang="en-US"/>
        </a:p>
      </dgm:t>
    </dgm:pt>
    <dgm:pt modelId="{A57A03E8-B758-E84B-877A-0370BBBA9A4D}">
      <dgm:prSet/>
      <dgm:spPr/>
      <dgm:t>
        <a:bodyPr/>
        <a:lstStyle/>
        <a:p>
          <a:r>
            <a:rPr lang="zh-CN" altLang="en-US" b="0" i="0" u="none"/>
            <a:t>第四百一十三条　</a:t>
          </a:r>
          <a:r>
            <a:rPr lang="en-US" altLang="zh-CN" b="0" i="0" u="none"/>
            <a:t>【</a:t>
          </a:r>
          <a:r>
            <a:rPr lang="zh-CN" altLang="en-US" b="0" i="0" u="none"/>
            <a:t>抵押财产变价后的处理</a:t>
          </a:r>
          <a:r>
            <a:rPr lang="en-US" altLang="zh-CN" b="0" i="0" u="none"/>
            <a:t>】</a:t>
          </a:r>
          <a:r>
            <a:rPr lang="zh-CN" altLang="en-US" b="0" i="0" u="none"/>
            <a:t>抵押财产折价或者拍卖、变卖后</a:t>
          </a:r>
          <a:r>
            <a:rPr lang="en-US" altLang="zh-CN" b="0" i="0" u="none"/>
            <a:t>,</a:t>
          </a:r>
          <a:r>
            <a:rPr lang="zh-CN" altLang="en-US" b="0" i="0" u="none"/>
            <a:t>其价款超过债权数额的部分归抵押人所有</a:t>
          </a:r>
          <a:r>
            <a:rPr lang="en-US" altLang="zh-CN" b="0" i="0" u="none"/>
            <a:t>,</a:t>
          </a:r>
          <a:r>
            <a:rPr lang="zh-CN" altLang="en-US" b="0" i="0" u="none"/>
            <a:t>不足部分由债务人清偿。</a:t>
          </a:r>
        </a:p>
      </dgm:t>
    </dgm:pt>
    <dgm:pt modelId="{5B72D0A8-F0A5-234D-B0F8-3A976D856751}" type="parTrans" cxnId="{F594DF41-1063-4C46-82D3-531667974696}">
      <dgm:prSet/>
      <dgm:spPr/>
      <dgm:t>
        <a:bodyPr/>
        <a:lstStyle/>
        <a:p>
          <a:endParaRPr lang="zh-CN" altLang="en-US"/>
        </a:p>
      </dgm:t>
    </dgm:pt>
    <dgm:pt modelId="{5EA10358-1AC1-6E4A-9D38-3ED94416A20D}" type="sibTrans" cxnId="{F594DF41-1063-4C46-82D3-531667974696}">
      <dgm:prSet/>
      <dgm:spPr/>
      <dgm:t>
        <a:bodyPr/>
        <a:lstStyle/>
        <a:p>
          <a:endParaRPr lang="zh-CN" altLang="en-US"/>
        </a:p>
      </dgm:t>
    </dgm:pt>
    <dgm:pt modelId="{9335634E-4F33-9348-9EE5-3722CA665CEF}" type="pres">
      <dgm:prSet presAssocID="{270E588A-A11B-5A49-AAB1-73BAB3B0B637}" presName="vert0" presStyleCnt="0">
        <dgm:presLayoutVars>
          <dgm:dir/>
          <dgm:animOne val="branch"/>
          <dgm:animLvl val="lvl"/>
        </dgm:presLayoutVars>
      </dgm:prSet>
      <dgm:spPr/>
    </dgm:pt>
    <dgm:pt modelId="{7601CEB7-5F27-1646-8257-1A6B962A45D7}" type="pres">
      <dgm:prSet presAssocID="{99ADACB3-D137-5D42-ABB7-B852F922C4D1}" presName="thickLine" presStyleLbl="alignNode1" presStyleIdx="0" presStyleCnt="3"/>
      <dgm:spPr/>
    </dgm:pt>
    <dgm:pt modelId="{B682E3C1-7A6C-E64F-A198-6746D9BABC57}" type="pres">
      <dgm:prSet presAssocID="{99ADACB3-D137-5D42-ABB7-B852F922C4D1}" presName="horz1" presStyleCnt="0"/>
      <dgm:spPr/>
    </dgm:pt>
    <dgm:pt modelId="{63701A68-1CE7-114B-B178-2CE0D3CDF4DE}" type="pres">
      <dgm:prSet presAssocID="{99ADACB3-D137-5D42-ABB7-B852F922C4D1}" presName="tx1" presStyleLbl="revTx" presStyleIdx="0" presStyleCnt="3"/>
      <dgm:spPr/>
    </dgm:pt>
    <dgm:pt modelId="{6CA676EE-354D-6F4D-93C9-56F9A48560B4}" type="pres">
      <dgm:prSet presAssocID="{99ADACB3-D137-5D42-ABB7-B852F922C4D1}" presName="vert1" presStyleCnt="0"/>
      <dgm:spPr/>
    </dgm:pt>
    <dgm:pt modelId="{5A74CD4B-54ED-FD48-A4C9-79DB5072BED9}" type="pres">
      <dgm:prSet presAssocID="{32B84984-E7DE-BD4A-80D2-AE62C0D18653}" presName="thickLine" presStyleLbl="alignNode1" presStyleIdx="1" presStyleCnt="3"/>
      <dgm:spPr/>
    </dgm:pt>
    <dgm:pt modelId="{2DE1F9D5-44E4-5843-8AF8-41183C71E5CE}" type="pres">
      <dgm:prSet presAssocID="{32B84984-E7DE-BD4A-80D2-AE62C0D18653}" presName="horz1" presStyleCnt="0"/>
      <dgm:spPr/>
    </dgm:pt>
    <dgm:pt modelId="{0820EC85-8CFD-3646-B5D3-75F5C8726E3C}" type="pres">
      <dgm:prSet presAssocID="{32B84984-E7DE-BD4A-80D2-AE62C0D18653}" presName="tx1" presStyleLbl="revTx" presStyleIdx="1" presStyleCnt="3"/>
      <dgm:spPr/>
    </dgm:pt>
    <dgm:pt modelId="{5CF5289A-8865-F24E-9A79-54DD3FCE001C}" type="pres">
      <dgm:prSet presAssocID="{32B84984-E7DE-BD4A-80D2-AE62C0D18653}" presName="vert1" presStyleCnt="0"/>
      <dgm:spPr/>
    </dgm:pt>
    <dgm:pt modelId="{EE77505B-71F7-E54A-BD49-75EAC62E7B0A}" type="pres">
      <dgm:prSet presAssocID="{A57A03E8-B758-E84B-877A-0370BBBA9A4D}" presName="thickLine" presStyleLbl="alignNode1" presStyleIdx="2" presStyleCnt="3"/>
      <dgm:spPr/>
    </dgm:pt>
    <dgm:pt modelId="{52CDE162-51F9-7A4D-A0E8-D5AA6CA6DD18}" type="pres">
      <dgm:prSet presAssocID="{A57A03E8-B758-E84B-877A-0370BBBA9A4D}" presName="horz1" presStyleCnt="0"/>
      <dgm:spPr/>
    </dgm:pt>
    <dgm:pt modelId="{134C2584-15F3-ED47-8EC4-D9AB0C5DB557}" type="pres">
      <dgm:prSet presAssocID="{A57A03E8-B758-E84B-877A-0370BBBA9A4D}" presName="tx1" presStyleLbl="revTx" presStyleIdx="2" presStyleCnt="3"/>
      <dgm:spPr/>
    </dgm:pt>
    <dgm:pt modelId="{FF639382-CC3C-6947-A5C8-C2C42C53DD4B}" type="pres">
      <dgm:prSet presAssocID="{A57A03E8-B758-E84B-877A-0370BBBA9A4D}" presName="vert1" presStyleCnt="0"/>
      <dgm:spPr/>
    </dgm:pt>
  </dgm:ptLst>
  <dgm:cxnLst>
    <dgm:cxn modelId="{B622A42A-5F9E-D54E-8934-18690CB7E940}" type="presOf" srcId="{32B84984-E7DE-BD4A-80D2-AE62C0D18653}" destId="{0820EC85-8CFD-3646-B5D3-75F5C8726E3C}" srcOrd="0" destOrd="0" presId="urn:microsoft.com/office/officeart/2008/layout/LinedList"/>
    <dgm:cxn modelId="{4BC85D32-D4EF-3A46-B1F7-C04D6B5A4A9D}" srcId="{270E588A-A11B-5A49-AAB1-73BAB3B0B637}" destId="{32B84984-E7DE-BD4A-80D2-AE62C0D18653}" srcOrd="1" destOrd="0" parTransId="{93610661-7A99-434A-A11A-9B32E3AD3D99}" sibTransId="{80227E82-36F0-BD4B-84D8-B729287F2FD8}"/>
    <dgm:cxn modelId="{6F62773E-D117-2B41-A9BA-E0BA96CC7F70}" srcId="{270E588A-A11B-5A49-AAB1-73BAB3B0B637}" destId="{99ADACB3-D137-5D42-ABB7-B852F922C4D1}" srcOrd="0" destOrd="0" parTransId="{0F744EF4-F377-E945-945C-61176377AE1F}" sibTransId="{58816636-7297-1C49-BBF2-813AC91A8974}"/>
    <dgm:cxn modelId="{F594DF41-1063-4C46-82D3-531667974696}" srcId="{270E588A-A11B-5A49-AAB1-73BAB3B0B637}" destId="{A57A03E8-B758-E84B-877A-0370BBBA9A4D}" srcOrd="2" destOrd="0" parTransId="{5B72D0A8-F0A5-234D-B0F8-3A976D856751}" sibTransId="{5EA10358-1AC1-6E4A-9D38-3ED94416A20D}"/>
    <dgm:cxn modelId="{7D92B676-00C7-9041-ABB5-8B2E6FADE48E}" type="presOf" srcId="{A57A03E8-B758-E84B-877A-0370BBBA9A4D}" destId="{134C2584-15F3-ED47-8EC4-D9AB0C5DB557}" srcOrd="0" destOrd="0" presId="urn:microsoft.com/office/officeart/2008/layout/LinedList"/>
    <dgm:cxn modelId="{503288A2-D9F5-4046-AE94-3339CA51F362}" type="presOf" srcId="{270E588A-A11B-5A49-AAB1-73BAB3B0B637}" destId="{9335634E-4F33-9348-9EE5-3722CA665CEF}" srcOrd="0" destOrd="0" presId="urn:microsoft.com/office/officeart/2008/layout/LinedList"/>
    <dgm:cxn modelId="{89B7C2AF-6982-F748-B324-0CBBDE1C9332}" type="presOf" srcId="{99ADACB3-D137-5D42-ABB7-B852F922C4D1}" destId="{63701A68-1CE7-114B-B178-2CE0D3CDF4DE}" srcOrd="0" destOrd="0" presId="urn:microsoft.com/office/officeart/2008/layout/LinedList"/>
    <dgm:cxn modelId="{DA576A70-1B69-5A4B-887E-9E3FC2ABA5C6}" type="presParOf" srcId="{9335634E-4F33-9348-9EE5-3722CA665CEF}" destId="{7601CEB7-5F27-1646-8257-1A6B962A45D7}" srcOrd="0" destOrd="0" presId="urn:microsoft.com/office/officeart/2008/layout/LinedList"/>
    <dgm:cxn modelId="{A9DB89C1-C85D-8148-9C40-9EBC38EBCC35}" type="presParOf" srcId="{9335634E-4F33-9348-9EE5-3722CA665CEF}" destId="{B682E3C1-7A6C-E64F-A198-6746D9BABC57}" srcOrd="1" destOrd="0" presId="urn:microsoft.com/office/officeart/2008/layout/LinedList"/>
    <dgm:cxn modelId="{D5C22AC6-3DF1-364E-82BF-22964D0C2C51}" type="presParOf" srcId="{B682E3C1-7A6C-E64F-A198-6746D9BABC57}" destId="{63701A68-1CE7-114B-B178-2CE0D3CDF4DE}" srcOrd="0" destOrd="0" presId="urn:microsoft.com/office/officeart/2008/layout/LinedList"/>
    <dgm:cxn modelId="{FC3C4FFF-3616-584A-B308-C973465AE337}" type="presParOf" srcId="{B682E3C1-7A6C-E64F-A198-6746D9BABC57}" destId="{6CA676EE-354D-6F4D-93C9-56F9A48560B4}" srcOrd="1" destOrd="0" presId="urn:microsoft.com/office/officeart/2008/layout/LinedList"/>
    <dgm:cxn modelId="{437E44EC-808D-4243-8209-B987A3FE6DA9}" type="presParOf" srcId="{9335634E-4F33-9348-9EE5-3722CA665CEF}" destId="{5A74CD4B-54ED-FD48-A4C9-79DB5072BED9}" srcOrd="2" destOrd="0" presId="urn:microsoft.com/office/officeart/2008/layout/LinedList"/>
    <dgm:cxn modelId="{E660E486-0F79-8A4B-8C98-E1219F983889}" type="presParOf" srcId="{9335634E-4F33-9348-9EE5-3722CA665CEF}" destId="{2DE1F9D5-44E4-5843-8AF8-41183C71E5CE}" srcOrd="3" destOrd="0" presId="urn:microsoft.com/office/officeart/2008/layout/LinedList"/>
    <dgm:cxn modelId="{95667232-AEDB-7A4A-A69D-7AA00B6E7B09}" type="presParOf" srcId="{2DE1F9D5-44E4-5843-8AF8-41183C71E5CE}" destId="{0820EC85-8CFD-3646-B5D3-75F5C8726E3C}" srcOrd="0" destOrd="0" presId="urn:microsoft.com/office/officeart/2008/layout/LinedList"/>
    <dgm:cxn modelId="{2CE19DFC-5BF1-0343-A134-DF23831C618C}" type="presParOf" srcId="{2DE1F9D5-44E4-5843-8AF8-41183C71E5CE}" destId="{5CF5289A-8865-F24E-9A79-54DD3FCE001C}" srcOrd="1" destOrd="0" presId="urn:microsoft.com/office/officeart/2008/layout/LinedList"/>
    <dgm:cxn modelId="{34359006-FED4-7B48-9F2B-F8FF19D2E493}" type="presParOf" srcId="{9335634E-4F33-9348-9EE5-3722CA665CEF}" destId="{EE77505B-71F7-E54A-BD49-75EAC62E7B0A}" srcOrd="4" destOrd="0" presId="urn:microsoft.com/office/officeart/2008/layout/LinedList"/>
    <dgm:cxn modelId="{82632A0F-07B4-9A4F-9B36-49B52BF4C3C7}" type="presParOf" srcId="{9335634E-4F33-9348-9EE5-3722CA665CEF}" destId="{52CDE162-51F9-7A4D-A0E8-D5AA6CA6DD18}" srcOrd="5" destOrd="0" presId="urn:microsoft.com/office/officeart/2008/layout/LinedList"/>
    <dgm:cxn modelId="{03E3A124-33A6-3C4F-929B-A7C751207C72}" type="presParOf" srcId="{52CDE162-51F9-7A4D-A0E8-D5AA6CA6DD18}" destId="{134C2584-15F3-ED47-8EC4-D9AB0C5DB557}" srcOrd="0" destOrd="0" presId="urn:microsoft.com/office/officeart/2008/layout/LinedList"/>
    <dgm:cxn modelId="{A7FF2743-BC3C-624A-8EF6-0C25F9B133FB}" type="presParOf" srcId="{52CDE162-51F9-7A4D-A0E8-D5AA6CA6DD18}" destId="{FF639382-CC3C-6947-A5C8-C2C42C53DD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0EF6978-425A-6D4F-9E96-5B8280409B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C095FC0-950C-AD41-A341-6C4A6CCF5948}">
      <dgm:prSet/>
      <dgm:spPr/>
      <dgm:t>
        <a:bodyPr/>
        <a:lstStyle/>
        <a:p>
          <a:r>
            <a:rPr lang="zh-CN" altLang="en-US" b="0" i="0" u="none"/>
            <a:t>第四百一十四条　</a:t>
          </a:r>
          <a:r>
            <a:rPr lang="en-US" altLang="zh-CN" b="0" i="0" u="none"/>
            <a:t>【</a:t>
          </a:r>
          <a:r>
            <a:rPr lang="zh-CN" altLang="en-US" b="0" i="0" u="none"/>
            <a:t>数个抵押权的清偿顺序</a:t>
          </a:r>
          <a:r>
            <a:rPr lang="en-US" altLang="zh-CN" b="0" i="0" u="none"/>
            <a:t>】</a:t>
          </a:r>
          <a:r>
            <a:rPr lang="zh-CN" altLang="en-US" b="0" i="0" u="none"/>
            <a:t>同一财产向两个以上债权人抵押的</a:t>
          </a:r>
          <a:r>
            <a:rPr lang="en-US" altLang="zh-CN" b="0" i="0" u="none"/>
            <a:t>,</a:t>
          </a:r>
          <a:r>
            <a:rPr lang="zh-CN" altLang="en-US" b="0" i="0" u="none"/>
            <a:t>拍卖、变卖抵押财产所得的价款依照下列规定清偿</a:t>
          </a:r>
          <a:r>
            <a:rPr lang="en-US" altLang="zh-CN" b="0" i="0" u="none"/>
            <a:t>:</a:t>
          </a:r>
        </a:p>
      </dgm:t>
    </dgm:pt>
    <dgm:pt modelId="{0C43EF64-1560-9C4F-8CD2-3B73BB236EC0}" type="parTrans" cxnId="{01E48B20-10FD-9F44-AD60-85124A391B14}">
      <dgm:prSet/>
      <dgm:spPr/>
      <dgm:t>
        <a:bodyPr/>
        <a:lstStyle/>
        <a:p>
          <a:endParaRPr lang="zh-CN" altLang="en-US"/>
        </a:p>
      </dgm:t>
    </dgm:pt>
    <dgm:pt modelId="{F16A6358-9F60-1C4C-AC6A-DB95F02737C1}" type="sibTrans" cxnId="{01E48B20-10FD-9F44-AD60-85124A391B14}">
      <dgm:prSet/>
      <dgm:spPr/>
      <dgm:t>
        <a:bodyPr/>
        <a:lstStyle/>
        <a:p>
          <a:endParaRPr lang="zh-CN" altLang="en-US"/>
        </a:p>
      </dgm:t>
    </dgm:pt>
    <dgm:pt modelId="{4DA04016-9F6E-6244-B639-5DE14CA9C466}">
      <dgm:prSet/>
      <dgm:spPr/>
      <dgm:t>
        <a:bodyPr/>
        <a:lstStyle/>
        <a:p>
          <a:r>
            <a:rPr lang="en-US" altLang="zh-CN" b="0" i="0" u="none"/>
            <a:t>(</a:t>
          </a:r>
          <a:r>
            <a:rPr lang="zh-CN" altLang="en-US" b="0" i="0" u="none"/>
            <a:t>一</a:t>
          </a:r>
          <a:r>
            <a:rPr lang="en-US" altLang="zh-CN" b="0" i="0" u="none"/>
            <a:t>)</a:t>
          </a:r>
          <a:r>
            <a:rPr lang="zh-CN" altLang="en-US" b="0" i="0" u="none"/>
            <a:t>抵押权已经登记的</a:t>
          </a:r>
          <a:r>
            <a:rPr lang="en-US" altLang="zh-CN" b="0" i="0" u="none"/>
            <a:t>,</a:t>
          </a:r>
          <a:r>
            <a:rPr lang="zh-CN" altLang="en-US" b="0" i="0" u="none"/>
            <a:t>按照登记的时间先后确定清偿顺序</a:t>
          </a:r>
          <a:r>
            <a:rPr lang="en-US" altLang="zh-CN" b="0" i="0" u="none"/>
            <a:t>;</a:t>
          </a:r>
        </a:p>
      </dgm:t>
    </dgm:pt>
    <dgm:pt modelId="{42697391-4E19-CE46-A4D2-9AE43273CA18}" type="parTrans" cxnId="{B5F15259-90A6-9446-99DB-AFF7743F0D11}">
      <dgm:prSet/>
      <dgm:spPr/>
      <dgm:t>
        <a:bodyPr/>
        <a:lstStyle/>
        <a:p>
          <a:endParaRPr lang="zh-CN" altLang="en-US"/>
        </a:p>
      </dgm:t>
    </dgm:pt>
    <dgm:pt modelId="{9F9309C8-2586-224D-951C-3B254D9C706C}" type="sibTrans" cxnId="{B5F15259-90A6-9446-99DB-AFF7743F0D11}">
      <dgm:prSet/>
      <dgm:spPr/>
      <dgm:t>
        <a:bodyPr/>
        <a:lstStyle/>
        <a:p>
          <a:endParaRPr lang="zh-CN" altLang="en-US"/>
        </a:p>
      </dgm:t>
    </dgm:pt>
    <dgm:pt modelId="{7A4F76AC-8ED0-524F-BCE3-23313CC104E3}">
      <dgm:prSet/>
      <dgm:spPr/>
      <dgm:t>
        <a:bodyPr/>
        <a:lstStyle/>
        <a:p>
          <a:r>
            <a:rPr lang="en-US" altLang="zh-CN" b="0" i="0" u="none"/>
            <a:t>(</a:t>
          </a:r>
          <a:r>
            <a:rPr lang="zh-CN" altLang="en-US" b="0" i="0" u="none"/>
            <a:t>二</a:t>
          </a:r>
          <a:r>
            <a:rPr lang="en-US" altLang="zh-CN" b="0" i="0" u="none"/>
            <a:t>)</a:t>
          </a:r>
          <a:r>
            <a:rPr lang="zh-CN" altLang="en-US" b="0" i="0" u="none"/>
            <a:t>抵押权已经登记的先于未登记的受偿</a:t>
          </a:r>
          <a:r>
            <a:rPr lang="en-US" altLang="zh-CN" b="0" i="0" u="none"/>
            <a:t>;</a:t>
          </a:r>
        </a:p>
      </dgm:t>
    </dgm:pt>
    <dgm:pt modelId="{EB638BC0-E833-5040-9DA9-4DCC1B002642}" type="parTrans" cxnId="{6E5FAC9E-3DF0-E148-BDA7-FF702F3FB426}">
      <dgm:prSet/>
      <dgm:spPr/>
      <dgm:t>
        <a:bodyPr/>
        <a:lstStyle/>
        <a:p>
          <a:endParaRPr lang="zh-CN" altLang="en-US"/>
        </a:p>
      </dgm:t>
    </dgm:pt>
    <dgm:pt modelId="{265AF885-FC0D-0A47-8DD8-5DE9CF4F3048}" type="sibTrans" cxnId="{6E5FAC9E-3DF0-E148-BDA7-FF702F3FB426}">
      <dgm:prSet/>
      <dgm:spPr/>
      <dgm:t>
        <a:bodyPr/>
        <a:lstStyle/>
        <a:p>
          <a:endParaRPr lang="zh-CN" altLang="en-US"/>
        </a:p>
      </dgm:t>
    </dgm:pt>
    <dgm:pt modelId="{1CC38BCB-BCCA-F54A-971A-A718B77A81EE}">
      <dgm:prSet/>
      <dgm:spPr/>
      <dgm:t>
        <a:bodyPr/>
        <a:lstStyle/>
        <a:p>
          <a:r>
            <a:rPr lang="en-US" altLang="zh-CN" b="0" i="0" u="none"/>
            <a:t>(</a:t>
          </a:r>
          <a:r>
            <a:rPr lang="zh-CN" altLang="en-US" b="0" i="0" u="none"/>
            <a:t>三</a:t>
          </a:r>
          <a:r>
            <a:rPr lang="en-US" altLang="zh-CN" b="0" i="0" u="none"/>
            <a:t>)</a:t>
          </a:r>
          <a:r>
            <a:rPr lang="zh-CN" altLang="en-US" b="0" i="0" u="none"/>
            <a:t>抵押权未登记的</a:t>
          </a:r>
          <a:r>
            <a:rPr lang="en-US" altLang="zh-CN" b="0" i="0" u="none"/>
            <a:t>,</a:t>
          </a:r>
          <a:r>
            <a:rPr lang="zh-CN" altLang="en-US" b="0" i="0" u="none"/>
            <a:t>按照债权比例清偿。</a:t>
          </a:r>
        </a:p>
      </dgm:t>
    </dgm:pt>
    <dgm:pt modelId="{3E298770-17E6-3646-B853-647B4BE58057}" type="parTrans" cxnId="{2102D63E-9EBA-A84C-8BE2-4A0ADA3DCAF3}">
      <dgm:prSet/>
      <dgm:spPr/>
      <dgm:t>
        <a:bodyPr/>
        <a:lstStyle/>
        <a:p>
          <a:endParaRPr lang="zh-CN" altLang="en-US"/>
        </a:p>
      </dgm:t>
    </dgm:pt>
    <dgm:pt modelId="{D192016E-D254-534F-9D60-7D22E79714D9}" type="sibTrans" cxnId="{2102D63E-9EBA-A84C-8BE2-4A0ADA3DCAF3}">
      <dgm:prSet/>
      <dgm:spPr/>
      <dgm:t>
        <a:bodyPr/>
        <a:lstStyle/>
        <a:p>
          <a:endParaRPr lang="zh-CN" altLang="en-US"/>
        </a:p>
      </dgm:t>
    </dgm:pt>
    <dgm:pt modelId="{6E3FCE8F-D4F6-F543-9AD7-B20E8CED8504}">
      <dgm:prSet/>
      <dgm:spPr/>
      <dgm:t>
        <a:bodyPr/>
        <a:lstStyle/>
        <a:p>
          <a:r>
            <a:rPr lang="zh-CN" altLang="en-US" b="0" i="0" u="none"/>
            <a:t>其他可以登记的担保物权</a:t>
          </a:r>
          <a:r>
            <a:rPr lang="en-US" altLang="zh-CN" b="0" i="0" u="none"/>
            <a:t>,</a:t>
          </a:r>
          <a:r>
            <a:rPr lang="zh-CN" altLang="en-US" b="0" i="0" u="none"/>
            <a:t>清偿顺序参照适用前款规定。</a:t>
          </a:r>
        </a:p>
      </dgm:t>
    </dgm:pt>
    <dgm:pt modelId="{3AFEC8F5-B611-4242-8574-0F902AD2C38E}" type="parTrans" cxnId="{42EAC6F3-D66D-2549-ADCE-D0BE72D84C11}">
      <dgm:prSet/>
      <dgm:spPr/>
      <dgm:t>
        <a:bodyPr/>
        <a:lstStyle/>
        <a:p>
          <a:endParaRPr lang="zh-CN" altLang="en-US"/>
        </a:p>
      </dgm:t>
    </dgm:pt>
    <dgm:pt modelId="{A40AF9CA-45ED-1D42-A794-2DDA215A1B55}" type="sibTrans" cxnId="{42EAC6F3-D66D-2549-ADCE-D0BE72D84C11}">
      <dgm:prSet/>
      <dgm:spPr/>
      <dgm:t>
        <a:bodyPr/>
        <a:lstStyle/>
        <a:p>
          <a:endParaRPr lang="zh-CN" altLang="en-US"/>
        </a:p>
      </dgm:t>
    </dgm:pt>
    <dgm:pt modelId="{5AA6FE18-51D2-2441-965D-F32C07A2F409}" type="pres">
      <dgm:prSet presAssocID="{F0EF6978-425A-6D4F-9E96-5B8280409B9A}" presName="vert0" presStyleCnt="0">
        <dgm:presLayoutVars>
          <dgm:dir/>
          <dgm:animOne val="branch"/>
          <dgm:animLvl val="lvl"/>
        </dgm:presLayoutVars>
      </dgm:prSet>
      <dgm:spPr/>
    </dgm:pt>
    <dgm:pt modelId="{28C2858E-4C71-344A-A529-84CB53E84541}" type="pres">
      <dgm:prSet presAssocID="{BC095FC0-950C-AD41-A341-6C4A6CCF5948}" presName="thickLine" presStyleLbl="alignNode1" presStyleIdx="0" presStyleCnt="5"/>
      <dgm:spPr/>
    </dgm:pt>
    <dgm:pt modelId="{2C93A52E-34BA-6340-BAE8-AF435B108C0C}" type="pres">
      <dgm:prSet presAssocID="{BC095FC0-950C-AD41-A341-6C4A6CCF5948}" presName="horz1" presStyleCnt="0"/>
      <dgm:spPr/>
    </dgm:pt>
    <dgm:pt modelId="{C16A4CFA-10D2-514E-BB45-6BA03F43E03A}" type="pres">
      <dgm:prSet presAssocID="{BC095FC0-950C-AD41-A341-6C4A6CCF5948}" presName="tx1" presStyleLbl="revTx" presStyleIdx="0" presStyleCnt="5"/>
      <dgm:spPr/>
    </dgm:pt>
    <dgm:pt modelId="{D057E521-CA46-834D-9799-65BAA48D5B22}" type="pres">
      <dgm:prSet presAssocID="{BC095FC0-950C-AD41-A341-6C4A6CCF5948}" presName="vert1" presStyleCnt="0"/>
      <dgm:spPr/>
    </dgm:pt>
    <dgm:pt modelId="{2F20D082-8C56-104F-AAC1-E4AB591D9781}" type="pres">
      <dgm:prSet presAssocID="{4DA04016-9F6E-6244-B639-5DE14CA9C466}" presName="thickLine" presStyleLbl="alignNode1" presStyleIdx="1" presStyleCnt="5"/>
      <dgm:spPr/>
    </dgm:pt>
    <dgm:pt modelId="{B689F647-A552-5A41-AB26-5B04C30876AA}" type="pres">
      <dgm:prSet presAssocID="{4DA04016-9F6E-6244-B639-5DE14CA9C466}" presName="horz1" presStyleCnt="0"/>
      <dgm:spPr/>
    </dgm:pt>
    <dgm:pt modelId="{4B3E4498-DC97-D946-9131-E5D2808337F9}" type="pres">
      <dgm:prSet presAssocID="{4DA04016-9F6E-6244-B639-5DE14CA9C466}" presName="tx1" presStyleLbl="revTx" presStyleIdx="1" presStyleCnt="5"/>
      <dgm:spPr/>
    </dgm:pt>
    <dgm:pt modelId="{BAD42EE6-1060-C043-A032-C9080D51A8E4}" type="pres">
      <dgm:prSet presAssocID="{4DA04016-9F6E-6244-B639-5DE14CA9C466}" presName="vert1" presStyleCnt="0"/>
      <dgm:spPr/>
    </dgm:pt>
    <dgm:pt modelId="{514E9ABA-4A92-614D-9468-A0D1790844F9}" type="pres">
      <dgm:prSet presAssocID="{7A4F76AC-8ED0-524F-BCE3-23313CC104E3}" presName="thickLine" presStyleLbl="alignNode1" presStyleIdx="2" presStyleCnt="5"/>
      <dgm:spPr/>
    </dgm:pt>
    <dgm:pt modelId="{6820C3B3-4E33-174B-84B7-D02A9C35EEA7}" type="pres">
      <dgm:prSet presAssocID="{7A4F76AC-8ED0-524F-BCE3-23313CC104E3}" presName="horz1" presStyleCnt="0"/>
      <dgm:spPr/>
    </dgm:pt>
    <dgm:pt modelId="{86A34E0D-9E1C-D342-A52C-60A854B97C69}" type="pres">
      <dgm:prSet presAssocID="{7A4F76AC-8ED0-524F-BCE3-23313CC104E3}" presName="tx1" presStyleLbl="revTx" presStyleIdx="2" presStyleCnt="5"/>
      <dgm:spPr/>
    </dgm:pt>
    <dgm:pt modelId="{FF0E6720-E3CD-ED4C-8BD2-3140D2736E36}" type="pres">
      <dgm:prSet presAssocID="{7A4F76AC-8ED0-524F-BCE3-23313CC104E3}" presName="vert1" presStyleCnt="0"/>
      <dgm:spPr/>
    </dgm:pt>
    <dgm:pt modelId="{99F3A280-4F77-1C4B-AE86-AC0FC562599E}" type="pres">
      <dgm:prSet presAssocID="{1CC38BCB-BCCA-F54A-971A-A718B77A81EE}" presName="thickLine" presStyleLbl="alignNode1" presStyleIdx="3" presStyleCnt="5"/>
      <dgm:spPr/>
    </dgm:pt>
    <dgm:pt modelId="{83BE96FC-FA7C-4F46-869D-31ACE2D9A0D4}" type="pres">
      <dgm:prSet presAssocID="{1CC38BCB-BCCA-F54A-971A-A718B77A81EE}" presName="horz1" presStyleCnt="0"/>
      <dgm:spPr/>
    </dgm:pt>
    <dgm:pt modelId="{4D6A5864-0E17-F541-AECD-A57648088509}" type="pres">
      <dgm:prSet presAssocID="{1CC38BCB-BCCA-F54A-971A-A718B77A81EE}" presName="tx1" presStyleLbl="revTx" presStyleIdx="3" presStyleCnt="5"/>
      <dgm:spPr/>
    </dgm:pt>
    <dgm:pt modelId="{D8F65BE8-8D1B-A944-8C0D-8E8709B9F30F}" type="pres">
      <dgm:prSet presAssocID="{1CC38BCB-BCCA-F54A-971A-A718B77A81EE}" presName="vert1" presStyleCnt="0"/>
      <dgm:spPr/>
    </dgm:pt>
    <dgm:pt modelId="{686C2825-0927-5548-9289-5AD5F8BA5587}" type="pres">
      <dgm:prSet presAssocID="{6E3FCE8F-D4F6-F543-9AD7-B20E8CED8504}" presName="thickLine" presStyleLbl="alignNode1" presStyleIdx="4" presStyleCnt="5"/>
      <dgm:spPr/>
    </dgm:pt>
    <dgm:pt modelId="{C78667DC-707A-3E40-B126-27038DB74E87}" type="pres">
      <dgm:prSet presAssocID="{6E3FCE8F-D4F6-F543-9AD7-B20E8CED8504}" presName="horz1" presStyleCnt="0"/>
      <dgm:spPr/>
    </dgm:pt>
    <dgm:pt modelId="{0087DF27-86AA-7A41-920C-6E8D54C622BD}" type="pres">
      <dgm:prSet presAssocID="{6E3FCE8F-D4F6-F543-9AD7-B20E8CED8504}" presName="tx1" presStyleLbl="revTx" presStyleIdx="4" presStyleCnt="5"/>
      <dgm:spPr/>
    </dgm:pt>
    <dgm:pt modelId="{772DDF6C-E91E-924F-A61C-85CDF2974546}" type="pres">
      <dgm:prSet presAssocID="{6E3FCE8F-D4F6-F543-9AD7-B20E8CED8504}" presName="vert1" presStyleCnt="0"/>
      <dgm:spPr/>
    </dgm:pt>
  </dgm:ptLst>
  <dgm:cxnLst>
    <dgm:cxn modelId="{FE29BD0B-C7A0-6849-8E34-2C05D1F837B5}" type="presOf" srcId="{4DA04016-9F6E-6244-B639-5DE14CA9C466}" destId="{4B3E4498-DC97-D946-9131-E5D2808337F9}" srcOrd="0" destOrd="0" presId="urn:microsoft.com/office/officeart/2008/layout/LinedList"/>
    <dgm:cxn modelId="{01E48B20-10FD-9F44-AD60-85124A391B14}" srcId="{F0EF6978-425A-6D4F-9E96-5B8280409B9A}" destId="{BC095FC0-950C-AD41-A341-6C4A6CCF5948}" srcOrd="0" destOrd="0" parTransId="{0C43EF64-1560-9C4F-8CD2-3B73BB236EC0}" sibTransId="{F16A6358-9F60-1C4C-AC6A-DB95F02737C1}"/>
    <dgm:cxn modelId="{2102D63E-9EBA-A84C-8BE2-4A0ADA3DCAF3}" srcId="{F0EF6978-425A-6D4F-9E96-5B8280409B9A}" destId="{1CC38BCB-BCCA-F54A-971A-A718B77A81EE}" srcOrd="3" destOrd="0" parTransId="{3E298770-17E6-3646-B853-647B4BE58057}" sibTransId="{D192016E-D254-534F-9D60-7D22E79714D9}"/>
    <dgm:cxn modelId="{B5F15259-90A6-9446-99DB-AFF7743F0D11}" srcId="{F0EF6978-425A-6D4F-9E96-5B8280409B9A}" destId="{4DA04016-9F6E-6244-B639-5DE14CA9C466}" srcOrd="1" destOrd="0" parTransId="{42697391-4E19-CE46-A4D2-9AE43273CA18}" sibTransId="{9F9309C8-2586-224D-951C-3B254D9C706C}"/>
    <dgm:cxn modelId="{63DE3980-39F4-004B-99EC-E8DBFC6B85CB}" type="presOf" srcId="{7A4F76AC-8ED0-524F-BCE3-23313CC104E3}" destId="{86A34E0D-9E1C-D342-A52C-60A854B97C69}" srcOrd="0" destOrd="0" presId="urn:microsoft.com/office/officeart/2008/layout/LinedList"/>
    <dgm:cxn modelId="{6E5FAC9E-3DF0-E148-BDA7-FF702F3FB426}" srcId="{F0EF6978-425A-6D4F-9E96-5B8280409B9A}" destId="{7A4F76AC-8ED0-524F-BCE3-23313CC104E3}" srcOrd="2" destOrd="0" parTransId="{EB638BC0-E833-5040-9DA9-4DCC1B002642}" sibTransId="{265AF885-FC0D-0A47-8DD8-5DE9CF4F3048}"/>
    <dgm:cxn modelId="{4D854CBA-FD99-3D4E-A078-213BA9C17578}" type="presOf" srcId="{BC095FC0-950C-AD41-A341-6C4A6CCF5948}" destId="{C16A4CFA-10D2-514E-BB45-6BA03F43E03A}" srcOrd="0" destOrd="0" presId="urn:microsoft.com/office/officeart/2008/layout/LinedList"/>
    <dgm:cxn modelId="{4BD84BC3-8D55-0C4B-AFED-22B304854BA8}" type="presOf" srcId="{1CC38BCB-BCCA-F54A-971A-A718B77A81EE}" destId="{4D6A5864-0E17-F541-AECD-A57648088509}" srcOrd="0" destOrd="0" presId="urn:microsoft.com/office/officeart/2008/layout/LinedList"/>
    <dgm:cxn modelId="{CFB02ACF-6A0D-4A4D-8CFF-22E4988AF84F}" type="presOf" srcId="{F0EF6978-425A-6D4F-9E96-5B8280409B9A}" destId="{5AA6FE18-51D2-2441-965D-F32C07A2F409}" srcOrd="0" destOrd="0" presId="urn:microsoft.com/office/officeart/2008/layout/LinedList"/>
    <dgm:cxn modelId="{42EAC6F3-D66D-2549-ADCE-D0BE72D84C11}" srcId="{F0EF6978-425A-6D4F-9E96-5B8280409B9A}" destId="{6E3FCE8F-D4F6-F543-9AD7-B20E8CED8504}" srcOrd="4" destOrd="0" parTransId="{3AFEC8F5-B611-4242-8574-0F902AD2C38E}" sibTransId="{A40AF9CA-45ED-1D42-A794-2DDA215A1B55}"/>
    <dgm:cxn modelId="{3D911AF4-E611-8B45-8827-E87A7C8023FB}" type="presOf" srcId="{6E3FCE8F-D4F6-F543-9AD7-B20E8CED8504}" destId="{0087DF27-86AA-7A41-920C-6E8D54C622BD}" srcOrd="0" destOrd="0" presId="urn:microsoft.com/office/officeart/2008/layout/LinedList"/>
    <dgm:cxn modelId="{E587797B-AA2F-2245-A429-5F37FE288031}" type="presParOf" srcId="{5AA6FE18-51D2-2441-965D-F32C07A2F409}" destId="{28C2858E-4C71-344A-A529-84CB53E84541}" srcOrd="0" destOrd="0" presId="urn:microsoft.com/office/officeart/2008/layout/LinedList"/>
    <dgm:cxn modelId="{57E04A3E-61EB-8E47-A929-778D9E3F53D8}" type="presParOf" srcId="{5AA6FE18-51D2-2441-965D-F32C07A2F409}" destId="{2C93A52E-34BA-6340-BAE8-AF435B108C0C}" srcOrd="1" destOrd="0" presId="urn:microsoft.com/office/officeart/2008/layout/LinedList"/>
    <dgm:cxn modelId="{AEFB06E0-FF38-B74D-8656-6767FEE0FF88}" type="presParOf" srcId="{2C93A52E-34BA-6340-BAE8-AF435B108C0C}" destId="{C16A4CFA-10D2-514E-BB45-6BA03F43E03A}" srcOrd="0" destOrd="0" presId="urn:microsoft.com/office/officeart/2008/layout/LinedList"/>
    <dgm:cxn modelId="{82892720-8FDB-A040-81A2-143C0E6CEA34}" type="presParOf" srcId="{2C93A52E-34BA-6340-BAE8-AF435B108C0C}" destId="{D057E521-CA46-834D-9799-65BAA48D5B22}" srcOrd="1" destOrd="0" presId="urn:microsoft.com/office/officeart/2008/layout/LinedList"/>
    <dgm:cxn modelId="{A17601C5-5102-0148-8CFE-89547E7698C2}" type="presParOf" srcId="{5AA6FE18-51D2-2441-965D-F32C07A2F409}" destId="{2F20D082-8C56-104F-AAC1-E4AB591D9781}" srcOrd="2" destOrd="0" presId="urn:microsoft.com/office/officeart/2008/layout/LinedList"/>
    <dgm:cxn modelId="{AACC45AA-EB33-E941-A263-1071C4586ECE}" type="presParOf" srcId="{5AA6FE18-51D2-2441-965D-F32C07A2F409}" destId="{B689F647-A552-5A41-AB26-5B04C30876AA}" srcOrd="3" destOrd="0" presId="urn:microsoft.com/office/officeart/2008/layout/LinedList"/>
    <dgm:cxn modelId="{9FC31D65-3383-9B49-905C-F3A695A8B437}" type="presParOf" srcId="{B689F647-A552-5A41-AB26-5B04C30876AA}" destId="{4B3E4498-DC97-D946-9131-E5D2808337F9}" srcOrd="0" destOrd="0" presId="urn:microsoft.com/office/officeart/2008/layout/LinedList"/>
    <dgm:cxn modelId="{04B2DA09-D153-914A-B0FB-B0BDB7EE319B}" type="presParOf" srcId="{B689F647-A552-5A41-AB26-5B04C30876AA}" destId="{BAD42EE6-1060-C043-A032-C9080D51A8E4}" srcOrd="1" destOrd="0" presId="urn:microsoft.com/office/officeart/2008/layout/LinedList"/>
    <dgm:cxn modelId="{6E45CEBE-F9A0-AE4E-B31F-AAE4ABE512A4}" type="presParOf" srcId="{5AA6FE18-51D2-2441-965D-F32C07A2F409}" destId="{514E9ABA-4A92-614D-9468-A0D1790844F9}" srcOrd="4" destOrd="0" presId="urn:microsoft.com/office/officeart/2008/layout/LinedList"/>
    <dgm:cxn modelId="{B2B99A2A-4225-0F4C-BE26-31AC32F16955}" type="presParOf" srcId="{5AA6FE18-51D2-2441-965D-F32C07A2F409}" destId="{6820C3B3-4E33-174B-84B7-D02A9C35EEA7}" srcOrd="5" destOrd="0" presId="urn:microsoft.com/office/officeart/2008/layout/LinedList"/>
    <dgm:cxn modelId="{73C46093-FAC1-4F4C-A1E1-C8D82C8516D7}" type="presParOf" srcId="{6820C3B3-4E33-174B-84B7-D02A9C35EEA7}" destId="{86A34E0D-9E1C-D342-A52C-60A854B97C69}" srcOrd="0" destOrd="0" presId="urn:microsoft.com/office/officeart/2008/layout/LinedList"/>
    <dgm:cxn modelId="{1636E821-6DF0-8A40-997E-12FC013CD903}" type="presParOf" srcId="{6820C3B3-4E33-174B-84B7-D02A9C35EEA7}" destId="{FF0E6720-E3CD-ED4C-8BD2-3140D2736E36}" srcOrd="1" destOrd="0" presId="urn:microsoft.com/office/officeart/2008/layout/LinedList"/>
    <dgm:cxn modelId="{B897EB31-9319-2A48-A826-16D1E9CDC4DD}" type="presParOf" srcId="{5AA6FE18-51D2-2441-965D-F32C07A2F409}" destId="{99F3A280-4F77-1C4B-AE86-AC0FC562599E}" srcOrd="6" destOrd="0" presId="urn:microsoft.com/office/officeart/2008/layout/LinedList"/>
    <dgm:cxn modelId="{18AF98CC-9126-8941-8FDE-565D982B92AF}" type="presParOf" srcId="{5AA6FE18-51D2-2441-965D-F32C07A2F409}" destId="{83BE96FC-FA7C-4F46-869D-31ACE2D9A0D4}" srcOrd="7" destOrd="0" presId="urn:microsoft.com/office/officeart/2008/layout/LinedList"/>
    <dgm:cxn modelId="{7E49C376-7095-5E4D-A01A-B794D8ECAC35}" type="presParOf" srcId="{83BE96FC-FA7C-4F46-869D-31ACE2D9A0D4}" destId="{4D6A5864-0E17-F541-AECD-A57648088509}" srcOrd="0" destOrd="0" presId="urn:microsoft.com/office/officeart/2008/layout/LinedList"/>
    <dgm:cxn modelId="{F0F5EEEA-DEF7-0845-8D4E-1251E6949D75}" type="presParOf" srcId="{83BE96FC-FA7C-4F46-869D-31ACE2D9A0D4}" destId="{D8F65BE8-8D1B-A944-8C0D-8E8709B9F30F}" srcOrd="1" destOrd="0" presId="urn:microsoft.com/office/officeart/2008/layout/LinedList"/>
    <dgm:cxn modelId="{84294355-C008-7F42-9221-349BC5AD809F}" type="presParOf" srcId="{5AA6FE18-51D2-2441-965D-F32C07A2F409}" destId="{686C2825-0927-5548-9289-5AD5F8BA5587}" srcOrd="8" destOrd="0" presId="urn:microsoft.com/office/officeart/2008/layout/LinedList"/>
    <dgm:cxn modelId="{B0E15047-BA09-E240-A7AD-6F0B5A248DE2}" type="presParOf" srcId="{5AA6FE18-51D2-2441-965D-F32C07A2F409}" destId="{C78667DC-707A-3E40-B126-27038DB74E87}" srcOrd="9" destOrd="0" presId="urn:microsoft.com/office/officeart/2008/layout/LinedList"/>
    <dgm:cxn modelId="{0FEB4F3B-031F-964D-A6AE-82051FF3867A}" type="presParOf" srcId="{C78667DC-707A-3E40-B126-27038DB74E87}" destId="{0087DF27-86AA-7A41-920C-6E8D54C622BD}" srcOrd="0" destOrd="0" presId="urn:microsoft.com/office/officeart/2008/layout/LinedList"/>
    <dgm:cxn modelId="{5AB9C0AA-196A-574C-8CD5-A775ADFB6EC6}" type="presParOf" srcId="{C78667DC-707A-3E40-B126-27038DB74E87}" destId="{772DDF6C-E91E-924F-A61C-85CDF29745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F335502F-5DBB-F646-8E42-7F424CBB4C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BCD6BE7-7A61-2F47-969C-AE8E55C518DB}">
      <dgm:prSet/>
      <dgm:spPr/>
      <dgm:t>
        <a:bodyPr/>
        <a:lstStyle/>
        <a:p>
          <a:r>
            <a:rPr lang="zh-CN" altLang="en-US" b="0" i="0" u="none"/>
            <a:t>第四百一十五条　</a:t>
          </a:r>
          <a:r>
            <a:rPr lang="en-US" altLang="zh-CN" b="0" i="0" u="none"/>
            <a:t>【</a:t>
          </a:r>
          <a:r>
            <a:rPr lang="zh-CN" altLang="en-US" b="0" i="0" u="none"/>
            <a:t>抵押权与质权的清偿顺序</a:t>
          </a:r>
          <a:r>
            <a:rPr lang="en-US" altLang="zh-CN" b="0" i="0" u="none"/>
            <a:t>】</a:t>
          </a:r>
          <a:r>
            <a:rPr lang="zh-CN" altLang="en-US" b="0" i="0" u="none"/>
            <a:t>同一财产既设立抵押权又设立质权的</a:t>
          </a:r>
          <a:r>
            <a:rPr lang="en-US" altLang="zh-CN" b="0" i="0" u="none"/>
            <a:t>,</a:t>
          </a:r>
          <a:r>
            <a:rPr lang="zh-CN" altLang="en-US" b="0" i="0" u="none"/>
            <a:t>拍卖、变卖该财产所得的价款按照登记、交付的时间先后确定清偿顺序。</a:t>
          </a:r>
        </a:p>
      </dgm:t>
    </dgm:pt>
    <dgm:pt modelId="{6B38D0FC-FF82-8D4C-A7C8-A87A6079BC5F}" type="parTrans" cxnId="{9C16B28D-FC66-4742-B601-FEA432C4C463}">
      <dgm:prSet/>
      <dgm:spPr/>
      <dgm:t>
        <a:bodyPr/>
        <a:lstStyle/>
        <a:p>
          <a:endParaRPr lang="zh-CN" altLang="en-US"/>
        </a:p>
      </dgm:t>
    </dgm:pt>
    <dgm:pt modelId="{4EBA71BC-A9AB-0A40-86B9-3C4A3CBAFEC7}" type="sibTrans" cxnId="{9C16B28D-FC66-4742-B601-FEA432C4C463}">
      <dgm:prSet/>
      <dgm:spPr/>
      <dgm:t>
        <a:bodyPr/>
        <a:lstStyle/>
        <a:p>
          <a:endParaRPr lang="zh-CN" altLang="en-US"/>
        </a:p>
      </dgm:t>
    </dgm:pt>
    <dgm:pt modelId="{681559DA-F0D6-544D-847C-E8FDAB55BC9A}">
      <dgm:prSet/>
      <dgm:spPr/>
      <dgm:t>
        <a:bodyPr/>
        <a:lstStyle/>
        <a:p>
          <a:r>
            <a:rPr lang="zh-CN" altLang="en-US" b="0" i="0" u="none"/>
            <a:t>第四百一十六条　</a:t>
          </a:r>
          <a:r>
            <a:rPr lang="en-US" altLang="zh-CN" b="0" i="0" u="none"/>
            <a:t>【</a:t>
          </a:r>
          <a:r>
            <a:rPr lang="zh-CN" altLang="en-US" b="0" i="0" u="none"/>
            <a:t>动产购买价款抵押担保的优先权</a:t>
          </a:r>
          <a:r>
            <a:rPr lang="en-US" altLang="zh-CN" b="0" i="0" u="none"/>
            <a:t>】</a:t>
          </a:r>
          <a:r>
            <a:rPr lang="zh-CN" altLang="en-US" b="0" i="0" u="none"/>
            <a:t>动产抵押担保的主债权是抵押物的价款</a:t>
          </a:r>
          <a:r>
            <a:rPr lang="en-US" altLang="zh-CN" b="0" i="0" u="none"/>
            <a:t>,</a:t>
          </a:r>
          <a:r>
            <a:rPr lang="zh-CN" altLang="en-US" b="0" i="0" u="none"/>
            <a:t>标的物交付后十日内办理抵押登记的</a:t>
          </a:r>
          <a:r>
            <a:rPr lang="en-US" altLang="zh-CN" b="0" i="0" u="none"/>
            <a:t>,</a:t>
          </a:r>
          <a:r>
            <a:rPr lang="zh-CN" altLang="en-US" b="0" i="0" u="none"/>
            <a:t>该抵押权人优先于抵押物买受人的其他担保物权人受偿</a:t>
          </a:r>
          <a:r>
            <a:rPr lang="en-US" altLang="zh-CN" b="0" i="0" u="none"/>
            <a:t>,</a:t>
          </a:r>
          <a:r>
            <a:rPr lang="zh-CN" altLang="en-US" b="0" i="0" u="none"/>
            <a:t>但是留置权人除外。</a:t>
          </a:r>
        </a:p>
      </dgm:t>
    </dgm:pt>
    <dgm:pt modelId="{688B0245-CFD0-6440-AD26-18DE59F548AC}" type="parTrans" cxnId="{23FC4DEC-1B05-FE43-BE59-12A65FBA2E37}">
      <dgm:prSet/>
      <dgm:spPr/>
      <dgm:t>
        <a:bodyPr/>
        <a:lstStyle/>
        <a:p>
          <a:endParaRPr lang="zh-CN" altLang="en-US"/>
        </a:p>
      </dgm:t>
    </dgm:pt>
    <dgm:pt modelId="{12477462-5922-E444-B3F7-0D3CD4A2D71D}" type="sibTrans" cxnId="{23FC4DEC-1B05-FE43-BE59-12A65FBA2E37}">
      <dgm:prSet/>
      <dgm:spPr/>
      <dgm:t>
        <a:bodyPr/>
        <a:lstStyle/>
        <a:p>
          <a:endParaRPr lang="zh-CN" altLang="en-US"/>
        </a:p>
      </dgm:t>
    </dgm:pt>
    <dgm:pt modelId="{A958F99E-DBFC-D74F-8363-4695174E1643}">
      <dgm:prSet/>
      <dgm:spPr/>
      <dgm:t>
        <a:bodyPr/>
        <a:lstStyle/>
        <a:p>
          <a:r>
            <a:rPr lang="zh-CN" altLang="en-US" b="0" i="0" u="none" dirty="0"/>
            <a:t>第四百一十七条　</a:t>
          </a:r>
          <a:r>
            <a:rPr lang="en-US" altLang="zh-CN" b="0" i="0" u="none" dirty="0"/>
            <a:t>【</a:t>
          </a:r>
          <a:r>
            <a:rPr lang="zh-CN" altLang="en-US" b="0" i="0" u="none" dirty="0"/>
            <a:t>抵押权对新增建筑物的效力</a:t>
          </a:r>
          <a:r>
            <a:rPr lang="en-US" altLang="zh-CN" b="0" i="0" u="none" dirty="0"/>
            <a:t>】</a:t>
          </a:r>
          <a:r>
            <a:rPr lang="zh-CN" altLang="en-US" b="0" i="0" u="none" dirty="0"/>
            <a:t>建设用地使用权抵押后</a:t>
          </a:r>
          <a:r>
            <a:rPr lang="en-US" altLang="zh-CN" b="0" i="0" u="none" dirty="0"/>
            <a:t>,</a:t>
          </a:r>
          <a:r>
            <a:rPr lang="zh-CN" altLang="en-US" b="0" i="0" u="none" dirty="0"/>
            <a:t>该土地上新增的建筑物不属于抵押财产。该建设用地使用权实现抵押权时</a:t>
          </a:r>
          <a:r>
            <a:rPr lang="en-US" altLang="zh-CN" b="0" i="0" u="none" dirty="0"/>
            <a:t>,</a:t>
          </a:r>
          <a:r>
            <a:rPr lang="zh-CN" altLang="en-US" b="0" i="0" u="none" dirty="0"/>
            <a:t>应当将该土地上新增的建筑物与建设用地使用权一并处分。但是</a:t>
          </a:r>
          <a:r>
            <a:rPr lang="en-US" altLang="zh-CN" b="0" i="0" u="none" dirty="0"/>
            <a:t>,</a:t>
          </a:r>
          <a:r>
            <a:rPr lang="zh-CN" altLang="en-US" b="0" i="0" u="none" dirty="0"/>
            <a:t>新增建筑物所得的价款</a:t>
          </a:r>
          <a:r>
            <a:rPr lang="en-US" altLang="zh-CN" b="0" i="0" u="none" dirty="0"/>
            <a:t>,</a:t>
          </a:r>
          <a:r>
            <a:rPr lang="zh-CN" altLang="en-US" b="0" i="0" u="none" dirty="0"/>
            <a:t>抵押权人无权优先受偿。</a:t>
          </a:r>
        </a:p>
      </dgm:t>
    </dgm:pt>
    <dgm:pt modelId="{3DFD8902-91E3-2643-A888-003208186CA3}" type="parTrans" cxnId="{F737C706-0A1E-7748-9EC5-87B62ADBC639}">
      <dgm:prSet/>
      <dgm:spPr/>
      <dgm:t>
        <a:bodyPr/>
        <a:lstStyle/>
        <a:p>
          <a:endParaRPr lang="zh-CN" altLang="en-US"/>
        </a:p>
      </dgm:t>
    </dgm:pt>
    <dgm:pt modelId="{54219DCE-13A1-B745-A96F-C210BBFAC9AC}" type="sibTrans" cxnId="{F737C706-0A1E-7748-9EC5-87B62ADBC639}">
      <dgm:prSet/>
      <dgm:spPr/>
      <dgm:t>
        <a:bodyPr/>
        <a:lstStyle/>
        <a:p>
          <a:endParaRPr lang="zh-CN" altLang="en-US"/>
        </a:p>
      </dgm:t>
    </dgm:pt>
    <dgm:pt modelId="{6403EEF2-20F0-8F4E-B66F-26214985CD22}">
      <dgm:prSet/>
      <dgm:spPr/>
      <dgm:t>
        <a:bodyPr/>
        <a:lstStyle/>
        <a:p>
          <a:r>
            <a:rPr lang="zh-CN" altLang="en-US" b="0" i="0" u="none"/>
            <a:t>第四百一十八条　</a:t>
          </a:r>
          <a:r>
            <a:rPr lang="en-US" altLang="zh-CN" b="0" i="0" u="none"/>
            <a:t>【</a:t>
          </a:r>
          <a:r>
            <a:rPr lang="zh-CN" altLang="en-US" b="0" i="0" u="none"/>
            <a:t>集体所有土地使用权抵押权的实行效果</a:t>
          </a:r>
          <a:r>
            <a:rPr lang="en-US" altLang="zh-CN" b="0" i="0" u="none"/>
            <a:t>】</a:t>
          </a:r>
          <a:r>
            <a:rPr lang="zh-CN" altLang="en-US" b="0" i="0" u="none"/>
            <a:t>以集体所有土地的使用权依法抵押的</a:t>
          </a:r>
          <a:r>
            <a:rPr lang="en-US" altLang="zh-CN" b="0" i="0" u="none"/>
            <a:t>,</a:t>
          </a:r>
          <a:r>
            <a:rPr lang="zh-CN" altLang="en-US" b="0" i="0" u="none"/>
            <a:t>实现抵押权后</a:t>
          </a:r>
          <a:r>
            <a:rPr lang="en-US" altLang="zh-CN" b="0" i="0" u="none"/>
            <a:t>,</a:t>
          </a:r>
          <a:r>
            <a:rPr lang="zh-CN" altLang="en-US" b="0" i="0" u="none"/>
            <a:t>未经法定程序</a:t>
          </a:r>
          <a:r>
            <a:rPr lang="en-US" altLang="zh-CN" b="0" i="0" u="none"/>
            <a:t>,</a:t>
          </a:r>
          <a:r>
            <a:rPr lang="zh-CN" altLang="en-US" b="0" i="0" u="none"/>
            <a:t>不得改变土地所有权的性质和土地用途。</a:t>
          </a:r>
        </a:p>
      </dgm:t>
    </dgm:pt>
    <dgm:pt modelId="{8D5806CD-DCDA-744E-8415-5EF062052574}" type="parTrans" cxnId="{65557972-81B4-FE4C-AFAD-795E7301CC5F}">
      <dgm:prSet/>
      <dgm:spPr/>
      <dgm:t>
        <a:bodyPr/>
        <a:lstStyle/>
        <a:p>
          <a:endParaRPr lang="zh-CN" altLang="en-US"/>
        </a:p>
      </dgm:t>
    </dgm:pt>
    <dgm:pt modelId="{8F143379-641A-2549-BB5E-0754C7632A5E}" type="sibTrans" cxnId="{65557972-81B4-FE4C-AFAD-795E7301CC5F}">
      <dgm:prSet/>
      <dgm:spPr/>
      <dgm:t>
        <a:bodyPr/>
        <a:lstStyle/>
        <a:p>
          <a:endParaRPr lang="zh-CN" altLang="en-US"/>
        </a:p>
      </dgm:t>
    </dgm:pt>
    <dgm:pt modelId="{A6E52CFF-FD45-0F4B-9A4C-25B257404A59}">
      <dgm:prSet/>
      <dgm:spPr/>
      <dgm:t>
        <a:bodyPr/>
        <a:lstStyle/>
        <a:p>
          <a:r>
            <a:rPr lang="zh-CN" altLang="en-US" b="0" i="0" u="none"/>
            <a:t>第四百一十九条　</a:t>
          </a:r>
          <a:r>
            <a:rPr lang="en-US" altLang="zh-CN" b="0" i="0" u="none"/>
            <a:t>【</a:t>
          </a:r>
          <a:r>
            <a:rPr lang="zh-CN" altLang="en-US" b="0" i="0" u="none"/>
            <a:t>抵押权存续期间</a:t>
          </a:r>
          <a:r>
            <a:rPr lang="en-US" altLang="zh-CN" b="0" i="0" u="none"/>
            <a:t>】</a:t>
          </a:r>
          <a:r>
            <a:rPr lang="zh-CN" altLang="en-US" b="0" i="0" u="none"/>
            <a:t>抵押权人应当在主债权诉讼时效期间行使抵押权</a:t>
          </a:r>
          <a:r>
            <a:rPr lang="en-US" altLang="zh-CN" b="0" i="0" u="none"/>
            <a:t>;</a:t>
          </a:r>
          <a:r>
            <a:rPr lang="zh-CN" altLang="en-US" b="0" i="0" u="none"/>
            <a:t>未行使的</a:t>
          </a:r>
          <a:r>
            <a:rPr lang="en-US" altLang="zh-CN" b="0" i="0" u="none"/>
            <a:t>,</a:t>
          </a:r>
          <a:r>
            <a:rPr lang="zh-CN" altLang="en-US" b="0" i="0" u="none"/>
            <a:t>人民法院不予保护。</a:t>
          </a:r>
        </a:p>
      </dgm:t>
    </dgm:pt>
    <dgm:pt modelId="{252676F5-31B2-DE48-A43D-9DBD8F9F84DB}" type="parTrans" cxnId="{99BB56E6-C4A7-AC47-BEC6-0EE05089FDF4}">
      <dgm:prSet/>
      <dgm:spPr/>
      <dgm:t>
        <a:bodyPr/>
        <a:lstStyle/>
        <a:p>
          <a:endParaRPr lang="zh-CN" altLang="en-US"/>
        </a:p>
      </dgm:t>
    </dgm:pt>
    <dgm:pt modelId="{B9281C6E-7E34-1544-8F15-AE4361E33304}" type="sibTrans" cxnId="{99BB56E6-C4A7-AC47-BEC6-0EE05089FDF4}">
      <dgm:prSet/>
      <dgm:spPr/>
      <dgm:t>
        <a:bodyPr/>
        <a:lstStyle/>
        <a:p>
          <a:endParaRPr lang="zh-CN" altLang="en-US"/>
        </a:p>
      </dgm:t>
    </dgm:pt>
    <dgm:pt modelId="{E6176DF6-946D-634E-9334-AFB5A7BA98AE}" type="pres">
      <dgm:prSet presAssocID="{F335502F-5DBB-F646-8E42-7F424CBB4CBE}" presName="vert0" presStyleCnt="0">
        <dgm:presLayoutVars>
          <dgm:dir/>
          <dgm:animOne val="branch"/>
          <dgm:animLvl val="lvl"/>
        </dgm:presLayoutVars>
      </dgm:prSet>
      <dgm:spPr/>
    </dgm:pt>
    <dgm:pt modelId="{F865391C-EA7F-FC49-BB80-3CFA1317958C}" type="pres">
      <dgm:prSet presAssocID="{ABCD6BE7-7A61-2F47-969C-AE8E55C518DB}" presName="thickLine" presStyleLbl="alignNode1" presStyleIdx="0" presStyleCnt="5"/>
      <dgm:spPr/>
    </dgm:pt>
    <dgm:pt modelId="{013A7C8C-1EC9-F24A-BD63-99EB85139502}" type="pres">
      <dgm:prSet presAssocID="{ABCD6BE7-7A61-2F47-969C-AE8E55C518DB}" presName="horz1" presStyleCnt="0"/>
      <dgm:spPr/>
    </dgm:pt>
    <dgm:pt modelId="{61A39D4F-996B-DE4C-800F-0FB8B1D876E8}" type="pres">
      <dgm:prSet presAssocID="{ABCD6BE7-7A61-2F47-969C-AE8E55C518DB}" presName="tx1" presStyleLbl="revTx" presStyleIdx="0" presStyleCnt="5"/>
      <dgm:spPr/>
    </dgm:pt>
    <dgm:pt modelId="{C9CB2D98-5ADC-2C4A-A2A8-E676EFBCCF05}" type="pres">
      <dgm:prSet presAssocID="{ABCD6BE7-7A61-2F47-969C-AE8E55C518DB}" presName="vert1" presStyleCnt="0"/>
      <dgm:spPr/>
    </dgm:pt>
    <dgm:pt modelId="{72A03D67-18F0-8940-AB2A-650FBF02EFE4}" type="pres">
      <dgm:prSet presAssocID="{681559DA-F0D6-544D-847C-E8FDAB55BC9A}" presName="thickLine" presStyleLbl="alignNode1" presStyleIdx="1" presStyleCnt="5"/>
      <dgm:spPr/>
    </dgm:pt>
    <dgm:pt modelId="{AF336003-5430-3946-841F-51131CDEF2D4}" type="pres">
      <dgm:prSet presAssocID="{681559DA-F0D6-544D-847C-E8FDAB55BC9A}" presName="horz1" presStyleCnt="0"/>
      <dgm:spPr/>
    </dgm:pt>
    <dgm:pt modelId="{C59E8763-53FB-BE4C-AA4E-F93F6152C6F6}" type="pres">
      <dgm:prSet presAssocID="{681559DA-F0D6-544D-847C-E8FDAB55BC9A}" presName="tx1" presStyleLbl="revTx" presStyleIdx="1" presStyleCnt="5"/>
      <dgm:spPr/>
    </dgm:pt>
    <dgm:pt modelId="{9B923446-1F21-ED4B-A060-D568031590FE}" type="pres">
      <dgm:prSet presAssocID="{681559DA-F0D6-544D-847C-E8FDAB55BC9A}" presName="vert1" presStyleCnt="0"/>
      <dgm:spPr/>
    </dgm:pt>
    <dgm:pt modelId="{DF619808-9AAE-7C47-91F4-2E0374CC51E5}" type="pres">
      <dgm:prSet presAssocID="{A958F99E-DBFC-D74F-8363-4695174E1643}" presName="thickLine" presStyleLbl="alignNode1" presStyleIdx="2" presStyleCnt="5"/>
      <dgm:spPr/>
    </dgm:pt>
    <dgm:pt modelId="{0F2A411E-BA40-6144-9114-B7421CEDFE5E}" type="pres">
      <dgm:prSet presAssocID="{A958F99E-DBFC-D74F-8363-4695174E1643}" presName="horz1" presStyleCnt="0"/>
      <dgm:spPr/>
    </dgm:pt>
    <dgm:pt modelId="{08F3C78C-714B-3143-A240-3D9BBCAAA416}" type="pres">
      <dgm:prSet presAssocID="{A958F99E-DBFC-D74F-8363-4695174E1643}" presName="tx1" presStyleLbl="revTx" presStyleIdx="2" presStyleCnt="5" custScaleY="131553"/>
      <dgm:spPr/>
    </dgm:pt>
    <dgm:pt modelId="{F90BB83E-FFF0-1742-A5A6-5A43DCC1217B}" type="pres">
      <dgm:prSet presAssocID="{A958F99E-DBFC-D74F-8363-4695174E1643}" presName="vert1" presStyleCnt="0"/>
      <dgm:spPr/>
    </dgm:pt>
    <dgm:pt modelId="{04384B2D-033D-9C45-BFA7-AF748373413A}" type="pres">
      <dgm:prSet presAssocID="{6403EEF2-20F0-8F4E-B66F-26214985CD22}" presName="thickLine" presStyleLbl="alignNode1" presStyleIdx="3" presStyleCnt="5"/>
      <dgm:spPr/>
    </dgm:pt>
    <dgm:pt modelId="{09FCB66E-ED97-0946-B522-1D44ADFB0538}" type="pres">
      <dgm:prSet presAssocID="{6403EEF2-20F0-8F4E-B66F-26214985CD22}" presName="horz1" presStyleCnt="0"/>
      <dgm:spPr/>
    </dgm:pt>
    <dgm:pt modelId="{91DF881B-A2CE-D241-A161-D1C77266C9C4}" type="pres">
      <dgm:prSet presAssocID="{6403EEF2-20F0-8F4E-B66F-26214985CD22}" presName="tx1" presStyleLbl="revTx" presStyleIdx="3" presStyleCnt="5"/>
      <dgm:spPr/>
    </dgm:pt>
    <dgm:pt modelId="{91B80D6C-986F-3F48-810F-58B7E13ECF7A}" type="pres">
      <dgm:prSet presAssocID="{6403EEF2-20F0-8F4E-B66F-26214985CD22}" presName="vert1" presStyleCnt="0"/>
      <dgm:spPr/>
    </dgm:pt>
    <dgm:pt modelId="{EE2748AD-A34C-E343-957C-78C07C74D59A}" type="pres">
      <dgm:prSet presAssocID="{A6E52CFF-FD45-0F4B-9A4C-25B257404A59}" presName="thickLine" presStyleLbl="alignNode1" presStyleIdx="4" presStyleCnt="5"/>
      <dgm:spPr/>
    </dgm:pt>
    <dgm:pt modelId="{2D27B958-490F-0442-95AA-EC1EB1A3613D}" type="pres">
      <dgm:prSet presAssocID="{A6E52CFF-FD45-0F4B-9A4C-25B257404A59}" presName="horz1" presStyleCnt="0"/>
      <dgm:spPr/>
    </dgm:pt>
    <dgm:pt modelId="{B8A573D9-B71F-6F46-9BC8-ABCB00A59586}" type="pres">
      <dgm:prSet presAssocID="{A6E52CFF-FD45-0F4B-9A4C-25B257404A59}" presName="tx1" presStyleLbl="revTx" presStyleIdx="4" presStyleCnt="5"/>
      <dgm:spPr/>
    </dgm:pt>
    <dgm:pt modelId="{669ADB78-528A-914B-950A-52986F441C1E}" type="pres">
      <dgm:prSet presAssocID="{A6E52CFF-FD45-0F4B-9A4C-25B257404A59}" presName="vert1" presStyleCnt="0"/>
      <dgm:spPr/>
    </dgm:pt>
  </dgm:ptLst>
  <dgm:cxnLst>
    <dgm:cxn modelId="{F737C706-0A1E-7748-9EC5-87B62ADBC639}" srcId="{F335502F-5DBB-F646-8E42-7F424CBB4CBE}" destId="{A958F99E-DBFC-D74F-8363-4695174E1643}" srcOrd="2" destOrd="0" parTransId="{3DFD8902-91E3-2643-A888-003208186CA3}" sibTransId="{54219DCE-13A1-B745-A96F-C210BBFAC9AC}"/>
    <dgm:cxn modelId="{36511B43-EEFA-744A-9C5E-99F8F6AAFFFC}" type="presOf" srcId="{A958F99E-DBFC-D74F-8363-4695174E1643}" destId="{08F3C78C-714B-3143-A240-3D9BBCAAA416}" srcOrd="0" destOrd="0" presId="urn:microsoft.com/office/officeart/2008/layout/LinedList"/>
    <dgm:cxn modelId="{8FC99643-A2EB-0D43-AFBD-A17750473256}" type="presOf" srcId="{A6E52CFF-FD45-0F4B-9A4C-25B257404A59}" destId="{B8A573D9-B71F-6F46-9BC8-ABCB00A59586}" srcOrd="0" destOrd="0" presId="urn:microsoft.com/office/officeart/2008/layout/LinedList"/>
    <dgm:cxn modelId="{FC501F69-04FC-3D4C-AC86-7CE1E6DBFAD6}" type="presOf" srcId="{F335502F-5DBB-F646-8E42-7F424CBB4CBE}" destId="{E6176DF6-946D-634E-9334-AFB5A7BA98AE}" srcOrd="0" destOrd="0" presId="urn:microsoft.com/office/officeart/2008/layout/LinedList"/>
    <dgm:cxn modelId="{65557972-81B4-FE4C-AFAD-795E7301CC5F}" srcId="{F335502F-5DBB-F646-8E42-7F424CBB4CBE}" destId="{6403EEF2-20F0-8F4E-B66F-26214985CD22}" srcOrd="3" destOrd="0" parTransId="{8D5806CD-DCDA-744E-8415-5EF062052574}" sibTransId="{8F143379-641A-2549-BB5E-0754C7632A5E}"/>
    <dgm:cxn modelId="{FC95698B-FF01-9945-B505-62F2DE5BB0EF}" type="presOf" srcId="{ABCD6BE7-7A61-2F47-969C-AE8E55C518DB}" destId="{61A39D4F-996B-DE4C-800F-0FB8B1D876E8}" srcOrd="0" destOrd="0" presId="urn:microsoft.com/office/officeart/2008/layout/LinedList"/>
    <dgm:cxn modelId="{9C16B28D-FC66-4742-B601-FEA432C4C463}" srcId="{F335502F-5DBB-F646-8E42-7F424CBB4CBE}" destId="{ABCD6BE7-7A61-2F47-969C-AE8E55C518DB}" srcOrd="0" destOrd="0" parTransId="{6B38D0FC-FF82-8D4C-A7C8-A87A6079BC5F}" sibTransId="{4EBA71BC-A9AB-0A40-86B9-3C4A3CBAFEC7}"/>
    <dgm:cxn modelId="{99A59BBD-B856-814D-B3B8-01DF7FE89204}" type="presOf" srcId="{6403EEF2-20F0-8F4E-B66F-26214985CD22}" destId="{91DF881B-A2CE-D241-A161-D1C77266C9C4}" srcOrd="0" destOrd="0" presId="urn:microsoft.com/office/officeart/2008/layout/LinedList"/>
    <dgm:cxn modelId="{99BB56E6-C4A7-AC47-BEC6-0EE05089FDF4}" srcId="{F335502F-5DBB-F646-8E42-7F424CBB4CBE}" destId="{A6E52CFF-FD45-0F4B-9A4C-25B257404A59}" srcOrd="4" destOrd="0" parTransId="{252676F5-31B2-DE48-A43D-9DBD8F9F84DB}" sibTransId="{B9281C6E-7E34-1544-8F15-AE4361E33304}"/>
    <dgm:cxn modelId="{23FC4DEC-1B05-FE43-BE59-12A65FBA2E37}" srcId="{F335502F-5DBB-F646-8E42-7F424CBB4CBE}" destId="{681559DA-F0D6-544D-847C-E8FDAB55BC9A}" srcOrd="1" destOrd="0" parTransId="{688B0245-CFD0-6440-AD26-18DE59F548AC}" sibTransId="{12477462-5922-E444-B3F7-0D3CD4A2D71D}"/>
    <dgm:cxn modelId="{F72186F9-71CE-4740-93ED-0F2419843BB7}" type="presOf" srcId="{681559DA-F0D6-544D-847C-E8FDAB55BC9A}" destId="{C59E8763-53FB-BE4C-AA4E-F93F6152C6F6}" srcOrd="0" destOrd="0" presId="urn:microsoft.com/office/officeart/2008/layout/LinedList"/>
    <dgm:cxn modelId="{6F4A2092-E1E7-F249-8BDC-400452C53898}" type="presParOf" srcId="{E6176DF6-946D-634E-9334-AFB5A7BA98AE}" destId="{F865391C-EA7F-FC49-BB80-3CFA1317958C}" srcOrd="0" destOrd="0" presId="urn:microsoft.com/office/officeart/2008/layout/LinedList"/>
    <dgm:cxn modelId="{C00FED57-3424-624F-A032-FD667B3700C2}" type="presParOf" srcId="{E6176DF6-946D-634E-9334-AFB5A7BA98AE}" destId="{013A7C8C-1EC9-F24A-BD63-99EB85139502}" srcOrd="1" destOrd="0" presId="urn:microsoft.com/office/officeart/2008/layout/LinedList"/>
    <dgm:cxn modelId="{CD8B4D4E-694D-A74F-BEFE-7FB4BAB6F493}" type="presParOf" srcId="{013A7C8C-1EC9-F24A-BD63-99EB85139502}" destId="{61A39D4F-996B-DE4C-800F-0FB8B1D876E8}" srcOrd="0" destOrd="0" presId="urn:microsoft.com/office/officeart/2008/layout/LinedList"/>
    <dgm:cxn modelId="{72199F5A-7AF5-0F4C-B9AC-A8422EA1C7E7}" type="presParOf" srcId="{013A7C8C-1EC9-F24A-BD63-99EB85139502}" destId="{C9CB2D98-5ADC-2C4A-A2A8-E676EFBCCF05}" srcOrd="1" destOrd="0" presId="urn:microsoft.com/office/officeart/2008/layout/LinedList"/>
    <dgm:cxn modelId="{83D48248-64CE-5A4E-B7DC-44C652AC6B56}" type="presParOf" srcId="{E6176DF6-946D-634E-9334-AFB5A7BA98AE}" destId="{72A03D67-18F0-8940-AB2A-650FBF02EFE4}" srcOrd="2" destOrd="0" presId="urn:microsoft.com/office/officeart/2008/layout/LinedList"/>
    <dgm:cxn modelId="{CF20C5DF-6D21-F14A-8751-3F6D909F74AA}" type="presParOf" srcId="{E6176DF6-946D-634E-9334-AFB5A7BA98AE}" destId="{AF336003-5430-3946-841F-51131CDEF2D4}" srcOrd="3" destOrd="0" presId="urn:microsoft.com/office/officeart/2008/layout/LinedList"/>
    <dgm:cxn modelId="{710E8BB0-C92F-5F40-9033-8055CBD9A124}" type="presParOf" srcId="{AF336003-5430-3946-841F-51131CDEF2D4}" destId="{C59E8763-53FB-BE4C-AA4E-F93F6152C6F6}" srcOrd="0" destOrd="0" presId="urn:microsoft.com/office/officeart/2008/layout/LinedList"/>
    <dgm:cxn modelId="{F2F4CA87-9415-DD4D-A268-C8BD38F338E5}" type="presParOf" srcId="{AF336003-5430-3946-841F-51131CDEF2D4}" destId="{9B923446-1F21-ED4B-A060-D568031590FE}" srcOrd="1" destOrd="0" presId="urn:microsoft.com/office/officeart/2008/layout/LinedList"/>
    <dgm:cxn modelId="{094502B1-AC19-8C4C-8916-0924C3BA27C2}" type="presParOf" srcId="{E6176DF6-946D-634E-9334-AFB5A7BA98AE}" destId="{DF619808-9AAE-7C47-91F4-2E0374CC51E5}" srcOrd="4" destOrd="0" presId="urn:microsoft.com/office/officeart/2008/layout/LinedList"/>
    <dgm:cxn modelId="{BC4CE3AA-909A-B341-8A04-9132543754A0}" type="presParOf" srcId="{E6176DF6-946D-634E-9334-AFB5A7BA98AE}" destId="{0F2A411E-BA40-6144-9114-B7421CEDFE5E}" srcOrd="5" destOrd="0" presId="urn:microsoft.com/office/officeart/2008/layout/LinedList"/>
    <dgm:cxn modelId="{6F87E778-3925-7042-B4C9-0A46E2CCD2CA}" type="presParOf" srcId="{0F2A411E-BA40-6144-9114-B7421CEDFE5E}" destId="{08F3C78C-714B-3143-A240-3D9BBCAAA416}" srcOrd="0" destOrd="0" presId="urn:microsoft.com/office/officeart/2008/layout/LinedList"/>
    <dgm:cxn modelId="{8A96154E-42F9-0547-BA56-19647F3E6CD2}" type="presParOf" srcId="{0F2A411E-BA40-6144-9114-B7421CEDFE5E}" destId="{F90BB83E-FFF0-1742-A5A6-5A43DCC1217B}" srcOrd="1" destOrd="0" presId="urn:microsoft.com/office/officeart/2008/layout/LinedList"/>
    <dgm:cxn modelId="{71B758C6-CFD0-454E-9547-616F4B57D5B2}" type="presParOf" srcId="{E6176DF6-946D-634E-9334-AFB5A7BA98AE}" destId="{04384B2D-033D-9C45-BFA7-AF748373413A}" srcOrd="6" destOrd="0" presId="urn:microsoft.com/office/officeart/2008/layout/LinedList"/>
    <dgm:cxn modelId="{933FF820-7F04-3340-A903-868EB5868EC9}" type="presParOf" srcId="{E6176DF6-946D-634E-9334-AFB5A7BA98AE}" destId="{09FCB66E-ED97-0946-B522-1D44ADFB0538}" srcOrd="7" destOrd="0" presId="urn:microsoft.com/office/officeart/2008/layout/LinedList"/>
    <dgm:cxn modelId="{E2AA9765-36AA-4747-A676-31D640887D40}" type="presParOf" srcId="{09FCB66E-ED97-0946-B522-1D44ADFB0538}" destId="{91DF881B-A2CE-D241-A161-D1C77266C9C4}" srcOrd="0" destOrd="0" presId="urn:microsoft.com/office/officeart/2008/layout/LinedList"/>
    <dgm:cxn modelId="{4F5555F1-76D8-6C4B-9327-DBB2B74D6718}" type="presParOf" srcId="{09FCB66E-ED97-0946-B522-1D44ADFB0538}" destId="{91B80D6C-986F-3F48-810F-58B7E13ECF7A}" srcOrd="1" destOrd="0" presId="urn:microsoft.com/office/officeart/2008/layout/LinedList"/>
    <dgm:cxn modelId="{9199B90E-8525-9A49-983E-EB80E6D0F6B6}" type="presParOf" srcId="{E6176DF6-946D-634E-9334-AFB5A7BA98AE}" destId="{EE2748AD-A34C-E343-957C-78C07C74D59A}" srcOrd="8" destOrd="0" presId="urn:microsoft.com/office/officeart/2008/layout/LinedList"/>
    <dgm:cxn modelId="{17CDDA97-DEA5-0A49-AFC8-4AA290661DCE}" type="presParOf" srcId="{E6176DF6-946D-634E-9334-AFB5A7BA98AE}" destId="{2D27B958-490F-0442-95AA-EC1EB1A3613D}" srcOrd="9" destOrd="0" presId="urn:microsoft.com/office/officeart/2008/layout/LinedList"/>
    <dgm:cxn modelId="{404EA1BF-6D57-834F-BCEA-04EC106D8A67}" type="presParOf" srcId="{2D27B958-490F-0442-95AA-EC1EB1A3613D}" destId="{B8A573D9-B71F-6F46-9BC8-ABCB00A59586}" srcOrd="0" destOrd="0" presId="urn:microsoft.com/office/officeart/2008/layout/LinedList"/>
    <dgm:cxn modelId="{51F2CF8C-C5BB-1F49-B3B6-5427557048CB}" type="presParOf" srcId="{2D27B958-490F-0442-95AA-EC1EB1A3613D}" destId="{669ADB78-528A-914B-950A-52986F441C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D4CF2FDC-ED31-E144-AF26-16A86113625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EE59B32-6544-4E43-AB82-C295E9BDB3F6}">
      <dgm:prSet/>
      <dgm:spPr/>
      <dgm:t>
        <a:bodyPr/>
        <a:lstStyle/>
        <a:p>
          <a:r>
            <a:rPr lang="zh-CN" altLang="en-US" b="0" i="0" u="none"/>
            <a:t>第四百二十条　</a:t>
          </a:r>
          <a:r>
            <a:rPr lang="en-US" altLang="zh-CN" b="0" i="0" u="none"/>
            <a:t>【</a:t>
          </a:r>
          <a:r>
            <a:rPr lang="zh-CN" altLang="en-US" b="0" i="0" u="none"/>
            <a:t>最高额抵押权的定义</a:t>
          </a:r>
          <a:r>
            <a:rPr lang="en-US" altLang="zh-CN" b="0" i="0" u="none"/>
            <a:t>】</a:t>
          </a:r>
          <a:r>
            <a:rPr lang="zh-CN" altLang="en-US" b="0" i="0" u="none"/>
            <a:t>为担保债务的履行</a:t>
          </a:r>
          <a:r>
            <a:rPr lang="en-US" altLang="zh-CN" b="0" i="0" u="none"/>
            <a:t>,</a:t>
          </a:r>
          <a:r>
            <a:rPr lang="zh-CN" altLang="en-US" b="0" i="0" u="none"/>
            <a:t>债务人或者第三人对一定期间内将要连续发生的债权提供担保财产的</a:t>
          </a:r>
          <a:r>
            <a:rPr lang="en-US" altLang="zh-CN" b="0" i="0" u="none"/>
            <a:t>,</a:t>
          </a:r>
          <a:r>
            <a:rPr lang="zh-CN" altLang="en-US" b="0" i="0" u="none"/>
            <a:t>债务人不履行到期债务或者发生当事人约定的实现抵押权的情形</a:t>
          </a:r>
          <a:r>
            <a:rPr lang="en-US" altLang="zh-CN" b="0" i="0" u="none"/>
            <a:t>,</a:t>
          </a:r>
          <a:r>
            <a:rPr lang="zh-CN" altLang="en-US" b="0" i="0" u="none"/>
            <a:t>抵押权人有权在最高债权额限度内就该担保财产优先受偿。</a:t>
          </a:r>
        </a:p>
      </dgm:t>
    </dgm:pt>
    <dgm:pt modelId="{B357040F-C92D-F04D-ADE0-820FDDE366AA}" type="parTrans" cxnId="{29D9358A-C957-FB4B-82A9-0A6C9E4A2B1E}">
      <dgm:prSet/>
      <dgm:spPr/>
      <dgm:t>
        <a:bodyPr/>
        <a:lstStyle/>
        <a:p>
          <a:endParaRPr lang="zh-CN" altLang="en-US"/>
        </a:p>
      </dgm:t>
    </dgm:pt>
    <dgm:pt modelId="{D88EBAC3-CCC5-6D49-B3CA-B81AB642C53A}" type="sibTrans" cxnId="{29D9358A-C957-FB4B-82A9-0A6C9E4A2B1E}">
      <dgm:prSet/>
      <dgm:spPr/>
      <dgm:t>
        <a:bodyPr/>
        <a:lstStyle/>
        <a:p>
          <a:endParaRPr lang="zh-CN" altLang="en-US"/>
        </a:p>
      </dgm:t>
    </dgm:pt>
    <dgm:pt modelId="{7E91AA9D-B73D-E94A-80C1-4FA5A369CC4B}">
      <dgm:prSet/>
      <dgm:spPr/>
      <dgm:t>
        <a:bodyPr/>
        <a:lstStyle/>
        <a:p>
          <a:r>
            <a:rPr lang="zh-CN" altLang="en-US" b="0" i="0" u="none"/>
            <a:t>最高额抵押权设立前已经存在的债权</a:t>
          </a:r>
          <a:r>
            <a:rPr lang="en-US" altLang="zh-CN" b="0" i="0" u="none"/>
            <a:t>,</a:t>
          </a:r>
          <a:r>
            <a:rPr lang="zh-CN" altLang="en-US" b="0" i="0" u="none"/>
            <a:t>经当事人同意</a:t>
          </a:r>
          <a:r>
            <a:rPr lang="en-US" altLang="zh-CN" b="0" i="0" u="none"/>
            <a:t>,</a:t>
          </a:r>
          <a:r>
            <a:rPr lang="zh-CN" altLang="en-US" b="0" i="0" u="none"/>
            <a:t>可以转入最高额抵押担保的债权范围。</a:t>
          </a:r>
        </a:p>
      </dgm:t>
    </dgm:pt>
    <dgm:pt modelId="{FB78364C-331D-4449-AA8A-C5F72F8AF582}" type="parTrans" cxnId="{1F106B27-417A-C548-A8E0-B3BAC750CB51}">
      <dgm:prSet/>
      <dgm:spPr/>
      <dgm:t>
        <a:bodyPr/>
        <a:lstStyle/>
        <a:p>
          <a:endParaRPr lang="zh-CN" altLang="en-US"/>
        </a:p>
      </dgm:t>
    </dgm:pt>
    <dgm:pt modelId="{C0A53060-3E73-FB47-AB21-2707ADE05E9E}" type="sibTrans" cxnId="{1F106B27-417A-C548-A8E0-B3BAC750CB51}">
      <dgm:prSet/>
      <dgm:spPr/>
      <dgm:t>
        <a:bodyPr/>
        <a:lstStyle/>
        <a:p>
          <a:endParaRPr lang="zh-CN" altLang="en-US"/>
        </a:p>
      </dgm:t>
    </dgm:pt>
    <dgm:pt modelId="{3FDAC694-7FF0-A247-BA07-3561CB4FE981}">
      <dgm:prSet/>
      <dgm:spPr/>
      <dgm:t>
        <a:bodyPr/>
        <a:lstStyle/>
        <a:p>
          <a:r>
            <a:rPr lang="zh-CN" altLang="en-US" b="0" i="0" u="none"/>
            <a:t>第四百二十一条　</a:t>
          </a:r>
          <a:r>
            <a:rPr lang="en-US" altLang="zh-CN" b="0" i="0" u="none"/>
            <a:t>【</a:t>
          </a:r>
          <a:r>
            <a:rPr lang="zh-CN" altLang="en-US" b="0" i="0" u="none"/>
            <a:t>最高额抵押权担保的债权转让</a:t>
          </a:r>
          <a:r>
            <a:rPr lang="en-US" altLang="zh-CN" b="0" i="0" u="none"/>
            <a:t>】</a:t>
          </a:r>
          <a:r>
            <a:rPr lang="zh-CN" altLang="en-US" b="0" i="0" u="none"/>
            <a:t>最高额抵押担保的债权确定前</a:t>
          </a:r>
          <a:r>
            <a:rPr lang="en-US" altLang="zh-CN" b="0" i="0" u="none"/>
            <a:t>,</a:t>
          </a:r>
          <a:r>
            <a:rPr lang="zh-CN" altLang="en-US" b="0" i="0" u="none"/>
            <a:t>部分债权转让的</a:t>
          </a:r>
          <a:r>
            <a:rPr lang="en-US" altLang="zh-CN" b="0" i="0" u="none"/>
            <a:t>,</a:t>
          </a:r>
          <a:r>
            <a:rPr lang="zh-CN" altLang="en-US" b="0" i="0" u="none"/>
            <a:t>最高额抵押权不得转让</a:t>
          </a:r>
          <a:r>
            <a:rPr lang="en-US" altLang="zh-CN" b="0" i="0" u="none"/>
            <a:t>,</a:t>
          </a:r>
          <a:r>
            <a:rPr lang="zh-CN" altLang="en-US" b="0" i="0" u="none"/>
            <a:t>但是当事人另有约定的除外。</a:t>
          </a:r>
        </a:p>
      </dgm:t>
    </dgm:pt>
    <dgm:pt modelId="{6398E6FB-E490-7542-89BA-DCD0F785109A}" type="parTrans" cxnId="{3C355007-508A-BD47-BC66-8EE3DD2C9894}">
      <dgm:prSet/>
      <dgm:spPr/>
      <dgm:t>
        <a:bodyPr/>
        <a:lstStyle/>
        <a:p>
          <a:endParaRPr lang="zh-CN" altLang="en-US"/>
        </a:p>
      </dgm:t>
    </dgm:pt>
    <dgm:pt modelId="{31DFB477-A759-0F4A-98EA-C9FBA043566C}" type="sibTrans" cxnId="{3C355007-508A-BD47-BC66-8EE3DD2C9894}">
      <dgm:prSet/>
      <dgm:spPr/>
      <dgm:t>
        <a:bodyPr/>
        <a:lstStyle/>
        <a:p>
          <a:endParaRPr lang="zh-CN" altLang="en-US"/>
        </a:p>
      </dgm:t>
    </dgm:pt>
    <dgm:pt modelId="{B513FED7-27E3-4347-8FD8-E536685ECA8A}">
      <dgm:prSet/>
      <dgm:spPr/>
      <dgm:t>
        <a:bodyPr/>
        <a:lstStyle/>
        <a:p>
          <a:r>
            <a:rPr lang="zh-CN" altLang="en-US" b="0" i="0" u="none"/>
            <a:t>第四百二十二条　</a:t>
          </a:r>
          <a:r>
            <a:rPr lang="en-US" altLang="zh-CN" b="0" i="0" u="none"/>
            <a:t>【</a:t>
          </a:r>
          <a:r>
            <a:rPr lang="zh-CN" altLang="en-US" b="0" i="0" u="none"/>
            <a:t>最高额抵押合同条款变更</a:t>
          </a:r>
          <a:r>
            <a:rPr lang="en-US" altLang="zh-CN" b="0" i="0" u="none"/>
            <a:t>】</a:t>
          </a:r>
          <a:r>
            <a:rPr lang="zh-CN" altLang="en-US" b="0" i="0" u="none"/>
            <a:t>最高额抵押担保的债权确定前</a:t>
          </a:r>
          <a:r>
            <a:rPr lang="en-US" altLang="zh-CN" b="0" i="0" u="none"/>
            <a:t>,</a:t>
          </a:r>
          <a:r>
            <a:rPr lang="zh-CN" altLang="en-US" b="0" i="0" u="none"/>
            <a:t>抵押权人与抵押人可以通过协议变更债权确定的期间、债权范围以及最高债权额。但是</a:t>
          </a:r>
          <a:r>
            <a:rPr lang="en-US" altLang="zh-CN" b="0" i="0" u="none"/>
            <a:t>,</a:t>
          </a:r>
          <a:r>
            <a:rPr lang="zh-CN" altLang="en-US" b="0" i="0" u="none"/>
            <a:t>变更的内容不得对其他抵押权人产生不利影响。</a:t>
          </a:r>
        </a:p>
      </dgm:t>
    </dgm:pt>
    <dgm:pt modelId="{D04F81E8-C4C4-BA4E-AA63-206E5839A10A}" type="parTrans" cxnId="{320B5678-B3ED-5249-9943-AB38FFF0E6FF}">
      <dgm:prSet/>
      <dgm:spPr/>
      <dgm:t>
        <a:bodyPr/>
        <a:lstStyle/>
        <a:p>
          <a:endParaRPr lang="zh-CN" altLang="en-US"/>
        </a:p>
      </dgm:t>
    </dgm:pt>
    <dgm:pt modelId="{555EC9E6-49BB-7B4F-A499-3C8CDACE36F6}" type="sibTrans" cxnId="{320B5678-B3ED-5249-9943-AB38FFF0E6FF}">
      <dgm:prSet/>
      <dgm:spPr/>
      <dgm:t>
        <a:bodyPr/>
        <a:lstStyle/>
        <a:p>
          <a:endParaRPr lang="zh-CN" altLang="en-US"/>
        </a:p>
      </dgm:t>
    </dgm:pt>
    <dgm:pt modelId="{657A304D-2694-E947-8E7A-6E20A409A247}" type="pres">
      <dgm:prSet presAssocID="{D4CF2FDC-ED31-E144-AF26-16A861136259}" presName="vert0" presStyleCnt="0">
        <dgm:presLayoutVars>
          <dgm:dir/>
          <dgm:animOne val="branch"/>
          <dgm:animLvl val="lvl"/>
        </dgm:presLayoutVars>
      </dgm:prSet>
      <dgm:spPr/>
    </dgm:pt>
    <dgm:pt modelId="{4B773494-48D5-E748-A5AF-824E62251BCB}" type="pres">
      <dgm:prSet presAssocID="{4EE59B32-6544-4E43-AB82-C295E9BDB3F6}" presName="thickLine" presStyleLbl="alignNode1" presStyleIdx="0" presStyleCnt="4"/>
      <dgm:spPr/>
    </dgm:pt>
    <dgm:pt modelId="{270EA2C2-9EBB-DC4D-A3B7-1D738DD1B11C}" type="pres">
      <dgm:prSet presAssocID="{4EE59B32-6544-4E43-AB82-C295E9BDB3F6}" presName="horz1" presStyleCnt="0"/>
      <dgm:spPr/>
    </dgm:pt>
    <dgm:pt modelId="{A838C48C-B92D-EC4E-8DEF-0F00B45FBC47}" type="pres">
      <dgm:prSet presAssocID="{4EE59B32-6544-4E43-AB82-C295E9BDB3F6}" presName="tx1" presStyleLbl="revTx" presStyleIdx="0" presStyleCnt="4"/>
      <dgm:spPr/>
    </dgm:pt>
    <dgm:pt modelId="{C6244870-16AE-7640-B892-7DC3772393DE}" type="pres">
      <dgm:prSet presAssocID="{4EE59B32-6544-4E43-AB82-C295E9BDB3F6}" presName="vert1" presStyleCnt="0"/>
      <dgm:spPr/>
    </dgm:pt>
    <dgm:pt modelId="{01226ABE-317A-4E43-A988-B0B449EA482B}" type="pres">
      <dgm:prSet presAssocID="{7E91AA9D-B73D-E94A-80C1-4FA5A369CC4B}" presName="thickLine" presStyleLbl="alignNode1" presStyleIdx="1" presStyleCnt="4"/>
      <dgm:spPr/>
    </dgm:pt>
    <dgm:pt modelId="{3FBAF02A-6D82-3F42-AFBF-89A7DC7D4558}" type="pres">
      <dgm:prSet presAssocID="{7E91AA9D-B73D-E94A-80C1-4FA5A369CC4B}" presName="horz1" presStyleCnt="0"/>
      <dgm:spPr/>
    </dgm:pt>
    <dgm:pt modelId="{F7FB1FF9-538C-B843-9591-42A0B60A08DA}" type="pres">
      <dgm:prSet presAssocID="{7E91AA9D-B73D-E94A-80C1-4FA5A369CC4B}" presName="tx1" presStyleLbl="revTx" presStyleIdx="1" presStyleCnt="4"/>
      <dgm:spPr/>
    </dgm:pt>
    <dgm:pt modelId="{C1FC40D8-BB1F-5942-9668-CA4E437B8DDB}" type="pres">
      <dgm:prSet presAssocID="{7E91AA9D-B73D-E94A-80C1-4FA5A369CC4B}" presName="vert1" presStyleCnt="0"/>
      <dgm:spPr/>
    </dgm:pt>
    <dgm:pt modelId="{5637909A-23E4-D244-BDC2-8F6ACD987752}" type="pres">
      <dgm:prSet presAssocID="{3FDAC694-7FF0-A247-BA07-3561CB4FE981}" presName="thickLine" presStyleLbl="alignNode1" presStyleIdx="2" presStyleCnt="4"/>
      <dgm:spPr/>
    </dgm:pt>
    <dgm:pt modelId="{697E96B2-A554-7342-BA61-71C1F2159E0C}" type="pres">
      <dgm:prSet presAssocID="{3FDAC694-7FF0-A247-BA07-3561CB4FE981}" presName="horz1" presStyleCnt="0"/>
      <dgm:spPr/>
    </dgm:pt>
    <dgm:pt modelId="{16AE9ABC-BDB5-A14D-A63D-5B69E56FDD59}" type="pres">
      <dgm:prSet presAssocID="{3FDAC694-7FF0-A247-BA07-3561CB4FE981}" presName="tx1" presStyleLbl="revTx" presStyleIdx="2" presStyleCnt="4"/>
      <dgm:spPr/>
    </dgm:pt>
    <dgm:pt modelId="{6000950B-4082-4845-840C-6BC1354373E9}" type="pres">
      <dgm:prSet presAssocID="{3FDAC694-7FF0-A247-BA07-3561CB4FE981}" presName="vert1" presStyleCnt="0"/>
      <dgm:spPr/>
    </dgm:pt>
    <dgm:pt modelId="{863C5644-6BB6-CC42-B0B1-270D5E073F82}" type="pres">
      <dgm:prSet presAssocID="{B513FED7-27E3-4347-8FD8-E536685ECA8A}" presName="thickLine" presStyleLbl="alignNode1" presStyleIdx="3" presStyleCnt="4"/>
      <dgm:spPr/>
    </dgm:pt>
    <dgm:pt modelId="{4261AB16-4618-FB48-B560-F398C30F79C3}" type="pres">
      <dgm:prSet presAssocID="{B513FED7-27E3-4347-8FD8-E536685ECA8A}" presName="horz1" presStyleCnt="0"/>
      <dgm:spPr/>
    </dgm:pt>
    <dgm:pt modelId="{4869E664-7BCA-9540-80E3-90652A5BFD35}" type="pres">
      <dgm:prSet presAssocID="{B513FED7-27E3-4347-8FD8-E536685ECA8A}" presName="tx1" presStyleLbl="revTx" presStyleIdx="3" presStyleCnt="4"/>
      <dgm:spPr/>
    </dgm:pt>
    <dgm:pt modelId="{011F5A4C-E48E-1144-8775-9F26B8A0F14C}" type="pres">
      <dgm:prSet presAssocID="{B513FED7-27E3-4347-8FD8-E536685ECA8A}" presName="vert1" presStyleCnt="0"/>
      <dgm:spPr/>
    </dgm:pt>
  </dgm:ptLst>
  <dgm:cxnLst>
    <dgm:cxn modelId="{3C355007-508A-BD47-BC66-8EE3DD2C9894}" srcId="{D4CF2FDC-ED31-E144-AF26-16A861136259}" destId="{3FDAC694-7FF0-A247-BA07-3561CB4FE981}" srcOrd="2" destOrd="0" parTransId="{6398E6FB-E490-7542-89BA-DCD0F785109A}" sibTransId="{31DFB477-A759-0F4A-98EA-C9FBA043566C}"/>
    <dgm:cxn modelId="{B9308119-24DD-4F4D-9884-7DFE28F9182D}" type="presOf" srcId="{D4CF2FDC-ED31-E144-AF26-16A861136259}" destId="{657A304D-2694-E947-8E7A-6E20A409A247}" srcOrd="0" destOrd="0" presId="urn:microsoft.com/office/officeart/2008/layout/LinedList"/>
    <dgm:cxn modelId="{1F106B27-417A-C548-A8E0-B3BAC750CB51}" srcId="{D4CF2FDC-ED31-E144-AF26-16A861136259}" destId="{7E91AA9D-B73D-E94A-80C1-4FA5A369CC4B}" srcOrd="1" destOrd="0" parTransId="{FB78364C-331D-4449-AA8A-C5F72F8AF582}" sibTransId="{C0A53060-3E73-FB47-AB21-2707ADE05E9E}"/>
    <dgm:cxn modelId="{B951524C-A37C-5B4F-9098-5D9F1545223F}" type="presOf" srcId="{4EE59B32-6544-4E43-AB82-C295E9BDB3F6}" destId="{A838C48C-B92D-EC4E-8DEF-0F00B45FBC47}" srcOrd="0" destOrd="0" presId="urn:microsoft.com/office/officeart/2008/layout/LinedList"/>
    <dgm:cxn modelId="{320B5678-B3ED-5249-9943-AB38FFF0E6FF}" srcId="{D4CF2FDC-ED31-E144-AF26-16A861136259}" destId="{B513FED7-27E3-4347-8FD8-E536685ECA8A}" srcOrd="3" destOrd="0" parTransId="{D04F81E8-C4C4-BA4E-AA63-206E5839A10A}" sibTransId="{555EC9E6-49BB-7B4F-A499-3C8CDACE36F6}"/>
    <dgm:cxn modelId="{99282784-7FDF-214F-8880-3ABF53D6698D}" type="presOf" srcId="{B513FED7-27E3-4347-8FD8-E536685ECA8A}" destId="{4869E664-7BCA-9540-80E3-90652A5BFD35}" srcOrd="0" destOrd="0" presId="urn:microsoft.com/office/officeart/2008/layout/LinedList"/>
    <dgm:cxn modelId="{29D9358A-C957-FB4B-82A9-0A6C9E4A2B1E}" srcId="{D4CF2FDC-ED31-E144-AF26-16A861136259}" destId="{4EE59B32-6544-4E43-AB82-C295E9BDB3F6}" srcOrd="0" destOrd="0" parTransId="{B357040F-C92D-F04D-ADE0-820FDDE366AA}" sibTransId="{D88EBAC3-CCC5-6D49-B3CA-B81AB642C53A}"/>
    <dgm:cxn modelId="{4C79E8AC-7713-E34E-875D-11EAB1397765}" type="presOf" srcId="{7E91AA9D-B73D-E94A-80C1-4FA5A369CC4B}" destId="{F7FB1FF9-538C-B843-9591-42A0B60A08DA}" srcOrd="0" destOrd="0" presId="urn:microsoft.com/office/officeart/2008/layout/LinedList"/>
    <dgm:cxn modelId="{B45B9CF8-A635-E241-8328-8A17E3A07488}" type="presOf" srcId="{3FDAC694-7FF0-A247-BA07-3561CB4FE981}" destId="{16AE9ABC-BDB5-A14D-A63D-5B69E56FDD59}" srcOrd="0" destOrd="0" presId="urn:microsoft.com/office/officeart/2008/layout/LinedList"/>
    <dgm:cxn modelId="{41F2ED35-1818-B247-87D8-67B320912E7F}" type="presParOf" srcId="{657A304D-2694-E947-8E7A-6E20A409A247}" destId="{4B773494-48D5-E748-A5AF-824E62251BCB}" srcOrd="0" destOrd="0" presId="urn:microsoft.com/office/officeart/2008/layout/LinedList"/>
    <dgm:cxn modelId="{B1B62D75-9709-E643-912D-AA85CA6CB423}" type="presParOf" srcId="{657A304D-2694-E947-8E7A-6E20A409A247}" destId="{270EA2C2-9EBB-DC4D-A3B7-1D738DD1B11C}" srcOrd="1" destOrd="0" presId="urn:microsoft.com/office/officeart/2008/layout/LinedList"/>
    <dgm:cxn modelId="{242764E7-076B-5C40-A901-CEA253935141}" type="presParOf" srcId="{270EA2C2-9EBB-DC4D-A3B7-1D738DD1B11C}" destId="{A838C48C-B92D-EC4E-8DEF-0F00B45FBC47}" srcOrd="0" destOrd="0" presId="urn:microsoft.com/office/officeart/2008/layout/LinedList"/>
    <dgm:cxn modelId="{5DF5688D-A0CA-5D4D-85FE-782BCF01A00E}" type="presParOf" srcId="{270EA2C2-9EBB-DC4D-A3B7-1D738DD1B11C}" destId="{C6244870-16AE-7640-B892-7DC3772393DE}" srcOrd="1" destOrd="0" presId="urn:microsoft.com/office/officeart/2008/layout/LinedList"/>
    <dgm:cxn modelId="{A7EE306B-E97D-E94C-8B0E-6B4CAD669B9B}" type="presParOf" srcId="{657A304D-2694-E947-8E7A-6E20A409A247}" destId="{01226ABE-317A-4E43-A988-B0B449EA482B}" srcOrd="2" destOrd="0" presId="urn:microsoft.com/office/officeart/2008/layout/LinedList"/>
    <dgm:cxn modelId="{0ED5A3A3-8F4F-CB44-9B36-6A88D89F1E35}" type="presParOf" srcId="{657A304D-2694-E947-8E7A-6E20A409A247}" destId="{3FBAF02A-6D82-3F42-AFBF-89A7DC7D4558}" srcOrd="3" destOrd="0" presId="urn:microsoft.com/office/officeart/2008/layout/LinedList"/>
    <dgm:cxn modelId="{F8CFCAE5-8B68-E04A-AACE-2E2AE86EC9EE}" type="presParOf" srcId="{3FBAF02A-6D82-3F42-AFBF-89A7DC7D4558}" destId="{F7FB1FF9-538C-B843-9591-42A0B60A08DA}" srcOrd="0" destOrd="0" presId="urn:microsoft.com/office/officeart/2008/layout/LinedList"/>
    <dgm:cxn modelId="{2A61BDE1-71E9-5B4B-8FE7-B3DC7FAD2DBA}" type="presParOf" srcId="{3FBAF02A-6D82-3F42-AFBF-89A7DC7D4558}" destId="{C1FC40D8-BB1F-5942-9668-CA4E437B8DDB}" srcOrd="1" destOrd="0" presId="urn:microsoft.com/office/officeart/2008/layout/LinedList"/>
    <dgm:cxn modelId="{54177FC4-9303-0C44-9A44-DA189FC6F879}" type="presParOf" srcId="{657A304D-2694-E947-8E7A-6E20A409A247}" destId="{5637909A-23E4-D244-BDC2-8F6ACD987752}" srcOrd="4" destOrd="0" presId="urn:microsoft.com/office/officeart/2008/layout/LinedList"/>
    <dgm:cxn modelId="{BE9F1421-E9DC-D54F-BDFF-CBCC8643BDA8}" type="presParOf" srcId="{657A304D-2694-E947-8E7A-6E20A409A247}" destId="{697E96B2-A554-7342-BA61-71C1F2159E0C}" srcOrd="5" destOrd="0" presId="urn:microsoft.com/office/officeart/2008/layout/LinedList"/>
    <dgm:cxn modelId="{BE58D60B-1CD3-C042-ADAE-A6544F57557A}" type="presParOf" srcId="{697E96B2-A554-7342-BA61-71C1F2159E0C}" destId="{16AE9ABC-BDB5-A14D-A63D-5B69E56FDD59}" srcOrd="0" destOrd="0" presId="urn:microsoft.com/office/officeart/2008/layout/LinedList"/>
    <dgm:cxn modelId="{E880EE2C-9FA6-0940-BB86-8045C0EEFFD7}" type="presParOf" srcId="{697E96B2-A554-7342-BA61-71C1F2159E0C}" destId="{6000950B-4082-4845-840C-6BC1354373E9}" srcOrd="1" destOrd="0" presId="urn:microsoft.com/office/officeart/2008/layout/LinedList"/>
    <dgm:cxn modelId="{ABEDE0D7-3BE4-E14C-9A09-AC08A76D4A54}" type="presParOf" srcId="{657A304D-2694-E947-8E7A-6E20A409A247}" destId="{863C5644-6BB6-CC42-B0B1-270D5E073F82}" srcOrd="6" destOrd="0" presId="urn:microsoft.com/office/officeart/2008/layout/LinedList"/>
    <dgm:cxn modelId="{0295D507-1972-F440-AE41-C81170A40593}" type="presParOf" srcId="{657A304D-2694-E947-8E7A-6E20A409A247}" destId="{4261AB16-4618-FB48-B560-F398C30F79C3}" srcOrd="7" destOrd="0" presId="urn:microsoft.com/office/officeart/2008/layout/LinedList"/>
    <dgm:cxn modelId="{7E654CA7-ED42-574C-A7E1-3E5035512FDE}" type="presParOf" srcId="{4261AB16-4618-FB48-B560-F398C30F79C3}" destId="{4869E664-7BCA-9540-80E3-90652A5BFD35}" srcOrd="0" destOrd="0" presId="urn:microsoft.com/office/officeart/2008/layout/LinedList"/>
    <dgm:cxn modelId="{E6D090F9-2376-4642-BB97-C473F1DE89A1}" type="presParOf" srcId="{4261AB16-4618-FB48-B560-F398C30F79C3}" destId="{011F5A4C-E48E-1144-8775-9F26B8A0F1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809B7E1-9A38-2B4D-AE57-5353F8C1F99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ABD4F66C-0CD5-B14D-8801-63BAE5E07867}">
      <dgm:prSet/>
      <dgm:spPr/>
      <dgm:t>
        <a:bodyPr/>
        <a:lstStyle/>
        <a:p>
          <a:r>
            <a:rPr lang="zh-CN" altLang="en-US" b="0" i="0" u="none"/>
            <a:t>第四百二十三条　</a:t>
          </a:r>
          <a:r>
            <a:rPr lang="en-US" altLang="zh-CN" b="0" i="0" u="none"/>
            <a:t>【</a:t>
          </a:r>
          <a:r>
            <a:rPr lang="zh-CN" altLang="en-US" b="0" i="0" u="none"/>
            <a:t>最高额抵押权所担保的债权确定</a:t>
          </a:r>
          <a:r>
            <a:rPr lang="en-US" altLang="zh-CN" b="0" i="0" u="none"/>
            <a:t>】</a:t>
          </a:r>
          <a:r>
            <a:rPr lang="zh-CN" altLang="en-US" b="0" i="0" u="none"/>
            <a:t>有下列情形之一的</a:t>
          </a:r>
          <a:r>
            <a:rPr lang="en-US" altLang="zh-CN" b="0" i="0" u="none"/>
            <a:t>,</a:t>
          </a:r>
          <a:r>
            <a:rPr lang="zh-CN" altLang="en-US" b="0" i="0" u="none"/>
            <a:t>抵押权人的债权确定</a:t>
          </a:r>
          <a:r>
            <a:rPr lang="en-US" altLang="zh-CN" b="0" i="0" u="none"/>
            <a:t>:</a:t>
          </a:r>
        </a:p>
      </dgm:t>
    </dgm:pt>
    <dgm:pt modelId="{0D23F1BE-1858-3D47-BB33-DFD4B470955D}" type="parTrans" cxnId="{756EB319-91D9-1A43-89CC-1D7058E021D6}">
      <dgm:prSet/>
      <dgm:spPr/>
      <dgm:t>
        <a:bodyPr/>
        <a:lstStyle/>
        <a:p>
          <a:endParaRPr lang="zh-CN" altLang="en-US"/>
        </a:p>
      </dgm:t>
    </dgm:pt>
    <dgm:pt modelId="{93B9D7CF-8D52-6A4F-81B7-25AA6D3773C7}" type="sibTrans" cxnId="{756EB319-91D9-1A43-89CC-1D7058E021D6}">
      <dgm:prSet/>
      <dgm:spPr/>
      <dgm:t>
        <a:bodyPr/>
        <a:lstStyle/>
        <a:p>
          <a:endParaRPr lang="zh-CN" altLang="en-US"/>
        </a:p>
      </dgm:t>
    </dgm:pt>
    <dgm:pt modelId="{3C339C9B-CB87-0F49-A3DC-876492FDB4E1}">
      <dgm:prSet/>
      <dgm:spPr/>
      <dgm:t>
        <a:bodyPr/>
        <a:lstStyle/>
        <a:p>
          <a:r>
            <a:rPr lang="en-US" altLang="zh-CN" b="0" i="0" u="none"/>
            <a:t>(</a:t>
          </a:r>
          <a:r>
            <a:rPr lang="zh-CN" altLang="en-US" b="0" i="0" u="none"/>
            <a:t>一</a:t>
          </a:r>
          <a:r>
            <a:rPr lang="en-US" altLang="zh-CN" b="0" i="0" u="none"/>
            <a:t>)</a:t>
          </a:r>
          <a:r>
            <a:rPr lang="zh-CN" altLang="en-US" b="0" i="0" u="none"/>
            <a:t>约定的债权确定期间届满</a:t>
          </a:r>
          <a:r>
            <a:rPr lang="en-US" altLang="zh-CN" b="0" i="0" u="none"/>
            <a:t>;</a:t>
          </a:r>
        </a:p>
      </dgm:t>
    </dgm:pt>
    <dgm:pt modelId="{4B842F2B-A231-1D45-ADD7-090F0B55CCD5}" type="parTrans" cxnId="{78A47DF4-5B6D-EA4E-9FA9-C09FB546CC09}">
      <dgm:prSet/>
      <dgm:spPr/>
      <dgm:t>
        <a:bodyPr/>
        <a:lstStyle/>
        <a:p>
          <a:endParaRPr lang="zh-CN" altLang="en-US"/>
        </a:p>
      </dgm:t>
    </dgm:pt>
    <dgm:pt modelId="{91FF001A-9F53-6845-A48B-D3416A6F97E7}" type="sibTrans" cxnId="{78A47DF4-5B6D-EA4E-9FA9-C09FB546CC09}">
      <dgm:prSet/>
      <dgm:spPr/>
      <dgm:t>
        <a:bodyPr/>
        <a:lstStyle/>
        <a:p>
          <a:endParaRPr lang="zh-CN" altLang="en-US"/>
        </a:p>
      </dgm:t>
    </dgm:pt>
    <dgm:pt modelId="{600AD0D4-6347-0D41-B3C8-A8940851462B}">
      <dgm:prSet/>
      <dgm:spPr/>
      <dgm:t>
        <a:bodyPr/>
        <a:lstStyle/>
        <a:p>
          <a:r>
            <a:rPr lang="en-US" altLang="zh-CN" b="0" i="0" u="none"/>
            <a:t>(</a:t>
          </a:r>
          <a:r>
            <a:rPr lang="zh-CN" altLang="en-US" b="0" i="0" u="none"/>
            <a:t>二</a:t>
          </a:r>
          <a:r>
            <a:rPr lang="en-US" altLang="zh-CN" b="0" i="0" u="none"/>
            <a:t>)</a:t>
          </a:r>
          <a:r>
            <a:rPr lang="zh-CN" altLang="en-US" b="0" i="0" u="none"/>
            <a:t>没有约定债权确定期间或者约定不明确</a:t>
          </a:r>
          <a:r>
            <a:rPr lang="en-US" altLang="zh-CN" b="0" i="0" u="none"/>
            <a:t>,</a:t>
          </a:r>
          <a:r>
            <a:rPr lang="zh-CN" altLang="en-US" b="0" i="0" u="none"/>
            <a:t>抵押权人或者抵押人自最高额抵押权设立之日起满二年后请求确定债权</a:t>
          </a:r>
          <a:r>
            <a:rPr lang="en-US" altLang="zh-CN" b="0" i="0" u="none"/>
            <a:t>;</a:t>
          </a:r>
        </a:p>
      </dgm:t>
    </dgm:pt>
    <dgm:pt modelId="{D24C0021-DDF1-E746-A1D2-37E9691807DA}" type="parTrans" cxnId="{77362EE6-3D3F-8042-A1EA-1F56DB75F3AE}">
      <dgm:prSet/>
      <dgm:spPr/>
      <dgm:t>
        <a:bodyPr/>
        <a:lstStyle/>
        <a:p>
          <a:endParaRPr lang="zh-CN" altLang="en-US"/>
        </a:p>
      </dgm:t>
    </dgm:pt>
    <dgm:pt modelId="{1376087D-EF9B-3543-A215-555F76C7FE58}" type="sibTrans" cxnId="{77362EE6-3D3F-8042-A1EA-1F56DB75F3AE}">
      <dgm:prSet/>
      <dgm:spPr/>
      <dgm:t>
        <a:bodyPr/>
        <a:lstStyle/>
        <a:p>
          <a:endParaRPr lang="zh-CN" altLang="en-US"/>
        </a:p>
      </dgm:t>
    </dgm:pt>
    <dgm:pt modelId="{A8CBEAEC-23D3-B241-B636-EC74A51648CE}">
      <dgm:prSet/>
      <dgm:spPr/>
      <dgm:t>
        <a:bodyPr/>
        <a:lstStyle/>
        <a:p>
          <a:r>
            <a:rPr lang="en-US" altLang="zh-CN" b="0" i="0" u="none"/>
            <a:t>(</a:t>
          </a:r>
          <a:r>
            <a:rPr lang="zh-CN" altLang="en-US" b="0" i="0" u="none"/>
            <a:t>三</a:t>
          </a:r>
          <a:r>
            <a:rPr lang="en-US" altLang="zh-CN" b="0" i="0" u="none"/>
            <a:t>)</a:t>
          </a:r>
          <a:r>
            <a:rPr lang="zh-CN" altLang="en-US" b="0" i="0" u="none"/>
            <a:t>新的债权不可能发生</a:t>
          </a:r>
          <a:r>
            <a:rPr lang="en-US" altLang="zh-CN" b="0" i="0" u="none"/>
            <a:t>;</a:t>
          </a:r>
        </a:p>
      </dgm:t>
    </dgm:pt>
    <dgm:pt modelId="{79B86219-439B-D24D-A60D-84A61E69CF78}" type="parTrans" cxnId="{19B6139D-D05E-664F-88D4-D5381030637B}">
      <dgm:prSet/>
      <dgm:spPr/>
      <dgm:t>
        <a:bodyPr/>
        <a:lstStyle/>
        <a:p>
          <a:endParaRPr lang="zh-CN" altLang="en-US"/>
        </a:p>
      </dgm:t>
    </dgm:pt>
    <dgm:pt modelId="{B1985DB9-45FB-314F-AC14-B5A56312C785}" type="sibTrans" cxnId="{19B6139D-D05E-664F-88D4-D5381030637B}">
      <dgm:prSet/>
      <dgm:spPr/>
      <dgm:t>
        <a:bodyPr/>
        <a:lstStyle/>
        <a:p>
          <a:endParaRPr lang="zh-CN" altLang="en-US"/>
        </a:p>
      </dgm:t>
    </dgm:pt>
    <dgm:pt modelId="{98758F7F-12DF-5741-B6D9-5047D356157B}">
      <dgm:prSet/>
      <dgm:spPr/>
      <dgm:t>
        <a:bodyPr/>
        <a:lstStyle/>
        <a:p>
          <a:r>
            <a:rPr lang="en-US" altLang="zh-CN" b="0" i="0" u="none"/>
            <a:t>(</a:t>
          </a:r>
          <a:r>
            <a:rPr lang="zh-CN" altLang="en-US" b="0" i="0" u="none"/>
            <a:t>四</a:t>
          </a:r>
          <a:r>
            <a:rPr lang="en-US" altLang="zh-CN" b="0" i="0" u="none"/>
            <a:t>)</a:t>
          </a:r>
          <a:r>
            <a:rPr lang="zh-CN" altLang="en-US" b="0" i="0" u="none"/>
            <a:t>抵押权人知道或者应当知道抵押财产被查封、扣押</a:t>
          </a:r>
          <a:r>
            <a:rPr lang="en-US" altLang="zh-CN" b="0" i="0" u="none"/>
            <a:t>;</a:t>
          </a:r>
        </a:p>
      </dgm:t>
    </dgm:pt>
    <dgm:pt modelId="{7551F610-1363-1646-B6C5-D8CA535D9597}" type="parTrans" cxnId="{642F30C6-84BF-4E4B-98AC-779341A0CE59}">
      <dgm:prSet/>
      <dgm:spPr/>
      <dgm:t>
        <a:bodyPr/>
        <a:lstStyle/>
        <a:p>
          <a:endParaRPr lang="zh-CN" altLang="en-US"/>
        </a:p>
      </dgm:t>
    </dgm:pt>
    <dgm:pt modelId="{FB523AD0-72C8-4F4D-802A-6317168346B2}" type="sibTrans" cxnId="{642F30C6-84BF-4E4B-98AC-779341A0CE59}">
      <dgm:prSet/>
      <dgm:spPr/>
      <dgm:t>
        <a:bodyPr/>
        <a:lstStyle/>
        <a:p>
          <a:endParaRPr lang="zh-CN" altLang="en-US"/>
        </a:p>
      </dgm:t>
    </dgm:pt>
    <dgm:pt modelId="{581ADF9B-159D-3B4A-A19F-CE5B27DCC3FB}">
      <dgm:prSet/>
      <dgm:spPr/>
      <dgm:t>
        <a:bodyPr/>
        <a:lstStyle/>
        <a:p>
          <a:r>
            <a:rPr lang="en-US" altLang="zh-CN" b="0" i="0" u="none"/>
            <a:t>(</a:t>
          </a:r>
          <a:r>
            <a:rPr lang="zh-CN" altLang="en-US" b="0" i="0" u="none"/>
            <a:t>五</a:t>
          </a:r>
          <a:r>
            <a:rPr lang="en-US" altLang="zh-CN" b="0" i="0" u="none"/>
            <a:t>)</a:t>
          </a:r>
          <a:r>
            <a:rPr lang="zh-CN" altLang="en-US" b="0" i="0" u="none"/>
            <a:t>债务人、抵押人被宣告破产或者解散</a:t>
          </a:r>
          <a:r>
            <a:rPr lang="en-US" altLang="zh-CN" b="0" i="0" u="none"/>
            <a:t>;</a:t>
          </a:r>
        </a:p>
      </dgm:t>
    </dgm:pt>
    <dgm:pt modelId="{20748E04-4EA4-F248-B59C-AC57009E9BC7}" type="parTrans" cxnId="{395F2008-F7AD-5B4A-BB84-580DC291BDAF}">
      <dgm:prSet/>
      <dgm:spPr/>
      <dgm:t>
        <a:bodyPr/>
        <a:lstStyle/>
        <a:p>
          <a:endParaRPr lang="zh-CN" altLang="en-US"/>
        </a:p>
      </dgm:t>
    </dgm:pt>
    <dgm:pt modelId="{02797606-324F-6242-9461-90239AECC3DC}" type="sibTrans" cxnId="{395F2008-F7AD-5B4A-BB84-580DC291BDAF}">
      <dgm:prSet/>
      <dgm:spPr/>
      <dgm:t>
        <a:bodyPr/>
        <a:lstStyle/>
        <a:p>
          <a:endParaRPr lang="zh-CN" altLang="en-US"/>
        </a:p>
      </dgm:t>
    </dgm:pt>
    <dgm:pt modelId="{883FC34A-DCBE-0B48-B0E3-90DC1CE31EAE}">
      <dgm:prSet/>
      <dgm:spPr/>
      <dgm:t>
        <a:bodyPr/>
        <a:lstStyle/>
        <a:p>
          <a:r>
            <a:rPr lang="en-US" altLang="zh-CN" b="0" i="0" u="none"/>
            <a:t>(</a:t>
          </a:r>
          <a:r>
            <a:rPr lang="zh-CN" altLang="en-US" b="0" i="0" u="none"/>
            <a:t>六</a:t>
          </a:r>
          <a:r>
            <a:rPr lang="en-US" altLang="zh-CN" b="0" i="0" u="none"/>
            <a:t>)</a:t>
          </a:r>
          <a:r>
            <a:rPr lang="zh-CN" altLang="en-US" b="0" i="0" u="none"/>
            <a:t>法律规定债权确定的其他情形。</a:t>
          </a:r>
        </a:p>
      </dgm:t>
    </dgm:pt>
    <dgm:pt modelId="{D746843D-B4A1-2747-B38F-741892A9D39D}" type="parTrans" cxnId="{7CDF214F-6888-D746-B204-5871D1862DF6}">
      <dgm:prSet/>
      <dgm:spPr/>
      <dgm:t>
        <a:bodyPr/>
        <a:lstStyle/>
        <a:p>
          <a:endParaRPr lang="zh-CN" altLang="en-US"/>
        </a:p>
      </dgm:t>
    </dgm:pt>
    <dgm:pt modelId="{77532067-6C1F-D64C-9C0C-E252A14FB3AA}" type="sibTrans" cxnId="{7CDF214F-6888-D746-B204-5871D1862DF6}">
      <dgm:prSet/>
      <dgm:spPr/>
      <dgm:t>
        <a:bodyPr/>
        <a:lstStyle/>
        <a:p>
          <a:endParaRPr lang="zh-CN" altLang="en-US"/>
        </a:p>
      </dgm:t>
    </dgm:pt>
    <dgm:pt modelId="{AC31D397-A77D-E54F-8F16-C672653A2CD6}">
      <dgm:prSet/>
      <dgm:spPr/>
      <dgm:t>
        <a:bodyPr/>
        <a:lstStyle/>
        <a:p>
          <a:r>
            <a:rPr lang="zh-CN" altLang="en-US" b="0" i="0" u="none"/>
            <a:t>第四百二十四条　</a:t>
          </a:r>
          <a:r>
            <a:rPr lang="en-US" altLang="zh-CN" b="0" i="0" u="none"/>
            <a:t>【</a:t>
          </a:r>
          <a:r>
            <a:rPr lang="zh-CN" altLang="en-US" b="0" i="0" u="none"/>
            <a:t>最高额抵押权的法律适用</a:t>
          </a:r>
          <a:r>
            <a:rPr lang="en-US" altLang="zh-CN" b="0" i="0" u="none"/>
            <a:t>】</a:t>
          </a:r>
          <a:r>
            <a:rPr lang="zh-CN" altLang="en-US" b="0" i="0" u="none"/>
            <a:t>最高额抵押权除适用本节规定外</a:t>
          </a:r>
          <a:r>
            <a:rPr lang="en-US" altLang="zh-CN" b="0" i="0" u="none"/>
            <a:t>,</a:t>
          </a:r>
          <a:r>
            <a:rPr lang="zh-CN" altLang="en-US" b="0" i="0" u="none"/>
            <a:t>适用本章第一节的有关规定。</a:t>
          </a:r>
        </a:p>
      </dgm:t>
    </dgm:pt>
    <dgm:pt modelId="{188760FD-89AA-6646-B6BF-721AA3480D8A}" type="parTrans" cxnId="{5B46E252-E9D5-3D4F-8770-74EE288D1689}">
      <dgm:prSet/>
      <dgm:spPr/>
      <dgm:t>
        <a:bodyPr/>
        <a:lstStyle/>
        <a:p>
          <a:endParaRPr lang="zh-CN" altLang="en-US"/>
        </a:p>
      </dgm:t>
    </dgm:pt>
    <dgm:pt modelId="{1E0025D7-0AB4-164D-B981-9337FF74773E}" type="sibTrans" cxnId="{5B46E252-E9D5-3D4F-8770-74EE288D1689}">
      <dgm:prSet/>
      <dgm:spPr/>
      <dgm:t>
        <a:bodyPr/>
        <a:lstStyle/>
        <a:p>
          <a:endParaRPr lang="zh-CN" altLang="en-US"/>
        </a:p>
      </dgm:t>
    </dgm:pt>
    <dgm:pt modelId="{42CFAB0C-FD0F-E54B-89F2-35ACE23A3654}" type="pres">
      <dgm:prSet presAssocID="{A809B7E1-9A38-2B4D-AE57-5353F8C1F992}" presName="vert0" presStyleCnt="0">
        <dgm:presLayoutVars>
          <dgm:dir/>
          <dgm:animOne val="branch"/>
          <dgm:animLvl val="lvl"/>
        </dgm:presLayoutVars>
      </dgm:prSet>
      <dgm:spPr/>
    </dgm:pt>
    <dgm:pt modelId="{289796DC-F6E7-F740-AFE8-936947D90DAE}" type="pres">
      <dgm:prSet presAssocID="{ABD4F66C-0CD5-B14D-8801-63BAE5E07867}" presName="thickLine" presStyleLbl="alignNode1" presStyleIdx="0" presStyleCnt="8"/>
      <dgm:spPr/>
    </dgm:pt>
    <dgm:pt modelId="{D0FCDE4A-F65A-6E47-B51B-E2BC522D1651}" type="pres">
      <dgm:prSet presAssocID="{ABD4F66C-0CD5-B14D-8801-63BAE5E07867}" presName="horz1" presStyleCnt="0"/>
      <dgm:spPr/>
    </dgm:pt>
    <dgm:pt modelId="{096752B0-4B48-894F-BF39-7411128B5A55}" type="pres">
      <dgm:prSet presAssocID="{ABD4F66C-0CD5-B14D-8801-63BAE5E07867}" presName="tx1" presStyleLbl="revTx" presStyleIdx="0" presStyleCnt="8"/>
      <dgm:spPr/>
    </dgm:pt>
    <dgm:pt modelId="{9AD206B5-2C33-3046-8E10-A18F4F11C428}" type="pres">
      <dgm:prSet presAssocID="{ABD4F66C-0CD5-B14D-8801-63BAE5E07867}" presName="vert1" presStyleCnt="0"/>
      <dgm:spPr/>
    </dgm:pt>
    <dgm:pt modelId="{C6406545-E91B-0843-AB14-9F8291AF56AC}" type="pres">
      <dgm:prSet presAssocID="{3C339C9B-CB87-0F49-A3DC-876492FDB4E1}" presName="thickLine" presStyleLbl="alignNode1" presStyleIdx="1" presStyleCnt="8"/>
      <dgm:spPr/>
    </dgm:pt>
    <dgm:pt modelId="{1FABAF91-17AF-A040-8722-1C80550AEEE1}" type="pres">
      <dgm:prSet presAssocID="{3C339C9B-CB87-0F49-A3DC-876492FDB4E1}" presName="horz1" presStyleCnt="0"/>
      <dgm:spPr/>
    </dgm:pt>
    <dgm:pt modelId="{7E3E6AD3-B550-914E-800E-2C8CFC44A795}" type="pres">
      <dgm:prSet presAssocID="{3C339C9B-CB87-0F49-A3DC-876492FDB4E1}" presName="tx1" presStyleLbl="revTx" presStyleIdx="1" presStyleCnt="8"/>
      <dgm:spPr/>
    </dgm:pt>
    <dgm:pt modelId="{FACDF799-86B9-DC40-93C9-9247C41ED887}" type="pres">
      <dgm:prSet presAssocID="{3C339C9B-CB87-0F49-A3DC-876492FDB4E1}" presName="vert1" presStyleCnt="0"/>
      <dgm:spPr/>
    </dgm:pt>
    <dgm:pt modelId="{7C14A3DF-D005-044F-978F-F8B2C6FBDBED}" type="pres">
      <dgm:prSet presAssocID="{600AD0D4-6347-0D41-B3C8-A8940851462B}" presName="thickLine" presStyleLbl="alignNode1" presStyleIdx="2" presStyleCnt="8"/>
      <dgm:spPr/>
    </dgm:pt>
    <dgm:pt modelId="{5B932A12-B4AD-7845-A8B5-119561985AD3}" type="pres">
      <dgm:prSet presAssocID="{600AD0D4-6347-0D41-B3C8-A8940851462B}" presName="horz1" presStyleCnt="0"/>
      <dgm:spPr/>
    </dgm:pt>
    <dgm:pt modelId="{E8CD72C8-6C8C-A14D-9B28-98F5884C8D17}" type="pres">
      <dgm:prSet presAssocID="{600AD0D4-6347-0D41-B3C8-A8940851462B}" presName="tx1" presStyleLbl="revTx" presStyleIdx="2" presStyleCnt="8"/>
      <dgm:spPr/>
    </dgm:pt>
    <dgm:pt modelId="{EF56BBE0-36F6-7D4A-B00E-7AAD22165AD0}" type="pres">
      <dgm:prSet presAssocID="{600AD0D4-6347-0D41-B3C8-A8940851462B}" presName="vert1" presStyleCnt="0"/>
      <dgm:spPr/>
    </dgm:pt>
    <dgm:pt modelId="{F06D317A-0FC6-0D4F-A326-19AB21BF3D27}" type="pres">
      <dgm:prSet presAssocID="{A8CBEAEC-23D3-B241-B636-EC74A51648CE}" presName="thickLine" presStyleLbl="alignNode1" presStyleIdx="3" presStyleCnt="8"/>
      <dgm:spPr/>
    </dgm:pt>
    <dgm:pt modelId="{AAAC9884-0189-0741-B313-EA7F81C3F13D}" type="pres">
      <dgm:prSet presAssocID="{A8CBEAEC-23D3-B241-B636-EC74A51648CE}" presName="horz1" presStyleCnt="0"/>
      <dgm:spPr/>
    </dgm:pt>
    <dgm:pt modelId="{E63911A4-2A28-294F-AAF7-BC71F040D9C9}" type="pres">
      <dgm:prSet presAssocID="{A8CBEAEC-23D3-B241-B636-EC74A51648CE}" presName="tx1" presStyleLbl="revTx" presStyleIdx="3" presStyleCnt="8"/>
      <dgm:spPr/>
    </dgm:pt>
    <dgm:pt modelId="{CCCEDCDE-B596-2E49-BBB9-9CCB358F7B82}" type="pres">
      <dgm:prSet presAssocID="{A8CBEAEC-23D3-B241-B636-EC74A51648CE}" presName="vert1" presStyleCnt="0"/>
      <dgm:spPr/>
    </dgm:pt>
    <dgm:pt modelId="{810F38DA-0C5A-1A4E-812D-482453901192}" type="pres">
      <dgm:prSet presAssocID="{98758F7F-12DF-5741-B6D9-5047D356157B}" presName="thickLine" presStyleLbl="alignNode1" presStyleIdx="4" presStyleCnt="8"/>
      <dgm:spPr/>
    </dgm:pt>
    <dgm:pt modelId="{1935B877-391A-D54E-B94D-B324EDFBC808}" type="pres">
      <dgm:prSet presAssocID="{98758F7F-12DF-5741-B6D9-5047D356157B}" presName="horz1" presStyleCnt="0"/>
      <dgm:spPr/>
    </dgm:pt>
    <dgm:pt modelId="{389B7987-CD0D-7043-84C9-73749B52FA84}" type="pres">
      <dgm:prSet presAssocID="{98758F7F-12DF-5741-B6D9-5047D356157B}" presName="tx1" presStyleLbl="revTx" presStyleIdx="4" presStyleCnt="8"/>
      <dgm:spPr/>
    </dgm:pt>
    <dgm:pt modelId="{286531FE-21C8-1946-85E2-D2BF6BC119D2}" type="pres">
      <dgm:prSet presAssocID="{98758F7F-12DF-5741-B6D9-5047D356157B}" presName="vert1" presStyleCnt="0"/>
      <dgm:spPr/>
    </dgm:pt>
    <dgm:pt modelId="{0A1122CE-52B9-4D46-AF45-2EA292270A09}" type="pres">
      <dgm:prSet presAssocID="{581ADF9B-159D-3B4A-A19F-CE5B27DCC3FB}" presName="thickLine" presStyleLbl="alignNode1" presStyleIdx="5" presStyleCnt="8"/>
      <dgm:spPr/>
    </dgm:pt>
    <dgm:pt modelId="{C8E3F793-5A6D-214F-B269-8F9C3817F687}" type="pres">
      <dgm:prSet presAssocID="{581ADF9B-159D-3B4A-A19F-CE5B27DCC3FB}" presName="horz1" presStyleCnt="0"/>
      <dgm:spPr/>
    </dgm:pt>
    <dgm:pt modelId="{6C7E59A3-F6D0-F040-93DD-990D1C1E194B}" type="pres">
      <dgm:prSet presAssocID="{581ADF9B-159D-3B4A-A19F-CE5B27DCC3FB}" presName="tx1" presStyleLbl="revTx" presStyleIdx="5" presStyleCnt="8"/>
      <dgm:spPr/>
    </dgm:pt>
    <dgm:pt modelId="{C628CD77-A118-2342-9311-6F99ACF9F0EC}" type="pres">
      <dgm:prSet presAssocID="{581ADF9B-159D-3B4A-A19F-CE5B27DCC3FB}" presName="vert1" presStyleCnt="0"/>
      <dgm:spPr/>
    </dgm:pt>
    <dgm:pt modelId="{6EACE04D-E054-8A40-84CC-14699E848E26}" type="pres">
      <dgm:prSet presAssocID="{883FC34A-DCBE-0B48-B0E3-90DC1CE31EAE}" presName="thickLine" presStyleLbl="alignNode1" presStyleIdx="6" presStyleCnt="8"/>
      <dgm:spPr/>
    </dgm:pt>
    <dgm:pt modelId="{080AA435-5DB6-C946-8976-97DCDE0A9C42}" type="pres">
      <dgm:prSet presAssocID="{883FC34A-DCBE-0B48-B0E3-90DC1CE31EAE}" presName="horz1" presStyleCnt="0"/>
      <dgm:spPr/>
    </dgm:pt>
    <dgm:pt modelId="{5593DE3D-3EC0-E143-B77D-04C35A682FA3}" type="pres">
      <dgm:prSet presAssocID="{883FC34A-DCBE-0B48-B0E3-90DC1CE31EAE}" presName="tx1" presStyleLbl="revTx" presStyleIdx="6" presStyleCnt="8"/>
      <dgm:spPr/>
    </dgm:pt>
    <dgm:pt modelId="{D36C9A1E-2DB3-6845-BFC3-0DC05AAB566A}" type="pres">
      <dgm:prSet presAssocID="{883FC34A-DCBE-0B48-B0E3-90DC1CE31EAE}" presName="vert1" presStyleCnt="0"/>
      <dgm:spPr/>
    </dgm:pt>
    <dgm:pt modelId="{B62BC8E6-03AC-5942-8286-FBD2A1F73A50}" type="pres">
      <dgm:prSet presAssocID="{AC31D397-A77D-E54F-8F16-C672653A2CD6}" presName="thickLine" presStyleLbl="alignNode1" presStyleIdx="7" presStyleCnt="8"/>
      <dgm:spPr/>
    </dgm:pt>
    <dgm:pt modelId="{C09FA6BE-394C-9342-9914-CE20BE9E1181}" type="pres">
      <dgm:prSet presAssocID="{AC31D397-A77D-E54F-8F16-C672653A2CD6}" presName="horz1" presStyleCnt="0"/>
      <dgm:spPr/>
    </dgm:pt>
    <dgm:pt modelId="{60875871-8594-034F-B0FB-107A820CCE25}" type="pres">
      <dgm:prSet presAssocID="{AC31D397-A77D-E54F-8F16-C672653A2CD6}" presName="tx1" presStyleLbl="revTx" presStyleIdx="7" presStyleCnt="8"/>
      <dgm:spPr/>
    </dgm:pt>
    <dgm:pt modelId="{0AF17E6E-820A-1F42-B4BC-76ABF06A05F5}" type="pres">
      <dgm:prSet presAssocID="{AC31D397-A77D-E54F-8F16-C672653A2CD6}" presName="vert1" presStyleCnt="0"/>
      <dgm:spPr/>
    </dgm:pt>
  </dgm:ptLst>
  <dgm:cxnLst>
    <dgm:cxn modelId="{3032A701-316D-244A-BB17-05D27201CF01}" type="presOf" srcId="{A809B7E1-9A38-2B4D-AE57-5353F8C1F992}" destId="{42CFAB0C-FD0F-E54B-89F2-35ACE23A3654}" srcOrd="0" destOrd="0" presId="urn:microsoft.com/office/officeart/2008/layout/LinedList"/>
    <dgm:cxn modelId="{A64A4906-ADEA-8644-9CE7-F38917A18699}" type="presOf" srcId="{AC31D397-A77D-E54F-8F16-C672653A2CD6}" destId="{60875871-8594-034F-B0FB-107A820CCE25}" srcOrd="0" destOrd="0" presId="urn:microsoft.com/office/officeart/2008/layout/LinedList"/>
    <dgm:cxn modelId="{395F2008-F7AD-5B4A-BB84-580DC291BDAF}" srcId="{A809B7E1-9A38-2B4D-AE57-5353F8C1F992}" destId="{581ADF9B-159D-3B4A-A19F-CE5B27DCC3FB}" srcOrd="5" destOrd="0" parTransId="{20748E04-4EA4-F248-B59C-AC57009E9BC7}" sibTransId="{02797606-324F-6242-9461-90239AECC3DC}"/>
    <dgm:cxn modelId="{15C46808-8746-6A4B-87EC-882D028ACB5A}" type="presOf" srcId="{600AD0D4-6347-0D41-B3C8-A8940851462B}" destId="{E8CD72C8-6C8C-A14D-9B28-98F5884C8D17}" srcOrd="0" destOrd="0" presId="urn:microsoft.com/office/officeart/2008/layout/LinedList"/>
    <dgm:cxn modelId="{756EB319-91D9-1A43-89CC-1D7058E021D6}" srcId="{A809B7E1-9A38-2B4D-AE57-5353F8C1F992}" destId="{ABD4F66C-0CD5-B14D-8801-63BAE5E07867}" srcOrd="0" destOrd="0" parTransId="{0D23F1BE-1858-3D47-BB33-DFD4B470955D}" sibTransId="{93B9D7CF-8D52-6A4F-81B7-25AA6D3773C7}"/>
    <dgm:cxn modelId="{7F6A8C37-3F35-814B-95E6-D97DABD5F3C8}" type="presOf" srcId="{3C339C9B-CB87-0F49-A3DC-876492FDB4E1}" destId="{7E3E6AD3-B550-914E-800E-2C8CFC44A795}" srcOrd="0" destOrd="0" presId="urn:microsoft.com/office/officeart/2008/layout/LinedList"/>
    <dgm:cxn modelId="{5AB77349-6816-FE42-9684-E2C205115EFF}" type="presOf" srcId="{ABD4F66C-0CD5-B14D-8801-63BAE5E07867}" destId="{096752B0-4B48-894F-BF39-7411128B5A55}" srcOrd="0" destOrd="0" presId="urn:microsoft.com/office/officeart/2008/layout/LinedList"/>
    <dgm:cxn modelId="{7CDF214F-6888-D746-B204-5871D1862DF6}" srcId="{A809B7E1-9A38-2B4D-AE57-5353F8C1F992}" destId="{883FC34A-DCBE-0B48-B0E3-90DC1CE31EAE}" srcOrd="6" destOrd="0" parTransId="{D746843D-B4A1-2747-B38F-741892A9D39D}" sibTransId="{77532067-6C1F-D64C-9C0C-E252A14FB3AA}"/>
    <dgm:cxn modelId="{5B46E252-E9D5-3D4F-8770-74EE288D1689}" srcId="{A809B7E1-9A38-2B4D-AE57-5353F8C1F992}" destId="{AC31D397-A77D-E54F-8F16-C672653A2CD6}" srcOrd="7" destOrd="0" parTransId="{188760FD-89AA-6646-B6BF-721AA3480D8A}" sibTransId="{1E0025D7-0AB4-164D-B981-9337FF74773E}"/>
    <dgm:cxn modelId="{C29FE083-7F69-7246-9603-D4585DF87520}" type="presOf" srcId="{581ADF9B-159D-3B4A-A19F-CE5B27DCC3FB}" destId="{6C7E59A3-F6D0-F040-93DD-990D1C1E194B}" srcOrd="0" destOrd="0" presId="urn:microsoft.com/office/officeart/2008/layout/LinedList"/>
    <dgm:cxn modelId="{C783248E-A89B-3149-A69B-7B84C85FABB5}" type="presOf" srcId="{98758F7F-12DF-5741-B6D9-5047D356157B}" destId="{389B7987-CD0D-7043-84C9-73749B52FA84}" srcOrd="0" destOrd="0" presId="urn:microsoft.com/office/officeart/2008/layout/LinedList"/>
    <dgm:cxn modelId="{19B6139D-D05E-664F-88D4-D5381030637B}" srcId="{A809B7E1-9A38-2B4D-AE57-5353F8C1F992}" destId="{A8CBEAEC-23D3-B241-B636-EC74A51648CE}" srcOrd="3" destOrd="0" parTransId="{79B86219-439B-D24D-A60D-84A61E69CF78}" sibTransId="{B1985DB9-45FB-314F-AC14-B5A56312C785}"/>
    <dgm:cxn modelId="{642F30C6-84BF-4E4B-98AC-779341A0CE59}" srcId="{A809B7E1-9A38-2B4D-AE57-5353F8C1F992}" destId="{98758F7F-12DF-5741-B6D9-5047D356157B}" srcOrd="4" destOrd="0" parTransId="{7551F610-1363-1646-B6C5-D8CA535D9597}" sibTransId="{FB523AD0-72C8-4F4D-802A-6317168346B2}"/>
    <dgm:cxn modelId="{77362EE6-3D3F-8042-A1EA-1F56DB75F3AE}" srcId="{A809B7E1-9A38-2B4D-AE57-5353F8C1F992}" destId="{600AD0D4-6347-0D41-B3C8-A8940851462B}" srcOrd="2" destOrd="0" parTransId="{D24C0021-DDF1-E746-A1D2-37E9691807DA}" sibTransId="{1376087D-EF9B-3543-A215-555F76C7FE58}"/>
    <dgm:cxn modelId="{77C2D8E7-793D-4040-807B-B838294CBBA5}" type="presOf" srcId="{A8CBEAEC-23D3-B241-B636-EC74A51648CE}" destId="{E63911A4-2A28-294F-AAF7-BC71F040D9C9}" srcOrd="0" destOrd="0" presId="urn:microsoft.com/office/officeart/2008/layout/LinedList"/>
    <dgm:cxn modelId="{78A47DF4-5B6D-EA4E-9FA9-C09FB546CC09}" srcId="{A809B7E1-9A38-2B4D-AE57-5353F8C1F992}" destId="{3C339C9B-CB87-0F49-A3DC-876492FDB4E1}" srcOrd="1" destOrd="0" parTransId="{4B842F2B-A231-1D45-ADD7-090F0B55CCD5}" sibTransId="{91FF001A-9F53-6845-A48B-D3416A6F97E7}"/>
    <dgm:cxn modelId="{C4C809FB-6467-AD4D-AD33-325265C9B541}" type="presOf" srcId="{883FC34A-DCBE-0B48-B0E3-90DC1CE31EAE}" destId="{5593DE3D-3EC0-E143-B77D-04C35A682FA3}" srcOrd="0" destOrd="0" presId="urn:microsoft.com/office/officeart/2008/layout/LinedList"/>
    <dgm:cxn modelId="{DC4C600A-C520-2B43-AE9B-C3C83C272AF4}" type="presParOf" srcId="{42CFAB0C-FD0F-E54B-89F2-35ACE23A3654}" destId="{289796DC-F6E7-F740-AFE8-936947D90DAE}" srcOrd="0" destOrd="0" presId="urn:microsoft.com/office/officeart/2008/layout/LinedList"/>
    <dgm:cxn modelId="{BAB32261-CC72-BB4F-93EA-66B630D15FAE}" type="presParOf" srcId="{42CFAB0C-FD0F-E54B-89F2-35ACE23A3654}" destId="{D0FCDE4A-F65A-6E47-B51B-E2BC522D1651}" srcOrd="1" destOrd="0" presId="urn:microsoft.com/office/officeart/2008/layout/LinedList"/>
    <dgm:cxn modelId="{4DE9EECA-EFA4-EE41-A46A-2576E5B7238D}" type="presParOf" srcId="{D0FCDE4A-F65A-6E47-B51B-E2BC522D1651}" destId="{096752B0-4B48-894F-BF39-7411128B5A55}" srcOrd="0" destOrd="0" presId="urn:microsoft.com/office/officeart/2008/layout/LinedList"/>
    <dgm:cxn modelId="{9274328C-EA78-7F4C-8AF6-D9CBBD3818D9}" type="presParOf" srcId="{D0FCDE4A-F65A-6E47-B51B-E2BC522D1651}" destId="{9AD206B5-2C33-3046-8E10-A18F4F11C428}" srcOrd="1" destOrd="0" presId="urn:microsoft.com/office/officeart/2008/layout/LinedList"/>
    <dgm:cxn modelId="{8A466D1F-640C-F243-921A-FAA872A1AE9E}" type="presParOf" srcId="{42CFAB0C-FD0F-E54B-89F2-35ACE23A3654}" destId="{C6406545-E91B-0843-AB14-9F8291AF56AC}" srcOrd="2" destOrd="0" presId="urn:microsoft.com/office/officeart/2008/layout/LinedList"/>
    <dgm:cxn modelId="{746125DD-2511-8F4B-958F-B3F49E94EC93}" type="presParOf" srcId="{42CFAB0C-FD0F-E54B-89F2-35ACE23A3654}" destId="{1FABAF91-17AF-A040-8722-1C80550AEEE1}" srcOrd="3" destOrd="0" presId="urn:microsoft.com/office/officeart/2008/layout/LinedList"/>
    <dgm:cxn modelId="{56B0A01A-A9DA-C64D-B6CC-DB557B386E77}" type="presParOf" srcId="{1FABAF91-17AF-A040-8722-1C80550AEEE1}" destId="{7E3E6AD3-B550-914E-800E-2C8CFC44A795}" srcOrd="0" destOrd="0" presId="urn:microsoft.com/office/officeart/2008/layout/LinedList"/>
    <dgm:cxn modelId="{353DD3BF-A01B-4042-8AD9-92261853E0C4}" type="presParOf" srcId="{1FABAF91-17AF-A040-8722-1C80550AEEE1}" destId="{FACDF799-86B9-DC40-93C9-9247C41ED887}" srcOrd="1" destOrd="0" presId="urn:microsoft.com/office/officeart/2008/layout/LinedList"/>
    <dgm:cxn modelId="{6F3BD2F0-BBCF-BA4C-A06D-574A7A6A94DA}" type="presParOf" srcId="{42CFAB0C-FD0F-E54B-89F2-35ACE23A3654}" destId="{7C14A3DF-D005-044F-978F-F8B2C6FBDBED}" srcOrd="4" destOrd="0" presId="urn:microsoft.com/office/officeart/2008/layout/LinedList"/>
    <dgm:cxn modelId="{258400BA-06C0-EF48-87D3-7E73B536EA0C}" type="presParOf" srcId="{42CFAB0C-FD0F-E54B-89F2-35ACE23A3654}" destId="{5B932A12-B4AD-7845-A8B5-119561985AD3}" srcOrd="5" destOrd="0" presId="urn:microsoft.com/office/officeart/2008/layout/LinedList"/>
    <dgm:cxn modelId="{58B3E843-3E89-A147-A0A5-5A6DEB54B66B}" type="presParOf" srcId="{5B932A12-B4AD-7845-A8B5-119561985AD3}" destId="{E8CD72C8-6C8C-A14D-9B28-98F5884C8D17}" srcOrd="0" destOrd="0" presId="urn:microsoft.com/office/officeart/2008/layout/LinedList"/>
    <dgm:cxn modelId="{CE5FABC7-0E21-BE45-AB87-CC4CE75CDB82}" type="presParOf" srcId="{5B932A12-B4AD-7845-A8B5-119561985AD3}" destId="{EF56BBE0-36F6-7D4A-B00E-7AAD22165AD0}" srcOrd="1" destOrd="0" presId="urn:microsoft.com/office/officeart/2008/layout/LinedList"/>
    <dgm:cxn modelId="{F1EAF8D4-D4A3-1041-BE85-A26FE708802D}" type="presParOf" srcId="{42CFAB0C-FD0F-E54B-89F2-35ACE23A3654}" destId="{F06D317A-0FC6-0D4F-A326-19AB21BF3D27}" srcOrd="6" destOrd="0" presId="urn:microsoft.com/office/officeart/2008/layout/LinedList"/>
    <dgm:cxn modelId="{FF34BC98-A6D8-264A-A177-17B3D4EC0601}" type="presParOf" srcId="{42CFAB0C-FD0F-E54B-89F2-35ACE23A3654}" destId="{AAAC9884-0189-0741-B313-EA7F81C3F13D}" srcOrd="7" destOrd="0" presId="urn:microsoft.com/office/officeart/2008/layout/LinedList"/>
    <dgm:cxn modelId="{56CEDBB2-1D5E-FA4B-AA26-8078CB76B240}" type="presParOf" srcId="{AAAC9884-0189-0741-B313-EA7F81C3F13D}" destId="{E63911A4-2A28-294F-AAF7-BC71F040D9C9}" srcOrd="0" destOrd="0" presId="urn:microsoft.com/office/officeart/2008/layout/LinedList"/>
    <dgm:cxn modelId="{E801093B-452B-1D4F-BA6B-AB29E40FA2B8}" type="presParOf" srcId="{AAAC9884-0189-0741-B313-EA7F81C3F13D}" destId="{CCCEDCDE-B596-2E49-BBB9-9CCB358F7B82}" srcOrd="1" destOrd="0" presId="urn:microsoft.com/office/officeart/2008/layout/LinedList"/>
    <dgm:cxn modelId="{161E0FAD-BE15-6741-B112-EFC9A0BEF69D}" type="presParOf" srcId="{42CFAB0C-FD0F-E54B-89F2-35ACE23A3654}" destId="{810F38DA-0C5A-1A4E-812D-482453901192}" srcOrd="8" destOrd="0" presId="urn:microsoft.com/office/officeart/2008/layout/LinedList"/>
    <dgm:cxn modelId="{4EE6CA83-E197-1841-B58B-24DDBDACBCD5}" type="presParOf" srcId="{42CFAB0C-FD0F-E54B-89F2-35ACE23A3654}" destId="{1935B877-391A-D54E-B94D-B324EDFBC808}" srcOrd="9" destOrd="0" presId="urn:microsoft.com/office/officeart/2008/layout/LinedList"/>
    <dgm:cxn modelId="{15BDB294-47ED-824A-A29B-5750B8C89BDB}" type="presParOf" srcId="{1935B877-391A-D54E-B94D-B324EDFBC808}" destId="{389B7987-CD0D-7043-84C9-73749B52FA84}" srcOrd="0" destOrd="0" presId="urn:microsoft.com/office/officeart/2008/layout/LinedList"/>
    <dgm:cxn modelId="{5700B372-93AD-AC4C-9D98-94D8A9810A27}" type="presParOf" srcId="{1935B877-391A-D54E-B94D-B324EDFBC808}" destId="{286531FE-21C8-1946-85E2-D2BF6BC119D2}" srcOrd="1" destOrd="0" presId="urn:microsoft.com/office/officeart/2008/layout/LinedList"/>
    <dgm:cxn modelId="{296EB257-9DEC-BB43-BD8D-517815620839}" type="presParOf" srcId="{42CFAB0C-FD0F-E54B-89F2-35ACE23A3654}" destId="{0A1122CE-52B9-4D46-AF45-2EA292270A09}" srcOrd="10" destOrd="0" presId="urn:microsoft.com/office/officeart/2008/layout/LinedList"/>
    <dgm:cxn modelId="{46140F8B-AD1A-0841-9E24-8A7225397BE1}" type="presParOf" srcId="{42CFAB0C-FD0F-E54B-89F2-35ACE23A3654}" destId="{C8E3F793-5A6D-214F-B269-8F9C3817F687}" srcOrd="11" destOrd="0" presId="urn:microsoft.com/office/officeart/2008/layout/LinedList"/>
    <dgm:cxn modelId="{985807BE-44D3-B84B-9689-D2544A993446}" type="presParOf" srcId="{C8E3F793-5A6D-214F-B269-8F9C3817F687}" destId="{6C7E59A3-F6D0-F040-93DD-990D1C1E194B}" srcOrd="0" destOrd="0" presId="urn:microsoft.com/office/officeart/2008/layout/LinedList"/>
    <dgm:cxn modelId="{EE122B44-6417-504D-9D65-2E49846B4917}" type="presParOf" srcId="{C8E3F793-5A6D-214F-B269-8F9C3817F687}" destId="{C628CD77-A118-2342-9311-6F99ACF9F0EC}" srcOrd="1" destOrd="0" presId="urn:microsoft.com/office/officeart/2008/layout/LinedList"/>
    <dgm:cxn modelId="{23508A06-364A-4840-971B-A190F330D131}" type="presParOf" srcId="{42CFAB0C-FD0F-E54B-89F2-35ACE23A3654}" destId="{6EACE04D-E054-8A40-84CC-14699E848E26}" srcOrd="12" destOrd="0" presId="urn:microsoft.com/office/officeart/2008/layout/LinedList"/>
    <dgm:cxn modelId="{27F9F9A9-35E3-134A-A1FC-B55B917C3A1B}" type="presParOf" srcId="{42CFAB0C-FD0F-E54B-89F2-35ACE23A3654}" destId="{080AA435-5DB6-C946-8976-97DCDE0A9C42}" srcOrd="13" destOrd="0" presId="urn:microsoft.com/office/officeart/2008/layout/LinedList"/>
    <dgm:cxn modelId="{758D1B10-DB10-2B43-B707-A4EBD0C55A01}" type="presParOf" srcId="{080AA435-5DB6-C946-8976-97DCDE0A9C42}" destId="{5593DE3D-3EC0-E143-B77D-04C35A682FA3}" srcOrd="0" destOrd="0" presId="urn:microsoft.com/office/officeart/2008/layout/LinedList"/>
    <dgm:cxn modelId="{83BDE26A-1B47-9148-9C20-9A34C86B3BEA}" type="presParOf" srcId="{080AA435-5DB6-C946-8976-97DCDE0A9C42}" destId="{D36C9A1E-2DB3-6845-BFC3-0DC05AAB566A}" srcOrd="1" destOrd="0" presId="urn:microsoft.com/office/officeart/2008/layout/LinedList"/>
    <dgm:cxn modelId="{0D5FAB25-A33B-1E4A-AF38-E7D62BBB69DB}" type="presParOf" srcId="{42CFAB0C-FD0F-E54B-89F2-35ACE23A3654}" destId="{B62BC8E6-03AC-5942-8286-FBD2A1F73A50}" srcOrd="14" destOrd="0" presId="urn:microsoft.com/office/officeart/2008/layout/LinedList"/>
    <dgm:cxn modelId="{093FD0EB-C92A-8340-88B5-8C4073DCBC61}" type="presParOf" srcId="{42CFAB0C-FD0F-E54B-89F2-35ACE23A3654}" destId="{C09FA6BE-394C-9342-9914-CE20BE9E1181}" srcOrd="15" destOrd="0" presId="urn:microsoft.com/office/officeart/2008/layout/LinedList"/>
    <dgm:cxn modelId="{91AFEAD5-F0B0-1F48-AE29-AE3AC30D6133}" type="presParOf" srcId="{C09FA6BE-394C-9342-9914-CE20BE9E1181}" destId="{60875871-8594-034F-B0FB-107A820CCE25}" srcOrd="0" destOrd="0" presId="urn:microsoft.com/office/officeart/2008/layout/LinedList"/>
    <dgm:cxn modelId="{61EEC453-8BD2-2145-B497-446A7628EF7A}" type="presParOf" srcId="{C09FA6BE-394C-9342-9914-CE20BE9E1181}" destId="{0AF17E6E-820A-1F42-B4BC-76ABF06A05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6F29F02-991D-7849-8434-94D0CD5FD2E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4684DC65-DF62-B648-863F-67F0F02C200F}">
      <dgm:prSet/>
      <dgm:spPr/>
      <dgm:t>
        <a:bodyPr/>
        <a:lstStyle/>
        <a:p>
          <a:r>
            <a:rPr lang="zh-CN" altLang="en-US" b="0" i="0" u="none"/>
            <a:t>第四百二十五条　</a:t>
          </a:r>
          <a:r>
            <a:rPr lang="en-US" altLang="zh-CN" b="0" i="0" u="none"/>
            <a:t>【</a:t>
          </a:r>
          <a:r>
            <a:rPr lang="zh-CN" altLang="en-US" b="0" i="0" u="none"/>
            <a:t>动产质权的定义</a:t>
          </a:r>
          <a:r>
            <a:rPr lang="en-US" altLang="zh-CN" b="0" i="0" u="none"/>
            <a:t>】</a:t>
          </a:r>
          <a:r>
            <a:rPr lang="zh-CN" altLang="en-US" b="0" i="0" u="none"/>
            <a:t>为担保债务的履行</a:t>
          </a:r>
          <a:r>
            <a:rPr lang="en-US" altLang="zh-CN" b="0" i="0" u="none"/>
            <a:t>,</a:t>
          </a:r>
          <a:r>
            <a:rPr lang="zh-CN" altLang="en-US" b="0" i="0" u="none"/>
            <a:t>债务人或者第三人将其动产出质给债权人占有的</a:t>
          </a:r>
          <a:r>
            <a:rPr lang="en-US" altLang="zh-CN" b="0" i="0" u="none"/>
            <a:t>,</a:t>
          </a:r>
          <a:r>
            <a:rPr lang="zh-CN" altLang="en-US" b="0" i="0" u="none"/>
            <a:t>债务人不履行到期债务或者发生当事人约定的实现质权的情形</a:t>
          </a:r>
          <a:r>
            <a:rPr lang="en-US" altLang="zh-CN" b="0" i="0" u="none"/>
            <a:t>,</a:t>
          </a:r>
          <a:r>
            <a:rPr lang="zh-CN" altLang="en-US" b="0" i="0" u="none"/>
            <a:t>债权人有权就该动产优先受偿。</a:t>
          </a:r>
        </a:p>
      </dgm:t>
    </dgm:pt>
    <dgm:pt modelId="{3EF452D5-8E87-3344-992F-97FD5DDBF729}" type="parTrans" cxnId="{7C1BF597-06E7-EB42-8DEC-4C32F20FC53B}">
      <dgm:prSet/>
      <dgm:spPr/>
      <dgm:t>
        <a:bodyPr/>
        <a:lstStyle/>
        <a:p>
          <a:endParaRPr lang="zh-CN" altLang="en-US"/>
        </a:p>
      </dgm:t>
    </dgm:pt>
    <dgm:pt modelId="{E2ED9924-B79E-E441-BE27-04FC88D5FEEA}" type="sibTrans" cxnId="{7C1BF597-06E7-EB42-8DEC-4C32F20FC53B}">
      <dgm:prSet/>
      <dgm:spPr/>
      <dgm:t>
        <a:bodyPr/>
        <a:lstStyle/>
        <a:p>
          <a:endParaRPr lang="zh-CN" altLang="en-US"/>
        </a:p>
      </dgm:t>
    </dgm:pt>
    <dgm:pt modelId="{C31D641E-A8DB-2D47-BB28-D4573F79F721}">
      <dgm:prSet/>
      <dgm:spPr/>
      <dgm:t>
        <a:bodyPr/>
        <a:lstStyle/>
        <a:p>
          <a:r>
            <a:rPr lang="zh-CN" altLang="en-US" b="0" i="0" u="none"/>
            <a:t>前款规定的债务人或者第三人为出质人</a:t>
          </a:r>
          <a:r>
            <a:rPr lang="en-US" altLang="zh-CN" b="0" i="0" u="none"/>
            <a:t>,</a:t>
          </a:r>
          <a:r>
            <a:rPr lang="zh-CN" altLang="en-US" b="0" i="0" u="none"/>
            <a:t>债权人为质权人</a:t>
          </a:r>
          <a:r>
            <a:rPr lang="en-US" altLang="zh-CN" b="0" i="0" u="none"/>
            <a:t>,</a:t>
          </a:r>
          <a:r>
            <a:rPr lang="zh-CN" altLang="en-US" b="0" i="0" u="none"/>
            <a:t>交付的动产为质押财产。</a:t>
          </a:r>
        </a:p>
      </dgm:t>
    </dgm:pt>
    <dgm:pt modelId="{1AEA8235-0124-6D41-A075-C1B8E9866C28}" type="parTrans" cxnId="{79AEA53E-6B98-5D4A-B2BD-117B40AC77D6}">
      <dgm:prSet/>
      <dgm:spPr/>
      <dgm:t>
        <a:bodyPr/>
        <a:lstStyle/>
        <a:p>
          <a:endParaRPr lang="zh-CN" altLang="en-US"/>
        </a:p>
      </dgm:t>
    </dgm:pt>
    <dgm:pt modelId="{813FDEB9-50BC-F743-907D-29E0D0E6FFCE}" type="sibTrans" cxnId="{79AEA53E-6B98-5D4A-B2BD-117B40AC77D6}">
      <dgm:prSet/>
      <dgm:spPr/>
      <dgm:t>
        <a:bodyPr/>
        <a:lstStyle/>
        <a:p>
          <a:endParaRPr lang="zh-CN" altLang="en-US"/>
        </a:p>
      </dgm:t>
    </dgm:pt>
    <dgm:pt modelId="{3C1C4FA9-EF0C-9A43-917D-8B28F1A60CCF}">
      <dgm:prSet/>
      <dgm:spPr/>
      <dgm:t>
        <a:bodyPr/>
        <a:lstStyle/>
        <a:p>
          <a:r>
            <a:rPr lang="zh-CN" altLang="en-US" b="0" i="0" u="none"/>
            <a:t>第四百二十六条　</a:t>
          </a:r>
          <a:r>
            <a:rPr lang="en-US" altLang="zh-CN" b="0" i="0" u="none"/>
            <a:t>【</a:t>
          </a:r>
          <a:r>
            <a:rPr lang="zh-CN" altLang="en-US" b="0" i="0" u="none"/>
            <a:t>禁止质押的动产范围</a:t>
          </a:r>
          <a:r>
            <a:rPr lang="en-US" altLang="zh-CN" b="0" i="0" u="none"/>
            <a:t>】</a:t>
          </a:r>
          <a:r>
            <a:rPr lang="zh-CN" altLang="en-US" b="0" i="0" u="none"/>
            <a:t>法律、行政法规禁止转让的动产不得出质。</a:t>
          </a:r>
        </a:p>
      </dgm:t>
    </dgm:pt>
    <dgm:pt modelId="{08A430C9-AA64-A647-A755-450F94A1084A}" type="parTrans" cxnId="{2034FA82-32B7-F44A-9A31-5576DA1E2424}">
      <dgm:prSet/>
      <dgm:spPr/>
      <dgm:t>
        <a:bodyPr/>
        <a:lstStyle/>
        <a:p>
          <a:endParaRPr lang="zh-CN" altLang="en-US"/>
        </a:p>
      </dgm:t>
    </dgm:pt>
    <dgm:pt modelId="{FBD6F29B-174D-1B44-8A0B-517432A1D43E}" type="sibTrans" cxnId="{2034FA82-32B7-F44A-9A31-5576DA1E2424}">
      <dgm:prSet/>
      <dgm:spPr/>
      <dgm:t>
        <a:bodyPr/>
        <a:lstStyle/>
        <a:p>
          <a:endParaRPr lang="zh-CN" altLang="en-US"/>
        </a:p>
      </dgm:t>
    </dgm:pt>
    <dgm:pt modelId="{FA16DBBF-FC59-8E40-9E75-E6BBE390A4ED}" type="pres">
      <dgm:prSet presAssocID="{76F29F02-991D-7849-8434-94D0CD5FD2EA}" presName="vert0" presStyleCnt="0">
        <dgm:presLayoutVars>
          <dgm:dir/>
          <dgm:animOne val="branch"/>
          <dgm:animLvl val="lvl"/>
        </dgm:presLayoutVars>
      </dgm:prSet>
      <dgm:spPr/>
    </dgm:pt>
    <dgm:pt modelId="{F6423E1F-9A5A-DC46-BD91-5CBCEB59C694}" type="pres">
      <dgm:prSet presAssocID="{4684DC65-DF62-B648-863F-67F0F02C200F}" presName="thickLine" presStyleLbl="alignNode1" presStyleIdx="0" presStyleCnt="3"/>
      <dgm:spPr/>
    </dgm:pt>
    <dgm:pt modelId="{61436292-C3FA-2342-B3F9-4F6BBA7EB279}" type="pres">
      <dgm:prSet presAssocID="{4684DC65-DF62-B648-863F-67F0F02C200F}" presName="horz1" presStyleCnt="0"/>
      <dgm:spPr/>
    </dgm:pt>
    <dgm:pt modelId="{569AFB39-F00B-FD47-A7A6-CFBD115B4A93}" type="pres">
      <dgm:prSet presAssocID="{4684DC65-DF62-B648-863F-67F0F02C200F}" presName="tx1" presStyleLbl="revTx" presStyleIdx="0" presStyleCnt="3"/>
      <dgm:spPr/>
    </dgm:pt>
    <dgm:pt modelId="{A2D2FB7C-F525-6941-969B-124422538CE0}" type="pres">
      <dgm:prSet presAssocID="{4684DC65-DF62-B648-863F-67F0F02C200F}" presName="vert1" presStyleCnt="0"/>
      <dgm:spPr/>
    </dgm:pt>
    <dgm:pt modelId="{1EF1DE11-AFB7-8549-9D49-5EC200159186}" type="pres">
      <dgm:prSet presAssocID="{C31D641E-A8DB-2D47-BB28-D4573F79F721}" presName="thickLine" presStyleLbl="alignNode1" presStyleIdx="1" presStyleCnt="3"/>
      <dgm:spPr/>
    </dgm:pt>
    <dgm:pt modelId="{7E687A08-753B-EF4F-BF62-F12389E58DCA}" type="pres">
      <dgm:prSet presAssocID="{C31D641E-A8DB-2D47-BB28-D4573F79F721}" presName="horz1" presStyleCnt="0"/>
      <dgm:spPr/>
    </dgm:pt>
    <dgm:pt modelId="{AD847C80-2F57-B54C-9409-5DE14A73D95E}" type="pres">
      <dgm:prSet presAssocID="{C31D641E-A8DB-2D47-BB28-D4573F79F721}" presName="tx1" presStyleLbl="revTx" presStyleIdx="1" presStyleCnt="3"/>
      <dgm:spPr/>
    </dgm:pt>
    <dgm:pt modelId="{E65A7999-21B4-9946-9D32-00084ED5F41F}" type="pres">
      <dgm:prSet presAssocID="{C31D641E-A8DB-2D47-BB28-D4573F79F721}" presName="vert1" presStyleCnt="0"/>
      <dgm:spPr/>
    </dgm:pt>
    <dgm:pt modelId="{6EB615CE-2D27-A349-A147-CEBDFEF3CA25}" type="pres">
      <dgm:prSet presAssocID="{3C1C4FA9-EF0C-9A43-917D-8B28F1A60CCF}" presName="thickLine" presStyleLbl="alignNode1" presStyleIdx="2" presStyleCnt="3"/>
      <dgm:spPr/>
    </dgm:pt>
    <dgm:pt modelId="{2D380934-86CD-F44F-9591-9AE8FE4BF4B4}" type="pres">
      <dgm:prSet presAssocID="{3C1C4FA9-EF0C-9A43-917D-8B28F1A60CCF}" presName="horz1" presStyleCnt="0"/>
      <dgm:spPr/>
    </dgm:pt>
    <dgm:pt modelId="{64B2785D-F1E5-4D40-AAB0-CF60AD81CB18}" type="pres">
      <dgm:prSet presAssocID="{3C1C4FA9-EF0C-9A43-917D-8B28F1A60CCF}" presName="tx1" presStyleLbl="revTx" presStyleIdx="2" presStyleCnt="3"/>
      <dgm:spPr/>
    </dgm:pt>
    <dgm:pt modelId="{27A5F8E6-3AFB-4844-B8FD-B78740DD96DD}" type="pres">
      <dgm:prSet presAssocID="{3C1C4FA9-EF0C-9A43-917D-8B28F1A60CCF}" presName="vert1" presStyleCnt="0"/>
      <dgm:spPr/>
    </dgm:pt>
  </dgm:ptLst>
  <dgm:cxnLst>
    <dgm:cxn modelId="{29D8CC0A-EBA9-DE4A-A957-01596A5CFC69}" type="presOf" srcId="{76F29F02-991D-7849-8434-94D0CD5FD2EA}" destId="{FA16DBBF-FC59-8E40-9E75-E6BBE390A4ED}" srcOrd="0" destOrd="0" presId="urn:microsoft.com/office/officeart/2008/layout/LinedList"/>
    <dgm:cxn modelId="{2ACE5D1A-F324-794E-B59F-12CF6636C161}" type="presOf" srcId="{3C1C4FA9-EF0C-9A43-917D-8B28F1A60CCF}" destId="{64B2785D-F1E5-4D40-AAB0-CF60AD81CB18}" srcOrd="0" destOrd="0" presId="urn:microsoft.com/office/officeart/2008/layout/LinedList"/>
    <dgm:cxn modelId="{79AEA53E-6B98-5D4A-B2BD-117B40AC77D6}" srcId="{76F29F02-991D-7849-8434-94D0CD5FD2EA}" destId="{C31D641E-A8DB-2D47-BB28-D4573F79F721}" srcOrd="1" destOrd="0" parTransId="{1AEA8235-0124-6D41-A075-C1B8E9866C28}" sibTransId="{813FDEB9-50BC-F743-907D-29E0D0E6FFCE}"/>
    <dgm:cxn modelId="{2034FA82-32B7-F44A-9A31-5576DA1E2424}" srcId="{76F29F02-991D-7849-8434-94D0CD5FD2EA}" destId="{3C1C4FA9-EF0C-9A43-917D-8B28F1A60CCF}" srcOrd="2" destOrd="0" parTransId="{08A430C9-AA64-A647-A755-450F94A1084A}" sibTransId="{FBD6F29B-174D-1B44-8A0B-517432A1D43E}"/>
    <dgm:cxn modelId="{7C1BF597-06E7-EB42-8DEC-4C32F20FC53B}" srcId="{76F29F02-991D-7849-8434-94D0CD5FD2EA}" destId="{4684DC65-DF62-B648-863F-67F0F02C200F}" srcOrd="0" destOrd="0" parTransId="{3EF452D5-8E87-3344-992F-97FD5DDBF729}" sibTransId="{E2ED9924-B79E-E441-BE27-04FC88D5FEEA}"/>
    <dgm:cxn modelId="{7C0ABECB-6C9D-5D43-9BC1-A807125E769C}" type="presOf" srcId="{C31D641E-A8DB-2D47-BB28-D4573F79F721}" destId="{AD847C80-2F57-B54C-9409-5DE14A73D95E}" srcOrd="0" destOrd="0" presId="urn:microsoft.com/office/officeart/2008/layout/LinedList"/>
    <dgm:cxn modelId="{E1F722D6-4D85-374B-8AA0-7EDA894A3A6A}" type="presOf" srcId="{4684DC65-DF62-B648-863F-67F0F02C200F}" destId="{569AFB39-F00B-FD47-A7A6-CFBD115B4A93}" srcOrd="0" destOrd="0" presId="urn:microsoft.com/office/officeart/2008/layout/LinedList"/>
    <dgm:cxn modelId="{3EDB68C1-E9A8-0149-A9F4-B78E8740C303}" type="presParOf" srcId="{FA16DBBF-FC59-8E40-9E75-E6BBE390A4ED}" destId="{F6423E1F-9A5A-DC46-BD91-5CBCEB59C694}" srcOrd="0" destOrd="0" presId="urn:microsoft.com/office/officeart/2008/layout/LinedList"/>
    <dgm:cxn modelId="{229533C6-A19C-5644-A8E9-A16C61F892D4}" type="presParOf" srcId="{FA16DBBF-FC59-8E40-9E75-E6BBE390A4ED}" destId="{61436292-C3FA-2342-B3F9-4F6BBA7EB279}" srcOrd="1" destOrd="0" presId="urn:microsoft.com/office/officeart/2008/layout/LinedList"/>
    <dgm:cxn modelId="{E327BA08-6F46-9D4A-A9DF-2389F183B828}" type="presParOf" srcId="{61436292-C3FA-2342-B3F9-4F6BBA7EB279}" destId="{569AFB39-F00B-FD47-A7A6-CFBD115B4A93}" srcOrd="0" destOrd="0" presId="urn:microsoft.com/office/officeart/2008/layout/LinedList"/>
    <dgm:cxn modelId="{8EDC2F2B-E21E-9747-A477-02B096E1656A}" type="presParOf" srcId="{61436292-C3FA-2342-B3F9-4F6BBA7EB279}" destId="{A2D2FB7C-F525-6941-969B-124422538CE0}" srcOrd="1" destOrd="0" presId="urn:microsoft.com/office/officeart/2008/layout/LinedList"/>
    <dgm:cxn modelId="{5DEE2E0F-5AA7-904F-9CC5-D36D0835250F}" type="presParOf" srcId="{FA16DBBF-FC59-8E40-9E75-E6BBE390A4ED}" destId="{1EF1DE11-AFB7-8549-9D49-5EC200159186}" srcOrd="2" destOrd="0" presId="urn:microsoft.com/office/officeart/2008/layout/LinedList"/>
    <dgm:cxn modelId="{6622D1E0-D94E-8149-B9C2-A3AB733330BF}" type="presParOf" srcId="{FA16DBBF-FC59-8E40-9E75-E6BBE390A4ED}" destId="{7E687A08-753B-EF4F-BF62-F12389E58DCA}" srcOrd="3" destOrd="0" presId="urn:microsoft.com/office/officeart/2008/layout/LinedList"/>
    <dgm:cxn modelId="{E34F7B5B-130D-8D43-8839-BFE114CEEA95}" type="presParOf" srcId="{7E687A08-753B-EF4F-BF62-F12389E58DCA}" destId="{AD847C80-2F57-B54C-9409-5DE14A73D95E}" srcOrd="0" destOrd="0" presId="urn:microsoft.com/office/officeart/2008/layout/LinedList"/>
    <dgm:cxn modelId="{BA382796-E7F1-2141-B336-4C3B4B8389FF}" type="presParOf" srcId="{7E687A08-753B-EF4F-BF62-F12389E58DCA}" destId="{E65A7999-21B4-9946-9D32-00084ED5F41F}" srcOrd="1" destOrd="0" presId="urn:microsoft.com/office/officeart/2008/layout/LinedList"/>
    <dgm:cxn modelId="{E9DD8E1C-134E-894F-B4A3-5D8CC762EDFC}" type="presParOf" srcId="{FA16DBBF-FC59-8E40-9E75-E6BBE390A4ED}" destId="{6EB615CE-2D27-A349-A147-CEBDFEF3CA25}" srcOrd="4" destOrd="0" presId="urn:microsoft.com/office/officeart/2008/layout/LinedList"/>
    <dgm:cxn modelId="{807F8430-9F9F-EF4C-9B6F-D9AB93B39987}" type="presParOf" srcId="{FA16DBBF-FC59-8E40-9E75-E6BBE390A4ED}" destId="{2D380934-86CD-F44F-9591-9AE8FE4BF4B4}" srcOrd="5" destOrd="0" presId="urn:microsoft.com/office/officeart/2008/layout/LinedList"/>
    <dgm:cxn modelId="{6263B15C-65C2-9741-AC47-63A3DB45CAAC}" type="presParOf" srcId="{2D380934-86CD-F44F-9591-9AE8FE4BF4B4}" destId="{64B2785D-F1E5-4D40-AAB0-CF60AD81CB18}" srcOrd="0" destOrd="0" presId="urn:microsoft.com/office/officeart/2008/layout/LinedList"/>
    <dgm:cxn modelId="{337614FE-230A-8E43-9099-F9C2BA8F783E}" type="presParOf" srcId="{2D380934-86CD-F44F-9591-9AE8FE4BF4B4}" destId="{27A5F8E6-3AFB-4844-B8FD-B78740DD96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F439BE6-60C8-3B42-8112-4C8BA561FB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9EAC3EE-7891-354B-AFDA-65FA58D735A9}">
      <dgm:prSet/>
      <dgm:spPr/>
      <dgm:t>
        <a:bodyPr/>
        <a:lstStyle/>
        <a:p>
          <a:r>
            <a:rPr lang="zh-CN" altLang="en-US" b="0" i="0" u="none"/>
            <a:t>第四百二十七条　</a:t>
          </a:r>
          <a:r>
            <a:rPr lang="en-US" altLang="zh-CN" b="0" i="0" u="none"/>
            <a:t>【</a:t>
          </a:r>
          <a:r>
            <a:rPr lang="zh-CN" altLang="en-US" b="0" i="0" u="none"/>
            <a:t>质押合同</a:t>
          </a:r>
          <a:r>
            <a:rPr lang="en-US" altLang="zh-CN" b="0" i="0" u="none"/>
            <a:t>】</a:t>
          </a:r>
          <a:r>
            <a:rPr lang="zh-CN" altLang="en-US" b="0" i="0" u="none"/>
            <a:t>设立质权</a:t>
          </a:r>
          <a:r>
            <a:rPr lang="en-US" altLang="zh-CN" b="0" i="0" u="none"/>
            <a:t>,</a:t>
          </a:r>
          <a:r>
            <a:rPr lang="zh-CN" altLang="en-US" b="0" i="0" u="none"/>
            <a:t>当事人应当采用书面形式订立质押合同。</a:t>
          </a:r>
        </a:p>
      </dgm:t>
    </dgm:pt>
    <dgm:pt modelId="{685A6FED-9457-BB4C-A178-737774DE2907}" type="parTrans" cxnId="{DB113910-E09F-CD43-A894-CD37BE84F49B}">
      <dgm:prSet/>
      <dgm:spPr/>
      <dgm:t>
        <a:bodyPr/>
        <a:lstStyle/>
        <a:p>
          <a:endParaRPr lang="zh-CN" altLang="en-US"/>
        </a:p>
      </dgm:t>
    </dgm:pt>
    <dgm:pt modelId="{9B859DA8-6F14-B245-AACF-20E97D2BE7A7}" type="sibTrans" cxnId="{DB113910-E09F-CD43-A894-CD37BE84F49B}">
      <dgm:prSet/>
      <dgm:spPr/>
      <dgm:t>
        <a:bodyPr/>
        <a:lstStyle/>
        <a:p>
          <a:endParaRPr lang="zh-CN" altLang="en-US"/>
        </a:p>
      </dgm:t>
    </dgm:pt>
    <dgm:pt modelId="{52A0C57F-6979-D042-AF73-65AF04CE744A}">
      <dgm:prSet/>
      <dgm:spPr/>
      <dgm:t>
        <a:bodyPr/>
        <a:lstStyle/>
        <a:p>
          <a:r>
            <a:rPr lang="zh-CN" altLang="en-US" b="0" i="0" u="none"/>
            <a:t>质押合同一般包括下列条款</a:t>
          </a:r>
          <a:r>
            <a:rPr lang="en-US" altLang="zh-CN" b="0" i="0" u="none"/>
            <a:t>:</a:t>
          </a:r>
        </a:p>
      </dgm:t>
    </dgm:pt>
    <dgm:pt modelId="{5848E8DA-8379-2B4D-BA23-C4CDA79EEAF4}" type="parTrans" cxnId="{1CE46027-4B58-294D-9195-A5A68E50C3EC}">
      <dgm:prSet/>
      <dgm:spPr/>
      <dgm:t>
        <a:bodyPr/>
        <a:lstStyle/>
        <a:p>
          <a:endParaRPr lang="zh-CN" altLang="en-US"/>
        </a:p>
      </dgm:t>
    </dgm:pt>
    <dgm:pt modelId="{834B5B0E-B7F0-6D45-BE49-216EC1FB6BA6}" type="sibTrans" cxnId="{1CE46027-4B58-294D-9195-A5A68E50C3EC}">
      <dgm:prSet/>
      <dgm:spPr/>
      <dgm:t>
        <a:bodyPr/>
        <a:lstStyle/>
        <a:p>
          <a:endParaRPr lang="zh-CN" altLang="en-US"/>
        </a:p>
      </dgm:t>
    </dgm:pt>
    <dgm:pt modelId="{365A674A-7E1E-EF4F-A8D2-323BD7DCEBA8}">
      <dgm:prSet/>
      <dgm:spPr/>
      <dgm:t>
        <a:bodyPr/>
        <a:lstStyle/>
        <a:p>
          <a:r>
            <a:rPr lang="en-US" altLang="zh-CN" b="0" i="0" u="none"/>
            <a:t>(</a:t>
          </a:r>
          <a:r>
            <a:rPr lang="zh-CN" altLang="en-US" b="0" i="0" u="none"/>
            <a:t>一</a:t>
          </a:r>
          <a:r>
            <a:rPr lang="en-US" altLang="zh-CN" b="0" i="0" u="none"/>
            <a:t>)</a:t>
          </a:r>
          <a:r>
            <a:rPr lang="zh-CN" altLang="en-US" b="0" i="0" u="none"/>
            <a:t>被担保债权的种类和数额</a:t>
          </a:r>
          <a:r>
            <a:rPr lang="en-US" altLang="zh-CN" b="0" i="0" u="none"/>
            <a:t>;</a:t>
          </a:r>
        </a:p>
      </dgm:t>
    </dgm:pt>
    <dgm:pt modelId="{6918DDA4-05B0-3543-A9A6-911C4C8BD7C7}" type="parTrans" cxnId="{8A14B7B7-79C2-1C4D-9BCD-93C72B6A3B90}">
      <dgm:prSet/>
      <dgm:spPr/>
      <dgm:t>
        <a:bodyPr/>
        <a:lstStyle/>
        <a:p>
          <a:endParaRPr lang="zh-CN" altLang="en-US"/>
        </a:p>
      </dgm:t>
    </dgm:pt>
    <dgm:pt modelId="{6035E6CE-6590-7A45-AF79-0906E37DDE95}" type="sibTrans" cxnId="{8A14B7B7-79C2-1C4D-9BCD-93C72B6A3B90}">
      <dgm:prSet/>
      <dgm:spPr/>
      <dgm:t>
        <a:bodyPr/>
        <a:lstStyle/>
        <a:p>
          <a:endParaRPr lang="zh-CN" altLang="en-US"/>
        </a:p>
      </dgm:t>
    </dgm:pt>
    <dgm:pt modelId="{5ADA8EDA-1C09-4D43-A17B-549C981AF764}">
      <dgm:prSet/>
      <dgm:spPr/>
      <dgm:t>
        <a:bodyPr/>
        <a:lstStyle/>
        <a:p>
          <a:r>
            <a:rPr lang="en-US" altLang="zh-CN" b="0" i="0" u="none"/>
            <a:t>(</a:t>
          </a:r>
          <a:r>
            <a:rPr lang="zh-CN" altLang="en-US" b="0" i="0" u="none"/>
            <a:t>二</a:t>
          </a:r>
          <a:r>
            <a:rPr lang="en-US" altLang="zh-CN" b="0" i="0" u="none"/>
            <a:t>)</a:t>
          </a:r>
          <a:r>
            <a:rPr lang="zh-CN" altLang="en-US" b="0" i="0" u="none"/>
            <a:t>债务人履行债务的期限</a:t>
          </a:r>
          <a:r>
            <a:rPr lang="en-US" altLang="zh-CN" b="0" i="0" u="none"/>
            <a:t>;</a:t>
          </a:r>
        </a:p>
      </dgm:t>
    </dgm:pt>
    <dgm:pt modelId="{25D2BD40-1326-3945-A473-FAB4FA2B8712}" type="parTrans" cxnId="{9EF31979-BFBF-2F46-9D4E-7943CA995DEA}">
      <dgm:prSet/>
      <dgm:spPr/>
      <dgm:t>
        <a:bodyPr/>
        <a:lstStyle/>
        <a:p>
          <a:endParaRPr lang="zh-CN" altLang="en-US"/>
        </a:p>
      </dgm:t>
    </dgm:pt>
    <dgm:pt modelId="{E3C1E392-5361-244B-91AA-1431C6AD74E5}" type="sibTrans" cxnId="{9EF31979-BFBF-2F46-9D4E-7943CA995DEA}">
      <dgm:prSet/>
      <dgm:spPr/>
      <dgm:t>
        <a:bodyPr/>
        <a:lstStyle/>
        <a:p>
          <a:endParaRPr lang="zh-CN" altLang="en-US"/>
        </a:p>
      </dgm:t>
    </dgm:pt>
    <dgm:pt modelId="{F00FDD52-A89C-F542-9292-9473773E134D}">
      <dgm:prSet/>
      <dgm:spPr/>
      <dgm:t>
        <a:bodyPr/>
        <a:lstStyle/>
        <a:p>
          <a:r>
            <a:rPr lang="en-US" altLang="zh-CN" b="0" i="0" u="none"/>
            <a:t>(</a:t>
          </a:r>
          <a:r>
            <a:rPr lang="zh-CN" altLang="en-US" b="0" i="0" u="none"/>
            <a:t>三</a:t>
          </a:r>
          <a:r>
            <a:rPr lang="en-US" altLang="zh-CN" b="0" i="0" u="none"/>
            <a:t>)</a:t>
          </a:r>
          <a:r>
            <a:rPr lang="zh-CN" altLang="en-US" b="0" i="0" u="none"/>
            <a:t>质押财产的名称、数量等情况</a:t>
          </a:r>
          <a:r>
            <a:rPr lang="en-US" altLang="zh-CN" b="0" i="0" u="none"/>
            <a:t>;</a:t>
          </a:r>
        </a:p>
      </dgm:t>
    </dgm:pt>
    <dgm:pt modelId="{DB419A9F-5831-0C40-A179-D36601FAE611}" type="parTrans" cxnId="{5F3B9B03-FB01-D84A-AB3E-BD29CE1F5291}">
      <dgm:prSet/>
      <dgm:spPr/>
      <dgm:t>
        <a:bodyPr/>
        <a:lstStyle/>
        <a:p>
          <a:endParaRPr lang="zh-CN" altLang="en-US"/>
        </a:p>
      </dgm:t>
    </dgm:pt>
    <dgm:pt modelId="{A9455ECD-255E-6448-AED3-183C15E82561}" type="sibTrans" cxnId="{5F3B9B03-FB01-D84A-AB3E-BD29CE1F5291}">
      <dgm:prSet/>
      <dgm:spPr/>
      <dgm:t>
        <a:bodyPr/>
        <a:lstStyle/>
        <a:p>
          <a:endParaRPr lang="zh-CN" altLang="en-US"/>
        </a:p>
      </dgm:t>
    </dgm:pt>
    <dgm:pt modelId="{A97E1EEF-7D96-504E-B2D9-813F79A823C6}">
      <dgm:prSet/>
      <dgm:spPr/>
      <dgm:t>
        <a:bodyPr/>
        <a:lstStyle/>
        <a:p>
          <a:r>
            <a:rPr lang="en-US" altLang="zh-CN" b="0" i="0" u="none"/>
            <a:t>(</a:t>
          </a:r>
          <a:r>
            <a:rPr lang="zh-CN" altLang="en-US" b="0" i="0" u="none"/>
            <a:t>四</a:t>
          </a:r>
          <a:r>
            <a:rPr lang="en-US" altLang="zh-CN" b="0" i="0" u="none"/>
            <a:t>)</a:t>
          </a:r>
          <a:r>
            <a:rPr lang="zh-CN" altLang="en-US" b="0" i="0" u="none"/>
            <a:t>担保的范围</a:t>
          </a:r>
          <a:r>
            <a:rPr lang="en-US" altLang="zh-CN" b="0" i="0" u="none"/>
            <a:t>;</a:t>
          </a:r>
        </a:p>
      </dgm:t>
    </dgm:pt>
    <dgm:pt modelId="{DB17B13A-8018-EA40-BEFE-BE076DC0BFC3}" type="parTrans" cxnId="{322B4D96-F870-924F-A1D0-14861F487AE1}">
      <dgm:prSet/>
      <dgm:spPr/>
      <dgm:t>
        <a:bodyPr/>
        <a:lstStyle/>
        <a:p>
          <a:endParaRPr lang="zh-CN" altLang="en-US"/>
        </a:p>
      </dgm:t>
    </dgm:pt>
    <dgm:pt modelId="{F2309EFC-9CF1-7D42-9F2C-83E0B366FF95}" type="sibTrans" cxnId="{322B4D96-F870-924F-A1D0-14861F487AE1}">
      <dgm:prSet/>
      <dgm:spPr/>
      <dgm:t>
        <a:bodyPr/>
        <a:lstStyle/>
        <a:p>
          <a:endParaRPr lang="zh-CN" altLang="en-US"/>
        </a:p>
      </dgm:t>
    </dgm:pt>
    <dgm:pt modelId="{723860F4-F8F6-F74B-9343-936C306483D8}">
      <dgm:prSet/>
      <dgm:spPr/>
      <dgm:t>
        <a:bodyPr/>
        <a:lstStyle/>
        <a:p>
          <a:r>
            <a:rPr lang="en-US" altLang="zh-CN" b="0" i="0" u="none"/>
            <a:t>(</a:t>
          </a:r>
          <a:r>
            <a:rPr lang="zh-CN" altLang="en-US" b="0" i="0" u="none"/>
            <a:t>五</a:t>
          </a:r>
          <a:r>
            <a:rPr lang="en-US" altLang="zh-CN" b="0" i="0" u="none"/>
            <a:t>)</a:t>
          </a:r>
          <a:r>
            <a:rPr lang="zh-CN" altLang="en-US" b="0" i="0" u="none"/>
            <a:t>质押财产交付的时间、方式。</a:t>
          </a:r>
        </a:p>
      </dgm:t>
    </dgm:pt>
    <dgm:pt modelId="{769EA705-6565-B140-BDF8-90562C38C79B}" type="parTrans" cxnId="{C39424DA-D0EC-3247-8DB6-E07AF9B86E48}">
      <dgm:prSet/>
      <dgm:spPr/>
      <dgm:t>
        <a:bodyPr/>
        <a:lstStyle/>
        <a:p>
          <a:endParaRPr lang="zh-CN" altLang="en-US"/>
        </a:p>
      </dgm:t>
    </dgm:pt>
    <dgm:pt modelId="{3A26DC5B-7FD8-8748-B82D-DCB0511CC365}" type="sibTrans" cxnId="{C39424DA-D0EC-3247-8DB6-E07AF9B86E48}">
      <dgm:prSet/>
      <dgm:spPr/>
      <dgm:t>
        <a:bodyPr/>
        <a:lstStyle/>
        <a:p>
          <a:endParaRPr lang="zh-CN" altLang="en-US"/>
        </a:p>
      </dgm:t>
    </dgm:pt>
    <dgm:pt modelId="{3F4D30C4-857C-5B4D-9BA2-C2E54FA547A0}" type="pres">
      <dgm:prSet presAssocID="{0F439BE6-60C8-3B42-8112-4C8BA561FB5E}" presName="vert0" presStyleCnt="0">
        <dgm:presLayoutVars>
          <dgm:dir/>
          <dgm:animOne val="branch"/>
          <dgm:animLvl val="lvl"/>
        </dgm:presLayoutVars>
      </dgm:prSet>
      <dgm:spPr/>
    </dgm:pt>
    <dgm:pt modelId="{B6C04451-92AC-534B-925B-48632DEF7607}" type="pres">
      <dgm:prSet presAssocID="{29EAC3EE-7891-354B-AFDA-65FA58D735A9}" presName="thickLine" presStyleLbl="alignNode1" presStyleIdx="0" presStyleCnt="7"/>
      <dgm:spPr/>
    </dgm:pt>
    <dgm:pt modelId="{4F2CF43D-09C0-954E-876C-1B46EDEA4271}" type="pres">
      <dgm:prSet presAssocID="{29EAC3EE-7891-354B-AFDA-65FA58D735A9}" presName="horz1" presStyleCnt="0"/>
      <dgm:spPr/>
    </dgm:pt>
    <dgm:pt modelId="{B8F4ED2A-450A-D140-92BE-06E19EE88E82}" type="pres">
      <dgm:prSet presAssocID="{29EAC3EE-7891-354B-AFDA-65FA58D735A9}" presName="tx1" presStyleLbl="revTx" presStyleIdx="0" presStyleCnt="7"/>
      <dgm:spPr/>
    </dgm:pt>
    <dgm:pt modelId="{6578E1F5-1396-6147-A186-02762999A3CF}" type="pres">
      <dgm:prSet presAssocID="{29EAC3EE-7891-354B-AFDA-65FA58D735A9}" presName="vert1" presStyleCnt="0"/>
      <dgm:spPr/>
    </dgm:pt>
    <dgm:pt modelId="{AF7BD51C-5538-1F4F-BE08-19955C77F711}" type="pres">
      <dgm:prSet presAssocID="{52A0C57F-6979-D042-AF73-65AF04CE744A}" presName="thickLine" presStyleLbl="alignNode1" presStyleIdx="1" presStyleCnt="7"/>
      <dgm:spPr/>
    </dgm:pt>
    <dgm:pt modelId="{2E3861AA-2A4E-5649-9B64-D9E7E4F59E17}" type="pres">
      <dgm:prSet presAssocID="{52A0C57F-6979-D042-AF73-65AF04CE744A}" presName="horz1" presStyleCnt="0"/>
      <dgm:spPr/>
    </dgm:pt>
    <dgm:pt modelId="{81A56B75-536A-C449-801C-CFC8D5AED37F}" type="pres">
      <dgm:prSet presAssocID="{52A0C57F-6979-D042-AF73-65AF04CE744A}" presName="tx1" presStyleLbl="revTx" presStyleIdx="1" presStyleCnt="7"/>
      <dgm:spPr/>
    </dgm:pt>
    <dgm:pt modelId="{BA61D1F9-C3F6-9C49-A587-A60B7D91F6B6}" type="pres">
      <dgm:prSet presAssocID="{52A0C57F-6979-D042-AF73-65AF04CE744A}" presName="vert1" presStyleCnt="0"/>
      <dgm:spPr/>
    </dgm:pt>
    <dgm:pt modelId="{2F72082A-9FDE-E04B-A24F-160DEAD37CDC}" type="pres">
      <dgm:prSet presAssocID="{365A674A-7E1E-EF4F-A8D2-323BD7DCEBA8}" presName="thickLine" presStyleLbl="alignNode1" presStyleIdx="2" presStyleCnt="7"/>
      <dgm:spPr/>
    </dgm:pt>
    <dgm:pt modelId="{0902F0DB-B2BE-4143-9C9A-8AECDF27005D}" type="pres">
      <dgm:prSet presAssocID="{365A674A-7E1E-EF4F-A8D2-323BD7DCEBA8}" presName="horz1" presStyleCnt="0"/>
      <dgm:spPr/>
    </dgm:pt>
    <dgm:pt modelId="{B941C569-3C32-464A-BC09-A7F51AE67D96}" type="pres">
      <dgm:prSet presAssocID="{365A674A-7E1E-EF4F-A8D2-323BD7DCEBA8}" presName="tx1" presStyleLbl="revTx" presStyleIdx="2" presStyleCnt="7"/>
      <dgm:spPr/>
    </dgm:pt>
    <dgm:pt modelId="{1D7E3AAA-572E-4947-9C09-BFFB9F637901}" type="pres">
      <dgm:prSet presAssocID="{365A674A-7E1E-EF4F-A8D2-323BD7DCEBA8}" presName="vert1" presStyleCnt="0"/>
      <dgm:spPr/>
    </dgm:pt>
    <dgm:pt modelId="{CB6AC57F-8CD8-D64A-B92F-310547765AD9}" type="pres">
      <dgm:prSet presAssocID="{5ADA8EDA-1C09-4D43-A17B-549C981AF764}" presName="thickLine" presStyleLbl="alignNode1" presStyleIdx="3" presStyleCnt="7"/>
      <dgm:spPr/>
    </dgm:pt>
    <dgm:pt modelId="{EAED34AB-3A6E-AE4D-9A8D-EC53634CF528}" type="pres">
      <dgm:prSet presAssocID="{5ADA8EDA-1C09-4D43-A17B-549C981AF764}" presName="horz1" presStyleCnt="0"/>
      <dgm:spPr/>
    </dgm:pt>
    <dgm:pt modelId="{431A0E3E-05A7-4E46-AE23-FDD40382E920}" type="pres">
      <dgm:prSet presAssocID="{5ADA8EDA-1C09-4D43-A17B-549C981AF764}" presName="tx1" presStyleLbl="revTx" presStyleIdx="3" presStyleCnt="7"/>
      <dgm:spPr/>
    </dgm:pt>
    <dgm:pt modelId="{4F639517-B028-6C42-BDAD-5160C4F73EAA}" type="pres">
      <dgm:prSet presAssocID="{5ADA8EDA-1C09-4D43-A17B-549C981AF764}" presName="vert1" presStyleCnt="0"/>
      <dgm:spPr/>
    </dgm:pt>
    <dgm:pt modelId="{4651F69F-6B22-D44A-BAF1-7C39B6BF9360}" type="pres">
      <dgm:prSet presAssocID="{F00FDD52-A89C-F542-9292-9473773E134D}" presName="thickLine" presStyleLbl="alignNode1" presStyleIdx="4" presStyleCnt="7"/>
      <dgm:spPr/>
    </dgm:pt>
    <dgm:pt modelId="{5E618DF6-CBD2-7946-9D24-8B6967D65D69}" type="pres">
      <dgm:prSet presAssocID="{F00FDD52-A89C-F542-9292-9473773E134D}" presName="horz1" presStyleCnt="0"/>
      <dgm:spPr/>
    </dgm:pt>
    <dgm:pt modelId="{27D83D0D-B891-6E47-84A4-4093D55B5CB0}" type="pres">
      <dgm:prSet presAssocID="{F00FDD52-A89C-F542-9292-9473773E134D}" presName="tx1" presStyleLbl="revTx" presStyleIdx="4" presStyleCnt="7"/>
      <dgm:spPr/>
    </dgm:pt>
    <dgm:pt modelId="{3F88360C-72B1-734F-B676-5EEBE6601B04}" type="pres">
      <dgm:prSet presAssocID="{F00FDD52-A89C-F542-9292-9473773E134D}" presName="vert1" presStyleCnt="0"/>
      <dgm:spPr/>
    </dgm:pt>
    <dgm:pt modelId="{2C5ECBA3-0A6B-D542-8DFD-9B038FA32112}" type="pres">
      <dgm:prSet presAssocID="{A97E1EEF-7D96-504E-B2D9-813F79A823C6}" presName="thickLine" presStyleLbl="alignNode1" presStyleIdx="5" presStyleCnt="7"/>
      <dgm:spPr/>
    </dgm:pt>
    <dgm:pt modelId="{C45F8254-0494-4941-A332-D20A47E43D35}" type="pres">
      <dgm:prSet presAssocID="{A97E1EEF-7D96-504E-B2D9-813F79A823C6}" presName="horz1" presStyleCnt="0"/>
      <dgm:spPr/>
    </dgm:pt>
    <dgm:pt modelId="{EB4B64D6-A52D-4B4D-9C68-4C62C1E1B5F2}" type="pres">
      <dgm:prSet presAssocID="{A97E1EEF-7D96-504E-B2D9-813F79A823C6}" presName="tx1" presStyleLbl="revTx" presStyleIdx="5" presStyleCnt="7"/>
      <dgm:spPr/>
    </dgm:pt>
    <dgm:pt modelId="{481EB0A4-51A7-8A47-A2D3-0965FC9E467A}" type="pres">
      <dgm:prSet presAssocID="{A97E1EEF-7D96-504E-B2D9-813F79A823C6}" presName="vert1" presStyleCnt="0"/>
      <dgm:spPr/>
    </dgm:pt>
    <dgm:pt modelId="{FF0BAFEF-F083-1846-A92D-D20F20C2AF20}" type="pres">
      <dgm:prSet presAssocID="{723860F4-F8F6-F74B-9343-936C306483D8}" presName="thickLine" presStyleLbl="alignNode1" presStyleIdx="6" presStyleCnt="7"/>
      <dgm:spPr/>
    </dgm:pt>
    <dgm:pt modelId="{79C2B1DB-7B94-FF4A-8001-F63A133995FE}" type="pres">
      <dgm:prSet presAssocID="{723860F4-F8F6-F74B-9343-936C306483D8}" presName="horz1" presStyleCnt="0"/>
      <dgm:spPr/>
    </dgm:pt>
    <dgm:pt modelId="{DEBDB0A9-2175-F046-A310-DD9A677C0303}" type="pres">
      <dgm:prSet presAssocID="{723860F4-F8F6-F74B-9343-936C306483D8}" presName="tx1" presStyleLbl="revTx" presStyleIdx="6" presStyleCnt="7"/>
      <dgm:spPr/>
    </dgm:pt>
    <dgm:pt modelId="{ECEF3E0A-88A8-4A41-B61A-4342674EDFE7}" type="pres">
      <dgm:prSet presAssocID="{723860F4-F8F6-F74B-9343-936C306483D8}" presName="vert1" presStyleCnt="0"/>
      <dgm:spPr/>
    </dgm:pt>
  </dgm:ptLst>
  <dgm:cxnLst>
    <dgm:cxn modelId="{5F3B9B03-FB01-D84A-AB3E-BD29CE1F5291}" srcId="{0F439BE6-60C8-3B42-8112-4C8BA561FB5E}" destId="{F00FDD52-A89C-F542-9292-9473773E134D}" srcOrd="4" destOrd="0" parTransId="{DB419A9F-5831-0C40-A179-D36601FAE611}" sibTransId="{A9455ECD-255E-6448-AED3-183C15E82561}"/>
    <dgm:cxn modelId="{DB113910-E09F-CD43-A894-CD37BE84F49B}" srcId="{0F439BE6-60C8-3B42-8112-4C8BA561FB5E}" destId="{29EAC3EE-7891-354B-AFDA-65FA58D735A9}" srcOrd="0" destOrd="0" parTransId="{685A6FED-9457-BB4C-A178-737774DE2907}" sibTransId="{9B859DA8-6F14-B245-AACF-20E97D2BE7A7}"/>
    <dgm:cxn modelId="{1CE46027-4B58-294D-9195-A5A68E50C3EC}" srcId="{0F439BE6-60C8-3B42-8112-4C8BA561FB5E}" destId="{52A0C57F-6979-D042-AF73-65AF04CE744A}" srcOrd="1" destOrd="0" parTransId="{5848E8DA-8379-2B4D-BA23-C4CDA79EEAF4}" sibTransId="{834B5B0E-B7F0-6D45-BE49-216EC1FB6BA6}"/>
    <dgm:cxn modelId="{5655CE61-58B8-0941-A345-B038E7A11B12}" type="presOf" srcId="{365A674A-7E1E-EF4F-A8D2-323BD7DCEBA8}" destId="{B941C569-3C32-464A-BC09-A7F51AE67D96}" srcOrd="0" destOrd="0" presId="urn:microsoft.com/office/officeart/2008/layout/LinedList"/>
    <dgm:cxn modelId="{9A07BF69-AB5E-E244-8E3C-C05D939E89A7}" type="presOf" srcId="{F00FDD52-A89C-F542-9292-9473773E134D}" destId="{27D83D0D-B891-6E47-84A4-4093D55B5CB0}" srcOrd="0" destOrd="0" presId="urn:microsoft.com/office/officeart/2008/layout/LinedList"/>
    <dgm:cxn modelId="{9EF31979-BFBF-2F46-9D4E-7943CA995DEA}" srcId="{0F439BE6-60C8-3B42-8112-4C8BA561FB5E}" destId="{5ADA8EDA-1C09-4D43-A17B-549C981AF764}" srcOrd="3" destOrd="0" parTransId="{25D2BD40-1326-3945-A473-FAB4FA2B8712}" sibTransId="{E3C1E392-5361-244B-91AA-1431C6AD74E5}"/>
    <dgm:cxn modelId="{5ADE697E-C971-FF49-8268-78550900934F}" type="presOf" srcId="{5ADA8EDA-1C09-4D43-A17B-549C981AF764}" destId="{431A0E3E-05A7-4E46-AE23-FDD40382E920}" srcOrd="0" destOrd="0" presId="urn:microsoft.com/office/officeart/2008/layout/LinedList"/>
    <dgm:cxn modelId="{3A20017F-D503-7A40-A8CB-FB33DC0C8FD7}" type="presOf" srcId="{29EAC3EE-7891-354B-AFDA-65FA58D735A9}" destId="{B8F4ED2A-450A-D140-92BE-06E19EE88E82}" srcOrd="0" destOrd="0" presId="urn:microsoft.com/office/officeart/2008/layout/LinedList"/>
    <dgm:cxn modelId="{322B4D96-F870-924F-A1D0-14861F487AE1}" srcId="{0F439BE6-60C8-3B42-8112-4C8BA561FB5E}" destId="{A97E1EEF-7D96-504E-B2D9-813F79A823C6}" srcOrd="5" destOrd="0" parTransId="{DB17B13A-8018-EA40-BEFE-BE076DC0BFC3}" sibTransId="{F2309EFC-9CF1-7D42-9F2C-83E0B366FF95}"/>
    <dgm:cxn modelId="{ECE2139F-8CC0-E144-A444-28C57B22E241}" type="presOf" srcId="{723860F4-F8F6-F74B-9343-936C306483D8}" destId="{DEBDB0A9-2175-F046-A310-DD9A677C0303}" srcOrd="0" destOrd="0" presId="urn:microsoft.com/office/officeart/2008/layout/LinedList"/>
    <dgm:cxn modelId="{DBAF35A1-CBFC-274E-91DE-431D524D5EFD}" type="presOf" srcId="{0F439BE6-60C8-3B42-8112-4C8BA561FB5E}" destId="{3F4D30C4-857C-5B4D-9BA2-C2E54FA547A0}" srcOrd="0" destOrd="0" presId="urn:microsoft.com/office/officeart/2008/layout/LinedList"/>
    <dgm:cxn modelId="{8A14B7B7-79C2-1C4D-9BCD-93C72B6A3B90}" srcId="{0F439BE6-60C8-3B42-8112-4C8BA561FB5E}" destId="{365A674A-7E1E-EF4F-A8D2-323BD7DCEBA8}" srcOrd="2" destOrd="0" parTransId="{6918DDA4-05B0-3543-A9A6-911C4C8BD7C7}" sibTransId="{6035E6CE-6590-7A45-AF79-0906E37DDE95}"/>
    <dgm:cxn modelId="{ECD5E3D5-5CAD-584E-8649-18A520EB882D}" type="presOf" srcId="{52A0C57F-6979-D042-AF73-65AF04CE744A}" destId="{81A56B75-536A-C449-801C-CFC8D5AED37F}" srcOrd="0" destOrd="0" presId="urn:microsoft.com/office/officeart/2008/layout/LinedList"/>
    <dgm:cxn modelId="{C39424DA-D0EC-3247-8DB6-E07AF9B86E48}" srcId="{0F439BE6-60C8-3B42-8112-4C8BA561FB5E}" destId="{723860F4-F8F6-F74B-9343-936C306483D8}" srcOrd="6" destOrd="0" parTransId="{769EA705-6565-B140-BDF8-90562C38C79B}" sibTransId="{3A26DC5B-7FD8-8748-B82D-DCB0511CC365}"/>
    <dgm:cxn modelId="{7B895EFF-43E6-194B-9D10-6193BDE8BD27}" type="presOf" srcId="{A97E1EEF-7D96-504E-B2D9-813F79A823C6}" destId="{EB4B64D6-A52D-4B4D-9C68-4C62C1E1B5F2}" srcOrd="0" destOrd="0" presId="urn:microsoft.com/office/officeart/2008/layout/LinedList"/>
    <dgm:cxn modelId="{5D92E623-3CAF-5645-A4C6-A100B0D05DD8}" type="presParOf" srcId="{3F4D30C4-857C-5B4D-9BA2-C2E54FA547A0}" destId="{B6C04451-92AC-534B-925B-48632DEF7607}" srcOrd="0" destOrd="0" presId="urn:microsoft.com/office/officeart/2008/layout/LinedList"/>
    <dgm:cxn modelId="{C5A41521-FFFE-E64D-8674-10126FF068B1}" type="presParOf" srcId="{3F4D30C4-857C-5B4D-9BA2-C2E54FA547A0}" destId="{4F2CF43D-09C0-954E-876C-1B46EDEA4271}" srcOrd="1" destOrd="0" presId="urn:microsoft.com/office/officeart/2008/layout/LinedList"/>
    <dgm:cxn modelId="{058F6336-AC6D-DE45-87FF-543110F42196}" type="presParOf" srcId="{4F2CF43D-09C0-954E-876C-1B46EDEA4271}" destId="{B8F4ED2A-450A-D140-92BE-06E19EE88E82}" srcOrd="0" destOrd="0" presId="urn:microsoft.com/office/officeart/2008/layout/LinedList"/>
    <dgm:cxn modelId="{DD9CB3BF-ADEF-B245-B97D-4492A5E63E77}" type="presParOf" srcId="{4F2CF43D-09C0-954E-876C-1B46EDEA4271}" destId="{6578E1F5-1396-6147-A186-02762999A3CF}" srcOrd="1" destOrd="0" presId="urn:microsoft.com/office/officeart/2008/layout/LinedList"/>
    <dgm:cxn modelId="{764D1F3D-08F4-0B42-8AE8-1E6753145D4E}" type="presParOf" srcId="{3F4D30C4-857C-5B4D-9BA2-C2E54FA547A0}" destId="{AF7BD51C-5538-1F4F-BE08-19955C77F711}" srcOrd="2" destOrd="0" presId="urn:microsoft.com/office/officeart/2008/layout/LinedList"/>
    <dgm:cxn modelId="{E86DB22F-7001-FE41-9FD1-C43AA0692839}" type="presParOf" srcId="{3F4D30C4-857C-5B4D-9BA2-C2E54FA547A0}" destId="{2E3861AA-2A4E-5649-9B64-D9E7E4F59E17}" srcOrd="3" destOrd="0" presId="urn:microsoft.com/office/officeart/2008/layout/LinedList"/>
    <dgm:cxn modelId="{7F6F96EE-848E-A942-84AB-4384733B3D1D}" type="presParOf" srcId="{2E3861AA-2A4E-5649-9B64-D9E7E4F59E17}" destId="{81A56B75-536A-C449-801C-CFC8D5AED37F}" srcOrd="0" destOrd="0" presId="urn:microsoft.com/office/officeart/2008/layout/LinedList"/>
    <dgm:cxn modelId="{FFEF0A0A-B9F2-7D4B-BF41-C2FF4878A7E1}" type="presParOf" srcId="{2E3861AA-2A4E-5649-9B64-D9E7E4F59E17}" destId="{BA61D1F9-C3F6-9C49-A587-A60B7D91F6B6}" srcOrd="1" destOrd="0" presId="urn:microsoft.com/office/officeart/2008/layout/LinedList"/>
    <dgm:cxn modelId="{47016771-417B-9D49-BD3E-45FFBD54A48B}" type="presParOf" srcId="{3F4D30C4-857C-5B4D-9BA2-C2E54FA547A0}" destId="{2F72082A-9FDE-E04B-A24F-160DEAD37CDC}" srcOrd="4" destOrd="0" presId="urn:microsoft.com/office/officeart/2008/layout/LinedList"/>
    <dgm:cxn modelId="{6806F232-739B-C940-8815-E8AFDC033EAE}" type="presParOf" srcId="{3F4D30C4-857C-5B4D-9BA2-C2E54FA547A0}" destId="{0902F0DB-B2BE-4143-9C9A-8AECDF27005D}" srcOrd="5" destOrd="0" presId="urn:microsoft.com/office/officeart/2008/layout/LinedList"/>
    <dgm:cxn modelId="{1751F1BB-B7F1-5B4D-8E40-D8B617057609}" type="presParOf" srcId="{0902F0DB-B2BE-4143-9C9A-8AECDF27005D}" destId="{B941C569-3C32-464A-BC09-A7F51AE67D96}" srcOrd="0" destOrd="0" presId="urn:microsoft.com/office/officeart/2008/layout/LinedList"/>
    <dgm:cxn modelId="{D7994EA8-DA79-2F4D-82B2-CBF428FA109A}" type="presParOf" srcId="{0902F0DB-B2BE-4143-9C9A-8AECDF27005D}" destId="{1D7E3AAA-572E-4947-9C09-BFFB9F637901}" srcOrd="1" destOrd="0" presId="urn:microsoft.com/office/officeart/2008/layout/LinedList"/>
    <dgm:cxn modelId="{50220849-6C43-5C4E-883A-FF2E74CA1EB7}" type="presParOf" srcId="{3F4D30C4-857C-5B4D-9BA2-C2E54FA547A0}" destId="{CB6AC57F-8CD8-D64A-B92F-310547765AD9}" srcOrd="6" destOrd="0" presId="urn:microsoft.com/office/officeart/2008/layout/LinedList"/>
    <dgm:cxn modelId="{2A637690-D60D-1F43-A444-8093018DECCA}" type="presParOf" srcId="{3F4D30C4-857C-5B4D-9BA2-C2E54FA547A0}" destId="{EAED34AB-3A6E-AE4D-9A8D-EC53634CF528}" srcOrd="7" destOrd="0" presId="urn:microsoft.com/office/officeart/2008/layout/LinedList"/>
    <dgm:cxn modelId="{055A55B3-0C27-CB45-8851-7F60D8B57E66}" type="presParOf" srcId="{EAED34AB-3A6E-AE4D-9A8D-EC53634CF528}" destId="{431A0E3E-05A7-4E46-AE23-FDD40382E920}" srcOrd="0" destOrd="0" presId="urn:microsoft.com/office/officeart/2008/layout/LinedList"/>
    <dgm:cxn modelId="{C35C0C66-504A-3F4A-BD81-ED33492779F8}" type="presParOf" srcId="{EAED34AB-3A6E-AE4D-9A8D-EC53634CF528}" destId="{4F639517-B028-6C42-BDAD-5160C4F73EAA}" srcOrd="1" destOrd="0" presId="urn:microsoft.com/office/officeart/2008/layout/LinedList"/>
    <dgm:cxn modelId="{850C5A72-5CFE-AB46-997C-C84F2371205F}" type="presParOf" srcId="{3F4D30C4-857C-5B4D-9BA2-C2E54FA547A0}" destId="{4651F69F-6B22-D44A-BAF1-7C39B6BF9360}" srcOrd="8" destOrd="0" presId="urn:microsoft.com/office/officeart/2008/layout/LinedList"/>
    <dgm:cxn modelId="{E17B5023-7128-1946-8E18-87C5C33F6819}" type="presParOf" srcId="{3F4D30C4-857C-5B4D-9BA2-C2E54FA547A0}" destId="{5E618DF6-CBD2-7946-9D24-8B6967D65D69}" srcOrd="9" destOrd="0" presId="urn:microsoft.com/office/officeart/2008/layout/LinedList"/>
    <dgm:cxn modelId="{F8427D1F-35CF-5A4B-ABBB-DEB0B2280DAF}" type="presParOf" srcId="{5E618DF6-CBD2-7946-9D24-8B6967D65D69}" destId="{27D83D0D-B891-6E47-84A4-4093D55B5CB0}" srcOrd="0" destOrd="0" presId="urn:microsoft.com/office/officeart/2008/layout/LinedList"/>
    <dgm:cxn modelId="{5ED14014-67C3-004F-A0C3-CAC9D5CE0260}" type="presParOf" srcId="{5E618DF6-CBD2-7946-9D24-8B6967D65D69}" destId="{3F88360C-72B1-734F-B676-5EEBE6601B04}" srcOrd="1" destOrd="0" presId="urn:microsoft.com/office/officeart/2008/layout/LinedList"/>
    <dgm:cxn modelId="{A53539AA-92A8-8741-9787-BC38435DE76B}" type="presParOf" srcId="{3F4D30C4-857C-5B4D-9BA2-C2E54FA547A0}" destId="{2C5ECBA3-0A6B-D542-8DFD-9B038FA32112}" srcOrd="10" destOrd="0" presId="urn:microsoft.com/office/officeart/2008/layout/LinedList"/>
    <dgm:cxn modelId="{7AB4E747-11D0-0043-A611-997BBE6B72AF}" type="presParOf" srcId="{3F4D30C4-857C-5B4D-9BA2-C2E54FA547A0}" destId="{C45F8254-0494-4941-A332-D20A47E43D35}" srcOrd="11" destOrd="0" presId="urn:microsoft.com/office/officeart/2008/layout/LinedList"/>
    <dgm:cxn modelId="{D4872255-C9B1-394F-91D1-60764058320A}" type="presParOf" srcId="{C45F8254-0494-4941-A332-D20A47E43D35}" destId="{EB4B64D6-A52D-4B4D-9C68-4C62C1E1B5F2}" srcOrd="0" destOrd="0" presId="urn:microsoft.com/office/officeart/2008/layout/LinedList"/>
    <dgm:cxn modelId="{25457AD1-0986-714D-BFCC-775526BCC0D2}" type="presParOf" srcId="{C45F8254-0494-4941-A332-D20A47E43D35}" destId="{481EB0A4-51A7-8A47-A2D3-0965FC9E467A}" srcOrd="1" destOrd="0" presId="urn:microsoft.com/office/officeart/2008/layout/LinedList"/>
    <dgm:cxn modelId="{B6C135EB-2E51-5642-92BD-685437C90330}" type="presParOf" srcId="{3F4D30C4-857C-5B4D-9BA2-C2E54FA547A0}" destId="{FF0BAFEF-F083-1846-A92D-D20F20C2AF20}" srcOrd="12" destOrd="0" presId="urn:microsoft.com/office/officeart/2008/layout/LinedList"/>
    <dgm:cxn modelId="{90CB0C66-9305-E242-8BE0-2DB550063130}" type="presParOf" srcId="{3F4D30C4-857C-5B4D-9BA2-C2E54FA547A0}" destId="{79C2B1DB-7B94-FF4A-8001-F63A133995FE}" srcOrd="13" destOrd="0" presId="urn:microsoft.com/office/officeart/2008/layout/LinedList"/>
    <dgm:cxn modelId="{26BD100F-ADF7-9644-9589-06E1FA2F06DE}" type="presParOf" srcId="{79C2B1DB-7B94-FF4A-8001-F63A133995FE}" destId="{DEBDB0A9-2175-F046-A310-DD9A677C0303}" srcOrd="0" destOrd="0" presId="urn:microsoft.com/office/officeart/2008/layout/LinedList"/>
    <dgm:cxn modelId="{942F7FE3-26BB-0A43-8AF6-40F162039BC9}" type="presParOf" srcId="{79C2B1DB-7B94-FF4A-8001-F63A133995FE}" destId="{ECEF3E0A-88A8-4A41-B61A-4342674EDF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96D9B250-5C07-CC4D-86C0-198C326D4C1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662131DF-6680-E243-A84B-1FB1E12DBB9E}">
      <dgm:prSet/>
      <dgm:spPr/>
      <dgm:t>
        <a:bodyPr/>
        <a:lstStyle/>
        <a:p>
          <a:r>
            <a:rPr lang="zh-CN" altLang="en-US" b="0" i="0" u="none" dirty="0"/>
            <a:t>第四百二十八条　</a:t>
          </a:r>
          <a:r>
            <a:rPr lang="en-US" altLang="zh-CN" b="0" i="0" u="none" dirty="0"/>
            <a:t>【</a:t>
          </a:r>
          <a:r>
            <a:rPr lang="zh-CN" altLang="en-US" b="0" i="0" u="none" dirty="0"/>
            <a:t>流质</a:t>
          </a:r>
          <a:r>
            <a:rPr lang="en-US" altLang="zh-CN" b="0" i="0" u="none" dirty="0"/>
            <a:t>】</a:t>
          </a:r>
          <a:r>
            <a:rPr lang="zh-CN" altLang="en-US" b="0" i="0" u="none" dirty="0"/>
            <a:t>质权人在债务履行期限届满前</a:t>
          </a:r>
          <a:r>
            <a:rPr lang="en-US" altLang="zh-CN" b="0" i="0" u="none" dirty="0"/>
            <a:t>,</a:t>
          </a:r>
          <a:r>
            <a:rPr lang="zh-CN" altLang="en-US" b="0" i="0" u="none" dirty="0"/>
            <a:t>与出质人约定债务人不履行到期债务时质押财产归债权人所有的</a:t>
          </a:r>
          <a:r>
            <a:rPr lang="en-US" altLang="zh-CN" b="0" i="0" u="none" dirty="0"/>
            <a:t>,</a:t>
          </a:r>
          <a:r>
            <a:rPr lang="zh-CN" altLang="en-US" b="0" i="0" u="none" dirty="0"/>
            <a:t>只能依法就质押财产优先受偿。</a:t>
          </a:r>
        </a:p>
      </dgm:t>
    </dgm:pt>
    <dgm:pt modelId="{642EC776-1694-4245-BAD3-F6C57F381385}" type="parTrans" cxnId="{29370E06-F462-7047-90B2-B31D65E5F9A3}">
      <dgm:prSet/>
      <dgm:spPr/>
      <dgm:t>
        <a:bodyPr/>
        <a:lstStyle/>
        <a:p>
          <a:endParaRPr lang="zh-CN" altLang="en-US"/>
        </a:p>
      </dgm:t>
    </dgm:pt>
    <dgm:pt modelId="{CFF2D45B-A82A-FC45-AEE5-86E179D36E9D}" type="sibTrans" cxnId="{29370E06-F462-7047-90B2-B31D65E5F9A3}">
      <dgm:prSet/>
      <dgm:spPr/>
      <dgm:t>
        <a:bodyPr/>
        <a:lstStyle/>
        <a:p>
          <a:endParaRPr lang="zh-CN" altLang="en-US"/>
        </a:p>
      </dgm:t>
    </dgm:pt>
    <dgm:pt modelId="{05CE34D7-5372-6841-84DE-76812FFA2593}">
      <dgm:prSet/>
      <dgm:spPr/>
      <dgm:t>
        <a:bodyPr/>
        <a:lstStyle/>
        <a:p>
          <a:r>
            <a:rPr lang="zh-CN" altLang="en-US" b="0" i="0" u="none"/>
            <a:t>第四百二十九条　</a:t>
          </a:r>
          <a:r>
            <a:rPr lang="en-US" altLang="zh-CN" b="0" i="0" u="none"/>
            <a:t>【</a:t>
          </a:r>
          <a:r>
            <a:rPr lang="zh-CN" altLang="en-US" b="0" i="0" u="none"/>
            <a:t>质权生效时间</a:t>
          </a:r>
          <a:r>
            <a:rPr lang="en-US" altLang="zh-CN" b="0" i="0" u="none"/>
            <a:t>】</a:t>
          </a:r>
          <a:r>
            <a:rPr lang="zh-CN" altLang="en-US" b="0" i="0" u="none"/>
            <a:t>质权自出质人交付质押财产时设立。</a:t>
          </a:r>
        </a:p>
      </dgm:t>
    </dgm:pt>
    <dgm:pt modelId="{7AA555AF-2470-784C-946F-C4A5E2EA4DF0}" type="parTrans" cxnId="{9A05E79B-C078-7747-A58B-D9638CB0701A}">
      <dgm:prSet/>
      <dgm:spPr/>
      <dgm:t>
        <a:bodyPr/>
        <a:lstStyle/>
        <a:p>
          <a:endParaRPr lang="zh-CN" altLang="en-US"/>
        </a:p>
      </dgm:t>
    </dgm:pt>
    <dgm:pt modelId="{458CAA4A-6B3E-7D4A-AFAC-35D77F3C3C1D}" type="sibTrans" cxnId="{9A05E79B-C078-7747-A58B-D9638CB0701A}">
      <dgm:prSet/>
      <dgm:spPr/>
      <dgm:t>
        <a:bodyPr/>
        <a:lstStyle/>
        <a:p>
          <a:endParaRPr lang="zh-CN" altLang="en-US"/>
        </a:p>
      </dgm:t>
    </dgm:pt>
    <dgm:pt modelId="{9D6AA555-61A8-8A43-A218-FFC08A20D94C}">
      <dgm:prSet/>
      <dgm:spPr/>
      <dgm:t>
        <a:bodyPr/>
        <a:lstStyle/>
        <a:p>
          <a:r>
            <a:rPr lang="zh-CN" altLang="en-US" b="0" i="0" u="none"/>
            <a:t>第四百三十条　</a:t>
          </a:r>
          <a:r>
            <a:rPr lang="en-US" altLang="zh-CN" b="0" i="0" u="none"/>
            <a:t>【</a:t>
          </a:r>
          <a:r>
            <a:rPr lang="zh-CN" altLang="en-US" b="0" i="0" u="none"/>
            <a:t>质权人孳息收取权及孳息首要清偿用途</a:t>
          </a:r>
          <a:r>
            <a:rPr lang="en-US" altLang="zh-CN" b="0" i="0" u="none"/>
            <a:t>】</a:t>
          </a:r>
          <a:r>
            <a:rPr lang="zh-CN" altLang="en-US" b="0" i="0" u="none"/>
            <a:t>质权人有权收取质押财产的孳息</a:t>
          </a:r>
          <a:r>
            <a:rPr lang="en-US" altLang="zh-CN" b="0" i="0" u="none"/>
            <a:t>,</a:t>
          </a:r>
          <a:r>
            <a:rPr lang="zh-CN" altLang="en-US" b="0" i="0" u="none"/>
            <a:t>但是合同另有约定的除外。</a:t>
          </a:r>
        </a:p>
      </dgm:t>
    </dgm:pt>
    <dgm:pt modelId="{BA4A133B-5367-FB4E-B47F-388FE53107C7}" type="parTrans" cxnId="{DB1757CA-FDC7-CF4D-B1E1-1D9B908F8CC2}">
      <dgm:prSet/>
      <dgm:spPr/>
      <dgm:t>
        <a:bodyPr/>
        <a:lstStyle/>
        <a:p>
          <a:endParaRPr lang="zh-CN" altLang="en-US"/>
        </a:p>
      </dgm:t>
    </dgm:pt>
    <dgm:pt modelId="{6AD19B0B-02E5-5147-9A04-F21DDC8E876A}" type="sibTrans" cxnId="{DB1757CA-FDC7-CF4D-B1E1-1D9B908F8CC2}">
      <dgm:prSet/>
      <dgm:spPr/>
      <dgm:t>
        <a:bodyPr/>
        <a:lstStyle/>
        <a:p>
          <a:endParaRPr lang="zh-CN" altLang="en-US"/>
        </a:p>
      </dgm:t>
    </dgm:pt>
    <dgm:pt modelId="{0B65CE75-2D48-C444-8203-E311BD391A38}">
      <dgm:prSet/>
      <dgm:spPr/>
      <dgm:t>
        <a:bodyPr/>
        <a:lstStyle/>
        <a:p>
          <a:r>
            <a:rPr lang="zh-CN" altLang="en-US" b="0" i="0" u="none"/>
            <a:t>前款规定的孳息应当先充抵收取孳息的费用。</a:t>
          </a:r>
        </a:p>
      </dgm:t>
    </dgm:pt>
    <dgm:pt modelId="{A97DF74E-1EB2-1E44-AEA2-A3A17EA59982}" type="parTrans" cxnId="{0A4E39EA-A536-2C47-86AE-8543C7BCD5E3}">
      <dgm:prSet/>
      <dgm:spPr/>
      <dgm:t>
        <a:bodyPr/>
        <a:lstStyle/>
        <a:p>
          <a:endParaRPr lang="zh-CN" altLang="en-US"/>
        </a:p>
      </dgm:t>
    </dgm:pt>
    <dgm:pt modelId="{08785962-A8BD-F143-869A-3D566273E937}" type="sibTrans" cxnId="{0A4E39EA-A536-2C47-86AE-8543C7BCD5E3}">
      <dgm:prSet/>
      <dgm:spPr/>
      <dgm:t>
        <a:bodyPr/>
        <a:lstStyle/>
        <a:p>
          <a:endParaRPr lang="zh-CN" altLang="en-US"/>
        </a:p>
      </dgm:t>
    </dgm:pt>
    <dgm:pt modelId="{15812896-2091-3245-A686-458B913BB2A9}">
      <dgm:prSet/>
      <dgm:spPr/>
      <dgm:t>
        <a:bodyPr/>
        <a:lstStyle/>
        <a:p>
          <a:r>
            <a:rPr lang="zh-CN" altLang="en-US" b="0" i="0" u="none"/>
            <a:t>第四百三十一条　</a:t>
          </a:r>
          <a:r>
            <a:rPr lang="en-US" altLang="zh-CN" b="0" i="0" u="none"/>
            <a:t>【</a:t>
          </a:r>
          <a:r>
            <a:rPr lang="zh-CN" altLang="en-US" b="0" i="0" u="none"/>
            <a:t>质权人擅自使用、处分质押财产的责任</a:t>
          </a:r>
          <a:r>
            <a:rPr lang="en-US" altLang="zh-CN" b="0" i="0" u="none"/>
            <a:t>】</a:t>
          </a:r>
          <a:r>
            <a:rPr lang="zh-CN" altLang="en-US" b="0" i="0" u="none"/>
            <a:t>质权人在质权存续期间</a:t>
          </a:r>
          <a:r>
            <a:rPr lang="en-US" altLang="zh-CN" b="0" i="0" u="none"/>
            <a:t>,</a:t>
          </a:r>
          <a:r>
            <a:rPr lang="zh-CN" altLang="en-US" b="0" i="0" u="none"/>
            <a:t>未经出质人同意</a:t>
          </a:r>
          <a:r>
            <a:rPr lang="en-US" altLang="zh-CN" b="0" i="0" u="none"/>
            <a:t>,</a:t>
          </a:r>
          <a:r>
            <a:rPr lang="zh-CN" altLang="en-US" b="0" i="0" u="none"/>
            <a:t>擅自使用、处分质押财产</a:t>
          </a:r>
          <a:r>
            <a:rPr lang="en-US" altLang="zh-CN" b="0" i="0" u="none"/>
            <a:t>,</a:t>
          </a:r>
          <a:r>
            <a:rPr lang="zh-CN" altLang="en-US" b="0" i="0" u="none"/>
            <a:t>造成出质人损害的</a:t>
          </a:r>
          <a:r>
            <a:rPr lang="en-US" altLang="zh-CN" b="0" i="0" u="none"/>
            <a:t>,</a:t>
          </a:r>
          <a:r>
            <a:rPr lang="zh-CN" altLang="en-US" b="0" i="0" u="none"/>
            <a:t>应当承担赔偿责任。</a:t>
          </a:r>
        </a:p>
      </dgm:t>
    </dgm:pt>
    <dgm:pt modelId="{74F6BD33-2F27-0348-A79F-978680303577}" type="parTrans" cxnId="{94E8A9B8-032A-2C4C-BEE6-6C72A08D739C}">
      <dgm:prSet/>
      <dgm:spPr/>
      <dgm:t>
        <a:bodyPr/>
        <a:lstStyle/>
        <a:p>
          <a:endParaRPr lang="zh-CN" altLang="en-US"/>
        </a:p>
      </dgm:t>
    </dgm:pt>
    <dgm:pt modelId="{5015EC7E-0370-1D44-A480-F6EFCF9624CD}" type="sibTrans" cxnId="{94E8A9B8-032A-2C4C-BEE6-6C72A08D739C}">
      <dgm:prSet/>
      <dgm:spPr/>
      <dgm:t>
        <a:bodyPr/>
        <a:lstStyle/>
        <a:p>
          <a:endParaRPr lang="zh-CN" altLang="en-US"/>
        </a:p>
      </dgm:t>
    </dgm:pt>
    <dgm:pt modelId="{B57C66EB-9794-4D41-A807-D863BF2D00B5}" type="pres">
      <dgm:prSet presAssocID="{96D9B250-5C07-CC4D-86C0-198C326D4C1B}" presName="vert0" presStyleCnt="0">
        <dgm:presLayoutVars>
          <dgm:dir/>
          <dgm:animOne val="branch"/>
          <dgm:animLvl val="lvl"/>
        </dgm:presLayoutVars>
      </dgm:prSet>
      <dgm:spPr/>
    </dgm:pt>
    <dgm:pt modelId="{BC9785BB-2857-C748-A77A-56D1543A6488}" type="pres">
      <dgm:prSet presAssocID="{662131DF-6680-E243-A84B-1FB1E12DBB9E}" presName="thickLine" presStyleLbl="alignNode1" presStyleIdx="0" presStyleCnt="5"/>
      <dgm:spPr/>
    </dgm:pt>
    <dgm:pt modelId="{BE4745F2-7EB9-A84D-80C3-DEC838D422D7}" type="pres">
      <dgm:prSet presAssocID="{662131DF-6680-E243-A84B-1FB1E12DBB9E}" presName="horz1" presStyleCnt="0"/>
      <dgm:spPr/>
    </dgm:pt>
    <dgm:pt modelId="{FAB4B392-6561-7349-95E1-566430E97137}" type="pres">
      <dgm:prSet presAssocID="{662131DF-6680-E243-A84B-1FB1E12DBB9E}" presName="tx1" presStyleLbl="revTx" presStyleIdx="0" presStyleCnt="5" custScaleY="118708"/>
      <dgm:spPr/>
    </dgm:pt>
    <dgm:pt modelId="{817F5D79-20E4-E946-951F-6F54F5A7E59C}" type="pres">
      <dgm:prSet presAssocID="{662131DF-6680-E243-A84B-1FB1E12DBB9E}" presName="vert1" presStyleCnt="0"/>
      <dgm:spPr/>
    </dgm:pt>
    <dgm:pt modelId="{0E5969B7-9668-834A-8AFF-4109A2A8AE8E}" type="pres">
      <dgm:prSet presAssocID="{05CE34D7-5372-6841-84DE-76812FFA2593}" presName="thickLine" presStyleLbl="alignNode1" presStyleIdx="1" presStyleCnt="5"/>
      <dgm:spPr/>
    </dgm:pt>
    <dgm:pt modelId="{64C79A9C-8F92-FC40-8070-BFEBAF5B16FE}" type="pres">
      <dgm:prSet presAssocID="{05CE34D7-5372-6841-84DE-76812FFA2593}" presName="horz1" presStyleCnt="0"/>
      <dgm:spPr/>
    </dgm:pt>
    <dgm:pt modelId="{0552681F-6A76-CB4C-9910-5F05CA2F841E}" type="pres">
      <dgm:prSet presAssocID="{05CE34D7-5372-6841-84DE-76812FFA2593}" presName="tx1" presStyleLbl="revTx" presStyleIdx="1" presStyleCnt="5"/>
      <dgm:spPr/>
    </dgm:pt>
    <dgm:pt modelId="{E638D515-7895-4A4B-AF2F-84EC02E26898}" type="pres">
      <dgm:prSet presAssocID="{05CE34D7-5372-6841-84DE-76812FFA2593}" presName="vert1" presStyleCnt="0"/>
      <dgm:spPr/>
    </dgm:pt>
    <dgm:pt modelId="{EE57E4B1-25F1-C544-9175-2D52B6FCA39F}" type="pres">
      <dgm:prSet presAssocID="{9D6AA555-61A8-8A43-A218-FFC08A20D94C}" presName="thickLine" presStyleLbl="alignNode1" presStyleIdx="2" presStyleCnt="5"/>
      <dgm:spPr/>
    </dgm:pt>
    <dgm:pt modelId="{6F95B98E-256A-F748-B816-4B35917D96F4}" type="pres">
      <dgm:prSet presAssocID="{9D6AA555-61A8-8A43-A218-FFC08A20D94C}" presName="horz1" presStyleCnt="0"/>
      <dgm:spPr/>
    </dgm:pt>
    <dgm:pt modelId="{ACAF6E4E-414E-7049-90C8-F208B433EBA4}" type="pres">
      <dgm:prSet presAssocID="{9D6AA555-61A8-8A43-A218-FFC08A20D94C}" presName="tx1" presStyleLbl="revTx" presStyleIdx="2" presStyleCnt="5"/>
      <dgm:spPr/>
    </dgm:pt>
    <dgm:pt modelId="{2FF5B47D-F388-1B4E-B1B0-82C600DFD0F2}" type="pres">
      <dgm:prSet presAssocID="{9D6AA555-61A8-8A43-A218-FFC08A20D94C}" presName="vert1" presStyleCnt="0"/>
      <dgm:spPr/>
    </dgm:pt>
    <dgm:pt modelId="{40625E07-E62B-964D-8797-F644E13C5609}" type="pres">
      <dgm:prSet presAssocID="{0B65CE75-2D48-C444-8203-E311BD391A38}" presName="thickLine" presStyleLbl="alignNode1" presStyleIdx="3" presStyleCnt="5"/>
      <dgm:spPr/>
    </dgm:pt>
    <dgm:pt modelId="{2AB6B299-7A5F-8A49-85DC-2D3A86AB182E}" type="pres">
      <dgm:prSet presAssocID="{0B65CE75-2D48-C444-8203-E311BD391A38}" presName="horz1" presStyleCnt="0"/>
      <dgm:spPr/>
    </dgm:pt>
    <dgm:pt modelId="{50344CC1-605C-404D-B2E3-46701C5A0CFA}" type="pres">
      <dgm:prSet presAssocID="{0B65CE75-2D48-C444-8203-E311BD391A38}" presName="tx1" presStyleLbl="revTx" presStyleIdx="3" presStyleCnt="5"/>
      <dgm:spPr/>
    </dgm:pt>
    <dgm:pt modelId="{7DD9EDF3-F02C-BE4C-A9B5-55C8FC6F7E42}" type="pres">
      <dgm:prSet presAssocID="{0B65CE75-2D48-C444-8203-E311BD391A38}" presName="vert1" presStyleCnt="0"/>
      <dgm:spPr/>
    </dgm:pt>
    <dgm:pt modelId="{28AC40EC-1D76-B944-9AF3-62DADEEE8510}" type="pres">
      <dgm:prSet presAssocID="{15812896-2091-3245-A686-458B913BB2A9}" presName="thickLine" presStyleLbl="alignNode1" presStyleIdx="4" presStyleCnt="5"/>
      <dgm:spPr/>
    </dgm:pt>
    <dgm:pt modelId="{CA1F79E7-A907-AA47-B16D-0E805BA12353}" type="pres">
      <dgm:prSet presAssocID="{15812896-2091-3245-A686-458B913BB2A9}" presName="horz1" presStyleCnt="0"/>
      <dgm:spPr/>
    </dgm:pt>
    <dgm:pt modelId="{8FCC6B02-BB87-9E4A-8C7C-F0802017D161}" type="pres">
      <dgm:prSet presAssocID="{15812896-2091-3245-A686-458B913BB2A9}" presName="tx1" presStyleLbl="revTx" presStyleIdx="4" presStyleCnt="5"/>
      <dgm:spPr/>
    </dgm:pt>
    <dgm:pt modelId="{18F74970-6AC0-3E48-B165-5E33869F07CA}" type="pres">
      <dgm:prSet presAssocID="{15812896-2091-3245-A686-458B913BB2A9}" presName="vert1" presStyleCnt="0"/>
      <dgm:spPr/>
    </dgm:pt>
  </dgm:ptLst>
  <dgm:cxnLst>
    <dgm:cxn modelId="{29370E06-F462-7047-90B2-B31D65E5F9A3}" srcId="{96D9B250-5C07-CC4D-86C0-198C326D4C1B}" destId="{662131DF-6680-E243-A84B-1FB1E12DBB9E}" srcOrd="0" destOrd="0" parTransId="{642EC776-1694-4245-BAD3-F6C57F381385}" sibTransId="{CFF2D45B-A82A-FC45-AEE5-86E179D36E9D}"/>
    <dgm:cxn modelId="{95E51658-7C6D-6B40-B0FB-F36A713FB9C6}" type="presOf" srcId="{15812896-2091-3245-A686-458B913BB2A9}" destId="{8FCC6B02-BB87-9E4A-8C7C-F0802017D161}" srcOrd="0" destOrd="0" presId="urn:microsoft.com/office/officeart/2008/layout/LinedList"/>
    <dgm:cxn modelId="{B3240F8A-0BCB-0749-9DD0-C822DC38C157}" type="presOf" srcId="{96D9B250-5C07-CC4D-86C0-198C326D4C1B}" destId="{B57C66EB-9794-4D41-A807-D863BF2D00B5}" srcOrd="0" destOrd="0" presId="urn:microsoft.com/office/officeart/2008/layout/LinedList"/>
    <dgm:cxn modelId="{9A05E79B-C078-7747-A58B-D9638CB0701A}" srcId="{96D9B250-5C07-CC4D-86C0-198C326D4C1B}" destId="{05CE34D7-5372-6841-84DE-76812FFA2593}" srcOrd="1" destOrd="0" parTransId="{7AA555AF-2470-784C-946F-C4A5E2EA4DF0}" sibTransId="{458CAA4A-6B3E-7D4A-AFAC-35D77F3C3C1D}"/>
    <dgm:cxn modelId="{AB073DAB-A4CA-5148-A3F4-D27D5D0D0526}" type="presOf" srcId="{05CE34D7-5372-6841-84DE-76812FFA2593}" destId="{0552681F-6A76-CB4C-9910-5F05CA2F841E}" srcOrd="0" destOrd="0" presId="urn:microsoft.com/office/officeart/2008/layout/LinedList"/>
    <dgm:cxn modelId="{94E8A9B8-032A-2C4C-BEE6-6C72A08D739C}" srcId="{96D9B250-5C07-CC4D-86C0-198C326D4C1B}" destId="{15812896-2091-3245-A686-458B913BB2A9}" srcOrd="4" destOrd="0" parTransId="{74F6BD33-2F27-0348-A79F-978680303577}" sibTransId="{5015EC7E-0370-1D44-A480-F6EFCF9624CD}"/>
    <dgm:cxn modelId="{DB1757CA-FDC7-CF4D-B1E1-1D9B908F8CC2}" srcId="{96D9B250-5C07-CC4D-86C0-198C326D4C1B}" destId="{9D6AA555-61A8-8A43-A218-FFC08A20D94C}" srcOrd="2" destOrd="0" parTransId="{BA4A133B-5367-FB4E-B47F-388FE53107C7}" sibTransId="{6AD19B0B-02E5-5147-9A04-F21DDC8E876A}"/>
    <dgm:cxn modelId="{0A4E39EA-A536-2C47-86AE-8543C7BCD5E3}" srcId="{96D9B250-5C07-CC4D-86C0-198C326D4C1B}" destId="{0B65CE75-2D48-C444-8203-E311BD391A38}" srcOrd="3" destOrd="0" parTransId="{A97DF74E-1EB2-1E44-AEA2-A3A17EA59982}" sibTransId="{08785962-A8BD-F143-869A-3D566273E937}"/>
    <dgm:cxn modelId="{4D1EEEEF-9B69-E44A-B22F-E659D971FCB8}" type="presOf" srcId="{0B65CE75-2D48-C444-8203-E311BD391A38}" destId="{50344CC1-605C-404D-B2E3-46701C5A0CFA}" srcOrd="0" destOrd="0" presId="urn:microsoft.com/office/officeart/2008/layout/LinedList"/>
    <dgm:cxn modelId="{91FC32F5-4C73-9F48-A9C7-E4C8C286E19A}" type="presOf" srcId="{9D6AA555-61A8-8A43-A218-FFC08A20D94C}" destId="{ACAF6E4E-414E-7049-90C8-F208B433EBA4}" srcOrd="0" destOrd="0" presId="urn:microsoft.com/office/officeart/2008/layout/LinedList"/>
    <dgm:cxn modelId="{38E0B8F9-5390-4A4C-B6C8-F48B32F119D5}" type="presOf" srcId="{662131DF-6680-E243-A84B-1FB1E12DBB9E}" destId="{FAB4B392-6561-7349-95E1-566430E97137}" srcOrd="0" destOrd="0" presId="urn:microsoft.com/office/officeart/2008/layout/LinedList"/>
    <dgm:cxn modelId="{481F9F9A-F6CB-3C40-B942-D2D345A815C0}" type="presParOf" srcId="{B57C66EB-9794-4D41-A807-D863BF2D00B5}" destId="{BC9785BB-2857-C748-A77A-56D1543A6488}" srcOrd="0" destOrd="0" presId="urn:microsoft.com/office/officeart/2008/layout/LinedList"/>
    <dgm:cxn modelId="{E44A550F-E66A-7D4D-A77A-803B754DF0E0}" type="presParOf" srcId="{B57C66EB-9794-4D41-A807-D863BF2D00B5}" destId="{BE4745F2-7EB9-A84D-80C3-DEC838D422D7}" srcOrd="1" destOrd="0" presId="urn:microsoft.com/office/officeart/2008/layout/LinedList"/>
    <dgm:cxn modelId="{D7F724BA-1E8B-8448-AC36-6152961C2B64}" type="presParOf" srcId="{BE4745F2-7EB9-A84D-80C3-DEC838D422D7}" destId="{FAB4B392-6561-7349-95E1-566430E97137}" srcOrd="0" destOrd="0" presId="urn:microsoft.com/office/officeart/2008/layout/LinedList"/>
    <dgm:cxn modelId="{A0AB0AF2-9167-094A-A682-79F3EB2F0123}" type="presParOf" srcId="{BE4745F2-7EB9-A84D-80C3-DEC838D422D7}" destId="{817F5D79-20E4-E946-951F-6F54F5A7E59C}" srcOrd="1" destOrd="0" presId="urn:microsoft.com/office/officeart/2008/layout/LinedList"/>
    <dgm:cxn modelId="{DA1B71E4-4CA3-0748-8A09-8E02AF11DD77}" type="presParOf" srcId="{B57C66EB-9794-4D41-A807-D863BF2D00B5}" destId="{0E5969B7-9668-834A-8AFF-4109A2A8AE8E}" srcOrd="2" destOrd="0" presId="urn:microsoft.com/office/officeart/2008/layout/LinedList"/>
    <dgm:cxn modelId="{5326523D-CF9B-5C49-A7EB-6D780E9EB1D1}" type="presParOf" srcId="{B57C66EB-9794-4D41-A807-D863BF2D00B5}" destId="{64C79A9C-8F92-FC40-8070-BFEBAF5B16FE}" srcOrd="3" destOrd="0" presId="urn:microsoft.com/office/officeart/2008/layout/LinedList"/>
    <dgm:cxn modelId="{AEB3B332-3CCD-D44B-A2AF-D2C11DB958FD}" type="presParOf" srcId="{64C79A9C-8F92-FC40-8070-BFEBAF5B16FE}" destId="{0552681F-6A76-CB4C-9910-5F05CA2F841E}" srcOrd="0" destOrd="0" presId="urn:microsoft.com/office/officeart/2008/layout/LinedList"/>
    <dgm:cxn modelId="{89B0BD1A-27CE-9C4C-945F-88DC73376FE4}" type="presParOf" srcId="{64C79A9C-8F92-FC40-8070-BFEBAF5B16FE}" destId="{E638D515-7895-4A4B-AF2F-84EC02E26898}" srcOrd="1" destOrd="0" presId="urn:microsoft.com/office/officeart/2008/layout/LinedList"/>
    <dgm:cxn modelId="{22C4B15F-DC14-2444-8D19-22927F9CCFFD}" type="presParOf" srcId="{B57C66EB-9794-4D41-A807-D863BF2D00B5}" destId="{EE57E4B1-25F1-C544-9175-2D52B6FCA39F}" srcOrd="4" destOrd="0" presId="urn:microsoft.com/office/officeart/2008/layout/LinedList"/>
    <dgm:cxn modelId="{68F2B3E9-461F-8F4E-9A2C-778B2FE6BFC7}" type="presParOf" srcId="{B57C66EB-9794-4D41-A807-D863BF2D00B5}" destId="{6F95B98E-256A-F748-B816-4B35917D96F4}" srcOrd="5" destOrd="0" presId="urn:microsoft.com/office/officeart/2008/layout/LinedList"/>
    <dgm:cxn modelId="{69118231-8019-314F-B5DA-47AEA06776D7}" type="presParOf" srcId="{6F95B98E-256A-F748-B816-4B35917D96F4}" destId="{ACAF6E4E-414E-7049-90C8-F208B433EBA4}" srcOrd="0" destOrd="0" presId="urn:microsoft.com/office/officeart/2008/layout/LinedList"/>
    <dgm:cxn modelId="{D3D4B131-B7B9-CA45-B147-ACE80D411373}" type="presParOf" srcId="{6F95B98E-256A-F748-B816-4B35917D96F4}" destId="{2FF5B47D-F388-1B4E-B1B0-82C600DFD0F2}" srcOrd="1" destOrd="0" presId="urn:microsoft.com/office/officeart/2008/layout/LinedList"/>
    <dgm:cxn modelId="{94266767-3470-AB4F-89F5-FCD007B3D7CF}" type="presParOf" srcId="{B57C66EB-9794-4D41-A807-D863BF2D00B5}" destId="{40625E07-E62B-964D-8797-F644E13C5609}" srcOrd="6" destOrd="0" presId="urn:microsoft.com/office/officeart/2008/layout/LinedList"/>
    <dgm:cxn modelId="{06DB049A-04A7-4746-80AF-EB62C99FF00D}" type="presParOf" srcId="{B57C66EB-9794-4D41-A807-D863BF2D00B5}" destId="{2AB6B299-7A5F-8A49-85DC-2D3A86AB182E}" srcOrd="7" destOrd="0" presId="urn:microsoft.com/office/officeart/2008/layout/LinedList"/>
    <dgm:cxn modelId="{58EDF3D5-CC9E-764F-812F-2019834FBABB}" type="presParOf" srcId="{2AB6B299-7A5F-8A49-85DC-2D3A86AB182E}" destId="{50344CC1-605C-404D-B2E3-46701C5A0CFA}" srcOrd="0" destOrd="0" presId="urn:microsoft.com/office/officeart/2008/layout/LinedList"/>
    <dgm:cxn modelId="{3BB4C215-C896-064C-A62C-02898E840BDF}" type="presParOf" srcId="{2AB6B299-7A5F-8A49-85DC-2D3A86AB182E}" destId="{7DD9EDF3-F02C-BE4C-A9B5-55C8FC6F7E42}" srcOrd="1" destOrd="0" presId="urn:microsoft.com/office/officeart/2008/layout/LinedList"/>
    <dgm:cxn modelId="{79798C75-37FF-AB42-92B4-9889BF1800C9}" type="presParOf" srcId="{B57C66EB-9794-4D41-A807-D863BF2D00B5}" destId="{28AC40EC-1D76-B944-9AF3-62DADEEE8510}" srcOrd="8" destOrd="0" presId="urn:microsoft.com/office/officeart/2008/layout/LinedList"/>
    <dgm:cxn modelId="{A1563A9D-DCE8-3B4B-9F81-77E9F097D776}" type="presParOf" srcId="{B57C66EB-9794-4D41-A807-D863BF2D00B5}" destId="{CA1F79E7-A907-AA47-B16D-0E805BA12353}" srcOrd="9" destOrd="0" presId="urn:microsoft.com/office/officeart/2008/layout/LinedList"/>
    <dgm:cxn modelId="{F6B1B24C-1135-CB4F-85B7-DDEA4801A439}" type="presParOf" srcId="{CA1F79E7-A907-AA47-B16D-0E805BA12353}" destId="{8FCC6B02-BB87-9E4A-8C7C-F0802017D161}" srcOrd="0" destOrd="0" presId="urn:microsoft.com/office/officeart/2008/layout/LinedList"/>
    <dgm:cxn modelId="{5270A883-2FBD-C446-BDE4-85AA340963E6}" type="presParOf" srcId="{CA1F79E7-A907-AA47-B16D-0E805BA12353}" destId="{18F74970-6AC0-3E48-B165-5E33869F07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0E4BCB-2918-0446-A828-25AA7249E0A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F30019D8-AE9B-1447-9506-F26D8277C81E}">
      <dgm:prSet/>
      <dgm:spPr/>
      <dgm:t>
        <a:bodyPr/>
        <a:lstStyle/>
        <a:p>
          <a:r>
            <a:rPr lang="zh-CN" altLang="en-US" b="0" i="0" u="none"/>
            <a:t>第二百一十八条　</a:t>
          </a:r>
          <a:r>
            <a:rPr lang="en-US" altLang="zh-CN" b="0" i="0" u="none"/>
            <a:t>【</a:t>
          </a:r>
          <a:r>
            <a:rPr lang="zh-CN" altLang="en-US" b="0" i="0" u="none"/>
            <a:t>不动产登记资料的查询、复制</a:t>
          </a:r>
          <a:r>
            <a:rPr lang="en-US" altLang="zh-CN" b="0" i="0" u="none"/>
            <a:t>】</a:t>
          </a:r>
          <a:r>
            <a:rPr lang="zh-CN" altLang="en-US" b="0" i="0" u="none"/>
            <a:t>权利人、利害关系人可以申请查询、复制不动产登记资料</a:t>
          </a:r>
          <a:r>
            <a:rPr lang="en-US" altLang="zh-CN" b="0" i="0" u="none"/>
            <a:t>,</a:t>
          </a:r>
          <a:r>
            <a:rPr lang="zh-CN" altLang="en-US" b="0" i="0" u="none"/>
            <a:t>登记机构应当提供。</a:t>
          </a:r>
        </a:p>
      </dgm:t>
    </dgm:pt>
    <dgm:pt modelId="{E3C1EE30-EEEC-3248-9E9B-A9F9F8610E2F}" type="parTrans" cxnId="{DB7FBB0A-8D88-A941-AD4C-7F2F3067689F}">
      <dgm:prSet/>
      <dgm:spPr/>
      <dgm:t>
        <a:bodyPr/>
        <a:lstStyle/>
        <a:p>
          <a:endParaRPr lang="zh-CN" altLang="en-US"/>
        </a:p>
      </dgm:t>
    </dgm:pt>
    <dgm:pt modelId="{5CF06968-230E-A043-8987-037474A2BF3E}" type="sibTrans" cxnId="{DB7FBB0A-8D88-A941-AD4C-7F2F3067689F}">
      <dgm:prSet/>
      <dgm:spPr/>
      <dgm:t>
        <a:bodyPr/>
        <a:lstStyle/>
        <a:p>
          <a:endParaRPr lang="zh-CN" altLang="en-US"/>
        </a:p>
      </dgm:t>
    </dgm:pt>
    <dgm:pt modelId="{7678321F-6059-2D44-93F3-DF1E01F4476D}">
      <dgm:prSet/>
      <dgm:spPr/>
      <dgm:t>
        <a:bodyPr/>
        <a:lstStyle/>
        <a:p>
          <a:r>
            <a:rPr lang="zh-CN" altLang="en-US" b="0" i="0" u="none"/>
            <a:t>第二百一十九条　</a:t>
          </a:r>
          <a:r>
            <a:rPr lang="en-US" altLang="zh-CN" b="0" i="0" u="none"/>
            <a:t>【</a:t>
          </a:r>
          <a:r>
            <a:rPr lang="zh-CN" altLang="en-US" b="0" i="0" u="none"/>
            <a:t>不动产登记资料的合理使用</a:t>
          </a:r>
          <a:r>
            <a:rPr lang="en-US" altLang="zh-CN" b="0" i="0" u="none"/>
            <a:t>】</a:t>
          </a:r>
          <a:r>
            <a:rPr lang="zh-CN" altLang="en-US" b="0" i="0" u="none"/>
            <a:t>利害关系人不得公开、非法使用权利人的不动产登记资料。</a:t>
          </a:r>
        </a:p>
      </dgm:t>
    </dgm:pt>
    <dgm:pt modelId="{D8E74348-BECF-5E4B-AF8D-07F4230D6413}" type="parTrans" cxnId="{1954FFEF-1530-3A45-B545-29C1BB1DB69A}">
      <dgm:prSet/>
      <dgm:spPr/>
      <dgm:t>
        <a:bodyPr/>
        <a:lstStyle/>
        <a:p>
          <a:endParaRPr lang="zh-CN" altLang="en-US"/>
        </a:p>
      </dgm:t>
    </dgm:pt>
    <dgm:pt modelId="{BD58938A-89CE-A84F-8EEC-CE8E3EC61A03}" type="sibTrans" cxnId="{1954FFEF-1530-3A45-B545-29C1BB1DB69A}">
      <dgm:prSet/>
      <dgm:spPr/>
      <dgm:t>
        <a:bodyPr/>
        <a:lstStyle/>
        <a:p>
          <a:endParaRPr lang="zh-CN" altLang="en-US"/>
        </a:p>
      </dgm:t>
    </dgm:pt>
    <dgm:pt modelId="{63BAEC76-066D-7E46-8B06-AB1672564BEC}">
      <dgm:prSet/>
      <dgm:spPr/>
      <dgm:t>
        <a:bodyPr/>
        <a:lstStyle/>
        <a:p>
          <a:r>
            <a:rPr lang="zh-CN" altLang="en-US" b="0" i="0" u="none"/>
            <a:t>第二百二十条　</a:t>
          </a:r>
          <a:r>
            <a:rPr lang="en-US" altLang="zh-CN" b="0" i="0" u="none"/>
            <a:t>【</a:t>
          </a:r>
          <a:r>
            <a:rPr lang="zh-CN" altLang="en-US" b="0" i="0" u="none"/>
            <a:t>更正登记与异议登记</a:t>
          </a:r>
          <a:r>
            <a:rPr lang="en-US" altLang="zh-CN" b="0" i="0" u="none"/>
            <a:t>】</a:t>
          </a:r>
          <a:r>
            <a:rPr lang="zh-CN" altLang="en-US" b="0" i="0" u="none"/>
            <a:t>权利人、利害关系人认为不动产登记簿记载的事项错误的</a:t>
          </a:r>
          <a:r>
            <a:rPr lang="en-US" altLang="zh-CN" b="0" i="0" u="none"/>
            <a:t>,</a:t>
          </a:r>
          <a:r>
            <a:rPr lang="zh-CN" altLang="en-US" b="0" i="0" u="none"/>
            <a:t>可以申请更正登记。不动产登记簿记载的权利人书面同意更正或者有证据证明登记确有错误的</a:t>
          </a:r>
          <a:r>
            <a:rPr lang="en-US" altLang="zh-CN" b="0" i="0" u="none"/>
            <a:t>,</a:t>
          </a:r>
          <a:r>
            <a:rPr lang="zh-CN" altLang="en-US" b="0" i="0" u="none"/>
            <a:t>登记机构应当予以更正。</a:t>
          </a:r>
        </a:p>
      </dgm:t>
    </dgm:pt>
    <dgm:pt modelId="{457D7E34-7295-6645-9259-5E62F2B41F33}" type="parTrans" cxnId="{14DFFC16-D3C4-3D49-8572-F0650CA78A85}">
      <dgm:prSet/>
      <dgm:spPr/>
      <dgm:t>
        <a:bodyPr/>
        <a:lstStyle/>
        <a:p>
          <a:endParaRPr lang="zh-CN" altLang="en-US"/>
        </a:p>
      </dgm:t>
    </dgm:pt>
    <dgm:pt modelId="{26B9C9A0-D78F-9D42-9466-6941C77734E1}" type="sibTrans" cxnId="{14DFFC16-D3C4-3D49-8572-F0650CA78A85}">
      <dgm:prSet/>
      <dgm:spPr/>
      <dgm:t>
        <a:bodyPr/>
        <a:lstStyle/>
        <a:p>
          <a:endParaRPr lang="zh-CN" altLang="en-US"/>
        </a:p>
      </dgm:t>
    </dgm:pt>
    <dgm:pt modelId="{88D732DB-90B9-FE4C-B99C-CFBAEDCA2165}">
      <dgm:prSet/>
      <dgm:spPr/>
      <dgm:t>
        <a:bodyPr/>
        <a:lstStyle/>
        <a:p>
          <a:r>
            <a:rPr lang="zh-CN" altLang="en-US" b="0" i="0" u="none"/>
            <a:t>不动产登记簿记载的权利人不同意更正的</a:t>
          </a:r>
          <a:r>
            <a:rPr lang="en-US" altLang="zh-CN" b="0" i="0" u="none"/>
            <a:t>,</a:t>
          </a:r>
          <a:r>
            <a:rPr lang="zh-CN" altLang="en-US" b="0" i="0" u="none"/>
            <a:t>利害关系人可以申请异议登记。登记机构予以异议登记</a:t>
          </a:r>
          <a:r>
            <a:rPr lang="en-US" altLang="zh-CN" b="0" i="0" u="none"/>
            <a:t>,</a:t>
          </a:r>
          <a:r>
            <a:rPr lang="zh-CN" altLang="en-US" b="0" i="0" u="none"/>
            <a:t>申请人自异议登记之日起十五日内不提起诉讼的</a:t>
          </a:r>
          <a:r>
            <a:rPr lang="en-US" altLang="zh-CN" b="0" i="0" u="none"/>
            <a:t>,</a:t>
          </a:r>
          <a:r>
            <a:rPr lang="zh-CN" altLang="en-US" b="0" i="0" u="none"/>
            <a:t>异议登记失效。异议登记不当</a:t>
          </a:r>
          <a:r>
            <a:rPr lang="en-US" altLang="zh-CN" b="0" i="0" u="none"/>
            <a:t>,</a:t>
          </a:r>
          <a:r>
            <a:rPr lang="zh-CN" altLang="en-US" b="0" i="0" u="none"/>
            <a:t>造成权利人损害的</a:t>
          </a:r>
          <a:r>
            <a:rPr lang="en-US" altLang="zh-CN" b="0" i="0" u="none"/>
            <a:t>,</a:t>
          </a:r>
          <a:r>
            <a:rPr lang="zh-CN" altLang="en-US" b="0" i="0" u="none"/>
            <a:t>权利人可以向申请人请求损害赔偿。</a:t>
          </a:r>
        </a:p>
      </dgm:t>
    </dgm:pt>
    <dgm:pt modelId="{E07197B8-658D-D54B-A31C-06BDADFAD57E}" type="parTrans" cxnId="{35973E4E-8F86-5C4C-A544-7126B58AB2EA}">
      <dgm:prSet/>
      <dgm:spPr/>
      <dgm:t>
        <a:bodyPr/>
        <a:lstStyle/>
        <a:p>
          <a:endParaRPr lang="zh-CN" altLang="en-US"/>
        </a:p>
      </dgm:t>
    </dgm:pt>
    <dgm:pt modelId="{6EF82613-6266-EE48-BA42-B0E1045AA2CC}" type="sibTrans" cxnId="{35973E4E-8F86-5C4C-A544-7126B58AB2EA}">
      <dgm:prSet/>
      <dgm:spPr/>
      <dgm:t>
        <a:bodyPr/>
        <a:lstStyle/>
        <a:p>
          <a:endParaRPr lang="zh-CN" altLang="en-US"/>
        </a:p>
      </dgm:t>
    </dgm:pt>
    <dgm:pt modelId="{2490A4CE-3594-CE41-831A-69531161B53E}" type="pres">
      <dgm:prSet presAssocID="{BD0E4BCB-2918-0446-A828-25AA7249E0AD}" presName="vert0" presStyleCnt="0">
        <dgm:presLayoutVars>
          <dgm:dir/>
          <dgm:animOne val="branch"/>
          <dgm:animLvl val="lvl"/>
        </dgm:presLayoutVars>
      </dgm:prSet>
      <dgm:spPr/>
    </dgm:pt>
    <dgm:pt modelId="{B5108845-7BE6-3640-B26B-E66234951EC4}" type="pres">
      <dgm:prSet presAssocID="{F30019D8-AE9B-1447-9506-F26D8277C81E}" presName="thickLine" presStyleLbl="alignNode1" presStyleIdx="0" presStyleCnt="4"/>
      <dgm:spPr/>
    </dgm:pt>
    <dgm:pt modelId="{F1600CEF-0112-F546-8DD5-815B624CACF8}" type="pres">
      <dgm:prSet presAssocID="{F30019D8-AE9B-1447-9506-F26D8277C81E}" presName="horz1" presStyleCnt="0"/>
      <dgm:spPr/>
    </dgm:pt>
    <dgm:pt modelId="{B744D015-1EC7-AF4B-AF84-7CC141A511E8}" type="pres">
      <dgm:prSet presAssocID="{F30019D8-AE9B-1447-9506-F26D8277C81E}" presName="tx1" presStyleLbl="revTx" presStyleIdx="0" presStyleCnt="4"/>
      <dgm:spPr/>
    </dgm:pt>
    <dgm:pt modelId="{AFAFEA87-3FE0-AD4C-8358-D157D300595B}" type="pres">
      <dgm:prSet presAssocID="{F30019D8-AE9B-1447-9506-F26D8277C81E}" presName="vert1" presStyleCnt="0"/>
      <dgm:spPr/>
    </dgm:pt>
    <dgm:pt modelId="{B773FA69-AA1B-1643-952D-B78E2E6115A0}" type="pres">
      <dgm:prSet presAssocID="{7678321F-6059-2D44-93F3-DF1E01F4476D}" presName="thickLine" presStyleLbl="alignNode1" presStyleIdx="1" presStyleCnt="4"/>
      <dgm:spPr/>
    </dgm:pt>
    <dgm:pt modelId="{B599447D-75FF-9D47-8D9F-266EBD5CF6B9}" type="pres">
      <dgm:prSet presAssocID="{7678321F-6059-2D44-93F3-DF1E01F4476D}" presName="horz1" presStyleCnt="0"/>
      <dgm:spPr/>
    </dgm:pt>
    <dgm:pt modelId="{E797551B-F807-454A-B92F-F66702CBD64A}" type="pres">
      <dgm:prSet presAssocID="{7678321F-6059-2D44-93F3-DF1E01F4476D}" presName="tx1" presStyleLbl="revTx" presStyleIdx="1" presStyleCnt="4"/>
      <dgm:spPr/>
    </dgm:pt>
    <dgm:pt modelId="{686B879F-CF5F-F648-8991-6AC9A31EA85D}" type="pres">
      <dgm:prSet presAssocID="{7678321F-6059-2D44-93F3-DF1E01F4476D}" presName="vert1" presStyleCnt="0"/>
      <dgm:spPr/>
    </dgm:pt>
    <dgm:pt modelId="{AE277BF8-CB85-204C-A134-488E5554FB40}" type="pres">
      <dgm:prSet presAssocID="{63BAEC76-066D-7E46-8B06-AB1672564BEC}" presName="thickLine" presStyleLbl="alignNode1" presStyleIdx="2" presStyleCnt="4"/>
      <dgm:spPr/>
    </dgm:pt>
    <dgm:pt modelId="{13E08FCF-C0F0-374E-85D2-30ACC6C33192}" type="pres">
      <dgm:prSet presAssocID="{63BAEC76-066D-7E46-8B06-AB1672564BEC}" presName="horz1" presStyleCnt="0"/>
      <dgm:spPr/>
    </dgm:pt>
    <dgm:pt modelId="{DD4A1597-69C2-D44F-8ADB-63F3DCAD589A}" type="pres">
      <dgm:prSet presAssocID="{63BAEC76-066D-7E46-8B06-AB1672564BEC}" presName="tx1" presStyleLbl="revTx" presStyleIdx="2" presStyleCnt="4"/>
      <dgm:spPr/>
    </dgm:pt>
    <dgm:pt modelId="{4B66983D-21C6-6F48-9F8F-039B8B4E8D0B}" type="pres">
      <dgm:prSet presAssocID="{63BAEC76-066D-7E46-8B06-AB1672564BEC}" presName="vert1" presStyleCnt="0"/>
      <dgm:spPr/>
    </dgm:pt>
    <dgm:pt modelId="{31743996-625C-D048-BBBC-85EEA82D8FF6}" type="pres">
      <dgm:prSet presAssocID="{88D732DB-90B9-FE4C-B99C-CFBAEDCA2165}" presName="thickLine" presStyleLbl="alignNode1" presStyleIdx="3" presStyleCnt="4"/>
      <dgm:spPr/>
    </dgm:pt>
    <dgm:pt modelId="{88BFB537-5D89-9A40-849A-54061AD07BA5}" type="pres">
      <dgm:prSet presAssocID="{88D732DB-90B9-FE4C-B99C-CFBAEDCA2165}" presName="horz1" presStyleCnt="0"/>
      <dgm:spPr/>
    </dgm:pt>
    <dgm:pt modelId="{B13B5C59-A16E-DA4D-B1B9-7298747A92A8}" type="pres">
      <dgm:prSet presAssocID="{88D732DB-90B9-FE4C-B99C-CFBAEDCA2165}" presName="tx1" presStyleLbl="revTx" presStyleIdx="3" presStyleCnt="4"/>
      <dgm:spPr/>
    </dgm:pt>
    <dgm:pt modelId="{84535A04-18B7-B54C-942C-CA1FC7C73DBD}" type="pres">
      <dgm:prSet presAssocID="{88D732DB-90B9-FE4C-B99C-CFBAEDCA2165}" presName="vert1" presStyleCnt="0"/>
      <dgm:spPr/>
    </dgm:pt>
  </dgm:ptLst>
  <dgm:cxnLst>
    <dgm:cxn modelId="{DB7FBB0A-8D88-A941-AD4C-7F2F3067689F}" srcId="{BD0E4BCB-2918-0446-A828-25AA7249E0AD}" destId="{F30019D8-AE9B-1447-9506-F26D8277C81E}" srcOrd="0" destOrd="0" parTransId="{E3C1EE30-EEEC-3248-9E9B-A9F9F8610E2F}" sibTransId="{5CF06968-230E-A043-8987-037474A2BF3E}"/>
    <dgm:cxn modelId="{14DFFC16-D3C4-3D49-8572-F0650CA78A85}" srcId="{BD0E4BCB-2918-0446-A828-25AA7249E0AD}" destId="{63BAEC76-066D-7E46-8B06-AB1672564BEC}" srcOrd="2" destOrd="0" parTransId="{457D7E34-7295-6645-9259-5E62F2B41F33}" sibTransId="{26B9C9A0-D78F-9D42-9466-6941C77734E1}"/>
    <dgm:cxn modelId="{E3EA572A-5D96-4D43-92E1-521446FCB75E}" type="presOf" srcId="{BD0E4BCB-2918-0446-A828-25AA7249E0AD}" destId="{2490A4CE-3594-CE41-831A-69531161B53E}" srcOrd="0" destOrd="0" presId="urn:microsoft.com/office/officeart/2008/layout/LinedList"/>
    <dgm:cxn modelId="{35973E4E-8F86-5C4C-A544-7126B58AB2EA}" srcId="{BD0E4BCB-2918-0446-A828-25AA7249E0AD}" destId="{88D732DB-90B9-FE4C-B99C-CFBAEDCA2165}" srcOrd="3" destOrd="0" parTransId="{E07197B8-658D-D54B-A31C-06BDADFAD57E}" sibTransId="{6EF82613-6266-EE48-BA42-B0E1045AA2CC}"/>
    <dgm:cxn modelId="{33DA137C-79AC-4F44-919F-2CE9962AD881}" type="presOf" srcId="{63BAEC76-066D-7E46-8B06-AB1672564BEC}" destId="{DD4A1597-69C2-D44F-8ADB-63F3DCAD589A}" srcOrd="0" destOrd="0" presId="urn:microsoft.com/office/officeart/2008/layout/LinedList"/>
    <dgm:cxn modelId="{27F356B7-DC1D-7A42-8384-C493618B0533}" type="presOf" srcId="{F30019D8-AE9B-1447-9506-F26D8277C81E}" destId="{B744D015-1EC7-AF4B-AF84-7CC141A511E8}" srcOrd="0" destOrd="0" presId="urn:microsoft.com/office/officeart/2008/layout/LinedList"/>
    <dgm:cxn modelId="{5DF9F1E4-8E79-2644-8519-339D346CC799}" type="presOf" srcId="{88D732DB-90B9-FE4C-B99C-CFBAEDCA2165}" destId="{B13B5C59-A16E-DA4D-B1B9-7298747A92A8}" srcOrd="0" destOrd="0" presId="urn:microsoft.com/office/officeart/2008/layout/LinedList"/>
    <dgm:cxn modelId="{1954FFEF-1530-3A45-B545-29C1BB1DB69A}" srcId="{BD0E4BCB-2918-0446-A828-25AA7249E0AD}" destId="{7678321F-6059-2D44-93F3-DF1E01F4476D}" srcOrd="1" destOrd="0" parTransId="{D8E74348-BECF-5E4B-AF8D-07F4230D6413}" sibTransId="{BD58938A-89CE-A84F-8EEC-CE8E3EC61A03}"/>
    <dgm:cxn modelId="{5607FFF0-52A7-0442-B6A3-5289B6BA616F}" type="presOf" srcId="{7678321F-6059-2D44-93F3-DF1E01F4476D}" destId="{E797551B-F807-454A-B92F-F66702CBD64A}" srcOrd="0" destOrd="0" presId="urn:microsoft.com/office/officeart/2008/layout/LinedList"/>
    <dgm:cxn modelId="{5802C3DB-8289-EC41-B3A9-D55B3E1C6297}" type="presParOf" srcId="{2490A4CE-3594-CE41-831A-69531161B53E}" destId="{B5108845-7BE6-3640-B26B-E66234951EC4}" srcOrd="0" destOrd="0" presId="urn:microsoft.com/office/officeart/2008/layout/LinedList"/>
    <dgm:cxn modelId="{9F4092DE-38BF-244A-BD40-3A986B85C2D4}" type="presParOf" srcId="{2490A4CE-3594-CE41-831A-69531161B53E}" destId="{F1600CEF-0112-F546-8DD5-815B624CACF8}" srcOrd="1" destOrd="0" presId="urn:microsoft.com/office/officeart/2008/layout/LinedList"/>
    <dgm:cxn modelId="{DB188B9E-B61D-3B49-9893-95B54A9B4C7F}" type="presParOf" srcId="{F1600CEF-0112-F546-8DD5-815B624CACF8}" destId="{B744D015-1EC7-AF4B-AF84-7CC141A511E8}" srcOrd="0" destOrd="0" presId="urn:microsoft.com/office/officeart/2008/layout/LinedList"/>
    <dgm:cxn modelId="{53E9580F-3F89-164E-B5E1-E7D3B713F3BE}" type="presParOf" srcId="{F1600CEF-0112-F546-8DD5-815B624CACF8}" destId="{AFAFEA87-3FE0-AD4C-8358-D157D300595B}" srcOrd="1" destOrd="0" presId="urn:microsoft.com/office/officeart/2008/layout/LinedList"/>
    <dgm:cxn modelId="{1C64388F-136F-3742-865F-597FBBBFB1C1}" type="presParOf" srcId="{2490A4CE-3594-CE41-831A-69531161B53E}" destId="{B773FA69-AA1B-1643-952D-B78E2E6115A0}" srcOrd="2" destOrd="0" presId="urn:microsoft.com/office/officeart/2008/layout/LinedList"/>
    <dgm:cxn modelId="{10226C59-7432-2340-97AA-CF4E9AA438DB}" type="presParOf" srcId="{2490A4CE-3594-CE41-831A-69531161B53E}" destId="{B599447D-75FF-9D47-8D9F-266EBD5CF6B9}" srcOrd="3" destOrd="0" presId="urn:microsoft.com/office/officeart/2008/layout/LinedList"/>
    <dgm:cxn modelId="{048B73B8-BAF1-DB4F-97C4-913AF4628451}" type="presParOf" srcId="{B599447D-75FF-9D47-8D9F-266EBD5CF6B9}" destId="{E797551B-F807-454A-B92F-F66702CBD64A}" srcOrd="0" destOrd="0" presId="urn:microsoft.com/office/officeart/2008/layout/LinedList"/>
    <dgm:cxn modelId="{14EFFC28-950D-E84E-B975-C341144E5AF2}" type="presParOf" srcId="{B599447D-75FF-9D47-8D9F-266EBD5CF6B9}" destId="{686B879F-CF5F-F648-8991-6AC9A31EA85D}" srcOrd="1" destOrd="0" presId="urn:microsoft.com/office/officeart/2008/layout/LinedList"/>
    <dgm:cxn modelId="{4E909236-0619-5646-89F5-77BF333A3752}" type="presParOf" srcId="{2490A4CE-3594-CE41-831A-69531161B53E}" destId="{AE277BF8-CB85-204C-A134-488E5554FB40}" srcOrd="4" destOrd="0" presId="urn:microsoft.com/office/officeart/2008/layout/LinedList"/>
    <dgm:cxn modelId="{12524164-7969-B340-852C-FB0D618F7674}" type="presParOf" srcId="{2490A4CE-3594-CE41-831A-69531161B53E}" destId="{13E08FCF-C0F0-374E-85D2-30ACC6C33192}" srcOrd="5" destOrd="0" presId="urn:microsoft.com/office/officeart/2008/layout/LinedList"/>
    <dgm:cxn modelId="{06B751D5-F42D-8F4D-B10B-D92671116B9E}" type="presParOf" srcId="{13E08FCF-C0F0-374E-85D2-30ACC6C33192}" destId="{DD4A1597-69C2-D44F-8ADB-63F3DCAD589A}" srcOrd="0" destOrd="0" presId="urn:microsoft.com/office/officeart/2008/layout/LinedList"/>
    <dgm:cxn modelId="{A10C9816-3420-AE4C-90A8-5C10FDF708CC}" type="presParOf" srcId="{13E08FCF-C0F0-374E-85D2-30ACC6C33192}" destId="{4B66983D-21C6-6F48-9F8F-039B8B4E8D0B}" srcOrd="1" destOrd="0" presId="urn:microsoft.com/office/officeart/2008/layout/LinedList"/>
    <dgm:cxn modelId="{0988EE79-6CD1-5847-A161-7DD2E0B55811}" type="presParOf" srcId="{2490A4CE-3594-CE41-831A-69531161B53E}" destId="{31743996-625C-D048-BBBC-85EEA82D8FF6}" srcOrd="6" destOrd="0" presId="urn:microsoft.com/office/officeart/2008/layout/LinedList"/>
    <dgm:cxn modelId="{A66763B0-FB27-5547-BC63-9E73EFCF6C3F}" type="presParOf" srcId="{2490A4CE-3594-CE41-831A-69531161B53E}" destId="{88BFB537-5D89-9A40-849A-54061AD07BA5}" srcOrd="7" destOrd="0" presId="urn:microsoft.com/office/officeart/2008/layout/LinedList"/>
    <dgm:cxn modelId="{BD2F5522-7786-9842-9946-5FB89FBC9B4F}" type="presParOf" srcId="{88BFB537-5D89-9A40-849A-54061AD07BA5}" destId="{B13B5C59-A16E-DA4D-B1B9-7298747A92A8}" srcOrd="0" destOrd="0" presId="urn:microsoft.com/office/officeart/2008/layout/LinedList"/>
    <dgm:cxn modelId="{F1321083-D379-1C44-9570-4EE84AAE4AA6}" type="presParOf" srcId="{88BFB537-5D89-9A40-849A-54061AD07BA5}" destId="{84535A04-18B7-B54C-942C-CA1FC7C73D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B7536FE-5597-9244-8576-9B0422F951F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5238197-8545-8844-BC4E-3A8447E73A36}">
      <dgm:prSet/>
      <dgm:spPr/>
      <dgm:t>
        <a:bodyPr/>
        <a:lstStyle/>
        <a:p>
          <a:r>
            <a:rPr lang="zh-CN" altLang="en-US" b="0" i="0" u="none"/>
            <a:t>第四百三十二条　</a:t>
          </a:r>
          <a:r>
            <a:rPr lang="en-US" altLang="zh-CN" b="0" i="0" u="none"/>
            <a:t>【</a:t>
          </a:r>
          <a:r>
            <a:rPr lang="zh-CN" altLang="en-US" b="0" i="0" u="none"/>
            <a:t>质权人的保管义务和赔偿责任</a:t>
          </a:r>
          <a:r>
            <a:rPr lang="en-US" altLang="zh-CN" b="0" i="0" u="none"/>
            <a:t>】</a:t>
          </a:r>
          <a:r>
            <a:rPr lang="zh-CN" altLang="en-US" b="0" i="0" u="none"/>
            <a:t>质权人负有妥善保管质押财产的义务</a:t>
          </a:r>
          <a:r>
            <a:rPr lang="en-US" altLang="zh-CN" b="0" i="0" u="none"/>
            <a:t>;</a:t>
          </a:r>
          <a:r>
            <a:rPr lang="zh-CN" altLang="en-US" b="0" i="0" u="none"/>
            <a:t>因保管不善致使质押财产毁损、灭失的</a:t>
          </a:r>
          <a:r>
            <a:rPr lang="en-US" altLang="zh-CN" b="0" i="0" u="none"/>
            <a:t>,</a:t>
          </a:r>
          <a:r>
            <a:rPr lang="zh-CN" altLang="en-US" b="0" i="0" u="none"/>
            <a:t>应当承担赔偿责任。</a:t>
          </a:r>
        </a:p>
      </dgm:t>
    </dgm:pt>
    <dgm:pt modelId="{2809F8B0-3F9E-9B40-B078-3BB2EAA7BD85}" type="parTrans" cxnId="{E6C0D6BF-2F3C-DF44-9B54-68A680546CC6}">
      <dgm:prSet/>
      <dgm:spPr/>
      <dgm:t>
        <a:bodyPr/>
        <a:lstStyle/>
        <a:p>
          <a:endParaRPr lang="zh-CN" altLang="en-US"/>
        </a:p>
      </dgm:t>
    </dgm:pt>
    <dgm:pt modelId="{4B9F8646-52F4-8249-A70A-DD9069331D80}" type="sibTrans" cxnId="{E6C0D6BF-2F3C-DF44-9B54-68A680546CC6}">
      <dgm:prSet/>
      <dgm:spPr/>
      <dgm:t>
        <a:bodyPr/>
        <a:lstStyle/>
        <a:p>
          <a:endParaRPr lang="zh-CN" altLang="en-US"/>
        </a:p>
      </dgm:t>
    </dgm:pt>
    <dgm:pt modelId="{39484F23-0AE1-BB4C-A70A-2C1FA2FB08D2}">
      <dgm:prSet/>
      <dgm:spPr/>
      <dgm:t>
        <a:bodyPr/>
        <a:lstStyle/>
        <a:p>
          <a:r>
            <a:rPr lang="zh-CN" altLang="en-US" b="0" i="0" u="none"/>
            <a:t>质权人的行为可能使质押财产毁损、灭失的</a:t>
          </a:r>
          <a:r>
            <a:rPr lang="en-US" altLang="zh-CN" b="0" i="0" u="none"/>
            <a:t>,</a:t>
          </a:r>
          <a:r>
            <a:rPr lang="zh-CN" altLang="en-US" b="0" i="0" u="none"/>
            <a:t>出质人可以请求质权人将质押财产提存</a:t>
          </a:r>
          <a:r>
            <a:rPr lang="en-US" altLang="zh-CN" b="0" i="0" u="none"/>
            <a:t>,</a:t>
          </a:r>
          <a:r>
            <a:rPr lang="zh-CN" altLang="en-US" b="0" i="0" u="none"/>
            <a:t>或者请求提前清偿债务并返还质押财产。</a:t>
          </a:r>
        </a:p>
      </dgm:t>
    </dgm:pt>
    <dgm:pt modelId="{9343052B-60B3-B641-8513-5E082191BAF8}" type="parTrans" cxnId="{4258526C-482E-7F48-831E-D1D904548245}">
      <dgm:prSet/>
      <dgm:spPr/>
      <dgm:t>
        <a:bodyPr/>
        <a:lstStyle/>
        <a:p>
          <a:endParaRPr lang="zh-CN" altLang="en-US"/>
        </a:p>
      </dgm:t>
    </dgm:pt>
    <dgm:pt modelId="{C1C9136A-B787-204D-853C-E0CADA626784}" type="sibTrans" cxnId="{4258526C-482E-7F48-831E-D1D904548245}">
      <dgm:prSet/>
      <dgm:spPr/>
      <dgm:t>
        <a:bodyPr/>
        <a:lstStyle/>
        <a:p>
          <a:endParaRPr lang="zh-CN" altLang="en-US"/>
        </a:p>
      </dgm:t>
    </dgm:pt>
    <dgm:pt modelId="{5718A974-572F-5C46-A7C5-E4D18A2F2CEC}">
      <dgm:prSet/>
      <dgm:spPr/>
      <dgm:t>
        <a:bodyPr/>
        <a:lstStyle/>
        <a:p>
          <a:r>
            <a:rPr lang="zh-CN" altLang="en-US" b="0" i="0" u="none" dirty="0"/>
            <a:t>第四百三十三条　</a:t>
          </a:r>
          <a:r>
            <a:rPr lang="en-US" altLang="zh-CN" b="0" i="0" u="none" dirty="0"/>
            <a:t>【</a:t>
          </a:r>
          <a:r>
            <a:rPr lang="zh-CN" altLang="en-US" b="0" i="0" u="none" dirty="0"/>
            <a:t>质权的保护</a:t>
          </a:r>
          <a:r>
            <a:rPr lang="en-US" altLang="zh-CN" b="0" i="0" u="none" dirty="0"/>
            <a:t>】</a:t>
          </a:r>
          <a:r>
            <a:rPr lang="zh-CN" altLang="en-US" b="0" i="0" u="none" dirty="0"/>
            <a:t>因不可归责于质权人的事由可能使质押财产毁损或者价值明显减少</a:t>
          </a:r>
          <a:r>
            <a:rPr lang="en-US" altLang="zh-CN" b="0" i="0" u="none" dirty="0"/>
            <a:t>,</a:t>
          </a:r>
          <a:r>
            <a:rPr lang="zh-CN" altLang="en-US" b="0" i="0" u="none" dirty="0"/>
            <a:t>足以危害质权人权利的</a:t>
          </a:r>
          <a:r>
            <a:rPr lang="en-US" altLang="zh-CN" b="0" i="0" u="none" dirty="0"/>
            <a:t>,</a:t>
          </a:r>
          <a:r>
            <a:rPr lang="zh-CN" altLang="en-US" b="0" i="0" u="none" dirty="0"/>
            <a:t>质权人有权请求出质人提供相应的担保</a:t>
          </a:r>
          <a:r>
            <a:rPr lang="en-US" altLang="zh-CN" b="0" i="0" u="none" dirty="0"/>
            <a:t>;</a:t>
          </a:r>
          <a:r>
            <a:rPr lang="zh-CN" altLang="en-US" b="0" i="0" u="none" dirty="0"/>
            <a:t>出质人不提供的</a:t>
          </a:r>
          <a:r>
            <a:rPr lang="en-US" altLang="zh-CN" b="0" i="0" u="none" dirty="0"/>
            <a:t>,</a:t>
          </a:r>
          <a:r>
            <a:rPr lang="zh-CN" altLang="en-US" b="0" i="0" u="none" dirty="0"/>
            <a:t>质权人可以拍卖、变卖质押财产</a:t>
          </a:r>
          <a:r>
            <a:rPr lang="en-US" altLang="zh-CN" b="0" i="0" u="none" dirty="0"/>
            <a:t>,</a:t>
          </a:r>
          <a:r>
            <a:rPr lang="zh-CN" altLang="en-US" b="0" i="0" u="none" dirty="0"/>
            <a:t>并与出质人协议将拍卖、变卖所得的价款提前清偿债务或者提存。</a:t>
          </a:r>
        </a:p>
      </dgm:t>
    </dgm:pt>
    <dgm:pt modelId="{06F1A2CC-E780-EA4D-8DDA-73CD496F9DCE}" type="parTrans" cxnId="{94EA3C79-D207-F840-B666-4C2F989DEE30}">
      <dgm:prSet/>
      <dgm:spPr/>
      <dgm:t>
        <a:bodyPr/>
        <a:lstStyle/>
        <a:p>
          <a:endParaRPr lang="zh-CN" altLang="en-US"/>
        </a:p>
      </dgm:t>
    </dgm:pt>
    <dgm:pt modelId="{40D1A2E8-13B6-4F47-8F5C-38E429386274}" type="sibTrans" cxnId="{94EA3C79-D207-F840-B666-4C2F989DEE30}">
      <dgm:prSet/>
      <dgm:spPr/>
      <dgm:t>
        <a:bodyPr/>
        <a:lstStyle/>
        <a:p>
          <a:endParaRPr lang="zh-CN" altLang="en-US"/>
        </a:p>
      </dgm:t>
    </dgm:pt>
    <dgm:pt modelId="{63E56467-7DFF-D746-85DD-DFEBB8C1B361}">
      <dgm:prSet/>
      <dgm:spPr/>
      <dgm:t>
        <a:bodyPr/>
        <a:lstStyle/>
        <a:p>
          <a:r>
            <a:rPr lang="zh-CN" altLang="en-US" b="0" i="0" u="none"/>
            <a:t>第四百三十四条　</a:t>
          </a:r>
          <a:r>
            <a:rPr lang="en-US" altLang="zh-CN" b="0" i="0" u="none"/>
            <a:t>【</a:t>
          </a:r>
          <a:r>
            <a:rPr lang="zh-CN" altLang="en-US" b="0" i="0" u="none"/>
            <a:t>责任转质</a:t>
          </a:r>
          <a:r>
            <a:rPr lang="en-US" altLang="zh-CN" b="0" i="0" u="none"/>
            <a:t>】</a:t>
          </a:r>
          <a:r>
            <a:rPr lang="zh-CN" altLang="en-US" b="0" i="0" u="none"/>
            <a:t>质权人在质权存续期间</a:t>
          </a:r>
          <a:r>
            <a:rPr lang="en-US" altLang="zh-CN" b="0" i="0" u="none"/>
            <a:t>,</a:t>
          </a:r>
          <a:r>
            <a:rPr lang="zh-CN" altLang="en-US" b="0" i="0" u="none"/>
            <a:t>未经出质人同意转质</a:t>
          </a:r>
          <a:r>
            <a:rPr lang="en-US" altLang="zh-CN" b="0" i="0" u="none"/>
            <a:t>,</a:t>
          </a:r>
          <a:r>
            <a:rPr lang="zh-CN" altLang="en-US" b="0" i="0" u="none"/>
            <a:t>造成质押财产毁损、灭失的</a:t>
          </a:r>
          <a:r>
            <a:rPr lang="en-US" altLang="zh-CN" b="0" i="0" u="none"/>
            <a:t>,</a:t>
          </a:r>
          <a:r>
            <a:rPr lang="zh-CN" altLang="en-US" b="0" i="0" u="none"/>
            <a:t>应当承担赔偿责任。</a:t>
          </a:r>
        </a:p>
      </dgm:t>
    </dgm:pt>
    <dgm:pt modelId="{2570D801-B7AB-D944-9E29-8FCDEC47B07A}" type="parTrans" cxnId="{BCE57005-C104-AA44-B6F3-57C9134E6582}">
      <dgm:prSet/>
      <dgm:spPr/>
      <dgm:t>
        <a:bodyPr/>
        <a:lstStyle/>
        <a:p>
          <a:endParaRPr lang="zh-CN" altLang="en-US"/>
        </a:p>
      </dgm:t>
    </dgm:pt>
    <dgm:pt modelId="{AE9856B6-CAA3-B142-84B8-A45596E7D701}" type="sibTrans" cxnId="{BCE57005-C104-AA44-B6F3-57C9134E6582}">
      <dgm:prSet/>
      <dgm:spPr/>
      <dgm:t>
        <a:bodyPr/>
        <a:lstStyle/>
        <a:p>
          <a:endParaRPr lang="zh-CN" altLang="en-US"/>
        </a:p>
      </dgm:t>
    </dgm:pt>
    <dgm:pt modelId="{C257BE3B-3523-B642-A68D-AE7F943BD088}">
      <dgm:prSet/>
      <dgm:spPr/>
      <dgm:t>
        <a:bodyPr/>
        <a:lstStyle/>
        <a:p>
          <a:r>
            <a:rPr lang="zh-CN" altLang="en-US" b="0" i="0" u="none"/>
            <a:t>第四百三十五条　</a:t>
          </a:r>
          <a:r>
            <a:rPr lang="en-US" altLang="zh-CN" b="0" i="0" u="none"/>
            <a:t>【</a:t>
          </a:r>
          <a:r>
            <a:rPr lang="zh-CN" altLang="en-US" b="0" i="0" u="none"/>
            <a:t>质权的放弃</a:t>
          </a:r>
          <a:r>
            <a:rPr lang="en-US" altLang="zh-CN" b="0" i="0" u="none"/>
            <a:t>】</a:t>
          </a:r>
          <a:r>
            <a:rPr lang="zh-CN" altLang="en-US" b="0" i="0" u="none"/>
            <a:t>质权人可以放弃质权。债务人以自己的财产出质</a:t>
          </a:r>
          <a:r>
            <a:rPr lang="en-US" altLang="zh-CN" b="0" i="0" u="none"/>
            <a:t>,</a:t>
          </a:r>
          <a:r>
            <a:rPr lang="zh-CN" altLang="en-US" b="0" i="0" u="none"/>
            <a:t>质权人放弃该质权的</a:t>
          </a:r>
          <a:r>
            <a:rPr lang="en-US" altLang="zh-CN" b="0" i="0" u="none"/>
            <a:t>,</a:t>
          </a:r>
          <a:r>
            <a:rPr lang="zh-CN" altLang="en-US" b="0" i="0" u="none"/>
            <a:t>其他担保人在质权人丧失优先受偿权益的范围内免除担保责任</a:t>
          </a:r>
          <a:r>
            <a:rPr lang="en-US" altLang="zh-CN" b="0" i="0" u="none"/>
            <a:t>,</a:t>
          </a:r>
          <a:r>
            <a:rPr lang="zh-CN" altLang="en-US" b="0" i="0" u="none"/>
            <a:t>但是其他担保人承诺仍然提供担保的除外。</a:t>
          </a:r>
        </a:p>
      </dgm:t>
    </dgm:pt>
    <dgm:pt modelId="{B58D4630-3A26-6145-BEC8-F86E6CC3D04F}" type="parTrans" cxnId="{BEF31D3B-01C8-6D43-8E1C-4D81497AABA4}">
      <dgm:prSet/>
      <dgm:spPr/>
      <dgm:t>
        <a:bodyPr/>
        <a:lstStyle/>
        <a:p>
          <a:endParaRPr lang="zh-CN" altLang="en-US"/>
        </a:p>
      </dgm:t>
    </dgm:pt>
    <dgm:pt modelId="{D68ED76B-9226-344C-A943-128615DBF5DD}" type="sibTrans" cxnId="{BEF31D3B-01C8-6D43-8E1C-4D81497AABA4}">
      <dgm:prSet/>
      <dgm:spPr/>
      <dgm:t>
        <a:bodyPr/>
        <a:lstStyle/>
        <a:p>
          <a:endParaRPr lang="zh-CN" altLang="en-US"/>
        </a:p>
      </dgm:t>
    </dgm:pt>
    <dgm:pt modelId="{633F3B12-FB41-8D4F-BDBD-3A01AB86F9C5}" type="pres">
      <dgm:prSet presAssocID="{7B7536FE-5597-9244-8576-9B0422F951F9}" presName="vert0" presStyleCnt="0">
        <dgm:presLayoutVars>
          <dgm:dir/>
          <dgm:animOne val="branch"/>
          <dgm:animLvl val="lvl"/>
        </dgm:presLayoutVars>
      </dgm:prSet>
      <dgm:spPr/>
    </dgm:pt>
    <dgm:pt modelId="{CD1FAE55-D5FE-7845-989B-D2052EB23747}" type="pres">
      <dgm:prSet presAssocID="{45238197-8545-8844-BC4E-3A8447E73A36}" presName="thickLine" presStyleLbl="alignNode1" presStyleIdx="0" presStyleCnt="5"/>
      <dgm:spPr/>
    </dgm:pt>
    <dgm:pt modelId="{F331BF76-A624-8545-910B-923A6275621F}" type="pres">
      <dgm:prSet presAssocID="{45238197-8545-8844-BC4E-3A8447E73A36}" presName="horz1" presStyleCnt="0"/>
      <dgm:spPr/>
    </dgm:pt>
    <dgm:pt modelId="{8A010C4F-4F71-5D41-94D0-DE4CE467C9CB}" type="pres">
      <dgm:prSet presAssocID="{45238197-8545-8844-BC4E-3A8447E73A36}" presName="tx1" presStyleLbl="revTx" presStyleIdx="0" presStyleCnt="5"/>
      <dgm:spPr/>
    </dgm:pt>
    <dgm:pt modelId="{816A4D9B-490E-2149-B55C-451FAE45F079}" type="pres">
      <dgm:prSet presAssocID="{45238197-8545-8844-BC4E-3A8447E73A36}" presName="vert1" presStyleCnt="0"/>
      <dgm:spPr/>
    </dgm:pt>
    <dgm:pt modelId="{ECDFDA9F-1C73-9243-951A-5A172882DA12}" type="pres">
      <dgm:prSet presAssocID="{39484F23-0AE1-BB4C-A70A-2C1FA2FB08D2}" presName="thickLine" presStyleLbl="alignNode1" presStyleIdx="1" presStyleCnt="5"/>
      <dgm:spPr/>
    </dgm:pt>
    <dgm:pt modelId="{F82D0F87-9C6A-4C43-B15A-FF26D6D230AE}" type="pres">
      <dgm:prSet presAssocID="{39484F23-0AE1-BB4C-A70A-2C1FA2FB08D2}" presName="horz1" presStyleCnt="0"/>
      <dgm:spPr/>
    </dgm:pt>
    <dgm:pt modelId="{64FC40EA-BFCC-4B4C-B043-FDBA2917C877}" type="pres">
      <dgm:prSet presAssocID="{39484F23-0AE1-BB4C-A70A-2C1FA2FB08D2}" presName="tx1" presStyleLbl="revTx" presStyleIdx="1" presStyleCnt="5"/>
      <dgm:spPr/>
    </dgm:pt>
    <dgm:pt modelId="{8986F13E-88DF-FE41-AED0-1C9E13A95020}" type="pres">
      <dgm:prSet presAssocID="{39484F23-0AE1-BB4C-A70A-2C1FA2FB08D2}" presName="vert1" presStyleCnt="0"/>
      <dgm:spPr/>
    </dgm:pt>
    <dgm:pt modelId="{EC7D74EA-8D7F-584C-9EA8-6E56A6341FAE}" type="pres">
      <dgm:prSet presAssocID="{5718A974-572F-5C46-A7C5-E4D18A2F2CEC}" presName="thickLine" presStyleLbl="alignNode1" presStyleIdx="2" presStyleCnt="5"/>
      <dgm:spPr/>
    </dgm:pt>
    <dgm:pt modelId="{2059FE20-F14B-DA4D-95F5-DEF29D165001}" type="pres">
      <dgm:prSet presAssocID="{5718A974-572F-5C46-A7C5-E4D18A2F2CEC}" presName="horz1" presStyleCnt="0"/>
      <dgm:spPr/>
    </dgm:pt>
    <dgm:pt modelId="{EABD3CD5-50C1-D64C-BCB7-22DA634D39E6}" type="pres">
      <dgm:prSet presAssocID="{5718A974-572F-5C46-A7C5-E4D18A2F2CEC}" presName="tx1" presStyleLbl="revTx" presStyleIdx="2" presStyleCnt="5" custScaleY="162415"/>
      <dgm:spPr/>
    </dgm:pt>
    <dgm:pt modelId="{5FFDBC97-2B7A-AB49-A132-083855F79B94}" type="pres">
      <dgm:prSet presAssocID="{5718A974-572F-5C46-A7C5-E4D18A2F2CEC}" presName="vert1" presStyleCnt="0"/>
      <dgm:spPr/>
    </dgm:pt>
    <dgm:pt modelId="{C2D6618E-7CD1-0141-85B3-C03D142E4F49}" type="pres">
      <dgm:prSet presAssocID="{63E56467-7DFF-D746-85DD-DFEBB8C1B361}" presName="thickLine" presStyleLbl="alignNode1" presStyleIdx="3" presStyleCnt="5"/>
      <dgm:spPr/>
    </dgm:pt>
    <dgm:pt modelId="{7CAB3F1F-7068-F04B-A5CE-C1C8610F8C78}" type="pres">
      <dgm:prSet presAssocID="{63E56467-7DFF-D746-85DD-DFEBB8C1B361}" presName="horz1" presStyleCnt="0"/>
      <dgm:spPr/>
    </dgm:pt>
    <dgm:pt modelId="{23187EE1-9FD6-4442-AF56-01B8E2CCB7CF}" type="pres">
      <dgm:prSet presAssocID="{63E56467-7DFF-D746-85DD-DFEBB8C1B361}" presName="tx1" presStyleLbl="revTx" presStyleIdx="3" presStyleCnt="5"/>
      <dgm:spPr/>
    </dgm:pt>
    <dgm:pt modelId="{1F42B34F-B81B-FB49-A981-0061DB7A6FF5}" type="pres">
      <dgm:prSet presAssocID="{63E56467-7DFF-D746-85DD-DFEBB8C1B361}" presName="vert1" presStyleCnt="0"/>
      <dgm:spPr/>
    </dgm:pt>
    <dgm:pt modelId="{CF41E596-3588-9244-84BB-F10606F4A5D9}" type="pres">
      <dgm:prSet presAssocID="{C257BE3B-3523-B642-A68D-AE7F943BD088}" presName="thickLine" presStyleLbl="alignNode1" presStyleIdx="4" presStyleCnt="5"/>
      <dgm:spPr/>
    </dgm:pt>
    <dgm:pt modelId="{6FDDAFFC-DAD0-B84C-873B-017E9259F9F0}" type="pres">
      <dgm:prSet presAssocID="{C257BE3B-3523-B642-A68D-AE7F943BD088}" presName="horz1" presStyleCnt="0"/>
      <dgm:spPr/>
    </dgm:pt>
    <dgm:pt modelId="{2CBFE098-8E5B-C542-9CC6-AF2CBC6B82F9}" type="pres">
      <dgm:prSet presAssocID="{C257BE3B-3523-B642-A68D-AE7F943BD088}" presName="tx1" presStyleLbl="revTx" presStyleIdx="4" presStyleCnt="5"/>
      <dgm:spPr/>
    </dgm:pt>
    <dgm:pt modelId="{0FE6FB61-2DBF-874F-A0F7-1240AA3A1251}" type="pres">
      <dgm:prSet presAssocID="{C257BE3B-3523-B642-A68D-AE7F943BD088}" presName="vert1" presStyleCnt="0"/>
      <dgm:spPr/>
    </dgm:pt>
  </dgm:ptLst>
  <dgm:cxnLst>
    <dgm:cxn modelId="{BCE57005-C104-AA44-B6F3-57C9134E6582}" srcId="{7B7536FE-5597-9244-8576-9B0422F951F9}" destId="{63E56467-7DFF-D746-85DD-DFEBB8C1B361}" srcOrd="3" destOrd="0" parTransId="{2570D801-B7AB-D944-9E29-8FCDEC47B07A}" sibTransId="{AE9856B6-CAA3-B142-84B8-A45596E7D701}"/>
    <dgm:cxn modelId="{39378C1D-BBD4-A84C-8C59-A5FF8D1F71C6}" type="presOf" srcId="{39484F23-0AE1-BB4C-A70A-2C1FA2FB08D2}" destId="{64FC40EA-BFCC-4B4C-B043-FDBA2917C877}" srcOrd="0" destOrd="0" presId="urn:microsoft.com/office/officeart/2008/layout/LinedList"/>
    <dgm:cxn modelId="{BEF31D3B-01C8-6D43-8E1C-4D81497AABA4}" srcId="{7B7536FE-5597-9244-8576-9B0422F951F9}" destId="{C257BE3B-3523-B642-A68D-AE7F943BD088}" srcOrd="4" destOrd="0" parTransId="{B58D4630-3A26-6145-BEC8-F86E6CC3D04F}" sibTransId="{D68ED76B-9226-344C-A943-128615DBF5DD}"/>
    <dgm:cxn modelId="{22DCFA4E-0970-2B44-AFD7-B9D4F9EB637A}" type="presOf" srcId="{45238197-8545-8844-BC4E-3A8447E73A36}" destId="{8A010C4F-4F71-5D41-94D0-DE4CE467C9CB}" srcOrd="0" destOrd="0" presId="urn:microsoft.com/office/officeart/2008/layout/LinedList"/>
    <dgm:cxn modelId="{0A70425B-E65F-C24E-A377-63621CBB33EA}" type="presOf" srcId="{63E56467-7DFF-D746-85DD-DFEBB8C1B361}" destId="{23187EE1-9FD6-4442-AF56-01B8E2CCB7CF}" srcOrd="0" destOrd="0" presId="urn:microsoft.com/office/officeart/2008/layout/LinedList"/>
    <dgm:cxn modelId="{4258526C-482E-7F48-831E-D1D904548245}" srcId="{7B7536FE-5597-9244-8576-9B0422F951F9}" destId="{39484F23-0AE1-BB4C-A70A-2C1FA2FB08D2}" srcOrd="1" destOrd="0" parTransId="{9343052B-60B3-B641-8513-5E082191BAF8}" sibTransId="{C1C9136A-B787-204D-853C-E0CADA626784}"/>
    <dgm:cxn modelId="{94EA3C79-D207-F840-B666-4C2F989DEE30}" srcId="{7B7536FE-5597-9244-8576-9B0422F951F9}" destId="{5718A974-572F-5C46-A7C5-E4D18A2F2CEC}" srcOrd="2" destOrd="0" parTransId="{06F1A2CC-E780-EA4D-8DDA-73CD496F9DCE}" sibTransId="{40D1A2E8-13B6-4F47-8F5C-38E429386274}"/>
    <dgm:cxn modelId="{C0B0D27F-BE00-6C40-8447-1CB9CBEA9DD2}" type="presOf" srcId="{C257BE3B-3523-B642-A68D-AE7F943BD088}" destId="{2CBFE098-8E5B-C542-9CC6-AF2CBC6B82F9}" srcOrd="0" destOrd="0" presId="urn:microsoft.com/office/officeart/2008/layout/LinedList"/>
    <dgm:cxn modelId="{EC5AF39E-7284-1A4F-A6C3-7F062B29E0DB}" type="presOf" srcId="{5718A974-572F-5C46-A7C5-E4D18A2F2CEC}" destId="{EABD3CD5-50C1-D64C-BCB7-22DA634D39E6}" srcOrd="0" destOrd="0" presId="urn:microsoft.com/office/officeart/2008/layout/LinedList"/>
    <dgm:cxn modelId="{96073DBD-5C53-8949-978B-F28E66940A12}" type="presOf" srcId="{7B7536FE-5597-9244-8576-9B0422F951F9}" destId="{633F3B12-FB41-8D4F-BDBD-3A01AB86F9C5}" srcOrd="0" destOrd="0" presId="urn:microsoft.com/office/officeart/2008/layout/LinedList"/>
    <dgm:cxn modelId="{E6C0D6BF-2F3C-DF44-9B54-68A680546CC6}" srcId="{7B7536FE-5597-9244-8576-9B0422F951F9}" destId="{45238197-8545-8844-BC4E-3A8447E73A36}" srcOrd="0" destOrd="0" parTransId="{2809F8B0-3F9E-9B40-B078-3BB2EAA7BD85}" sibTransId="{4B9F8646-52F4-8249-A70A-DD9069331D80}"/>
    <dgm:cxn modelId="{2CE780FF-FDFF-BE4B-B77A-A085CF689EFF}" type="presParOf" srcId="{633F3B12-FB41-8D4F-BDBD-3A01AB86F9C5}" destId="{CD1FAE55-D5FE-7845-989B-D2052EB23747}" srcOrd="0" destOrd="0" presId="urn:microsoft.com/office/officeart/2008/layout/LinedList"/>
    <dgm:cxn modelId="{9220B90C-52B6-0B4A-9149-238F47B195A9}" type="presParOf" srcId="{633F3B12-FB41-8D4F-BDBD-3A01AB86F9C5}" destId="{F331BF76-A624-8545-910B-923A6275621F}" srcOrd="1" destOrd="0" presId="urn:microsoft.com/office/officeart/2008/layout/LinedList"/>
    <dgm:cxn modelId="{794EE20A-425D-C54A-B65F-77B8AE91B36A}" type="presParOf" srcId="{F331BF76-A624-8545-910B-923A6275621F}" destId="{8A010C4F-4F71-5D41-94D0-DE4CE467C9CB}" srcOrd="0" destOrd="0" presId="urn:microsoft.com/office/officeart/2008/layout/LinedList"/>
    <dgm:cxn modelId="{A7649761-5879-D44D-9F1D-7D4A110C55E6}" type="presParOf" srcId="{F331BF76-A624-8545-910B-923A6275621F}" destId="{816A4D9B-490E-2149-B55C-451FAE45F079}" srcOrd="1" destOrd="0" presId="urn:microsoft.com/office/officeart/2008/layout/LinedList"/>
    <dgm:cxn modelId="{5BB2F7CB-E214-B845-9776-6015BF155503}" type="presParOf" srcId="{633F3B12-FB41-8D4F-BDBD-3A01AB86F9C5}" destId="{ECDFDA9F-1C73-9243-951A-5A172882DA12}" srcOrd="2" destOrd="0" presId="urn:microsoft.com/office/officeart/2008/layout/LinedList"/>
    <dgm:cxn modelId="{74F8D27E-4AC2-0147-A377-5467D7816111}" type="presParOf" srcId="{633F3B12-FB41-8D4F-BDBD-3A01AB86F9C5}" destId="{F82D0F87-9C6A-4C43-B15A-FF26D6D230AE}" srcOrd="3" destOrd="0" presId="urn:microsoft.com/office/officeart/2008/layout/LinedList"/>
    <dgm:cxn modelId="{4436092E-D7B1-1A4B-B70E-F355DFD19F99}" type="presParOf" srcId="{F82D0F87-9C6A-4C43-B15A-FF26D6D230AE}" destId="{64FC40EA-BFCC-4B4C-B043-FDBA2917C877}" srcOrd="0" destOrd="0" presId="urn:microsoft.com/office/officeart/2008/layout/LinedList"/>
    <dgm:cxn modelId="{3A878190-898F-3F4E-93B8-80DD397854F6}" type="presParOf" srcId="{F82D0F87-9C6A-4C43-B15A-FF26D6D230AE}" destId="{8986F13E-88DF-FE41-AED0-1C9E13A95020}" srcOrd="1" destOrd="0" presId="urn:microsoft.com/office/officeart/2008/layout/LinedList"/>
    <dgm:cxn modelId="{CF8B2D25-3884-1C44-BE94-87BE4F268958}" type="presParOf" srcId="{633F3B12-FB41-8D4F-BDBD-3A01AB86F9C5}" destId="{EC7D74EA-8D7F-584C-9EA8-6E56A6341FAE}" srcOrd="4" destOrd="0" presId="urn:microsoft.com/office/officeart/2008/layout/LinedList"/>
    <dgm:cxn modelId="{EE27012A-4A0E-A942-8A98-9735675CCD05}" type="presParOf" srcId="{633F3B12-FB41-8D4F-BDBD-3A01AB86F9C5}" destId="{2059FE20-F14B-DA4D-95F5-DEF29D165001}" srcOrd="5" destOrd="0" presId="urn:microsoft.com/office/officeart/2008/layout/LinedList"/>
    <dgm:cxn modelId="{40E0CC68-14A1-7B43-93F3-0E50E09CD028}" type="presParOf" srcId="{2059FE20-F14B-DA4D-95F5-DEF29D165001}" destId="{EABD3CD5-50C1-D64C-BCB7-22DA634D39E6}" srcOrd="0" destOrd="0" presId="urn:microsoft.com/office/officeart/2008/layout/LinedList"/>
    <dgm:cxn modelId="{654DCF68-803E-264D-B1E8-01FDA34E7E7A}" type="presParOf" srcId="{2059FE20-F14B-DA4D-95F5-DEF29D165001}" destId="{5FFDBC97-2B7A-AB49-A132-083855F79B94}" srcOrd="1" destOrd="0" presId="urn:microsoft.com/office/officeart/2008/layout/LinedList"/>
    <dgm:cxn modelId="{F9FA9E36-CD7A-AA43-8491-FC086AAADD35}" type="presParOf" srcId="{633F3B12-FB41-8D4F-BDBD-3A01AB86F9C5}" destId="{C2D6618E-7CD1-0141-85B3-C03D142E4F49}" srcOrd="6" destOrd="0" presId="urn:microsoft.com/office/officeart/2008/layout/LinedList"/>
    <dgm:cxn modelId="{B8CCF3A3-6A2C-F342-97A2-2739600DDA97}" type="presParOf" srcId="{633F3B12-FB41-8D4F-BDBD-3A01AB86F9C5}" destId="{7CAB3F1F-7068-F04B-A5CE-C1C8610F8C78}" srcOrd="7" destOrd="0" presId="urn:microsoft.com/office/officeart/2008/layout/LinedList"/>
    <dgm:cxn modelId="{63C6F103-046A-DF4D-A1EF-3B03F1F282D6}" type="presParOf" srcId="{7CAB3F1F-7068-F04B-A5CE-C1C8610F8C78}" destId="{23187EE1-9FD6-4442-AF56-01B8E2CCB7CF}" srcOrd="0" destOrd="0" presId="urn:microsoft.com/office/officeart/2008/layout/LinedList"/>
    <dgm:cxn modelId="{7DF22144-A2A6-2346-85F1-AE2D88DCC37E}" type="presParOf" srcId="{7CAB3F1F-7068-F04B-A5CE-C1C8610F8C78}" destId="{1F42B34F-B81B-FB49-A981-0061DB7A6FF5}" srcOrd="1" destOrd="0" presId="urn:microsoft.com/office/officeart/2008/layout/LinedList"/>
    <dgm:cxn modelId="{EFADD34D-29A3-0349-BC0D-33EDAE0F16D4}" type="presParOf" srcId="{633F3B12-FB41-8D4F-BDBD-3A01AB86F9C5}" destId="{CF41E596-3588-9244-84BB-F10606F4A5D9}" srcOrd="8" destOrd="0" presId="urn:microsoft.com/office/officeart/2008/layout/LinedList"/>
    <dgm:cxn modelId="{E03D8380-62E3-B346-90F1-A3EDFDD88F70}" type="presParOf" srcId="{633F3B12-FB41-8D4F-BDBD-3A01AB86F9C5}" destId="{6FDDAFFC-DAD0-B84C-873B-017E9259F9F0}" srcOrd="9" destOrd="0" presId="urn:microsoft.com/office/officeart/2008/layout/LinedList"/>
    <dgm:cxn modelId="{88EE1E5B-30D7-AD4C-8D52-89E44BF756C9}" type="presParOf" srcId="{6FDDAFFC-DAD0-B84C-873B-017E9259F9F0}" destId="{2CBFE098-8E5B-C542-9CC6-AF2CBC6B82F9}" srcOrd="0" destOrd="0" presId="urn:microsoft.com/office/officeart/2008/layout/LinedList"/>
    <dgm:cxn modelId="{7EE2E4C9-C4FC-524F-AB2C-FC7FBD55A47F}" type="presParOf" srcId="{6FDDAFFC-DAD0-B84C-873B-017E9259F9F0}" destId="{0FE6FB61-2DBF-874F-A0F7-1240AA3A12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545BA853-1C8B-F649-BEB1-B2C2795EC3F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7B9810A-B087-FF4A-92D3-DB21C1D21C24}">
      <dgm:prSet custT="1"/>
      <dgm:spPr/>
      <dgm:t>
        <a:bodyPr/>
        <a:lstStyle/>
        <a:p>
          <a:r>
            <a:rPr lang="zh-CN" altLang="en-US" sz="1800" b="0" i="0" u="none"/>
            <a:t>第四百三十六条　</a:t>
          </a:r>
          <a:r>
            <a:rPr lang="en-US" altLang="zh-CN" sz="1800" b="0" i="0" u="none"/>
            <a:t>【</a:t>
          </a:r>
          <a:r>
            <a:rPr lang="zh-CN" altLang="en-US" sz="1800" b="0" i="0" u="none"/>
            <a:t>质物返还及质权实现</a:t>
          </a:r>
          <a:r>
            <a:rPr lang="en-US" altLang="zh-CN" sz="1800" b="0" i="0" u="none"/>
            <a:t>】</a:t>
          </a:r>
          <a:r>
            <a:rPr lang="zh-CN" altLang="en-US" sz="1800" b="0" i="0" u="none"/>
            <a:t>债务人履行债务或者出质人提前清偿所担保的债权的</a:t>
          </a:r>
          <a:r>
            <a:rPr lang="en-US" altLang="zh-CN" sz="1800" b="0" i="0" u="none"/>
            <a:t>,</a:t>
          </a:r>
          <a:r>
            <a:rPr lang="zh-CN" altLang="en-US" sz="1800" b="0" i="0" u="none"/>
            <a:t>质权人应当返还质押财产。</a:t>
          </a:r>
        </a:p>
      </dgm:t>
    </dgm:pt>
    <dgm:pt modelId="{79DF3E71-4B00-1A4A-A6B9-5B7A30407FFC}" type="parTrans" cxnId="{CE17E385-BEF4-0F4B-BFC0-C130B0F0FD27}">
      <dgm:prSet/>
      <dgm:spPr/>
      <dgm:t>
        <a:bodyPr/>
        <a:lstStyle/>
        <a:p>
          <a:endParaRPr lang="zh-CN" altLang="en-US" sz="1800"/>
        </a:p>
      </dgm:t>
    </dgm:pt>
    <dgm:pt modelId="{6250718C-CEA9-8F45-93B3-C76A675EAC3D}" type="sibTrans" cxnId="{CE17E385-BEF4-0F4B-BFC0-C130B0F0FD27}">
      <dgm:prSet/>
      <dgm:spPr/>
      <dgm:t>
        <a:bodyPr/>
        <a:lstStyle/>
        <a:p>
          <a:endParaRPr lang="zh-CN" altLang="en-US" sz="1800"/>
        </a:p>
      </dgm:t>
    </dgm:pt>
    <dgm:pt modelId="{E0BE3A2D-8145-E145-B2E6-9BC9521FA664}">
      <dgm:prSet custT="1"/>
      <dgm:spPr/>
      <dgm:t>
        <a:bodyPr/>
        <a:lstStyle/>
        <a:p>
          <a:r>
            <a:rPr lang="zh-CN" altLang="en-US" sz="1800" b="0" i="0" u="none" dirty="0"/>
            <a:t>债务人不履行到期债务或者发生当事人约定的实现质权的情形</a:t>
          </a:r>
          <a:r>
            <a:rPr lang="en-US" altLang="zh-CN" sz="1800" b="0" i="0" u="none" dirty="0"/>
            <a:t>,</a:t>
          </a:r>
          <a:r>
            <a:rPr lang="zh-CN" altLang="en-US" sz="1800" b="0" i="0" u="none" dirty="0"/>
            <a:t>质权人可以与出质人协议以质押财产折价</a:t>
          </a:r>
          <a:r>
            <a:rPr lang="en-US" altLang="zh-CN" sz="1800" b="0" i="0" u="none" dirty="0"/>
            <a:t>,</a:t>
          </a:r>
          <a:r>
            <a:rPr lang="zh-CN" altLang="en-US" sz="1800" b="0" i="0" u="none" dirty="0"/>
            <a:t>也可以就拍卖、变卖质押财产所得的价款优先受偿。</a:t>
          </a:r>
        </a:p>
      </dgm:t>
    </dgm:pt>
    <dgm:pt modelId="{2203733C-0F22-7040-B5D2-7FC7D16BFC06}" type="parTrans" cxnId="{DE9DEB3E-0621-DB45-BAF8-AB505F13A542}">
      <dgm:prSet/>
      <dgm:spPr/>
      <dgm:t>
        <a:bodyPr/>
        <a:lstStyle/>
        <a:p>
          <a:endParaRPr lang="zh-CN" altLang="en-US" sz="1800"/>
        </a:p>
      </dgm:t>
    </dgm:pt>
    <dgm:pt modelId="{5E6713D3-5B5D-534A-BEDA-E22FB591C953}" type="sibTrans" cxnId="{DE9DEB3E-0621-DB45-BAF8-AB505F13A542}">
      <dgm:prSet/>
      <dgm:spPr/>
      <dgm:t>
        <a:bodyPr/>
        <a:lstStyle/>
        <a:p>
          <a:endParaRPr lang="zh-CN" altLang="en-US" sz="1800"/>
        </a:p>
      </dgm:t>
    </dgm:pt>
    <dgm:pt modelId="{CB46772A-1E29-9742-9619-1A51B89CD2CB}">
      <dgm:prSet custT="1"/>
      <dgm:spPr/>
      <dgm:t>
        <a:bodyPr/>
        <a:lstStyle/>
        <a:p>
          <a:r>
            <a:rPr lang="zh-CN" altLang="en-US" sz="1800" b="0" i="0" u="none"/>
            <a:t>质押财产折价或者变卖的</a:t>
          </a:r>
          <a:r>
            <a:rPr lang="en-US" altLang="zh-CN" sz="1800" b="0" i="0" u="none"/>
            <a:t>,</a:t>
          </a:r>
          <a:r>
            <a:rPr lang="zh-CN" altLang="en-US" sz="1800" b="0" i="0" u="none"/>
            <a:t>应当参照市场价格。</a:t>
          </a:r>
        </a:p>
      </dgm:t>
    </dgm:pt>
    <dgm:pt modelId="{BA0049B9-95FB-8241-BE59-8766D70497D3}" type="parTrans" cxnId="{F8C713F0-8A3E-904C-BE98-BB064A41ACD6}">
      <dgm:prSet/>
      <dgm:spPr/>
      <dgm:t>
        <a:bodyPr/>
        <a:lstStyle/>
        <a:p>
          <a:endParaRPr lang="zh-CN" altLang="en-US" sz="1800"/>
        </a:p>
      </dgm:t>
    </dgm:pt>
    <dgm:pt modelId="{1839F1DD-AE47-9145-8700-75355962F449}" type="sibTrans" cxnId="{F8C713F0-8A3E-904C-BE98-BB064A41ACD6}">
      <dgm:prSet/>
      <dgm:spPr/>
      <dgm:t>
        <a:bodyPr/>
        <a:lstStyle/>
        <a:p>
          <a:endParaRPr lang="zh-CN" altLang="en-US" sz="1800"/>
        </a:p>
      </dgm:t>
    </dgm:pt>
    <dgm:pt modelId="{9EB913DA-BCD2-AD45-BAE6-4AB8FE501466}">
      <dgm:prSet custT="1"/>
      <dgm:spPr/>
      <dgm:t>
        <a:bodyPr/>
        <a:lstStyle/>
        <a:p>
          <a:r>
            <a:rPr lang="zh-CN" altLang="en-US" sz="1800" b="0" i="0" u="none" dirty="0"/>
            <a:t>第四百三十七条　</a:t>
          </a:r>
          <a:r>
            <a:rPr lang="en-US" altLang="zh-CN" sz="1800" b="0" i="0" u="none" dirty="0"/>
            <a:t>【</a:t>
          </a:r>
          <a:r>
            <a:rPr lang="zh-CN" altLang="en-US" sz="1800" b="0" i="0" u="none" dirty="0"/>
            <a:t>质权的及时行使</a:t>
          </a:r>
          <a:r>
            <a:rPr lang="en-US" altLang="zh-CN" sz="1800" b="0" i="0" u="none" dirty="0"/>
            <a:t>】</a:t>
          </a:r>
          <a:r>
            <a:rPr lang="zh-CN" altLang="en-US" sz="1800" b="0" i="0" u="none" dirty="0"/>
            <a:t>出质人可以请求质权人在债务履行期限届满后及时行使质权</a:t>
          </a:r>
          <a:r>
            <a:rPr lang="en-US" altLang="zh-CN" sz="1800" b="0" i="0" u="none" dirty="0"/>
            <a:t>;</a:t>
          </a:r>
          <a:r>
            <a:rPr lang="zh-CN" altLang="en-US" sz="1800" b="0" i="0" u="none" dirty="0"/>
            <a:t>质权人不行使的</a:t>
          </a:r>
          <a:r>
            <a:rPr lang="en-US" altLang="zh-CN" sz="1800" b="0" i="0" u="none" dirty="0"/>
            <a:t>,</a:t>
          </a:r>
          <a:r>
            <a:rPr lang="zh-CN" altLang="en-US" sz="1800" b="0" i="0" u="none" dirty="0"/>
            <a:t>出质人可以请求人民法院拍卖、变卖质押财产。</a:t>
          </a:r>
        </a:p>
      </dgm:t>
    </dgm:pt>
    <dgm:pt modelId="{3F14C2E5-D0C5-6C48-AF61-DCA1580D8207}" type="parTrans" cxnId="{F90D7C11-B584-E244-B19A-9DAFF62F5C1F}">
      <dgm:prSet/>
      <dgm:spPr/>
      <dgm:t>
        <a:bodyPr/>
        <a:lstStyle/>
        <a:p>
          <a:endParaRPr lang="zh-CN" altLang="en-US" sz="1800"/>
        </a:p>
      </dgm:t>
    </dgm:pt>
    <dgm:pt modelId="{5A34FEF5-0E0B-C14C-AB48-8E01214D31A4}" type="sibTrans" cxnId="{F90D7C11-B584-E244-B19A-9DAFF62F5C1F}">
      <dgm:prSet/>
      <dgm:spPr/>
      <dgm:t>
        <a:bodyPr/>
        <a:lstStyle/>
        <a:p>
          <a:endParaRPr lang="zh-CN" altLang="en-US" sz="1800"/>
        </a:p>
      </dgm:t>
    </dgm:pt>
    <dgm:pt modelId="{E33534B3-A0F7-824F-9DEC-9BD229B8C6A2}">
      <dgm:prSet custT="1"/>
      <dgm:spPr/>
      <dgm:t>
        <a:bodyPr/>
        <a:lstStyle/>
        <a:p>
          <a:r>
            <a:rPr lang="zh-CN" altLang="en-US" sz="1800" b="0" i="0" u="none"/>
            <a:t>出质人请求质权人及时行使质权</a:t>
          </a:r>
          <a:r>
            <a:rPr lang="en-US" altLang="zh-CN" sz="1800" b="0" i="0" u="none"/>
            <a:t>,</a:t>
          </a:r>
          <a:r>
            <a:rPr lang="zh-CN" altLang="en-US" sz="1800" b="0" i="0" u="none"/>
            <a:t>因质权人怠于行使权利造成出质人损害的</a:t>
          </a:r>
          <a:r>
            <a:rPr lang="en-US" altLang="zh-CN" sz="1800" b="0" i="0" u="none"/>
            <a:t>,</a:t>
          </a:r>
          <a:r>
            <a:rPr lang="zh-CN" altLang="en-US" sz="1800" b="0" i="0" u="none"/>
            <a:t>由质权人承担赔偿责任。</a:t>
          </a:r>
        </a:p>
      </dgm:t>
    </dgm:pt>
    <dgm:pt modelId="{C02F10A1-2192-5C4D-B2E5-16E196DAE9A5}" type="parTrans" cxnId="{405DAE73-84D8-8F4E-A73B-DB5D6F36BD71}">
      <dgm:prSet/>
      <dgm:spPr/>
      <dgm:t>
        <a:bodyPr/>
        <a:lstStyle/>
        <a:p>
          <a:endParaRPr lang="zh-CN" altLang="en-US" sz="1800"/>
        </a:p>
      </dgm:t>
    </dgm:pt>
    <dgm:pt modelId="{EF38079B-18DB-6549-A29A-0C7ABB320161}" type="sibTrans" cxnId="{405DAE73-84D8-8F4E-A73B-DB5D6F36BD71}">
      <dgm:prSet/>
      <dgm:spPr/>
      <dgm:t>
        <a:bodyPr/>
        <a:lstStyle/>
        <a:p>
          <a:endParaRPr lang="zh-CN" altLang="en-US" sz="1800"/>
        </a:p>
      </dgm:t>
    </dgm:pt>
    <dgm:pt modelId="{205938E4-3C8C-B54C-BA31-9F4FD467CD95}">
      <dgm:prSet custT="1"/>
      <dgm:spPr/>
      <dgm:t>
        <a:bodyPr/>
        <a:lstStyle/>
        <a:p>
          <a:r>
            <a:rPr lang="zh-CN" altLang="en-US" sz="1800" b="0" i="0" u="none"/>
            <a:t>第四百三十八条　</a:t>
          </a:r>
          <a:r>
            <a:rPr lang="en-US" altLang="zh-CN" sz="1800" b="0" i="0" u="none"/>
            <a:t>【</a:t>
          </a:r>
          <a:r>
            <a:rPr lang="zh-CN" altLang="en-US" sz="1800" b="0" i="0" u="none"/>
            <a:t>质押财产变价后的处理</a:t>
          </a:r>
          <a:r>
            <a:rPr lang="en-US" altLang="zh-CN" sz="1800" b="0" i="0" u="none"/>
            <a:t>】</a:t>
          </a:r>
          <a:r>
            <a:rPr lang="zh-CN" altLang="en-US" sz="1800" b="0" i="0" u="none"/>
            <a:t>质押财产折价或者拍卖、变卖后</a:t>
          </a:r>
          <a:r>
            <a:rPr lang="en-US" altLang="zh-CN" sz="1800" b="0" i="0" u="none"/>
            <a:t>,</a:t>
          </a:r>
          <a:r>
            <a:rPr lang="zh-CN" altLang="en-US" sz="1800" b="0" i="0" u="none"/>
            <a:t>其价款超过债权数额的部分归出质人所有</a:t>
          </a:r>
          <a:r>
            <a:rPr lang="en-US" altLang="zh-CN" sz="1800" b="0" i="0" u="none"/>
            <a:t>,</a:t>
          </a:r>
          <a:r>
            <a:rPr lang="zh-CN" altLang="en-US" sz="1800" b="0" i="0" u="none"/>
            <a:t>不足部分由债务人清偿。</a:t>
          </a:r>
        </a:p>
      </dgm:t>
    </dgm:pt>
    <dgm:pt modelId="{B0CA63B4-E95F-A841-90D3-F7278859767F}" type="parTrans" cxnId="{0668D236-75DE-F640-966E-C26455BF3E7B}">
      <dgm:prSet/>
      <dgm:spPr/>
      <dgm:t>
        <a:bodyPr/>
        <a:lstStyle/>
        <a:p>
          <a:endParaRPr lang="zh-CN" altLang="en-US" sz="1800"/>
        </a:p>
      </dgm:t>
    </dgm:pt>
    <dgm:pt modelId="{1E27F5BC-FB5F-4348-A4CB-61CA382EF545}" type="sibTrans" cxnId="{0668D236-75DE-F640-966E-C26455BF3E7B}">
      <dgm:prSet/>
      <dgm:spPr/>
      <dgm:t>
        <a:bodyPr/>
        <a:lstStyle/>
        <a:p>
          <a:endParaRPr lang="zh-CN" altLang="en-US" sz="1800"/>
        </a:p>
      </dgm:t>
    </dgm:pt>
    <dgm:pt modelId="{7244B8D8-ACF9-2F48-9092-42CF4E589E64}">
      <dgm:prSet custT="1"/>
      <dgm:spPr/>
      <dgm:t>
        <a:bodyPr/>
        <a:lstStyle/>
        <a:p>
          <a:r>
            <a:rPr lang="zh-CN" altLang="en-US" sz="1800" b="0" i="0" u="none"/>
            <a:t>第四百三十九条　</a:t>
          </a:r>
          <a:r>
            <a:rPr lang="en-US" altLang="zh-CN" sz="1800" b="0" i="0" u="none"/>
            <a:t>【</a:t>
          </a:r>
          <a:r>
            <a:rPr lang="zh-CN" altLang="en-US" sz="1800" b="0" i="0" u="none"/>
            <a:t>最高额质权</a:t>
          </a:r>
          <a:r>
            <a:rPr lang="en-US" altLang="zh-CN" sz="1800" b="0" i="0" u="none"/>
            <a:t>】</a:t>
          </a:r>
          <a:r>
            <a:rPr lang="zh-CN" altLang="en-US" sz="1800" b="0" i="0" u="none"/>
            <a:t>出质人与质权人可以协议设立最高额质权。</a:t>
          </a:r>
        </a:p>
      </dgm:t>
    </dgm:pt>
    <dgm:pt modelId="{E80C7AB6-6012-D341-9E56-632268310EC7}" type="parTrans" cxnId="{2E1F5894-87BB-2D4D-A332-F4ED2F907EF6}">
      <dgm:prSet/>
      <dgm:spPr/>
      <dgm:t>
        <a:bodyPr/>
        <a:lstStyle/>
        <a:p>
          <a:endParaRPr lang="zh-CN" altLang="en-US" sz="1800"/>
        </a:p>
      </dgm:t>
    </dgm:pt>
    <dgm:pt modelId="{B654765D-4BFB-7240-BEA8-FF6790EC963E}" type="sibTrans" cxnId="{2E1F5894-87BB-2D4D-A332-F4ED2F907EF6}">
      <dgm:prSet/>
      <dgm:spPr/>
      <dgm:t>
        <a:bodyPr/>
        <a:lstStyle/>
        <a:p>
          <a:endParaRPr lang="zh-CN" altLang="en-US" sz="1800"/>
        </a:p>
      </dgm:t>
    </dgm:pt>
    <dgm:pt modelId="{2FFBA683-A300-9C47-8BCC-8BAC15C41849}">
      <dgm:prSet custT="1"/>
      <dgm:spPr/>
      <dgm:t>
        <a:bodyPr/>
        <a:lstStyle/>
        <a:p>
          <a:r>
            <a:rPr lang="zh-CN" altLang="en-US" sz="1800" b="0" i="0" u="none"/>
            <a:t>最高额质权除适用本节有关规定外</a:t>
          </a:r>
          <a:r>
            <a:rPr lang="en-US" altLang="zh-CN" sz="1800" b="0" i="0" u="none"/>
            <a:t>,</a:t>
          </a:r>
          <a:r>
            <a:rPr lang="zh-CN" altLang="en-US" sz="1800" b="0" i="0" u="none"/>
            <a:t>参照适用本编第十七章第二节的有关规定。</a:t>
          </a:r>
        </a:p>
      </dgm:t>
    </dgm:pt>
    <dgm:pt modelId="{5967575A-2B54-D14C-B293-60B5C3C2F3D2}" type="parTrans" cxnId="{D076BB15-F483-9E4F-BE3C-7D1892C82992}">
      <dgm:prSet/>
      <dgm:spPr/>
      <dgm:t>
        <a:bodyPr/>
        <a:lstStyle/>
        <a:p>
          <a:endParaRPr lang="zh-CN" altLang="en-US" sz="1800"/>
        </a:p>
      </dgm:t>
    </dgm:pt>
    <dgm:pt modelId="{E7442314-FB20-AA4E-92BF-8EF1D45F0194}" type="sibTrans" cxnId="{D076BB15-F483-9E4F-BE3C-7D1892C82992}">
      <dgm:prSet/>
      <dgm:spPr/>
      <dgm:t>
        <a:bodyPr/>
        <a:lstStyle/>
        <a:p>
          <a:endParaRPr lang="zh-CN" altLang="en-US" sz="1800"/>
        </a:p>
      </dgm:t>
    </dgm:pt>
    <dgm:pt modelId="{9172C679-4341-C74B-B1AE-3D2567E94C6F}" type="pres">
      <dgm:prSet presAssocID="{545BA853-1C8B-F649-BEB1-B2C2795EC3F2}" presName="vert0" presStyleCnt="0">
        <dgm:presLayoutVars>
          <dgm:dir/>
          <dgm:animOne val="branch"/>
          <dgm:animLvl val="lvl"/>
        </dgm:presLayoutVars>
      </dgm:prSet>
      <dgm:spPr/>
    </dgm:pt>
    <dgm:pt modelId="{5293C901-4341-7349-85F6-EDF443F42EE2}" type="pres">
      <dgm:prSet presAssocID="{A7B9810A-B087-FF4A-92D3-DB21C1D21C24}" presName="thickLine" presStyleLbl="alignNode1" presStyleIdx="0" presStyleCnt="8"/>
      <dgm:spPr/>
    </dgm:pt>
    <dgm:pt modelId="{E83E81DC-2D4A-544C-AE49-CB13A4EAB6D5}" type="pres">
      <dgm:prSet presAssocID="{A7B9810A-B087-FF4A-92D3-DB21C1D21C24}" presName="horz1" presStyleCnt="0"/>
      <dgm:spPr/>
    </dgm:pt>
    <dgm:pt modelId="{05CE480A-EE9B-2843-A631-099B24064A9E}" type="pres">
      <dgm:prSet presAssocID="{A7B9810A-B087-FF4A-92D3-DB21C1D21C24}" presName="tx1" presStyleLbl="revTx" presStyleIdx="0" presStyleCnt="8"/>
      <dgm:spPr/>
    </dgm:pt>
    <dgm:pt modelId="{E07C29F6-185B-D248-B0FE-966A81AADD9E}" type="pres">
      <dgm:prSet presAssocID="{A7B9810A-B087-FF4A-92D3-DB21C1D21C24}" presName="vert1" presStyleCnt="0"/>
      <dgm:spPr/>
    </dgm:pt>
    <dgm:pt modelId="{0189DD17-7F43-D243-9E30-B9BC973929CC}" type="pres">
      <dgm:prSet presAssocID="{E0BE3A2D-8145-E145-B2E6-9BC9521FA664}" presName="thickLine" presStyleLbl="alignNode1" presStyleIdx="1" presStyleCnt="8"/>
      <dgm:spPr/>
    </dgm:pt>
    <dgm:pt modelId="{5F1D63A3-B1C9-BC46-9F45-61C62689F364}" type="pres">
      <dgm:prSet presAssocID="{E0BE3A2D-8145-E145-B2E6-9BC9521FA664}" presName="horz1" presStyleCnt="0"/>
      <dgm:spPr/>
    </dgm:pt>
    <dgm:pt modelId="{3D974D7B-61AD-4341-962D-012D9DC94405}" type="pres">
      <dgm:prSet presAssocID="{E0BE3A2D-8145-E145-B2E6-9BC9521FA664}" presName="tx1" presStyleLbl="revTx" presStyleIdx="1" presStyleCnt="8" custScaleY="129059"/>
      <dgm:spPr/>
    </dgm:pt>
    <dgm:pt modelId="{2FF779E3-2C3B-2346-B254-F84259A7606D}" type="pres">
      <dgm:prSet presAssocID="{E0BE3A2D-8145-E145-B2E6-9BC9521FA664}" presName="vert1" presStyleCnt="0"/>
      <dgm:spPr/>
    </dgm:pt>
    <dgm:pt modelId="{A5CDBA97-85FA-2342-810C-6A81A2768E9C}" type="pres">
      <dgm:prSet presAssocID="{CB46772A-1E29-9742-9619-1A51B89CD2CB}" presName="thickLine" presStyleLbl="alignNode1" presStyleIdx="2" presStyleCnt="8"/>
      <dgm:spPr/>
    </dgm:pt>
    <dgm:pt modelId="{50E2F677-ADAA-874E-A73C-A948AEB9B84E}" type="pres">
      <dgm:prSet presAssocID="{CB46772A-1E29-9742-9619-1A51B89CD2CB}" presName="horz1" presStyleCnt="0"/>
      <dgm:spPr/>
    </dgm:pt>
    <dgm:pt modelId="{4585253B-0E65-244E-8C36-B7DB0C3FDB4C}" type="pres">
      <dgm:prSet presAssocID="{CB46772A-1E29-9742-9619-1A51B89CD2CB}" presName="tx1" presStyleLbl="revTx" presStyleIdx="2" presStyleCnt="8"/>
      <dgm:spPr/>
    </dgm:pt>
    <dgm:pt modelId="{342CA82E-4705-2E4A-8D76-1C6899DA8677}" type="pres">
      <dgm:prSet presAssocID="{CB46772A-1E29-9742-9619-1A51B89CD2CB}" presName="vert1" presStyleCnt="0"/>
      <dgm:spPr/>
    </dgm:pt>
    <dgm:pt modelId="{3BC0D352-183E-C04E-87CC-EA072557A519}" type="pres">
      <dgm:prSet presAssocID="{9EB913DA-BCD2-AD45-BAE6-4AB8FE501466}" presName="thickLine" presStyleLbl="alignNode1" presStyleIdx="3" presStyleCnt="8"/>
      <dgm:spPr/>
    </dgm:pt>
    <dgm:pt modelId="{369FE9F5-D187-4446-A91C-39F041880966}" type="pres">
      <dgm:prSet presAssocID="{9EB913DA-BCD2-AD45-BAE6-4AB8FE501466}" presName="horz1" presStyleCnt="0"/>
      <dgm:spPr/>
    </dgm:pt>
    <dgm:pt modelId="{46241B24-FAAF-B04A-911C-9902BB634755}" type="pres">
      <dgm:prSet presAssocID="{9EB913DA-BCD2-AD45-BAE6-4AB8FE501466}" presName="tx1" presStyleLbl="revTx" presStyleIdx="3" presStyleCnt="8" custScaleY="155079"/>
      <dgm:spPr/>
    </dgm:pt>
    <dgm:pt modelId="{757CD9B4-0F98-164E-A62E-1ABEBC6B1259}" type="pres">
      <dgm:prSet presAssocID="{9EB913DA-BCD2-AD45-BAE6-4AB8FE501466}" presName="vert1" presStyleCnt="0"/>
      <dgm:spPr/>
    </dgm:pt>
    <dgm:pt modelId="{C6BAB6A2-2955-B942-921E-11189FA819E3}" type="pres">
      <dgm:prSet presAssocID="{E33534B3-A0F7-824F-9DEC-9BD229B8C6A2}" presName="thickLine" presStyleLbl="alignNode1" presStyleIdx="4" presStyleCnt="8"/>
      <dgm:spPr/>
    </dgm:pt>
    <dgm:pt modelId="{21B67DFC-9B23-994F-8B05-9961FB4C2B90}" type="pres">
      <dgm:prSet presAssocID="{E33534B3-A0F7-824F-9DEC-9BD229B8C6A2}" presName="horz1" presStyleCnt="0"/>
      <dgm:spPr/>
    </dgm:pt>
    <dgm:pt modelId="{40423D89-7635-7F4E-B741-E394C1D7AA68}" type="pres">
      <dgm:prSet presAssocID="{E33534B3-A0F7-824F-9DEC-9BD229B8C6A2}" presName="tx1" presStyleLbl="revTx" presStyleIdx="4" presStyleCnt="8"/>
      <dgm:spPr/>
    </dgm:pt>
    <dgm:pt modelId="{989AC0A0-5464-864E-B48F-B45FB3724AA4}" type="pres">
      <dgm:prSet presAssocID="{E33534B3-A0F7-824F-9DEC-9BD229B8C6A2}" presName="vert1" presStyleCnt="0"/>
      <dgm:spPr/>
    </dgm:pt>
    <dgm:pt modelId="{7C5FA7C3-045D-0145-B244-FD7A741A0012}" type="pres">
      <dgm:prSet presAssocID="{205938E4-3C8C-B54C-BA31-9F4FD467CD95}" presName="thickLine" presStyleLbl="alignNode1" presStyleIdx="5" presStyleCnt="8"/>
      <dgm:spPr/>
    </dgm:pt>
    <dgm:pt modelId="{FCDE0689-2DC9-3A4A-A6D3-0E3B639F9CFC}" type="pres">
      <dgm:prSet presAssocID="{205938E4-3C8C-B54C-BA31-9F4FD467CD95}" presName="horz1" presStyleCnt="0"/>
      <dgm:spPr/>
    </dgm:pt>
    <dgm:pt modelId="{3A958517-81D6-4941-A302-333EEFA92DFE}" type="pres">
      <dgm:prSet presAssocID="{205938E4-3C8C-B54C-BA31-9F4FD467CD95}" presName="tx1" presStyleLbl="revTx" presStyleIdx="5" presStyleCnt="8"/>
      <dgm:spPr/>
    </dgm:pt>
    <dgm:pt modelId="{DBE06AB6-604D-414E-9079-ACF9E08152E0}" type="pres">
      <dgm:prSet presAssocID="{205938E4-3C8C-B54C-BA31-9F4FD467CD95}" presName="vert1" presStyleCnt="0"/>
      <dgm:spPr/>
    </dgm:pt>
    <dgm:pt modelId="{F347B76D-B31C-A04A-987E-FAFB9AE0C420}" type="pres">
      <dgm:prSet presAssocID="{7244B8D8-ACF9-2F48-9092-42CF4E589E64}" presName="thickLine" presStyleLbl="alignNode1" presStyleIdx="6" presStyleCnt="8"/>
      <dgm:spPr/>
    </dgm:pt>
    <dgm:pt modelId="{604B7B5D-6F80-5642-8E74-64CF3C37385F}" type="pres">
      <dgm:prSet presAssocID="{7244B8D8-ACF9-2F48-9092-42CF4E589E64}" presName="horz1" presStyleCnt="0"/>
      <dgm:spPr/>
    </dgm:pt>
    <dgm:pt modelId="{03AF5CAA-5B4D-154D-BAAE-114B3097D729}" type="pres">
      <dgm:prSet presAssocID="{7244B8D8-ACF9-2F48-9092-42CF4E589E64}" presName="tx1" presStyleLbl="revTx" presStyleIdx="6" presStyleCnt="8"/>
      <dgm:spPr/>
    </dgm:pt>
    <dgm:pt modelId="{45C5710C-67FE-3D41-82EB-EE6D29CFDE03}" type="pres">
      <dgm:prSet presAssocID="{7244B8D8-ACF9-2F48-9092-42CF4E589E64}" presName="vert1" presStyleCnt="0"/>
      <dgm:spPr/>
    </dgm:pt>
    <dgm:pt modelId="{0A932ED5-8D1F-714E-8CC8-C3E770361E29}" type="pres">
      <dgm:prSet presAssocID="{2FFBA683-A300-9C47-8BCC-8BAC15C41849}" presName="thickLine" presStyleLbl="alignNode1" presStyleIdx="7" presStyleCnt="8"/>
      <dgm:spPr/>
    </dgm:pt>
    <dgm:pt modelId="{5ECCEC55-32FA-A441-90C3-4D7D8263EE59}" type="pres">
      <dgm:prSet presAssocID="{2FFBA683-A300-9C47-8BCC-8BAC15C41849}" presName="horz1" presStyleCnt="0"/>
      <dgm:spPr/>
    </dgm:pt>
    <dgm:pt modelId="{061B8553-31AC-CC4A-A359-9133AF523189}" type="pres">
      <dgm:prSet presAssocID="{2FFBA683-A300-9C47-8BCC-8BAC15C41849}" presName="tx1" presStyleLbl="revTx" presStyleIdx="7" presStyleCnt="8"/>
      <dgm:spPr/>
    </dgm:pt>
    <dgm:pt modelId="{2A25BB9F-F2F3-8046-9C7D-43AE0ADCB1CA}" type="pres">
      <dgm:prSet presAssocID="{2FFBA683-A300-9C47-8BCC-8BAC15C41849}" presName="vert1" presStyleCnt="0"/>
      <dgm:spPr/>
    </dgm:pt>
  </dgm:ptLst>
  <dgm:cxnLst>
    <dgm:cxn modelId="{0F041E02-16E9-884F-9BD5-14449E655337}" type="presOf" srcId="{2FFBA683-A300-9C47-8BCC-8BAC15C41849}" destId="{061B8553-31AC-CC4A-A359-9133AF523189}" srcOrd="0" destOrd="0" presId="urn:microsoft.com/office/officeart/2008/layout/LinedList"/>
    <dgm:cxn modelId="{303BCB0F-4910-BA4A-B3FF-567E1D90D35B}" type="presOf" srcId="{9EB913DA-BCD2-AD45-BAE6-4AB8FE501466}" destId="{46241B24-FAAF-B04A-911C-9902BB634755}" srcOrd="0" destOrd="0" presId="urn:microsoft.com/office/officeart/2008/layout/LinedList"/>
    <dgm:cxn modelId="{F90D7C11-B584-E244-B19A-9DAFF62F5C1F}" srcId="{545BA853-1C8B-F649-BEB1-B2C2795EC3F2}" destId="{9EB913DA-BCD2-AD45-BAE6-4AB8FE501466}" srcOrd="3" destOrd="0" parTransId="{3F14C2E5-D0C5-6C48-AF61-DCA1580D8207}" sibTransId="{5A34FEF5-0E0B-C14C-AB48-8E01214D31A4}"/>
    <dgm:cxn modelId="{D076BB15-F483-9E4F-BE3C-7D1892C82992}" srcId="{545BA853-1C8B-F649-BEB1-B2C2795EC3F2}" destId="{2FFBA683-A300-9C47-8BCC-8BAC15C41849}" srcOrd="7" destOrd="0" parTransId="{5967575A-2B54-D14C-B293-60B5C3C2F3D2}" sibTransId="{E7442314-FB20-AA4E-92BF-8EF1D45F0194}"/>
    <dgm:cxn modelId="{7D274E16-DE45-234D-AB3F-C1DEBE0FF884}" type="presOf" srcId="{E0BE3A2D-8145-E145-B2E6-9BC9521FA664}" destId="{3D974D7B-61AD-4341-962D-012D9DC94405}" srcOrd="0" destOrd="0" presId="urn:microsoft.com/office/officeart/2008/layout/LinedList"/>
    <dgm:cxn modelId="{0668D236-75DE-F640-966E-C26455BF3E7B}" srcId="{545BA853-1C8B-F649-BEB1-B2C2795EC3F2}" destId="{205938E4-3C8C-B54C-BA31-9F4FD467CD95}" srcOrd="5" destOrd="0" parTransId="{B0CA63B4-E95F-A841-90D3-F7278859767F}" sibTransId="{1E27F5BC-FB5F-4348-A4CB-61CA382EF545}"/>
    <dgm:cxn modelId="{DE9DEB3E-0621-DB45-BAF8-AB505F13A542}" srcId="{545BA853-1C8B-F649-BEB1-B2C2795EC3F2}" destId="{E0BE3A2D-8145-E145-B2E6-9BC9521FA664}" srcOrd="1" destOrd="0" parTransId="{2203733C-0F22-7040-B5D2-7FC7D16BFC06}" sibTransId="{5E6713D3-5B5D-534A-BEDA-E22FB591C953}"/>
    <dgm:cxn modelId="{0452AD50-D141-1846-AC5A-ACEC68FBEAEB}" type="presOf" srcId="{205938E4-3C8C-B54C-BA31-9F4FD467CD95}" destId="{3A958517-81D6-4941-A302-333EEFA92DFE}" srcOrd="0" destOrd="0" presId="urn:microsoft.com/office/officeart/2008/layout/LinedList"/>
    <dgm:cxn modelId="{3432D465-BFD6-9B4A-853A-5743AC7C9261}" type="presOf" srcId="{545BA853-1C8B-F649-BEB1-B2C2795EC3F2}" destId="{9172C679-4341-C74B-B1AE-3D2567E94C6F}" srcOrd="0" destOrd="0" presId="urn:microsoft.com/office/officeart/2008/layout/LinedList"/>
    <dgm:cxn modelId="{405DAE73-84D8-8F4E-A73B-DB5D6F36BD71}" srcId="{545BA853-1C8B-F649-BEB1-B2C2795EC3F2}" destId="{E33534B3-A0F7-824F-9DEC-9BD229B8C6A2}" srcOrd="4" destOrd="0" parTransId="{C02F10A1-2192-5C4D-B2E5-16E196DAE9A5}" sibTransId="{EF38079B-18DB-6549-A29A-0C7ABB320161}"/>
    <dgm:cxn modelId="{CE17E385-BEF4-0F4B-BFC0-C130B0F0FD27}" srcId="{545BA853-1C8B-F649-BEB1-B2C2795EC3F2}" destId="{A7B9810A-B087-FF4A-92D3-DB21C1D21C24}" srcOrd="0" destOrd="0" parTransId="{79DF3E71-4B00-1A4A-A6B9-5B7A30407FFC}" sibTransId="{6250718C-CEA9-8F45-93B3-C76A675EAC3D}"/>
    <dgm:cxn modelId="{46D54D8E-103C-3043-943C-94C55FED3724}" type="presOf" srcId="{A7B9810A-B087-FF4A-92D3-DB21C1D21C24}" destId="{05CE480A-EE9B-2843-A631-099B24064A9E}" srcOrd="0" destOrd="0" presId="urn:microsoft.com/office/officeart/2008/layout/LinedList"/>
    <dgm:cxn modelId="{2E1F5894-87BB-2D4D-A332-F4ED2F907EF6}" srcId="{545BA853-1C8B-F649-BEB1-B2C2795EC3F2}" destId="{7244B8D8-ACF9-2F48-9092-42CF4E589E64}" srcOrd="6" destOrd="0" parTransId="{E80C7AB6-6012-D341-9E56-632268310EC7}" sibTransId="{B654765D-4BFB-7240-BEA8-FF6790EC963E}"/>
    <dgm:cxn modelId="{03E2B6B0-ED58-F944-8208-271B9E082C96}" type="presOf" srcId="{E33534B3-A0F7-824F-9DEC-9BD229B8C6A2}" destId="{40423D89-7635-7F4E-B741-E394C1D7AA68}" srcOrd="0" destOrd="0" presId="urn:microsoft.com/office/officeart/2008/layout/LinedList"/>
    <dgm:cxn modelId="{BAB08BB3-BEC0-9047-B799-B50B21B25FE7}" type="presOf" srcId="{7244B8D8-ACF9-2F48-9092-42CF4E589E64}" destId="{03AF5CAA-5B4D-154D-BAAE-114B3097D729}" srcOrd="0" destOrd="0" presId="urn:microsoft.com/office/officeart/2008/layout/LinedList"/>
    <dgm:cxn modelId="{4033DDE4-A9F7-F84F-8EBA-0EF8D8E09816}" type="presOf" srcId="{CB46772A-1E29-9742-9619-1A51B89CD2CB}" destId="{4585253B-0E65-244E-8C36-B7DB0C3FDB4C}" srcOrd="0" destOrd="0" presId="urn:microsoft.com/office/officeart/2008/layout/LinedList"/>
    <dgm:cxn modelId="{F8C713F0-8A3E-904C-BE98-BB064A41ACD6}" srcId="{545BA853-1C8B-F649-BEB1-B2C2795EC3F2}" destId="{CB46772A-1E29-9742-9619-1A51B89CD2CB}" srcOrd="2" destOrd="0" parTransId="{BA0049B9-95FB-8241-BE59-8766D70497D3}" sibTransId="{1839F1DD-AE47-9145-8700-75355962F449}"/>
    <dgm:cxn modelId="{C2B7C8D2-292D-974A-BF10-03D34004DA07}" type="presParOf" srcId="{9172C679-4341-C74B-B1AE-3D2567E94C6F}" destId="{5293C901-4341-7349-85F6-EDF443F42EE2}" srcOrd="0" destOrd="0" presId="urn:microsoft.com/office/officeart/2008/layout/LinedList"/>
    <dgm:cxn modelId="{2B85A657-DA13-0841-B4D8-2061AE276075}" type="presParOf" srcId="{9172C679-4341-C74B-B1AE-3D2567E94C6F}" destId="{E83E81DC-2D4A-544C-AE49-CB13A4EAB6D5}" srcOrd="1" destOrd="0" presId="urn:microsoft.com/office/officeart/2008/layout/LinedList"/>
    <dgm:cxn modelId="{A07CDEB0-96DE-3040-ADF0-18C67D47B18E}" type="presParOf" srcId="{E83E81DC-2D4A-544C-AE49-CB13A4EAB6D5}" destId="{05CE480A-EE9B-2843-A631-099B24064A9E}" srcOrd="0" destOrd="0" presId="urn:microsoft.com/office/officeart/2008/layout/LinedList"/>
    <dgm:cxn modelId="{5E9A88BF-B14F-1644-A1D9-01FD5FDA4506}" type="presParOf" srcId="{E83E81DC-2D4A-544C-AE49-CB13A4EAB6D5}" destId="{E07C29F6-185B-D248-B0FE-966A81AADD9E}" srcOrd="1" destOrd="0" presId="urn:microsoft.com/office/officeart/2008/layout/LinedList"/>
    <dgm:cxn modelId="{CA516440-4C47-6941-B87D-635C56521CF6}" type="presParOf" srcId="{9172C679-4341-C74B-B1AE-3D2567E94C6F}" destId="{0189DD17-7F43-D243-9E30-B9BC973929CC}" srcOrd="2" destOrd="0" presId="urn:microsoft.com/office/officeart/2008/layout/LinedList"/>
    <dgm:cxn modelId="{3BC82AF9-AD8C-BD44-948C-B66C279C7183}" type="presParOf" srcId="{9172C679-4341-C74B-B1AE-3D2567E94C6F}" destId="{5F1D63A3-B1C9-BC46-9F45-61C62689F364}" srcOrd="3" destOrd="0" presId="urn:microsoft.com/office/officeart/2008/layout/LinedList"/>
    <dgm:cxn modelId="{B31611F3-510D-9A4F-B875-DCEDC941BE18}" type="presParOf" srcId="{5F1D63A3-B1C9-BC46-9F45-61C62689F364}" destId="{3D974D7B-61AD-4341-962D-012D9DC94405}" srcOrd="0" destOrd="0" presId="urn:microsoft.com/office/officeart/2008/layout/LinedList"/>
    <dgm:cxn modelId="{06AE0BB7-4C34-3C4F-A3D7-FD571D3EB400}" type="presParOf" srcId="{5F1D63A3-B1C9-BC46-9F45-61C62689F364}" destId="{2FF779E3-2C3B-2346-B254-F84259A7606D}" srcOrd="1" destOrd="0" presId="urn:microsoft.com/office/officeart/2008/layout/LinedList"/>
    <dgm:cxn modelId="{599D6381-D4A7-F949-A9BA-8AE69CCAD762}" type="presParOf" srcId="{9172C679-4341-C74B-B1AE-3D2567E94C6F}" destId="{A5CDBA97-85FA-2342-810C-6A81A2768E9C}" srcOrd="4" destOrd="0" presId="urn:microsoft.com/office/officeart/2008/layout/LinedList"/>
    <dgm:cxn modelId="{C41718B3-C655-5B42-9668-E4C66066A636}" type="presParOf" srcId="{9172C679-4341-C74B-B1AE-3D2567E94C6F}" destId="{50E2F677-ADAA-874E-A73C-A948AEB9B84E}" srcOrd="5" destOrd="0" presId="urn:microsoft.com/office/officeart/2008/layout/LinedList"/>
    <dgm:cxn modelId="{2F7B7020-9F90-2F4E-9C7C-E56B8B8B53C2}" type="presParOf" srcId="{50E2F677-ADAA-874E-A73C-A948AEB9B84E}" destId="{4585253B-0E65-244E-8C36-B7DB0C3FDB4C}" srcOrd="0" destOrd="0" presId="urn:microsoft.com/office/officeart/2008/layout/LinedList"/>
    <dgm:cxn modelId="{61C2DEC1-6F7A-364A-A3CD-16D937FE76C4}" type="presParOf" srcId="{50E2F677-ADAA-874E-A73C-A948AEB9B84E}" destId="{342CA82E-4705-2E4A-8D76-1C6899DA8677}" srcOrd="1" destOrd="0" presId="urn:microsoft.com/office/officeart/2008/layout/LinedList"/>
    <dgm:cxn modelId="{5E88AC15-9AA4-214F-9BB4-1226BA02BAAD}" type="presParOf" srcId="{9172C679-4341-C74B-B1AE-3D2567E94C6F}" destId="{3BC0D352-183E-C04E-87CC-EA072557A519}" srcOrd="6" destOrd="0" presId="urn:microsoft.com/office/officeart/2008/layout/LinedList"/>
    <dgm:cxn modelId="{6EB2A72D-6019-6F45-A851-6F2C4569DE70}" type="presParOf" srcId="{9172C679-4341-C74B-B1AE-3D2567E94C6F}" destId="{369FE9F5-D187-4446-A91C-39F041880966}" srcOrd="7" destOrd="0" presId="urn:microsoft.com/office/officeart/2008/layout/LinedList"/>
    <dgm:cxn modelId="{3CEF8AC3-DAEC-4641-AE29-6486148C1D4B}" type="presParOf" srcId="{369FE9F5-D187-4446-A91C-39F041880966}" destId="{46241B24-FAAF-B04A-911C-9902BB634755}" srcOrd="0" destOrd="0" presId="urn:microsoft.com/office/officeart/2008/layout/LinedList"/>
    <dgm:cxn modelId="{5C9F9314-6038-4F49-9E8D-CF4F694EDFB0}" type="presParOf" srcId="{369FE9F5-D187-4446-A91C-39F041880966}" destId="{757CD9B4-0F98-164E-A62E-1ABEBC6B1259}" srcOrd="1" destOrd="0" presId="urn:microsoft.com/office/officeart/2008/layout/LinedList"/>
    <dgm:cxn modelId="{04A43E94-1652-EC47-8242-28FB9AB52A6B}" type="presParOf" srcId="{9172C679-4341-C74B-B1AE-3D2567E94C6F}" destId="{C6BAB6A2-2955-B942-921E-11189FA819E3}" srcOrd="8" destOrd="0" presId="urn:microsoft.com/office/officeart/2008/layout/LinedList"/>
    <dgm:cxn modelId="{A59832D6-C3D7-704B-A2D3-CE47EA66E7CA}" type="presParOf" srcId="{9172C679-4341-C74B-B1AE-3D2567E94C6F}" destId="{21B67DFC-9B23-994F-8B05-9961FB4C2B90}" srcOrd="9" destOrd="0" presId="urn:microsoft.com/office/officeart/2008/layout/LinedList"/>
    <dgm:cxn modelId="{3B9E2F31-BA16-9044-8CE6-D5445E8C63A3}" type="presParOf" srcId="{21B67DFC-9B23-994F-8B05-9961FB4C2B90}" destId="{40423D89-7635-7F4E-B741-E394C1D7AA68}" srcOrd="0" destOrd="0" presId="urn:microsoft.com/office/officeart/2008/layout/LinedList"/>
    <dgm:cxn modelId="{69F9B404-617C-1E4D-9831-9F445C55D0BB}" type="presParOf" srcId="{21B67DFC-9B23-994F-8B05-9961FB4C2B90}" destId="{989AC0A0-5464-864E-B48F-B45FB3724AA4}" srcOrd="1" destOrd="0" presId="urn:microsoft.com/office/officeart/2008/layout/LinedList"/>
    <dgm:cxn modelId="{CB086014-5075-FD48-992A-C8B8607A729D}" type="presParOf" srcId="{9172C679-4341-C74B-B1AE-3D2567E94C6F}" destId="{7C5FA7C3-045D-0145-B244-FD7A741A0012}" srcOrd="10" destOrd="0" presId="urn:microsoft.com/office/officeart/2008/layout/LinedList"/>
    <dgm:cxn modelId="{B941D07F-F18C-6E40-BF2A-8F9CDF1D3ADE}" type="presParOf" srcId="{9172C679-4341-C74B-B1AE-3D2567E94C6F}" destId="{FCDE0689-2DC9-3A4A-A6D3-0E3B639F9CFC}" srcOrd="11" destOrd="0" presId="urn:microsoft.com/office/officeart/2008/layout/LinedList"/>
    <dgm:cxn modelId="{ED1CED6F-5AF7-B443-A850-F0C94AABE571}" type="presParOf" srcId="{FCDE0689-2DC9-3A4A-A6D3-0E3B639F9CFC}" destId="{3A958517-81D6-4941-A302-333EEFA92DFE}" srcOrd="0" destOrd="0" presId="urn:microsoft.com/office/officeart/2008/layout/LinedList"/>
    <dgm:cxn modelId="{6251E33C-0961-DA45-8269-947ACDA62C0D}" type="presParOf" srcId="{FCDE0689-2DC9-3A4A-A6D3-0E3B639F9CFC}" destId="{DBE06AB6-604D-414E-9079-ACF9E08152E0}" srcOrd="1" destOrd="0" presId="urn:microsoft.com/office/officeart/2008/layout/LinedList"/>
    <dgm:cxn modelId="{EEAEB854-DA20-974F-89D6-52002929EC49}" type="presParOf" srcId="{9172C679-4341-C74B-B1AE-3D2567E94C6F}" destId="{F347B76D-B31C-A04A-987E-FAFB9AE0C420}" srcOrd="12" destOrd="0" presId="urn:microsoft.com/office/officeart/2008/layout/LinedList"/>
    <dgm:cxn modelId="{361C99D5-85F3-2349-B8B8-CB0F1CE8928D}" type="presParOf" srcId="{9172C679-4341-C74B-B1AE-3D2567E94C6F}" destId="{604B7B5D-6F80-5642-8E74-64CF3C37385F}" srcOrd="13" destOrd="0" presId="urn:microsoft.com/office/officeart/2008/layout/LinedList"/>
    <dgm:cxn modelId="{9E9D5D14-D00F-EC4A-885E-92148D563D40}" type="presParOf" srcId="{604B7B5D-6F80-5642-8E74-64CF3C37385F}" destId="{03AF5CAA-5B4D-154D-BAAE-114B3097D729}" srcOrd="0" destOrd="0" presId="urn:microsoft.com/office/officeart/2008/layout/LinedList"/>
    <dgm:cxn modelId="{8A73FA70-54DC-DF48-9923-0F3F70665BA4}" type="presParOf" srcId="{604B7B5D-6F80-5642-8E74-64CF3C37385F}" destId="{45C5710C-67FE-3D41-82EB-EE6D29CFDE03}" srcOrd="1" destOrd="0" presId="urn:microsoft.com/office/officeart/2008/layout/LinedList"/>
    <dgm:cxn modelId="{8C93ED4A-BAB7-1C40-A7BE-83EFD69F117F}" type="presParOf" srcId="{9172C679-4341-C74B-B1AE-3D2567E94C6F}" destId="{0A932ED5-8D1F-714E-8CC8-C3E770361E29}" srcOrd="14" destOrd="0" presId="urn:microsoft.com/office/officeart/2008/layout/LinedList"/>
    <dgm:cxn modelId="{00E1CABA-576D-854D-886B-026611E19A09}" type="presParOf" srcId="{9172C679-4341-C74B-B1AE-3D2567E94C6F}" destId="{5ECCEC55-32FA-A441-90C3-4D7D8263EE59}" srcOrd="15" destOrd="0" presId="urn:microsoft.com/office/officeart/2008/layout/LinedList"/>
    <dgm:cxn modelId="{569BD974-ED6D-CF48-BBF3-8CD50E91B72D}" type="presParOf" srcId="{5ECCEC55-32FA-A441-90C3-4D7D8263EE59}" destId="{061B8553-31AC-CC4A-A359-9133AF523189}" srcOrd="0" destOrd="0" presId="urn:microsoft.com/office/officeart/2008/layout/LinedList"/>
    <dgm:cxn modelId="{96DF9DA3-B644-7846-869B-85ED717E24A9}" type="presParOf" srcId="{5ECCEC55-32FA-A441-90C3-4D7D8263EE59}" destId="{2A25BB9F-F2F3-8046-9C7D-43AE0ADCB1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EDEB704-9E44-A04A-BDBD-DA9E07A1A3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7F92BB5-8CB6-5F49-918E-D0B455639FE3}">
      <dgm:prSet/>
      <dgm:spPr/>
      <dgm:t>
        <a:bodyPr/>
        <a:lstStyle/>
        <a:p>
          <a:r>
            <a:rPr lang="zh-CN" altLang="en-US" b="0" i="0" u="none"/>
            <a:t>第四百四十条　</a:t>
          </a:r>
          <a:r>
            <a:rPr lang="en-US" altLang="zh-CN" b="0" i="0" u="none"/>
            <a:t>【</a:t>
          </a:r>
          <a:r>
            <a:rPr lang="zh-CN" altLang="en-US" b="0" i="0" u="none"/>
            <a:t>权利质权的范围</a:t>
          </a:r>
          <a:r>
            <a:rPr lang="en-US" altLang="zh-CN" b="0" i="0" u="none"/>
            <a:t>】</a:t>
          </a:r>
          <a:r>
            <a:rPr lang="zh-CN" altLang="en-US" b="0" i="0" u="none"/>
            <a:t>债务人或者第三人有权处分的下列权利可以出质</a:t>
          </a:r>
          <a:r>
            <a:rPr lang="en-US" altLang="zh-CN" b="0" i="0" u="none"/>
            <a:t>:</a:t>
          </a:r>
        </a:p>
      </dgm:t>
    </dgm:pt>
    <dgm:pt modelId="{DD769EAF-A397-874D-9A30-6BDFC60B416A}" type="parTrans" cxnId="{C2007D13-C790-494D-98CA-5D69023B2527}">
      <dgm:prSet/>
      <dgm:spPr/>
      <dgm:t>
        <a:bodyPr/>
        <a:lstStyle/>
        <a:p>
          <a:endParaRPr lang="zh-CN" altLang="en-US"/>
        </a:p>
      </dgm:t>
    </dgm:pt>
    <dgm:pt modelId="{2F3C1680-D3C4-DA4B-9401-5E0346CFF17D}" type="sibTrans" cxnId="{C2007D13-C790-494D-98CA-5D69023B2527}">
      <dgm:prSet/>
      <dgm:spPr/>
      <dgm:t>
        <a:bodyPr/>
        <a:lstStyle/>
        <a:p>
          <a:endParaRPr lang="zh-CN" altLang="en-US"/>
        </a:p>
      </dgm:t>
    </dgm:pt>
    <dgm:pt modelId="{D2DE10D5-E498-0D43-852A-3D307F5FFD84}">
      <dgm:prSet/>
      <dgm:spPr/>
      <dgm:t>
        <a:bodyPr/>
        <a:lstStyle/>
        <a:p>
          <a:r>
            <a:rPr lang="en-US" altLang="zh-CN" b="0" i="0" u="none"/>
            <a:t>(</a:t>
          </a:r>
          <a:r>
            <a:rPr lang="zh-CN" altLang="en-US" b="0" i="0" u="none"/>
            <a:t>一</a:t>
          </a:r>
          <a:r>
            <a:rPr lang="en-US" altLang="zh-CN" b="0" i="0" u="none"/>
            <a:t>)</a:t>
          </a:r>
          <a:r>
            <a:rPr lang="zh-CN" altLang="en-US" b="0" i="0" u="none"/>
            <a:t>汇票、本票、支票</a:t>
          </a:r>
          <a:r>
            <a:rPr lang="en-US" altLang="zh-CN" b="0" i="0" u="none"/>
            <a:t>;</a:t>
          </a:r>
        </a:p>
      </dgm:t>
    </dgm:pt>
    <dgm:pt modelId="{EF96D4C4-8361-D14F-9FE6-6275758ADE05}" type="parTrans" cxnId="{D62D725F-D491-CB47-9567-98CE37DF1660}">
      <dgm:prSet/>
      <dgm:spPr/>
      <dgm:t>
        <a:bodyPr/>
        <a:lstStyle/>
        <a:p>
          <a:endParaRPr lang="zh-CN" altLang="en-US"/>
        </a:p>
      </dgm:t>
    </dgm:pt>
    <dgm:pt modelId="{1574CCD2-A9A5-A049-9A0F-A9B7F21D0F3B}" type="sibTrans" cxnId="{D62D725F-D491-CB47-9567-98CE37DF1660}">
      <dgm:prSet/>
      <dgm:spPr/>
      <dgm:t>
        <a:bodyPr/>
        <a:lstStyle/>
        <a:p>
          <a:endParaRPr lang="zh-CN" altLang="en-US"/>
        </a:p>
      </dgm:t>
    </dgm:pt>
    <dgm:pt modelId="{7B3259D5-B267-1840-8606-0BF83965F102}">
      <dgm:prSet/>
      <dgm:spPr/>
      <dgm:t>
        <a:bodyPr/>
        <a:lstStyle/>
        <a:p>
          <a:r>
            <a:rPr lang="en-US" altLang="zh-CN" b="0" i="0" u="none"/>
            <a:t>(</a:t>
          </a:r>
          <a:r>
            <a:rPr lang="zh-CN" altLang="en-US" b="0" i="0" u="none"/>
            <a:t>二</a:t>
          </a:r>
          <a:r>
            <a:rPr lang="en-US" altLang="zh-CN" b="0" i="0" u="none"/>
            <a:t>)</a:t>
          </a:r>
          <a:r>
            <a:rPr lang="zh-CN" altLang="en-US" b="0" i="0" u="none"/>
            <a:t>债券、存款单</a:t>
          </a:r>
          <a:r>
            <a:rPr lang="en-US" altLang="zh-CN" b="0" i="0" u="none"/>
            <a:t>;</a:t>
          </a:r>
        </a:p>
      </dgm:t>
    </dgm:pt>
    <dgm:pt modelId="{FE034962-9791-8D49-93BD-0B1E08E2A3AE}" type="parTrans" cxnId="{016E025E-B521-DC42-A17E-1915863DE4D4}">
      <dgm:prSet/>
      <dgm:spPr/>
      <dgm:t>
        <a:bodyPr/>
        <a:lstStyle/>
        <a:p>
          <a:endParaRPr lang="zh-CN" altLang="en-US"/>
        </a:p>
      </dgm:t>
    </dgm:pt>
    <dgm:pt modelId="{7484FBD9-8C84-CD4E-80B9-19019AD175DE}" type="sibTrans" cxnId="{016E025E-B521-DC42-A17E-1915863DE4D4}">
      <dgm:prSet/>
      <dgm:spPr/>
      <dgm:t>
        <a:bodyPr/>
        <a:lstStyle/>
        <a:p>
          <a:endParaRPr lang="zh-CN" altLang="en-US"/>
        </a:p>
      </dgm:t>
    </dgm:pt>
    <dgm:pt modelId="{A47E7107-8C6A-D94E-AC9F-17FAEDF6A696}">
      <dgm:prSet/>
      <dgm:spPr/>
      <dgm:t>
        <a:bodyPr/>
        <a:lstStyle/>
        <a:p>
          <a:r>
            <a:rPr lang="en-US" altLang="zh-CN" b="0" i="0" u="none"/>
            <a:t>(</a:t>
          </a:r>
          <a:r>
            <a:rPr lang="zh-CN" altLang="en-US" b="0" i="0" u="none"/>
            <a:t>三</a:t>
          </a:r>
          <a:r>
            <a:rPr lang="en-US" altLang="zh-CN" b="0" i="0" u="none"/>
            <a:t>)</a:t>
          </a:r>
          <a:r>
            <a:rPr lang="zh-CN" altLang="en-US" b="0" i="0" u="none"/>
            <a:t>仓单、提单</a:t>
          </a:r>
          <a:r>
            <a:rPr lang="en-US" altLang="zh-CN" b="0" i="0" u="none"/>
            <a:t>;</a:t>
          </a:r>
        </a:p>
      </dgm:t>
    </dgm:pt>
    <dgm:pt modelId="{B2AD1BFE-23E0-394F-8E12-25D39E8F57B7}" type="parTrans" cxnId="{BA4B40E4-843D-FF46-996E-C2232792B8F5}">
      <dgm:prSet/>
      <dgm:spPr/>
      <dgm:t>
        <a:bodyPr/>
        <a:lstStyle/>
        <a:p>
          <a:endParaRPr lang="zh-CN" altLang="en-US"/>
        </a:p>
      </dgm:t>
    </dgm:pt>
    <dgm:pt modelId="{F5FA1AB2-C620-D845-B9E6-4FEB67AF8AC3}" type="sibTrans" cxnId="{BA4B40E4-843D-FF46-996E-C2232792B8F5}">
      <dgm:prSet/>
      <dgm:spPr/>
      <dgm:t>
        <a:bodyPr/>
        <a:lstStyle/>
        <a:p>
          <a:endParaRPr lang="zh-CN" altLang="en-US"/>
        </a:p>
      </dgm:t>
    </dgm:pt>
    <dgm:pt modelId="{593A71AE-C10D-1041-9B4E-11AA7BFCFAFA}">
      <dgm:prSet/>
      <dgm:spPr/>
      <dgm:t>
        <a:bodyPr/>
        <a:lstStyle/>
        <a:p>
          <a:r>
            <a:rPr lang="en-US" altLang="zh-CN" b="0" i="0" u="none"/>
            <a:t>(</a:t>
          </a:r>
          <a:r>
            <a:rPr lang="zh-CN" altLang="en-US" b="0" i="0" u="none"/>
            <a:t>四</a:t>
          </a:r>
          <a:r>
            <a:rPr lang="en-US" altLang="zh-CN" b="0" i="0" u="none"/>
            <a:t>)</a:t>
          </a:r>
          <a:r>
            <a:rPr lang="zh-CN" altLang="en-US" b="0" i="0" u="none"/>
            <a:t>可以转让的基金份额、股权</a:t>
          </a:r>
          <a:r>
            <a:rPr lang="en-US" altLang="zh-CN" b="0" i="0" u="none"/>
            <a:t>;</a:t>
          </a:r>
        </a:p>
      </dgm:t>
    </dgm:pt>
    <dgm:pt modelId="{614ED72E-531C-AA4E-92F1-53997B1452CA}" type="parTrans" cxnId="{F37A4AC0-F9B7-3B41-A08B-472C02443994}">
      <dgm:prSet/>
      <dgm:spPr/>
      <dgm:t>
        <a:bodyPr/>
        <a:lstStyle/>
        <a:p>
          <a:endParaRPr lang="zh-CN" altLang="en-US"/>
        </a:p>
      </dgm:t>
    </dgm:pt>
    <dgm:pt modelId="{1C181B6D-14C4-2949-9741-28F68F5B1180}" type="sibTrans" cxnId="{F37A4AC0-F9B7-3B41-A08B-472C02443994}">
      <dgm:prSet/>
      <dgm:spPr/>
      <dgm:t>
        <a:bodyPr/>
        <a:lstStyle/>
        <a:p>
          <a:endParaRPr lang="zh-CN" altLang="en-US"/>
        </a:p>
      </dgm:t>
    </dgm:pt>
    <dgm:pt modelId="{461740E1-B5C9-E846-A29E-DBB32C465973}">
      <dgm:prSet/>
      <dgm:spPr/>
      <dgm:t>
        <a:bodyPr/>
        <a:lstStyle/>
        <a:p>
          <a:r>
            <a:rPr lang="en-US" altLang="zh-CN" b="0" i="0" u="none"/>
            <a:t>(</a:t>
          </a:r>
          <a:r>
            <a:rPr lang="zh-CN" altLang="en-US" b="0" i="0" u="none"/>
            <a:t>五</a:t>
          </a:r>
          <a:r>
            <a:rPr lang="en-US" altLang="zh-CN" b="0" i="0" u="none"/>
            <a:t>)</a:t>
          </a:r>
          <a:r>
            <a:rPr lang="zh-CN" altLang="en-US" b="0" i="0" u="none"/>
            <a:t>可以转让的注册商标专用权、专利权、著作权等知识产权中的财产权</a:t>
          </a:r>
          <a:r>
            <a:rPr lang="en-US" altLang="zh-CN" b="0" i="0" u="none"/>
            <a:t>;</a:t>
          </a:r>
        </a:p>
      </dgm:t>
    </dgm:pt>
    <dgm:pt modelId="{5223C87C-BD60-B748-963C-EF1EC01D4F5B}" type="parTrans" cxnId="{04127B6C-4669-C84B-BA78-C79D3A62E1C4}">
      <dgm:prSet/>
      <dgm:spPr/>
      <dgm:t>
        <a:bodyPr/>
        <a:lstStyle/>
        <a:p>
          <a:endParaRPr lang="zh-CN" altLang="en-US"/>
        </a:p>
      </dgm:t>
    </dgm:pt>
    <dgm:pt modelId="{2BBC3AF9-E318-B748-AD4F-C38151DFE6CA}" type="sibTrans" cxnId="{04127B6C-4669-C84B-BA78-C79D3A62E1C4}">
      <dgm:prSet/>
      <dgm:spPr/>
      <dgm:t>
        <a:bodyPr/>
        <a:lstStyle/>
        <a:p>
          <a:endParaRPr lang="zh-CN" altLang="en-US"/>
        </a:p>
      </dgm:t>
    </dgm:pt>
    <dgm:pt modelId="{17AFA2D7-083D-BB48-9591-14F510896926}">
      <dgm:prSet/>
      <dgm:spPr/>
      <dgm:t>
        <a:bodyPr/>
        <a:lstStyle/>
        <a:p>
          <a:r>
            <a:rPr lang="en-US" altLang="zh-CN" b="0" i="0" u="none"/>
            <a:t>(</a:t>
          </a:r>
          <a:r>
            <a:rPr lang="zh-CN" altLang="en-US" b="0" i="0" u="none"/>
            <a:t>六</a:t>
          </a:r>
          <a:r>
            <a:rPr lang="en-US" altLang="zh-CN" b="0" i="0" u="none"/>
            <a:t>)</a:t>
          </a:r>
          <a:r>
            <a:rPr lang="zh-CN" altLang="en-US" b="0" i="0" u="none"/>
            <a:t>现有的以及将有的应收账款</a:t>
          </a:r>
          <a:r>
            <a:rPr lang="en-US" altLang="zh-CN" b="0" i="0" u="none"/>
            <a:t>;</a:t>
          </a:r>
        </a:p>
      </dgm:t>
    </dgm:pt>
    <dgm:pt modelId="{B87E9DD3-6B34-7041-A875-3D4461D01268}" type="parTrans" cxnId="{9E4718A5-7863-6F4B-B212-5A2FA7CFC6D0}">
      <dgm:prSet/>
      <dgm:spPr/>
      <dgm:t>
        <a:bodyPr/>
        <a:lstStyle/>
        <a:p>
          <a:endParaRPr lang="zh-CN" altLang="en-US"/>
        </a:p>
      </dgm:t>
    </dgm:pt>
    <dgm:pt modelId="{3ACDA888-3FF2-3848-81B4-8013AD54146E}" type="sibTrans" cxnId="{9E4718A5-7863-6F4B-B212-5A2FA7CFC6D0}">
      <dgm:prSet/>
      <dgm:spPr/>
      <dgm:t>
        <a:bodyPr/>
        <a:lstStyle/>
        <a:p>
          <a:endParaRPr lang="zh-CN" altLang="en-US"/>
        </a:p>
      </dgm:t>
    </dgm:pt>
    <dgm:pt modelId="{60B95E8E-F041-6F42-91F0-7C38671D8ACF}">
      <dgm:prSet/>
      <dgm:spPr/>
      <dgm:t>
        <a:bodyPr/>
        <a:lstStyle/>
        <a:p>
          <a:r>
            <a:rPr lang="en-US" altLang="zh-CN" b="0" i="0" u="none"/>
            <a:t>(</a:t>
          </a:r>
          <a:r>
            <a:rPr lang="zh-CN" altLang="en-US" b="0" i="0" u="none"/>
            <a:t>七</a:t>
          </a:r>
          <a:r>
            <a:rPr lang="en-US" altLang="zh-CN" b="0" i="0" u="none"/>
            <a:t>)</a:t>
          </a:r>
          <a:r>
            <a:rPr lang="zh-CN" altLang="en-US" b="0" i="0" u="none"/>
            <a:t>法律、行政法规规定可以出质的其他财产权利。</a:t>
          </a:r>
        </a:p>
      </dgm:t>
    </dgm:pt>
    <dgm:pt modelId="{EF4DDB81-4697-D94F-8502-7555787D264F}" type="parTrans" cxnId="{5427CCF0-6AD4-6148-929C-79796B1B5B99}">
      <dgm:prSet/>
      <dgm:spPr/>
      <dgm:t>
        <a:bodyPr/>
        <a:lstStyle/>
        <a:p>
          <a:endParaRPr lang="zh-CN" altLang="en-US"/>
        </a:p>
      </dgm:t>
    </dgm:pt>
    <dgm:pt modelId="{D44FC20F-C2F5-534F-8732-36392A388125}" type="sibTrans" cxnId="{5427CCF0-6AD4-6148-929C-79796B1B5B99}">
      <dgm:prSet/>
      <dgm:spPr/>
      <dgm:t>
        <a:bodyPr/>
        <a:lstStyle/>
        <a:p>
          <a:endParaRPr lang="zh-CN" altLang="en-US"/>
        </a:p>
      </dgm:t>
    </dgm:pt>
    <dgm:pt modelId="{4AF2A032-8900-434D-9BDE-D90F40AE5A04}" type="pres">
      <dgm:prSet presAssocID="{FEDEB704-9E44-A04A-BDBD-DA9E07A1A3C0}" presName="vert0" presStyleCnt="0">
        <dgm:presLayoutVars>
          <dgm:dir/>
          <dgm:animOne val="branch"/>
          <dgm:animLvl val="lvl"/>
        </dgm:presLayoutVars>
      </dgm:prSet>
      <dgm:spPr/>
    </dgm:pt>
    <dgm:pt modelId="{DA5B4160-5308-8D45-B416-AE1BAEEE6242}" type="pres">
      <dgm:prSet presAssocID="{07F92BB5-8CB6-5F49-918E-D0B455639FE3}" presName="thickLine" presStyleLbl="alignNode1" presStyleIdx="0" presStyleCnt="8"/>
      <dgm:spPr/>
    </dgm:pt>
    <dgm:pt modelId="{BDE85B56-C675-C240-B901-6D8531A81FA2}" type="pres">
      <dgm:prSet presAssocID="{07F92BB5-8CB6-5F49-918E-D0B455639FE3}" presName="horz1" presStyleCnt="0"/>
      <dgm:spPr/>
    </dgm:pt>
    <dgm:pt modelId="{44BF52F7-2278-3E4E-A0ED-9021AB1C1F21}" type="pres">
      <dgm:prSet presAssocID="{07F92BB5-8CB6-5F49-918E-D0B455639FE3}" presName="tx1" presStyleLbl="revTx" presStyleIdx="0" presStyleCnt="8"/>
      <dgm:spPr/>
    </dgm:pt>
    <dgm:pt modelId="{C798796C-5B62-5D4A-9196-9DD14F58A275}" type="pres">
      <dgm:prSet presAssocID="{07F92BB5-8CB6-5F49-918E-D0B455639FE3}" presName="vert1" presStyleCnt="0"/>
      <dgm:spPr/>
    </dgm:pt>
    <dgm:pt modelId="{31E964F9-780F-E243-81D9-460D93204E19}" type="pres">
      <dgm:prSet presAssocID="{D2DE10D5-E498-0D43-852A-3D307F5FFD84}" presName="thickLine" presStyleLbl="alignNode1" presStyleIdx="1" presStyleCnt="8"/>
      <dgm:spPr/>
    </dgm:pt>
    <dgm:pt modelId="{A703AB87-30BD-7243-AC5C-DF246B3A66D5}" type="pres">
      <dgm:prSet presAssocID="{D2DE10D5-E498-0D43-852A-3D307F5FFD84}" presName="horz1" presStyleCnt="0"/>
      <dgm:spPr/>
    </dgm:pt>
    <dgm:pt modelId="{BF572BA3-A691-8D4B-92FD-3044EC7959C5}" type="pres">
      <dgm:prSet presAssocID="{D2DE10D5-E498-0D43-852A-3D307F5FFD84}" presName="tx1" presStyleLbl="revTx" presStyleIdx="1" presStyleCnt="8"/>
      <dgm:spPr/>
    </dgm:pt>
    <dgm:pt modelId="{1AEFE2CD-590D-6345-837E-CDBFF68DF679}" type="pres">
      <dgm:prSet presAssocID="{D2DE10D5-E498-0D43-852A-3D307F5FFD84}" presName="vert1" presStyleCnt="0"/>
      <dgm:spPr/>
    </dgm:pt>
    <dgm:pt modelId="{3EBBE462-5843-E24E-B09D-FE5FA41C9580}" type="pres">
      <dgm:prSet presAssocID="{7B3259D5-B267-1840-8606-0BF83965F102}" presName="thickLine" presStyleLbl="alignNode1" presStyleIdx="2" presStyleCnt="8"/>
      <dgm:spPr/>
    </dgm:pt>
    <dgm:pt modelId="{BC4C1020-6365-2E40-A1CC-946ADBAD9D81}" type="pres">
      <dgm:prSet presAssocID="{7B3259D5-B267-1840-8606-0BF83965F102}" presName="horz1" presStyleCnt="0"/>
      <dgm:spPr/>
    </dgm:pt>
    <dgm:pt modelId="{B3C455D9-576A-464B-9C72-A13D142F0079}" type="pres">
      <dgm:prSet presAssocID="{7B3259D5-B267-1840-8606-0BF83965F102}" presName="tx1" presStyleLbl="revTx" presStyleIdx="2" presStyleCnt="8"/>
      <dgm:spPr/>
    </dgm:pt>
    <dgm:pt modelId="{A0535DE1-070D-4C42-9713-FF61DA67A2B4}" type="pres">
      <dgm:prSet presAssocID="{7B3259D5-B267-1840-8606-0BF83965F102}" presName="vert1" presStyleCnt="0"/>
      <dgm:spPr/>
    </dgm:pt>
    <dgm:pt modelId="{433601B7-A932-1441-90FD-92851E5565E8}" type="pres">
      <dgm:prSet presAssocID="{A47E7107-8C6A-D94E-AC9F-17FAEDF6A696}" presName="thickLine" presStyleLbl="alignNode1" presStyleIdx="3" presStyleCnt="8"/>
      <dgm:spPr/>
    </dgm:pt>
    <dgm:pt modelId="{3A84480B-BE73-F842-93D7-3019D0EED079}" type="pres">
      <dgm:prSet presAssocID="{A47E7107-8C6A-D94E-AC9F-17FAEDF6A696}" presName="horz1" presStyleCnt="0"/>
      <dgm:spPr/>
    </dgm:pt>
    <dgm:pt modelId="{1B5602DF-2D15-0743-AC31-28EF83D08552}" type="pres">
      <dgm:prSet presAssocID="{A47E7107-8C6A-D94E-AC9F-17FAEDF6A696}" presName="tx1" presStyleLbl="revTx" presStyleIdx="3" presStyleCnt="8"/>
      <dgm:spPr/>
    </dgm:pt>
    <dgm:pt modelId="{537DEA01-8D74-4F46-BF64-92A4AC7A01C5}" type="pres">
      <dgm:prSet presAssocID="{A47E7107-8C6A-D94E-AC9F-17FAEDF6A696}" presName="vert1" presStyleCnt="0"/>
      <dgm:spPr/>
    </dgm:pt>
    <dgm:pt modelId="{BE8BE4E0-EC55-A541-9AFE-FB33D62F9421}" type="pres">
      <dgm:prSet presAssocID="{593A71AE-C10D-1041-9B4E-11AA7BFCFAFA}" presName="thickLine" presStyleLbl="alignNode1" presStyleIdx="4" presStyleCnt="8"/>
      <dgm:spPr/>
    </dgm:pt>
    <dgm:pt modelId="{2CF5D7DC-ED13-6044-B36D-47AD4D49BBC3}" type="pres">
      <dgm:prSet presAssocID="{593A71AE-C10D-1041-9B4E-11AA7BFCFAFA}" presName="horz1" presStyleCnt="0"/>
      <dgm:spPr/>
    </dgm:pt>
    <dgm:pt modelId="{A1D302D5-968D-3E48-BF4E-4CDC72FCF02E}" type="pres">
      <dgm:prSet presAssocID="{593A71AE-C10D-1041-9B4E-11AA7BFCFAFA}" presName="tx1" presStyleLbl="revTx" presStyleIdx="4" presStyleCnt="8"/>
      <dgm:spPr/>
    </dgm:pt>
    <dgm:pt modelId="{077EC4E1-938B-9844-9BA9-D7306D0BFDB9}" type="pres">
      <dgm:prSet presAssocID="{593A71AE-C10D-1041-9B4E-11AA7BFCFAFA}" presName="vert1" presStyleCnt="0"/>
      <dgm:spPr/>
    </dgm:pt>
    <dgm:pt modelId="{4E1C5FF5-04DB-3A4D-ADEF-391A7B6575B2}" type="pres">
      <dgm:prSet presAssocID="{461740E1-B5C9-E846-A29E-DBB32C465973}" presName="thickLine" presStyleLbl="alignNode1" presStyleIdx="5" presStyleCnt="8"/>
      <dgm:spPr/>
    </dgm:pt>
    <dgm:pt modelId="{C65A204D-68FC-8C4C-9429-7944FE1787C9}" type="pres">
      <dgm:prSet presAssocID="{461740E1-B5C9-E846-A29E-DBB32C465973}" presName="horz1" presStyleCnt="0"/>
      <dgm:spPr/>
    </dgm:pt>
    <dgm:pt modelId="{63C5A99B-A897-A941-82E3-E050909202EC}" type="pres">
      <dgm:prSet presAssocID="{461740E1-B5C9-E846-A29E-DBB32C465973}" presName="tx1" presStyleLbl="revTx" presStyleIdx="5" presStyleCnt="8"/>
      <dgm:spPr/>
    </dgm:pt>
    <dgm:pt modelId="{CDBE9BE6-D95C-2345-9E24-B108FACFE25A}" type="pres">
      <dgm:prSet presAssocID="{461740E1-B5C9-E846-A29E-DBB32C465973}" presName="vert1" presStyleCnt="0"/>
      <dgm:spPr/>
    </dgm:pt>
    <dgm:pt modelId="{321A4CFF-F60A-F846-8478-7B16F2C75697}" type="pres">
      <dgm:prSet presAssocID="{17AFA2D7-083D-BB48-9591-14F510896926}" presName="thickLine" presStyleLbl="alignNode1" presStyleIdx="6" presStyleCnt="8"/>
      <dgm:spPr/>
    </dgm:pt>
    <dgm:pt modelId="{16B3C9E5-141C-D44B-BD0F-36B256141564}" type="pres">
      <dgm:prSet presAssocID="{17AFA2D7-083D-BB48-9591-14F510896926}" presName="horz1" presStyleCnt="0"/>
      <dgm:spPr/>
    </dgm:pt>
    <dgm:pt modelId="{20FA00C5-1437-8342-9EFC-BC183193C40D}" type="pres">
      <dgm:prSet presAssocID="{17AFA2D7-083D-BB48-9591-14F510896926}" presName="tx1" presStyleLbl="revTx" presStyleIdx="6" presStyleCnt="8"/>
      <dgm:spPr/>
    </dgm:pt>
    <dgm:pt modelId="{6507DC4A-EA82-3F4F-822D-A71F6D456F1E}" type="pres">
      <dgm:prSet presAssocID="{17AFA2D7-083D-BB48-9591-14F510896926}" presName="vert1" presStyleCnt="0"/>
      <dgm:spPr/>
    </dgm:pt>
    <dgm:pt modelId="{28F3C5ED-C612-7641-9CF2-8D261695BBB5}" type="pres">
      <dgm:prSet presAssocID="{60B95E8E-F041-6F42-91F0-7C38671D8ACF}" presName="thickLine" presStyleLbl="alignNode1" presStyleIdx="7" presStyleCnt="8"/>
      <dgm:spPr/>
    </dgm:pt>
    <dgm:pt modelId="{C7A731B3-DBD3-5449-80BA-485E1BC56B93}" type="pres">
      <dgm:prSet presAssocID="{60B95E8E-F041-6F42-91F0-7C38671D8ACF}" presName="horz1" presStyleCnt="0"/>
      <dgm:spPr/>
    </dgm:pt>
    <dgm:pt modelId="{04A3BD20-6A09-EB4B-A40F-2759BD9C1479}" type="pres">
      <dgm:prSet presAssocID="{60B95E8E-F041-6F42-91F0-7C38671D8ACF}" presName="tx1" presStyleLbl="revTx" presStyleIdx="7" presStyleCnt="8"/>
      <dgm:spPr/>
    </dgm:pt>
    <dgm:pt modelId="{9D82F7EE-7535-3542-9B00-FFB261B9EA57}" type="pres">
      <dgm:prSet presAssocID="{60B95E8E-F041-6F42-91F0-7C38671D8ACF}" presName="vert1" presStyleCnt="0"/>
      <dgm:spPr/>
    </dgm:pt>
  </dgm:ptLst>
  <dgm:cxnLst>
    <dgm:cxn modelId="{A7C14C0E-A233-AC41-BC60-7FBFFAC067E8}" type="presOf" srcId="{7B3259D5-B267-1840-8606-0BF83965F102}" destId="{B3C455D9-576A-464B-9C72-A13D142F0079}" srcOrd="0" destOrd="0" presId="urn:microsoft.com/office/officeart/2008/layout/LinedList"/>
    <dgm:cxn modelId="{80DD2B11-BF45-6049-BCB5-B2DF92E51CE2}" type="presOf" srcId="{461740E1-B5C9-E846-A29E-DBB32C465973}" destId="{63C5A99B-A897-A941-82E3-E050909202EC}" srcOrd="0" destOrd="0" presId="urn:microsoft.com/office/officeart/2008/layout/LinedList"/>
    <dgm:cxn modelId="{C2007D13-C790-494D-98CA-5D69023B2527}" srcId="{FEDEB704-9E44-A04A-BDBD-DA9E07A1A3C0}" destId="{07F92BB5-8CB6-5F49-918E-D0B455639FE3}" srcOrd="0" destOrd="0" parTransId="{DD769EAF-A397-874D-9A30-6BDFC60B416A}" sibTransId="{2F3C1680-D3C4-DA4B-9401-5E0346CFF17D}"/>
    <dgm:cxn modelId="{016E025E-B521-DC42-A17E-1915863DE4D4}" srcId="{FEDEB704-9E44-A04A-BDBD-DA9E07A1A3C0}" destId="{7B3259D5-B267-1840-8606-0BF83965F102}" srcOrd="2" destOrd="0" parTransId="{FE034962-9791-8D49-93BD-0B1E08E2A3AE}" sibTransId="{7484FBD9-8C84-CD4E-80B9-19019AD175DE}"/>
    <dgm:cxn modelId="{D62D725F-D491-CB47-9567-98CE37DF1660}" srcId="{FEDEB704-9E44-A04A-BDBD-DA9E07A1A3C0}" destId="{D2DE10D5-E498-0D43-852A-3D307F5FFD84}" srcOrd="1" destOrd="0" parTransId="{EF96D4C4-8361-D14F-9FE6-6275758ADE05}" sibTransId="{1574CCD2-A9A5-A049-9A0F-A9B7F21D0F3B}"/>
    <dgm:cxn modelId="{04127B6C-4669-C84B-BA78-C79D3A62E1C4}" srcId="{FEDEB704-9E44-A04A-BDBD-DA9E07A1A3C0}" destId="{461740E1-B5C9-E846-A29E-DBB32C465973}" srcOrd="5" destOrd="0" parTransId="{5223C87C-BD60-B748-963C-EF1EC01D4F5B}" sibTransId="{2BBC3AF9-E318-B748-AD4F-C38151DFE6CA}"/>
    <dgm:cxn modelId="{6CCCAD78-3641-0348-87E8-6948EC99FE36}" type="presOf" srcId="{07F92BB5-8CB6-5F49-918E-D0B455639FE3}" destId="{44BF52F7-2278-3E4E-A0ED-9021AB1C1F21}" srcOrd="0" destOrd="0" presId="urn:microsoft.com/office/officeart/2008/layout/LinedList"/>
    <dgm:cxn modelId="{77A0E07E-76FE-3745-A4B0-3E6D5F4108D4}" type="presOf" srcId="{FEDEB704-9E44-A04A-BDBD-DA9E07A1A3C0}" destId="{4AF2A032-8900-434D-9BDE-D90F40AE5A04}" srcOrd="0" destOrd="0" presId="urn:microsoft.com/office/officeart/2008/layout/LinedList"/>
    <dgm:cxn modelId="{EDD51A8A-AB3C-E84B-9E4A-B014F9BAB02C}" type="presOf" srcId="{593A71AE-C10D-1041-9B4E-11AA7BFCFAFA}" destId="{A1D302D5-968D-3E48-BF4E-4CDC72FCF02E}" srcOrd="0" destOrd="0" presId="urn:microsoft.com/office/officeart/2008/layout/LinedList"/>
    <dgm:cxn modelId="{9E4718A5-7863-6F4B-B212-5A2FA7CFC6D0}" srcId="{FEDEB704-9E44-A04A-BDBD-DA9E07A1A3C0}" destId="{17AFA2D7-083D-BB48-9591-14F510896926}" srcOrd="6" destOrd="0" parTransId="{B87E9DD3-6B34-7041-A875-3D4461D01268}" sibTransId="{3ACDA888-3FF2-3848-81B4-8013AD54146E}"/>
    <dgm:cxn modelId="{7A31E4AB-5766-714D-A80D-845FD9852EFD}" type="presOf" srcId="{A47E7107-8C6A-D94E-AC9F-17FAEDF6A696}" destId="{1B5602DF-2D15-0743-AC31-28EF83D08552}" srcOrd="0" destOrd="0" presId="urn:microsoft.com/office/officeart/2008/layout/LinedList"/>
    <dgm:cxn modelId="{D00188B1-6841-0B42-98E8-3E7CD036B8A7}" type="presOf" srcId="{17AFA2D7-083D-BB48-9591-14F510896926}" destId="{20FA00C5-1437-8342-9EFC-BC183193C40D}" srcOrd="0" destOrd="0" presId="urn:microsoft.com/office/officeart/2008/layout/LinedList"/>
    <dgm:cxn modelId="{F37A4AC0-F9B7-3B41-A08B-472C02443994}" srcId="{FEDEB704-9E44-A04A-BDBD-DA9E07A1A3C0}" destId="{593A71AE-C10D-1041-9B4E-11AA7BFCFAFA}" srcOrd="4" destOrd="0" parTransId="{614ED72E-531C-AA4E-92F1-53997B1452CA}" sibTransId="{1C181B6D-14C4-2949-9741-28F68F5B1180}"/>
    <dgm:cxn modelId="{3477C8D5-9C91-474A-9F7C-6049BC77EF59}" type="presOf" srcId="{D2DE10D5-E498-0D43-852A-3D307F5FFD84}" destId="{BF572BA3-A691-8D4B-92FD-3044EC7959C5}" srcOrd="0" destOrd="0" presId="urn:microsoft.com/office/officeart/2008/layout/LinedList"/>
    <dgm:cxn modelId="{FF9595E3-F008-8F41-B45A-B1A8CA1EF2A4}" type="presOf" srcId="{60B95E8E-F041-6F42-91F0-7C38671D8ACF}" destId="{04A3BD20-6A09-EB4B-A40F-2759BD9C1479}" srcOrd="0" destOrd="0" presId="urn:microsoft.com/office/officeart/2008/layout/LinedList"/>
    <dgm:cxn modelId="{BA4B40E4-843D-FF46-996E-C2232792B8F5}" srcId="{FEDEB704-9E44-A04A-BDBD-DA9E07A1A3C0}" destId="{A47E7107-8C6A-D94E-AC9F-17FAEDF6A696}" srcOrd="3" destOrd="0" parTransId="{B2AD1BFE-23E0-394F-8E12-25D39E8F57B7}" sibTransId="{F5FA1AB2-C620-D845-B9E6-4FEB67AF8AC3}"/>
    <dgm:cxn modelId="{5427CCF0-6AD4-6148-929C-79796B1B5B99}" srcId="{FEDEB704-9E44-A04A-BDBD-DA9E07A1A3C0}" destId="{60B95E8E-F041-6F42-91F0-7C38671D8ACF}" srcOrd="7" destOrd="0" parTransId="{EF4DDB81-4697-D94F-8502-7555787D264F}" sibTransId="{D44FC20F-C2F5-534F-8732-36392A388125}"/>
    <dgm:cxn modelId="{F789C565-6323-9F48-AA85-8EE5F120D31B}" type="presParOf" srcId="{4AF2A032-8900-434D-9BDE-D90F40AE5A04}" destId="{DA5B4160-5308-8D45-B416-AE1BAEEE6242}" srcOrd="0" destOrd="0" presId="urn:microsoft.com/office/officeart/2008/layout/LinedList"/>
    <dgm:cxn modelId="{BCB22A44-5BB3-F14F-B2B0-0B4D9F9EC5D0}" type="presParOf" srcId="{4AF2A032-8900-434D-9BDE-D90F40AE5A04}" destId="{BDE85B56-C675-C240-B901-6D8531A81FA2}" srcOrd="1" destOrd="0" presId="urn:microsoft.com/office/officeart/2008/layout/LinedList"/>
    <dgm:cxn modelId="{3D4B7037-767E-9B41-9BFC-657CC466D17A}" type="presParOf" srcId="{BDE85B56-C675-C240-B901-6D8531A81FA2}" destId="{44BF52F7-2278-3E4E-A0ED-9021AB1C1F21}" srcOrd="0" destOrd="0" presId="urn:microsoft.com/office/officeart/2008/layout/LinedList"/>
    <dgm:cxn modelId="{E7A05556-7C17-9F4C-8D49-64D7AFC8752F}" type="presParOf" srcId="{BDE85B56-C675-C240-B901-6D8531A81FA2}" destId="{C798796C-5B62-5D4A-9196-9DD14F58A275}" srcOrd="1" destOrd="0" presId="urn:microsoft.com/office/officeart/2008/layout/LinedList"/>
    <dgm:cxn modelId="{A70CFDAB-8664-F44E-9EA4-737CDDE6FE07}" type="presParOf" srcId="{4AF2A032-8900-434D-9BDE-D90F40AE5A04}" destId="{31E964F9-780F-E243-81D9-460D93204E19}" srcOrd="2" destOrd="0" presId="urn:microsoft.com/office/officeart/2008/layout/LinedList"/>
    <dgm:cxn modelId="{CF767E05-EB0C-2241-9077-E17C15B28635}" type="presParOf" srcId="{4AF2A032-8900-434D-9BDE-D90F40AE5A04}" destId="{A703AB87-30BD-7243-AC5C-DF246B3A66D5}" srcOrd="3" destOrd="0" presId="urn:microsoft.com/office/officeart/2008/layout/LinedList"/>
    <dgm:cxn modelId="{12FE7C96-C46B-DF44-8E71-47A0864C929C}" type="presParOf" srcId="{A703AB87-30BD-7243-AC5C-DF246B3A66D5}" destId="{BF572BA3-A691-8D4B-92FD-3044EC7959C5}" srcOrd="0" destOrd="0" presId="urn:microsoft.com/office/officeart/2008/layout/LinedList"/>
    <dgm:cxn modelId="{23A1AB76-6E27-9F4A-8E80-531DC9FB721E}" type="presParOf" srcId="{A703AB87-30BD-7243-AC5C-DF246B3A66D5}" destId="{1AEFE2CD-590D-6345-837E-CDBFF68DF679}" srcOrd="1" destOrd="0" presId="urn:microsoft.com/office/officeart/2008/layout/LinedList"/>
    <dgm:cxn modelId="{5062A9BF-DD83-DD4D-97BD-173EB72E127A}" type="presParOf" srcId="{4AF2A032-8900-434D-9BDE-D90F40AE5A04}" destId="{3EBBE462-5843-E24E-B09D-FE5FA41C9580}" srcOrd="4" destOrd="0" presId="urn:microsoft.com/office/officeart/2008/layout/LinedList"/>
    <dgm:cxn modelId="{3B82A238-8DCC-B445-8CDE-954D3E3E9271}" type="presParOf" srcId="{4AF2A032-8900-434D-9BDE-D90F40AE5A04}" destId="{BC4C1020-6365-2E40-A1CC-946ADBAD9D81}" srcOrd="5" destOrd="0" presId="urn:microsoft.com/office/officeart/2008/layout/LinedList"/>
    <dgm:cxn modelId="{04652702-8471-324A-A7B3-189EFB382706}" type="presParOf" srcId="{BC4C1020-6365-2E40-A1CC-946ADBAD9D81}" destId="{B3C455D9-576A-464B-9C72-A13D142F0079}" srcOrd="0" destOrd="0" presId="urn:microsoft.com/office/officeart/2008/layout/LinedList"/>
    <dgm:cxn modelId="{2A6B5789-D1C0-704D-B36A-BAA409C3155B}" type="presParOf" srcId="{BC4C1020-6365-2E40-A1CC-946ADBAD9D81}" destId="{A0535DE1-070D-4C42-9713-FF61DA67A2B4}" srcOrd="1" destOrd="0" presId="urn:microsoft.com/office/officeart/2008/layout/LinedList"/>
    <dgm:cxn modelId="{B8F3D45A-7C79-404E-AE0B-F89A457775EA}" type="presParOf" srcId="{4AF2A032-8900-434D-9BDE-D90F40AE5A04}" destId="{433601B7-A932-1441-90FD-92851E5565E8}" srcOrd="6" destOrd="0" presId="urn:microsoft.com/office/officeart/2008/layout/LinedList"/>
    <dgm:cxn modelId="{178A375D-088C-794A-9270-165F6A88D142}" type="presParOf" srcId="{4AF2A032-8900-434D-9BDE-D90F40AE5A04}" destId="{3A84480B-BE73-F842-93D7-3019D0EED079}" srcOrd="7" destOrd="0" presId="urn:microsoft.com/office/officeart/2008/layout/LinedList"/>
    <dgm:cxn modelId="{B440CE73-EEFC-F94A-84F6-E1345BB75D93}" type="presParOf" srcId="{3A84480B-BE73-F842-93D7-3019D0EED079}" destId="{1B5602DF-2D15-0743-AC31-28EF83D08552}" srcOrd="0" destOrd="0" presId="urn:microsoft.com/office/officeart/2008/layout/LinedList"/>
    <dgm:cxn modelId="{0188FF2B-839D-1C4E-A862-512341311596}" type="presParOf" srcId="{3A84480B-BE73-F842-93D7-3019D0EED079}" destId="{537DEA01-8D74-4F46-BF64-92A4AC7A01C5}" srcOrd="1" destOrd="0" presId="urn:microsoft.com/office/officeart/2008/layout/LinedList"/>
    <dgm:cxn modelId="{CBE4FFEA-CC48-2843-A4C2-E746BB3489F4}" type="presParOf" srcId="{4AF2A032-8900-434D-9BDE-D90F40AE5A04}" destId="{BE8BE4E0-EC55-A541-9AFE-FB33D62F9421}" srcOrd="8" destOrd="0" presId="urn:microsoft.com/office/officeart/2008/layout/LinedList"/>
    <dgm:cxn modelId="{20B5C5C8-2F68-1847-A4AF-762ECDF4F937}" type="presParOf" srcId="{4AF2A032-8900-434D-9BDE-D90F40AE5A04}" destId="{2CF5D7DC-ED13-6044-B36D-47AD4D49BBC3}" srcOrd="9" destOrd="0" presId="urn:microsoft.com/office/officeart/2008/layout/LinedList"/>
    <dgm:cxn modelId="{00CC7BEB-F593-FC4B-A6C2-D7E647716DAA}" type="presParOf" srcId="{2CF5D7DC-ED13-6044-B36D-47AD4D49BBC3}" destId="{A1D302D5-968D-3E48-BF4E-4CDC72FCF02E}" srcOrd="0" destOrd="0" presId="urn:microsoft.com/office/officeart/2008/layout/LinedList"/>
    <dgm:cxn modelId="{339FB552-FB74-4E4A-BBE5-1F3ACCA1C39F}" type="presParOf" srcId="{2CF5D7DC-ED13-6044-B36D-47AD4D49BBC3}" destId="{077EC4E1-938B-9844-9BA9-D7306D0BFDB9}" srcOrd="1" destOrd="0" presId="urn:microsoft.com/office/officeart/2008/layout/LinedList"/>
    <dgm:cxn modelId="{F004FF26-018F-C548-8509-F0DAB4D89ACA}" type="presParOf" srcId="{4AF2A032-8900-434D-9BDE-D90F40AE5A04}" destId="{4E1C5FF5-04DB-3A4D-ADEF-391A7B6575B2}" srcOrd="10" destOrd="0" presId="urn:microsoft.com/office/officeart/2008/layout/LinedList"/>
    <dgm:cxn modelId="{E393559D-5AD3-D147-AE52-34103F46ADDB}" type="presParOf" srcId="{4AF2A032-8900-434D-9BDE-D90F40AE5A04}" destId="{C65A204D-68FC-8C4C-9429-7944FE1787C9}" srcOrd="11" destOrd="0" presId="urn:microsoft.com/office/officeart/2008/layout/LinedList"/>
    <dgm:cxn modelId="{B67807EB-B7DA-F340-960A-4C54587E46FB}" type="presParOf" srcId="{C65A204D-68FC-8C4C-9429-7944FE1787C9}" destId="{63C5A99B-A897-A941-82E3-E050909202EC}" srcOrd="0" destOrd="0" presId="urn:microsoft.com/office/officeart/2008/layout/LinedList"/>
    <dgm:cxn modelId="{47B885FD-2511-1B45-A0E2-2F7C35FFD759}" type="presParOf" srcId="{C65A204D-68FC-8C4C-9429-7944FE1787C9}" destId="{CDBE9BE6-D95C-2345-9E24-B108FACFE25A}" srcOrd="1" destOrd="0" presId="urn:microsoft.com/office/officeart/2008/layout/LinedList"/>
    <dgm:cxn modelId="{C7CE83B7-FA20-304E-88BF-5F85E399DEBB}" type="presParOf" srcId="{4AF2A032-8900-434D-9BDE-D90F40AE5A04}" destId="{321A4CFF-F60A-F846-8478-7B16F2C75697}" srcOrd="12" destOrd="0" presId="urn:microsoft.com/office/officeart/2008/layout/LinedList"/>
    <dgm:cxn modelId="{F9ED5193-CEE9-654E-909A-DA6E5FD1C655}" type="presParOf" srcId="{4AF2A032-8900-434D-9BDE-D90F40AE5A04}" destId="{16B3C9E5-141C-D44B-BD0F-36B256141564}" srcOrd="13" destOrd="0" presId="urn:microsoft.com/office/officeart/2008/layout/LinedList"/>
    <dgm:cxn modelId="{A9F06A8B-C852-A240-B78B-56057E0E7EDB}" type="presParOf" srcId="{16B3C9E5-141C-D44B-BD0F-36B256141564}" destId="{20FA00C5-1437-8342-9EFC-BC183193C40D}" srcOrd="0" destOrd="0" presId="urn:microsoft.com/office/officeart/2008/layout/LinedList"/>
    <dgm:cxn modelId="{4CB68397-97E9-F445-BEDB-1D48E8330D7D}" type="presParOf" srcId="{16B3C9E5-141C-D44B-BD0F-36B256141564}" destId="{6507DC4A-EA82-3F4F-822D-A71F6D456F1E}" srcOrd="1" destOrd="0" presId="urn:microsoft.com/office/officeart/2008/layout/LinedList"/>
    <dgm:cxn modelId="{F289C51D-D4CA-2E42-83C0-E811A9DD7FEF}" type="presParOf" srcId="{4AF2A032-8900-434D-9BDE-D90F40AE5A04}" destId="{28F3C5ED-C612-7641-9CF2-8D261695BBB5}" srcOrd="14" destOrd="0" presId="urn:microsoft.com/office/officeart/2008/layout/LinedList"/>
    <dgm:cxn modelId="{B5A2348B-1428-414A-B2E9-9755BDD4E7CF}" type="presParOf" srcId="{4AF2A032-8900-434D-9BDE-D90F40AE5A04}" destId="{C7A731B3-DBD3-5449-80BA-485E1BC56B93}" srcOrd="15" destOrd="0" presId="urn:microsoft.com/office/officeart/2008/layout/LinedList"/>
    <dgm:cxn modelId="{FA7FD7F1-61E8-8944-8E95-7F4FB5060BCC}" type="presParOf" srcId="{C7A731B3-DBD3-5449-80BA-485E1BC56B93}" destId="{04A3BD20-6A09-EB4B-A40F-2759BD9C1479}" srcOrd="0" destOrd="0" presId="urn:microsoft.com/office/officeart/2008/layout/LinedList"/>
    <dgm:cxn modelId="{F1168361-E589-4641-9E50-46623C903BB7}" type="presParOf" srcId="{C7A731B3-DBD3-5449-80BA-485E1BC56B93}" destId="{9D82F7EE-7535-3542-9B00-FFB261B9EA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9DD0E589-0091-EE40-AD61-7F9C2D9B2327}"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4A18344D-6F52-E245-B883-A38B02A50B1C}">
      <dgm:prSet/>
      <dgm:spPr/>
      <dgm:t>
        <a:bodyPr/>
        <a:lstStyle/>
        <a:p>
          <a:r>
            <a:rPr lang="zh-CN" altLang="en-US" b="0" i="0" u="none"/>
            <a:t>第四百四十一条　</a:t>
          </a:r>
          <a:r>
            <a:rPr lang="en-US" altLang="zh-CN" b="0" i="0" u="none"/>
            <a:t>【</a:t>
          </a:r>
          <a:r>
            <a:rPr lang="zh-CN" altLang="en-US" b="0" i="0" u="none"/>
            <a:t>有价证券出质的质权的设立</a:t>
          </a:r>
          <a:r>
            <a:rPr lang="en-US" altLang="zh-CN" b="0" i="0" u="none"/>
            <a:t>】</a:t>
          </a:r>
          <a:r>
            <a:rPr lang="zh-CN" altLang="en-US" b="0" i="0" u="none"/>
            <a:t>以汇票、本票、支票、债券、存款单、仓单、提单出质的</a:t>
          </a:r>
          <a:r>
            <a:rPr lang="en-US" altLang="zh-CN" b="0" i="0" u="none"/>
            <a:t>,</a:t>
          </a:r>
          <a:r>
            <a:rPr lang="zh-CN" altLang="en-US" b="0" i="0" u="none"/>
            <a:t>质权自权利凭证交付质权人时设立</a:t>
          </a:r>
          <a:r>
            <a:rPr lang="en-US" altLang="zh-CN" b="0" i="0" u="none"/>
            <a:t>;</a:t>
          </a:r>
          <a:r>
            <a:rPr lang="zh-CN" altLang="en-US" b="0" i="0" u="none"/>
            <a:t>没有权利凭证的</a:t>
          </a:r>
          <a:r>
            <a:rPr lang="en-US" altLang="zh-CN" b="0" i="0" u="none"/>
            <a:t>,</a:t>
          </a:r>
          <a:r>
            <a:rPr lang="zh-CN" altLang="en-US" b="0" i="0" u="none"/>
            <a:t>质权自办理出质登记时设立。法律另有规定的</a:t>
          </a:r>
          <a:r>
            <a:rPr lang="en-US" altLang="zh-CN" b="0" i="0" u="none"/>
            <a:t>,</a:t>
          </a:r>
          <a:r>
            <a:rPr lang="zh-CN" altLang="en-US" b="0" i="0" u="none"/>
            <a:t>依照其规定。</a:t>
          </a:r>
        </a:p>
      </dgm:t>
    </dgm:pt>
    <dgm:pt modelId="{0D07D248-6B50-FD43-AC06-BD5910FF7717}" type="parTrans" cxnId="{7C74104E-83C9-F842-82A9-399086BD8426}">
      <dgm:prSet/>
      <dgm:spPr/>
      <dgm:t>
        <a:bodyPr/>
        <a:lstStyle/>
        <a:p>
          <a:endParaRPr lang="zh-CN" altLang="en-US"/>
        </a:p>
      </dgm:t>
    </dgm:pt>
    <dgm:pt modelId="{385419B9-B546-B64A-9364-790C4935AE67}" type="sibTrans" cxnId="{7C74104E-83C9-F842-82A9-399086BD8426}">
      <dgm:prSet/>
      <dgm:spPr/>
      <dgm:t>
        <a:bodyPr/>
        <a:lstStyle/>
        <a:p>
          <a:endParaRPr lang="zh-CN" altLang="en-US"/>
        </a:p>
      </dgm:t>
    </dgm:pt>
    <dgm:pt modelId="{DC9722A2-341E-0345-9359-AEA0DD3360C9}">
      <dgm:prSet/>
      <dgm:spPr/>
      <dgm:t>
        <a:bodyPr/>
        <a:lstStyle/>
        <a:p>
          <a:r>
            <a:rPr lang="zh-CN" altLang="en-US" b="0" i="0" u="none"/>
            <a:t>第四百四十二条　</a:t>
          </a:r>
          <a:r>
            <a:rPr lang="en-US" altLang="zh-CN" b="0" i="0" u="none"/>
            <a:t>【</a:t>
          </a:r>
          <a:r>
            <a:rPr lang="zh-CN" altLang="en-US" b="0" i="0" u="none"/>
            <a:t>有价证券出质的质权的特别实现方式</a:t>
          </a:r>
          <a:r>
            <a:rPr lang="en-US" altLang="zh-CN" b="0" i="0" u="none"/>
            <a:t>】</a:t>
          </a:r>
          <a:r>
            <a:rPr lang="zh-CN" altLang="en-US" b="0" i="0" u="none"/>
            <a:t>汇票、本票、支票、债券、存款单、仓单、提单的兑现日期或者提货日期先于主债权到期的</a:t>
          </a:r>
          <a:r>
            <a:rPr lang="en-US" altLang="zh-CN" b="0" i="0" u="none"/>
            <a:t>,</a:t>
          </a:r>
          <a:r>
            <a:rPr lang="zh-CN" altLang="en-US" b="0" i="0" u="none"/>
            <a:t>质权人可以兑现或者提货</a:t>
          </a:r>
          <a:r>
            <a:rPr lang="en-US" altLang="zh-CN" b="0" i="0" u="none"/>
            <a:t>,</a:t>
          </a:r>
          <a:r>
            <a:rPr lang="zh-CN" altLang="en-US" b="0" i="0" u="none"/>
            <a:t>并与出质人协议将兑现的价款或者提取的货物提前清偿债务或者提存。</a:t>
          </a:r>
        </a:p>
      </dgm:t>
    </dgm:pt>
    <dgm:pt modelId="{5DE2D1CE-C12D-5647-A21B-9205CEE3C1CD}" type="parTrans" cxnId="{A7F6ACFD-B687-844E-A8AD-8700E8BEF848}">
      <dgm:prSet/>
      <dgm:spPr/>
      <dgm:t>
        <a:bodyPr/>
        <a:lstStyle/>
        <a:p>
          <a:endParaRPr lang="zh-CN" altLang="en-US"/>
        </a:p>
      </dgm:t>
    </dgm:pt>
    <dgm:pt modelId="{86C7610B-9848-9B4F-8CE5-2700332E2A1C}" type="sibTrans" cxnId="{A7F6ACFD-B687-844E-A8AD-8700E8BEF848}">
      <dgm:prSet/>
      <dgm:spPr/>
      <dgm:t>
        <a:bodyPr/>
        <a:lstStyle/>
        <a:p>
          <a:endParaRPr lang="zh-CN" altLang="en-US"/>
        </a:p>
      </dgm:t>
    </dgm:pt>
    <dgm:pt modelId="{ECA186A5-A859-4349-9A49-C19A34FDDCD2}">
      <dgm:prSet/>
      <dgm:spPr/>
      <dgm:t>
        <a:bodyPr/>
        <a:lstStyle/>
        <a:p>
          <a:r>
            <a:rPr lang="zh-CN" altLang="en-US" b="0" i="0" u="none"/>
            <a:t>第四百四十三条　</a:t>
          </a:r>
          <a:r>
            <a:rPr lang="en-US" altLang="zh-CN" b="0" i="0" u="none"/>
            <a:t>【</a:t>
          </a:r>
          <a:r>
            <a:rPr lang="zh-CN" altLang="en-US" b="0" i="0" u="none"/>
            <a:t>以基金份额、股权出质的质权设立及转让限制</a:t>
          </a:r>
          <a:r>
            <a:rPr lang="en-US" altLang="zh-CN" b="0" i="0" u="none"/>
            <a:t>】</a:t>
          </a:r>
          <a:r>
            <a:rPr lang="zh-CN" altLang="en-US" b="0" i="0" u="none"/>
            <a:t>以基金份额、股权出质的</a:t>
          </a:r>
          <a:r>
            <a:rPr lang="en-US" altLang="zh-CN" b="0" i="0" u="none"/>
            <a:t>,</a:t>
          </a:r>
          <a:r>
            <a:rPr lang="zh-CN" altLang="en-US" b="0" i="0" u="none"/>
            <a:t>质权自办理出质登记时设立。</a:t>
          </a:r>
        </a:p>
      </dgm:t>
    </dgm:pt>
    <dgm:pt modelId="{64F76081-C20B-4D46-AB6B-93D1222EC81E}" type="parTrans" cxnId="{33B875FA-876B-494D-B838-E5FE72DDC48E}">
      <dgm:prSet/>
      <dgm:spPr/>
      <dgm:t>
        <a:bodyPr/>
        <a:lstStyle/>
        <a:p>
          <a:endParaRPr lang="zh-CN" altLang="en-US"/>
        </a:p>
      </dgm:t>
    </dgm:pt>
    <dgm:pt modelId="{BE3E8193-C970-7647-A4FB-6C2618383055}" type="sibTrans" cxnId="{33B875FA-876B-494D-B838-E5FE72DDC48E}">
      <dgm:prSet/>
      <dgm:spPr/>
      <dgm:t>
        <a:bodyPr/>
        <a:lstStyle/>
        <a:p>
          <a:endParaRPr lang="zh-CN" altLang="en-US"/>
        </a:p>
      </dgm:t>
    </dgm:pt>
    <dgm:pt modelId="{C1A2C5FD-9A11-FD48-BAED-68760E0497E8}">
      <dgm:prSet/>
      <dgm:spPr/>
      <dgm:t>
        <a:bodyPr/>
        <a:lstStyle/>
        <a:p>
          <a:r>
            <a:rPr lang="zh-CN" altLang="en-US" b="0" i="0" u="none"/>
            <a:t>基金份额、股权出质后</a:t>
          </a:r>
          <a:r>
            <a:rPr lang="en-US" altLang="zh-CN" b="0" i="0" u="none"/>
            <a:t>,</a:t>
          </a:r>
          <a:r>
            <a:rPr lang="zh-CN" altLang="en-US" b="0" i="0" u="none"/>
            <a:t>不得转让</a:t>
          </a:r>
          <a:r>
            <a:rPr lang="en-US" altLang="zh-CN" b="0" i="0" u="none"/>
            <a:t>,</a:t>
          </a:r>
          <a:r>
            <a:rPr lang="zh-CN" altLang="en-US" b="0" i="0" u="none"/>
            <a:t>但是出质人与质权人协商同意的除外。出质人转让基金份额、股权所得的价款</a:t>
          </a:r>
          <a:r>
            <a:rPr lang="en-US" altLang="zh-CN" b="0" i="0" u="none"/>
            <a:t>,</a:t>
          </a:r>
          <a:r>
            <a:rPr lang="zh-CN" altLang="en-US" b="0" i="0" u="none"/>
            <a:t>应当向质权人提前清偿债务或者提存。</a:t>
          </a:r>
        </a:p>
      </dgm:t>
    </dgm:pt>
    <dgm:pt modelId="{43D6D7CE-2003-A549-8F8B-18823CF53AC6}" type="parTrans" cxnId="{4157E2D4-032F-5B46-8982-D547314716D2}">
      <dgm:prSet/>
      <dgm:spPr/>
      <dgm:t>
        <a:bodyPr/>
        <a:lstStyle/>
        <a:p>
          <a:endParaRPr lang="zh-CN" altLang="en-US"/>
        </a:p>
      </dgm:t>
    </dgm:pt>
    <dgm:pt modelId="{C668DBA5-9837-A441-9F6B-598BEBA2AD08}" type="sibTrans" cxnId="{4157E2D4-032F-5B46-8982-D547314716D2}">
      <dgm:prSet/>
      <dgm:spPr/>
      <dgm:t>
        <a:bodyPr/>
        <a:lstStyle/>
        <a:p>
          <a:endParaRPr lang="zh-CN" altLang="en-US"/>
        </a:p>
      </dgm:t>
    </dgm:pt>
    <dgm:pt modelId="{550E8E88-F145-0C49-B034-BA815D58A0FE}" type="pres">
      <dgm:prSet presAssocID="{9DD0E589-0091-EE40-AD61-7F9C2D9B2327}" presName="vert0" presStyleCnt="0">
        <dgm:presLayoutVars>
          <dgm:dir/>
          <dgm:animOne val="branch"/>
          <dgm:animLvl val="lvl"/>
        </dgm:presLayoutVars>
      </dgm:prSet>
      <dgm:spPr/>
    </dgm:pt>
    <dgm:pt modelId="{173C832D-B442-2241-AAF2-59439D0311CF}" type="pres">
      <dgm:prSet presAssocID="{4A18344D-6F52-E245-B883-A38B02A50B1C}" presName="thickLine" presStyleLbl="alignNode1" presStyleIdx="0" presStyleCnt="4"/>
      <dgm:spPr/>
    </dgm:pt>
    <dgm:pt modelId="{A3D0C1E9-74C2-1047-BC08-184E5800F6CC}" type="pres">
      <dgm:prSet presAssocID="{4A18344D-6F52-E245-B883-A38B02A50B1C}" presName="horz1" presStyleCnt="0"/>
      <dgm:spPr/>
    </dgm:pt>
    <dgm:pt modelId="{59A9CEB4-96E5-4C41-9B80-A3FB41279E3D}" type="pres">
      <dgm:prSet presAssocID="{4A18344D-6F52-E245-B883-A38B02A50B1C}" presName="tx1" presStyleLbl="revTx" presStyleIdx="0" presStyleCnt="4"/>
      <dgm:spPr/>
    </dgm:pt>
    <dgm:pt modelId="{5C7702E5-4078-2A48-8BC8-D0AF956DC63B}" type="pres">
      <dgm:prSet presAssocID="{4A18344D-6F52-E245-B883-A38B02A50B1C}" presName="vert1" presStyleCnt="0"/>
      <dgm:spPr/>
    </dgm:pt>
    <dgm:pt modelId="{8C8F22E4-55D0-2447-BECD-E591EE0EE5BC}" type="pres">
      <dgm:prSet presAssocID="{DC9722A2-341E-0345-9359-AEA0DD3360C9}" presName="thickLine" presStyleLbl="alignNode1" presStyleIdx="1" presStyleCnt="4"/>
      <dgm:spPr/>
    </dgm:pt>
    <dgm:pt modelId="{2587F674-7483-894B-B356-3951B0D18880}" type="pres">
      <dgm:prSet presAssocID="{DC9722A2-341E-0345-9359-AEA0DD3360C9}" presName="horz1" presStyleCnt="0"/>
      <dgm:spPr/>
    </dgm:pt>
    <dgm:pt modelId="{0EE58275-6B8E-FB4C-B697-C0910577C204}" type="pres">
      <dgm:prSet presAssocID="{DC9722A2-341E-0345-9359-AEA0DD3360C9}" presName="tx1" presStyleLbl="revTx" presStyleIdx="1" presStyleCnt="4"/>
      <dgm:spPr/>
    </dgm:pt>
    <dgm:pt modelId="{B469A588-2A0B-B34B-864F-89313878BA46}" type="pres">
      <dgm:prSet presAssocID="{DC9722A2-341E-0345-9359-AEA0DD3360C9}" presName="vert1" presStyleCnt="0"/>
      <dgm:spPr/>
    </dgm:pt>
    <dgm:pt modelId="{EACC5EBC-86DA-3644-BB70-62AFC3C1D3A2}" type="pres">
      <dgm:prSet presAssocID="{ECA186A5-A859-4349-9A49-C19A34FDDCD2}" presName="thickLine" presStyleLbl="alignNode1" presStyleIdx="2" presStyleCnt="4"/>
      <dgm:spPr/>
    </dgm:pt>
    <dgm:pt modelId="{51A11701-AAD8-6A46-9BF4-2A9DB6B4A09A}" type="pres">
      <dgm:prSet presAssocID="{ECA186A5-A859-4349-9A49-C19A34FDDCD2}" presName="horz1" presStyleCnt="0"/>
      <dgm:spPr/>
    </dgm:pt>
    <dgm:pt modelId="{FDCC57F5-F5FD-5C49-A389-4365519292AA}" type="pres">
      <dgm:prSet presAssocID="{ECA186A5-A859-4349-9A49-C19A34FDDCD2}" presName="tx1" presStyleLbl="revTx" presStyleIdx="2" presStyleCnt="4"/>
      <dgm:spPr/>
    </dgm:pt>
    <dgm:pt modelId="{563D1786-5EBB-2A43-A1A5-6D92BFD5FF49}" type="pres">
      <dgm:prSet presAssocID="{ECA186A5-A859-4349-9A49-C19A34FDDCD2}" presName="vert1" presStyleCnt="0"/>
      <dgm:spPr/>
    </dgm:pt>
    <dgm:pt modelId="{BF1C0AE3-5621-2E42-8CA7-74C3DA3E01AB}" type="pres">
      <dgm:prSet presAssocID="{C1A2C5FD-9A11-FD48-BAED-68760E0497E8}" presName="thickLine" presStyleLbl="alignNode1" presStyleIdx="3" presStyleCnt="4"/>
      <dgm:spPr/>
    </dgm:pt>
    <dgm:pt modelId="{91FA996B-D0D7-614C-B446-23FCF9F0E261}" type="pres">
      <dgm:prSet presAssocID="{C1A2C5FD-9A11-FD48-BAED-68760E0497E8}" presName="horz1" presStyleCnt="0"/>
      <dgm:spPr/>
    </dgm:pt>
    <dgm:pt modelId="{549FC746-5AD1-7D40-848C-472CD8F1799E}" type="pres">
      <dgm:prSet presAssocID="{C1A2C5FD-9A11-FD48-BAED-68760E0497E8}" presName="tx1" presStyleLbl="revTx" presStyleIdx="3" presStyleCnt="4"/>
      <dgm:spPr/>
    </dgm:pt>
    <dgm:pt modelId="{5CCC97AD-6DA6-7E49-A5AD-6197D24C5181}" type="pres">
      <dgm:prSet presAssocID="{C1A2C5FD-9A11-FD48-BAED-68760E0497E8}" presName="vert1" presStyleCnt="0"/>
      <dgm:spPr/>
    </dgm:pt>
  </dgm:ptLst>
  <dgm:cxnLst>
    <dgm:cxn modelId="{78F68C2D-564C-0845-8D82-2C5F9070AE8E}" type="presOf" srcId="{DC9722A2-341E-0345-9359-AEA0DD3360C9}" destId="{0EE58275-6B8E-FB4C-B697-C0910577C204}" srcOrd="0" destOrd="0" presId="urn:microsoft.com/office/officeart/2008/layout/LinedList"/>
    <dgm:cxn modelId="{6132EC2D-FAE2-3944-9A50-1B833C00BA66}" type="presOf" srcId="{ECA186A5-A859-4349-9A49-C19A34FDDCD2}" destId="{FDCC57F5-F5FD-5C49-A389-4365519292AA}" srcOrd="0" destOrd="0" presId="urn:microsoft.com/office/officeart/2008/layout/LinedList"/>
    <dgm:cxn modelId="{15AE1F3A-3718-FA44-8B09-640BD36BA823}" type="presOf" srcId="{9DD0E589-0091-EE40-AD61-7F9C2D9B2327}" destId="{550E8E88-F145-0C49-B034-BA815D58A0FE}" srcOrd="0" destOrd="0" presId="urn:microsoft.com/office/officeart/2008/layout/LinedList"/>
    <dgm:cxn modelId="{7C74104E-83C9-F842-82A9-399086BD8426}" srcId="{9DD0E589-0091-EE40-AD61-7F9C2D9B2327}" destId="{4A18344D-6F52-E245-B883-A38B02A50B1C}" srcOrd="0" destOrd="0" parTransId="{0D07D248-6B50-FD43-AC06-BD5910FF7717}" sibTransId="{385419B9-B546-B64A-9364-790C4935AE67}"/>
    <dgm:cxn modelId="{A7F43D96-03FC-924D-8B8A-88A47327C940}" type="presOf" srcId="{4A18344D-6F52-E245-B883-A38B02A50B1C}" destId="{59A9CEB4-96E5-4C41-9B80-A3FB41279E3D}" srcOrd="0" destOrd="0" presId="urn:microsoft.com/office/officeart/2008/layout/LinedList"/>
    <dgm:cxn modelId="{C5F375D4-E60A-534E-9600-646279E6766C}" type="presOf" srcId="{C1A2C5FD-9A11-FD48-BAED-68760E0497E8}" destId="{549FC746-5AD1-7D40-848C-472CD8F1799E}" srcOrd="0" destOrd="0" presId="urn:microsoft.com/office/officeart/2008/layout/LinedList"/>
    <dgm:cxn modelId="{4157E2D4-032F-5B46-8982-D547314716D2}" srcId="{9DD0E589-0091-EE40-AD61-7F9C2D9B2327}" destId="{C1A2C5FD-9A11-FD48-BAED-68760E0497E8}" srcOrd="3" destOrd="0" parTransId="{43D6D7CE-2003-A549-8F8B-18823CF53AC6}" sibTransId="{C668DBA5-9837-A441-9F6B-598BEBA2AD08}"/>
    <dgm:cxn modelId="{33B875FA-876B-494D-B838-E5FE72DDC48E}" srcId="{9DD0E589-0091-EE40-AD61-7F9C2D9B2327}" destId="{ECA186A5-A859-4349-9A49-C19A34FDDCD2}" srcOrd="2" destOrd="0" parTransId="{64F76081-C20B-4D46-AB6B-93D1222EC81E}" sibTransId="{BE3E8193-C970-7647-A4FB-6C2618383055}"/>
    <dgm:cxn modelId="{A7F6ACFD-B687-844E-A8AD-8700E8BEF848}" srcId="{9DD0E589-0091-EE40-AD61-7F9C2D9B2327}" destId="{DC9722A2-341E-0345-9359-AEA0DD3360C9}" srcOrd="1" destOrd="0" parTransId="{5DE2D1CE-C12D-5647-A21B-9205CEE3C1CD}" sibTransId="{86C7610B-9848-9B4F-8CE5-2700332E2A1C}"/>
    <dgm:cxn modelId="{DF409C13-4CF0-2A47-A16E-A87381C3CD19}" type="presParOf" srcId="{550E8E88-F145-0C49-B034-BA815D58A0FE}" destId="{173C832D-B442-2241-AAF2-59439D0311CF}" srcOrd="0" destOrd="0" presId="urn:microsoft.com/office/officeart/2008/layout/LinedList"/>
    <dgm:cxn modelId="{EB686FF5-0532-374D-9A87-3338DC11C040}" type="presParOf" srcId="{550E8E88-F145-0C49-B034-BA815D58A0FE}" destId="{A3D0C1E9-74C2-1047-BC08-184E5800F6CC}" srcOrd="1" destOrd="0" presId="urn:microsoft.com/office/officeart/2008/layout/LinedList"/>
    <dgm:cxn modelId="{9D4D1D78-59CC-0E40-976B-F66B2BA2C5BB}" type="presParOf" srcId="{A3D0C1E9-74C2-1047-BC08-184E5800F6CC}" destId="{59A9CEB4-96E5-4C41-9B80-A3FB41279E3D}" srcOrd="0" destOrd="0" presId="urn:microsoft.com/office/officeart/2008/layout/LinedList"/>
    <dgm:cxn modelId="{976A4B0F-86FE-DA40-B47B-9D0BE62D7E48}" type="presParOf" srcId="{A3D0C1E9-74C2-1047-BC08-184E5800F6CC}" destId="{5C7702E5-4078-2A48-8BC8-D0AF956DC63B}" srcOrd="1" destOrd="0" presId="urn:microsoft.com/office/officeart/2008/layout/LinedList"/>
    <dgm:cxn modelId="{83C2BDA7-27E2-2348-A896-53EEE59FC385}" type="presParOf" srcId="{550E8E88-F145-0C49-B034-BA815D58A0FE}" destId="{8C8F22E4-55D0-2447-BECD-E591EE0EE5BC}" srcOrd="2" destOrd="0" presId="urn:microsoft.com/office/officeart/2008/layout/LinedList"/>
    <dgm:cxn modelId="{FDC42EF0-9B5D-4C4B-BAA9-3CA601989737}" type="presParOf" srcId="{550E8E88-F145-0C49-B034-BA815D58A0FE}" destId="{2587F674-7483-894B-B356-3951B0D18880}" srcOrd="3" destOrd="0" presId="urn:microsoft.com/office/officeart/2008/layout/LinedList"/>
    <dgm:cxn modelId="{76D092A7-9678-B44E-9DD1-49DDB4D99776}" type="presParOf" srcId="{2587F674-7483-894B-B356-3951B0D18880}" destId="{0EE58275-6B8E-FB4C-B697-C0910577C204}" srcOrd="0" destOrd="0" presId="urn:microsoft.com/office/officeart/2008/layout/LinedList"/>
    <dgm:cxn modelId="{00BF86D6-C546-2F4C-A491-A74EBCFF7E38}" type="presParOf" srcId="{2587F674-7483-894B-B356-3951B0D18880}" destId="{B469A588-2A0B-B34B-864F-89313878BA46}" srcOrd="1" destOrd="0" presId="urn:microsoft.com/office/officeart/2008/layout/LinedList"/>
    <dgm:cxn modelId="{768827EA-3E9A-264E-973B-1B2AAC76BFEF}" type="presParOf" srcId="{550E8E88-F145-0C49-B034-BA815D58A0FE}" destId="{EACC5EBC-86DA-3644-BB70-62AFC3C1D3A2}" srcOrd="4" destOrd="0" presId="urn:microsoft.com/office/officeart/2008/layout/LinedList"/>
    <dgm:cxn modelId="{CC2496A8-9EDA-274E-9848-BD1287969AC7}" type="presParOf" srcId="{550E8E88-F145-0C49-B034-BA815D58A0FE}" destId="{51A11701-AAD8-6A46-9BF4-2A9DB6B4A09A}" srcOrd="5" destOrd="0" presId="urn:microsoft.com/office/officeart/2008/layout/LinedList"/>
    <dgm:cxn modelId="{4C0510A9-DAB0-1542-B477-ACC0110B18E0}" type="presParOf" srcId="{51A11701-AAD8-6A46-9BF4-2A9DB6B4A09A}" destId="{FDCC57F5-F5FD-5C49-A389-4365519292AA}" srcOrd="0" destOrd="0" presId="urn:microsoft.com/office/officeart/2008/layout/LinedList"/>
    <dgm:cxn modelId="{C8839BEC-7754-F644-8CFE-25179D0D2C3B}" type="presParOf" srcId="{51A11701-AAD8-6A46-9BF4-2A9DB6B4A09A}" destId="{563D1786-5EBB-2A43-A1A5-6D92BFD5FF49}" srcOrd="1" destOrd="0" presId="urn:microsoft.com/office/officeart/2008/layout/LinedList"/>
    <dgm:cxn modelId="{692F24E3-43B8-7749-AE8A-D182AE92EADA}" type="presParOf" srcId="{550E8E88-F145-0C49-B034-BA815D58A0FE}" destId="{BF1C0AE3-5621-2E42-8CA7-74C3DA3E01AB}" srcOrd="6" destOrd="0" presId="urn:microsoft.com/office/officeart/2008/layout/LinedList"/>
    <dgm:cxn modelId="{CB41CE4F-B986-BE49-AE17-14D26B99EC0E}" type="presParOf" srcId="{550E8E88-F145-0C49-B034-BA815D58A0FE}" destId="{91FA996B-D0D7-614C-B446-23FCF9F0E261}" srcOrd="7" destOrd="0" presId="urn:microsoft.com/office/officeart/2008/layout/LinedList"/>
    <dgm:cxn modelId="{E4E4E801-7D00-E841-B227-B671074788E1}" type="presParOf" srcId="{91FA996B-D0D7-614C-B446-23FCF9F0E261}" destId="{549FC746-5AD1-7D40-848C-472CD8F1799E}" srcOrd="0" destOrd="0" presId="urn:microsoft.com/office/officeart/2008/layout/LinedList"/>
    <dgm:cxn modelId="{3F0F423F-7B70-B64E-8D90-153DA1931DEC}" type="presParOf" srcId="{91FA996B-D0D7-614C-B446-23FCF9F0E261}" destId="{5CCC97AD-6DA6-7E49-A5AD-6197D24C51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D8ACE931-F41D-1640-A9CA-46072705D82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3C3DE53-5EB7-8248-90DA-A0E72156F7BD}">
      <dgm:prSet/>
      <dgm:spPr/>
      <dgm:t>
        <a:bodyPr/>
        <a:lstStyle/>
        <a:p>
          <a:r>
            <a:rPr lang="zh-CN" altLang="en-US" b="0" i="0" u="none"/>
            <a:t>第四百四十四条　</a:t>
          </a:r>
          <a:r>
            <a:rPr lang="en-US" altLang="zh-CN" b="0" i="0" u="none"/>
            <a:t>【</a:t>
          </a:r>
          <a:r>
            <a:rPr lang="zh-CN" altLang="en-US" b="0" i="0" u="none"/>
            <a:t>以知识产权中的财产权出质的质权的设立及转让限制</a:t>
          </a:r>
          <a:r>
            <a:rPr lang="en-US" altLang="zh-CN" b="0" i="0" u="none"/>
            <a:t>】</a:t>
          </a:r>
          <a:r>
            <a:rPr lang="zh-CN" altLang="en-US" b="0" i="0" u="none"/>
            <a:t>以注册商标专用权、专利权、著作权等知识产权中的财产权出质的</a:t>
          </a:r>
          <a:r>
            <a:rPr lang="en-US" altLang="zh-CN" b="0" i="0" u="none"/>
            <a:t>,</a:t>
          </a:r>
          <a:r>
            <a:rPr lang="zh-CN" altLang="en-US" b="0" i="0" u="none"/>
            <a:t>质权自办理出质登记时设立。</a:t>
          </a:r>
        </a:p>
      </dgm:t>
    </dgm:pt>
    <dgm:pt modelId="{FE747833-4FEB-374B-8FA1-E9F2232394DC}" type="parTrans" cxnId="{1D947C29-71B7-EA49-9DC5-140616E212A6}">
      <dgm:prSet/>
      <dgm:spPr/>
      <dgm:t>
        <a:bodyPr/>
        <a:lstStyle/>
        <a:p>
          <a:endParaRPr lang="zh-CN" altLang="en-US"/>
        </a:p>
      </dgm:t>
    </dgm:pt>
    <dgm:pt modelId="{B612AFE0-131A-434E-AF44-86AC3BD10BF5}" type="sibTrans" cxnId="{1D947C29-71B7-EA49-9DC5-140616E212A6}">
      <dgm:prSet/>
      <dgm:spPr/>
      <dgm:t>
        <a:bodyPr/>
        <a:lstStyle/>
        <a:p>
          <a:endParaRPr lang="zh-CN" altLang="en-US"/>
        </a:p>
      </dgm:t>
    </dgm:pt>
    <dgm:pt modelId="{8263D304-8783-9746-8A29-8BA87B5D4B19}">
      <dgm:prSet/>
      <dgm:spPr/>
      <dgm:t>
        <a:bodyPr/>
        <a:lstStyle/>
        <a:p>
          <a:r>
            <a:rPr lang="zh-CN" altLang="en-US" b="0" i="0" u="none"/>
            <a:t>知识产权中的财产权出质后</a:t>
          </a:r>
          <a:r>
            <a:rPr lang="en-US" altLang="zh-CN" b="0" i="0" u="none"/>
            <a:t>,</a:t>
          </a:r>
          <a:r>
            <a:rPr lang="zh-CN" altLang="en-US" b="0" i="0" u="none"/>
            <a:t>出质人不得转让或者许可他人使用</a:t>
          </a:r>
          <a:r>
            <a:rPr lang="en-US" altLang="zh-CN" b="0" i="0" u="none"/>
            <a:t>,</a:t>
          </a:r>
          <a:r>
            <a:rPr lang="zh-CN" altLang="en-US" b="0" i="0" u="none"/>
            <a:t>但是出质人与质权人协商同意的除外。出质人转让或者许可他人使用出质的知识产权中的财产权所得的价款</a:t>
          </a:r>
          <a:r>
            <a:rPr lang="en-US" altLang="zh-CN" b="0" i="0" u="none"/>
            <a:t>,</a:t>
          </a:r>
          <a:r>
            <a:rPr lang="zh-CN" altLang="en-US" b="0" i="0" u="none"/>
            <a:t>应当向质权人提前清偿债务或者提存。</a:t>
          </a:r>
        </a:p>
      </dgm:t>
    </dgm:pt>
    <dgm:pt modelId="{7E697662-FD9C-CF4A-8949-E4E2BD29B3ED}" type="parTrans" cxnId="{5DEB0F12-97FA-4C42-AC62-D511C5B5F955}">
      <dgm:prSet/>
      <dgm:spPr/>
      <dgm:t>
        <a:bodyPr/>
        <a:lstStyle/>
        <a:p>
          <a:endParaRPr lang="zh-CN" altLang="en-US"/>
        </a:p>
      </dgm:t>
    </dgm:pt>
    <dgm:pt modelId="{C1FDE3E2-0B23-B14C-8B3F-C1B7AAC025A4}" type="sibTrans" cxnId="{5DEB0F12-97FA-4C42-AC62-D511C5B5F955}">
      <dgm:prSet/>
      <dgm:spPr/>
      <dgm:t>
        <a:bodyPr/>
        <a:lstStyle/>
        <a:p>
          <a:endParaRPr lang="zh-CN" altLang="en-US"/>
        </a:p>
      </dgm:t>
    </dgm:pt>
    <dgm:pt modelId="{F319CB7A-E2DD-D648-9F1E-488B7F15EC1C}">
      <dgm:prSet/>
      <dgm:spPr/>
      <dgm:t>
        <a:bodyPr/>
        <a:lstStyle/>
        <a:p>
          <a:r>
            <a:rPr lang="zh-CN" altLang="en-US" b="0" i="0" u="none"/>
            <a:t>第四百四十五条　</a:t>
          </a:r>
          <a:r>
            <a:rPr lang="en-US" altLang="zh-CN" b="0" i="0" u="none"/>
            <a:t>【</a:t>
          </a:r>
          <a:r>
            <a:rPr lang="zh-CN" altLang="en-US" b="0" i="0" u="none"/>
            <a:t>以应收账款出质的质权的设立及转让限制</a:t>
          </a:r>
          <a:r>
            <a:rPr lang="en-US" altLang="zh-CN" b="0" i="0" u="none"/>
            <a:t>】</a:t>
          </a:r>
          <a:r>
            <a:rPr lang="zh-CN" altLang="en-US" b="0" i="0" u="none"/>
            <a:t>以应收账款出质的</a:t>
          </a:r>
          <a:r>
            <a:rPr lang="en-US" altLang="zh-CN" b="0" i="0" u="none"/>
            <a:t>,</a:t>
          </a:r>
          <a:r>
            <a:rPr lang="zh-CN" altLang="en-US" b="0" i="0" u="none"/>
            <a:t>质权自办理出质登记时设立。</a:t>
          </a:r>
        </a:p>
      </dgm:t>
    </dgm:pt>
    <dgm:pt modelId="{2051D4E1-E89D-CA4E-8716-85CCB434F28D}" type="parTrans" cxnId="{6804BCAC-3D24-6D48-982C-E138D6FA7134}">
      <dgm:prSet/>
      <dgm:spPr/>
      <dgm:t>
        <a:bodyPr/>
        <a:lstStyle/>
        <a:p>
          <a:endParaRPr lang="zh-CN" altLang="en-US"/>
        </a:p>
      </dgm:t>
    </dgm:pt>
    <dgm:pt modelId="{553375ED-96C7-3447-9E8C-C62308C5156E}" type="sibTrans" cxnId="{6804BCAC-3D24-6D48-982C-E138D6FA7134}">
      <dgm:prSet/>
      <dgm:spPr/>
      <dgm:t>
        <a:bodyPr/>
        <a:lstStyle/>
        <a:p>
          <a:endParaRPr lang="zh-CN" altLang="en-US"/>
        </a:p>
      </dgm:t>
    </dgm:pt>
    <dgm:pt modelId="{73A55EF8-8C39-6F49-A18C-749D6A30EEC0}">
      <dgm:prSet/>
      <dgm:spPr/>
      <dgm:t>
        <a:bodyPr/>
        <a:lstStyle/>
        <a:p>
          <a:r>
            <a:rPr lang="zh-CN" altLang="en-US" b="0" i="0" u="none"/>
            <a:t>应收账款出质后</a:t>
          </a:r>
          <a:r>
            <a:rPr lang="en-US" altLang="zh-CN" b="0" i="0" u="none"/>
            <a:t>,</a:t>
          </a:r>
          <a:r>
            <a:rPr lang="zh-CN" altLang="en-US" b="0" i="0" u="none"/>
            <a:t>不得转让</a:t>
          </a:r>
          <a:r>
            <a:rPr lang="en-US" altLang="zh-CN" b="0" i="0" u="none"/>
            <a:t>,</a:t>
          </a:r>
          <a:r>
            <a:rPr lang="zh-CN" altLang="en-US" b="0" i="0" u="none"/>
            <a:t>但是出质人与质权人协商同意的除外。出质人转让应收账款所得的价款</a:t>
          </a:r>
          <a:r>
            <a:rPr lang="en-US" altLang="zh-CN" b="0" i="0" u="none"/>
            <a:t>,</a:t>
          </a:r>
          <a:r>
            <a:rPr lang="zh-CN" altLang="en-US" b="0" i="0" u="none"/>
            <a:t>应当向质权人提前清偿债务或者提存。</a:t>
          </a:r>
        </a:p>
      </dgm:t>
    </dgm:pt>
    <dgm:pt modelId="{44266A35-653A-C945-A496-4810A47CB360}" type="parTrans" cxnId="{1F0CCA1B-4569-814F-9AB6-F0120CBB0B84}">
      <dgm:prSet/>
      <dgm:spPr/>
      <dgm:t>
        <a:bodyPr/>
        <a:lstStyle/>
        <a:p>
          <a:endParaRPr lang="zh-CN" altLang="en-US"/>
        </a:p>
      </dgm:t>
    </dgm:pt>
    <dgm:pt modelId="{23ED8B46-39AB-AE46-AD61-AB9FC079A0FA}" type="sibTrans" cxnId="{1F0CCA1B-4569-814F-9AB6-F0120CBB0B84}">
      <dgm:prSet/>
      <dgm:spPr/>
      <dgm:t>
        <a:bodyPr/>
        <a:lstStyle/>
        <a:p>
          <a:endParaRPr lang="zh-CN" altLang="en-US"/>
        </a:p>
      </dgm:t>
    </dgm:pt>
    <dgm:pt modelId="{832053B4-3A11-A848-8E7A-738505F5ED9A}">
      <dgm:prSet/>
      <dgm:spPr/>
      <dgm:t>
        <a:bodyPr/>
        <a:lstStyle/>
        <a:p>
          <a:r>
            <a:rPr lang="zh-CN" altLang="en-US" b="0" i="0" u="none"/>
            <a:t>第四百四十六条　</a:t>
          </a:r>
          <a:r>
            <a:rPr lang="en-US" altLang="zh-CN" b="0" i="0" u="none"/>
            <a:t>【</a:t>
          </a:r>
          <a:r>
            <a:rPr lang="zh-CN" altLang="en-US" b="0" i="0" u="none"/>
            <a:t>权利质权的法律适用</a:t>
          </a:r>
          <a:r>
            <a:rPr lang="en-US" altLang="zh-CN" b="0" i="0" u="none"/>
            <a:t>】</a:t>
          </a:r>
          <a:r>
            <a:rPr lang="zh-CN" altLang="en-US" b="0" i="0" u="none"/>
            <a:t>权利质权除适用本节规定外</a:t>
          </a:r>
          <a:r>
            <a:rPr lang="en-US" altLang="zh-CN" b="0" i="0" u="none"/>
            <a:t>,</a:t>
          </a:r>
          <a:r>
            <a:rPr lang="zh-CN" altLang="en-US" b="0" i="0" u="none"/>
            <a:t>适用本章第一节的有关规定。</a:t>
          </a:r>
        </a:p>
      </dgm:t>
    </dgm:pt>
    <dgm:pt modelId="{C2CC32BC-1594-5644-ADB8-160F57E01A6E}" type="parTrans" cxnId="{00AC824B-9CD7-1E41-AECA-DC86AAA0BD49}">
      <dgm:prSet/>
      <dgm:spPr/>
      <dgm:t>
        <a:bodyPr/>
        <a:lstStyle/>
        <a:p>
          <a:endParaRPr lang="zh-CN" altLang="en-US"/>
        </a:p>
      </dgm:t>
    </dgm:pt>
    <dgm:pt modelId="{B86E5FEF-808A-6F46-9FCE-D8928ED65182}" type="sibTrans" cxnId="{00AC824B-9CD7-1E41-AECA-DC86AAA0BD49}">
      <dgm:prSet/>
      <dgm:spPr/>
      <dgm:t>
        <a:bodyPr/>
        <a:lstStyle/>
        <a:p>
          <a:endParaRPr lang="zh-CN" altLang="en-US"/>
        </a:p>
      </dgm:t>
    </dgm:pt>
    <dgm:pt modelId="{D3B85114-A99C-D640-9A71-F7B3B6318AB7}" type="pres">
      <dgm:prSet presAssocID="{D8ACE931-F41D-1640-A9CA-46072705D82C}" presName="vert0" presStyleCnt="0">
        <dgm:presLayoutVars>
          <dgm:dir/>
          <dgm:animOne val="branch"/>
          <dgm:animLvl val="lvl"/>
        </dgm:presLayoutVars>
      </dgm:prSet>
      <dgm:spPr/>
    </dgm:pt>
    <dgm:pt modelId="{BD9168A5-DD80-2D43-8F3E-30653D8E3ECE}" type="pres">
      <dgm:prSet presAssocID="{93C3DE53-5EB7-8248-90DA-A0E72156F7BD}" presName="thickLine" presStyleLbl="alignNode1" presStyleIdx="0" presStyleCnt="5"/>
      <dgm:spPr/>
    </dgm:pt>
    <dgm:pt modelId="{8CCEEF04-74C8-3443-AA95-889D9CF66A59}" type="pres">
      <dgm:prSet presAssocID="{93C3DE53-5EB7-8248-90DA-A0E72156F7BD}" presName="horz1" presStyleCnt="0"/>
      <dgm:spPr/>
    </dgm:pt>
    <dgm:pt modelId="{8D4B6C8B-D0D8-7043-BF20-82DE3FA6BB7C}" type="pres">
      <dgm:prSet presAssocID="{93C3DE53-5EB7-8248-90DA-A0E72156F7BD}" presName="tx1" presStyleLbl="revTx" presStyleIdx="0" presStyleCnt="5"/>
      <dgm:spPr/>
    </dgm:pt>
    <dgm:pt modelId="{FFA70ABA-FD3A-8A46-85F4-FA8FDC779A4D}" type="pres">
      <dgm:prSet presAssocID="{93C3DE53-5EB7-8248-90DA-A0E72156F7BD}" presName="vert1" presStyleCnt="0"/>
      <dgm:spPr/>
    </dgm:pt>
    <dgm:pt modelId="{F3D8005F-6FA2-1540-943C-73D6C5EE7C34}" type="pres">
      <dgm:prSet presAssocID="{8263D304-8783-9746-8A29-8BA87B5D4B19}" presName="thickLine" presStyleLbl="alignNode1" presStyleIdx="1" presStyleCnt="5"/>
      <dgm:spPr/>
    </dgm:pt>
    <dgm:pt modelId="{A0C67CB8-7C7B-1F46-82DC-0E1A5CB4A4FA}" type="pres">
      <dgm:prSet presAssocID="{8263D304-8783-9746-8A29-8BA87B5D4B19}" presName="horz1" presStyleCnt="0"/>
      <dgm:spPr/>
    </dgm:pt>
    <dgm:pt modelId="{F66ACF01-05EA-3B4E-9A4C-47B24683A780}" type="pres">
      <dgm:prSet presAssocID="{8263D304-8783-9746-8A29-8BA87B5D4B19}" presName="tx1" presStyleLbl="revTx" presStyleIdx="1" presStyleCnt="5"/>
      <dgm:spPr/>
    </dgm:pt>
    <dgm:pt modelId="{86794738-CF6A-AC48-B9FA-316AA3BA76AB}" type="pres">
      <dgm:prSet presAssocID="{8263D304-8783-9746-8A29-8BA87B5D4B19}" presName="vert1" presStyleCnt="0"/>
      <dgm:spPr/>
    </dgm:pt>
    <dgm:pt modelId="{7B51A2D5-2705-B847-B63B-17F17FBB235E}" type="pres">
      <dgm:prSet presAssocID="{F319CB7A-E2DD-D648-9F1E-488B7F15EC1C}" presName="thickLine" presStyleLbl="alignNode1" presStyleIdx="2" presStyleCnt="5"/>
      <dgm:spPr/>
    </dgm:pt>
    <dgm:pt modelId="{094610A0-2CDD-FB47-849F-E861280E3DDD}" type="pres">
      <dgm:prSet presAssocID="{F319CB7A-E2DD-D648-9F1E-488B7F15EC1C}" presName="horz1" presStyleCnt="0"/>
      <dgm:spPr/>
    </dgm:pt>
    <dgm:pt modelId="{325C00D3-DB7B-C145-9176-D01ADA87FB55}" type="pres">
      <dgm:prSet presAssocID="{F319CB7A-E2DD-D648-9F1E-488B7F15EC1C}" presName="tx1" presStyleLbl="revTx" presStyleIdx="2" presStyleCnt="5"/>
      <dgm:spPr/>
    </dgm:pt>
    <dgm:pt modelId="{84BBDAB0-C6C0-9842-AF5E-7913331C8537}" type="pres">
      <dgm:prSet presAssocID="{F319CB7A-E2DD-D648-9F1E-488B7F15EC1C}" presName="vert1" presStyleCnt="0"/>
      <dgm:spPr/>
    </dgm:pt>
    <dgm:pt modelId="{EE8CDF0F-07DD-A844-9461-E794C99C0530}" type="pres">
      <dgm:prSet presAssocID="{73A55EF8-8C39-6F49-A18C-749D6A30EEC0}" presName="thickLine" presStyleLbl="alignNode1" presStyleIdx="3" presStyleCnt="5"/>
      <dgm:spPr/>
    </dgm:pt>
    <dgm:pt modelId="{119ED615-400F-B346-BD28-26A0B548363A}" type="pres">
      <dgm:prSet presAssocID="{73A55EF8-8C39-6F49-A18C-749D6A30EEC0}" presName="horz1" presStyleCnt="0"/>
      <dgm:spPr/>
    </dgm:pt>
    <dgm:pt modelId="{136D3FAF-F466-394B-B0CF-975D4DDA16F1}" type="pres">
      <dgm:prSet presAssocID="{73A55EF8-8C39-6F49-A18C-749D6A30EEC0}" presName="tx1" presStyleLbl="revTx" presStyleIdx="3" presStyleCnt="5"/>
      <dgm:spPr/>
    </dgm:pt>
    <dgm:pt modelId="{BF5CB313-704F-9C45-AA14-1D954ABDCC43}" type="pres">
      <dgm:prSet presAssocID="{73A55EF8-8C39-6F49-A18C-749D6A30EEC0}" presName="vert1" presStyleCnt="0"/>
      <dgm:spPr/>
    </dgm:pt>
    <dgm:pt modelId="{E1B4C2F9-BB1C-2C43-BEAF-5B200C4E3013}" type="pres">
      <dgm:prSet presAssocID="{832053B4-3A11-A848-8E7A-738505F5ED9A}" presName="thickLine" presStyleLbl="alignNode1" presStyleIdx="4" presStyleCnt="5"/>
      <dgm:spPr/>
    </dgm:pt>
    <dgm:pt modelId="{2925204B-669E-6847-9084-F1DF1575DD59}" type="pres">
      <dgm:prSet presAssocID="{832053B4-3A11-A848-8E7A-738505F5ED9A}" presName="horz1" presStyleCnt="0"/>
      <dgm:spPr/>
    </dgm:pt>
    <dgm:pt modelId="{F05FF35A-AEAA-3440-A338-938AF89A795B}" type="pres">
      <dgm:prSet presAssocID="{832053B4-3A11-A848-8E7A-738505F5ED9A}" presName="tx1" presStyleLbl="revTx" presStyleIdx="4" presStyleCnt="5"/>
      <dgm:spPr/>
    </dgm:pt>
    <dgm:pt modelId="{76F481FD-CC03-7042-BDA3-E8A491E9B886}" type="pres">
      <dgm:prSet presAssocID="{832053B4-3A11-A848-8E7A-738505F5ED9A}" presName="vert1" presStyleCnt="0"/>
      <dgm:spPr/>
    </dgm:pt>
  </dgm:ptLst>
  <dgm:cxnLst>
    <dgm:cxn modelId="{5DEB0F12-97FA-4C42-AC62-D511C5B5F955}" srcId="{D8ACE931-F41D-1640-A9CA-46072705D82C}" destId="{8263D304-8783-9746-8A29-8BA87B5D4B19}" srcOrd="1" destOrd="0" parTransId="{7E697662-FD9C-CF4A-8949-E4E2BD29B3ED}" sibTransId="{C1FDE3E2-0B23-B14C-8B3F-C1B7AAC025A4}"/>
    <dgm:cxn modelId="{1F0CCA1B-4569-814F-9AB6-F0120CBB0B84}" srcId="{D8ACE931-F41D-1640-A9CA-46072705D82C}" destId="{73A55EF8-8C39-6F49-A18C-749D6A30EEC0}" srcOrd="3" destOrd="0" parTransId="{44266A35-653A-C945-A496-4810A47CB360}" sibTransId="{23ED8B46-39AB-AE46-AD61-AB9FC079A0FA}"/>
    <dgm:cxn modelId="{1D947C29-71B7-EA49-9DC5-140616E212A6}" srcId="{D8ACE931-F41D-1640-A9CA-46072705D82C}" destId="{93C3DE53-5EB7-8248-90DA-A0E72156F7BD}" srcOrd="0" destOrd="0" parTransId="{FE747833-4FEB-374B-8FA1-E9F2232394DC}" sibTransId="{B612AFE0-131A-434E-AF44-86AC3BD10BF5}"/>
    <dgm:cxn modelId="{00AC824B-9CD7-1E41-AECA-DC86AAA0BD49}" srcId="{D8ACE931-F41D-1640-A9CA-46072705D82C}" destId="{832053B4-3A11-A848-8E7A-738505F5ED9A}" srcOrd="4" destOrd="0" parTransId="{C2CC32BC-1594-5644-ADB8-160F57E01A6E}" sibTransId="{B86E5FEF-808A-6F46-9FCE-D8928ED65182}"/>
    <dgm:cxn modelId="{A6C8935A-108A-A049-87E0-1B96B38DD4CD}" type="presOf" srcId="{D8ACE931-F41D-1640-A9CA-46072705D82C}" destId="{D3B85114-A99C-D640-9A71-F7B3B6318AB7}" srcOrd="0" destOrd="0" presId="urn:microsoft.com/office/officeart/2008/layout/LinedList"/>
    <dgm:cxn modelId="{94DFDE69-0769-5946-830E-E35FCB15C663}" type="presOf" srcId="{8263D304-8783-9746-8A29-8BA87B5D4B19}" destId="{F66ACF01-05EA-3B4E-9A4C-47B24683A780}" srcOrd="0" destOrd="0" presId="urn:microsoft.com/office/officeart/2008/layout/LinedList"/>
    <dgm:cxn modelId="{6568D379-9FD2-A54E-9F1E-1EC391B1E480}" type="presOf" srcId="{93C3DE53-5EB7-8248-90DA-A0E72156F7BD}" destId="{8D4B6C8B-D0D8-7043-BF20-82DE3FA6BB7C}" srcOrd="0" destOrd="0" presId="urn:microsoft.com/office/officeart/2008/layout/LinedList"/>
    <dgm:cxn modelId="{6804BCAC-3D24-6D48-982C-E138D6FA7134}" srcId="{D8ACE931-F41D-1640-A9CA-46072705D82C}" destId="{F319CB7A-E2DD-D648-9F1E-488B7F15EC1C}" srcOrd="2" destOrd="0" parTransId="{2051D4E1-E89D-CA4E-8716-85CCB434F28D}" sibTransId="{553375ED-96C7-3447-9E8C-C62308C5156E}"/>
    <dgm:cxn modelId="{1D83BBC0-DC59-8B45-8B90-DEF1A2D14D74}" type="presOf" srcId="{F319CB7A-E2DD-D648-9F1E-488B7F15EC1C}" destId="{325C00D3-DB7B-C145-9176-D01ADA87FB55}" srcOrd="0" destOrd="0" presId="urn:microsoft.com/office/officeart/2008/layout/LinedList"/>
    <dgm:cxn modelId="{A2DF74C3-CA7F-3E48-882C-F95F13E6D932}" type="presOf" srcId="{73A55EF8-8C39-6F49-A18C-749D6A30EEC0}" destId="{136D3FAF-F466-394B-B0CF-975D4DDA16F1}" srcOrd="0" destOrd="0" presId="urn:microsoft.com/office/officeart/2008/layout/LinedList"/>
    <dgm:cxn modelId="{43993ECE-1549-7744-926C-87F8F9E0D70B}" type="presOf" srcId="{832053B4-3A11-A848-8E7A-738505F5ED9A}" destId="{F05FF35A-AEAA-3440-A338-938AF89A795B}" srcOrd="0" destOrd="0" presId="urn:microsoft.com/office/officeart/2008/layout/LinedList"/>
    <dgm:cxn modelId="{B7A73A56-2B62-3E40-A9CA-4060932E7088}" type="presParOf" srcId="{D3B85114-A99C-D640-9A71-F7B3B6318AB7}" destId="{BD9168A5-DD80-2D43-8F3E-30653D8E3ECE}" srcOrd="0" destOrd="0" presId="urn:microsoft.com/office/officeart/2008/layout/LinedList"/>
    <dgm:cxn modelId="{A514DAC9-70BC-DF4D-B3E2-12808D5353ED}" type="presParOf" srcId="{D3B85114-A99C-D640-9A71-F7B3B6318AB7}" destId="{8CCEEF04-74C8-3443-AA95-889D9CF66A59}" srcOrd="1" destOrd="0" presId="urn:microsoft.com/office/officeart/2008/layout/LinedList"/>
    <dgm:cxn modelId="{962621DE-D914-ED4D-89A1-9BE440C3D718}" type="presParOf" srcId="{8CCEEF04-74C8-3443-AA95-889D9CF66A59}" destId="{8D4B6C8B-D0D8-7043-BF20-82DE3FA6BB7C}" srcOrd="0" destOrd="0" presId="urn:microsoft.com/office/officeart/2008/layout/LinedList"/>
    <dgm:cxn modelId="{0EAEA039-48E0-6F43-9A0A-F89F0608ED62}" type="presParOf" srcId="{8CCEEF04-74C8-3443-AA95-889D9CF66A59}" destId="{FFA70ABA-FD3A-8A46-85F4-FA8FDC779A4D}" srcOrd="1" destOrd="0" presId="urn:microsoft.com/office/officeart/2008/layout/LinedList"/>
    <dgm:cxn modelId="{EDC568A8-A30D-9947-AA36-3110840CC732}" type="presParOf" srcId="{D3B85114-A99C-D640-9A71-F7B3B6318AB7}" destId="{F3D8005F-6FA2-1540-943C-73D6C5EE7C34}" srcOrd="2" destOrd="0" presId="urn:microsoft.com/office/officeart/2008/layout/LinedList"/>
    <dgm:cxn modelId="{7CF55BF8-B0C6-2447-9BA7-6C8E996A28D3}" type="presParOf" srcId="{D3B85114-A99C-D640-9A71-F7B3B6318AB7}" destId="{A0C67CB8-7C7B-1F46-82DC-0E1A5CB4A4FA}" srcOrd="3" destOrd="0" presId="urn:microsoft.com/office/officeart/2008/layout/LinedList"/>
    <dgm:cxn modelId="{FF163E35-6B03-D340-BF67-F4FEDAE3666A}" type="presParOf" srcId="{A0C67CB8-7C7B-1F46-82DC-0E1A5CB4A4FA}" destId="{F66ACF01-05EA-3B4E-9A4C-47B24683A780}" srcOrd="0" destOrd="0" presId="urn:microsoft.com/office/officeart/2008/layout/LinedList"/>
    <dgm:cxn modelId="{7CA0B7BB-129F-2143-90E9-E96994DC7571}" type="presParOf" srcId="{A0C67CB8-7C7B-1F46-82DC-0E1A5CB4A4FA}" destId="{86794738-CF6A-AC48-B9FA-316AA3BA76AB}" srcOrd="1" destOrd="0" presId="urn:microsoft.com/office/officeart/2008/layout/LinedList"/>
    <dgm:cxn modelId="{411397A5-7EDC-5346-9BFD-D1B6097ED3FA}" type="presParOf" srcId="{D3B85114-A99C-D640-9A71-F7B3B6318AB7}" destId="{7B51A2D5-2705-B847-B63B-17F17FBB235E}" srcOrd="4" destOrd="0" presId="urn:microsoft.com/office/officeart/2008/layout/LinedList"/>
    <dgm:cxn modelId="{8747252F-DF8C-4540-9287-D9242DB59AE2}" type="presParOf" srcId="{D3B85114-A99C-D640-9A71-F7B3B6318AB7}" destId="{094610A0-2CDD-FB47-849F-E861280E3DDD}" srcOrd="5" destOrd="0" presId="urn:microsoft.com/office/officeart/2008/layout/LinedList"/>
    <dgm:cxn modelId="{269F4381-162A-294B-AB2F-9C8211FBF48A}" type="presParOf" srcId="{094610A0-2CDD-FB47-849F-E861280E3DDD}" destId="{325C00D3-DB7B-C145-9176-D01ADA87FB55}" srcOrd="0" destOrd="0" presId="urn:microsoft.com/office/officeart/2008/layout/LinedList"/>
    <dgm:cxn modelId="{365C17D7-7D31-1340-A8AE-3AACAE822924}" type="presParOf" srcId="{094610A0-2CDD-FB47-849F-E861280E3DDD}" destId="{84BBDAB0-C6C0-9842-AF5E-7913331C8537}" srcOrd="1" destOrd="0" presId="urn:microsoft.com/office/officeart/2008/layout/LinedList"/>
    <dgm:cxn modelId="{0FA48550-4CC9-FA48-AE19-5D562D449E4C}" type="presParOf" srcId="{D3B85114-A99C-D640-9A71-F7B3B6318AB7}" destId="{EE8CDF0F-07DD-A844-9461-E794C99C0530}" srcOrd="6" destOrd="0" presId="urn:microsoft.com/office/officeart/2008/layout/LinedList"/>
    <dgm:cxn modelId="{600FF894-E801-BD45-B33D-1EC1DD32C44E}" type="presParOf" srcId="{D3B85114-A99C-D640-9A71-F7B3B6318AB7}" destId="{119ED615-400F-B346-BD28-26A0B548363A}" srcOrd="7" destOrd="0" presId="urn:microsoft.com/office/officeart/2008/layout/LinedList"/>
    <dgm:cxn modelId="{558A4553-6190-044B-844B-8B85D0C4F12B}" type="presParOf" srcId="{119ED615-400F-B346-BD28-26A0B548363A}" destId="{136D3FAF-F466-394B-B0CF-975D4DDA16F1}" srcOrd="0" destOrd="0" presId="urn:microsoft.com/office/officeart/2008/layout/LinedList"/>
    <dgm:cxn modelId="{F29FF72C-23AF-E94B-83C3-CE9758ED2295}" type="presParOf" srcId="{119ED615-400F-B346-BD28-26A0B548363A}" destId="{BF5CB313-704F-9C45-AA14-1D954ABDCC43}" srcOrd="1" destOrd="0" presId="urn:microsoft.com/office/officeart/2008/layout/LinedList"/>
    <dgm:cxn modelId="{D0F94EB4-5196-4049-8246-4A3F3D8BAE09}" type="presParOf" srcId="{D3B85114-A99C-D640-9A71-F7B3B6318AB7}" destId="{E1B4C2F9-BB1C-2C43-BEAF-5B200C4E3013}" srcOrd="8" destOrd="0" presId="urn:microsoft.com/office/officeart/2008/layout/LinedList"/>
    <dgm:cxn modelId="{03CE6D3E-CE9C-6042-A3E1-B85582B8F5FB}" type="presParOf" srcId="{D3B85114-A99C-D640-9A71-F7B3B6318AB7}" destId="{2925204B-669E-6847-9084-F1DF1575DD59}" srcOrd="9" destOrd="0" presId="urn:microsoft.com/office/officeart/2008/layout/LinedList"/>
    <dgm:cxn modelId="{01E9AC1F-CD52-CE4D-9C34-9CF12EC3F6AE}" type="presParOf" srcId="{2925204B-669E-6847-9084-F1DF1575DD59}" destId="{F05FF35A-AEAA-3440-A338-938AF89A795B}" srcOrd="0" destOrd="0" presId="urn:microsoft.com/office/officeart/2008/layout/LinedList"/>
    <dgm:cxn modelId="{951CCECA-6949-024F-AC48-B4B68D6A271B}" type="presParOf" srcId="{2925204B-669E-6847-9084-F1DF1575DD59}" destId="{76F481FD-CC03-7042-BDA3-E8A491E9B8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23AE25AF-AEAA-3741-853D-7F80DF45226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6D6B87A-FA7C-024A-8049-6002561E46B6}">
      <dgm:prSet custT="1"/>
      <dgm:spPr/>
      <dgm:t>
        <a:bodyPr/>
        <a:lstStyle/>
        <a:p>
          <a:r>
            <a:rPr lang="zh-CN" altLang="en-US" sz="1800" b="0" i="0" u="none" dirty="0"/>
            <a:t>第四百四十七条　</a:t>
          </a:r>
          <a:r>
            <a:rPr lang="en-US" altLang="zh-CN" sz="1800" b="0" i="0" u="none" dirty="0"/>
            <a:t>【</a:t>
          </a:r>
          <a:r>
            <a:rPr lang="zh-CN" altLang="en-US" sz="1800" b="0" i="0" u="none" dirty="0"/>
            <a:t>留置权的定义</a:t>
          </a:r>
          <a:r>
            <a:rPr lang="en-US" altLang="zh-CN" sz="1800" b="0" i="0" u="none" dirty="0"/>
            <a:t>】</a:t>
          </a:r>
          <a:r>
            <a:rPr lang="zh-CN" altLang="en-US" sz="1800" b="0" i="0" u="none" dirty="0"/>
            <a:t>债务人不履行到期债务</a:t>
          </a:r>
          <a:r>
            <a:rPr lang="en-US" altLang="zh-CN" sz="1800" b="0" i="0" u="none" dirty="0"/>
            <a:t>,</a:t>
          </a:r>
          <a:r>
            <a:rPr lang="zh-CN" altLang="en-US" sz="1800" b="0" i="0" u="none" dirty="0"/>
            <a:t>债权人可以留置已经合法占有的债务人的动产</a:t>
          </a:r>
          <a:r>
            <a:rPr lang="en-US" altLang="zh-CN" sz="1800" b="0" i="0" u="none" dirty="0"/>
            <a:t>,</a:t>
          </a:r>
          <a:r>
            <a:rPr lang="zh-CN" altLang="en-US" sz="1800" b="0" i="0" u="none" dirty="0"/>
            <a:t>并有权就该动产优先受偿。</a:t>
          </a:r>
        </a:p>
      </dgm:t>
    </dgm:pt>
    <dgm:pt modelId="{A08B7611-E453-934F-A621-54F72328ECA4}" type="parTrans" cxnId="{96096A14-45D0-284B-B5EE-74B684DEB0EE}">
      <dgm:prSet/>
      <dgm:spPr/>
      <dgm:t>
        <a:bodyPr/>
        <a:lstStyle/>
        <a:p>
          <a:endParaRPr lang="zh-CN" altLang="en-US" sz="1800"/>
        </a:p>
      </dgm:t>
    </dgm:pt>
    <dgm:pt modelId="{40306796-5578-0649-8C65-F65A396C1AE4}" type="sibTrans" cxnId="{96096A14-45D0-284B-B5EE-74B684DEB0EE}">
      <dgm:prSet/>
      <dgm:spPr/>
      <dgm:t>
        <a:bodyPr/>
        <a:lstStyle/>
        <a:p>
          <a:endParaRPr lang="zh-CN" altLang="en-US" sz="1800"/>
        </a:p>
      </dgm:t>
    </dgm:pt>
    <dgm:pt modelId="{F88F5613-022E-384A-8734-83238300520A}">
      <dgm:prSet custT="1"/>
      <dgm:spPr/>
      <dgm:t>
        <a:bodyPr/>
        <a:lstStyle/>
        <a:p>
          <a:r>
            <a:rPr lang="zh-CN" altLang="en-US" sz="1800" b="0" i="0" u="none"/>
            <a:t>前款规定的债权人为留置权人</a:t>
          </a:r>
          <a:r>
            <a:rPr lang="en-US" altLang="zh-CN" sz="1800" b="0" i="0" u="none"/>
            <a:t>,</a:t>
          </a:r>
          <a:r>
            <a:rPr lang="zh-CN" altLang="en-US" sz="1800" b="0" i="0" u="none"/>
            <a:t>占有的动产为留置财产。</a:t>
          </a:r>
        </a:p>
      </dgm:t>
    </dgm:pt>
    <dgm:pt modelId="{F9D7CC69-A0D9-A541-B575-0CA19FDF2B58}" type="parTrans" cxnId="{8BB28F8B-DB22-D645-885E-EB584400B229}">
      <dgm:prSet/>
      <dgm:spPr/>
      <dgm:t>
        <a:bodyPr/>
        <a:lstStyle/>
        <a:p>
          <a:endParaRPr lang="zh-CN" altLang="en-US" sz="1800"/>
        </a:p>
      </dgm:t>
    </dgm:pt>
    <dgm:pt modelId="{987D6D11-BA8E-C14F-9735-E3A1E8575D3A}" type="sibTrans" cxnId="{8BB28F8B-DB22-D645-885E-EB584400B229}">
      <dgm:prSet/>
      <dgm:spPr/>
      <dgm:t>
        <a:bodyPr/>
        <a:lstStyle/>
        <a:p>
          <a:endParaRPr lang="zh-CN" altLang="en-US" sz="1800"/>
        </a:p>
      </dgm:t>
    </dgm:pt>
    <dgm:pt modelId="{B16F0FA9-A8D9-DC4E-899A-85994552D822}">
      <dgm:prSet custT="1"/>
      <dgm:spPr/>
      <dgm:t>
        <a:bodyPr/>
        <a:lstStyle/>
        <a:p>
          <a:r>
            <a:rPr lang="zh-CN" altLang="en-US" sz="1800" b="0" i="0" u="none" dirty="0"/>
            <a:t>第四百四十八条　</a:t>
          </a:r>
          <a:r>
            <a:rPr lang="en-US" altLang="zh-CN" sz="1800" b="0" i="0" u="none" dirty="0"/>
            <a:t>【</a:t>
          </a:r>
          <a:r>
            <a:rPr lang="zh-CN" altLang="en-US" sz="1800" b="0" i="0" u="none" dirty="0"/>
            <a:t>留置财产与债权的关系</a:t>
          </a:r>
          <a:r>
            <a:rPr lang="en-US" altLang="zh-CN" sz="1800" b="0" i="0" u="none" dirty="0"/>
            <a:t>】</a:t>
          </a:r>
          <a:r>
            <a:rPr lang="zh-CN" altLang="en-US" sz="1800" b="0" i="0" u="none" dirty="0"/>
            <a:t>债权人留置的动产</a:t>
          </a:r>
          <a:r>
            <a:rPr lang="en-US" altLang="zh-CN" sz="1800" b="0" i="0" u="none" dirty="0"/>
            <a:t>,</a:t>
          </a:r>
          <a:r>
            <a:rPr lang="zh-CN" altLang="en-US" sz="1800" b="0" i="0" u="none" dirty="0"/>
            <a:t>应当与债权属于同一法律关系</a:t>
          </a:r>
          <a:r>
            <a:rPr lang="en-US" altLang="zh-CN" sz="1800" b="0" i="0" u="none" dirty="0"/>
            <a:t>,</a:t>
          </a:r>
          <a:r>
            <a:rPr lang="zh-CN" altLang="en-US" sz="1800" b="0" i="0" u="none" dirty="0"/>
            <a:t>但是企业之间留置的除外。</a:t>
          </a:r>
        </a:p>
      </dgm:t>
    </dgm:pt>
    <dgm:pt modelId="{DCA4AF61-CE75-384F-B833-7337F5AC1F8D}" type="parTrans" cxnId="{C7CF5D01-C80E-A140-AD88-CF1C65656C52}">
      <dgm:prSet/>
      <dgm:spPr/>
      <dgm:t>
        <a:bodyPr/>
        <a:lstStyle/>
        <a:p>
          <a:endParaRPr lang="zh-CN" altLang="en-US" sz="1800"/>
        </a:p>
      </dgm:t>
    </dgm:pt>
    <dgm:pt modelId="{9F0FF88E-06F8-F847-989A-E705A489B941}" type="sibTrans" cxnId="{C7CF5D01-C80E-A140-AD88-CF1C65656C52}">
      <dgm:prSet/>
      <dgm:spPr/>
      <dgm:t>
        <a:bodyPr/>
        <a:lstStyle/>
        <a:p>
          <a:endParaRPr lang="zh-CN" altLang="en-US" sz="1800"/>
        </a:p>
      </dgm:t>
    </dgm:pt>
    <dgm:pt modelId="{C66D0632-E85D-D744-ACD4-42B9069CE0D0}">
      <dgm:prSet custT="1"/>
      <dgm:spPr/>
      <dgm:t>
        <a:bodyPr/>
        <a:lstStyle/>
        <a:p>
          <a:r>
            <a:rPr lang="zh-CN" altLang="en-US" sz="1800" b="0" i="0" u="none"/>
            <a:t>第四百四十九条　</a:t>
          </a:r>
          <a:r>
            <a:rPr lang="en-US" altLang="zh-CN" sz="1800" b="0" i="0" u="none"/>
            <a:t>【</a:t>
          </a:r>
          <a:r>
            <a:rPr lang="zh-CN" altLang="en-US" sz="1800" b="0" i="0" u="none"/>
            <a:t>留置权适用范围限制</a:t>
          </a:r>
          <a:r>
            <a:rPr lang="en-US" altLang="zh-CN" sz="1800" b="0" i="0" u="none"/>
            <a:t>】</a:t>
          </a:r>
          <a:r>
            <a:rPr lang="zh-CN" altLang="en-US" sz="1800" b="0" i="0" u="none"/>
            <a:t>法律规定或者当事人约定不得留置的动产</a:t>
          </a:r>
          <a:r>
            <a:rPr lang="en-US" altLang="zh-CN" sz="1800" b="0" i="0" u="none"/>
            <a:t>,</a:t>
          </a:r>
          <a:r>
            <a:rPr lang="zh-CN" altLang="en-US" sz="1800" b="0" i="0" u="none"/>
            <a:t>不得留置。</a:t>
          </a:r>
        </a:p>
      </dgm:t>
    </dgm:pt>
    <dgm:pt modelId="{E7F3AB8A-932E-484A-BBB7-7A17C03A1726}" type="parTrans" cxnId="{7CE18834-3095-5444-96B7-723047F0F790}">
      <dgm:prSet/>
      <dgm:spPr/>
      <dgm:t>
        <a:bodyPr/>
        <a:lstStyle/>
        <a:p>
          <a:endParaRPr lang="zh-CN" altLang="en-US" sz="1800"/>
        </a:p>
      </dgm:t>
    </dgm:pt>
    <dgm:pt modelId="{1A6FDA45-C14E-AD49-9288-E5AE58E2AAB5}" type="sibTrans" cxnId="{7CE18834-3095-5444-96B7-723047F0F790}">
      <dgm:prSet/>
      <dgm:spPr/>
      <dgm:t>
        <a:bodyPr/>
        <a:lstStyle/>
        <a:p>
          <a:endParaRPr lang="zh-CN" altLang="en-US" sz="1800"/>
        </a:p>
      </dgm:t>
    </dgm:pt>
    <dgm:pt modelId="{24F369F8-139C-2049-AB36-C546EC24D222}">
      <dgm:prSet custT="1"/>
      <dgm:spPr/>
      <dgm:t>
        <a:bodyPr/>
        <a:lstStyle/>
        <a:p>
          <a:r>
            <a:rPr lang="zh-CN" altLang="en-US" sz="1800" b="0" i="0" u="none" dirty="0"/>
            <a:t>第四百五十条　</a:t>
          </a:r>
          <a:r>
            <a:rPr lang="en-US" altLang="zh-CN" sz="1800" b="0" i="0" u="none" dirty="0"/>
            <a:t>【</a:t>
          </a:r>
          <a:r>
            <a:rPr lang="zh-CN" altLang="en-US" sz="1800" b="0" i="0" u="none" dirty="0"/>
            <a:t>留置财产为可分物的特殊规定</a:t>
          </a:r>
          <a:r>
            <a:rPr lang="en-US" altLang="zh-CN" sz="1800" b="0" i="0" u="none" dirty="0"/>
            <a:t>】</a:t>
          </a:r>
          <a:r>
            <a:rPr lang="zh-CN" altLang="en-US" sz="1800" b="0" i="0" u="none" dirty="0"/>
            <a:t>留置财产为可分物的</a:t>
          </a:r>
          <a:r>
            <a:rPr lang="en-US" altLang="zh-CN" sz="1800" b="0" i="0" u="none" dirty="0"/>
            <a:t>,</a:t>
          </a:r>
          <a:r>
            <a:rPr lang="zh-CN" altLang="en-US" sz="1800" b="0" i="0" u="none" dirty="0"/>
            <a:t>留置财产的价值应当相当于债务的金额。</a:t>
          </a:r>
        </a:p>
      </dgm:t>
    </dgm:pt>
    <dgm:pt modelId="{CE3B4194-EE33-4E48-8CBA-4A53A3977335}" type="parTrans" cxnId="{804CE50E-5C65-624E-9845-0378327B120C}">
      <dgm:prSet/>
      <dgm:spPr/>
      <dgm:t>
        <a:bodyPr/>
        <a:lstStyle/>
        <a:p>
          <a:endParaRPr lang="zh-CN" altLang="en-US" sz="1800"/>
        </a:p>
      </dgm:t>
    </dgm:pt>
    <dgm:pt modelId="{4B0E6579-B6D7-9D44-ADF6-2EA37A27E654}" type="sibTrans" cxnId="{804CE50E-5C65-624E-9845-0378327B120C}">
      <dgm:prSet/>
      <dgm:spPr/>
      <dgm:t>
        <a:bodyPr/>
        <a:lstStyle/>
        <a:p>
          <a:endParaRPr lang="zh-CN" altLang="en-US" sz="1800"/>
        </a:p>
      </dgm:t>
    </dgm:pt>
    <dgm:pt modelId="{228A7108-1FBF-3E48-BA80-BE6B53013414}">
      <dgm:prSet custT="1"/>
      <dgm:spPr/>
      <dgm:t>
        <a:bodyPr/>
        <a:lstStyle/>
        <a:p>
          <a:r>
            <a:rPr lang="zh-CN" altLang="en-US" sz="1800" b="0" i="0" u="none" dirty="0"/>
            <a:t>第四百五十一条　</a:t>
          </a:r>
          <a:r>
            <a:rPr lang="en-US" altLang="zh-CN" sz="1800" b="0" i="0" u="none" dirty="0"/>
            <a:t>【</a:t>
          </a:r>
          <a:r>
            <a:rPr lang="zh-CN" altLang="en-US" sz="1800" b="0" i="0" u="none" dirty="0"/>
            <a:t>留置权人的保管义务</a:t>
          </a:r>
          <a:r>
            <a:rPr lang="en-US" altLang="zh-CN" sz="1800" b="0" i="0" u="none" dirty="0"/>
            <a:t>】</a:t>
          </a:r>
          <a:r>
            <a:rPr lang="zh-CN" altLang="en-US" sz="1800" b="0" i="0" u="none" dirty="0"/>
            <a:t>留置权人负有妥善保管留置财产的义务</a:t>
          </a:r>
          <a:r>
            <a:rPr lang="en-US" altLang="zh-CN" sz="1800" b="0" i="0" u="none" dirty="0"/>
            <a:t>;</a:t>
          </a:r>
          <a:r>
            <a:rPr lang="zh-CN" altLang="en-US" sz="1800" b="0" i="0" u="none" dirty="0"/>
            <a:t>因保管不善致使留置财产毁损、灭失的</a:t>
          </a:r>
          <a:r>
            <a:rPr lang="en-US" altLang="zh-CN" sz="1800" b="0" i="0" u="none" dirty="0"/>
            <a:t>,</a:t>
          </a:r>
          <a:r>
            <a:rPr lang="zh-CN" altLang="en-US" sz="1800" b="0" i="0" u="none" dirty="0"/>
            <a:t>应当承担赔偿责任。</a:t>
          </a:r>
        </a:p>
      </dgm:t>
    </dgm:pt>
    <dgm:pt modelId="{E9C2EB1A-7296-EC4B-BDF0-A9DD2224742D}" type="parTrans" cxnId="{8A30566D-FBD4-934C-857D-89769020CC79}">
      <dgm:prSet/>
      <dgm:spPr/>
      <dgm:t>
        <a:bodyPr/>
        <a:lstStyle/>
        <a:p>
          <a:endParaRPr lang="zh-CN" altLang="en-US" sz="1800"/>
        </a:p>
      </dgm:t>
    </dgm:pt>
    <dgm:pt modelId="{AC7373C7-0A4F-D646-BC87-926D4D31C16A}" type="sibTrans" cxnId="{8A30566D-FBD4-934C-857D-89769020CC79}">
      <dgm:prSet/>
      <dgm:spPr/>
      <dgm:t>
        <a:bodyPr/>
        <a:lstStyle/>
        <a:p>
          <a:endParaRPr lang="zh-CN" altLang="en-US" sz="1800"/>
        </a:p>
      </dgm:t>
    </dgm:pt>
    <dgm:pt modelId="{1246A151-0E50-594D-8ECB-0961E3F2A20D}">
      <dgm:prSet custT="1"/>
      <dgm:spPr/>
      <dgm:t>
        <a:bodyPr/>
        <a:lstStyle/>
        <a:p>
          <a:r>
            <a:rPr lang="zh-CN" altLang="en-US" sz="1800" b="0" i="0" u="none"/>
            <a:t>第四百五十二条　</a:t>
          </a:r>
          <a:r>
            <a:rPr lang="en-US" altLang="zh-CN" sz="1800" b="0" i="0" u="none"/>
            <a:t>【</a:t>
          </a:r>
          <a:r>
            <a:rPr lang="zh-CN" altLang="en-US" sz="1800" b="0" i="0" u="none"/>
            <a:t>留置权人收取孳息的权利</a:t>
          </a:r>
          <a:r>
            <a:rPr lang="en-US" altLang="zh-CN" sz="1800" b="0" i="0" u="none"/>
            <a:t>】</a:t>
          </a:r>
          <a:r>
            <a:rPr lang="zh-CN" altLang="en-US" sz="1800" b="0" i="0" u="none"/>
            <a:t>留置权人有权收取留置财产的孳息。</a:t>
          </a:r>
        </a:p>
      </dgm:t>
    </dgm:pt>
    <dgm:pt modelId="{6A4CFA3D-45E9-D84C-839A-074ABC645BC7}" type="parTrans" cxnId="{966D1CB6-2A79-CF4A-8103-00D50ADD46AC}">
      <dgm:prSet/>
      <dgm:spPr/>
      <dgm:t>
        <a:bodyPr/>
        <a:lstStyle/>
        <a:p>
          <a:endParaRPr lang="zh-CN" altLang="en-US" sz="1800"/>
        </a:p>
      </dgm:t>
    </dgm:pt>
    <dgm:pt modelId="{916C81B0-A276-2E4F-BE5A-FB112EB2102B}" type="sibTrans" cxnId="{966D1CB6-2A79-CF4A-8103-00D50ADD46AC}">
      <dgm:prSet/>
      <dgm:spPr/>
      <dgm:t>
        <a:bodyPr/>
        <a:lstStyle/>
        <a:p>
          <a:endParaRPr lang="zh-CN" altLang="en-US" sz="1800"/>
        </a:p>
      </dgm:t>
    </dgm:pt>
    <dgm:pt modelId="{8F827D26-A9B0-5347-96EB-0D5B5A50ACF2}">
      <dgm:prSet custT="1"/>
      <dgm:spPr/>
      <dgm:t>
        <a:bodyPr/>
        <a:lstStyle/>
        <a:p>
          <a:r>
            <a:rPr lang="zh-CN" altLang="en-US" sz="1800" b="0" i="0" u="none"/>
            <a:t>前款规定的孳息应当先充抵收取孳息的费用。</a:t>
          </a:r>
        </a:p>
      </dgm:t>
    </dgm:pt>
    <dgm:pt modelId="{417A66F2-5CE7-C847-ABC5-4DFB4A858B85}" type="parTrans" cxnId="{CB62A7DA-AEDB-F345-A7F0-EC277F1F5201}">
      <dgm:prSet/>
      <dgm:spPr/>
      <dgm:t>
        <a:bodyPr/>
        <a:lstStyle/>
        <a:p>
          <a:endParaRPr lang="zh-CN" altLang="en-US" sz="1800"/>
        </a:p>
      </dgm:t>
    </dgm:pt>
    <dgm:pt modelId="{D192FBBD-EF30-F744-B32D-8822BF8A9D22}" type="sibTrans" cxnId="{CB62A7DA-AEDB-F345-A7F0-EC277F1F5201}">
      <dgm:prSet/>
      <dgm:spPr/>
      <dgm:t>
        <a:bodyPr/>
        <a:lstStyle/>
        <a:p>
          <a:endParaRPr lang="zh-CN" altLang="en-US" sz="1800"/>
        </a:p>
      </dgm:t>
    </dgm:pt>
    <dgm:pt modelId="{B403E368-DD08-BE42-A377-3FEDC38EF981}" type="pres">
      <dgm:prSet presAssocID="{23AE25AF-AEAA-3741-853D-7F80DF452263}" presName="vert0" presStyleCnt="0">
        <dgm:presLayoutVars>
          <dgm:dir/>
          <dgm:animOne val="branch"/>
          <dgm:animLvl val="lvl"/>
        </dgm:presLayoutVars>
      </dgm:prSet>
      <dgm:spPr/>
    </dgm:pt>
    <dgm:pt modelId="{2DD18ACD-9458-794E-8566-87735F399527}" type="pres">
      <dgm:prSet presAssocID="{C6D6B87A-FA7C-024A-8049-6002561E46B6}" presName="thickLine" presStyleLbl="alignNode1" presStyleIdx="0" presStyleCnt="8"/>
      <dgm:spPr/>
    </dgm:pt>
    <dgm:pt modelId="{879FCD52-74A3-AA49-A301-D7745CBFB8EB}" type="pres">
      <dgm:prSet presAssocID="{C6D6B87A-FA7C-024A-8049-6002561E46B6}" presName="horz1" presStyleCnt="0"/>
      <dgm:spPr/>
    </dgm:pt>
    <dgm:pt modelId="{9B70153E-A68D-D243-BAF2-AEBF1104432F}" type="pres">
      <dgm:prSet presAssocID="{C6D6B87A-FA7C-024A-8049-6002561E46B6}" presName="tx1" presStyleLbl="revTx" presStyleIdx="0" presStyleCnt="8" custScaleY="178689"/>
      <dgm:spPr/>
    </dgm:pt>
    <dgm:pt modelId="{287B25EF-302F-E449-BAD1-681DD44405D5}" type="pres">
      <dgm:prSet presAssocID="{C6D6B87A-FA7C-024A-8049-6002561E46B6}" presName="vert1" presStyleCnt="0"/>
      <dgm:spPr/>
    </dgm:pt>
    <dgm:pt modelId="{10766860-29CE-3441-A583-DE03FAB2E993}" type="pres">
      <dgm:prSet presAssocID="{F88F5613-022E-384A-8734-83238300520A}" presName="thickLine" presStyleLbl="alignNode1" presStyleIdx="1" presStyleCnt="8"/>
      <dgm:spPr/>
    </dgm:pt>
    <dgm:pt modelId="{CDBDDB25-3F57-204C-9931-F8717F280FF7}" type="pres">
      <dgm:prSet presAssocID="{F88F5613-022E-384A-8734-83238300520A}" presName="horz1" presStyleCnt="0"/>
      <dgm:spPr/>
    </dgm:pt>
    <dgm:pt modelId="{E173A19C-5FB0-7849-A528-6C8BA1ACFC08}" type="pres">
      <dgm:prSet presAssocID="{F88F5613-022E-384A-8734-83238300520A}" presName="tx1" presStyleLbl="revTx" presStyleIdx="1" presStyleCnt="8"/>
      <dgm:spPr/>
    </dgm:pt>
    <dgm:pt modelId="{68607DE7-F4BD-774A-ABDF-10187D50DCE8}" type="pres">
      <dgm:prSet presAssocID="{F88F5613-022E-384A-8734-83238300520A}" presName="vert1" presStyleCnt="0"/>
      <dgm:spPr/>
    </dgm:pt>
    <dgm:pt modelId="{04CD22E3-D966-8D4C-9446-C99053101630}" type="pres">
      <dgm:prSet presAssocID="{B16F0FA9-A8D9-DC4E-899A-85994552D822}" presName="thickLine" presStyleLbl="alignNode1" presStyleIdx="2" presStyleCnt="8"/>
      <dgm:spPr/>
    </dgm:pt>
    <dgm:pt modelId="{B555C901-3C7F-4747-BDFA-770110657C46}" type="pres">
      <dgm:prSet presAssocID="{B16F0FA9-A8D9-DC4E-899A-85994552D822}" presName="horz1" presStyleCnt="0"/>
      <dgm:spPr/>
    </dgm:pt>
    <dgm:pt modelId="{5C7B1C8B-37D5-364B-ABC4-13898357A40B}" type="pres">
      <dgm:prSet presAssocID="{B16F0FA9-A8D9-DC4E-899A-85994552D822}" presName="tx1" presStyleLbl="revTx" presStyleIdx="2" presStyleCnt="8" custScaleY="170416"/>
      <dgm:spPr/>
    </dgm:pt>
    <dgm:pt modelId="{7260A2A1-8AEE-EE4C-92E2-C3B93EDF75BD}" type="pres">
      <dgm:prSet presAssocID="{B16F0FA9-A8D9-DC4E-899A-85994552D822}" presName="vert1" presStyleCnt="0"/>
      <dgm:spPr/>
    </dgm:pt>
    <dgm:pt modelId="{116066AC-1B66-5241-8126-37C6E216DF25}" type="pres">
      <dgm:prSet presAssocID="{C66D0632-E85D-D744-ACD4-42B9069CE0D0}" presName="thickLine" presStyleLbl="alignNode1" presStyleIdx="3" presStyleCnt="8"/>
      <dgm:spPr/>
    </dgm:pt>
    <dgm:pt modelId="{DD50B51C-EAFE-FC43-B0C5-026AABA9EFAB}" type="pres">
      <dgm:prSet presAssocID="{C66D0632-E85D-D744-ACD4-42B9069CE0D0}" presName="horz1" presStyleCnt="0"/>
      <dgm:spPr/>
    </dgm:pt>
    <dgm:pt modelId="{F478ED0D-5D79-884A-8E09-2EFC6E4B531E}" type="pres">
      <dgm:prSet presAssocID="{C66D0632-E85D-D744-ACD4-42B9069CE0D0}" presName="tx1" presStyleLbl="revTx" presStyleIdx="3" presStyleCnt="8"/>
      <dgm:spPr/>
    </dgm:pt>
    <dgm:pt modelId="{AFEA0877-13FA-F84B-AB15-57D561E6AC40}" type="pres">
      <dgm:prSet presAssocID="{C66D0632-E85D-D744-ACD4-42B9069CE0D0}" presName="vert1" presStyleCnt="0"/>
      <dgm:spPr/>
    </dgm:pt>
    <dgm:pt modelId="{0C764C7B-7B82-8E4B-A629-ABF3FC6F0EF9}" type="pres">
      <dgm:prSet presAssocID="{24F369F8-139C-2049-AB36-C546EC24D222}" presName="thickLine" presStyleLbl="alignNode1" presStyleIdx="4" presStyleCnt="8"/>
      <dgm:spPr/>
    </dgm:pt>
    <dgm:pt modelId="{419D95C7-23C5-3140-B68E-7940F5022573}" type="pres">
      <dgm:prSet presAssocID="{24F369F8-139C-2049-AB36-C546EC24D222}" presName="horz1" presStyleCnt="0"/>
      <dgm:spPr/>
    </dgm:pt>
    <dgm:pt modelId="{35A8F1B4-ADBB-3A45-824F-348E0D44D612}" type="pres">
      <dgm:prSet presAssocID="{24F369F8-139C-2049-AB36-C546EC24D222}" presName="tx1" presStyleLbl="revTx" presStyleIdx="4" presStyleCnt="8"/>
      <dgm:spPr/>
    </dgm:pt>
    <dgm:pt modelId="{366F5ADC-AF86-7346-88C2-4BE11D8AF0A1}" type="pres">
      <dgm:prSet presAssocID="{24F369F8-139C-2049-AB36-C546EC24D222}" presName="vert1" presStyleCnt="0"/>
      <dgm:spPr/>
    </dgm:pt>
    <dgm:pt modelId="{8D4986DC-9D9A-184A-A310-83ADBF361EE7}" type="pres">
      <dgm:prSet presAssocID="{228A7108-1FBF-3E48-BA80-BE6B53013414}" presName="thickLine" presStyleLbl="alignNode1" presStyleIdx="5" presStyleCnt="8"/>
      <dgm:spPr/>
    </dgm:pt>
    <dgm:pt modelId="{5D6006DC-5EF1-FE43-BD7A-5115BA03FBCB}" type="pres">
      <dgm:prSet presAssocID="{228A7108-1FBF-3E48-BA80-BE6B53013414}" presName="horz1" presStyleCnt="0"/>
      <dgm:spPr/>
    </dgm:pt>
    <dgm:pt modelId="{372C909F-158C-9E46-8E49-1429D016B7DB}" type="pres">
      <dgm:prSet presAssocID="{228A7108-1FBF-3E48-BA80-BE6B53013414}" presName="tx1" presStyleLbl="revTx" presStyleIdx="5" presStyleCnt="8" custScaleY="186184"/>
      <dgm:spPr/>
    </dgm:pt>
    <dgm:pt modelId="{E21A2AF4-5A42-5A4E-9F42-724DB40FC785}" type="pres">
      <dgm:prSet presAssocID="{228A7108-1FBF-3E48-BA80-BE6B53013414}" presName="vert1" presStyleCnt="0"/>
      <dgm:spPr/>
    </dgm:pt>
    <dgm:pt modelId="{A73B7C09-805F-2E42-9316-4AB110887184}" type="pres">
      <dgm:prSet presAssocID="{1246A151-0E50-594D-8ECB-0961E3F2A20D}" presName="thickLine" presStyleLbl="alignNode1" presStyleIdx="6" presStyleCnt="8"/>
      <dgm:spPr/>
    </dgm:pt>
    <dgm:pt modelId="{83B5DDF6-02EC-B644-87BF-71545A51A928}" type="pres">
      <dgm:prSet presAssocID="{1246A151-0E50-594D-8ECB-0961E3F2A20D}" presName="horz1" presStyleCnt="0"/>
      <dgm:spPr/>
    </dgm:pt>
    <dgm:pt modelId="{C8C77844-E45D-F04C-9E74-4339B4B61367}" type="pres">
      <dgm:prSet presAssocID="{1246A151-0E50-594D-8ECB-0961E3F2A20D}" presName="tx1" presStyleLbl="revTx" presStyleIdx="6" presStyleCnt="8"/>
      <dgm:spPr/>
    </dgm:pt>
    <dgm:pt modelId="{7FBE0A54-D9CD-974A-819C-EEF58967C5A2}" type="pres">
      <dgm:prSet presAssocID="{1246A151-0E50-594D-8ECB-0961E3F2A20D}" presName="vert1" presStyleCnt="0"/>
      <dgm:spPr/>
    </dgm:pt>
    <dgm:pt modelId="{C721353A-F07D-BE4E-BCE6-CBFB5E53D74E}" type="pres">
      <dgm:prSet presAssocID="{8F827D26-A9B0-5347-96EB-0D5B5A50ACF2}" presName="thickLine" presStyleLbl="alignNode1" presStyleIdx="7" presStyleCnt="8"/>
      <dgm:spPr/>
    </dgm:pt>
    <dgm:pt modelId="{AC4BF15E-ABC2-5149-82C3-EBAD07F484D8}" type="pres">
      <dgm:prSet presAssocID="{8F827D26-A9B0-5347-96EB-0D5B5A50ACF2}" presName="horz1" presStyleCnt="0"/>
      <dgm:spPr/>
    </dgm:pt>
    <dgm:pt modelId="{6D6D3C9D-2F83-AD42-AF8C-8D5BECC32996}" type="pres">
      <dgm:prSet presAssocID="{8F827D26-A9B0-5347-96EB-0D5B5A50ACF2}" presName="tx1" presStyleLbl="revTx" presStyleIdx="7" presStyleCnt="8"/>
      <dgm:spPr/>
    </dgm:pt>
    <dgm:pt modelId="{4403D351-52DA-A646-A4F7-163647704EA3}" type="pres">
      <dgm:prSet presAssocID="{8F827D26-A9B0-5347-96EB-0D5B5A50ACF2}" presName="vert1" presStyleCnt="0"/>
      <dgm:spPr/>
    </dgm:pt>
  </dgm:ptLst>
  <dgm:cxnLst>
    <dgm:cxn modelId="{C7CF5D01-C80E-A140-AD88-CF1C65656C52}" srcId="{23AE25AF-AEAA-3741-853D-7F80DF452263}" destId="{B16F0FA9-A8D9-DC4E-899A-85994552D822}" srcOrd="2" destOrd="0" parTransId="{DCA4AF61-CE75-384F-B833-7337F5AC1F8D}" sibTransId="{9F0FF88E-06F8-F847-989A-E705A489B941}"/>
    <dgm:cxn modelId="{493DBB0A-0257-0E41-A9FB-FAB5EB7B3A6B}" type="presOf" srcId="{24F369F8-139C-2049-AB36-C546EC24D222}" destId="{35A8F1B4-ADBB-3A45-824F-348E0D44D612}" srcOrd="0" destOrd="0" presId="urn:microsoft.com/office/officeart/2008/layout/LinedList"/>
    <dgm:cxn modelId="{804CE50E-5C65-624E-9845-0378327B120C}" srcId="{23AE25AF-AEAA-3741-853D-7F80DF452263}" destId="{24F369F8-139C-2049-AB36-C546EC24D222}" srcOrd="4" destOrd="0" parTransId="{CE3B4194-EE33-4E48-8CBA-4A53A3977335}" sibTransId="{4B0E6579-B6D7-9D44-ADF6-2EA37A27E654}"/>
    <dgm:cxn modelId="{96096A14-45D0-284B-B5EE-74B684DEB0EE}" srcId="{23AE25AF-AEAA-3741-853D-7F80DF452263}" destId="{C6D6B87A-FA7C-024A-8049-6002561E46B6}" srcOrd="0" destOrd="0" parTransId="{A08B7611-E453-934F-A621-54F72328ECA4}" sibTransId="{40306796-5578-0649-8C65-F65A396C1AE4}"/>
    <dgm:cxn modelId="{31B16F1A-6253-CB48-BC8C-25C1B3F66B7A}" type="presOf" srcId="{B16F0FA9-A8D9-DC4E-899A-85994552D822}" destId="{5C7B1C8B-37D5-364B-ABC4-13898357A40B}" srcOrd="0" destOrd="0" presId="urn:microsoft.com/office/officeart/2008/layout/LinedList"/>
    <dgm:cxn modelId="{91B6BB1A-C47D-8045-B664-E42176031477}" type="presOf" srcId="{F88F5613-022E-384A-8734-83238300520A}" destId="{E173A19C-5FB0-7849-A528-6C8BA1ACFC08}" srcOrd="0" destOrd="0" presId="urn:microsoft.com/office/officeart/2008/layout/LinedList"/>
    <dgm:cxn modelId="{A893391C-4332-EF4C-A5AD-D7840158F35F}" type="presOf" srcId="{C66D0632-E85D-D744-ACD4-42B9069CE0D0}" destId="{F478ED0D-5D79-884A-8E09-2EFC6E4B531E}" srcOrd="0" destOrd="0" presId="urn:microsoft.com/office/officeart/2008/layout/LinedList"/>
    <dgm:cxn modelId="{74F1542E-4502-8642-9FA8-7D491CC8DC5C}" type="presOf" srcId="{228A7108-1FBF-3E48-BA80-BE6B53013414}" destId="{372C909F-158C-9E46-8E49-1429D016B7DB}" srcOrd="0" destOrd="0" presId="urn:microsoft.com/office/officeart/2008/layout/LinedList"/>
    <dgm:cxn modelId="{7CE18834-3095-5444-96B7-723047F0F790}" srcId="{23AE25AF-AEAA-3741-853D-7F80DF452263}" destId="{C66D0632-E85D-D744-ACD4-42B9069CE0D0}" srcOrd="3" destOrd="0" parTransId="{E7F3AB8A-932E-484A-BBB7-7A17C03A1726}" sibTransId="{1A6FDA45-C14E-AD49-9288-E5AE58E2AAB5}"/>
    <dgm:cxn modelId="{6E8B4A36-8B98-824B-A7AB-9015C35EB425}" type="presOf" srcId="{8F827D26-A9B0-5347-96EB-0D5B5A50ACF2}" destId="{6D6D3C9D-2F83-AD42-AF8C-8D5BECC32996}" srcOrd="0" destOrd="0" presId="urn:microsoft.com/office/officeart/2008/layout/LinedList"/>
    <dgm:cxn modelId="{6F3BB76B-096E-A74D-89F4-88C8699EF4E9}" type="presOf" srcId="{23AE25AF-AEAA-3741-853D-7F80DF452263}" destId="{B403E368-DD08-BE42-A377-3FEDC38EF981}" srcOrd="0" destOrd="0" presId="urn:microsoft.com/office/officeart/2008/layout/LinedList"/>
    <dgm:cxn modelId="{8A30566D-FBD4-934C-857D-89769020CC79}" srcId="{23AE25AF-AEAA-3741-853D-7F80DF452263}" destId="{228A7108-1FBF-3E48-BA80-BE6B53013414}" srcOrd="5" destOrd="0" parTransId="{E9C2EB1A-7296-EC4B-BDF0-A9DD2224742D}" sibTransId="{AC7373C7-0A4F-D646-BC87-926D4D31C16A}"/>
    <dgm:cxn modelId="{8BB28F8B-DB22-D645-885E-EB584400B229}" srcId="{23AE25AF-AEAA-3741-853D-7F80DF452263}" destId="{F88F5613-022E-384A-8734-83238300520A}" srcOrd="1" destOrd="0" parTransId="{F9D7CC69-A0D9-A541-B575-0CA19FDF2B58}" sibTransId="{987D6D11-BA8E-C14F-9735-E3A1E8575D3A}"/>
    <dgm:cxn modelId="{57CC72AF-B1BB-3241-A2EA-B596A1A9BD16}" type="presOf" srcId="{C6D6B87A-FA7C-024A-8049-6002561E46B6}" destId="{9B70153E-A68D-D243-BAF2-AEBF1104432F}" srcOrd="0" destOrd="0" presId="urn:microsoft.com/office/officeart/2008/layout/LinedList"/>
    <dgm:cxn modelId="{966D1CB6-2A79-CF4A-8103-00D50ADD46AC}" srcId="{23AE25AF-AEAA-3741-853D-7F80DF452263}" destId="{1246A151-0E50-594D-8ECB-0961E3F2A20D}" srcOrd="6" destOrd="0" parTransId="{6A4CFA3D-45E9-D84C-839A-074ABC645BC7}" sibTransId="{916C81B0-A276-2E4F-BE5A-FB112EB2102B}"/>
    <dgm:cxn modelId="{E92FD1D6-C368-174C-A7BB-81A00858FEFB}" type="presOf" srcId="{1246A151-0E50-594D-8ECB-0961E3F2A20D}" destId="{C8C77844-E45D-F04C-9E74-4339B4B61367}" srcOrd="0" destOrd="0" presId="urn:microsoft.com/office/officeart/2008/layout/LinedList"/>
    <dgm:cxn modelId="{CB62A7DA-AEDB-F345-A7F0-EC277F1F5201}" srcId="{23AE25AF-AEAA-3741-853D-7F80DF452263}" destId="{8F827D26-A9B0-5347-96EB-0D5B5A50ACF2}" srcOrd="7" destOrd="0" parTransId="{417A66F2-5CE7-C847-ABC5-4DFB4A858B85}" sibTransId="{D192FBBD-EF30-F744-B32D-8822BF8A9D22}"/>
    <dgm:cxn modelId="{D2E92CB2-6ACD-5346-B8F5-ACDCA9F09F91}" type="presParOf" srcId="{B403E368-DD08-BE42-A377-3FEDC38EF981}" destId="{2DD18ACD-9458-794E-8566-87735F399527}" srcOrd="0" destOrd="0" presId="urn:microsoft.com/office/officeart/2008/layout/LinedList"/>
    <dgm:cxn modelId="{701F56FD-A5C4-1549-85A5-14032D639768}" type="presParOf" srcId="{B403E368-DD08-BE42-A377-3FEDC38EF981}" destId="{879FCD52-74A3-AA49-A301-D7745CBFB8EB}" srcOrd="1" destOrd="0" presId="urn:microsoft.com/office/officeart/2008/layout/LinedList"/>
    <dgm:cxn modelId="{A18FF710-C02D-9649-BA22-DF8BB6AD5E1D}" type="presParOf" srcId="{879FCD52-74A3-AA49-A301-D7745CBFB8EB}" destId="{9B70153E-A68D-D243-BAF2-AEBF1104432F}" srcOrd="0" destOrd="0" presId="urn:microsoft.com/office/officeart/2008/layout/LinedList"/>
    <dgm:cxn modelId="{EB96F79A-3A1B-7143-AFEC-311F285B5319}" type="presParOf" srcId="{879FCD52-74A3-AA49-A301-D7745CBFB8EB}" destId="{287B25EF-302F-E449-BAD1-681DD44405D5}" srcOrd="1" destOrd="0" presId="urn:microsoft.com/office/officeart/2008/layout/LinedList"/>
    <dgm:cxn modelId="{FF467E8A-6A04-5E44-9CF4-FCE80942869E}" type="presParOf" srcId="{B403E368-DD08-BE42-A377-3FEDC38EF981}" destId="{10766860-29CE-3441-A583-DE03FAB2E993}" srcOrd="2" destOrd="0" presId="urn:microsoft.com/office/officeart/2008/layout/LinedList"/>
    <dgm:cxn modelId="{E650FACD-3ABF-C448-99EA-0E452B332DFD}" type="presParOf" srcId="{B403E368-DD08-BE42-A377-3FEDC38EF981}" destId="{CDBDDB25-3F57-204C-9931-F8717F280FF7}" srcOrd="3" destOrd="0" presId="urn:microsoft.com/office/officeart/2008/layout/LinedList"/>
    <dgm:cxn modelId="{81B9CD18-C3F2-1F4B-926B-68F2F74DA2D9}" type="presParOf" srcId="{CDBDDB25-3F57-204C-9931-F8717F280FF7}" destId="{E173A19C-5FB0-7849-A528-6C8BA1ACFC08}" srcOrd="0" destOrd="0" presId="urn:microsoft.com/office/officeart/2008/layout/LinedList"/>
    <dgm:cxn modelId="{EF2E49A7-F076-7E40-BD9F-222AAC08F73E}" type="presParOf" srcId="{CDBDDB25-3F57-204C-9931-F8717F280FF7}" destId="{68607DE7-F4BD-774A-ABDF-10187D50DCE8}" srcOrd="1" destOrd="0" presId="urn:microsoft.com/office/officeart/2008/layout/LinedList"/>
    <dgm:cxn modelId="{A8089728-0E25-1343-80FD-E958919A0844}" type="presParOf" srcId="{B403E368-DD08-BE42-A377-3FEDC38EF981}" destId="{04CD22E3-D966-8D4C-9446-C99053101630}" srcOrd="4" destOrd="0" presId="urn:microsoft.com/office/officeart/2008/layout/LinedList"/>
    <dgm:cxn modelId="{61C90D43-D259-4B47-B14F-E0541691ACCF}" type="presParOf" srcId="{B403E368-DD08-BE42-A377-3FEDC38EF981}" destId="{B555C901-3C7F-4747-BDFA-770110657C46}" srcOrd="5" destOrd="0" presId="urn:microsoft.com/office/officeart/2008/layout/LinedList"/>
    <dgm:cxn modelId="{59422E22-FB58-5D42-BAFD-3C2F3F29FBC7}" type="presParOf" srcId="{B555C901-3C7F-4747-BDFA-770110657C46}" destId="{5C7B1C8B-37D5-364B-ABC4-13898357A40B}" srcOrd="0" destOrd="0" presId="urn:microsoft.com/office/officeart/2008/layout/LinedList"/>
    <dgm:cxn modelId="{3F908834-E979-8047-9B44-4D34E701AE95}" type="presParOf" srcId="{B555C901-3C7F-4747-BDFA-770110657C46}" destId="{7260A2A1-8AEE-EE4C-92E2-C3B93EDF75BD}" srcOrd="1" destOrd="0" presId="urn:microsoft.com/office/officeart/2008/layout/LinedList"/>
    <dgm:cxn modelId="{E9E70577-8BAC-FB4B-A4EF-6995AF82471C}" type="presParOf" srcId="{B403E368-DD08-BE42-A377-3FEDC38EF981}" destId="{116066AC-1B66-5241-8126-37C6E216DF25}" srcOrd="6" destOrd="0" presId="urn:microsoft.com/office/officeart/2008/layout/LinedList"/>
    <dgm:cxn modelId="{BC5D2244-57F7-634B-B012-C89615CF24BD}" type="presParOf" srcId="{B403E368-DD08-BE42-A377-3FEDC38EF981}" destId="{DD50B51C-EAFE-FC43-B0C5-026AABA9EFAB}" srcOrd="7" destOrd="0" presId="urn:microsoft.com/office/officeart/2008/layout/LinedList"/>
    <dgm:cxn modelId="{E93D7C57-F7D3-9045-A97A-60CC9B24A028}" type="presParOf" srcId="{DD50B51C-EAFE-FC43-B0C5-026AABA9EFAB}" destId="{F478ED0D-5D79-884A-8E09-2EFC6E4B531E}" srcOrd="0" destOrd="0" presId="urn:microsoft.com/office/officeart/2008/layout/LinedList"/>
    <dgm:cxn modelId="{BAC70AA1-E39D-484D-A437-F75506A902E4}" type="presParOf" srcId="{DD50B51C-EAFE-FC43-B0C5-026AABA9EFAB}" destId="{AFEA0877-13FA-F84B-AB15-57D561E6AC40}" srcOrd="1" destOrd="0" presId="urn:microsoft.com/office/officeart/2008/layout/LinedList"/>
    <dgm:cxn modelId="{89EB417A-352B-064F-916A-3922A30E41B6}" type="presParOf" srcId="{B403E368-DD08-BE42-A377-3FEDC38EF981}" destId="{0C764C7B-7B82-8E4B-A629-ABF3FC6F0EF9}" srcOrd="8" destOrd="0" presId="urn:microsoft.com/office/officeart/2008/layout/LinedList"/>
    <dgm:cxn modelId="{4437F00D-1F06-3C48-B107-4F7A505E86C6}" type="presParOf" srcId="{B403E368-DD08-BE42-A377-3FEDC38EF981}" destId="{419D95C7-23C5-3140-B68E-7940F5022573}" srcOrd="9" destOrd="0" presId="urn:microsoft.com/office/officeart/2008/layout/LinedList"/>
    <dgm:cxn modelId="{15AAFFE3-01F2-294D-8DE8-57A3DD5BA749}" type="presParOf" srcId="{419D95C7-23C5-3140-B68E-7940F5022573}" destId="{35A8F1B4-ADBB-3A45-824F-348E0D44D612}" srcOrd="0" destOrd="0" presId="urn:microsoft.com/office/officeart/2008/layout/LinedList"/>
    <dgm:cxn modelId="{4F85D8FD-4A4B-994F-97DD-D462815E0F60}" type="presParOf" srcId="{419D95C7-23C5-3140-B68E-7940F5022573}" destId="{366F5ADC-AF86-7346-88C2-4BE11D8AF0A1}" srcOrd="1" destOrd="0" presId="urn:microsoft.com/office/officeart/2008/layout/LinedList"/>
    <dgm:cxn modelId="{A6E01988-0F08-454D-A0F5-82ED3156B97D}" type="presParOf" srcId="{B403E368-DD08-BE42-A377-3FEDC38EF981}" destId="{8D4986DC-9D9A-184A-A310-83ADBF361EE7}" srcOrd="10" destOrd="0" presId="urn:microsoft.com/office/officeart/2008/layout/LinedList"/>
    <dgm:cxn modelId="{0290EF13-B83E-F849-BEEF-3D62909F6E4E}" type="presParOf" srcId="{B403E368-DD08-BE42-A377-3FEDC38EF981}" destId="{5D6006DC-5EF1-FE43-BD7A-5115BA03FBCB}" srcOrd="11" destOrd="0" presId="urn:microsoft.com/office/officeart/2008/layout/LinedList"/>
    <dgm:cxn modelId="{F4AEE667-1E3B-C944-B9FE-1A6FA5210C1D}" type="presParOf" srcId="{5D6006DC-5EF1-FE43-BD7A-5115BA03FBCB}" destId="{372C909F-158C-9E46-8E49-1429D016B7DB}" srcOrd="0" destOrd="0" presId="urn:microsoft.com/office/officeart/2008/layout/LinedList"/>
    <dgm:cxn modelId="{AE16B7C3-7DE4-7943-B17A-630BAF9EAF72}" type="presParOf" srcId="{5D6006DC-5EF1-FE43-BD7A-5115BA03FBCB}" destId="{E21A2AF4-5A42-5A4E-9F42-724DB40FC785}" srcOrd="1" destOrd="0" presId="urn:microsoft.com/office/officeart/2008/layout/LinedList"/>
    <dgm:cxn modelId="{4C1649B8-2E8A-1A47-A4E2-B45049D26111}" type="presParOf" srcId="{B403E368-DD08-BE42-A377-3FEDC38EF981}" destId="{A73B7C09-805F-2E42-9316-4AB110887184}" srcOrd="12" destOrd="0" presId="urn:microsoft.com/office/officeart/2008/layout/LinedList"/>
    <dgm:cxn modelId="{7BD41776-A4D4-584A-B6D8-5445E6A7532F}" type="presParOf" srcId="{B403E368-DD08-BE42-A377-3FEDC38EF981}" destId="{83B5DDF6-02EC-B644-87BF-71545A51A928}" srcOrd="13" destOrd="0" presId="urn:microsoft.com/office/officeart/2008/layout/LinedList"/>
    <dgm:cxn modelId="{1474B0AA-AE82-5341-BC1B-5CB3D4B4BF90}" type="presParOf" srcId="{83B5DDF6-02EC-B644-87BF-71545A51A928}" destId="{C8C77844-E45D-F04C-9E74-4339B4B61367}" srcOrd="0" destOrd="0" presId="urn:microsoft.com/office/officeart/2008/layout/LinedList"/>
    <dgm:cxn modelId="{21BC09AE-6766-614B-A445-8AF829D7698C}" type="presParOf" srcId="{83B5DDF6-02EC-B644-87BF-71545A51A928}" destId="{7FBE0A54-D9CD-974A-819C-EEF58967C5A2}" srcOrd="1" destOrd="0" presId="urn:microsoft.com/office/officeart/2008/layout/LinedList"/>
    <dgm:cxn modelId="{C9D71C4D-B127-A34C-8635-2A48D46F3C94}" type="presParOf" srcId="{B403E368-DD08-BE42-A377-3FEDC38EF981}" destId="{C721353A-F07D-BE4E-BCE6-CBFB5E53D74E}" srcOrd="14" destOrd="0" presId="urn:microsoft.com/office/officeart/2008/layout/LinedList"/>
    <dgm:cxn modelId="{3C623691-0154-9F4A-BEC5-8C86F046F6DB}" type="presParOf" srcId="{B403E368-DD08-BE42-A377-3FEDC38EF981}" destId="{AC4BF15E-ABC2-5149-82C3-EBAD07F484D8}" srcOrd="15" destOrd="0" presId="urn:microsoft.com/office/officeart/2008/layout/LinedList"/>
    <dgm:cxn modelId="{42C030AF-CC78-0F44-BF9C-F52A49FD3F44}" type="presParOf" srcId="{AC4BF15E-ABC2-5149-82C3-EBAD07F484D8}" destId="{6D6D3C9D-2F83-AD42-AF8C-8D5BECC32996}" srcOrd="0" destOrd="0" presId="urn:microsoft.com/office/officeart/2008/layout/LinedList"/>
    <dgm:cxn modelId="{E5123496-7144-AF4D-87A2-56E8A4649630}" type="presParOf" srcId="{AC4BF15E-ABC2-5149-82C3-EBAD07F484D8}" destId="{4403D351-52DA-A646-A4F7-163647704E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3739CFCD-DE25-FA4F-B688-DDB2CA21A4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DB36F21-5233-2E40-81D5-BB96922E6703}">
      <dgm:prSet/>
      <dgm:spPr/>
      <dgm:t>
        <a:bodyPr/>
        <a:lstStyle/>
        <a:p>
          <a:r>
            <a:rPr lang="zh-CN" altLang="en-US" b="0" i="0" u="none" dirty="0"/>
            <a:t>第四百五十三条　</a:t>
          </a:r>
          <a:r>
            <a:rPr lang="en-US" altLang="zh-CN" b="0" i="0" u="none" dirty="0"/>
            <a:t>【</a:t>
          </a:r>
          <a:r>
            <a:rPr lang="zh-CN" altLang="en-US" b="0" i="0" u="none" dirty="0"/>
            <a:t>留置权债务人的债务履行期</a:t>
          </a:r>
          <a:r>
            <a:rPr lang="en-US" altLang="zh-CN" b="0" i="0" u="none" dirty="0"/>
            <a:t>】</a:t>
          </a:r>
          <a:r>
            <a:rPr lang="zh-CN" altLang="en-US" b="0" i="0" u="none" dirty="0"/>
            <a:t>留置权人与债务人应当约定留置财产后的债务履行期限</a:t>
          </a:r>
          <a:r>
            <a:rPr lang="en-US" altLang="zh-CN" b="0" i="0" u="none" dirty="0"/>
            <a:t>;</a:t>
          </a:r>
          <a:r>
            <a:rPr lang="zh-CN" altLang="en-US" b="0" i="0" u="none" dirty="0"/>
            <a:t>没有约定或者约定不明确的</a:t>
          </a:r>
          <a:r>
            <a:rPr lang="en-US" altLang="zh-CN" b="0" i="0" u="none" dirty="0"/>
            <a:t>,</a:t>
          </a:r>
          <a:r>
            <a:rPr lang="zh-CN" altLang="en-US" b="0" i="0" u="none" dirty="0"/>
            <a:t>留置权人应当给债务人六十日以上履行债务的期限</a:t>
          </a:r>
          <a:r>
            <a:rPr lang="en-US" altLang="zh-CN" b="0" i="0" u="none" dirty="0"/>
            <a:t>,</a:t>
          </a:r>
          <a:r>
            <a:rPr lang="zh-CN" altLang="en-US" b="0" i="0" u="none" dirty="0"/>
            <a:t>但是鲜活易腐等不易保管的动产除外。债务人逾期未履行的</a:t>
          </a:r>
          <a:r>
            <a:rPr lang="en-US" altLang="zh-CN" b="0" i="0" u="none" dirty="0"/>
            <a:t>,</a:t>
          </a:r>
          <a:r>
            <a:rPr lang="zh-CN" altLang="en-US" b="0" i="0" u="none" dirty="0"/>
            <a:t>留置权人可以与债务人协议以留置财产折价</a:t>
          </a:r>
          <a:r>
            <a:rPr lang="en-US" altLang="zh-CN" b="0" i="0" u="none" dirty="0"/>
            <a:t>,</a:t>
          </a:r>
          <a:r>
            <a:rPr lang="zh-CN" altLang="en-US" b="0" i="0" u="none" dirty="0"/>
            <a:t>也可以就拍卖、变卖留置财产所得的价款优先受偿。</a:t>
          </a:r>
        </a:p>
      </dgm:t>
    </dgm:pt>
    <dgm:pt modelId="{27CFCFFA-E3F2-BC44-9104-5DFC977D43BC}" type="parTrans" cxnId="{F4A04423-1F35-F448-AAFF-C92C3C036620}">
      <dgm:prSet/>
      <dgm:spPr/>
      <dgm:t>
        <a:bodyPr/>
        <a:lstStyle/>
        <a:p>
          <a:endParaRPr lang="zh-CN" altLang="en-US"/>
        </a:p>
      </dgm:t>
    </dgm:pt>
    <dgm:pt modelId="{770797DF-7315-6545-B769-9B2B6CD51FA7}" type="sibTrans" cxnId="{F4A04423-1F35-F448-AAFF-C92C3C036620}">
      <dgm:prSet/>
      <dgm:spPr/>
      <dgm:t>
        <a:bodyPr/>
        <a:lstStyle/>
        <a:p>
          <a:endParaRPr lang="zh-CN" altLang="en-US"/>
        </a:p>
      </dgm:t>
    </dgm:pt>
    <dgm:pt modelId="{6055BA3E-5DB1-6E4C-932A-99F076EE2B44}">
      <dgm:prSet/>
      <dgm:spPr/>
      <dgm:t>
        <a:bodyPr/>
        <a:lstStyle/>
        <a:p>
          <a:r>
            <a:rPr lang="zh-CN" altLang="en-US" b="0" i="0" u="none"/>
            <a:t>留置财产折价或者变卖的</a:t>
          </a:r>
          <a:r>
            <a:rPr lang="en-US" altLang="zh-CN" b="0" i="0" u="none"/>
            <a:t>,</a:t>
          </a:r>
          <a:r>
            <a:rPr lang="zh-CN" altLang="en-US" b="0" i="0" u="none"/>
            <a:t>应当参照市场价格。</a:t>
          </a:r>
        </a:p>
      </dgm:t>
    </dgm:pt>
    <dgm:pt modelId="{FCE20CE5-DE2E-3D43-811E-EDFFF25C0581}" type="parTrans" cxnId="{67AA3374-6189-5F45-9BF9-06E1CEAA3320}">
      <dgm:prSet/>
      <dgm:spPr/>
      <dgm:t>
        <a:bodyPr/>
        <a:lstStyle/>
        <a:p>
          <a:endParaRPr lang="zh-CN" altLang="en-US"/>
        </a:p>
      </dgm:t>
    </dgm:pt>
    <dgm:pt modelId="{A7EB777C-F32C-E443-AB04-9129809109B5}" type="sibTrans" cxnId="{67AA3374-6189-5F45-9BF9-06E1CEAA3320}">
      <dgm:prSet/>
      <dgm:spPr/>
      <dgm:t>
        <a:bodyPr/>
        <a:lstStyle/>
        <a:p>
          <a:endParaRPr lang="zh-CN" altLang="en-US"/>
        </a:p>
      </dgm:t>
    </dgm:pt>
    <dgm:pt modelId="{382EBD89-7DCB-D746-95F7-27E14E004D8A}">
      <dgm:prSet/>
      <dgm:spPr/>
      <dgm:t>
        <a:bodyPr/>
        <a:lstStyle/>
        <a:p>
          <a:r>
            <a:rPr lang="zh-CN" altLang="en-US" b="0" i="0" u="none"/>
            <a:t>第四百五十四条　</a:t>
          </a:r>
          <a:r>
            <a:rPr lang="en-US" altLang="zh-CN" b="0" i="0" u="none"/>
            <a:t>【</a:t>
          </a:r>
          <a:r>
            <a:rPr lang="zh-CN" altLang="en-US" b="0" i="0" u="none"/>
            <a:t>留置权债务人的请求权</a:t>
          </a:r>
          <a:r>
            <a:rPr lang="en-US" altLang="zh-CN" b="0" i="0" u="none"/>
            <a:t>】</a:t>
          </a:r>
          <a:r>
            <a:rPr lang="zh-CN" altLang="en-US" b="0" i="0" u="none"/>
            <a:t>债务人可以请求留置权人在债务履行期限届满后行使留置权</a:t>
          </a:r>
          <a:r>
            <a:rPr lang="en-US" altLang="zh-CN" b="0" i="0" u="none"/>
            <a:t>;</a:t>
          </a:r>
          <a:r>
            <a:rPr lang="zh-CN" altLang="en-US" b="0" i="0" u="none"/>
            <a:t>留置权人不行使的</a:t>
          </a:r>
          <a:r>
            <a:rPr lang="en-US" altLang="zh-CN" b="0" i="0" u="none"/>
            <a:t>,</a:t>
          </a:r>
          <a:r>
            <a:rPr lang="zh-CN" altLang="en-US" b="0" i="0" u="none"/>
            <a:t>债务人可以请求人民法院拍卖、变卖留置财产。</a:t>
          </a:r>
        </a:p>
      </dgm:t>
    </dgm:pt>
    <dgm:pt modelId="{CB101F6F-2F00-D146-AA68-C51CC1F37DB5}" type="parTrans" cxnId="{360198A8-C82E-2741-962A-407B413AF476}">
      <dgm:prSet/>
      <dgm:spPr/>
      <dgm:t>
        <a:bodyPr/>
        <a:lstStyle/>
        <a:p>
          <a:endParaRPr lang="zh-CN" altLang="en-US"/>
        </a:p>
      </dgm:t>
    </dgm:pt>
    <dgm:pt modelId="{4044871E-C199-9C43-B5FE-19A6580955C7}" type="sibTrans" cxnId="{360198A8-C82E-2741-962A-407B413AF476}">
      <dgm:prSet/>
      <dgm:spPr/>
      <dgm:t>
        <a:bodyPr/>
        <a:lstStyle/>
        <a:p>
          <a:endParaRPr lang="zh-CN" altLang="en-US"/>
        </a:p>
      </dgm:t>
    </dgm:pt>
    <dgm:pt modelId="{02296940-E726-B148-A78B-8AC59D53325B}">
      <dgm:prSet/>
      <dgm:spPr/>
      <dgm:t>
        <a:bodyPr/>
        <a:lstStyle/>
        <a:p>
          <a:r>
            <a:rPr lang="zh-CN" altLang="en-US" b="0" i="0" u="none"/>
            <a:t>第四百五十五条　</a:t>
          </a:r>
          <a:r>
            <a:rPr lang="en-US" altLang="zh-CN" b="0" i="0" u="none"/>
            <a:t>【</a:t>
          </a:r>
          <a:r>
            <a:rPr lang="zh-CN" altLang="en-US" b="0" i="0" u="none"/>
            <a:t>留置权的实现</a:t>
          </a:r>
          <a:r>
            <a:rPr lang="en-US" altLang="zh-CN" b="0" i="0" u="none"/>
            <a:t>】</a:t>
          </a:r>
          <a:r>
            <a:rPr lang="zh-CN" altLang="en-US" b="0" i="0" u="none"/>
            <a:t>留置财产折价或者拍卖、变卖后</a:t>
          </a:r>
          <a:r>
            <a:rPr lang="en-US" altLang="zh-CN" b="0" i="0" u="none"/>
            <a:t>,</a:t>
          </a:r>
          <a:r>
            <a:rPr lang="zh-CN" altLang="en-US" b="0" i="0" u="none"/>
            <a:t>其价款超过债权数额的部分归债务人所有</a:t>
          </a:r>
          <a:r>
            <a:rPr lang="en-US" altLang="zh-CN" b="0" i="0" u="none"/>
            <a:t>,</a:t>
          </a:r>
          <a:r>
            <a:rPr lang="zh-CN" altLang="en-US" b="0" i="0" u="none"/>
            <a:t>不足部分由债务人清偿。</a:t>
          </a:r>
        </a:p>
      </dgm:t>
    </dgm:pt>
    <dgm:pt modelId="{284CDC0E-B8BE-C144-B6D2-F3D370F613B6}" type="parTrans" cxnId="{8AD6B7C3-E155-414D-BE39-E8DACA3E7DE2}">
      <dgm:prSet/>
      <dgm:spPr/>
      <dgm:t>
        <a:bodyPr/>
        <a:lstStyle/>
        <a:p>
          <a:endParaRPr lang="zh-CN" altLang="en-US"/>
        </a:p>
      </dgm:t>
    </dgm:pt>
    <dgm:pt modelId="{BADF6015-5F16-564A-8C6D-0A903AD6BFC2}" type="sibTrans" cxnId="{8AD6B7C3-E155-414D-BE39-E8DACA3E7DE2}">
      <dgm:prSet/>
      <dgm:spPr/>
      <dgm:t>
        <a:bodyPr/>
        <a:lstStyle/>
        <a:p>
          <a:endParaRPr lang="zh-CN" altLang="en-US"/>
        </a:p>
      </dgm:t>
    </dgm:pt>
    <dgm:pt modelId="{F751FF45-DE4E-B340-B5C0-26DCB3CA5BB3}">
      <dgm:prSet/>
      <dgm:spPr/>
      <dgm:t>
        <a:bodyPr/>
        <a:lstStyle/>
        <a:p>
          <a:r>
            <a:rPr lang="zh-CN" altLang="en-US" b="0" i="0" u="none"/>
            <a:t>第四百五十六条　</a:t>
          </a:r>
          <a:r>
            <a:rPr lang="en-US" altLang="zh-CN" b="0" i="0" u="none"/>
            <a:t>【</a:t>
          </a:r>
          <a:r>
            <a:rPr lang="zh-CN" altLang="en-US" b="0" i="0" u="none"/>
            <a:t>留置权、抵押权与质权竞合时的顺位原则</a:t>
          </a:r>
          <a:r>
            <a:rPr lang="en-US" altLang="zh-CN" b="0" i="0" u="none"/>
            <a:t>】</a:t>
          </a:r>
          <a:r>
            <a:rPr lang="zh-CN" altLang="en-US" b="0" i="0" u="none"/>
            <a:t>同一动产上已经设立抵押权或者质权</a:t>
          </a:r>
          <a:r>
            <a:rPr lang="en-US" altLang="zh-CN" b="0" i="0" u="none"/>
            <a:t>,</a:t>
          </a:r>
          <a:r>
            <a:rPr lang="zh-CN" altLang="en-US" b="0" i="0" u="none"/>
            <a:t>该动产又被留置的</a:t>
          </a:r>
          <a:r>
            <a:rPr lang="en-US" altLang="zh-CN" b="0" i="0" u="none"/>
            <a:t>,</a:t>
          </a:r>
          <a:r>
            <a:rPr lang="zh-CN" altLang="en-US" b="0" i="0" u="none"/>
            <a:t>留置权人优先受偿。</a:t>
          </a:r>
        </a:p>
      </dgm:t>
    </dgm:pt>
    <dgm:pt modelId="{A110EE91-2746-B441-970F-1D501A8BF462}" type="parTrans" cxnId="{7880714E-6521-AA4A-99C0-C56E034AEBE3}">
      <dgm:prSet/>
      <dgm:spPr/>
      <dgm:t>
        <a:bodyPr/>
        <a:lstStyle/>
        <a:p>
          <a:endParaRPr lang="zh-CN" altLang="en-US"/>
        </a:p>
      </dgm:t>
    </dgm:pt>
    <dgm:pt modelId="{7DCE65C0-0361-7A4D-B8C9-D44CACDA5D4D}" type="sibTrans" cxnId="{7880714E-6521-AA4A-99C0-C56E034AEBE3}">
      <dgm:prSet/>
      <dgm:spPr/>
      <dgm:t>
        <a:bodyPr/>
        <a:lstStyle/>
        <a:p>
          <a:endParaRPr lang="zh-CN" altLang="en-US"/>
        </a:p>
      </dgm:t>
    </dgm:pt>
    <dgm:pt modelId="{157A6233-C0D6-3F40-831B-7D0A282F05F8}">
      <dgm:prSet/>
      <dgm:spPr/>
      <dgm:t>
        <a:bodyPr/>
        <a:lstStyle/>
        <a:p>
          <a:r>
            <a:rPr lang="zh-CN" altLang="en-US" b="0" i="0" u="none"/>
            <a:t>第四百五十七条　</a:t>
          </a:r>
          <a:r>
            <a:rPr lang="en-US" altLang="zh-CN" b="0" i="0" u="none"/>
            <a:t>【</a:t>
          </a:r>
          <a:r>
            <a:rPr lang="zh-CN" altLang="en-US" b="0" i="0" u="none"/>
            <a:t>留置权消灭的特殊情形</a:t>
          </a:r>
          <a:r>
            <a:rPr lang="en-US" altLang="zh-CN" b="0" i="0" u="none"/>
            <a:t>】</a:t>
          </a:r>
          <a:r>
            <a:rPr lang="zh-CN" altLang="en-US" b="0" i="0" u="none"/>
            <a:t>留置权人对留置财产丧失占有或者留置权人接受债务人另行提供担保的</a:t>
          </a:r>
          <a:r>
            <a:rPr lang="en-US" altLang="zh-CN" b="0" i="0" u="none"/>
            <a:t>,</a:t>
          </a:r>
          <a:r>
            <a:rPr lang="zh-CN" altLang="en-US" b="0" i="0" u="none"/>
            <a:t>留置权消灭。</a:t>
          </a:r>
        </a:p>
      </dgm:t>
    </dgm:pt>
    <dgm:pt modelId="{21C03F84-78BF-6F4F-96D2-FDBE254723B5}" type="parTrans" cxnId="{614A36DF-DB63-7848-B565-C8A813300907}">
      <dgm:prSet/>
      <dgm:spPr/>
      <dgm:t>
        <a:bodyPr/>
        <a:lstStyle/>
        <a:p>
          <a:endParaRPr lang="zh-CN" altLang="en-US"/>
        </a:p>
      </dgm:t>
    </dgm:pt>
    <dgm:pt modelId="{1A272B08-5B1E-6547-938F-E2E246852190}" type="sibTrans" cxnId="{614A36DF-DB63-7848-B565-C8A813300907}">
      <dgm:prSet/>
      <dgm:spPr/>
      <dgm:t>
        <a:bodyPr/>
        <a:lstStyle/>
        <a:p>
          <a:endParaRPr lang="zh-CN" altLang="en-US"/>
        </a:p>
      </dgm:t>
    </dgm:pt>
    <dgm:pt modelId="{72F13AF2-99FF-8744-8D8F-C36416D3060E}" type="pres">
      <dgm:prSet presAssocID="{3739CFCD-DE25-FA4F-B688-DDB2CA21A44F}" presName="vert0" presStyleCnt="0">
        <dgm:presLayoutVars>
          <dgm:dir/>
          <dgm:animOne val="branch"/>
          <dgm:animLvl val="lvl"/>
        </dgm:presLayoutVars>
      </dgm:prSet>
      <dgm:spPr/>
    </dgm:pt>
    <dgm:pt modelId="{4986EE48-B212-2F44-9DA1-2BBF08068033}" type="pres">
      <dgm:prSet presAssocID="{5DB36F21-5233-2E40-81D5-BB96922E6703}" presName="thickLine" presStyleLbl="alignNode1" presStyleIdx="0" presStyleCnt="6"/>
      <dgm:spPr/>
    </dgm:pt>
    <dgm:pt modelId="{8BD72993-B7DF-DF44-ACF2-67E6B44AD1A1}" type="pres">
      <dgm:prSet presAssocID="{5DB36F21-5233-2E40-81D5-BB96922E6703}" presName="horz1" presStyleCnt="0"/>
      <dgm:spPr/>
    </dgm:pt>
    <dgm:pt modelId="{306620E2-672D-CF4F-B061-2FEC7D8626D9}" type="pres">
      <dgm:prSet presAssocID="{5DB36F21-5233-2E40-81D5-BB96922E6703}" presName="tx1" presStyleLbl="revTx" presStyleIdx="0" presStyleCnt="6" custScaleY="179682"/>
      <dgm:spPr/>
    </dgm:pt>
    <dgm:pt modelId="{F3FC2403-DE6F-044A-9B82-ADFD44366AB8}" type="pres">
      <dgm:prSet presAssocID="{5DB36F21-5233-2E40-81D5-BB96922E6703}" presName="vert1" presStyleCnt="0"/>
      <dgm:spPr/>
    </dgm:pt>
    <dgm:pt modelId="{9864D2F1-8FE8-0C44-A044-C4A1159F2EAB}" type="pres">
      <dgm:prSet presAssocID="{6055BA3E-5DB1-6E4C-932A-99F076EE2B44}" presName="thickLine" presStyleLbl="alignNode1" presStyleIdx="1" presStyleCnt="6"/>
      <dgm:spPr/>
    </dgm:pt>
    <dgm:pt modelId="{42E2AD9C-685B-3A4A-8B1D-FB49F55C42DB}" type="pres">
      <dgm:prSet presAssocID="{6055BA3E-5DB1-6E4C-932A-99F076EE2B44}" presName="horz1" presStyleCnt="0"/>
      <dgm:spPr/>
    </dgm:pt>
    <dgm:pt modelId="{CBA435D3-A08A-8F42-B2F7-D5033509113E}" type="pres">
      <dgm:prSet presAssocID="{6055BA3E-5DB1-6E4C-932A-99F076EE2B44}" presName="tx1" presStyleLbl="revTx" presStyleIdx="1" presStyleCnt="6"/>
      <dgm:spPr/>
    </dgm:pt>
    <dgm:pt modelId="{CDD476B7-3EA5-934B-85B9-B6DBCA11D13D}" type="pres">
      <dgm:prSet presAssocID="{6055BA3E-5DB1-6E4C-932A-99F076EE2B44}" presName="vert1" presStyleCnt="0"/>
      <dgm:spPr/>
    </dgm:pt>
    <dgm:pt modelId="{35E37C20-C1A5-8D43-9531-516F227EB105}" type="pres">
      <dgm:prSet presAssocID="{382EBD89-7DCB-D746-95F7-27E14E004D8A}" presName="thickLine" presStyleLbl="alignNode1" presStyleIdx="2" presStyleCnt="6"/>
      <dgm:spPr/>
    </dgm:pt>
    <dgm:pt modelId="{414C3F50-397A-0548-A8A6-2C4C858E543E}" type="pres">
      <dgm:prSet presAssocID="{382EBD89-7DCB-D746-95F7-27E14E004D8A}" presName="horz1" presStyleCnt="0"/>
      <dgm:spPr/>
    </dgm:pt>
    <dgm:pt modelId="{4FD4FD83-5662-FF44-BD1C-DA1C2CEE3EA4}" type="pres">
      <dgm:prSet presAssocID="{382EBD89-7DCB-D746-95F7-27E14E004D8A}" presName="tx1" presStyleLbl="revTx" presStyleIdx="2" presStyleCnt="6"/>
      <dgm:spPr/>
    </dgm:pt>
    <dgm:pt modelId="{77C1B554-BA1A-3A41-BF7C-544BDEA74066}" type="pres">
      <dgm:prSet presAssocID="{382EBD89-7DCB-D746-95F7-27E14E004D8A}" presName="vert1" presStyleCnt="0"/>
      <dgm:spPr/>
    </dgm:pt>
    <dgm:pt modelId="{161F5785-11A5-BD48-BE3C-1D4DBD3EA888}" type="pres">
      <dgm:prSet presAssocID="{02296940-E726-B148-A78B-8AC59D53325B}" presName="thickLine" presStyleLbl="alignNode1" presStyleIdx="3" presStyleCnt="6"/>
      <dgm:spPr/>
    </dgm:pt>
    <dgm:pt modelId="{997103D1-9506-4A49-93CE-8E11142CCC43}" type="pres">
      <dgm:prSet presAssocID="{02296940-E726-B148-A78B-8AC59D53325B}" presName="horz1" presStyleCnt="0"/>
      <dgm:spPr/>
    </dgm:pt>
    <dgm:pt modelId="{45E80EEB-005E-DE4F-9C06-AF05FAB91C3B}" type="pres">
      <dgm:prSet presAssocID="{02296940-E726-B148-A78B-8AC59D53325B}" presName="tx1" presStyleLbl="revTx" presStyleIdx="3" presStyleCnt="6"/>
      <dgm:spPr/>
    </dgm:pt>
    <dgm:pt modelId="{2896F621-58EA-9D47-8AAD-6D9B40673FB5}" type="pres">
      <dgm:prSet presAssocID="{02296940-E726-B148-A78B-8AC59D53325B}" presName="vert1" presStyleCnt="0"/>
      <dgm:spPr/>
    </dgm:pt>
    <dgm:pt modelId="{CE1C89F1-3333-7D40-A5E6-52743721DBB3}" type="pres">
      <dgm:prSet presAssocID="{F751FF45-DE4E-B340-B5C0-26DCB3CA5BB3}" presName="thickLine" presStyleLbl="alignNode1" presStyleIdx="4" presStyleCnt="6"/>
      <dgm:spPr/>
    </dgm:pt>
    <dgm:pt modelId="{F3C70FA1-E9DD-6740-B072-BA378C8132AF}" type="pres">
      <dgm:prSet presAssocID="{F751FF45-DE4E-B340-B5C0-26DCB3CA5BB3}" presName="horz1" presStyleCnt="0"/>
      <dgm:spPr/>
    </dgm:pt>
    <dgm:pt modelId="{464C472A-DB30-454B-B83D-8F8E4660C99D}" type="pres">
      <dgm:prSet presAssocID="{F751FF45-DE4E-B340-B5C0-26DCB3CA5BB3}" presName="tx1" presStyleLbl="revTx" presStyleIdx="4" presStyleCnt="6"/>
      <dgm:spPr/>
    </dgm:pt>
    <dgm:pt modelId="{680CC750-7077-EF41-9C45-3CA4E1724F38}" type="pres">
      <dgm:prSet presAssocID="{F751FF45-DE4E-B340-B5C0-26DCB3CA5BB3}" presName="vert1" presStyleCnt="0"/>
      <dgm:spPr/>
    </dgm:pt>
    <dgm:pt modelId="{8E0541F8-640C-ED4C-B94F-19ECB7FC30ED}" type="pres">
      <dgm:prSet presAssocID="{157A6233-C0D6-3F40-831B-7D0A282F05F8}" presName="thickLine" presStyleLbl="alignNode1" presStyleIdx="5" presStyleCnt="6"/>
      <dgm:spPr/>
    </dgm:pt>
    <dgm:pt modelId="{360F2A6C-6826-0F41-AF5D-DE1CB02F4629}" type="pres">
      <dgm:prSet presAssocID="{157A6233-C0D6-3F40-831B-7D0A282F05F8}" presName="horz1" presStyleCnt="0"/>
      <dgm:spPr/>
    </dgm:pt>
    <dgm:pt modelId="{3E8EC14B-42B8-CD43-99C0-059DC86DD5D4}" type="pres">
      <dgm:prSet presAssocID="{157A6233-C0D6-3F40-831B-7D0A282F05F8}" presName="tx1" presStyleLbl="revTx" presStyleIdx="5" presStyleCnt="6"/>
      <dgm:spPr/>
    </dgm:pt>
    <dgm:pt modelId="{2D57F7EA-81DB-8349-B2EE-80593D4E358D}" type="pres">
      <dgm:prSet presAssocID="{157A6233-C0D6-3F40-831B-7D0A282F05F8}" presName="vert1" presStyleCnt="0"/>
      <dgm:spPr/>
    </dgm:pt>
  </dgm:ptLst>
  <dgm:cxnLst>
    <dgm:cxn modelId="{8D7DCA0F-D67F-EE46-AC88-05F7934447C6}" type="presOf" srcId="{5DB36F21-5233-2E40-81D5-BB96922E6703}" destId="{306620E2-672D-CF4F-B061-2FEC7D8626D9}" srcOrd="0" destOrd="0" presId="urn:microsoft.com/office/officeart/2008/layout/LinedList"/>
    <dgm:cxn modelId="{F4A04423-1F35-F448-AAFF-C92C3C036620}" srcId="{3739CFCD-DE25-FA4F-B688-DDB2CA21A44F}" destId="{5DB36F21-5233-2E40-81D5-BB96922E6703}" srcOrd="0" destOrd="0" parTransId="{27CFCFFA-E3F2-BC44-9104-5DFC977D43BC}" sibTransId="{770797DF-7315-6545-B769-9B2B6CD51FA7}"/>
    <dgm:cxn modelId="{C978F145-51AC-7947-BDC3-2CC0750A54F1}" type="presOf" srcId="{02296940-E726-B148-A78B-8AC59D53325B}" destId="{45E80EEB-005E-DE4F-9C06-AF05FAB91C3B}" srcOrd="0" destOrd="0" presId="urn:microsoft.com/office/officeart/2008/layout/LinedList"/>
    <dgm:cxn modelId="{7880714E-6521-AA4A-99C0-C56E034AEBE3}" srcId="{3739CFCD-DE25-FA4F-B688-DDB2CA21A44F}" destId="{F751FF45-DE4E-B340-B5C0-26DCB3CA5BB3}" srcOrd="4" destOrd="0" parTransId="{A110EE91-2746-B441-970F-1D501A8BF462}" sibTransId="{7DCE65C0-0361-7A4D-B8C9-D44CACDA5D4D}"/>
    <dgm:cxn modelId="{FBBBB457-491C-A042-A54A-287E80623A13}" type="presOf" srcId="{6055BA3E-5DB1-6E4C-932A-99F076EE2B44}" destId="{CBA435D3-A08A-8F42-B2F7-D5033509113E}" srcOrd="0" destOrd="0" presId="urn:microsoft.com/office/officeart/2008/layout/LinedList"/>
    <dgm:cxn modelId="{67AA3374-6189-5F45-9BF9-06E1CEAA3320}" srcId="{3739CFCD-DE25-FA4F-B688-DDB2CA21A44F}" destId="{6055BA3E-5DB1-6E4C-932A-99F076EE2B44}" srcOrd="1" destOrd="0" parTransId="{FCE20CE5-DE2E-3D43-811E-EDFFF25C0581}" sibTransId="{A7EB777C-F32C-E443-AB04-9129809109B5}"/>
    <dgm:cxn modelId="{5E9B5E82-8885-E346-B821-8933BFA1CF61}" type="presOf" srcId="{F751FF45-DE4E-B340-B5C0-26DCB3CA5BB3}" destId="{464C472A-DB30-454B-B83D-8F8E4660C99D}" srcOrd="0" destOrd="0" presId="urn:microsoft.com/office/officeart/2008/layout/LinedList"/>
    <dgm:cxn modelId="{CB40109D-16F0-DD41-ACAD-79E3F2CDBB17}" type="presOf" srcId="{382EBD89-7DCB-D746-95F7-27E14E004D8A}" destId="{4FD4FD83-5662-FF44-BD1C-DA1C2CEE3EA4}" srcOrd="0" destOrd="0" presId="urn:microsoft.com/office/officeart/2008/layout/LinedList"/>
    <dgm:cxn modelId="{360198A8-C82E-2741-962A-407B413AF476}" srcId="{3739CFCD-DE25-FA4F-B688-DDB2CA21A44F}" destId="{382EBD89-7DCB-D746-95F7-27E14E004D8A}" srcOrd="2" destOrd="0" parTransId="{CB101F6F-2F00-D146-AA68-C51CC1F37DB5}" sibTransId="{4044871E-C199-9C43-B5FE-19A6580955C7}"/>
    <dgm:cxn modelId="{CF251FB2-0A73-1345-811C-7C845A06CF1D}" type="presOf" srcId="{3739CFCD-DE25-FA4F-B688-DDB2CA21A44F}" destId="{72F13AF2-99FF-8744-8D8F-C36416D3060E}" srcOrd="0" destOrd="0" presId="urn:microsoft.com/office/officeart/2008/layout/LinedList"/>
    <dgm:cxn modelId="{8AD6B7C3-E155-414D-BE39-E8DACA3E7DE2}" srcId="{3739CFCD-DE25-FA4F-B688-DDB2CA21A44F}" destId="{02296940-E726-B148-A78B-8AC59D53325B}" srcOrd="3" destOrd="0" parTransId="{284CDC0E-B8BE-C144-B6D2-F3D370F613B6}" sibTransId="{BADF6015-5F16-564A-8C6D-0A903AD6BFC2}"/>
    <dgm:cxn modelId="{2E4FACD7-9A4E-3445-B4E8-59C4DC1AB2F3}" type="presOf" srcId="{157A6233-C0D6-3F40-831B-7D0A282F05F8}" destId="{3E8EC14B-42B8-CD43-99C0-059DC86DD5D4}" srcOrd="0" destOrd="0" presId="urn:microsoft.com/office/officeart/2008/layout/LinedList"/>
    <dgm:cxn modelId="{614A36DF-DB63-7848-B565-C8A813300907}" srcId="{3739CFCD-DE25-FA4F-B688-DDB2CA21A44F}" destId="{157A6233-C0D6-3F40-831B-7D0A282F05F8}" srcOrd="5" destOrd="0" parTransId="{21C03F84-78BF-6F4F-96D2-FDBE254723B5}" sibTransId="{1A272B08-5B1E-6547-938F-E2E246852190}"/>
    <dgm:cxn modelId="{B2102A13-E4CF-0949-970D-3443F036A5CA}" type="presParOf" srcId="{72F13AF2-99FF-8744-8D8F-C36416D3060E}" destId="{4986EE48-B212-2F44-9DA1-2BBF08068033}" srcOrd="0" destOrd="0" presId="urn:microsoft.com/office/officeart/2008/layout/LinedList"/>
    <dgm:cxn modelId="{DD8CA339-B985-7A41-8C11-0361E21DAE09}" type="presParOf" srcId="{72F13AF2-99FF-8744-8D8F-C36416D3060E}" destId="{8BD72993-B7DF-DF44-ACF2-67E6B44AD1A1}" srcOrd="1" destOrd="0" presId="urn:microsoft.com/office/officeart/2008/layout/LinedList"/>
    <dgm:cxn modelId="{DC42E768-AD21-3F43-9FF7-2E8CA82BC292}" type="presParOf" srcId="{8BD72993-B7DF-DF44-ACF2-67E6B44AD1A1}" destId="{306620E2-672D-CF4F-B061-2FEC7D8626D9}" srcOrd="0" destOrd="0" presId="urn:microsoft.com/office/officeart/2008/layout/LinedList"/>
    <dgm:cxn modelId="{3C13EB5C-B383-364D-89FB-F5EAB666225A}" type="presParOf" srcId="{8BD72993-B7DF-DF44-ACF2-67E6B44AD1A1}" destId="{F3FC2403-DE6F-044A-9B82-ADFD44366AB8}" srcOrd="1" destOrd="0" presId="urn:microsoft.com/office/officeart/2008/layout/LinedList"/>
    <dgm:cxn modelId="{5EE07456-ED53-CF49-BBF3-B16221470FE5}" type="presParOf" srcId="{72F13AF2-99FF-8744-8D8F-C36416D3060E}" destId="{9864D2F1-8FE8-0C44-A044-C4A1159F2EAB}" srcOrd="2" destOrd="0" presId="urn:microsoft.com/office/officeart/2008/layout/LinedList"/>
    <dgm:cxn modelId="{AE53B647-20CD-584E-8574-C1C3C0743EC0}" type="presParOf" srcId="{72F13AF2-99FF-8744-8D8F-C36416D3060E}" destId="{42E2AD9C-685B-3A4A-8B1D-FB49F55C42DB}" srcOrd="3" destOrd="0" presId="urn:microsoft.com/office/officeart/2008/layout/LinedList"/>
    <dgm:cxn modelId="{DA701DB7-E709-B943-87D7-B8DFB94F346B}" type="presParOf" srcId="{42E2AD9C-685B-3A4A-8B1D-FB49F55C42DB}" destId="{CBA435D3-A08A-8F42-B2F7-D5033509113E}" srcOrd="0" destOrd="0" presId="urn:microsoft.com/office/officeart/2008/layout/LinedList"/>
    <dgm:cxn modelId="{6277F084-B73F-E94C-9E9B-BCF7CD8BAAAA}" type="presParOf" srcId="{42E2AD9C-685B-3A4A-8B1D-FB49F55C42DB}" destId="{CDD476B7-3EA5-934B-85B9-B6DBCA11D13D}" srcOrd="1" destOrd="0" presId="urn:microsoft.com/office/officeart/2008/layout/LinedList"/>
    <dgm:cxn modelId="{140E6CE4-EA5A-5949-80C0-C9763BC951CC}" type="presParOf" srcId="{72F13AF2-99FF-8744-8D8F-C36416D3060E}" destId="{35E37C20-C1A5-8D43-9531-516F227EB105}" srcOrd="4" destOrd="0" presId="urn:microsoft.com/office/officeart/2008/layout/LinedList"/>
    <dgm:cxn modelId="{28BCF228-2A38-FB4F-A5F0-34F8FEC27106}" type="presParOf" srcId="{72F13AF2-99FF-8744-8D8F-C36416D3060E}" destId="{414C3F50-397A-0548-A8A6-2C4C858E543E}" srcOrd="5" destOrd="0" presId="urn:microsoft.com/office/officeart/2008/layout/LinedList"/>
    <dgm:cxn modelId="{03F2E531-6B60-7044-B648-164161547C0B}" type="presParOf" srcId="{414C3F50-397A-0548-A8A6-2C4C858E543E}" destId="{4FD4FD83-5662-FF44-BD1C-DA1C2CEE3EA4}" srcOrd="0" destOrd="0" presId="urn:microsoft.com/office/officeart/2008/layout/LinedList"/>
    <dgm:cxn modelId="{698ADEB3-AE26-314D-BA7E-2D929CD9B186}" type="presParOf" srcId="{414C3F50-397A-0548-A8A6-2C4C858E543E}" destId="{77C1B554-BA1A-3A41-BF7C-544BDEA74066}" srcOrd="1" destOrd="0" presId="urn:microsoft.com/office/officeart/2008/layout/LinedList"/>
    <dgm:cxn modelId="{3A60D5E0-8E14-9641-B307-13E4A9F2C48F}" type="presParOf" srcId="{72F13AF2-99FF-8744-8D8F-C36416D3060E}" destId="{161F5785-11A5-BD48-BE3C-1D4DBD3EA888}" srcOrd="6" destOrd="0" presId="urn:microsoft.com/office/officeart/2008/layout/LinedList"/>
    <dgm:cxn modelId="{64A2C6A7-D09D-9149-92D6-C9B8ED0FADD2}" type="presParOf" srcId="{72F13AF2-99FF-8744-8D8F-C36416D3060E}" destId="{997103D1-9506-4A49-93CE-8E11142CCC43}" srcOrd="7" destOrd="0" presId="urn:microsoft.com/office/officeart/2008/layout/LinedList"/>
    <dgm:cxn modelId="{E2789A84-6790-2D46-8434-9C7741ED1955}" type="presParOf" srcId="{997103D1-9506-4A49-93CE-8E11142CCC43}" destId="{45E80EEB-005E-DE4F-9C06-AF05FAB91C3B}" srcOrd="0" destOrd="0" presId="urn:microsoft.com/office/officeart/2008/layout/LinedList"/>
    <dgm:cxn modelId="{1F3233FB-CEBD-C543-B232-3F465F60D93E}" type="presParOf" srcId="{997103D1-9506-4A49-93CE-8E11142CCC43}" destId="{2896F621-58EA-9D47-8AAD-6D9B40673FB5}" srcOrd="1" destOrd="0" presId="urn:microsoft.com/office/officeart/2008/layout/LinedList"/>
    <dgm:cxn modelId="{FBD33550-4671-B042-9ABA-5FE5B224E54D}" type="presParOf" srcId="{72F13AF2-99FF-8744-8D8F-C36416D3060E}" destId="{CE1C89F1-3333-7D40-A5E6-52743721DBB3}" srcOrd="8" destOrd="0" presId="urn:microsoft.com/office/officeart/2008/layout/LinedList"/>
    <dgm:cxn modelId="{5A60F9EF-8C3E-854B-922A-0E76E3CD3442}" type="presParOf" srcId="{72F13AF2-99FF-8744-8D8F-C36416D3060E}" destId="{F3C70FA1-E9DD-6740-B072-BA378C8132AF}" srcOrd="9" destOrd="0" presId="urn:microsoft.com/office/officeart/2008/layout/LinedList"/>
    <dgm:cxn modelId="{F9A09CAC-09F0-D94D-9202-408BDD4A26AA}" type="presParOf" srcId="{F3C70FA1-E9DD-6740-B072-BA378C8132AF}" destId="{464C472A-DB30-454B-B83D-8F8E4660C99D}" srcOrd="0" destOrd="0" presId="urn:microsoft.com/office/officeart/2008/layout/LinedList"/>
    <dgm:cxn modelId="{251174A9-46CF-4F4F-9FA7-B90873525003}" type="presParOf" srcId="{F3C70FA1-E9DD-6740-B072-BA378C8132AF}" destId="{680CC750-7077-EF41-9C45-3CA4E1724F38}" srcOrd="1" destOrd="0" presId="urn:microsoft.com/office/officeart/2008/layout/LinedList"/>
    <dgm:cxn modelId="{A5A5836D-20FB-3547-BCFA-7FA8AC48F0BC}" type="presParOf" srcId="{72F13AF2-99FF-8744-8D8F-C36416D3060E}" destId="{8E0541F8-640C-ED4C-B94F-19ECB7FC30ED}" srcOrd="10" destOrd="0" presId="urn:microsoft.com/office/officeart/2008/layout/LinedList"/>
    <dgm:cxn modelId="{7E90EAB0-3652-C449-93E8-036C6B52C007}" type="presParOf" srcId="{72F13AF2-99FF-8744-8D8F-C36416D3060E}" destId="{360F2A6C-6826-0F41-AF5D-DE1CB02F4629}" srcOrd="11" destOrd="0" presId="urn:microsoft.com/office/officeart/2008/layout/LinedList"/>
    <dgm:cxn modelId="{80EC2A38-AD5D-0E4F-9425-8532B5065B68}" type="presParOf" srcId="{360F2A6C-6826-0F41-AF5D-DE1CB02F4629}" destId="{3E8EC14B-42B8-CD43-99C0-059DC86DD5D4}" srcOrd="0" destOrd="0" presId="urn:microsoft.com/office/officeart/2008/layout/LinedList"/>
    <dgm:cxn modelId="{828A45EC-87E8-C541-B8D3-1706897C1964}" type="presParOf" srcId="{360F2A6C-6826-0F41-AF5D-DE1CB02F4629}" destId="{2D57F7EA-81DB-8349-B2EE-80593D4E35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63B6D30C-D65C-C44E-BCA7-41DD4D39436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D48973F-5F11-D24E-B62D-29947F488D13}">
      <dgm:prSet custT="1"/>
      <dgm:spPr/>
      <dgm:t>
        <a:bodyPr/>
        <a:lstStyle/>
        <a:p>
          <a:r>
            <a:rPr lang="zh-CN" altLang="en-US" sz="1600" b="0" i="0" u="none"/>
            <a:t>第四百五十八条　</a:t>
          </a:r>
          <a:r>
            <a:rPr lang="en-US" altLang="zh-CN" sz="1600" b="0" i="0" u="none"/>
            <a:t>【</a:t>
          </a:r>
          <a:r>
            <a:rPr lang="zh-CN" altLang="en-US" sz="1600" b="0" i="0" u="none"/>
            <a:t>有权占有的法律适用</a:t>
          </a:r>
          <a:r>
            <a:rPr lang="en-US" altLang="zh-CN" sz="1600" b="0" i="0" u="none"/>
            <a:t>】</a:t>
          </a:r>
          <a:r>
            <a:rPr lang="zh-CN" altLang="en-US" sz="1600" b="0" i="0" u="none"/>
            <a:t>基于合同关系等产生的占有</a:t>
          </a:r>
          <a:r>
            <a:rPr lang="en-US" altLang="zh-CN" sz="1600" b="0" i="0" u="none"/>
            <a:t>,</a:t>
          </a:r>
          <a:r>
            <a:rPr lang="zh-CN" altLang="en-US" sz="1600" b="0" i="0" u="none"/>
            <a:t>有关不动产或者动产的使用、收益、违约责任等</a:t>
          </a:r>
          <a:r>
            <a:rPr lang="en-US" altLang="zh-CN" sz="1600" b="0" i="0" u="none"/>
            <a:t>,</a:t>
          </a:r>
          <a:r>
            <a:rPr lang="zh-CN" altLang="en-US" sz="1600" b="0" i="0" u="none"/>
            <a:t>按照合同约定</a:t>
          </a:r>
          <a:r>
            <a:rPr lang="en-US" altLang="zh-CN" sz="1600" b="0" i="0" u="none"/>
            <a:t>;</a:t>
          </a:r>
          <a:r>
            <a:rPr lang="zh-CN" altLang="en-US" sz="1600" b="0" i="0" u="none"/>
            <a:t>合同没有约定或者约定不明确的</a:t>
          </a:r>
          <a:r>
            <a:rPr lang="en-US" altLang="zh-CN" sz="1600" b="0" i="0" u="none"/>
            <a:t>,</a:t>
          </a:r>
          <a:r>
            <a:rPr lang="zh-CN" altLang="en-US" sz="1600" b="0" i="0" u="none"/>
            <a:t>依照有关法律规定。</a:t>
          </a:r>
        </a:p>
      </dgm:t>
    </dgm:pt>
    <dgm:pt modelId="{C1F6C35E-D930-3640-AD12-4CEDBCE2883D}" type="parTrans" cxnId="{84F2A4CC-38E2-F44D-9DD3-EA1B916F5CB1}">
      <dgm:prSet/>
      <dgm:spPr/>
      <dgm:t>
        <a:bodyPr/>
        <a:lstStyle/>
        <a:p>
          <a:endParaRPr lang="zh-CN" altLang="en-US" sz="1600"/>
        </a:p>
      </dgm:t>
    </dgm:pt>
    <dgm:pt modelId="{35002D4F-FB62-6E49-8948-EB430EF60A21}" type="sibTrans" cxnId="{84F2A4CC-38E2-F44D-9DD3-EA1B916F5CB1}">
      <dgm:prSet/>
      <dgm:spPr/>
      <dgm:t>
        <a:bodyPr/>
        <a:lstStyle/>
        <a:p>
          <a:endParaRPr lang="zh-CN" altLang="en-US" sz="1600"/>
        </a:p>
      </dgm:t>
    </dgm:pt>
    <dgm:pt modelId="{AEB91283-EDA9-7E4E-8A3E-2C84E79ABFF4}">
      <dgm:prSet custT="1"/>
      <dgm:spPr/>
      <dgm:t>
        <a:bodyPr/>
        <a:lstStyle/>
        <a:p>
          <a:r>
            <a:rPr lang="zh-CN" altLang="en-US" sz="1600" b="0" i="0" u="none"/>
            <a:t>第四百五十九条　</a:t>
          </a:r>
          <a:r>
            <a:rPr lang="en-US" altLang="zh-CN" sz="1600" b="0" i="0" u="none"/>
            <a:t>【</a:t>
          </a:r>
          <a:r>
            <a:rPr lang="zh-CN" altLang="en-US" sz="1600" b="0" i="0" u="none"/>
            <a:t>无权占有造成占有物损害的赔偿责任</a:t>
          </a:r>
          <a:r>
            <a:rPr lang="en-US" altLang="zh-CN" sz="1600" b="0" i="0" u="none"/>
            <a:t>】</a:t>
          </a:r>
          <a:r>
            <a:rPr lang="zh-CN" altLang="en-US" sz="1600" b="0" i="0" u="none"/>
            <a:t>占有人因使用占有的不动产或者动产</a:t>
          </a:r>
          <a:r>
            <a:rPr lang="en-US" altLang="zh-CN" sz="1600" b="0" i="0" u="none"/>
            <a:t>,</a:t>
          </a:r>
          <a:r>
            <a:rPr lang="zh-CN" altLang="en-US" sz="1600" b="0" i="0" u="none"/>
            <a:t>致使该不动产或者动产受到损害的</a:t>
          </a:r>
          <a:r>
            <a:rPr lang="en-US" altLang="zh-CN" sz="1600" b="0" i="0" u="none"/>
            <a:t>,</a:t>
          </a:r>
          <a:r>
            <a:rPr lang="zh-CN" altLang="en-US" sz="1600" b="0" i="0" u="none"/>
            <a:t>恶意占有人应当承担赔偿责任。</a:t>
          </a:r>
        </a:p>
      </dgm:t>
    </dgm:pt>
    <dgm:pt modelId="{902C6430-3E25-E849-96CA-4BE69F5DB761}" type="parTrans" cxnId="{732C3AA4-DADB-5A42-94DD-0634FBEADA36}">
      <dgm:prSet/>
      <dgm:spPr/>
      <dgm:t>
        <a:bodyPr/>
        <a:lstStyle/>
        <a:p>
          <a:endParaRPr lang="zh-CN" altLang="en-US" sz="1600"/>
        </a:p>
      </dgm:t>
    </dgm:pt>
    <dgm:pt modelId="{EB9EDD12-0657-D945-A298-D80459877AA9}" type="sibTrans" cxnId="{732C3AA4-DADB-5A42-94DD-0634FBEADA36}">
      <dgm:prSet/>
      <dgm:spPr/>
      <dgm:t>
        <a:bodyPr/>
        <a:lstStyle/>
        <a:p>
          <a:endParaRPr lang="zh-CN" altLang="en-US" sz="1600"/>
        </a:p>
      </dgm:t>
    </dgm:pt>
    <dgm:pt modelId="{9244D731-0DD4-1243-B2AC-242FD8A66166}">
      <dgm:prSet custT="1"/>
      <dgm:spPr/>
      <dgm:t>
        <a:bodyPr/>
        <a:lstStyle/>
        <a:p>
          <a:r>
            <a:rPr lang="zh-CN" altLang="en-US" sz="1600" b="0" i="0" u="none" dirty="0"/>
            <a:t>第四百六十条　</a:t>
          </a:r>
          <a:r>
            <a:rPr lang="en-US" altLang="zh-CN" sz="1600" b="0" i="0" u="none" dirty="0"/>
            <a:t>【</a:t>
          </a:r>
          <a:r>
            <a:rPr lang="zh-CN" altLang="en-US" sz="1600" b="0" i="0" u="none" dirty="0"/>
            <a:t>权利人的返还请求权和占有人的费用求偿权</a:t>
          </a:r>
          <a:r>
            <a:rPr lang="en-US" altLang="zh-CN" sz="1600" b="0" i="0" u="none" dirty="0"/>
            <a:t>】</a:t>
          </a:r>
          <a:r>
            <a:rPr lang="zh-CN" altLang="en-US" sz="1600" b="0" i="0" u="none" dirty="0"/>
            <a:t>不动产或者动产被占有人占有的</a:t>
          </a:r>
          <a:r>
            <a:rPr lang="en-US" altLang="zh-CN" sz="1600" b="0" i="0" u="none" dirty="0"/>
            <a:t>,</a:t>
          </a:r>
          <a:r>
            <a:rPr lang="zh-CN" altLang="en-US" sz="1600" b="0" i="0" u="none" dirty="0"/>
            <a:t>权利人可以请求返还原物及其孳息</a:t>
          </a:r>
          <a:r>
            <a:rPr lang="en-US" altLang="zh-CN" sz="1600" b="0" i="0" u="none" dirty="0"/>
            <a:t>;</a:t>
          </a:r>
          <a:r>
            <a:rPr lang="zh-CN" altLang="en-US" sz="1600" b="0" i="0" u="none" dirty="0"/>
            <a:t>但是</a:t>
          </a:r>
          <a:r>
            <a:rPr lang="en-US" altLang="zh-CN" sz="1600" b="0" i="0" u="none" dirty="0"/>
            <a:t>,</a:t>
          </a:r>
          <a:r>
            <a:rPr lang="zh-CN" altLang="en-US" sz="1600" b="0" i="0" u="none" dirty="0"/>
            <a:t>应当支付善意占有人因维护该不动产或者动产支出的必要费用。</a:t>
          </a:r>
        </a:p>
      </dgm:t>
    </dgm:pt>
    <dgm:pt modelId="{29917C35-C595-7442-A978-772E9A824DBB}" type="parTrans" cxnId="{B23013C0-3F54-CC40-9985-C37CD8C69970}">
      <dgm:prSet/>
      <dgm:spPr/>
      <dgm:t>
        <a:bodyPr/>
        <a:lstStyle/>
        <a:p>
          <a:endParaRPr lang="zh-CN" altLang="en-US" sz="1600"/>
        </a:p>
      </dgm:t>
    </dgm:pt>
    <dgm:pt modelId="{8567A8BA-4078-604A-8DB0-F5B9F0ECAD67}" type="sibTrans" cxnId="{B23013C0-3F54-CC40-9985-C37CD8C69970}">
      <dgm:prSet/>
      <dgm:spPr/>
      <dgm:t>
        <a:bodyPr/>
        <a:lstStyle/>
        <a:p>
          <a:endParaRPr lang="zh-CN" altLang="en-US" sz="1600"/>
        </a:p>
      </dgm:t>
    </dgm:pt>
    <dgm:pt modelId="{81E81EB4-77DF-8949-92B4-9DBB841BBB75}">
      <dgm:prSet custT="1"/>
      <dgm:spPr/>
      <dgm:t>
        <a:bodyPr/>
        <a:lstStyle/>
        <a:p>
          <a:r>
            <a:rPr lang="zh-CN" altLang="en-US" sz="1600" b="0" i="0" u="none" dirty="0"/>
            <a:t>第四百六十一条　</a:t>
          </a:r>
          <a:r>
            <a:rPr lang="en-US" altLang="zh-CN" sz="1600" b="0" i="0" u="none" dirty="0"/>
            <a:t>【</a:t>
          </a:r>
          <a:r>
            <a:rPr lang="zh-CN" altLang="en-US" sz="1600" b="0" i="0" u="none" dirty="0"/>
            <a:t>权利人的损害赔偿请求权</a:t>
          </a:r>
          <a:r>
            <a:rPr lang="en-US" altLang="zh-CN" sz="1600" b="0" i="0" u="none" dirty="0"/>
            <a:t>】</a:t>
          </a:r>
          <a:r>
            <a:rPr lang="zh-CN" altLang="en-US" sz="1600" b="0" i="0" u="none" dirty="0"/>
            <a:t>占有的不动产或者动产毁损、灭失</a:t>
          </a:r>
          <a:r>
            <a:rPr lang="en-US" altLang="zh-CN" sz="1600" b="0" i="0" u="none" dirty="0"/>
            <a:t>,</a:t>
          </a:r>
          <a:r>
            <a:rPr lang="zh-CN" altLang="en-US" sz="1600" b="0" i="0" u="none" dirty="0"/>
            <a:t>该不动产或者动产的权利人请求赔偿的</a:t>
          </a:r>
          <a:r>
            <a:rPr lang="en-US" altLang="zh-CN" sz="1600" b="0" i="0" u="none" dirty="0"/>
            <a:t>,</a:t>
          </a:r>
          <a:r>
            <a:rPr lang="zh-CN" altLang="en-US" sz="1600" b="0" i="0" u="none" dirty="0"/>
            <a:t>占有人应当将因毁损、灭失取得的保险金、赔偿金或者补偿金等返还给权利人</a:t>
          </a:r>
          <a:r>
            <a:rPr lang="en-US" altLang="zh-CN" sz="1600" b="0" i="0" u="none" dirty="0"/>
            <a:t>;</a:t>
          </a:r>
          <a:r>
            <a:rPr lang="zh-CN" altLang="en-US" sz="1600" b="0" i="0" u="none" dirty="0"/>
            <a:t>权利人的损害未得到足够弥补的</a:t>
          </a:r>
          <a:r>
            <a:rPr lang="en-US" altLang="zh-CN" sz="1600" b="0" i="0" u="none" dirty="0"/>
            <a:t>,</a:t>
          </a:r>
          <a:r>
            <a:rPr lang="zh-CN" altLang="en-US" sz="1600" b="0" i="0" u="none" dirty="0"/>
            <a:t>恶意占有人还应当赔偿损失。</a:t>
          </a:r>
        </a:p>
      </dgm:t>
    </dgm:pt>
    <dgm:pt modelId="{C0A114BE-92D2-FB4D-8FC8-85D8A304C8FD}" type="parTrans" cxnId="{993F44A0-863A-4342-A5E8-F98F29B748C2}">
      <dgm:prSet/>
      <dgm:spPr/>
      <dgm:t>
        <a:bodyPr/>
        <a:lstStyle/>
        <a:p>
          <a:endParaRPr lang="zh-CN" altLang="en-US" sz="1600"/>
        </a:p>
      </dgm:t>
    </dgm:pt>
    <dgm:pt modelId="{B1883A84-0DEB-0144-8E62-253B42F40582}" type="sibTrans" cxnId="{993F44A0-863A-4342-A5E8-F98F29B748C2}">
      <dgm:prSet/>
      <dgm:spPr/>
      <dgm:t>
        <a:bodyPr/>
        <a:lstStyle/>
        <a:p>
          <a:endParaRPr lang="zh-CN" altLang="en-US" sz="1600"/>
        </a:p>
      </dgm:t>
    </dgm:pt>
    <dgm:pt modelId="{1362C035-ACFA-2F42-82B7-4517DCA34D90}">
      <dgm:prSet custT="1"/>
      <dgm:spPr/>
      <dgm:t>
        <a:bodyPr/>
        <a:lstStyle/>
        <a:p>
          <a:r>
            <a:rPr lang="zh-CN" altLang="en-US" sz="1600" b="0" i="0" u="none"/>
            <a:t>第四百六十二条　</a:t>
          </a:r>
          <a:r>
            <a:rPr lang="en-US" altLang="zh-CN" sz="1600" b="0" i="0" u="none"/>
            <a:t>【</a:t>
          </a:r>
          <a:r>
            <a:rPr lang="zh-CN" altLang="en-US" sz="1600" b="0" i="0" u="none"/>
            <a:t>占有保护请求权</a:t>
          </a:r>
          <a:r>
            <a:rPr lang="en-US" altLang="zh-CN" sz="1600" b="0" i="0" u="none"/>
            <a:t>】</a:t>
          </a:r>
          <a:r>
            <a:rPr lang="zh-CN" altLang="en-US" sz="1600" b="0" i="0" u="none"/>
            <a:t>占有的不动产或者动产被侵占的</a:t>
          </a:r>
          <a:r>
            <a:rPr lang="en-US" altLang="zh-CN" sz="1600" b="0" i="0" u="none"/>
            <a:t>,</a:t>
          </a:r>
          <a:r>
            <a:rPr lang="zh-CN" altLang="en-US" sz="1600" b="0" i="0" u="none"/>
            <a:t>占有人有权请求返还原物</a:t>
          </a:r>
          <a:r>
            <a:rPr lang="en-US" altLang="zh-CN" sz="1600" b="0" i="0" u="none"/>
            <a:t>;</a:t>
          </a:r>
          <a:r>
            <a:rPr lang="zh-CN" altLang="en-US" sz="1600" b="0" i="0" u="none"/>
            <a:t>对妨害占有的行为</a:t>
          </a:r>
          <a:r>
            <a:rPr lang="en-US" altLang="zh-CN" sz="1600" b="0" i="0" u="none"/>
            <a:t>,</a:t>
          </a:r>
          <a:r>
            <a:rPr lang="zh-CN" altLang="en-US" sz="1600" b="0" i="0" u="none"/>
            <a:t>占有人有权请求排除妨害或者消除危险</a:t>
          </a:r>
          <a:r>
            <a:rPr lang="en-US" altLang="zh-CN" sz="1600" b="0" i="0" u="none"/>
            <a:t>;</a:t>
          </a:r>
          <a:r>
            <a:rPr lang="zh-CN" altLang="en-US" sz="1600" b="0" i="0" u="none"/>
            <a:t>因侵占或者妨害造成损害的</a:t>
          </a:r>
          <a:r>
            <a:rPr lang="en-US" altLang="zh-CN" sz="1600" b="0" i="0" u="none"/>
            <a:t>,</a:t>
          </a:r>
          <a:r>
            <a:rPr lang="zh-CN" altLang="en-US" sz="1600" b="0" i="0" u="none"/>
            <a:t>占有人有权依法请求损害赔偿。</a:t>
          </a:r>
        </a:p>
      </dgm:t>
    </dgm:pt>
    <dgm:pt modelId="{9542C3B0-52EB-ED4D-9DA0-418E06E44377}" type="parTrans" cxnId="{15EEEF80-0CFB-B940-AA05-385736057AA8}">
      <dgm:prSet/>
      <dgm:spPr/>
      <dgm:t>
        <a:bodyPr/>
        <a:lstStyle/>
        <a:p>
          <a:endParaRPr lang="zh-CN" altLang="en-US" sz="1600"/>
        </a:p>
      </dgm:t>
    </dgm:pt>
    <dgm:pt modelId="{BD6BE323-22A3-D44D-9834-DC1C242FADBD}" type="sibTrans" cxnId="{15EEEF80-0CFB-B940-AA05-385736057AA8}">
      <dgm:prSet/>
      <dgm:spPr/>
      <dgm:t>
        <a:bodyPr/>
        <a:lstStyle/>
        <a:p>
          <a:endParaRPr lang="zh-CN" altLang="en-US" sz="1600"/>
        </a:p>
      </dgm:t>
    </dgm:pt>
    <dgm:pt modelId="{02AE889F-6ED9-474B-AC56-88C413F03102}">
      <dgm:prSet custT="1"/>
      <dgm:spPr/>
      <dgm:t>
        <a:bodyPr/>
        <a:lstStyle/>
        <a:p>
          <a:r>
            <a:rPr lang="zh-CN" altLang="en-US" sz="1600" b="0" i="0" u="none"/>
            <a:t>占有人返还原物的请求权</a:t>
          </a:r>
          <a:r>
            <a:rPr lang="en-US" altLang="zh-CN" sz="1600" b="0" i="0" u="none"/>
            <a:t>,</a:t>
          </a:r>
          <a:r>
            <a:rPr lang="zh-CN" altLang="en-US" sz="1600" b="0" i="0" u="none"/>
            <a:t>自侵占发生之日起一年内未行使的</a:t>
          </a:r>
          <a:r>
            <a:rPr lang="en-US" altLang="zh-CN" sz="1600" b="0" i="0" u="none"/>
            <a:t>,</a:t>
          </a:r>
          <a:r>
            <a:rPr lang="zh-CN" altLang="en-US" sz="1600" b="0" i="0" u="none"/>
            <a:t>该请求权消灭</a:t>
          </a:r>
        </a:p>
      </dgm:t>
    </dgm:pt>
    <dgm:pt modelId="{06CF7304-CCDA-3448-9CF8-DC3E176AD709}" type="parTrans" cxnId="{3750E73A-3D8D-394C-B11A-F8EA07EB10EE}">
      <dgm:prSet/>
      <dgm:spPr/>
      <dgm:t>
        <a:bodyPr/>
        <a:lstStyle/>
        <a:p>
          <a:endParaRPr lang="zh-CN" altLang="en-US" sz="1600"/>
        </a:p>
      </dgm:t>
    </dgm:pt>
    <dgm:pt modelId="{41942E1C-77B7-CD4C-9B99-580B42210344}" type="sibTrans" cxnId="{3750E73A-3D8D-394C-B11A-F8EA07EB10EE}">
      <dgm:prSet/>
      <dgm:spPr/>
      <dgm:t>
        <a:bodyPr/>
        <a:lstStyle/>
        <a:p>
          <a:endParaRPr lang="zh-CN" altLang="en-US" sz="1600"/>
        </a:p>
      </dgm:t>
    </dgm:pt>
    <dgm:pt modelId="{C9A05E64-A285-D64E-84DF-334EC0743565}" type="pres">
      <dgm:prSet presAssocID="{63B6D30C-D65C-C44E-BCA7-41DD4D39436C}" presName="vert0" presStyleCnt="0">
        <dgm:presLayoutVars>
          <dgm:dir/>
          <dgm:animOne val="branch"/>
          <dgm:animLvl val="lvl"/>
        </dgm:presLayoutVars>
      </dgm:prSet>
      <dgm:spPr/>
    </dgm:pt>
    <dgm:pt modelId="{F17BA985-0877-5D43-823F-3D30E323F618}" type="pres">
      <dgm:prSet presAssocID="{9D48973F-5F11-D24E-B62D-29947F488D13}" presName="thickLine" presStyleLbl="alignNode1" presStyleIdx="0" presStyleCnt="6"/>
      <dgm:spPr/>
    </dgm:pt>
    <dgm:pt modelId="{598075B1-0ADD-DA43-8112-3091D9355914}" type="pres">
      <dgm:prSet presAssocID="{9D48973F-5F11-D24E-B62D-29947F488D13}" presName="horz1" presStyleCnt="0"/>
      <dgm:spPr/>
    </dgm:pt>
    <dgm:pt modelId="{018A93C5-2AA3-9746-8EDC-2B65E2EE8EE6}" type="pres">
      <dgm:prSet presAssocID="{9D48973F-5F11-D24E-B62D-29947F488D13}" presName="tx1" presStyleLbl="revTx" presStyleIdx="0" presStyleCnt="6"/>
      <dgm:spPr/>
    </dgm:pt>
    <dgm:pt modelId="{79CCDDB9-CD66-694B-B532-C0BAB0C4A402}" type="pres">
      <dgm:prSet presAssocID="{9D48973F-5F11-D24E-B62D-29947F488D13}" presName="vert1" presStyleCnt="0"/>
      <dgm:spPr/>
    </dgm:pt>
    <dgm:pt modelId="{BF38880B-4B32-0440-A64E-54807B09BCBE}" type="pres">
      <dgm:prSet presAssocID="{AEB91283-EDA9-7E4E-8A3E-2C84E79ABFF4}" presName="thickLine" presStyleLbl="alignNode1" presStyleIdx="1" presStyleCnt="6"/>
      <dgm:spPr/>
    </dgm:pt>
    <dgm:pt modelId="{F8ED7880-0195-A94E-ACAF-E4C4C720B922}" type="pres">
      <dgm:prSet presAssocID="{AEB91283-EDA9-7E4E-8A3E-2C84E79ABFF4}" presName="horz1" presStyleCnt="0"/>
      <dgm:spPr/>
    </dgm:pt>
    <dgm:pt modelId="{53ED2983-3A4F-1A4E-80F1-A22922D8F217}" type="pres">
      <dgm:prSet presAssocID="{AEB91283-EDA9-7E4E-8A3E-2C84E79ABFF4}" presName="tx1" presStyleLbl="revTx" presStyleIdx="1" presStyleCnt="6"/>
      <dgm:spPr/>
    </dgm:pt>
    <dgm:pt modelId="{FBC8541D-8885-F241-BD7A-72E10C788059}" type="pres">
      <dgm:prSet presAssocID="{AEB91283-EDA9-7E4E-8A3E-2C84E79ABFF4}" presName="vert1" presStyleCnt="0"/>
      <dgm:spPr/>
    </dgm:pt>
    <dgm:pt modelId="{5C72149F-62CA-6945-B386-25C48586D6E3}" type="pres">
      <dgm:prSet presAssocID="{9244D731-0DD4-1243-B2AC-242FD8A66166}" presName="thickLine" presStyleLbl="alignNode1" presStyleIdx="2" presStyleCnt="6"/>
      <dgm:spPr/>
    </dgm:pt>
    <dgm:pt modelId="{BA78A188-326F-6146-8249-C6CD9969A88A}" type="pres">
      <dgm:prSet presAssocID="{9244D731-0DD4-1243-B2AC-242FD8A66166}" presName="horz1" presStyleCnt="0"/>
      <dgm:spPr/>
    </dgm:pt>
    <dgm:pt modelId="{7E2D8043-EA0C-9C43-A5FA-0A2D43A82E5A}" type="pres">
      <dgm:prSet presAssocID="{9244D731-0DD4-1243-B2AC-242FD8A66166}" presName="tx1" presStyleLbl="revTx" presStyleIdx="2" presStyleCnt="6"/>
      <dgm:spPr/>
    </dgm:pt>
    <dgm:pt modelId="{E2F19C77-E6CA-5C40-8BB6-B4940CD4B158}" type="pres">
      <dgm:prSet presAssocID="{9244D731-0DD4-1243-B2AC-242FD8A66166}" presName="vert1" presStyleCnt="0"/>
      <dgm:spPr/>
    </dgm:pt>
    <dgm:pt modelId="{99F2C856-8D46-A441-85DA-AF4A05728FFF}" type="pres">
      <dgm:prSet presAssocID="{81E81EB4-77DF-8949-92B4-9DBB841BBB75}" presName="thickLine" presStyleLbl="alignNode1" presStyleIdx="3" presStyleCnt="6"/>
      <dgm:spPr/>
    </dgm:pt>
    <dgm:pt modelId="{51275CD1-5D93-6D44-ACB8-5F71D2BAB56C}" type="pres">
      <dgm:prSet presAssocID="{81E81EB4-77DF-8949-92B4-9DBB841BBB75}" presName="horz1" presStyleCnt="0"/>
      <dgm:spPr/>
    </dgm:pt>
    <dgm:pt modelId="{A032C10C-FDEB-8845-8B67-6FB90F603503}" type="pres">
      <dgm:prSet presAssocID="{81E81EB4-77DF-8949-92B4-9DBB841BBB75}" presName="tx1" presStyleLbl="revTx" presStyleIdx="3" presStyleCnt="6" custScaleY="140537"/>
      <dgm:spPr/>
    </dgm:pt>
    <dgm:pt modelId="{66AB6566-534E-5F43-BCB9-325AFC667F09}" type="pres">
      <dgm:prSet presAssocID="{81E81EB4-77DF-8949-92B4-9DBB841BBB75}" presName="vert1" presStyleCnt="0"/>
      <dgm:spPr/>
    </dgm:pt>
    <dgm:pt modelId="{62208B46-FD78-9742-BAB1-5147C5A6093D}" type="pres">
      <dgm:prSet presAssocID="{1362C035-ACFA-2F42-82B7-4517DCA34D90}" presName="thickLine" presStyleLbl="alignNode1" presStyleIdx="4" presStyleCnt="6"/>
      <dgm:spPr/>
    </dgm:pt>
    <dgm:pt modelId="{AC8DAC0D-05FB-2F42-9FE0-D3D79C6513E7}" type="pres">
      <dgm:prSet presAssocID="{1362C035-ACFA-2F42-82B7-4517DCA34D90}" presName="horz1" presStyleCnt="0"/>
      <dgm:spPr/>
    </dgm:pt>
    <dgm:pt modelId="{4382637E-A89D-9543-BE5F-1B99BE79335B}" type="pres">
      <dgm:prSet presAssocID="{1362C035-ACFA-2F42-82B7-4517DCA34D90}" presName="tx1" presStyleLbl="revTx" presStyleIdx="4" presStyleCnt="6"/>
      <dgm:spPr/>
    </dgm:pt>
    <dgm:pt modelId="{4A8E456F-177C-4F48-AED8-BD400DCF1D21}" type="pres">
      <dgm:prSet presAssocID="{1362C035-ACFA-2F42-82B7-4517DCA34D90}" presName="vert1" presStyleCnt="0"/>
      <dgm:spPr/>
    </dgm:pt>
    <dgm:pt modelId="{B66B5FE0-998F-2E48-BF37-119FFA236BE2}" type="pres">
      <dgm:prSet presAssocID="{02AE889F-6ED9-474B-AC56-88C413F03102}" presName="thickLine" presStyleLbl="alignNode1" presStyleIdx="5" presStyleCnt="6"/>
      <dgm:spPr/>
    </dgm:pt>
    <dgm:pt modelId="{12D82250-D5B3-AB48-B4A0-5D615787645F}" type="pres">
      <dgm:prSet presAssocID="{02AE889F-6ED9-474B-AC56-88C413F03102}" presName="horz1" presStyleCnt="0"/>
      <dgm:spPr/>
    </dgm:pt>
    <dgm:pt modelId="{F13F2B1A-2BAB-D843-906E-0D64928F5C05}" type="pres">
      <dgm:prSet presAssocID="{02AE889F-6ED9-474B-AC56-88C413F03102}" presName="tx1" presStyleLbl="revTx" presStyleIdx="5" presStyleCnt="6"/>
      <dgm:spPr/>
    </dgm:pt>
    <dgm:pt modelId="{214DCE8E-1510-0648-A533-E6EC87666CBD}" type="pres">
      <dgm:prSet presAssocID="{02AE889F-6ED9-474B-AC56-88C413F03102}" presName="vert1" presStyleCnt="0"/>
      <dgm:spPr/>
    </dgm:pt>
  </dgm:ptLst>
  <dgm:cxnLst>
    <dgm:cxn modelId="{937B3310-AD53-2749-BEBF-7F574C2B964E}" type="presOf" srcId="{9244D731-0DD4-1243-B2AC-242FD8A66166}" destId="{7E2D8043-EA0C-9C43-A5FA-0A2D43A82E5A}" srcOrd="0" destOrd="0" presId="urn:microsoft.com/office/officeart/2008/layout/LinedList"/>
    <dgm:cxn modelId="{252D1F14-778F-4A43-85B4-EEDF686D4A90}" type="presOf" srcId="{02AE889F-6ED9-474B-AC56-88C413F03102}" destId="{F13F2B1A-2BAB-D843-906E-0D64928F5C05}" srcOrd="0" destOrd="0" presId="urn:microsoft.com/office/officeart/2008/layout/LinedList"/>
    <dgm:cxn modelId="{3750E73A-3D8D-394C-B11A-F8EA07EB10EE}" srcId="{63B6D30C-D65C-C44E-BCA7-41DD4D39436C}" destId="{02AE889F-6ED9-474B-AC56-88C413F03102}" srcOrd="5" destOrd="0" parTransId="{06CF7304-CCDA-3448-9CF8-DC3E176AD709}" sibTransId="{41942E1C-77B7-CD4C-9B99-580B42210344}"/>
    <dgm:cxn modelId="{23054349-6279-D842-B108-660CC5F7BCCF}" type="presOf" srcId="{1362C035-ACFA-2F42-82B7-4517DCA34D90}" destId="{4382637E-A89D-9543-BE5F-1B99BE79335B}" srcOrd="0" destOrd="0" presId="urn:microsoft.com/office/officeart/2008/layout/LinedList"/>
    <dgm:cxn modelId="{5AC3C066-B8C2-F94B-B707-6CBB049E61C5}" type="presOf" srcId="{81E81EB4-77DF-8949-92B4-9DBB841BBB75}" destId="{A032C10C-FDEB-8845-8B67-6FB90F603503}" srcOrd="0" destOrd="0" presId="urn:microsoft.com/office/officeart/2008/layout/LinedList"/>
    <dgm:cxn modelId="{15EEEF80-0CFB-B940-AA05-385736057AA8}" srcId="{63B6D30C-D65C-C44E-BCA7-41DD4D39436C}" destId="{1362C035-ACFA-2F42-82B7-4517DCA34D90}" srcOrd="4" destOrd="0" parTransId="{9542C3B0-52EB-ED4D-9DA0-418E06E44377}" sibTransId="{BD6BE323-22A3-D44D-9834-DC1C242FADBD}"/>
    <dgm:cxn modelId="{A33DAE8D-BC3A-1347-A343-5E472BA47280}" type="presOf" srcId="{AEB91283-EDA9-7E4E-8A3E-2C84E79ABFF4}" destId="{53ED2983-3A4F-1A4E-80F1-A22922D8F217}" srcOrd="0" destOrd="0" presId="urn:microsoft.com/office/officeart/2008/layout/LinedList"/>
    <dgm:cxn modelId="{9716A49F-7300-0D40-9B3A-BE8DCAC809F4}" type="presOf" srcId="{63B6D30C-D65C-C44E-BCA7-41DD4D39436C}" destId="{C9A05E64-A285-D64E-84DF-334EC0743565}" srcOrd="0" destOrd="0" presId="urn:microsoft.com/office/officeart/2008/layout/LinedList"/>
    <dgm:cxn modelId="{993F44A0-863A-4342-A5E8-F98F29B748C2}" srcId="{63B6D30C-D65C-C44E-BCA7-41DD4D39436C}" destId="{81E81EB4-77DF-8949-92B4-9DBB841BBB75}" srcOrd="3" destOrd="0" parTransId="{C0A114BE-92D2-FB4D-8FC8-85D8A304C8FD}" sibTransId="{B1883A84-0DEB-0144-8E62-253B42F40582}"/>
    <dgm:cxn modelId="{732C3AA4-DADB-5A42-94DD-0634FBEADA36}" srcId="{63B6D30C-D65C-C44E-BCA7-41DD4D39436C}" destId="{AEB91283-EDA9-7E4E-8A3E-2C84E79ABFF4}" srcOrd="1" destOrd="0" parTransId="{902C6430-3E25-E849-96CA-4BE69F5DB761}" sibTransId="{EB9EDD12-0657-D945-A298-D80459877AA9}"/>
    <dgm:cxn modelId="{B23013C0-3F54-CC40-9985-C37CD8C69970}" srcId="{63B6D30C-D65C-C44E-BCA7-41DD4D39436C}" destId="{9244D731-0DD4-1243-B2AC-242FD8A66166}" srcOrd="2" destOrd="0" parTransId="{29917C35-C595-7442-A978-772E9A824DBB}" sibTransId="{8567A8BA-4078-604A-8DB0-F5B9F0ECAD67}"/>
    <dgm:cxn modelId="{84F2A4CC-38E2-F44D-9DD3-EA1B916F5CB1}" srcId="{63B6D30C-D65C-C44E-BCA7-41DD4D39436C}" destId="{9D48973F-5F11-D24E-B62D-29947F488D13}" srcOrd="0" destOrd="0" parTransId="{C1F6C35E-D930-3640-AD12-4CEDBCE2883D}" sibTransId="{35002D4F-FB62-6E49-8948-EB430EF60A21}"/>
    <dgm:cxn modelId="{FF6A77E7-817A-FB42-869E-D52E0E423D2F}" type="presOf" srcId="{9D48973F-5F11-D24E-B62D-29947F488D13}" destId="{018A93C5-2AA3-9746-8EDC-2B65E2EE8EE6}" srcOrd="0" destOrd="0" presId="urn:microsoft.com/office/officeart/2008/layout/LinedList"/>
    <dgm:cxn modelId="{628CD7E2-82F2-5447-8FE7-F20E19105888}" type="presParOf" srcId="{C9A05E64-A285-D64E-84DF-334EC0743565}" destId="{F17BA985-0877-5D43-823F-3D30E323F618}" srcOrd="0" destOrd="0" presId="urn:microsoft.com/office/officeart/2008/layout/LinedList"/>
    <dgm:cxn modelId="{50BF5538-F925-E849-97DD-6A62F2662D2C}" type="presParOf" srcId="{C9A05E64-A285-D64E-84DF-334EC0743565}" destId="{598075B1-0ADD-DA43-8112-3091D9355914}" srcOrd="1" destOrd="0" presId="urn:microsoft.com/office/officeart/2008/layout/LinedList"/>
    <dgm:cxn modelId="{739B490C-FEB3-4E4B-A748-F7DF5B15236F}" type="presParOf" srcId="{598075B1-0ADD-DA43-8112-3091D9355914}" destId="{018A93C5-2AA3-9746-8EDC-2B65E2EE8EE6}" srcOrd="0" destOrd="0" presId="urn:microsoft.com/office/officeart/2008/layout/LinedList"/>
    <dgm:cxn modelId="{202E3973-719C-114A-9AB3-5076B02999B7}" type="presParOf" srcId="{598075B1-0ADD-DA43-8112-3091D9355914}" destId="{79CCDDB9-CD66-694B-B532-C0BAB0C4A402}" srcOrd="1" destOrd="0" presId="urn:microsoft.com/office/officeart/2008/layout/LinedList"/>
    <dgm:cxn modelId="{21B88186-226E-E844-9443-6447131CFBD0}" type="presParOf" srcId="{C9A05E64-A285-D64E-84DF-334EC0743565}" destId="{BF38880B-4B32-0440-A64E-54807B09BCBE}" srcOrd="2" destOrd="0" presId="urn:microsoft.com/office/officeart/2008/layout/LinedList"/>
    <dgm:cxn modelId="{E9F3DEC2-4AB5-5F49-B4CB-6FA4C1E80EE8}" type="presParOf" srcId="{C9A05E64-A285-D64E-84DF-334EC0743565}" destId="{F8ED7880-0195-A94E-ACAF-E4C4C720B922}" srcOrd="3" destOrd="0" presId="urn:microsoft.com/office/officeart/2008/layout/LinedList"/>
    <dgm:cxn modelId="{52514531-D917-494E-91B3-79B9891922AE}" type="presParOf" srcId="{F8ED7880-0195-A94E-ACAF-E4C4C720B922}" destId="{53ED2983-3A4F-1A4E-80F1-A22922D8F217}" srcOrd="0" destOrd="0" presId="urn:microsoft.com/office/officeart/2008/layout/LinedList"/>
    <dgm:cxn modelId="{71D1AF4C-1B9A-524E-AC58-3E4BD3BFD97D}" type="presParOf" srcId="{F8ED7880-0195-A94E-ACAF-E4C4C720B922}" destId="{FBC8541D-8885-F241-BD7A-72E10C788059}" srcOrd="1" destOrd="0" presId="urn:microsoft.com/office/officeart/2008/layout/LinedList"/>
    <dgm:cxn modelId="{6A33AB57-23EA-0643-98A9-FD152051410C}" type="presParOf" srcId="{C9A05E64-A285-D64E-84DF-334EC0743565}" destId="{5C72149F-62CA-6945-B386-25C48586D6E3}" srcOrd="4" destOrd="0" presId="urn:microsoft.com/office/officeart/2008/layout/LinedList"/>
    <dgm:cxn modelId="{A384A84C-F1A9-5543-A9B9-45B2E212C575}" type="presParOf" srcId="{C9A05E64-A285-D64E-84DF-334EC0743565}" destId="{BA78A188-326F-6146-8249-C6CD9969A88A}" srcOrd="5" destOrd="0" presId="urn:microsoft.com/office/officeart/2008/layout/LinedList"/>
    <dgm:cxn modelId="{8F92F3B5-C6C1-0C46-BB16-EC2E11A6B55B}" type="presParOf" srcId="{BA78A188-326F-6146-8249-C6CD9969A88A}" destId="{7E2D8043-EA0C-9C43-A5FA-0A2D43A82E5A}" srcOrd="0" destOrd="0" presId="urn:microsoft.com/office/officeart/2008/layout/LinedList"/>
    <dgm:cxn modelId="{7E2580D1-84CB-BB41-8F5C-050DDF0935CD}" type="presParOf" srcId="{BA78A188-326F-6146-8249-C6CD9969A88A}" destId="{E2F19C77-E6CA-5C40-8BB6-B4940CD4B158}" srcOrd="1" destOrd="0" presId="urn:microsoft.com/office/officeart/2008/layout/LinedList"/>
    <dgm:cxn modelId="{95A8A117-2EA1-BA46-B1D2-3B00D7318903}" type="presParOf" srcId="{C9A05E64-A285-D64E-84DF-334EC0743565}" destId="{99F2C856-8D46-A441-85DA-AF4A05728FFF}" srcOrd="6" destOrd="0" presId="urn:microsoft.com/office/officeart/2008/layout/LinedList"/>
    <dgm:cxn modelId="{6F0C8A9D-DD69-604B-A6AA-174124125B27}" type="presParOf" srcId="{C9A05E64-A285-D64E-84DF-334EC0743565}" destId="{51275CD1-5D93-6D44-ACB8-5F71D2BAB56C}" srcOrd="7" destOrd="0" presId="urn:microsoft.com/office/officeart/2008/layout/LinedList"/>
    <dgm:cxn modelId="{9728C36E-7DBB-1748-919A-9EF6616AEFE4}" type="presParOf" srcId="{51275CD1-5D93-6D44-ACB8-5F71D2BAB56C}" destId="{A032C10C-FDEB-8845-8B67-6FB90F603503}" srcOrd="0" destOrd="0" presId="urn:microsoft.com/office/officeart/2008/layout/LinedList"/>
    <dgm:cxn modelId="{08BE1DC2-0E4D-9E40-942B-B9058E623D97}" type="presParOf" srcId="{51275CD1-5D93-6D44-ACB8-5F71D2BAB56C}" destId="{66AB6566-534E-5F43-BCB9-325AFC667F09}" srcOrd="1" destOrd="0" presId="urn:microsoft.com/office/officeart/2008/layout/LinedList"/>
    <dgm:cxn modelId="{F902DD7C-A109-6A44-8A1E-30D47D30BD47}" type="presParOf" srcId="{C9A05E64-A285-D64E-84DF-334EC0743565}" destId="{62208B46-FD78-9742-BAB1-5147C5A6093D}" srcOrd="8" destOrd="0" presId="urn:microsoft.com/office/officeart/2008/layout/LinedList"/>
    <dgm:cxn modelId="{47954187-A3B2-314C-B3B5-36AE7CFE9D18}" type="presParOf" srcId="{C9A05E64-A285-D64E-84DF-334EC0743565}" destId="{AC8DAC0D-05FB-2F42-9FE0-D3D79C6513E7}" srcOrd="9" destOrd="0" presId="urn:microsoft.com/office/officeart/2008/layout/LinedList"/>
    <dgm:cxn modelId="{559192F9-CC45-AE4E-9461-FE20938EDDD4}" type="presParOf" srcId="{AC8DAC0D-05FB-2F42-9FE0-D3D79C6513E7}" destId="{4382637E-A89D-9543-BE5F-1B99BE79335B}" srcOrd="0" destOrd="0" presId="urn:microsoft.com/office/officeart/2008/layout/LinedList"/>
    <dgm:cxn modelId="{04355B9C-2CE0-AD40-AFD3-AF1BA7790C42}" type="presParOf" srcId="{AC8DAC0D-05FB-2F42-9FE0-D3D79C6513E7}" destId="{4A8E456F-177C-4F48-AED8-BD400DCF1D21}" srcOrd="1" destOrd="0" presId="urn:microsoft.com/office/officeart/2008/layout/LinedList"/>
    <dgm:cxn modelId="{9F06ADFC-B4ED-0543-9F8C-DAEAFDE5CC5C}" type="presParOf" srcId="{C9A05E64-A285-D64E-84DF-334EC0743565}" destId="{B66B5FE0-998F-2E48-BF37-119FFA236BE2}" srcOrd="10" destOrd="0" presId="urn:microsoft.com/office/officeart/2008/layout/LinedList"/>
    <dgm:cxn modelId="{5F9C52E6-625D-1C41-B8DE-7A782EC8C37C}" type="presParOf" srcId="{C9A05E64-A285-D64E-84DF-334EC0743565}" destId="{12D82250-D5B3-AB48-B4A0-5D615787645F}" srcOrd="11" destOrd="0" presId="urn:microsoft.com/office/officeart/2008/layout/LinedList"/>
    <dgm:cxn modelId="{D8D34EC7-DD0F-444A-814D-F79BEA67A118}" type="presParOf" srcId="{12D82250-D5B3-AB48-B4A0-5D615787645F}" destId="{F13F2B1A-2BAB-D843-906E-0D64928F5C05}" srcOrd="0" destOrd="0" presId="urn:microsoft.com/office/officeart/2008/layout/LinedList"/>
    <dgm:cxn modelId="{128B8050-CEC4-D345-9F62-76E928BE96C4}" type="presParOf" srcId="{12D82250-D5B3-AB48-B4A0-5D615787645F}" destId="{214DCE8E-1510-0648-A533-E6EC87666C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B87D4458-D0B9-7E49-9CF4-21A562C955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3D6253D9-57AD-7B48-A560-FD7DF03E4454}">
      <dgm:prSet/>
      <dgm:spPr/>
      <dgm:t>
        <a:bodyPr/>
        <a:lstStyle/>
        <a:p>
          <a:r>
            <a:rPr lang="zh-CN" altLang="en-US" b="0" i="0" u="none"/>
            <a:t>第一百八十八条　</a:t>
          </a:r>
          <a:r>
            <a:rPr lang="en-US" altLang="zh-CN" b="0" i="0" u="none"/>
            <a:t>【</a:t>
          </a:r>
          <a:r>
            <a:rPr lang="zh-CN" altLang="en-US" b="0" i="0" u="none"/>
            <a:t>普通诉讼时效、最长权利保护期间</a:t>
          </a:r>
          <a:r>
            <a:rPr lang="en-US" altLang="zh-CN" b="0" i="0" u="none"/>
            <a:t>】</a:t>
          </a:r>
          <a:r>
            <a:rPr lang="zh-CN" altLang="en-US" b="0" i="0" u="none"/>
            <a:t>向人民法院请求保护民事权利的诉讼时效期间为三年。法律另有规定的</a:t>
          </a:r>
          <a:r>
            <a:rPr lang="en-US" altLang="zh-CN" b="0" i="0" u="none"/>
            <a:t>,</a:t>
          </a:r>
          <a:r>
            <a:rPr lang="zh-CN" altLang="en-US" b="0" i="0" u="none"/>
            <a:t>依照其规定。</a:t>
          </a:r>
        </a:p>
      </dgm:t>
    </dgm:pt>
    <dgm:pt modelId="{43A8C3DA-5856-B349-B436-D29D372EAB71}" type="parTrans" cxnId="{82EC8B83-C2F9-8B4E-9267-E46B10FAF180}">
      <dgm:prSet/>
      <dgm:spPr/>
      <dgm:t>
        <a:bodyPr/>
        <a:lstStyle/>
        <a:p>
          <a:endParaRPr lang="zh-CN" altLang="en-US"/>
        </a:p>
      </dgm:t>
    </dgm:pt>
    <dgm:pt modelId="{DF044C7B-165C-B04B-8B1D-4558054B676D}" type="sibTrans" cxnId="{82EC8B83-C2F9-8B4E-9267-E46B10FAF180}">
      <dgm:prSet/>
      <dgm:spPr/>
      <dgm:t>
        <a:bodyPr/>
        <a:lstStyle/>
        <a:p>
          <a:endParaRPr lang="zh-CN" altLang="en-US"/>
        </a:p>
      </dgm:t>
    </dgm:pt>
    <dgm:pt modelId="{F56A0530-A21F-FC4E-A0F9-F42659006C4D}">
      <dgm:prSet/>
      <dgm:spPr/>
      <dgm:t>
        <a:bodyPr/>
        <a:lstStyle/>
        <a:p>
          <a:r>
            <a:rPr lang="zh-CN" altLang="en-US" b="0" i="0" u="none"/>
            <a:t>诉讼时效期间自权利人知道或者应当知道权利受到损害以及义务人之日起计算。法律另有规定的</a:t>
          </a:r>
          <a:r>
            <a:rPr lang="en-US" altLang="zh-CN" b="0" i="0" u="none"/>
            <a:t>,</a:t>
          </a:r>
          <a:r>
            <a:rPr lang="zh-CN" altLang="en-US" b="0" i="0" u="none"/>
            <a:t>依照其规定。但是</a:t>
          </a:r>
          <a:r>
            <a:rPr lang="en-US" altLang="zh-CN" b="0" i="0" u="none"/>
            <a:t>,</a:t>
          </a:r>
          <a:r>
            <a:rPr lang="zh-CN" altLang="en-US" b="0" i="0" u="none"/>
            <a:t>自权利受到损害之日起超过二十年的</a:t>
          </a:r>
          <a:r>
            <a:rPr lang="en-US" altLang="zh-CN" b="0" i="0" u="none"/>
            <a:t>,</a:t>
          </a:r>
          <a:r>
            <a:rPr lang="zh-CN" altLang="en-US" b="0" i="0" u="none"/>
            <a:t>人民法院不予保护</a:t>
          </a:r>
          <a:r>
            <a:rPr lang="en-US" altLang="zh-CN" b="0" i="0" u="none"/>
            <a:t>,</a:t>
          </a:r>
          <a:r>
            <a:rPr lang="zh-CN" altLang="en-US" b="0" i="0" u="none"/>
            <a:t>有特殊情况的</a:t>
          </a:r>
          <a:r>
            <a:rPr lang="en-US" altLang="zh-CN" b="0" i="0" u="none"/>
            <a:t>,</a:t>
          </a:r>
          <a:r>
            <a:rPr lang="zh-CN" altLang="en-US" b="0" i="0" u="none"/>
            <a:t>人民法院可以根据权利人的申请决定延长。</a:t>
          </a:r>
        </a:p>
      </dgm:t>
    </dgm:pt>
    <dgm:pt modelId="{ECC07F5D-5633-B54F-A9B0-BD18F9280894}" type="parTrans" cxnId="{66F136FB-5897-0E49-A08F-771DF0F6B75A}">
      <dgm:prSet/>
      <dgm:spPr/>
      <dgm:t>
        <a:bodyPr/>
        <a:lstStyle/>
        <a:p>
          <a:endParaRPr lang="zh-CN" altLang="en-US"/>
        </a:p>
      </dgm:t>
    </dgm:pt>
    <dgm:pt modelId="{C27754AA-84C5-9245-BF46-860B51ECE301}" type="sibTrans" cxnId="{66F136FB-5897-0E49-A08F-771DF0F6B75A}">
      <dgm:prSet/>
      <dgm:spPr/>
      <dgm:t>
        <a:bodyPr/>
        <a:lstStyle/>
        <a:p>
          <a:endParaRPr lang="zh-CN" altLang="en-US"/>
        </a:p>
      </dgm:t>
    </dgm:pt>
    <dgm:pt modelId="{A5672A2B-D6B1-7E4C-8238-EED0544ECCA5}">
      <dgm:prSet/>
      <dgm:spPr/>
      <dgm:t>
        <a:bodyPr/>
        <a:lstStyle/>
        <a:p>
          <a:r>
            <a:rPr lang="zh-CN" altLang="en-US" b="0" i="0" u="none"/>
            <a:t>第一百八十九条　</a:t>
          </a:r>
          <a:r>
            <a:rPr lang="en-US" altLang="zh-CN" b="0" i="0" u="none"/>
            <a:t>【</a:t>
          </a:r>
          <a:r>
            <a:rPr lang="zh-CN" altLang="en-US" b="0" i="0" u="none"/>
            <a:t>分期履行债务的诉讼时效</a:t>
          </a:r>
          <a:r>
            <a:rPr lang="en-US" altLang="zh-CN" b="0" i="0" u="none"/>
            <a:t>】</a:t>
          </a:r>
          <a:r>
            <a:rPr lang="zh-CN" altLang="en-US" b="0" i="0" u="none"/>
            <a:t>当事人约定同一债务分期履行的</a:t>
          </a:r>
          <a:r>
            <a:rPr lang="en-US" altLang="zh-CN" b="0" i="0" u="none"/>
            <a:t>,</a:t>
          </a:r>
          <a:r>
            <a:rPr lang="zh-CN" altLang="en-US" b="0" i="0" u="none"/>
            <a:t>诉讼时效期间自最后一期履行期限届满之日起计算。</a:t>
          </a:r>
        </a:p>
      </dgm:t>
    </dgm:pt>
    <dgm:pt modelId="{E070CF51-E1A8-504E-8F17-63570D0E6FF3}" type="parTrans" cxnId="{9DE06F9A-886D-D143-B827-EDFB8309B7D5}">
      <dgm:prSet/>
      <dgm:spPr/>
      <dgm:t>
        <a:bodyPr/>
        <a:lstStyle/>
        <a:p>
          <a:endParaRPr lang="zh-CN" altLang="en-US"/>
        </a:p>
      </dgm:t>
    </dgm:pt>
    <dgm:pt modelId="{21667636-326A-B346-A160-9B02D68FBD0C}" type="sibTrans" cxnId="{9DE06F9A-886D-D143-B827-EDFB8309B7D5}">
      <dgm:prSet/>
      <dgm:spPr/>
      <dgm:t>
        <a:bodyPr/>
        <a:lstStyle/>
        <a:p>
          <a:endParaRPr lang="zh-CN" altLang="en-US"/>
        </a:p>
      </dgm:t>
    </dgm:pt>
    <dgm:pt modelId="{C1A490F7-EF55-B249-8805-75A095DD1BFF}">
      <dgm:prSet/>
      <dgm:spPr/>
      <dgm:t>
        <a:bodyPr/>
        <a:lstStyle/>
        <a:p>
          <a:r>
            <a:rPr lang="zh-CN" altLang="en-US" b="0" i="0" u="none"/>
            <a:t>第一百九十条　</a:t>
          </a:r>
          <a:r>
            <a:rPr lang="en-US" altLang="zh-CN" b="0" i="0" u="none"/>
            <a:t>【</a:t>
          </a:r>
          <a:r>
            <a:rPr lang="zh-CN" altLang="en-US" b="0" i="0" u="none"/>
            <a:t>对法定代理人请求权的诉讼时效</a:t>
          </a:r>
          <a:r>
            <a:rPr lang="en-US" altLang="zh-CN" b="0" i="0" u="none"/>
            <a:t>】</a:t>
          </a:r>
          <a:r>
            <a:rPr lang="zh-CN" altLang="en-US" b="0" i="0" u="none"/>
            <a:t>无民事行为能力人或者限制民事行为能力人对其法定代理人的请求权的诉讼时效期间</a:t>
          </a:r>
          <a:r>
            <a:rPr lang="en-US" altLang="zh-CN" b="0" i="0" u="none"/>
            <a:t>,</a:t>
          </a:r>
          <a:r>
            <a:rPr lang="zh-CN" altLang="en-US" b="0" i="0" u="none"/>
            <a:t>自该法定代理终止之日起计算。</a:t>
          </a:r>
        </a:p>
      </dgm:t>
    </dgm:pt>
    <dgm:pt modelId="{33FD4B25-2509-4741-A0F1-E6FE5790F911}" type="parTrans" cxnId="{DC3EBAD8-FB2D-EB4D-9F03-42E354BA73AE}">
      <dgm:prSet/>
      <dgm:spPr/>
      <dgm:t>
        <a:bodyPr/>
        <a:lstStyle/>
        <a:p>
          <a:endParaRPr lang="zh-CN" altLang="en-US"/>
        </a:p>
      </dgm:t>
    </dgm:pt>
    <dgm:pt modelId="{D8427539-1C52-0543-848E-38198E21711E}" type="sibTrans" cxnId="{DC3EBAD8-FB2D-EB4D-9F03-42E354BA73AE}">
      <dgm:prSet/>
      <dgm:spPr/>
      <dgm:t>
        <a:bodyPr/>
        <a:lstStyle/>
        <a:p>
          <a:endParaRPr lang="zh-CN" altLang="en-US"/>
        </a:p>
      </dgm:t>
    </dgm:pt>
    <dgm:pt modelId="{8B9C3A59-44C4-134E-9231-F406342DE60A}">
      <dgm:prSet/>
      <dgm:spPr/>
      <dgm:t>
        <a:bodyPr/>
        <a:lstStyle/>
        <a:p>
          <a:r>
            <a:rPr lang="zh-CN" altLang="en-US" b="0" i="0" u="none"/>
            <a:t>第一百九十一条　</a:t>
          </a:r>
          <a:r>
            <a:rPr lang="en-US" altLang="zh-CN" b="0" i="0" u="none"/>
            <a:t>【</a:t>
          </a:r>
          <a:r>
            <a:rPr lang="zh-CN" altLang="en-US" b="0" i="0" u="none"/>
            <a:t>受性侵未成年人赔偿请求权的诉讼时效</a:t>
          </a:r>
          <a:r>
            <a:rPr lang="en-US" altLang="zh-CN" b="0" i="0" u="none"/>
            <a:t>】</a:t>
          </a:r>
          <a:r>
            <a:rPr lang="zh-CN" altLang="en-US" b="0" i="0" u="none"/>
            <a:t>未成年人遭受性侵害的损害赔偿请求权的诉讼时效期间</a:t>
          </a:r>
          <a:r>
            <a:rPr lang="en-US" altLang="zh-CN" b="0" i="0" u="none"/>
            <a:t>,</a:t>
          </a:r>
          <a:r>
            <a:rPr lang="zh-CN" altLang="en-US" b="0" i="0" u="none"/>
            <a:t>自受害人年满十八周岁之日起计算。</a:t>
          </a:r>
        </a:p>
      </dgm:t>
    </dgm:pt>
    <dgm:pt modelId="{55FEE2E0-7301-884A-B962-267C175649A5}" type="parTrans" cxnId="{D52160F6-10EA-AA4C-99BF-7C2518A440E2}">
      <dgm:prSet/>
      <dgm:spPr/>
      <dgm:t>
        <a:bodyPr/>
        <a:lstStyle/>
        <a:p>
          <a:endParaRPr lang="zh-CN" altLang="en-US"/>
        </a:p>
      </dgm:t>
    </dgm:pt>
    <dgm:pt modelId="{814389D6-193E-FF43-8FBF-D59D970B3399}" type="sibTrans" cxnId="{D52160F6-10EA-AA4C-99BF-7C2518A440E2}">
      <dgm:prSet/>
      <dgm:spPr/>
      <dgm:t>
        <a:bodyPr/>
        <a:lstStyle/>
        <a:p>
          <a:endParaRPr lang="zh-CN" altLang="en-US"/>
        </a:p>
      </dgm:t>
    </dgm:pt>
    <dgm:pt modelId="{DDB6F02A-B403-F641-AF7D-41FBB86AFAD9}" type="pres">
      <dgm:prSet presAssocID="{B87D4458-D0B9-7E49-9CF4-21A562C95538}" presName="vert0" presStyleCnt="0">
        <dgm:presLayoutVars>
          <dgm:dir/>
          <dgm:animOne val="branch"/>
          <dgm:animLvl val="lvl"/>
        </dgm:presLayoutVars>
      </dgm:prSet>
      <dgm:spPr/>
    </dgm:pt>
    <dgm:pt modelId="{0788F307-38F3-6149-9F83-23A6280C5782}" type="pres">
      <dgm:prSet presAssocID="{3D6253D9-57AD-7B48-A560-FD7DF03E4454}" presName="thickLine" presStyleLbl="alignNode1" presStyleIdx="0" presStyleCnt="5"/>
      <dgm:spPr/>
    </dgm:pt>
    <dgm:pt modelId="{B44D14DD-4024-0143-A761-D7D134994C28}" type="pres">
      <dgm:prSet presAssocID="{3D6253D9-57AD-7B48-A560-FD7DF03E4454}" presName="horz1" presStyleCnt="0"/>
      <dgm:spPr/>
    </dgm:pt>
    <dgm:pt modelId="{2A1DF774-3228-DB4A-A41F-514896846886}" type="pres">
      <dgm:prSet presAssocID="{3D6253D9-57AD-7B48-A560-FD7DF03E4454}" presName="tx1" presStyleLbl="revTx" presStyleIdx="0" presStyleCnt="5"/>
      <dgm:spPr/>
    </dgm:pt>
    <dgm:pt modelId="{45E18B93-8571-5840-B022-BB800FEB34BD}" type="pres">
      <dgm:prSet presAssocID="{3D6253D9-57AD-7B48-A560-FD7DF03E4454}" presName="vert1" presStyleCnt="0"/>
      <dgm:spPr/>
    </dgm:pt>
    <dgm:pt modelId="{1D745688-5809-574D-B0D2-E10F4B70F5AA}" type="pres">
      <dgm:prSet presAssocID="{F56A0530-A21F-FC4E-A0F9-F42659006C4D}" presName="thickLine" presStyleLbl="alignNode1" presStyleIdx="1" presStyleCnt="5"/>
      <dgm:spPr/>
    </dgm:pt>
    <dgm:pt modelId="{0ECBD238-D837-E141-8E6F-701138269CAB}" type="pres">
      <dgm:prSet presAssocID="{F56A0530-A21F-FC4E-A0F9-F42659006C4D}" presName="horz1" presStyleCnt="0"/>
      <dgm:spPr/>
    </dgm:pt>
    <dgm:pt modelId="{6531B275-1D27-384A-A9FB-CDEA8D9A7666}" type="pres">
      <dgm:prSet presAssocID="{F56A0530-A21F-FC4E-A0F9-F42659006C4D}" presName="tx1" presStyleLbl="revTx" presStyleIdx="1" presStyleCnt="5"/>
      <dgm:spPr/>
    </dgm:pt>
    <dgm:pt modelId="{F42EA133-17FC-8B42-B84A-64F0923FF4DB}" type="pres">
      <dgm:prSet presAssocID="{F56A0530-A21F-FC4E-A0F9-F42659006C4D}" presName="vert1" presStyleCnt="0"/>
      <dgm:spPr/>
    </dgm:pt>
    <dgm:pt modelId="{DCE25785-7AD9-2D4D-8784-A09C1AF136B0}" type="pres">
      <dgm:prSet presAssocID="{A5672A2B-D6B1-7E4C-8238-EED0544ECCA5}" presName="thickLine" presStyleLbl="alignNode1" presStyleIdx="2" presStyleCnt="5"/>
      <dgm:spPr/>
    </dgm:pt>
    <dgm:pt modelId="{9A5EBB26-8E89-044E-A576-49AF90AC9A07}" type="pres">
      <dgm:prSet presAssocID="{A5672A2B-D6B1-7E4C-8238-EED0544ECCA5}" presName="horz1" presStyleCnt="0"/>
      <dgm:spPr/>
    </dgm:pt>
    <dgm:pt modelId="{43C459BA-CC10-CE47-8488-94C57B76F3AA}" type="pres">
      <dgm:prSet presAssocID="{A5672A2B-D6B1-7E4C-8238-EED0544ECCA5}" presName="tx1" presStyleLbl="revTx" presStyleIdx="2" presStyleCnt="5"/>
      <dgm:spPr/>
    </dgm:pt>
    <dgm:pt modelId="{79B127FB-F55A-C640-8B69-6E962EE21816}" type="pres">
      <dgm:prSet presAssocID="{A5672A2B-D6B1-7E4C-8238-EED0544ECCA5}" presName="vert1" presStyleCnt="0"/>
      <dgm:spPr/>
    </dgm:pt>
    <dgm:pt modelId="{84F081A9-2D91-8749-AC43-628E34D4A2D5}" type="pres">
      <dgm:prSet presAssocID="{C1A490F7-EF55-B249-8805-75A095DD1BFF}" presName="thickLine" presStyleLbl="alignNode1" presStyleIdx="3" presStyleCnt="5"/>
      <dgm:spPr/>
    </dgm:pt>
    <dgm:pt modelId="{BEB96EF9-ED5E-D14E-9DC8-AAC31DDD6C56}" type="pres">
      <dgm:prSet presAssocID="{C1A490F7-EF55-B249-8805-75A095DD1BFF}" presName="horz1" presStyleCnt="0"/>
      <dgm:spPr/>
    </dgm:pt>
    <dgm:pt modelId="{96B3E0BD-9326-5E4B-94BC-B9C21F3B3FDD}" type="pres">
      <dgm:prSet presAssocID="{C1A490F7-EF55-B249-8805-75A095DD1BFF}" presName="tx1" presStyleLbl="revTx" presStyleIdx="3" presStyleCnt="5"/>
      <dgm:spPr/>
    </dgm:pt>
    <dgm:pt modelId="{E99C84EC-D483-1147-827F-E90FBC734903}" type="pres">
      <dgm:prSet presAssocID="{C1A490F7-EF55-B249-8805-75A095DD1BFF}" presName="vert1" presStyleCnt="0"/>
      <dgm:spPr/>
    </dgm:pt>
    <dgm:pt modelId="{B2E3BD44-4F92-8249-A42A-5A7B6CD7667A}" type="pres">
      <dgm:prSet presAssocID="{8B9C3A59-44C4-134E-9231-F406342DE60A}" presName="thickLine" presStyleLbl="alignNode1" presStyleIdx="4" presStyleCnt="5"/>
      <dgm:spPr/>
    </dgm:pt>
    <dgm:pt modelId="{778ABEA3-94C7-8246-8475-C1B2C71BB437}" type="pres">
      <dgm:prSet presAssocID="{8B9C3A59-44C4-134E-9231-F406342DE60A}" presName="horz1" presStyleCnt="0"/>
      <dgm:spPr/>
    </dgm:pt>
    <dgm:pt modelId="{73FE7DFB-2AFE-1046-9759-F74B2966710A}" type="pres">
      <dgm:prSet presAssocID="{8B9C3A59-44C4-134E-9231-F406342DE60A}" presName="tx1" presStyleLbl="revTx" presStyleIdx="4" presStyleCnt="5"/>
      <dgm:spPr/>
    </dgm:pt>
    <dgm:pt modelId="{7DFD3E02-DC32-B342-99A4-4D0513FAFB08}" type="pres">
      <dgm:prSet presAssocID="{8B9C3A59-44C4-134E-9231-F406342DE60A}" presName="vert1" presStyleCnt="0"/>
      <dgm:spPr/>
    </dgm:pt>
  </dgm:ptLst>
  <dgm:cxnLst>
    <dgm:cxn modelId="{B4B6CD48-02EA-174E-A009-22C28390ADD1}" type="presOf" srcId="{F56A0530-A21F-FC4E-A0F9-F42659006C4D}" destId="{6531B275-1D27-384A-A9FB-CDEA8D9A7666}" srcOrd="0" destOrd="0" presId="urn:microsoft.com/office/officeart/2008/layout/LinedList"/>
    <dgm:cxn modelId="{46341657-A15B-CE4F-AA59-3CEF716EFA7D}" type="presOf" srcId="{C1A490F7-EF55-B249-8805-75A095DD1BFF}" destId="{96B3E0BD-9326-5E4B-94BC-B9C21F3B3FDD}" srcOrd="0" destOrd="0" presId="urn:microsoft.com/office/officeart/2008/layout/LinedList"/>
    <dgm:cxn modelId="{0D8ED858-048C-9D4B-8078-396EE432C94F}" type="presOf" srcId="{B87D4458-D0B9-7E49-9CF4-21A562C95538}" destId="{DDB6F02A-B403-F641-AF7D-41FBB86AFAD9}" srcOrd="0" destOrd="0" presId="urn:microsoft.com/office/officeart/2008/layout/LinedList"/>
    <dgm:cxn modelId="{82EC8B83-C2F9-8B4E-9267-E46B10FAF180}" srcId="{B87D4458-D0B9-7E49-9CF4-21A562C95538}" destId="{3D6253D9-57AD-7B48-A560-FD7DF03E4454}" srcOrd="0" destOrd="0" parTransId="{43A8C3DA-5856-B349-B436-D29D372EAB71}" sibTransId="{DF044C7B-165C-B04B-8B1D-4558054B676D}"/>
    <dgm:cxn modelId="{BE130588-54D1-FE4A-8209-57E5296149F2}" type="presOf" srcId="{8B9C3A59-44C4-134E-9231-F406342DE60A}" destId="{73FE7DFB-2AFE-1046-9759-F74B2966710A}" srcOrd="0" destOrd="0" presId="urn:microsoft.com/office/officeart/2008/layout/LinedList"/>
    <dgm:cxn modelId="{9DE06F9A-886D-D143-B827-EDFB8309B7D5}" srcId="{B87D4458-D0B9-7E49-9CF4-21A562C95538}" destId="{A5672A2B-D6B1-7E4C-8238-EED0544ECCA5}" srcOrd="2" destOrd="0" parTransId="{E070CF51-E1A8-504E-8F17-63570D0E6FF3}" sibTransId="{21667636-326A-B346-A160-9B02D68FBD0C}"/>
    <dgm:cxn modelId="{805564A7-55C5-6047-A8FD-6BD66CD3B0ED}" type="presOf" srcId="{3D6253D9-57AD-7B48-A560-FD7DF03E4454}" destId="{2A1DF774-3228-DB4A-A41F-514896846886}" srcOrd="0" destOrd="0" presId="urn:microsoft.com/office/officeart/2008/layout/LinedList"/>
    <dgm:cxn modelId="{DC3EBAD8-FB2D-EB4D-9F03-42E354BA73AE}" srcId="{B87D4458-D0B9-7E49-9CF4-21A562C95538}" destId="{C1A490F7-EF55-B249-8805-75A095DD1BFF}" srcOrd="3" destOrd="0" parTransId="{33FD4B25-2509-4741-A0F1-E6FE5790F911}" sibTransId="{D8427539-1C52-0543-848E-38198E21711E}"/>
    <dgm:cxn modelId="{559178E1-3A85-CD44-9502-7DA4440D36D5}" type="presOf" srcId="{A5672A2B-D6B1-7E4C-8238-EED0544ECCA5}" destId="{43C459BA-CC10-CE47-8488-94C57B76F3AA}" srcOrd="0" destOrd="0" presId="urn:microsoft.com/office/officeart/2008/layout/LinedList"/>
    <dgm:cxn modelId="{D52160F6-10EA-AA4C-99BF-7C2518A440E2}" srcId="{B87D4458-D0B9-7E49-9CF4-21A562C95538}" destId="{8B9C3A59-44C4-134E-9231-F406342DE60A}" srcOrd="4" destOrd="0" parTransId="{55FEE2E0-7301-884A-B962-267C175649A5}" sibTransId="{814389D6-193E-FF43-8FBF-D59D970B3399}"/>
    <dgm:cxn modelId="{66F136FB-5897-0E49-A08F-771DF0F6B75A}" srcId="{B87D4458-D0B9-7E49-9CF4-21A562C95538}" destId="{F56A0530-A21F-FC4E-A0F9-F42659006C4D}" srcOrd="1" destOrd="0" parTransId="{ECC07F5D-5633-B54F-A9B0-BD18F9280894}" sibTransId="{C27754AA-84C5-9245-BF46-860B51ECE301}"/>
    <dgm:cxn modelId="{75FC1AF7-4165-4E4E-89CF-D984D010D1CF}" type="presParOf" srcId="{DDB6F02A-B403-F641-AF7D-41FBB86AFAD9}" destId="{0788F307-38F3-6149-9F83-23A6280C5782}" srcOrd="0" destOrd="0" presId="urn:microsoft.com/office/officeart/2008/layout/LinedList"/>
    <dgm:cxn modelId="{19A63DD1-BB93-2A45-8050-1FEEDCD61B9A}" type="presParOf" srcId="{DDB6F02A-B403-F641-AF7D-41FBB86AFAD9}" destId="{B44D14DD-4024-0143-A761-D7D134994C28}" srcOrd="1" destOrd="0" presId="urn:microsoft.com/office/officeart/2008/layout/LinedList"/>
    <dgm:cxn modelId="{5E8B86B8-6475-E042-B4AA-AB72EE8154F8}" type="presParOf" srcId="{B44D14DD-4024-0143-A761-D7D134994C28}" destId="{2A1DF774-3228-DB4A-A41F-514896846886}" srcOrd="0" destOrd="0" presId="urn:microsoft.com/office/officeart/2008/layout/LinedList"/>
    <dgm:cxn modelId="{BA5E84AA-6195-0343-BCBD-94C0548EF341}" type="presParOf" srcId="{B44D14DD-4024-0143-A761-D7D134994C28}" destId="{45E18B93-8571-5840-B022-BB800FEB34BD}" srcOrd="1" destOrd="0" presId="urn:microsoft.com/office/officeart/2008/layout/LinedList"/>
    <dgm:cxn modelId="{550CCE55-ABFA-EC4A-B0BF-FBC0F7B3F11E}" type="presParOf" srcId="{DDB6F02A-B403-F641-AF7D-41FBB86AFAD9}" destId="{1D745688-5809-574D-B0D2-E10F4B70F5AA}" srcOrd="2" destOrd="0" presId="urn:microsoft.com/office/officeart/2008/layout/LinedList"/>
    <dgm:cxn modelId="{132201E0-CE3F-484E-8792-DB7A38CB8572}" type="presParOf" srcId="{DDB6F02A-B403-F641-AF7D-41FBB86AFAD9}" destId="{0ECBD238-D837-E141-8E6F-701138269CAB}" srcOrd="3" destOrd="0" presId="urn:microsoft.com/office/officeart/2008/layout/LinedList"/>
    <dgm:cxn modelId="{F2ED6514-DF67-8248-895E-9C38A5A0DB10}" type="presParOf" srcId="{0ECBD238-D837-E141-8E6F-701138269CAB}" destId="{6531B275-1D27-384A-A9FB-CDEA8D9A7666}" srcOrd="0" destOrd="0" presId="urn:microsoft.com/office/officeart/2008/layout/LinedList"/>
    <dgm:cxn modelId="{00F3248B-58C0-A942-BDB1-8C8EE1D4085F}" type="presParOf" srcId="{0ECBD238-D837-E141-8E6F-701138269CAB}" destId="{F42EA133-17FC-8B42-B84A-64F0923FF4DB}" srcOrd="1" destOrd="0" presId="urn:microsoft.com/office/officeart/2008/layout/LinedList"/>
    <dgm:cxn modelId="{1680A138-4946-D848-AF36-E28064CA8ED4}" type="presParOf" srcId="{DDB6F02A-B403-F641-AF7D-41FBB86AFAD9}" destId="{DCE25785-7AD9-2D4D-8784-A09C1AF136B0}" srcOrd="4" destOrd="0" presId="urn:microsoft.com/office/officeart/2008/layout/LinedList"/>
    <dgm:cxn modelId="{01F7C3FD-7C82-4042-9D70-77AA81E92E13}" type="presParOf" srcId="{DDB6F02A-B403-F641-AF7D-41FBB86AFAD9}" destId="{9A5EBB26-8E89-044E-A576-49AF90AC9A07}" srcOrd="5" destOrd="0" presId="urn:microsoft.com/office/officeart/2008/layout/LinedList"/>
    <dgm:cxn modelId="{C361C0CC-268B-9040-9208-80D847DF609D}" type="presParOf" srcId="{9A5EBB26-8E89-044E-A576-49AF90AC9A07}" destId="{43C459BA-CC10-CE47-8488-94C57B76F3AA}" srcOrd="0" destOrd="0" presId="urn:microsoft.com/office/officeart/2008/layout/LinedList"/>
    <dgm:cxn modelId="{9AE22E20-5589-744A-87E8-346F9DF815AC}" type="presParOf" srcId="{9A5EBB26-8E89-044E-A576-49AF90AC9A07}" destId="{79B127FB-F55A-C640-8B69-6E962EE21816}" srcOrd="1" destOrd="0" presId="urn:microsoft.com/office/officeart/2008/layout/LinedList"/>
    <dgm:cxn modelId="{D0072302-1E80-8541-BA8E-2316BF531749}" type="presParOf" srcId="{DDB6F02A-B403-F641-AF7D-41FBB86AFAD9}" destId="{84F081A9-2D91-8749-AC43-628E34D4A2D5}" srcOrd="6" destOrd="0" presId="urn:microsoft.com/office/officeart/2008/layout/LinedList"/>
    <dgm:cxn modelId="{19DED17E-415A-114C-B363-92629AB7E97D}" type="presParOf" srcId="{DDB6F02A-B403-F641-AF7D-41FBB86AFAD9}" destId="{BEB96EF9-ED5E-D14E-9DC8-AAC31DDD6C56}" srcOrd="7" destOrd="0" presId="urn:microsoft.com/office/officeart/2008/layout/LinedList"/>
    <dgm:cxn modelId="{9EE5A14C-B806-004F-989D-58C14F3D6B88}" type="presParOf" srcId="{BEB96EF9-ED5E-D14E-9DC8-AAC31DDD6C56}" destId="{96B3E0BD-9326-5E4B-94BC-B9C21F3B3FDD}" srcOrd="0" destOrd="0" presId="urn:microsoft.com/office/officeart/2008/layout/LinedList"/>
    <dgm:cxn modelId="{A14B0253-9711-FE4C-9B2F-B6BD426A54EE}" type="presParOf" srcId="{BEB96EF9-ED5E-D14E-9DC8-AAC31DDD6C56}" destId="{E99C84EC-D483-1147-827F-E90FBC734903}" srcOrd="1" destOrd="0" presId="urn:microsoft.com/office/officeart/2008/layout/LinedList"/>
    <dgm:cxn modelId="{34A87CD3-BF3A-484F-81A2-D23731C017A1}" type="presParOf" srcId="{DDB6F02A-B403-F641-AF7D-41FBB86AFAD9}" destId="{B2E3BD44-4F92-8249-A42A-5A7B6CD7667A}" srcOrd="8" destOrd="0" presId="urn:microsoft.com/office/officeart/2008/layout/LinedList"/>
    <dgm:cxn modelId="{E09AAF8C-BDA5-3046-A029-70AE454D23E5}" type="presParOf" srcId="{DDB6F02A-B403-F641-AF7D-41FBB86AFAD9}" destId="{778ABEA3-94C7-8246-8475-C1B2C71BB437}" srcOrd="9" destOrd="0" presId="urn:microsoft.com/office/officeart/2008/layout/LinedList"/>
    <dgm:cxn modelId="{82EC9228-19F3-0F47-958B-6CD2D4021925}" type="presParOf" srcId="{778ABEA3-94C7-8246-8475-C1B2C71BB437}" destId="{73FE7DFB-2AFE-1046-9759-F74B2966710A}" srcOrd="0" destOrd="0" presId="urn:microsoft.com/office/officeart/2008/layout/LinedList"/>
    <dgm:cxn modelId="{E7C27FF0-0D01-E24A-8F58-E96199041134}" type="presParOf" srcId="{778ABEA3-94C7-8246-8475-C1B2C71BB437}" destId="{7DFD3E02-DC32-B342-99A4-4D0513FAFB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E2B17ABC-D986-8340-8EC5-F33FA449AE5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3CAB0758-A90B-C745-84D8-4BAB2F220C09}">
      <dgm:prSet/>
      <dgm:spPr/>
      <dgm:t>
        <a:bodyPr/>
        <a:lstStyle/>
        <a:p>
          <a:r>
            <a:rPr lang="zh-CN" altLang="en-US" b="0" i="0" u="none"/>
            <a:t>第一百九十二条　</a:t>
          </a:r>
          <a:r>
            <a:rPr lang="en-US" altLang="zh-CN" b="0" i="0" u="none"/>
            <a:t>【</a:t>
          </a:r>
          <a:r>
            <a:rPr lang="zh-CN" altLang="en-US" b="0" i="0" u="none"/>
            <a:t>诉讼时效期间届满的法律效果</a:t>
          </a:r>
          <a:r>
            <a:rPr lang="en-US" altLang="zh-CN" b="0" i="0" u="none"/>
            <a:t>】</a:t>
          </a:r>
          <a:r>
            <a:rPr lang="zh-CN" altLang="en-US" b="0" i="0" u="none"/>
            <a:t>诉讼时效期间届满的</a:t>
          </a:r>
          <a:r>
            <a:rPr lang="en-US" altLang="zh-CN" b="0" i="0" u="none"/>
            <a:t>,</a:t>
          </a:r>
          <a:r>
            <a:rPr lang="zh-CN" altLang="en-US" b="0" i="0" u="none"/>
            <a:t>义务人可以提出不履行义务的抗辩。</a:t>
          </a:r>
        </a:p>
      </dgm:t>
    </dgm:pt>
    <dgm:pt modelId="{7A4F7EFC-5579-0042-8844-4A8351EE1544}" type="parTrans" cxnId="{44ABA910-E0D5-004F-8983-EE123687335F}">
      <dgm:prSet/>
      <dgm:spPr/>
      <dgm:t>
        <a:bodyPr/>
        <a:lstStyle/>
        <a:p>
          <a:endParaRPr lang="zh-CN" altLang="en-US"/>
        </a:p>
      </dgm:t>
    </dgm:pt>
    <dgm:pt modelId="{155FCD20-F48A-0A43-8867-FB25B66FBC25}" type="sibTrans" cxnId="{44ABA910-E0D5-004F-8983-EE123687335F}">
      <dgm:prSet/>
      <dgm:spPr/>
      <dgm:t>
        <a:bodyPr/>
        <a:lstStyle/>
        <a:p>
          <a:endParaRPr lang="zh-CN" altLang="en-US"/>
        </a:p>
      </dgm:t>
    </dgm:pt>
    <dgm:pt modelId="{D7D64586-8E61-C24B-85B1-A42A2D3EE13D}">
      <dgm:prSet/>
      <dgm:spPr/>
      <dgm:t>
        <a:bodyPr/>
        <a:lstStyle/>
        <a:p>
          <a:r>
            <a:rPr lang="zh-CN" altLang="en-US" b="0" i="0" u="none"/>
            <a:t>诉讼时效期间届满后</a:t>
          </a:r>
          <a:r>
            <a:rPr lang="en-US" altLang="zh-CN" b="0" i="0" u="none"/>
            <a:t>,</a:t>
          </a:r>
          <a:r>
            <a:rPr lang="zh-CN" altLang="en-US" b="0" i="0" u="none"/>
            <a:t>义务人同意履行的</a:t>
          </a:r>
          <a:r>
            <a:rPr lang="en-US" altLang="zh-CN" b="0" i="0" u="none"/>
            <a:t>,</a:t>
          </a:r>
          <a:r>
            <a:rPr lang="zh-CN" altLang="en-US" b="0" i="0" u="none"/>
            <a:t>不得以诉讼时效期间届满为由抗辩</a:t>
          </a:r>
          <a:r>
            <a:rPr lang="en-US" altLang="zh-CN" b="0" i="0" u="none"/>
            <a:t>;</a:t>
          </a:r>
          <a:r>
            <a:rPr lang="zh-CN" altLang="en-US" b="0" i="0" u="none"/>
            <a:t>义务人已经自愿履行的</a:t>
          </a:r>
          <a:r>
            <a:rPr lang="en-US" altLang="zh-CN" b="0" i="0" u="none"/>
            <a:t>,</a:t>
          </a:r>
          <a:r>
            <a:rPr lang="zh-CN" altLang="en-US" b="0" i="0" u="none"/>
            <a:t>不得请求返还。</a:t>
          </a:r>
        </a:p>
      </dgm:t>
    </dgm:pt>
    <dgm:pt modelId="{969A6A69-E3A0-6A4D-8825-A436EF122F78}" type="parTrans" cxnId="{41E5FEA0-AF5F-E04D-A3F4-79A3E2FA9345}">
      <dgm:prSet/>
      <dgm:spPr/>
      <dgm:t>
        <a:bodyPr/>
        <a:lstStyle/>
        <a:p>
          <a:endParaRPr lang="zh-CN" altLang="en-US"/>
        </a:p>
      </dgm:t>
    </dgm:pt>
    <dgm:pt modelId="{3CC70C2A-8BFD-A84F-BE07-BDDC8661637E}" type="sibTrans" cxnId="{41E5FEA0-AF5F-E04D-A3F4-79A3E2FA9345}">
      <dgm:prSet/>
      <dgm:spPr/>
      <dgm:t>
        <a:bodyPr/>
        <a:lstStyle/>
        <a:p>
          <a:endParaRPr lang="zh-CN" altLang="en-US"/>
        </a:p>
      </dgm:t>
    </dgm:pt>
    <dgm:pt modelId="{33EEC0C0-3C77-0A44-A794-793420B4A3C3}">
      <dgm:prSet/>
      <dgm:spPr/>
      <dgm:t>
        <a:bodyPr/>
        <a:lstStyle/>
        <a:p>
          <a:r>
            <a:rPr lang="zh-CN" altLang="en-US" b="0" i="0" u="none"/>
            <a:t>第一百九十三条　</a:t>
          </a:r>
          <a:r>
            <a:rPr lang="en-US" altLang="zh-CN" b="0" i="0" u="none"/>
            <a:t>【</a:t>
          </a:r>
          <a:r>
            <a:rPr lang="zh-CN" altLang="en-US" b="0" i="0" u="none"/>
            <a:t>诉讼时效援引</a:t>
          </a:r>
          <a:r>
            <a:rPr lang="en-US" altLang="zh-CN" b="0" i="0" u="none"/>
            <a:t>】</a:t>
          </a:r>
          <a:r>
            <a:rPr lang="zh-CN" altLang="en-US" b="0" i="0" u="none"/>
            <a:t>人民法院不得主动适用诉讼时效的规定。</a:t>
          </a:r>
        </a:p>
      </dgm:t>
    </dgm:pt>
    <dgm:pt modelId="{6D4A9E6D-FED4-EE4B-8B45-8F493FCBAE8E}" type="parTrans" cxnId="{3744C73C-0E30-404C-84CF-1C86EBB30EB0}">
      <dgm:prSet/>
      <dgm:spPr/>
      <dgm:t>
        <a:bodyPr/>
        <a:lstStyle/>
        <a:p>
          <a:endParaRPr lang="zh-CN" altLang="en-US"/>
        </a:p>
      </dgm:t>
    </dgm:pt>
    <dgm:pt modelId="{F5928410-DD19-0249-8822-54CFA27FE9E7}" type="sibTrans" cxnId="{3744C73C-0E30-404C-84CF-1C86EBB30EB0}">
      <dgm:prSet/>
      <dgm:spPr/>
      <dgm:t>
        <a:bodyPr/>
        <a:lstStyle/>
        <a:p>
          <a:endParaRPr lang="zh-CN" altLang="en-US"/>
        </a:p>
      </dgm:t>
    </dgm:pt>
    <dgm:pt modelId="{5CE0485B-8104-2144-BE62-813B08392924}" type="pres">
      <dgm:prSet presAssocID="{E2B17ABC-D986-8340-8EC5-F33FA449AE50}" presName="vert0" presStyleCnt="0">
        <dgm:presLayoutVars>
          <dgm:dir/>
          <dgm:animOne val="branch"/>
          <dgm:animLvl val="lvl"/>
        </dgm:presLayoutVars>
      </dgm:prSet>
      <dgm:spPr/>
    </dgm:pt>
    <dgm:pt modelId="{8E88E905-E117-1141-821C-CD4625061971}" type="pres">
      <dgm:prSet presAssocID="{3CAB0758-A90B-C745-84D8-4BAB2F220C09}" presName="thickLine" presStyleLbl="alignNode1" presStyleIdx="0" presStyleCnt="3"/>
      <dgm:spPr/>
    </dgm:pt>
    <dgm:pt modelId="{B064C426-F591-0344-8265-8E9FCFA5D9F7}" type="pres">
      <dgm:prSet presAssocID="{3CAB0758-A90B-C745-84D8-4BAB2F220C09}" presName="horz1" presStyleCnt="0"/>
      <dgm:spPr/>
    </dgm:pt>
    <dgm:pt modelId="{F5B97EAB-C450-EF44-B258-B131CA307B16}" type="pres">
      <dgm:prSet presAssocID="{3CAB0758-A90B-C745-84D8-4BAB2F220C09}" presName="tx1" presStyleLbl="revTx" presStyleIdx="0" presStyleCnt="3"/>
      <dgm:spPr/>
    </dgm:pt>
    <dgm:pt modelId="{49406D9D-823F-D344-83A8-688873C8DA4E}" type="pres">
      <dgm:prSet presAssocID="{3CAB0758-A90B-C745-84D8-4BAB2F220C09}" presName="vert1" presStyleCnt="0"/>
      <dgm:spPr/>
    </dgm:pt>
    <dgm:pt modelId="{F8C3C4EC-9199-164F-85FF-C80A7976B77A}" type="pres">
      <dgm:prSet presAssocID="{D7D64586-8E61-C24B-85B1-A42A2D3EE13D}" presName="thickLine" presStyleLbl="alignNode1" presStyleIdx="1" presStyleCnt="3"/>
      <dgm:spPr/>
    </dgm:pt>
    <dgm:pt modelId="{465B610C-F5DF-C745-8DC2-AD9F2A753654}" type="pres">
      <dgm:prSet presAssocID="{D7D64586-8E61-C24B-85B1-A42A2D3EE13D}" presName="horz1" presStyleCnt="0"/>
      <dgm:spPr/>
    </dgm:pt>
    <dgm:pt modelId="{9E70A8D6-A404-EE43-A7CD-C101D0D2F491}" type="pres">
      <dgm:prSet presAssocID="{D7D64586-8E61-C24B-85B1-A42A2D3EE13D}" presName="tx1" presStyleLbl="revTx" presStyleIdx="1" presStyleCnt="3"/>
      <dgm:spPr/>
    </dgm:pt>
    <dgm:pt modelId="{9C68E327-6B9F-164B-842F-FACCECFF7448}" type="pres">
      <dgm:prSet presAssocID="{D7D64586-8E61-C24B-85B1-A42A2D3EE13D}" presName="vert1" presStyleCnt="0"/>
      <dgm:spPr/>
    </dgm:pt>
    <dgm:pt modelId="{11BB8CC1-8268-DC4C-8CBC-6FA1043F3C3A}" type="pres">
      <dgm:prSet presAssocID="{33EEC0C0-3C77-0A44-A794-793420B4A3C3}" presName="thickLine" presStyleLbl="alignNode1" presStyleIdx="2" presStyleCnt="3"/>
      <dgm:spPr/>
    </dgm:pt>
    <dgm:pt modelId="{19FC67DD-0DA8-FF47-8D63-21BCC4FFEF98}" type="pres">
      <dgm:prSet presAssocID="{33EEC0C0-3C77-0A44-A794-793420B4A3C3}" presName="horz1" presStyleCnt="0"/>
      <dgm:spPr/>
    </dgm:pt>
    <dgm:pt modelId="{A16DB7D2-7F7C-E644-932D-384C6769D072}" type="pres">
      <dgm:prSet presAssocID="{33EEC0C0-3C77-0A44-A794-793420B4A3C3}" presName="tx1" presStyleLbl="revTx" presStyleIdx="2" presStyleCnt="3"/>
      <dgm:spPr/>
    </dgm:pt>
    <dgm:pt modelId="{3275982A-DF70-194A-9792-E489E63EA538}" type="pres">
      <dgm:prSet presAssocID="{33EEC0C0-3C77-0A44-A794-793420B4A3C3}" presName="vert1" presStyleCnt="0"/>
      <dgm:spPr/>
    </dgm:pt>
  </dgm:ptLst>
  <dgm:cxnLst>
    <dgm:cxn modelId="{A6CC1E0C-C2D7-A543-BAA5-6F68FA61C4D0}" type="presOf" srcId="{33EEC0C0-3C77-0A44-A794-793420B4A3C3}" destId="{A16DB7D2-7F7C-E644-932D-384C6769D072}" srcOrd="0" destOrd="0" presId="urn:microsoft.com/office/officeart/2008/layout/LinedList"/>
    <dgm:cxn modelId="{44ABA910-E0D5-004F-8983-EE123687335F}" srcId="{E2B17ABC-D986-8340-8EC5-F33FA449AE50}" destId="{3CAB0758-A90B-C745-84D8-4BAB2F220C09}" srcOrd="0" destOrd="0" parTransId="{7A4F7EFC-5579-0042-8844-4A8351EE1544}" sibTransId="{155FCD20-F48A-0A43-8867-FB25B66FBC25}"/>
    <dgm:cxn modelId="{0C02BF13-EBCC-E54A-8F52-79E48E0770E3}" type="presOf" srcId="{E2B17ABC-D986-8340-8EC5-F33FA449AE50}" destId="{5CE0485B-8104-2144-BE62-813B08392924}" srcOrd="0" destOrd="0" presId="urn:microsoft.com/office/officeart/2008/layout/LinedList"/>
    <dgm:cxn modelId="{9C8B6E35-750F-0B46-A683-9E48C5F0E6A3}" type="presOf" srcId="{3CAB0758-A90B-C745-84D8-4BAB2F220C09}" destId="{F5B97EAB-C450-EF44-B258-B131CA307B16}" srcOrd="0" destOrd="0" presId="urn:microsoft.com/office/officeart/2008/layout/LinedList"/>
    <dgm:cxn modelId="{3744C73C-0E30-404C-84CF-1C86EBB30EB0}" srcId="{E2B17ABC-D986-8340-8EC5-F33FA449AE50}" destId="{33EEC0C0-3C77-0A44-A794-793420B4A3C3}" srcOrd="2" destOrd="0" parTransId="{6D4A9E6D-FED4-EE4B-8B45-8F493FCBAE8E}" sibTransId="{F5928410-DD19-0249-8822-54CFA27FE9E7}"/>
    <dgm:cxn modelId="{41E5FEA0-AF5F-E04D-A3F4-79A3E2FA9345}" srcId="{E2B17ABC-D986-8340-8EC5-F33FA449AE50}" destId="{D7D64586-8E61-C24B-85B1-A42A2D3EE13D}" srcOrd="1" destOrd="0" parTransId="{969A6A69-E3A0-6A4D-8825-A436EF122F78}" sibTransId="{3CC70C2A-8BFD-A84F-BE07-BDDC8661637E}"/>
    <dgm:cxn modelId="{C096BCDC-E840-9F49-A064-AFDAA48E9DC6}" type="presOf" srcId="{D7D64586-8E61-C24B-85B1-A42A2D3EE13D}" destId="{9E70A8D6-A404-EE43-A7CD-C101D0D2F491}" srcOrd="0" destOrd="0" presId="urn:microsoft.com/office/officeart/2008/layout/LinedList"/>
    <dgm:cxn modelId="{407FCE5C-F73C-9F4F-8228-883BBE77F7EC}" type="presParOf" srcId="{5CE0485B-8104-2144-BE62-813B08392924}" destId="{8E88E905-E117-1141-821C-CD4625061971}" srcOrd="0" destOrd="0" presId="urn:microsoft.com/office/officeart/2008/layout/LinedList"/>
    <dgm:cxn modelId="{70F2AA87-E423-2549-8809-8658C7C67138}" type="presParOf" srcId="{5CE0485B-8104-2144-BE62-813B08392924}" destId="{B064C426-F591-0344-8265-8E9FCFA5D9F7}" srcOrd="1" destOrd="0" presId="urn:microsoft.com/office/officeart/2008/layout/LinedList"/>
    <dgm:cxn modelId="{0F4AF269-BDC2-884F-93C2-C918307343A0}" type="presParOf" srcId="{B064C426-F591-0344-8265-8E9FCFA5D9F7}" destId="{F5B97EAB-C450-EF44-B258-B131CA307B16}" srcOrd="0" destOrd="0" presId="urn:microsoft.com/office/officeart/2008/layout/LinedList"/>
    <dgm:cxn modelId="{DD132E7A-E704-C342-9BD5-5F9D0B0B531A}" type="presParOf" srcId="{B064C426-F591-0344-8265-8E9FCFA5D9F7}" destId="{49406D9D-823F-D344-83A8-688873C8DA4E}" srcOrd="1" destOrd="0" presId="urn:microsoft.com/office/officeart/2008/layout/LinedList"/>
    <dgm:cxn modelId="{68CB1E6D-17A9-A048-9715-E9407D250C2A}" type="presParOf" srcId="{5CE0485B-8104-2144-BE62-813B08392924}" destId="{F8C3C4EC-9199-164F-85FF-C80A7976B77A}" srcOrd="2" destOrd="0" presId="urn:microsoft.com/office/officeart/2008/layout/LinedList"/>
    <dgm:cxn modelId="{36F28BEE-8008-E24D-9D53-E75436A66BDB}" type="presParOf" srcId="{5CE0485B-8104-2144-BE62-813B08392924}" destId="{465B610C-F5DF-C745-8DC2-AD9F2A753654}" srcOrd="3" destOrd="0" presId="urn:microsoft.com/office/officeart/2008/layout/LinedList"/>
    <dgm:cxn modelId="{08140E12-A529-4445-B482-D50E179EA791}" type="presParOf" srcId="{465B610C-F5DF-C745-8DC2-AD9F2A753654}" destId="{9E70A8D6-A404-EE43-A7CD-C101D0D2F491}" srcOrd="0" destOrd="0" presId="urn:microsoft.com/office/officeart/2008/layout/LinedList"/>
    <dgm:cxn modelId="{1F0154CF-A150-F343-967C-90C79A5B99EE}" type="presParOf" srcId="{465B610C-F5DF-C745-8DC2-AD9F2A753654}" destId="{9C68E327-6B9F-164B-842F-FACCECFF7448}" srcOrd="1" destOrd="0" presId="urn:microsoft.com/office/officeart/2008/layout/LinedList"/>
    <dgm:cxn modelId="{0E09A08A-BA2D-1B49-B668-DE4C738BA7A8}" type="presParOf" srcId="{5CE0485B-8104-2144-BE62-813B08392924}" destId="{11BB8CC1-8268-DC4C-8CBC-6FA1043F3C3A}" srcOrd="4" destOrd="0" presId="urn:microsoft.com/office/officeart/2008/layout/LinedList"/>
    <dgm:cxn modelId="{9E4293E7-0488-3845-8935-B85A40EC4D5D}" type="presParOf" srcId="{5CE0485B-8104-2144-BE62-813B08392924}" destId="{19FC67DD-0DA8-FF47-8D63-21BCC4FFEF98}" srcOrd="5" destOrd="0" presId="urn:microsoft.com/office/officeart/2008/layout/LinedList"/>
    <dgm:cxn modelId="{7D88A2E6-C251-D141-AA38-486898E69E06}" type="presParOf" srcId="{19FC67DD-0DA8-FF47-8D63-21BCC4FFEF98}" destId="{A16DB7D2-7F7C-E644-932D-384C6769D072}" srcOrd="0" destOrd="0" presId="urn:microsoft.com/office/officeart/2008/layout/LinedList"/>
    <dgm:cxn modelId="{C827D810-FDD7-5642-8D25-FB29120EC13C}" type="presParOf" srcId="{19FC67DD-0DA8-FF47-8D63-21BCC4FFEF98}" destId="{3275982A-DF70-194A-9792-E489E63EA5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12914A-FF3C-CC48-8B4D-7329929DA8C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C29CF0DD-D2B4-0244-9F1F-6D94F894B1E4}">
      <dgm:prSet/>
      <dgm:spPr/>
      <dgm:t>
        <a:bodyPr/>
        <a:lstStyle/>
        <a:p>
          <a:r>
            <a:rPr lang="zh-CN" altLang="en-US" b="0" i="0" u="none"/>
            <a:t>第二百二十一条　</a:t>
          </a:r>
          <a:r>
            <a:rPr lang="en-US" altLang="zh-CN" b="0" i="0" u="none"/>
            <a:t>【</a:t>
          </a:r>
          <a:r>
            <a:rPr lang="zh-CN" altLang="en-US" b="0" i="0" u="none"/>
            <a:t>预告登记</a:t>
          </a:r>
          <a:r>
            <a:rPr lang="en-US" altLang="zh-CN" b="0" i="0" u="none"/>
            <a:t>】</a:t>
          </a:r>
          <a:r>
            <a:rPr lang="zh-CN" altLang="en-US" b="0" i="0" u="none"/>
            <a:t>当事人签订买卖房屋的协议或者签订其他不动产物权的协议</a:t>
          </a:r>
          <a:r>
            <a:rPr lang="en-US" altLang="zh-CN" b="0" i="0" u="none"/>
            <a:t>,</a:t>
          </a:r>
          <a:r>
            <a:rPr lang="zh-CN" altLang="en-US" b="0" i="0" u="none"/>
            <a:t>为保障将来实现物权</a:t>
          </a:r>
          <a:r>
            <a:rPr lang="en-US" altLang="zh-CN" b="0" i="0" u="none"/>
            <a:t>,</a:t>
          </a:r>
          <a:r>
            <a:rPr lang="zh-CN" altLang="en-US" b="0" i="0" u="none"/>
            <a:t>按照约定可以向登记机构申请预告登记。预告登记后</a:t>
          </a:r>
          <a:r>
            <a:rPr lang="en-US" altLang="zh-CN" b="0" i="0" u="none"/>
            <a:t>,</a:t>
          </a:r>
          <a:r>
            <a:rPr lang="zh-CN" altLang="en-US" b="0" i="0" u="none"/>
            <a:t>未经预告登记的权利人同意</a:t>
          </a:r>
          <a:r>
            <a:rPr lang="en-US" altLang="zh-CN" b="0" i="0" u="none"/>
            <a:t>,</a:t>
          </a:r>
          <a:r>
            <a:rPr lang="zh-CN" altLang="en-US" b="0" i="0" u="none"/>
            <a:t>处分该不动产的</a:t>
          </a:r>
          <a:r>
            <a:rPr lang="en-US" altLang="zh-CN" b="0" i="0" u="none"/>
            <a:t>,</a:t>
          </a:r>
          <a:r>
            <a:rPr lang="zh-CN" altLang="en-US" b="0" i="0" u="none"/>
            <a:t>不发生物权效力。</a:t>
          </a:r>
        </a:p>
      </dgm:t>
    </dgm:pt>
    <dgm:pt modelId="{E8D271B3-AE88-9247-BEAA-9DD4A99E0062}" type="parTrans" cxnId="{F0683586-D55D-9149-BFE8-DFB80A73D056}">
      <dgm:prSet/>
      <dgm:spPr/>
      <dgm:t>
        <a:bodyPr/>
        <a:lstStyle/>
        <a:p>
          <a:endParaRPr lang="zh-CN" altLang="en-US"/>
        </a:p>
      </dgm:t>
    </dgm:pt>
    <dgm:pt modelId="{33B20E83-F81C-EE4C-AECE-637F1EC87AD8}" type="sibTrans" cxnId="{F0683586-D55D-9149-BFE8-DFB80A73D056}">
      <dgm:prSet/>
      <dgm:spPr/>
      <dgm:t>
        <a:bodyPr/>
        <a:lstStyle/>
        <a:p>
          <a:endParaRPr lang="zh-CN" altLang="en-US"/>
        </a:p>
      </dgm:t>
    </dgm:pt>
    <dgm:pt modelId="{FAFC9ADD-9E2A-EE43-8E84-7FA3FD05B1B6}">
      <dgm:prSet/>
      <dgm:spPr/>
      <dgm:t>
        <a:bodyPr/>
        <a:lstStyle/>
        <a:p>
          <a:r>
            <a:rPr lang="zh-CN" altLang="en-US" b="0" i="0" u="none"/>
            <a:t>预告登记后</a:t>
          </a:r>
          <a:r>
            <a:rPr lang="en-US" altLang="zh-CN" b="0" i="0" u="none"/>
            <a:t>,</a:t>
          </a:r>
          <a:r>
            <a:rPr lang="zh-CN" altLang="en-US" b="0" i="0" u="none"/>
            <a:t>债权消灭或者自能够进行不动产登记之日起九十日内未申请登记的</a:t>
          </a:r>
          <a:r>
            <a:rPr lang="en-US" altLang="zh-CN" b="0" i="0" u="none"/>
            <a:t>,</a:t>
          </a:r>
          <a:r>
            <a:rPr lang="zh-CN" altLang="en-US" b="0" i="0" u="none"/>
            <a:t>预告登记失效。</a:t>
          </a:r>
        </a:p>
      </dgm:t>
    </dgm:pt>
    <dgm:pt modelId="{4CBDF530-B8EF-2449-B30D-14BF2B0202C3}" type="parTrans" cxnId="{062C9C86-85FD-F647-A302-300A5EFABC1F}">
      <dgm:prSet/>
      <dgm:spPr/>
      <dgm:t>
        <a:bodyPr/>
        <a:lstStyle/>
        <a:p>
          <a:endParaRPr lang="zh-CN" altLang="en-US"/>
        </a:p>
      </dgm:t>
    </dgm:pt>
    <dgm:pt modelId="{A3870E1F-8D16-A541-AB5A-3B946BB2EA70}" type="sibTrans" cxnId="{062C9C86-85FD-F647-A302-300A5EFABC1F}">
      <dgm:prSet/>
      <dgm:spPr/>
      <dgm:t>
        <a:bodyPr/>
        <a:lstStyle/>
        <a:p>
          <a:endParaRPr lang="zh-CN" altLang="en-US"/>
        </a:p>
      </dgm:t>
    </dgm:pt>
    <dgm:pt modelId="{CF80A62E-A2CF-2447-85D6-CCFC8FDEF2D0}">
      <dgm:prSet/>
      <dgm:spPr/>
      <dgm:t>
        <a:bodyPr/>
        <a:lstStyle/>
        <a:p>
          <a:r>
            <a:rPr lang="zh-CN" altLang="en-US" b="0" i="0" u="none"/>
            <a:t>第二百二十二条　</a:t>
          </a:r>
          <a:r>
            <a:rPr lang="en-US" altLang="zh-CN" b="0" i="0" u="none"/>
            <a:t>【</a:t>
          </a:r>
          <a:r>
            <a:rPr lang="zh-CN" altLang="en-US" b="0" i="0" u="none"/>
            <a:t>不动产登记错误的赔偿</a:t>
          </a:r>
          <a:r>
            <a:rPr lang="en-US" altLang="zh-CN" b="0" i="0" u="none"/>
            <a:t>】</a:t>
          </a:r>
          <a:r>
            <a:rPr lang="zh-CN" altLang="en-US" b="0" i="0" u="none"/>
            <a:t>当事人提供虚假材料申请登记</a:t>
          </a:r>
          <a:r>
            <a:rPr lang="en-US" altLang="zh-CN" b="0" i="0" u="none"/>
            <a:t>,</a:t>
          </a:r>
          <a:r>
            <a:rPr lang="zh-CN" altLang="en-US" b="0" i="0" u="none"/>
            <a:t>造成他人损害的</a:t>
          </a:r>
          <a:r>
            <a:rPr lang="en-US" altLang="zh-CN" b="0" i="0" u="none"/>
            <a:t>,</a:t>
          </a:r>
          <a:r>
            <a:rPr lang="zh-CN" altLang="en-US" b="0" i="0" u="none"/>
            <a:t>应当承担赔偿责任。</a:t>
          </a:r>
        </a:p>
      </dgm:t>
    </dgm:pt>
    <dgm:pt modelId="{0EB97175-F6A9-6745-827E-0F5CF782D73E}" type="parTrans" cxnId="{F060D254-19FF-9247-8E67-5260E42FA844}">
      <dgm:prSet/>
      <dgm:spPr/>
      <dgm:t>
        <a:bodyPr/>
        <a:lstStyle/>
        <a:p>
          <a:endParaRPr lang="zh-CN" altLang="en-US"/>
        </a:p>
      </dgm:t>
    </dgm:pt>
    <dgm:pt modelId="{F53CA521-6822-4F45-BA20-8D31D104637C}" type="sibTrans" cxnId="{F060D254-19FF-9247-8E67-5260E42FA844}">
      <dgm:prSet/>
      <dgm:spPr/>
      <dgm:t>
        <a:bodyPr/>
        <a:lstStyle/>
        <a:p>
          <a:endParaRPr lang="zh-CN" altLang="en-US"/>
        </a:p>
      </dgm:t>
    </dgm:pt>
    <dgm:pt modelId="{65B27001-6C7B-E649-B723-AAF8A3EC3CEF}">
      <dgm:prSet/>
      <dgm:spPr/>
      <dgm:t>
        <a:bodyPr/>
        <a:lstStyle/>
        <a:p>
          <a:r>
            <a:rPr lang="zh-CN" altLang="en-US" b="0" i="0" u="none"/>
            <a:t>因登记错误</a:t>
          </a:r>
          <a:r>
            <a:rPr lang="en-US" altLang="zh-CN" b="0" i="0" u="none"/>
            <a:t>,</a:t>
          </a:r>
          <a:r>
            <a:rPr lang="zh-CN" altLang="en-US" b="0" i="0" u="none"/>
            <a:t>造成他人损害的</a:t>
          </a:r>
          <a:r>
            <a:rPr lang="en-US" altLang="zh-CN" b="0" i="0" u="none"/>
            <a:t>,</a:t>
          </a:r>
          <a:r>
            <a:rPr lang="zh-CN" altLang="en-US" b="0" i="0" u="none"/>
            <a:t>登记机构应当承担赔偿责任。登记机构赔偿后</a:t>
          </a:r>
          <a:r>
            <a:rPr lang="en-US" altLang="zh-CN" b="0" i="0" u="none"/>
            <a:t>,</a:t>
          </a:r>
          <a:r>
            <a:rPr lang="zh-CN" altLang="en-US" b="0" i="0" u="none"/>
            <a:t>可以向造成登记错误的人追偿。</a:t>
          </a:r>
        </a:p>
      </dgm:t>
    </dgm:pt>
    <dgm:pt modelId="{48FC6A97-D6E0-1147-830C-C8B2B7DD4908}" type="parTrans" cxnId="{90405FF0-5902-C54D-A2AD-B7EF2300803A}">
      <dgm:prSet/>
      <dgm:spPr/>
      <dgm:t>
        <a:bodyPr/>
        <a:lstStyle/>
        <a:p>
          <a:endParaRPr lang="zh-CN" altLang="en-US"/>
        </a:p>
      </dgm:t>
    </dgm:pt>
    <dgm:pt modelId="{91B6925D-1BEB-D343-BB3E-EBD12EA7569C}" type="sibTrans" cxnId="{90405FF0-5902-C54D-A2AD-B7EF2300803A}">
      <dgm:prSet/>
      <dgm:spPr/>
      <dgm:t>
        <a:bodyPr/>
        <a:lstStyle/>
        <a:p>
          <a:endParaRPr lang="zh-CN" altLang="en-US"/>
        </a:p>
      </dgm:t>
    </dgm:pt>
    <dgm:pt modelId="{132C7F76-3DA1-E24B-A8A7-24C7A4722104}">
      <dgm:prSet/>
      <dgm:spPr/>
      <dgm:t>
        <a:bodyPr/>
        <a:lstStyle/>
        <a:p>
          <a:r>
            <a:rPr lang="zh-CN" altLang="en-US" b="0" i="0" u="none"/>
            <a:t>第二百二十三条　</a:t>
          </a:r>
          <a:r>
            <a:rPr lang="en-US" altLang="zh-CN" b="0" i="0" u="none"/>
            <a:t>【</a:t>
          </a:r>
          <a:r>
            <a:rPr lang="zh-CN" altLang="en-US" b="0" i="0" u="none"/>
            <a:t>不动产登记的费用</a:t>
          </a:r>
          <a:r>
            <a:rPr lang="en-US" altLang="zh-CN" b="0" i="0" u="none"/>
            <a:t>】</a:t>
          </a:r>
          <a:r>
            <a:rPr lang="zh-CN" altLang="en-US" b="0" i="0" u="none"/>
            <a:t>不动产登记费按件收取</a:t>
          </a:r>
          <a:r>
            <a:rPr lang="en-US" altLang="zh-CN" b="0" i="0" u="none"/>
            <a:t>,</a:t>
          </a:r>
          <a:r>
            <a:rPr lang="zh-CN" altLang="en-US" b="0" i="0" u="none"/>
            <a:t>不得按照不动产的面积、体积或者价款的比例收取。</a:t>
          </a:r>
        </a:p>
      </dgm:t>
    </dgm:pt>
    <dgm:pt modelId="{EE4098FD-E8E7-2443-8B56-70217FCD2C62}" type="parTrans" cxnId="{F0E412DA-B1DA-9642-9369-395DB662298C}">
      <dgm:prSet/>
      <dgm:spPr/>
      <dgm:t>
        <a:bodyPr/>
        <a:lstStyle/>
        <a:p>
          <a:endParaRPr lang="zh-CN" altLang="en-US"/>
        </a:p>
      </dgm:t>
    </dgm:pt>
    <dgm:pt modelId="{F3D3C50B-62C0-D541-97D8-B4D15FB7AEE3}" type="sibTrans" cxnId="{F0E412DA-B1DA-9642-9369-395DB662298C}">
      <dgm:prSet/>
      <dgm:spPr/>
      <dgm:t>
        <a:bodyPr/>
        <a:lstStyle/>
        <a:p>
          <a:endParaRPr lang="zh-CN" altLang="en-US"/>
        </a:p>
      </dgm:t>
    </dgm:pt>
    <dgm:pt modelId="{BEB4FF53-9376-FE4C-9A41-E6FBC30A4CD1}" type="pres">
      <dgm:prSet presAssocID="{AB12914A-FF3C-CC48-8B4D-7329929DA8C5}" presName="vert0" presStyleCnt="0">
        <dgm:presLayoutVars>
          <dgm:dir/>
          <dgm:animOne val="branch"/>
          <dgm:animLvl val="lvl"/>
        </dgm:presLayoutVars>
      </dgm:prSet>
      <dgm:spPr/>
    </dgm:pt>
    <dgm:pt modelId="{0CE76217-D5BF-DB46-A24C-3D2B2EDFA41C}" type="pres">
      <dgm:prSet presAssocID="{C29CF0DD-D2B4-0244-9F1F-6D94F894B1E4}" presName="thickLine" presStyleLbl="alignNode1" presStyleIdx="0" presStyleCnt="5"/>
      <dgm:spPr/>
    </dgm:pt>
    <dgm:pt modelId="{39BEEF82-EF6B-A742-9BA5-8B4DEC62D56C}" type="pres">
      <dgm:prSet presAssocID="{C29CF0DD-D2B4-0244-9F1F-6D94F894B1E4}" presName="horz1" presStyleCnt="0"/>
      <dgm:spPr/>
    </dgm:pt>
    <dgm:pt modelId="{99A87FC6-4803-524B-B65C-1AEA9E0BA4EC}" type="pres">
      <dgm:prSet presAssocID="{C29CF0DD-D2B4-0244-9F1F-6D94F894B1E4}" presName="tx1" presStyleLbl="revTx" presStyleIdx="0" presStyleCnt="5"/>
      <dgm:spPr/>
    </dgm:pt>
    <dgm:pt modelId="{AADAE5E1-90F0-4046-B3CA-39BB4AB1BD67}" type="pres">
      <dgm:prSet presAssocID="{C29CF0DD-D2B4-0244-9F1F-6D94F894B1E4}" presName="vert1" presStyleCnt="0"/>
      <dgm:spPr/>
    </dgm:pt>
    <dgm:pt modelId="{97DC0929-3073-FD49-A66F-23DDCB0F122C}" type="pres">
      <dgm:prSet presAssocID="{FAFC9ADD-9E2A-EE43-8E84-7FA3FD05B1B6}" presName="thickLine" presStyleLbl="alignNode1" presStyleIdx="1" presStyleCnt="5"/>
      <dgm:spPr/>
    </dgm:pt>
    <dgm:pt modelId="{7EEF2234-647E-384B-847C-AC0EFFB5FF3A}" type="pres">
      <dgm:prSet presAssocID="{FAFC9ADD-9E2A-EE43-8E84-7FA3FD05B1B6}" presName="horz1" presStyleCnt="0"/>
      <dgm:spPr/>
    </dgm:pt>
    <dgm:pt modelId="{D8117D71-4827-114D-98E5-9754D289E70B}" type="pres">
      <dgm:prSet presAssocID="{FAFC9ADD-9E2A-EE43-8E84-7FA3FD05B1B6}" presName="tx1" presStyleLbl="revTx" presStyleIdx="1" presStyleCnt="5"/>
      <dgm:spPr/>
    </dgm:pt>
    <dgm:pt modelId="{CABCCBD0-E2F5-D347-BE7E-20D95627EC53}" type="pres">
      <dgm:prSet presAssocID="{FAFC9ADD-9E2A-EE43-8E84-7FA3FD05B1B6}" presName="vert1" presStyleCnt="0"/>
      <dgm:spPr/>
    </dgm:pt>
    <dgm:pt modelId="{42789F31-2313-2B4E-AFB9-30F6F0FACB4E}" type="pres">
      <dgm:prSet presAssocID="{CF80A62E-A2CF-2447-85D6-CCFC8FDEF2D0}" presName="thickLine" presStyleLbl="alignNode1" presStyleIdx="2" presStyleCnt="5"/>
      <dgm:spPr/>
    </dgm:pt>
    <dgm:pt modelId="{C18CAB38-334A-D643-83FC-2F0CBD528737}" type="pres">
      <dgm:prSet presAssocID="{CF80A62E-A2CF-2447-85D6-CCFC8FDEF2D0}" presName="horz1" presStyleCnt="0"/>
      <dgm:spPr/>
    </dgm:pt>
    <dgm:pt modelId="{77B30293-2EFD-D347-B87A-0DF4A658FAD6}" type="pres">
      <dgm:prSet presAssocID="{CF80A62E-A2CF-2447-85D6-CCFC8FDEF2D0}" presName="tx1" presStyleLbl="revTx" presStyleIdx="2" presStyleCnt="5"/>
      <dgm:spPr/>
    </dgm:pt>
    <dgm:pt modelId="{184733A9-9D36-114E-AF20-7F811BC259A8}" type="pres">
      <dgm:prSet presAssocID="{CF80A62E-A2CF-2447-85D6-CCFC8FDEF2D0}" presName="vert1" presStyleCnt="0"/>
      <dgm:spPr/>
    </dgm:pt>
    <dgm:pt modelId="{EF17F95F-624C-C540-97CB-BE49F5B385DF}" type="pres">
      <dgm:prSet presAssocID="{65B27001-6C7B-E649-B723-AAF8A3EC3CEF}" presName="thickLine" presStyleLbl="alignNode1" presStyleIdx="3" presStyleCnt="5"/>
      <dgm:spPr/>
    </dgm:pt>
    <dgm:pt modelId="{FD2402D9-41DF-034A-8A32-6471C0822716}" type="pres">
      <dgm:prSet presAssocID="{65B27001-6C7B-E649-B723-AAF8A3EC3CEF}" presName="horz1" presStyleCnt="0"/>
      <dgm:spPr/>
    </dgm:pt>
    <dgm:pt modelId="{4D2BCE7B-491D-E14A-9C2D-F06E5F72D9F8}" type="pres">
      <dgm:prSet presAssocID="{65B27001-6C7B-E649-B723-AAF8A3EC3CEF}" presName="tx1" presStyleLbl="revTx" presStyleIdx="3" presStyleCnt="5"/>
      <dgm:spPr/>
    </dgm:pt>
    <dgm:pt modelId="{A1B313B7-EB79-064D-B5F8-1B0FCE5867F1}" type="pres">
      <dgm:prSet presAssocID="{65B27001-6C7B-E649-B723-AAF8A3EC3CEF}" presName="vert1" presStyleCnt="0"/>
      <dgm:spPr/>
    </dgm:pt>
    <dgm:pt modelId="{754F5739-A329-8E46-B76A-B96AD423720A}" type="pres">
      <dgm:prSet presAssocID="{132C7F76-3DA1-E24B-A8A7-24C7A4722104}" presName="thickLine" presStyleLbl="alignNode1" presStyleIdx="4" presStyleCnt="5"/>
      <dgm:spPr/>
    </dgm:pt>
    <dgm:pt modelId="{D78A3022-5314-494F-80E9-78AF2D8E702A}" type="pres">
      <dgm:prSet presAssocID="{132C7F76-3DA1-E24B-A8A7-24C7A4722104}" presName="horz1" presStyleCnt="0"/>
      <dgm:spPr/>
    </dgm:pt>
    <dgm:pt modelId="{B2C3452C-551B-5A4A-B3CB-8A32C05909E8}" type="pres">
      <dgm:prSet presAssocID="{132C7F76-3DA1-E24B-A8A7-24C7A4722104}" presName="tx1" presStyleLbl="revTx" presStyleIdx="4" presStyleCnt="5"/>
      <dgm:spPr/>
    </dgm:pt>
    <dgm:pt modelId="{2FCE55E0-1943-CB48-BB28-8CBD21C1A22C}" type="pres">
      <dgm:prSet presAssocID="{132C7F76-3DA1-E24B-A8A7-24C7A4722104}" presName="vert1" presStyleCnt="0"/>
      <dgm:spPr/>
    </dgm:pt>
  </dgm:ptLst>
  <dgm:cxnLst>
    <dgm:cxn modelId="{F060D254-19FF-9247-8E67-5260E42FA844}" srcId="{AB12914A-FF3C-CC48-8B4D-7329929DA8C5}" destId="{CF80A62E-A2CF-2447-85D6-CCFC8FDEF2D0}" srcOrd="2" destOrd="0" parTransId="{0EB97175-F6A9-6745-827E-0F5CF782D73E}" sibTransId="{F53CA521-6822-4F45-BA20-8D31D104637C}"/>
    <dgm:cxn modelId="{66BF4358-F31B-4C48-BD79-4E3FEC0AC5C8}" type="presOf" srcId="{AB12914A-FF3C-CC48-8B4D-7329929DA8C5}" destId="{BEB4FF53-9376-FE4C-9A41-E6FBC30A4CD1}" srcOrd="0" destOrd="0" presId="urn:microsoft.com/office/officeart/2008/layout/LinedList"/>
    <dgm:cxn modelId="{F0683586-D55D-9149-BFE8-DFB80A73D056}" srcId="{AB12914A-FF3C-CC48-8B4D-7329929DA8C5}" destId="{C29CF0DD-D2B4-0244-9F1F-6D94F894B1E4}" srcOrd="0" destOrd="0" parTransId="{E8D271B3-AE88-9247-BEAA-9DD4A99E0062}" sibTransId="{33B20E83-F81C-EE4C-AECE-637F1EC87AD8}"/>
    <dgm:cxn modelId="{062C9C86-85FD-F647-A302-300A5EFABC1F}" srcId="{AB12914A-FF3C-CC48-8B4D-7329929DA8C5}" destId="{FAFC9ADD-9E2A-EE43-8E84-7FA3FD05B1B6}" srcOrd="1" destOrd="0" parTransId="{4CBDF530-B8EF-2449-B30D-14BF2B0202C3}" sibTransId="{A3870E1F-8D16-A541-AB5A-3B946BB2EA70}"/>
    <dgm:cxn modelId="{F6DD7D9E-2EF1-2B41-9CF1-46DB4951EB46}" type="presOf" srcId="{65B27001-6C7B-E649-B723-AAF8A3EC3CEF}" destId="{4D2BCE7B-491D-E14A-9C2D-F06E5F72D9F8}" srcOrd="0" destOrd="0" presId="urn:microsoft.com/office/officeart/2008/layout/LinedList"/>
    <dgm:cxn modelId="{123525B9-3B5A-4544-B25A-AF758CF1ADA0}" type="presOf" srcId="{FAFC9ADD-9E2A-EE43-8E84-7FA3FD05B1B6}" destId="{D8117D71-4827-114D-98E5-9754D289E70B}" srcOrd="0" destOrd="0" presId="urn:microsoft.com/office/officeart/2008/layout/LinedList"/>
    <dgm:cxn modelId="{3FB1A0BD-9D32-C240-BCE1-2448C782E08F}" type="presOf" srcId="{C29CF0DD-D2B4-0244-9F1F-6D94F894B1E4}" destId="{99A87FC6-4803-524B-B65C-1AEA9E0BA4EC}" srcOrd="0" destOrd="0" presId="urn:microsoft.com/office/officeart/2008/layout/LinedList"/>
    <dgm:cxn modelId="{5CE87CBF-1A76-944B-B4F3-0722E6C74B21}" type="presOf" srcId="{132C7F76-3DA1-E24B-A8A7-24C7A4722104}" destId="{B2C3452C-551B-5A4A-B3CB-8A32C05909E8}" srcOrd="0" destOrd="0" presId="urn:microsoft.com/office/officeart/2008/layout/LinedList"/>
    <dgm:cxn modelId="{ECA8A1D8-D789-C944-8944-8F252D66E062}" type="presOf" srcId="{CF80A62E-A2CF-2447-85D6-CCFC8FDEF2D0}" destId="{77B30293-2EFD-D347-B87A-0DF4A658FAD6}" srcOrd="0" destOrd="0" presId="urn:microsoft.com/office/officeart/2008/layout/LinedList"/>
    <dgm:cxn modelId="{F0E412DA-B1DA-9642-9369-395DB662298C}" srcId="{AB12914A-FF3C-CC48-8B4D-7329929DA8C5}" destId="{132C7F76-3DA1-E24B-A8A7-24C7A4722104}" srcOrd="4" destOrd="0" parTransId="{EE4098FD-E8E7-2443-8B56-70217FCD2C62}" sibTransId="{F3D3C50B-62C0-D541-97D8-B4D15FB7AEE3}"/>
    <dgm:cxn modelId="{90405FF0-5902-C54D-A2AD-B7EF2300803A}" srcId="{AB12914A-FF3C-CC48-8B4D-7329929DA8C5}" destId="{65B27001-6C7B-E649-B723-AAF8A3EC3CEF}" srcOrd="3" destOrd="0" parTransId="{48FC6A97-D6E0-1147-830C-C8B2B7DD4908}" sibTransId="{91B6925D-1BEB-D343-BB3E-EBD12EA7569C}"/>
    <dgm:cxn modelId="{D6334D39-E3FA-C447-8227-4553A286209B}" type="presParOf" srcId="{BEB4FF53-9376-FE4C-9A41-E6FBC30A4CD1}" destId="{0CE76217-D5BF-DB46-A24C-3D2B2EDFA41C}" srcOrd="0" destOrd="0" presId="urn:microsoft.com/office/officeart/2008/layout/LinedList"/>
    <dgm:cxn modelId="{8FA8D8C7-5329-D444-B221-B80C89380B8A}" type="presParOf" srcId="{BEB4FF53-9376-FE4C-9A41-E6FBC30A4CD1}" destId="{39BEEF82-EF6B-A742-9BA5-8B4DEC62D56C}" srcOrd="1" destOrd="0" presId="urn:microsoft.com/office/officeart/2008/layout/LinedList"/>
    <dgm:cxn modelId="{4AEF786C-A5FC-F442-A3D4-66B96CDF4736}" type="presParOf" srcId="{39BEEF82-EF6B-A742-9BA5-8B4DEC62D56C}" destId="{99A87FC6-4803-524B-B65C-1AEA9E0BA4EC}" srcOrd="0" destOrd="0" presId="urn:microsoft.com/office/officeart/2008/layout/LinedList"/>
    <dgm:cxn modelId="{A8F63C46-4C4C-0646-9C1A-7A3BD2E24D50}" type="presParOf" srcId="{39BEEF82-EF6B-A742-9BA5-8B4DEC62D56C}" destId="{AADAE5E1-90F0-4046-B3CA-39BB4AB1BD67}" srcOrd="1" destOrd="0" presId="urn:microsoft.com/office/officeart/2008/layout/LinedList"/>
    <dgm:cxn modelId="{1B766472-443F-F940-A9A6-BDBF9C106425}" type="presParOf" srcId="{BEB4FF53-9376-FE4C-9A41-E6FBC30A4CD1}" destId="{97DC0929-3073-FD49-A66F-23DDCB0F122C}" srcOrd="2" destOrd="0" presId="urn:microsoft.com/office/officeart/2008/layout/LinedList"/>
    <dgm:cxn modelId="{B27799C4-8BEB-E44E-BA76-D23F0AB73164}" type="presParOf" srcId="{BEB4FF53-9376-FE4C-9A41-E6FBC30A4CD1}" destId="{7EEF2234-647E-384B-847C-AC0EFFB5FF3A}" srcOrd="3" destOrd="0" presId="urn:microsoft.com/office/officeart/2008/layout/LinedList"/>
    <dgm:cxn modelId="{AB04BCE2-57E9-3448-927F-7002F212C1E2}" type="presParOf" srcId="{7EEF2234-647E-384B-847C-AC0EFFB5FF3A}" destId="{D8117D71-4827-114D-98E5-9754D289E70B}" srcOrd="0" destOrd="0" presId="urn:microsoft.com/office/officeart/2008/layout/LinedList"/>
    <dgm:cxn modelId="{9E7D8BB2-3A33-3042-A378-D9B3E555C341}" type="presParOf" srcId="{7EEF2234-647E-384B-847C-AC0EFFB5FF3A}" destId="{CABCCBD0-E2F5-D347-BE7E-20D95627EC53}" srcOrd="1" destOrd="0" presId="urn:microsoft.com/office/officeart/2008/layout/LinedList"/>
    <dgm:cxn modelId="{CEDBC241-B576-814F-A7B3-872D74F0885B}" type="presParOf" srcId="{BEB4FF53-9376-FE4C-9A41-E6FBC30A4CD1}" destId="{42789F31-2313-2B4E-AFB9-30F6F0FACB4E}" srcOrd="4" destOrd="0" presId="urn:microsoft.com/office/officeart/2008/layout/LinedList"/>
    <dgm:cxn modelId="{4C6B6013-CF16-BD47-A6FB-6C36E47D3B34}" type="presParOf" srcId="{BEB4FF53-9376-FE4C-9A41-E6FBC30A4CD1}" destId="{C18CAB38-334A-D643-83FC-2F0CBD528737}" srcOrd="5" destOrd="0" presId="urn:microsoft.com/office/officeart/2008/layout/LinedList"/>
    <dgm:cxn modelId="{BF52C5DF-6293-6A49-9474-90D453B9C46E}" type="presParOf" srcId="{C18CAB38-334A-D643-83FC-2F0CBD528737}" destId="{77B30293-2EFD-D347-B87A-0DF4A658FAD6}" srcOrd="0" destOrd="0" presId="urn:microsoft.com/office/officeart/2008/layout/LinedList"/>
    <dgm:cxn modelId="{C52B98BF-7A1B-464A-9602-B2F5828B597A}" type="presParOf" srcId="{C18CAB38-334A-D643-83FC-2F0CBD528737}" destId="{184733A9-9D36-114E-AF20-7F811BC259A8}" srcOrd="1" destOrd="0" presId="urn:microsoft.com/office/officeart/2008/layout/LinedList"/>
    <dgm:cxn modelId="{046F70A7-A58B-2041-A1BB-CA87D224B407}" type="presParOf" srcId="{BEB4FF53-9376-FE4C-9A41-E6FBC30A4CD1}" destId="{EF17F95F-624C-C540-97CB-BE49F5B385DF}" srcOrd="6" destOrd="0" presId="urn:microsoft.com/office/officeart/2008/layout/LinedList"/>
    <dgm:cxn modelId="{0CF1820D-D805-E948-9300-66729FF99EE7}" type="presParOf" srcId="{BEB4FF53-9376-FE4C-9A41-E6FBC30A4CD1}" destId="{FD2402D9-41DF-034A-8A32-6471C0822716}" srcOrd="7" destOrd="0" presId="urn:microsoft.com/office/officeart/2008/layout/LinedList"/>
    <dgm:cxn modelId="{4B5A2B26-F4CC-FB45-AFA7-CCE78DB69EE2}" type="presParOf" srcId="{FD2402D9-41DF-034A-8A32-6471C0822716}" destId="{4D2BCE7B-491D-E14A-9C2D-F06E5F72D9F8}" srcOrd="0" destOrd="0" presId="urn:microsoft.com/office/officeart/2008/layout/LinedList"/>
    <dgm:cxn modelId="{7E84C67C-3BAB-7F44-9A35-2A69B34FCD7B}" type="presParOf" srcId="{FD2402D9-41DF-034A-8A32-6471C0822716}" destId="{A1B313B7-EB79-064D-B5F8-1B0FCE5867F1}" srcOrd="1" destOrd="0" presId="urn:microsoft.com/office/officeart/2008/layout/LinedList"/>
    <dgm:cxn modelId="{95A2E6F2-5721-4C49-AD95-32BC498E7926}" type="presParOf" srcId="{BEB4FF53-9376-FE4C-9A41-E6FBC30A4CD1}" destId="{754F5739-A329-8E46-B76A-B96AD423720A}" srcOrd="8" destOrd="0" presId="urn:microsoft.com/office/officeart/2008/layout/LinedList"/>
    <dgm:cxn modelId="{F8074A09-0B5D-2544-ADD4-4681992B1400}" type="presParOf" srcId="{BEB4FF53-9376-FE4C-9A41-E6FBC30A4CD1}" destId="{D78A3022-5314-494F-80E9-78AF2D8E702A}" srcOrd="9" destOrd="0" presId="urn:microsoft.com/office/officeart/2008/layout/LinedList"/>
    <dgm:cxn modelId="{501F79CB-CBEC-2444-BD5A-190E8EC53D2C}" type="presParOf" srcId="{D78A3022-5314-494F-80E9-78AF2D8E702A}" destId="{B2C3452C-551B-5A4A-B3CB-8A32C05909E8}" srcOrd="0" destOrd="0" presId="urn:microsoft.com/office/officeart/2008/layout/LinedList"/>
    <dgm:cxn modelId="{F9CAFDD9-D16C-7F48-A33E-58B41282489C}" type="presParOf" srcId="{D78A3022-5314-494F-80E9-78AF2D8E702A}" destId="{2FCE55E0-1943-CB48-BB28-8CBD21C1A2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0CC54856-2584-2342-9457-6D9E20AC7D3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51A032D4-879A-7543-BC19-3367B9153994}">
      <dgm:prSet/>
      <dgm:spPr/>
      <dgm:t>
        <a:bodyPr/>
        <a:lstStyle/>
        <a:p>
          <a:r>
            <a:rPr lang="zh-CN" altLang="en-US" b="0" i="0" u="none"/>
            <a:t>第一百九十四条　</a:t>
          </a:r>
          <a:r>
            <a:rPr lang="en-US" altLang="zh-CN" b="0" i="0" u="none"/>
            <a:t>【</a:t>
          </a:r>
          <a:r>
            <a:rPr lang="zh-CN" altLang="en-US" b="0" i="0" u="none"/>
            <a:t>诉讼时效中止的情形</a:t>
          </a:r>
          <a:r>
            <a:rPr lang="en-US" altLang="zh-CN" b="0" i="0" u="none"/>
            <a:t>】</a:t>
          </a:r>
          <a:r>
            <a:rPr lang="zh-CN" altLang="en-US" b="0" i="0" u="none"/>
            <a:t>在诉讼时效期间的最后六个月内</a:t>
          </a:r>
          <a:r>
            <a:rPr lang="en-US" altLang="zh-CN" b="0" i="0" u="none"/>
            <a:t>,</a:t>
          </a:r>
          <a:r>
            <a:rPr lang="zh-CN" altLang="en-US" b="0" i="0" u="none"/>
            <a:t>因下列障碍</a:t>
          </a:r>
          <a:r>
            <a:rPr lang="en-US" altLang="zh-CN" b="0" i="0" u="none"/>
            <a:t>,</a:t>
          </a:r>
          <a:r>
            <a:rPr lang="zh-CN" altLang="en-US" b="0" i="0" u="none"/>
            <a:t>不能行使请求权的</a:t>
          </a:r>
          <a:r>
            <a:rPr lang="en-US" altLang="zh-CN" b="0" i="0" u="none"/>
            <a:t>,</a:t>
          </a:r>
          <a:r>
            <a:rPr lang="zh-CN" altLang="en-US" b="0" i="0" u="none"/>
            <a:t>诉讼时效中止</a:t>
          </a:r>
          <a:r>
            <a:rPr lang="en-US" altLang="zh-CN" b="0" i="0" u="none"/>
            <a:t>:</a:t>
          </a:r>
        </a:p>
      </dgm:t>
    </dgm:pt>
    <dgm:pt modelId="{8BE1BB4D-1433-7F48-8E89-3F572B9F8A2F}" type="parTrans" cxnId="{9FA84E40-83C5-8D47-B07E-06CB0C6C2994}">
      <dgm:prSet/>
      <dgm:spPr/>
      <dgm:t>
        <a:bodyPr/>
        <a:lstStyle/>
        <a:p>
          <a:endParaRPr lang="zh-CN" altLang="en-US"/>
        </a:p>
      </dgm:t>
    </dgm:pt>
    <dgm:pt modelId="{5BEE5455-461F-8B47-8A8E-94BB9582F9CE}" type="sibTrans" cxnId="{9FA84E40-83C5-8D47-B07E-06CB0C6C2994}">
      <dgm:prSet/>
      <dgm:spPr/>
      <dgm:t>
        <a:bodyPr/>
        <a:lstStyle/>
        <a:p>
          <a:endParaRPr lang="zh-CN" altLang="en-US"/>
        </a:p>
      </dgm:t>
    </dgm:pt>
    <dgm:pt modelId="{4AC9D5A4-6EA3-A746-BB15-73BACA8098D7}">
      <dgm:prSet/>
      <dgm:spPr/>
      <dgm:t>
        <a:bodyPr/>
        <a:lstStyle/>
        <a:p>
          <a:r>
            <a:rPr lang="en-US" altLang="zh-CN" b="0" i="0" u="none"/>
            <a:t>(</a:t>
          </a:r>
          <a:r>
            <a:rPr lang="zh-CN" altLang="en-US" b="0" i="0" u="none"/>
            <a:t>一</a:t>
          </a:r>
          <a:r>
            <a:rPr lang="en-US" altLang="zh-CN" b="0" i="0" u="none"/>
            <a:t>)</a:t>
          </a:r>
          <a:r>
            <a:rPr lang="zh-CN" altLang="en-US" b="0" i="0" u="none"/>
            <a:t>不可抗力</a:t>
          </a:r>
          <a:r>
            <a:rPr lang="en-US" altLang="zh-CN" b="0" i="0" u="none"/>
            <a:t>;</a:t>
          </a:r>
        </a:p>
      </dgm:t>
    </dgm:pt>
    <dgm:pt modelId="{A97682D1-9345-B045-95CE-C2F229F61F68}" type="parTrans" cxnId="{D7930044-041E-C54D-A569-E5F3D598F5F5}">
      <dgm:prSet/>
      <dgm:spPr/>
      <dgm:t>
        <a:bodyPr/>
        <a:lstStyle/>
        <a:p>
          <a:endParaRPr lang="zh-CN" altLang="en-US"/>
        </a:p>
      </dgm:t>
    </dgm:pt>
    <dgm:pt modelId="{90C1AA40-0A16-F04F-BCE0-F200CD0AFF18}" type="sibTrans" cxnId="{D7930044-041E-C54D-A569-E5F3D598F5F5}">
      <dgm:prSet/>
      <dgm:spPr/>
      <dgm:t>
        <a:bodyPr/>
        <a:lstStyle/>
        <a:p>
          <a:endParaRPr lang="zh-CN" altLang="en-US"/>
        </a:p>
      </dgm:t>
    </dgm:pt>
    <dgm:pt modelId="{C1215DBA-B35A-C44E-BC09-7245CA07161F}">
      <dgm:prSet/>
      <dgm:spPr/>
      <dgm:t>
        <a:bodyPr/>
        <a:lstStyle/>
        <a:p>
          <a:r>
            <a:rPr lang="en-US" altLang="zh-CN" b="0" i="0" u="none"/>
            <a:t>(</a:t>
          </a:r>
          <a:r>
            <a:rPr lang="zh-CN" altLang="en-US" b="0" i="0" u="none"/>
            <a:t>二</a:t>
          </a:r>
          <a:r>
            <a:rPr lang="en-US" altLang="zh-CN" b="0" i="0" u="none"/>
            <a:t>)</a:t>
          </a:r>
          <a:r>
            <a:rPr lang="zh-CN" altLang="en-US" b="0" i="0" u="none"/>
            <a:t>无民事行为能力人或者限制民事行为能力人没有法定代理人</a:t>
          </a:r>
          <a:r>
            <a:rPr lang="en-US" altLang="zh-CN" b="0" i="0" u="none"/>
            <a:t>,</a:t>
          </a:r>
          <a:r>
            <a:rPr lang="zh-CN" altLang="en-US" b="0" i="0" u="none"/>
            <a:t>或者法定代理人死亡、丧失民事行为能力、丧失代理权</a:t>
          </a:r>
          <a:r>
            <a:rPr lang="en-US" altLang="zh-CN" b="0" i="0" u="none"/>
            <a:t>;</a:t>
          </a:r>
        </a:p>
      </dgm:t>
    </dgm:pt>
    <dgm:pt modelId="{BA4257F3-4A80-EB46-A1CB-34E70329942F}" type="parTrans" cxnId="{1AD56725-084A-5243-8E58-7173069582A0}">
      <dgm:prSet/>
      <dgm:spPr/>
      <dgm:t>
        <a:bodyPr/>
        <a:lstStyle/>
        <a:p>
          <a:endParaRPr lang="zh-CN" altLang="en-US"/>
        </a:p>
      </dgm:t>
    </dgm:pt>
    <dgm:pt modelId="{670F4EA9-07D6-554A-9677-6AF803ADF11C}" type="sibTrans" cxnId="{1AD56725-084A-5243-8E58-7173069582A0}">
      <dgm:prSet/>
      <dgm:spPr/>
      <dgm:t>
        <a:bodyPr/>
        <a:lstStyle/>
        <a:p>
          <a:endParaRPr lang="zh-CN" altLang="en-US"/>
        </a:p>
      </dgm:t>
    </dgm:pt>
    <dgm:pt modelId="{4DFC31EC-5855-2C4B-A648-ACF622E1D461}">
      <dgm:prSet/>
      <dgm:spPr/>
      <dgm:t>
        <a:bodyPr/>
        <a:lstStyle/>
        <a:p>
          <a:r>
            <a:rPr lang="en-US" altLang="zh-CN" b="0" i="0" u="none"/>
            <a:t>(</a:t>
          </a:r>
          <a:r>
            <a:rPr lang="zh-CN" altLang="en-US" b="0" i="0" u="none"/>
            <a:t>三</a:t>
          </a:r>
          <a:r>
            <a:rPr lang="en-US" altLang="zh-CN" b="0" i="0" u="none"/>
            <a:t>)</a:t>
          </a:r>
          <a:r>
            <a:rPr lang="zh-CN" altLang="en-US" b="0" i="0" u="none"/>
            <a:t>继承开始后未确定继承人或者遗产管理人</a:t>
          </a:r>
          <a:r>
            <a:rPr lang="en-US" altLang="zh-CN" b="0" i="0" u="none"/>
            <a:t>;</a:t>
          </a:r>
        </a:p>
      </dgm:t>
    </dgm:pt>
    <dgm:pt modelId="{325BC631-8703-5944-B1A5-F19FAAEAC2C2}" type="parTrans" cxnId="{6E906D74-3F89-6D43-BC67-08C82C4284FB}">
      <dgm:prSet/>
      <dgm:spPr/>
      <dgm:t>
        <a:bodyPr/>
        <a:lstStyle/>
        <a:p>
          <a:endParaRPr lang="zh-CN" altLang="en-US"/>
        </a:p>
      </dgm:t>
    </dgm:pt>
    <dgm:pt modelId="{BCB25DE9-9D94-534E-A77B-502BFF644BE4}" type="sibTrans" cxnId="{6E906D74-3F89-6D43-BC67-08C82C4284FB}">
      <dgm:prSet/>
      <dgm:spPr/>
      <dgm:t>
        <a:bodyPr/>
        <a:lstStyle/>
        <a:p>
          <a:endParaRPr lang="zh-CN" altLang="en-US"/>
        </a:p>
      </dgm:t>
    </dgm:pt>
    <dgm:pt modelId="{3948DFCC-A35C-F64A-B417-4AD99D1546CC}">
      <dgm:prSet/>
      <dgm:spPr/>
      <dgm:t>
        <a:bodyPr/>
        <a:lstStyle/>
        <a:p>
          <a:r>
            <a:rPr lang="en-US" altLang="zh-CN" b="0" i="0" u="none"/>
            <a:t>(</a:t>
          </a:r>
          <a:r>
            <a:rPr lang="zh-CN" altLang="en-US" b="0" i="0" u="none"/>
            <a:t>四</a:t>
          </a:r>
          <a:r>
            <a:rPr lang="en-US" altLang="zh-CN" b="0" i="0" u="none"/>
            <a:t>)</a:t>
          </a:r>
          <a:r>
            <a:rPr lang="zh-CN" altLang="en-US" b="0" i="0" u="none"/>
            <a:t>权利人被义务人或者其他人控制</a:t>
          </a:r>
          <a:r>
            <a:rPr lang="en-US" altLang="zh-CN" b="0" i="0" u="none"/>
            <a:t>;</a:t>
          </a:r>
        </a:p>
      </dgm:t>
    </dgm:pt>
    <dgm:pt modelId="{A392C20F-A9EF-1C45-9E99-2911FBC993C7}" type="parTrans" cxnId="{868D79A9-33EF-D247-A0DA-2CBF4D47CEAB}">
      <dgm:prSet/>
      <dgm:spPr/>
      <dgm:t>
        <a:bodyPr/>
        <a:lstStyle/>
        <a:p>
          <a:endParaRPr lang="zh-CN" altLang="en-US"/>
        </a:p>
      </dgm:t>
    </dgm:pt>
    <dgm:pt modelId="{DCEB74C0-ECAD-824D-8173-782930B40342}" type="sibTrans" cxnId="{868D79A9-33EF-D247-A0DA-2CBF4D47CEAB}">
      <dgm:prSet/>
      <dgm:spPr/>
      <dgm:t>
        <a:bodyPr/>
        <a:lstStyle/>
        <a:p>
          <a:endParaRPr lang="zh-CN" altLang="en-US"/>
        </a:p>
      </dgm:t>
    </dgm:pt>
    <dgm:pt modelId="{FF40981F-0AC4-0544-9D85-FAA1A3EF29ED}">
      <dgm:prSet/>
      <dgm:spPr/>
      <dgm:t>
        <a:bodyPr/>
        <a:lstStyle/>
        <a:p>
          <a:r>
            <a:rPr lang="en-US" altLang="zh-CN" b="0" i="0" u="none"/>
            <a:t>(</a:t>
          </a:r>
          <a:r>
            <a:rPr lang="zh-CN" altLang="en-US" b="0" i="0" u="none"/>
            <a:t>五</a:t>
          </a:r>
          <a:r>
            <a:rPr lang="en-US" altLang="zh-CN" b="0" i="0" u="none"/>
            <a:t>)</a:t>
          </a:r>
          <a:r>
            <a:rPr lang="zh-CN" altLang="en-US" b="0" i="0" u="none"/>
            <a:t>其他导致权利人不能行使请求权的障碍。</a:t>
          </a:r>
        </a:p>
      </dgm:t>
    </dgm:pt>
    <dgm:pt modelId="{F45C556C-16E5-2146-AD88-C9BF87FEFF2A}" type="parTrans" cxnId="{1706BC4E-FBB1-054E-B3BA-C95B0B8B2B09}">
      <dgm:prSet/>
      <dgm:spPr/>
      <dgm:t>
        <a:bodyPr/>
        <a:lstStyle/>
        <a:p>
          <a:endParaRPr lang="zh-CN" altLang="en-US"/>
        </a:p>
      </dgm:t>
    </dgm:pt>
    <dgm:pt modelId="{DF0BF904-4875-C14C-8903-6D4427462CB9}" type="sibTrans" cxnId="{1706BC4E-FBB1-054E-B3BA-C95B0B8B2B09}">
      <dgm:prSet/>
      <dgm:spPr/>
      <dgm:t>
        <a:bodyPr/>
        <a:lstStyle/>
        <a:p>
          <a:endParaRPr lang="zh-CN" altLang="en-US"/>
        </a:p>
      </dgm:t>
    </dgm:pt>
    <dgm:pt modelId="{BBF5750E-80F5-A04C-B297-ED0AC1FA7BD1}">
      <dgm:prSet/>
      <dgm:spPr/>
      <dgm:t>
        <a:bodyPr/>
        <a:lstStyle/>
        <a:p>
          <a:r>
            <a:rPr lang="zh-CN" altLang="en-US" b="0" i="0" u="none"/>
            <a:t>自中止时效的原因消除之日起满六个月</a:t>
          </a:r>
          <a:r>
            <a:rPr lang="en-US" altLang="zh-CN" b="0" i="0" u="none"/>
            <a:t>,</a:t>
          </a:r>
          <a:r>
            <a:rPr lang="zh-CN" altLang="en-US" b="0" i="0" u="none"/>
            <a:t>诉讼时效期间届满。</a:t>
          </a:r>
        </a:p>
      </dgm:t>
    </dgm:pt>
    <dgm:pt modelId="{01651394-9C98-A64D-9287-8CF66CF966A7}" type="parTrans" cxnId="{DE4489A9-CCAF-E543-AD2B-4DB0D9B6A06A}">
      <dgm:prSet/>
      <dgm:spPr/>
      <dgm:t>
        <a:bodyPr/>
        <a:lstStyle/>
        <a:p>
          <a:endParaRPr lang="zh-CN" altLang="en-US"/>
        </a:p>
      </dgm:t>
    </dgm:pt>
    <dgm:pt modelId="{9B388CE2-3F4E-464A-AC32-7AFB526477FD}" type="sibTrans" cxnId="{DE4489A9-CCAF-E543-AD2B-4DB0D9B6A06A}">
      <dgm:prSet/>
      <dgm:spPr/>
      <dgm:t>
        <a:bodyPr/>
        <a:lstStyle/>
        <a:p>
          <a:endParaRPr lang="zh-CN" altLang="en-US"/>
        </a:p>
      </dgm:t>
    </dgm:pt>
    <dgm:pt modelId="{C8CA468E-E79A-4540-9F09-C1FD85BDEE61}" type="pres">
      <dgm:prSet presAssocID="{0CC54856-2584-2342-9457-6D9E20AC7D31}" presName="vert0" presStyleCnt="0">
        <dgm:presLayoutVars>
          <dgm:dir/>
          <dgm:animOne val="branch"/>
          <dgm:animLvl val="lvl"/>
        </dgm:presLayoutVars>
      </dgm:prSet>
      <dgm:spPr/>
    </dgm:pt>
    <dgm:pt modelId="{29807CF7-BC6F-F54B-9EEF-9DFAC2A0404E}" type="pres">
      <dgm:prSet presAssocID="{51A032D4-879A-7543-BC19-3367B9153994}" presName="thickLine" presStyleLbl="alignNode1" presStyleIdx="0" presStyleCnt="7"/>
      <dgm:spPr/>
    </dgm:pt>
    <dgm:pt modelId="{ED849050-3692-9B47-80BC-6DF4DD915D43}" type="pres">
      <dgm:prSet presAssocID="{51A032D4-879A-7543-BC19-3367B9153994}" presName="horz1" presStyleCnt="0"/>
      <dgm:spPr/>
    </dgm:pt>
    <dgm:pt modelId="{AF232FE3-4E48-7749-8669-77E942C4361C}" type="pres">
      <dgm:prSet presAssocID="{51A032D4-879A-7543-BC19-3367B9153994}" presName="tx1" presStyleLbl="revTx" presStyleIdx="0" presStyleCnt="7"/>
      <dgm:spPr/>
    </dgm:pt>
    <dgm:pt modelId="{3A962F34-9C5B-9241-A736-DEC2245D77B4}" type="pres">
      <dgm:prSet presAssocID="{51A032D4-879A-7543-BC19-3367B9153994}" presName="vert1" presStyleCnt="0"/>
      <dgm:spPr/>
    </dgm:pt>
    <dgm:pt modelId="{EF7845BE-616A-9447-B04C-BDF061C42B47}" type="pres">
      <dgm:prSet presAssocID="{4AC9D5A4-6EA3-A746-BB15-73BACA8098D7}" presName="thickLine" presStyleLbl="alignNode1" presStyleIdx="1" presStyleCnt="7"/>
      <dgm:spPr/>
    </dgm:pt>
    <dgm:pt modelId="{F1DA8737-FDA6-564D-9A3C-42109C158696}" type="pres">
      <dgm:prSet presAssocID="{4AC9D5A4-6EA3-A746-BB15-73BACA8098D7}" presName="horz1" presStyleCnt="0"/>
      <dgm:spPr/>
    </dgm:pt>
    <dgm:pt modelId="{1189E347-16C4-C84A-8EB2-F0AEB7DB86B4}" type="pres">
      <dgm:prSet presAssocID="{4AC9D5A4-6EA3-A746-BB15-73BACA8098D7}" presName="tx1" presStyleLbl="revTx" presStyleIdx="1" presStyleCnt="7"/>
      <dgm:spPr/>
    </dgm:pt>
    <dgm:pt modelId="{EB4F5BDD-049B-3F46-9F3D-BA15B3678998}" type="pres">
      <dgm:prSet presAssocID="{4AC9D5A4-6EA3-A746-BB15-73BACA8098D7}" presName="vert1" presStyleCnt="0"/>
      <dgm:spPr/>
    </dgm:pt>
    <dgm:pt modelId="{54A3AE28-C7D1-7745-8367-5286A52F7FE1}" type="pres">
      <dgm:prSet presAssocID="{C1215DBA-B35A-C44E-BC09-7245CA07161F}" presName="thickLine" presStyleLbl="alignNode1" presStyleIdx="2" presStyleCnt="7"/>
      <dgm:spPr/>
    </dgm:pt>
    <dgm:pt modelId="{801EDCD4-7E40-404C-A7B1-3E34B493AAB2}" type="pres">
      <dgm:prSet presAssocID="{C1215DBA-B35A-C44E-BC09-7245CA07161F}" presName="horz1" presStyleCnt="0"/>
      <dgm:spPr/>
    </dgm:pt>
    <dgm:pt modelId="{392CB060-6069-E74C-B48D-F26C5D52CE27}" type="pres">
      <dgm:prSet presAssocID="{C1215DBA-B35A-C44E-BC09-7245CA07161F}" presName="tx1" presStyleLbl="revTx" presStyleIdx="2" presStyleCnt="7"/>
      <dgm:spPr/>
    </dgm:pt>
    <dgm:pt modelId="{C3650CFA-2F89-7A43-A3F7-1C4B8B9E5EB3}" type="pres">
      <dgm:prSet presAssocID="{C1215DBA-B35A-C44E-BC09-7245CA07161F}" presName="vert1" presStyleCnt="0"/>
      <dgm:spPr/>
    </dgm:pt>
    <dgm:pt modelId="{D92CD9B4-A808-4644-AE3D-A23489CDD7C4}" type="pres">
      <dgm:prSet presAssocID="{4DFC31EC-5855-2C4B-A648-ACF622E1D461}" presName="thickLine" presStyleLbl="alignNode1" presStyleIdx="3" presStyleCnt="7"/>
      <dgm:spPr/>
    </dgm:pt>
    <dgm:pt modelId="{9EDCBB58-40BD-7149-A0E6-68C1FBCA4446}" type="pres">
      <dgm:prSet presAssocID="{4DFC31EC-5855-2C4B-A648-ACF622E1D461}" presName="horz1" presStyleCnt="0"/>
      <dgm:spPr/>
    </dgm:pt>
    <dgm:pt modelId="{971A7AC0-9094-9740-9B58-E38C06F904F6}" type="pres">
      <dgm:prSet presAssocID="{4DFC31EC-5855-2C4B-A648-ACF622E1D461}" presName="tx1" presStyleLbl="revTx" presStyleIdx="3" presStyleCnt="7"/>
      <dgm:spPr/>
    </dgm:pt>
    <dgm:pt modelId="{61DF5D9F-5B4D-B841-B763-EB34007003E0}" type="pres">
      <dgm:prSet presAssocID="{4DFC31EC-5855-2C4B-A648-ACF622E1D461}" presName="vert1" presStyleCnt="0"/>
      <dgm:spPr/>
    </dgm:pt>
    <dgm:pt modelId="{7882A3B6-3336-2C4C-8FE9-AE353A45B97A}" type="pres">
      <dgm:prSet presAssocID="{3948DFCC-A35C-F64A-B417-4AD99D1546CC}" presName="thickLine" presStyleLbl="alignNode1" presStyleIdx="4" presStyleCnt="7"/>
      <dgm:spPr/>
    </dgm:pt>
    <dgm:pt modelId="{9BB6F4BE-F713-AF4C-AA19-B2295343B8DE}" type="pres">
      <dgm:prSet presAssocID="{3948DFCC-A35C-F64A-B417-4AD99D1546CC}" presName="horz1" presStyleCnt="0"/>
      <dgm:spPr/>
    </dgm:pt>
    <dgm:pt modelId="{7CD953EF-7899-A547-9E22-3CE04A46BAED}" type="pres">
      <dgm:prSet presAssocID="{3948DFCC-A35C-F64A-B417-4AD99D1546CC}" presName="tx1" presStyleLbl="revTx" presStyleIdx="4" presStyleCnt="7"/>
      <dgm:spPr/>
    </dgm:pt>
    <dgm:pt modelId="{EE8E852D-8A50-A141-A88A-5DC897325844}" type="pres">
      <dgm:prSet presAssocID="{3948DFCC-A35C-F64A-B417-4AD99D1546CC}" presName="vert1" presStyleCnt="0"/>
      <dgm:spPr/>
    </dgm:pt>
    <dgm:pt modelId="{F36BA0C7-06CB-CD46-8FB8-54836BBDF5C5}" type="pres">
      <dgm:prSet presAssocID="{FF40981F-0AC4-0544-9D85-FAA1A3EF29ED}" presName="thickLine" presStyleLbl="alignNode1" presStyleIdx="5" presStyleCnt="7"/>
      <dgm:spPr/>
    </dgm:pt>
    <dgm:pt modelId="{B9B9868D-C20D-5A4F-8110-9EDB3181B7CF}" type="pres">
      <dgm:prSet presAssocID="{FF40981F-0AC4-0544-9D85-FAA1A3EF29ED}" presName="horz1" presStyleCnt="0"/>
      <dgm:spPr/>
    </dgm:pt>
    <dgm:pt modelId="{85A9E0CF-0286-764B-92AE-6B414CFB07A7}" type="pres">
      <dgm:prSet presAssocID="{FF40981F-0AC4-0544-9D85-FAA1A3EF29ED}" presName="tx1" presStyleLbl="revTx" presStyleIdx="5" presStyleCnt="7"/>
      <dgm:spPr/>
    </dgm:pt>
    <dgm:pt modelId="{F5F4601F-20AD-244A-A4AF-EE9118E0C93A}" type="pres">
      <dgm:prSet presAssocID="{FF40981F-0AC4-0544-9D85-FAA1A3EF29ED}" presName="vert1" presStyleCnt="0"/>
      <dgm:spPr/>
    </dgm:pt>
    <dgm:pt modelId="{9AA21830-73D1-564D-BAD0-4597B0A55712}" type="pres">
      <dgm:prSet presAssocID="{BBF5750E-80F5-A04C-B297-ED0AC1FA7BD1}" presName="thickLine" presStyleLbl="alignNode1" presStyleIdx="6" presStyleCnt="7"/>
      <dgm:spPr/>
    </dgm:pt>
    <dgm:pt modelId="{02962F68-6647-BB43-A0F2-5B1DA5B896DF}" type="pres">
      <dgm:prSet presAssocID="{BBF5750E-80F5-A04C-B297-ED0AC1FA7BD1}" presName="horz1" presStyleCnt="0"/>
      <dgm:spPr/>
    </dgm:pt>
    <dgm:pt modelId="{E2FFC478-E7F2-D143-B3DC-796C26BAB9F9}" type="pres">
      <dgm:prSet presAssocID="{BBF5750E-80F5-A04C-B297-ED0AC1FA7BD1}" presName="tx1" presStyleLbl="revTx" presStyleIdx="6" presStyleCnt="7"/>
      <dgm:spPr/>
    </dgm:pt>
    <dgm:pt modelId="{BB60B208-D3F2-BF4F-9284-738D260A5490}" type="pres">
      <dgm:prSet presAssocID="{BBF5750E-80F5-A04C-B297-ED0AC1FA7BD1}" presName="vert1" presStyleCnt="0"/>
      <dgm:spPr/>
    </dgm:pt>
  </dgm:ptLst>
  <dgm:cxnLst>
    <dgm:cxn modelId="{E3F0470E-35F2-A245-92BC-00EBE7CC46AF}" type="presOf" srcId="{0CC54856-2584-2342-9457-6D9E20AC7D31}" destId="{C8CA468E-E79A-4540-9F09-C1FD85BDEE61}" srcOrd="0" destOrd="0" presId="urn:microsoft.com/office/officeart/2008/layout/LinedList"/>
    <dgm:cxn modelId="{B7262517-47D8-7749-B794-8BA613C59C92}" type="presOf" srcId="{4AC9D5A4-6EA3-A746-BB15-73BACA8098D7}" destId="{1189E347-16C4-C84A-8EB2-F0AEB7DB86B4}" srcOrd="0" destOrd="0" presId="urn:microsoft.com/office/officeart/2008/layout/LinedList"/>
    <dgm:cxn modelId="{1AD56725-084A-5243-8E58-7173069582A0}" srcId="{0CC54856-2584-2342-9457-6D9E20AC7D31}" destId="{C1215DBA-B35A-C44E-BC09-7245CA07161F}" srcOrd="2" destOrd="0" parTransId="{BA4257F3-4A80-EB46-A1CB-34E70329942F}" sibTransId="{670F4EA9-07D6-554A-9677-6AF803ADF11C}"/>
    <dgm:cxn modelId="{9FA84E40-83C5-8D47-B07E-06CB0C6C2994}" srcId="{0CC54856-2584-2342-9457-6D9E20AC7D31}" destId="{51A032D4-879A-7543-BC19-3367B9153994}" srcOrd="0" destOrd="0" parTransId="{8BE1BB4D-1433-7F48-8E89-3F572B9F8A2F}" sibTransId="{5BEE5455-461F-8B47-8A8E-94BB9582F9CE}"/>
    <dgm:cxn modelId="{D7930044-041E-C54D-A569-E5F3D598F5F5}" srcId="{0CC54856-2584-2342-9457-6D9E20AC7D31}" destId="{4AC9D5A4-6EA3-A746-BB15-73BACA8098D7}" srcOrd="1" destOrd="0" parTransId="{A97682D1-9345-B045-95CE-C2F229F61F68}" sibTransId="{90C1AA40-0A16-F04F-BCE0-F200CD0AFF18}"/>
    <dgm:cxn modelId="{1706BC4E-FBB1-054E-B3BA-C95B0B8B2B09}" srcId="{0CC54856-2584-2342-9457-6D9E20AC7D31}" destId="{FF40981F-0AC4-0544-9D85-FAA1A3EF29ED}" srcOrd="5" destOrd="0" parTransId="{F45C556C-16E5-2146-AD88-C9BF87FEFF2A}" sibTransId="{DF0BF904-4875-C14C-8903-6D4427462CB9}"/>
    <dgm:cxn modelId="{8A419052-ED78-A545-B86F-7251E55918F7}" type="presOf" srcId="{3948DFCC-A35C-F64A-B417-4AD99D1546CC}" destId="{7CD953EF-7899-A547-9E22-3CE04A46BAED}" srcOrd="0" destOrd="0" presId="urn:microsoft.com/office/officeart/2008/layout/LinedList"/>
    <dgm:cxn modelId="{ABBFD961-AE59-0647-9CB4-1D359AD1226B}" type="presOf" srcId="{51A032D4-879A-7543-BC19-3367B9153994}" destId="{AF232FE3-4E48-7749-8669-77E942C4361C}" srcOrd="0" destOrd="0" presId="urn:microsoft.com/office/officeart/2008/layout/LinedList"/>
    <dgm:cxn modelId="{6E906D74-3F89-6D43-BC67-08C82C4284FB}" srcId="{0CC54856-2584-2342-9457-6D9E20AC7D31}" destId="{4DFC31EC-5855-2C4B-A648-ACF622E1D461}" srcOrd="3" destOrd="0" parTransId="{325BC631-8703-5944-B1A5-F19FAAEAC2C2}" sibTransId="{BCB25DE9-9D94-534E-A77B-502BFF644BE4}"/>
    <dgm:cxn modelId="{E9F63D80-6B12-0148-8672-446201436A1A}" type="presOf" srcId="{4DFC31EC-5855-2C4B-A648-ACF622E1D461}" destId="{971A7AC0-9094-9740-9B58-E38C06F904F6}" srcOrd="0" destOrd="0" presId="urn:microsoft.com/office/officeart/2008/layout/LinedList"/>
    <dgm:cxn modelId="{868D79A9-33EF-D247-A0DA-2CBF4D47CEAB}" srcId="{0CC54856-2584-2342-9457-6D9E20AC7D31}" destId="{3948DFCC-A35C-F64A-B417-4AD99D1546CC}" srcOrd="4" destOrd="0" parTransId="{A392C20F-A9EF-1C45-9E99-2911FBC993C7}" sibTransId="{DCEB74C0-ECAD-824D-8173-782930B40342}"/>
    <dgm:cxn modelId="{DE4489A9-CCAF-E543-AD2B-4DB0D9B6A06A}" srcId="{0CC54856-2584-2342-9457-6D9E20AC7D31}" destId="{BBF5750E-80F5-A04C-B297-ED0AC1FA7BD1}" srcOrd="6" destOrd="0" parTransId="{01651394-9C98-A64D-9287-8CF66CF966A7}" sibTransId="{9B388CE2-3F4E-464A-AC32-7AFB526477FD}"/>
    <dgm:cxn modelId="{AB7756DC-5CD3-7642-AA46-BDE7046B28BB}" type="presOf" srcId="{FF40981F-0AC4-0544-9D85-FAA1A3EF29ED}" destId="{85A9E0CF-0286-764B-92AE-6B414CFB07A7}" srcOrd="0" destOrd="0" presId="urn:microsoft.com/office/officeart/2008/layout/LinedList"/>
    <dgm:cxn modelId="{0E3BACFB-E19B-FE40-888E-5C3436847E08}" type="presOf" srcId="{C1215DBA-B35A-C44E-BC09-7245CA07161F}" destId="{392CB060-6069-E74C-B48D-F26C5D52CE27}" srcOrd="0" destOrd="0" presId="urn:microsoft.com/office/officeart/2008/layout/LinedList"/>
    <dgm:cxn modelId="{9026BEFD-EFBF-8A4D-8813-D5870D7163D4}" type="presOf" srcId="{BBF5750E-80F5-A04C-B297-ED0AC1FA7BD1}" destId="{E2FFC478-E7F2-D143-B3DC-796C26BAB9F9}" srcOrd="0" destOrd="0" presId="urn:microsoft.com/office/officeart/2008/layout/LinedList"/>
    <dgm:cxn modelId="{D0427688-055D-FC4A-94FB-1D5D854F7F90}" type="presParOf" srcId="{C8CA468E-E79A-4540-9F09-C1FD85BDEE61}" destId="{29807CF7-BC6F-F54B-9EEF-9DFAC2A0404E}" srcOrd="0" destOrd="0" presId="urn:microsoft.com/office/officeart/2008/layout/LinedList"/>
    <dgm:cxn modelId="{46C32145-53AB-8A4F-B2FA-787604274312}" type="presParOf" srcId="{C8CA468E-E79A-4540-9F09-C1FD85BDEE61}" destId="{ED849050-3692-9B47-80BC-6DF4DD915D43}" srcOrd="1" destOrd="0" presId="urn:microsoft.com/office/officeart/2008/layout/LinedList"/>
    <dgm:cxn modelId="{FAB5D8ED-0A99-6A48-8D25-5D1B03471436}" type="presParOf" srcId="{ED849050-3692-9B47-80BC-6DF4DD915D43}" destId="{AF232FE3-4E48-7749-8669-77E942C4361C}" srcOrd="0" destOrd="0" presId="urn:microsoft.com/office/officeart/2008/layout/LinedList"/>
    <dgm:cxn modelId="{0A51BAFB-F61B-774F-99FF-D9FD79D78113}" type="presParOf" srcId="{ED849050-3692-9B47-80BC-6DF4DD915D43}" destId="{3A962F34-9C5B-9241-A736-DEC2245D77B4}" srcOrd="1" destOrd="0" presId="urn:microsoft.com/office/officeart/2008/layout/LinedList"/>
    <dgm:cxn modelId="{7856EE63-F4B8-3D4F-922E-23883C266E25}" type="presParOf" srcId="{C8CA468E-E79A-4540-9F09-C1FD85BDEE61}" destId="{EF7845BE-616A-9447-B04C-BDF061C42B47}" srcOrd="2" destOrd="0" presId="urn:microsoft.com/office/officeart/2008/layout/LinedList"/>
    <dgm:cxn modelId="{D05461D8-9DAD-EC48-B46D-9A28DFE4193B}" type="presParOf" srcId="{C8CA468E-E79A-4540-9F09-C1FD85BDEE61}" destId="{F1DA8737-FDA6-564D-9A3C-42109C158696}" srcOrd="3" destOrd="0" presId="urn:microsoft.com/office/officeart/2008/layout/LinedList"/>
    <dgm:cxn modelId="{0D79BDF2-DE84-7F48-981C-6CEEAA2B6C71}" type="presParOf" srcId="{F1DA8737-FDA6-564D-9A3C-42109C158696}" destId="{1189E347-16C4-C84A-8EB2-F0AEB7DB86B4}" srcOrd="0" destOrd="0" presId="urn:microsoft.com/office/officeart/2008/layout/LinedList"/>
    <dgm:cxn modelId="{AAAD5AB2-EF81-F249-8B5D-091D40F362A0}" type="presParOf" srcId="{F1DA8737-FDA6-564D-9A3C-42109C158696}" destId="{EB4F5BDD-049B-3F46-9F3D-BA15B3678998}" srcOrd="1" destOrd="0" presId="urn:microsoft.com/office/officeart/2008/layout/LinedList"/>
    <dgm:cxn modelId="{B36BD111-4F08-4140-9F26-3F1A33D15231}" type="presParOf" srcId="{C8CA468E-E79A-4540-9F09-C1FD85BDEE61}" destId="{54A3AE28-C7D1-7745-8367-5286A52F7FE1}" srcOrd="4" destOrd="0" presId="urn:microsoft.com/office/officeart/2008/layout/LinedList"/>
    <dgm:cxn modelId="{8B02B409-46E8-F144-9CF8-B2C7BC266203}" type="presParOf" srcId="{C8CA468E-E79A-4540-9F09-C1FD85BDEE61}" destId="{801EDCD4-7E40-404C-A7B1-3E34B493AAB2}" srcOrd="5" destOrd="0" presId="urn:microsoft.com/office/officeart/2008/layout/LinedList"/>
    <dgm:cxn modelId="{A0553E5A-FC50-9C41-9E52-7BDAF98954AA}" type="presParOf" srcId="{801EDCD4-7E40-404C-A7B1-3E34B493AAB2}" destId="{392CB060-6069-E74C-B48D-F26C5D52CE27}" srcOrd="0" destOrd="0" presId="urn:microsoft.com/office/officeart/2008/layout/LinedList"/>
    <dgm:cxn modelId="{1B19A1F5-83FD-584C-8515-68A3BD8ABF2C}" type="presParOf" srcId="{801EDCD4-7E40-404C-A7B1-3E34B493AAB2}" destId="{C3650CFA-2F89-7A43-A3F7-1C4B8B9E5EB3}" srcOrd="1" destOrd="0" presId="urn:microsoft.com/office/officeart/2008/layout/LinedList"/>
    <dgm:cxn modelId="{7D74FD31-C574-E047-AAEB-F2472ACB720F}" type="presParOf" srcId="{C8CA468E-E79A-4540-9F09-C1FD85BDEE61}" destId="{D92CD9B4-A808-4644-AE3D-A23489CDD7C4}" srcOrd="6" destOrd="0" presId="urn:microsoft.com/office/officeart/2008/layout/LinedList"/>
    <dgm:cxn modelId="{7B824C3B-8D0E-C249-84F0-BC2A58390E1B}" type="presParOf" srcId="{C8CA468E-E79A-4540-9F09-C1FD85BDEE61}" destId="{9EDCBB58-40BD-7149-A0E6-68C1FBCA4446}" srcOrd="7" destOrd="0" presId="urn:microsoft.com/office/officeart/2008/layout/LinedList"/>
    <dgm:cxn modelId="{51AD6D23-41BF-244B-9DAB-9154BF4847B8}" type="presParOf" srcId="{9EDCBB58-40BD-7149-A0E6-68C1FBCA4446}" destId="{971A7AC0-9094-9740-9B58-E38C06F904F6}" srcOrd="0" destOrd="0" presId="urn:microsoft.com/office/officeart/2008/layout/LinedList"/>
    <dgm:cxn modelId="{7CE75C1F-A0BB-F04C-97C0-F5F2051B5067}" type="presParOf" srcId="{9EDCBB58-40BD-7149-A0E6-68C1FBCA4446}" destId="{61DF5D9F-5B4D-B841-B763-EB34007003E0}" srcOrd="1" destOrd="0" presId="urn:microsoft.com/office/officeart/2008/layout/LinedList"/>
    <dgm:cxn modelId="{E508E8E1-5774-7B43-96F6-E3E65EB5FEE6}" type="presParOf" srcId="{C8CA468E-E79A-4540-9F09-C1FD85BDEE61}" destId="{7882A3B6-3336-2C4C-8FE9-AE353A45B97A}" srcOrd="8" destOrd="0" presId="urn:microsoft.com/office/officeart/2008/layout/LinedList"/>
    <dgm:cxn modelId="{C45534BE-F94C-9241-A71E-8768274F7A02}" type="presParOf" srcId="{C8CA468E-E79A-4540-9F09-C1FD85BDEE61}" destId="{9BB6F4BE-F713-AF4C-AA19-B2295343B8DE}" srcOrd="9" destOrd="0" presId="urn:microsoft.com/office/officeart/2008/layout/LinedList"/>
    <dgm:cxn modelId="{5EE08568-569E-194B-B5AC-931EF4509BFA}" type="presParOf" srcId="{9BB6F4BE-F713-AF4C-AA19-B2295343B8DE}" destId="{7CD953EF-7899-A547-9E22-3CE04A46BAED}" srcOrd="0" destOrd="0" presId="urn:microsoft.com/office/officeart/2008/layout/LinedList"/>
    <dgm:cxn modelId="{AA46008C-0EE2-A649-B53C-90B92B9F0EC9}" type="presParOf" srcId="{9BB6F4BE-F713-AF4C-AA19-B2295343B8DE}" destId="{EE8E852D-8A50-A141-A88A-5DC897325844}" srcOrd="1" destOrd="0" presId="urn:microsoft.com/office/officeart/2008/layout/LinedList"/>
    <dgm:cxn modelId="{D4A83799-079B-1D4E-B676-68A5EF61DFF1}" type="presParOf" srcId="{C8CA468E-E79A-4540-9F09-C1FD85BDEE61}" destId="{F36BA0C7-06CB-CD46-8FB8-54836BBDF5C5}" srcOrd="10" destOrd="0" presId="urn:microsoft.com/office/officeart/2008/layout/LinedList"/>
    <dgm:cxn modelId="{A58335D1-F650-5D4C-B656-C40CE5F3A5ED}" type="presParOf" srcId="{C8CA468E-E79A-4540-9F09-C1FD85BDEE61}" destId="{B9B9868D-C20D-5A4F-8110-9EDB3181B7CF}" srcOrd="11" destOrd="0" presId="urn:microsoft.com/office/officeart/2008/layout/LinedList"/>
    <dgm:cxn modelId="{785AC760-9A98-6842-99A5-7FC4F57DF67A}" type="presParOf" srcId="{B9B9868D-C20D-5A4F-8110-9EDB3181B7CF}" destId="{85A9E0CF-0286-764B-92AE-6B414CFB07A7}" srcOrd="0" destOrd="0" presId="urn:microsoft.com/office/officeart/2008/layout/LinedList"/>
    <dgm:cxn modelId="{07C1D9A1-576E-3F48-954A-2ED0F6EE4E69}" type="presParOf" srcId="{B9B9868D-C20D-5A4F-8110-9EDB3181B7CF}" destId="{F5F4601F-20AD-244A-A4AF-EE9118E0C93A}" srcOrd="1" destOrd="0" presId="urn:microsoft.com/office/officeart/2008/layout/LinedList"/>
    <dgm:cxn modelId="{5EB4386E-4B84-1A45-86A1-CCF41BA522CF}" type="presParOf" srcId="{C8CA468E-E79A-4540-9F09-C1FD85BDEE61}" destId="{9AA21830-73D1-564D-BAD0-4597B0A55712}" srcOrd="12" destOrd="0" presId="urn:microsoft.com/office/officeart/2008/layout/LinedList"/>
    <dgm:cxn modelId="{707A3370-203C-D04F-AB62-4A51EB7920C3}" type="presParOf" srcId="{C8CA468E-E79A-4540-9F09-C1FD85BDEE61}" destId="{02962F68-6647-BB43-A0F2-5B1DA5B896DF}" srcOrd="13" destOrd="0" presId="urn:microsoft.com/office/officeart/2008/layout/LinedList"/>
    <dgm:cxn modelId="{D9355E92-2355-C648-B860-5FBDD494128B}" type="presParOf" srcId="{02962F68-6647-BB43-A0F2-5B1DA5B896DF}" destId="{E2FFC478-E7F2-D143-B3DC-796C26BAB9F9}" srcOrd="0" destOrd="0" presId="urn:microsoft.com/office/officeart/2008/layout/LinedList"/>
    <dgm:cxn modelId="{41F63C2B-219A-7A47-88F8-998A41B84DF2}" type="presParOf" srcId="{02962F68-6647-BB43-A0F2-5B1DA5B896DF}" destId="{BB60B208-D3F2-BF4F-9284-738D260A54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2E95BAE6-9BC6-C94F-AD86-D6DE6DF02FA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47BFDB05-2E01-9240-8852-E68AD1F3E2D5}">
      <dgm:prSet/>
      <dgm:spPr/>
      <dgm:t>
        <a:bodyPr/>
        <a:lstStyle/>
        <a:p>
          <a:r>
            <a:rPr lang="zh-CN" altLang="en-US" b="0" i="0" u="none"/>
            <a:t>第一百九十五条　</a:t>
          </a:r>
          <a:r>
            <a:rPr lang="en-US" altLang="zh-CN" b="0" i="0" u="none"/>
            <a:t>【</a:t>
          </a:r>
          <a:r>
            <a:rPr lang="zh-CN" altLang="en-US" b="0" i="0" u="none"/>
            <a:t>诉讼时效中断的情形</a:t>
          </a:r>
          <a:r>
            <a:rPr lang="en-US" altLang="zh-CN" b="0" i="0" u="none"/>
            <a:t>】</a:t>
          </a:r>
          <a:r>
            <a:rPr lang="zh-CN" altLang="en-US" b="0" i="0" u="none"/>
            <a:t>有下列情形之一的</a:t>
          </a:r>
          <a:r>
            <a:rPr lang="en-US" altLang="zh-CN" b="0" i="0" u="none"/>
            <a:t>,</a:t>
          </a:r>
          <a:r>
            <a:rPr lang="zh-CN" altLang="en-US" b="0" i="0" u="none"/>
            <a:t>诉讼时效中断</a:t>
          </a:r>
          <a:r>
            <a:rPr lang="en-US" altLang="zh-CN" b="0" i="0" u="none"/>
            <a:t>,</a:t>
          </a:r>
          <a:r>
            <a:rPr lang="zh-CN" altLang="en-US" b="0" i="0" u="none"/>
            <a:t>从中断、有关程序终结时起</a:t>
          </a:r>
          <a:r>
            <a:rPr lang="en-US" altLang="zh-CN" b="0" i="0" u="none"/>
            <a:t>,</a:t>
          </a:r>
          <a:r>
            <a:rPr lang="zh-CN" altLang="en-US" b="0" i="0" u="none"/>
            <a:t>诉讼时效期间重新计算</a:t>
          </a:r>
          <a:r>
            <a:rPr lang="en-US" altLang="zh-CN" b="0" i="0" u="none"/>
            <a:t>:</a:t>
          </a:r>
        </a:p>
      </dgm:t>
    </dgm:pt>
    <dgm:pt modelId="{5C2305C8-9F56-1742-8472-E1E032AEBDE4}" type="parTrans" cxnId="{E84841FB-02EA-BB48-B4E9-686A5FD6A00A}">
      <dgm:prSet/>
      <dgm:spPr/>
      <dgm:t>
        <a:bodyPr/>
        <a:lstStyle/>
        <a:p>
          <a:endParaRPr lang="zh-CN" altLang="en-US"/>
        </a:p>
      </dgm:t>
    </dgm:pt>
    <dgm:pt modelId="{FA5B5AC8-365E-554A-97E9-852A43EB9AAA}" type="sibTrans" cxnId="{E84841FB-02EA-BB48-B4E9-686A5FD6A00A}">
      <dgm:prSet/>
      <dgm:spPr/>
      <dgm:t>
        <a:bodyPr/>
        <a:lstStyle/>
        <a:p>
          <a:endParaRPr lang="zh-CN" altLang="en-US"/>
        </a:p>
      </dgm:t>
    </dgm:pt>
    <dgm:pt modelId="{501983F2-7BFD-7840-AD43-DADA3C76CEC5}">
      <dgm:prSet/>
      <dgm:spPr/>
      <dgm:t>
        <a:bodyPr/>
        <a:lstStyle/>
        <a:p>
          <a:r>
            <a:rPr lang="en-US" altLang="zh-CN" b="0" i="0" u="none"/>
            <a:t>(</a:t>
          </a:r>
          <a:r>
            <a:rPr lang="zh-CN" altLang="en-US" b="0" i="0" u="none"/>
            <a:t>一</a:t>
          </a:r>
          <a:r>
            <a:rPr lang="en-US" altLang="zh-CN" b="0" i="0" u="none"/>
            <a:t>)</a:t>
          </a:r>
          <a:r>
            <a:rPr lang="zh-CN" altLang="en-US" b="0" i="0" u="none"/>
            <a:t>权利人向义务人提出履行请求</a:t>
          </a:r>
          <a:r>
            <a:rPr lang="en-US" altLang="zh-CN" b="0" i="0" u="none"/>
            <a:t>;</a:t>
          </a:r>
        </a:p>
      </dgm:t>
    </dgm:pt>
    <dgm:pt modelId="{1F3AE2A1-D852-944A-8A89-430CB1F61247}" type="parTrans" cxnId="{49151DD4-33B6-7D4F-AAB6-B875B2A885D3}">
      <dgm:prSet/>
      <dgm:spPr/>
      <dgm:t>
        <a:bodyPr/>
        <a:lstStyle/>
        <a:p>
          <a:endParaRPr lang="zh-CN" altLang="en-US"/>
        </a:p>
      </dgm:t>
    </dgm:pt>
    <dgm:pt modelId="{3FF1D46F-FAEE-1845-A820-881E0960D7DD}" type="sibTrans" cxnId="{49151DD4-33B6-7D4F-AAB6-B875B2A885D3}">
      <dgm:prSet/>
      <dgm:spPr/>
      <dgm:t>
        <a:bodyPr/>
        <a:lstStyle/>
        <a:p>
          <a:endParaRPr lang="zh-CN" altLang="en-US"/>
        </a:p>
      </dgm:t>
    </dgm:pt>
    <dgm:pt modelId="{8CF8C1F5-C4A5-0E40-8164-5293BA994413}">
      <dgm:prSet/>
      <dgm:spPr/>
      <dgm:t>
        <a:bodyPr/>
        <a:lstStyle/>
        <a:p>
          <a:r>
            <a:rPr lang="en-US" altLang="zh-CN" b="0" i="0" u="none"/>
            <a:t>(</a:t>
          </a:r>
          <a:r>
            <a:rPr lang="zh-CN" altLang="en-US" b="0" i="0" u="none"/>
            <a:t>二</a:t>
          </a:r>
          <a:r>
            <a:rPr lang="en-US" altLang="zh-CN" b="0" i="0" u="none"/>
            <a:t>)</a:t>
          </a:r>
          <a:r>
            <a:rPr lang="zh-CN" altLang="en-US" b="0" i="0" u="none"/>
            <a:t>义务人同意履行义务</a:t>
          </a:r>
          <a:r>
            <a:rPr lang="en-US" altLang="zh-CN" b="0" i="0" u="none"/>
            <a:t>;</a:t>
          </a:r>
        </a:p>
      </dgm:t>
    </dgm:pt>
    <dgm:pt modelId="{63941FAE-6B32-C940-83E9-F089BD66FC72}" type="parTrans" cxnId="{84677641-A0AD-B049-9634-47405C34419A}">
      <dgm:prSet/>
      <dgm:spPr/>
      <dgm:t>
        <a:bodyPr/>
        <a:lstStyle/>
        <a:p>
          <a:endParaRPr lang="zh-CN" altLang="en-US"/>
        </a:p>
      </dgm:t>
    </dgm:pt>
    <dgm:pt modelId="{9B78E6B7-2307-8048-823B-1D3763FEDFAC}" type="sibTrans" cxnId="{84677641-A0AD-B049-9634-47405C34419A}">
      <dgm:prSet/>
      <dgm:spPr/>
      <dgm:t>
        <a:bodyPr/>
        <a:lstStyle/>
        <a:p>
          <a:endParaRPr lang="zh-CN" altLang="en-US"/>
        </a:p>
      </dgm:t>
    </dgm:pt>
    <dgm:pt modelId="{EB905CC9-3CFD-B24F-9EB6-5ADF5CE26BF5}">
      <dgm:prSet/>
      <dgm:spPr/>
      <dgm:t>
        <a:bodyPr/>
        <a:lstStyle/>
        <a:p>
          <a:r>
            <a:rPr lang="en-US" altLang="zh-CN" b="0" i="0" u="none"/>
            <a:t>(</a:t>
          </a:r>
          <a:r>
            <a:rPr lang="zh-CN" altLang="en-US" b="0" i="0" u="none"/>
            <a:t>三</a:t>
          </a:r>
          <a:r>
            <a:rPr lang="en-US" altLang="zh-CN" b="0" i="0" u="none"/>
            <a:t>)</a:t>
          </a:r>
          <a:r>
            <a:rPr lang="zh-CN" altLang="en-US" b="0" i="0" u="none"/>
            <a:t>权利人提起诉讼或者申请仲裁</a:t>
          </a:r>
          <a:r>
            <a:rPr lang="en-US" altLang="zh-CN" b="0" i="0" u="none"/>
            <a:t>;</a:t>
          </a:r>
        </a:p>
      </dgm:t>
    </dgm:pt>
    <dgm:pt modelId="{725D2263-76B4-804E-B293-DF25C98E6F07}" type="parTrans" cxnId="{0A39DEE6-2A14-BC4D-AAB6-A89A4BDDD5B6}">
      <dgm:prSet/>
      <dgm:spPr/>
      <dgm:t>
        <a:bodyPr/>
        <a:lstStyle/>
        <a:p>
          <a:endParaRPr lang="zh-CN" altLang="en-US"/>
        </a:p>
      </dgm:t>
    </dgm:pt>
    <dgm:pt modelId="{4E1F34A8-92E4-454E-AE3A-AB187EA879E5}" type="sibTrans" cxnId="{0A39DEE6-2A14-BC4D-AAB6-A89A4BDDD5B6}">
      <dgm:prSet/>
      <dgm:spPr/>
      <dgm:t>
        <a:bodyPr/>
        <a:lstStyle/>
        <a:p>
          <a:endParaRPr lang="zh-CN" altLang="en-US"/>
        </a:p>
      </dgm:t>
    </dgm:pt>
    <dgm:pt modelId="{FA79E24C-86B9-B24D-ADEF-920024F47FF3}">
      <dgm:prSet/>
      <dgm:spPr/>
      <dgm:t>
        <a:bodyPr/>
        <a:lstStyle/>
        <a:p>
          <a:r>
            <a:rPr lang="en-US" altLang="zh-CN" b="0" i="0" u="none"/>
            <a:t>(</a:t>
          </a:r>
          <a:r>
            <a:rPr lang="zh-CN" altLang="en-US" b="0" i="0" u="none"/>
            <a:t>四</a:t>
          </a:r>
          <a:r>
            <a:rPr lang="en-US" altLang="zh-CN" b="0" i="0" u="none"/>
            <a:t>)</a:t>
          </a:r>
          <a:r>
            <a:rPr lang="zh-CN" altLang="en-US" b="0" i="0" u="none"/>
            <a:t>与提起诉讼或者申请仲裁具有同等效力的其他情形。</a:t>
          </a:r>
        </a:p>
      </dgm:t>
    </dgm:pt>
    <dgm:pt modelId="{10CF3FFA-E6D3-D34C-B252-ECB7344CB2B9}" type="parTrans" cxnId="{BA050048-9514-E44A-8754-AE1FB8C26FAB}">
      <dgm:prSet/>
      <dgm:spPr/>
      <dgm:t>
        <a:bodyPr/>
        <a:lstStyle/>
        <a:p>
          <a:endParaRPr lang="zh-CN" altLang="en-US"/>
        </a:p>
      </dgm:t>
    </dgm:pt>
    <dgm:pt modelId="{E9DD868D-B60F-7146-995F-4D3303DA8302}" type="sibTrans" cxnId="{BA050048-9514-E44A-8754-AE1FB8C26FAB}">
      <dgm:prSet/>
      <dgm:spPr/>
      <dgm:t>
        <a:bodyPr/>
        <a:lstStyle/>
        <a:p>
          <a:endParaRPr lang="zh-CN" altLang="en-US"/>
        </a:p>
      </dgm:t>
    </dgm:pt>
    <dgm:pt modelId="{3633FE48-E5DF-9A42-8438-DF3DE613B895}" type="pres">
      <dgm:prSet presAssocID="{2E95BAE6-9BC6-C94F-AD86-D6DE6DF02FAD}" presName="vert0" presStyleCnt="0">
        <dgm:presLayoutVars>
          <dgm:dir/>
          <dgm:animOne val="branch"/>
          <dgm:animLvl val="lvl"/>
        </dgm:presLayoutVars>
      </dgm:prSet>
      <dgm:spPr/>
    </dgm:pt>
    <dgm:pt modelId="{4218B5F2-6827-EC4A-AB62-31F75128619A}" type="pres">
      <dgm:prSet presAssocID="{47BFDB05-2E01-9240-8852-E68AD1F3E2D5}" presName="thickLine" presStyleLbl="alignNode1" presStyleIdx="0" presStyleCnt="5"/>
      <dgm:spPr/>
    </dgm:pt>
    <dgm:pt modelId="{9A28FBA1-50C5-8F44-AC66-76F7EA2DC945}" type="pres">
      <dgm:prSet presAssocID="{47BFDB05-2E01-9240-8852-E68AD1F3E2D5}" presName="horz1" presStyleCnt="0"/>
      <dgm:spPr/>
    </dgm:pt>
    <dgm:pt modelId="{F5E33C46-06B6-0F4C-B4C7-C88896996CF2}" type="pres">
      <dgm:prSet presAssocID="{47BFDB05-2E01-9240-8852-E68AD1F3E2D5}" presName="tx1" presStyleLbl="revTx" presStyleIdx="0" presStyleCnt="5"/>
      <dgm:spPr/>
    </dgm:pt>
    <dgm:pt modelId="{87DE367C-A7EE-3449-B32C-C4AB73747C07}" type="pres">
      <dgm:prSet presAssocID="{47BFDB05-2E01-9240-8852-E68AD1F3E2D5}" presName="vert1" presStyleCnt="0"/>
      <dgm:spPr/>
    </dgm:pt>
    <dgm:pt modelId="{F12321CB-23B6-F04A-8C28-C276B55CEA6E}" type="pres">
      <dgm:prSet presAssocID="{501983F2-7BFD-7840-AD43-DADA3C76CEC5}" presName="thickLine" presStyleLbl="alignNode1" presStyleIdx="1" presStyleCnt="5"/>
      <dgm:spPr/>
    </dgm:pt>
    <dgm:pt modelId="{0F9CB606-50E2-ED4D-B256-BE50866A487A}" type="pres">
      <dgm:prSet presAssocID="{501983F2-7BFD-7840-AD43-DADA3C76CEC5}" presName="horz1" presStyleCnt="0"/>
      <dgm:spPr/>
    </dgm:pt>
    <dgm:pt modelId="{650A9689-628C-3843-9B1E-4178F1B5769D}" type="pres">
      <dgm:prSet presAssocID="{501983F2-7BFD-7840-AD43-DADA3C76CEC5}" presName="tx1" presStyleLbl="revTx" presStyleIdx="1" presStyleCnt="5"/>
      <dgm:spPr/>
    </dgm:pt>
    <dgm:pt modelId="{8ED0A2A2-6EE1-D644-A295-5812D9182F0B}" type="pres">
      <dgm:prSet presAssocID="{501983F2-7BFD-7840-AD43-DADA3C76CEC5}" presName="vert1" presStyleCnt="0"/>
      <dgm:spPr/>
    </dgm:pt>
    <dgm:pt modelId="{17CE9D61-46B2-5343-AD89-76D48A83C399}" type="pres">
      <dgm:prSet presAssocID="{8CF8C1F5-C4A5-0E40-8164-5293BA994413}" presName="thickLine" presStyleLbl="alignNode1" presStyleIdx="2" presStyleCnt="5"/>
      <dgm:spPr/>
    </dgm:pt>
    <dgm:pt modelId="{BEB8BBB6-4A84-8C4A-B42F-DB7837C5D3D9}" type="pres">
      <dgm:prSet presAssocID="{8CF8C1F5-C4A5-0E40-8164-5293BA994413}" presName="horz1" presStyleCnt="0"/>
      <dgm:spPr/>
    </dgm:pt>
    <dgm:pt modelId="{ECBB7E91-049B-7D41-B76C-6136AE45958C}" type="pres">
      <dgm:prSet presAssocID="{8CF8C1F5-C4A5-0E40-8164-5293BA994413}" presName="tx1" presStyleLbl="revTx" presStyleIdx="2" presStyleCnt="5"/>
      <dgm:spPr/>
    </dgm:pt>
    <dgm:pt modelId="{C1DDEF42-EFEA-A74E-835C-9C14DE07B667}" type="pres">
      <dgm:prSet presAssocID="{8CF8C1F5-C4A5-0E40-8164-5293BA994413}" presName="vert1" presStyleCnt="0"/>
      <dgm:spPr/>
    </dgm:pt>
    <dgm:pt modelId="{9CF98357-D862-D947-B9F5-A7A0B1CDF248}" type="pres">
      <dgm:prSet presAssocID="{EB905CC9-3CFD-B24F-9EB6-5ADF5CE26BF5}" presName="thickLine" presStyleLbl="alignNode1" presStyleIdx="3" presStyleCnt="5"/>
      <dgm:spPr/>
    </dgm:pt>
    <dgm:pt modelId="{8D6F270A-878C-1C4E-A20A-9CB0B9E220F6}" type="pres">
      <dgm:prSet presAssocID="{EB905CC9-3CFD-B24F-9EB6-5ADF5CE26BF5}" presName="horz1" presStyleCnt="0"/>
      <dgm:spPr/>
    </dgm:pt>
    <dgm:pt modelId="{7AD1A712-21B6-A745-BEF6-B8E77824B475}" type="pres">
      <dgm:prSet presAssocID="{EB905CC9-3CFD-B24F-9EB6-5ADF5CE26BF5}" presName="tx1" presStyleLbl="revTx" presStyleIdx="3" presStyleCnt="5"/>
      <dgm:spPr/>
    </dgm:pt>
    <dgm:pt modelId="{5352C3B3-4BBA-3E4F-AAB6-C5D32C3EBC97}" type="pres">
      <dgm:prSet presAssocID="{EB905CC9-3CFD-B24F-9EB6-5ADF5CE26BF5}" presName="vert1" presStyleCnt="0"/>
      <dgm:spPr/>
    </dgm:pt>
    <dgm:pt modelId="{D6FB1774-1C9C-1547-BE4D-A977AABCC4F4}" type="pres">
      <dgm:prSet presAssocID="{FA79E24C-86B9-B24D-ADEF-920024F47FF3}" presName="thickLine" presStyleLbl="alignNode1" presStyleIdx="4" presStyleCnt="5"/>
      <dgm:spPr/>
    </dgm:pt>
    <dgm:pt modelId="{A2AF00CD-A251-3045-8BA4-33CC3D2CB0C7}" type="pres">
      <dgm:prSet presAssocID="{FA79E24C-86B9-B24D-ADEF-920024F47FF3}" presName="horz1" presStyleCnt="0"/>
      <dgm:spPr/>
    </dgm:pt>
    <dgm:pt modelId="{3AFF915A-E6EE-B743-9A99-B6242C450D32}" type="pres">
      <dgm:prSet presAssocID="{FA79E24C-86B9-B24D-ADEF-920024F47FF3}" presName="tx1" presStyleLbl="revTx" presStyleIdx="4" presStyleCnt="5"/>
      <dgm:spPr/>
    </dgm:pt>
    <dgm:pt modelId="{58199E21-ACA7-4A4F-A5F4-3525163BCC53}" type="pres">
      <dgm:prSet presAssocID="{FA79E24C-86B9-B24D-ADEF-920024F47FF3}" presName="vert1" presStyleCnt="0"/>
      <dgm:spPr/>
    </dgm:pt>
  </dgm:ptLst>
  <dgm:cxnLst>
    <dgm:cxn modelId="{84677641-A0AD-B049-9634-47405C34419A}" srcId="{2E95BAE6-9BC6-C94F-AD86-D6DE6DF02FAD}" destId="{8CF8C1F5-C4A5-0E40-8164-5293BA994413}" srcOrd="2" destOrd="0" parTransId="{63941FAE-6B32-C940-83E9-F089BD66FC72}" sibTransId="{9B78E6B7-2307-8048-823B-1D3763FEDFAC}"/>
    <dgm:cxn modelId="{BA050048-9514-E44A-8754-AE1FB8C26FAB}" srcId="{2E95BAE6-9BC6-C94F-AD86-D6DE6DF02FAD}" destId="{FA79E24C-86B9-B24D-ADEF-920024F47FF3}" srcOrd="4" destOrd="0" parTransId="{10CF3FFA-E6D3-D34C-B252-ECB7344CB2B9}" sibTransId="{E9DD868D-B60F-7146-995F-4D3303DA8302}"/>
    <dgm:cxn modelId="{B3558E62-0614-8441-9C5A-A21671A1F6A1}" type="presOf" srcId="{501983F2-7BFD-7840-AD43-DADA3C76CEC5}" destId="{650A9689-628C-3843-9B1E-4178F1B5769D}" srcOrd="0" destOrd="0" presId="urn:microsoft.com/office/officeart/2008/layout/LinedList"/>
    <dgm:cxn modelId="{D592376E-8729-2D42-8A84-7256507F5353}" type="presOf" srcId="{FA79E24C-86B9-B24D-ADEF-920024F47FF3}" destId="{3AFF915A-E6EE-B743-9A99-B6242C450D32}" srcOrd="0" destOrd="0" presId="urn:microsoft.com/office/officeart/2008/layout/LinedList"/>
    <dgm:cxn modelId="{E5015C7B-49FE-3D4A-A5D5-86313D4808AB}" type="presOf" srcId="{2E95BAE6-9BC6-C94F-AD86-D6DE6DF02FAD}" destId="{3633FE48-E5DF-9A42-8438-DF3DE613B895}" srcOrd="0" destOrd="0" presId="urn:microsoft.com/office/officeart/2008/layout/LinedList"/>
    <dgm:cxn modelId="{874F6892-4990-C549-8464-E8082E29ABC5}" type="presOf" srcId="{EB905CC9-3CFD-B24F-9EB6-5ADF5CE26BF5}" destId="{7AD1A712-21B6-A745-BEF6-B8E77824B475}" srcOrd="0" destOrd="0" presId="urn:microsoft.com/office/officeart/2008/layout/LinedList"/>
    <dgm:cxn modelId="{7B7AFD93-08B1-D24B-B374-FAB2AA5A3B34}" type="presOf" srcId="{8CF8C1F5-C4A5-0E40-8164-5293BA994413}" destId="{ECBB7E91-049B-7D41-B76C-6136AE45958C}" srcOrd="0" destOrd="0" presId="urn:microsoft.com/office/officeart/2008/layout/LinedList"/>
    <dgm:cxn modelId="{03EA72B5-3154-7E44-94EF-506A2235E89E}" type="presOf" srcId="{47BFDB05-2E01-9240-8852-E68AD1F3E2D5}" destId="{F5E33C46-06B6-0F4C-B4C7-C88896996CF2}" srcOrd="0" destOrd="0" presId="urn:microsoft.com/office/officeart/2008/layout/LinedList"/>
    <dgm:cxn modelId="{49151DD4-33B6-7D4F-AAB6-B875B2A885D3}" srcId="{2E95BAE6-9BC6-C94F-AD86-D6DE6DF02FAD}" destId="{501983F2-7BFD-7840-AD43-DADA3C76CEC5}" srcOrd="1" destOrd="0" parTransId="{1F3AE2A1-D852-944A-8A89-430CB1F61247}" sibTransId="{3FF1D46F-FAEE-1845-A820-881E0960D7DD}"/>
    <dgm:cxn modelId="{0A39DEE6-2A14-BC4D-AAB6-A89A4BDDD5B6}" srcId="{2E95BAE6-9BC6-C94F-AD86-D6DE6DF02FAD}" destId="{EB905CC9-3CFD-B24F-9EB6-5ADF5CE26BF5}" srcOrd="3" destOrd="0" parTransId="{725D2263-76B4-804E-B293-DF25C98E6F07}" sibTransId="{4E1F34A8-92E4-454E-AE3A-AB187EA879E5}"/>
    <dgm:cxn modelId="{E84841FB-02EA-BB48-B4E9-686A5FD6A00A}" srcId="{2E95BAE6-9BC6-C94F-AD86-D6DE6DF02FAD}" destId="{47BFDB05-2E01-9240-8852-E68AD1F3E2D5}" srcOrd="0" destOrd="0" parTransId="{5C2305C8-9F56-1742-8472-E1E032AEBDE4}" sibTransId="{FA5B5AC8-365E-554A-97E9-852A43EB9AAA}"/>
    <dgm:cxn modelId="{61A3C895-629F-E649-955E-9BDBF219BD01}" type="presParOf" srcId="{3633FE48-E5DF-9A42-8438-DF3DE613B895}" destId="{4218B5F2-6827-EC4A-AB62-31F75128619A}" srcOrd="0" destOrd="0" presId="urn:microsoft.com/office/officeart/2008/layout/LinedList"/>
    <dgm:cxn modelId="{D9D8D9E2-CC76-1746-8059-875BCFBE736F}" type="presParOf" srcId="{3633FE48-E5DF-9A42-8438-DF3DE613B895}" destId="{9A28FBA1-50C5-8F44-AC66-76F7EA2DC945}" srcOrd="1" destOrd="0" presId="urn:microsoft.com/office/officeart/2008/layout/LinedList"/>
    <dgm:cxn modelId="{7C67E6C6-B6DA-DA49-B87D-EF463122553D}" type="presParOf" srcId="{9A28FBA1-50C5-8F44-AC66-76F7EA2DC945}" destId="{F5E33C46-06B6-0F4C-B4C7-C88896996CF2}" srcOrd="0" destOrd="0" presId="urn:microsoft.com/office/officeart/2008/layout/LinedList"/>
    <dgm:cxn modelId="{A84ED68E-3573-D449-82EC-F3528517536F}" type="presParOf" srcId="{9A28FBA1-50C5-8F44-AC66-76F7EA2DC945}" destId="{87DE367C-A7EE-3449-B32C-C4AB73747C07}" srcOrd="1" destOrd="0" presId="urn:microsoft.com/office/officeart/2008/layout/LinedList"/>
    <dgm:cxn modelId="{B16FA246-4893-A04D-AB57-64D68B3E7053}" type="presParOf" srcId="{3633FE48-E5DF-9A42-8438-DF3DE613B895}" destId="{F12321CB-23B6-F04A-8C28-C276B55CEA6E}" srcOrd="2" destOrd="0" presId="urn:microsoft.com/office/officeart/2008/layout/LinedList"/>
    <dgm:cxn modelId="{2CBA4058-F082-314F-8F95-CA0AE33BD9B8}" type="presParOf" srcId="{3633FE48-E5DF-9A42-8438-DF3DE613B895}" destId="{0F9CB606-50E2-ED4D-B256-BE50866A487A}" srcOrd="3" destOrd="0" presId="urn:microsoft.com/office/officeart/2008/layout/LinedList"/>
    <dgm:cxn modelId="{2E0AF8F5-E561-A04A-B4E7-E7FF14FA0606}" type="presParOf" srcId="{0F9CB606-50E2-ED4D-B256-BE50866A487A}" destId="{650A9689-628C-3843-9B1E-4178F1B5769D}" srcOrd="0" destOrd="0" presId="urn:microsoft.com/office/officeart/2008/layout/LinedList"/>
    <dgm:cxn modelId="{1A11EAE7-3144-2040-ADE9-435D5A789B31}" type="presParOf" srcId="{0F9CB606-50E2-ED4D-B256-BE50866A487A}" destId="{8ED0A2A2-6EE1-D644-A295-5812D9182F0B}" srcOrd="1" destOrd="0" presId="urn:microsoft.com/office/officeart/2008/layout/LinedList"/>
    <dgm:cxn modelId="{DCFF2446-4A03-2B4F-84C7-15A99C1FB9F3}" type="presParOf" srcId="{3633FE48-E5DF-9A42-8438-DF3DE613B895}" destId="{17CE9D61-46B2-5343-AD89-76D48A83C399}" srcOrd="4" destOrd="0" presId="urn:microsoft.com/office/officeart/2008/layout/LinedList"/>
    <dgm:cxn modelId="{CF0A0E66-5F81-594C-BAF3-C4610B0C429D}" type="presParOf" srcId="{3633FE48-E5DF-9A42-8438-DF3DE613B895}" destId="{BEB8BBB6-4A84-8C4A-B42F-DB7837C5D3D9}" srcOrd="5" destOrd="0" presId="urn:microsoft.com/office/officeart/2008/layout/LinedList"/>
    <dgm:cxn modelId="{FA10028F-AA37-B349-B5DD-F31B2C4524F3}" type="presParOf" srcId="{BEB8BBB6-4A84-8C4A-B42F-DB7837C5D3D9}" destId="{ECBB7E91-049B-7D41-B76C-6136AE45958C}" srcOrd="0" destOrd="0" presId="urn:microsoft.com/office/officeart/2008/layout/LinedList"/>
    <dgm:cxn modelId="{86A90B52-D074-FB4E-ACBE-30E478D04812}" type="presParOf" srcId="{BEB8BBB6-4A84-8C4A-B42F-DB7837C5D3D9}" destId="{C1DDEF42-EFEA-A74E-835C-9C14DE07B667}" srcOrd="1" destOrd="0" presId="urn:microsoft.com/office/officeart/2008/layout/LinedList"/>
    <dgm:cxn modelId="{6503F87F-15E3-C845-AC33-13B87875A8C5}" type="presParOf" srcId="{3633FE48-E5DF-9A42-8438-DF3DE613B895}" destId="{9CF98357-D862-D947-B9F5-A7A0B1CDF248}" srcOrd="6" destOrd="0" presId="urn:microsoft.com/office/officeart/2008/layout/LinedList"/>
    <dgm:cxn modelId="{771D1241-728A-344F-9C77-296AF576117B}" type="presParOf" srcId="{3633FE48-E5DF-9A42-8438-DF3DE613B895}" destId="{8D6F270A-878C-1C4E-A20A-9CB0B9E220F6}" srcOrd="7" destOrd="0" presId="urn:microsoft.com/office/officeart/2008/layout/LinedList"/>
    <dgm:cxn modelId="{D05F0B75-1829-9F4F-84AB-26403696313C}" type="presParOf" srcId="{8D6F270A-878C-1C4E-A20A-9CB0B9E220F6}" destId="{7AD1A712-21B6-A745-BEF6-B8E77824B475}" srcOrd="0" destOrd="0" presId="urn:microsoft.com/office/officeart/2008/layout/LinedList"/>
    <dgm:cxn modelId="{D22F8CF2-1D84-C546-B3E6-55952125BECA}" type="presParOf" srcId="{8D6F270A-878C-1C4E-A20A-9CB0B9E220F6}" destId="{5352C3B3-4BBA-3E4F-AAB6-C5D32C3EBC97}" srcOrd="1" destOrd="0" presId="urn:microsoft.com/office/officeart/2008/layout/LinedList"/>
    <dgm:cxn modelId="{5C8A6723-B70A-9A41-9BEE-452DA1E824F1}" type="presParOf" srcId="{3633FE48-E5DF-9A42-8438-DF3DE613B895}" destId="{D6FB1774-1C9C-1547-BE4D-A977AABCC4F4}" srcOrd="8" destOrd="0" presId="urn:microsoft.com/office/officeart/2008/layout/LinedList"/>
    <dgm:cxn modelId="{4892B8E7-313F-9046-B6E4-1ABC0A844D6C}" type="presParOf" srcId="{3633FE48-E5DF-9A42-8438-DF3DE613B895}" destId="{A2AF00CD-A251-3045-8BA4-33CC3D2CB0C7}" srcOrd="9" destOrd="0" presId="urn:microsoft.com/office/officeart/2008/layout/LinedList"/>
    <dgm:cxn modelId="{E7C2C342-FA92-B348-8858-B6A50413F958}" type="presParOf" srcId="{A2AF00CD-A251-3045-8BA4-33CC3D2CB0C7}" destId="{3AFF915A-E6EE-B743-9A99-B6242C450D32}" srcOrd="0" destOrd="0" presId="urn:microsoft.com/office/officeart/2008/layout/LinedList"/>
    <dgm:cxn modelId="{1A10C2B2-7B6B-9E4A-9615-A5E2CBE10C1F}" type="presParOf" srcId="{A2AF00CD-A251-3045-8BA4-33CC3D2CB0C7}" destId="{58199E21-ACA7-4A4F-A5F4-3525163BCC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417D758B-FAFA-CB4C-B84F-F51202B1E56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94AC9775-045E-1A44-BBC2-8F812A7B25D3}">
      <dgm:prSet/>
      <dgm:spPr/>
      <dgm:t>
        <a:bodyPr/>
        <a:lstStyle/>
        <a:p>
          <a:r>
            <a:rPr lang="zh-CN" altLang="en-US" b="0" i="0" u="none"/>
            <a:t>第一百九十六条　</a:t>
          </a:r>
          <a:r>
            <a:rPr lang="en-US" altLang="zh-CN" b="0" i="0" u="none"/>
            <a:t>【</a:t>
          </a:r>
          <a:r>
            <a:rPr lang="zh-CN" altLang="en-US" b="0" i="0" u="none"/>
            <a:t>不适用诉讼时效的情形</a:t>
          </a:r>
          <a:r>
            <a:rPr lang="en-US" altLang="zh-CN" b="0" i="0" u="none"/>
            <a:t>】</a:t>
          </a:r>
          <a:r>
            <a:rPr lang="zh-CN" altLang="en-US" b="0" i="0" u="none"/>
            <a:t>下列请求权不适用诉讼时效的规定</a:t>
          </a:r>
          <a:r>
            <a:rPr lang="en-US" altLang="zh-CN" b="0" i="0" u="none"/>
            <a:t>:</a:t>
          </a:r>
        </a:p>
      </dgm:t>
    </dgm:pt>
    <dgm:pt modelId="{D2097983-6396-0343-B41C-7F1CE5718157}" type="parTrans" cxnId="{72437C2A-409C-FC48-B1B2-E015CD8D1347}">
      <dgm:prSet/>
      <dgm:spPr/>
      <dgm:t>
        <a:bodyPr/>
        <a:lstStyle/>
        <a:p>
          <a:endParaRPr lang="zh-CN" altLang="en-US"/>
        </a:p>
      </dgm:t>
    </dgm:pt>
    <dgm:pt modelId="{2C462FE5-8FB9-5144-BBD3-68B2B580C6D3}" type="sibTrans" cxnId="{72437C2A-409C-FC48-B1B2-E015CD8D1347}">
      <dgm:prSet/>
      <dgm:spPr/>
      <dgm:t>
        <a:bodyPr/>
        <a:lstStyle/>
        <a:p>
          <a:endParaRPr lang="zh-CN" altLang="en-US"/>
        </a:p>
      </dgm:t>
    </dgm:pt>
    <dgm:pt modelId="{5EF484CB-7AD1-3D45-9484-3782469E97FE}">
      <dgm:prSet/>
      <dgm:spPr/>
      <dgm:t>
        <a:bodyPr/>
        <a:lstStyle/>
        <a:p>
          <a:r>
            <a:rPr lang="en-US" altLang="zh-CN" b="0" i="0" u="none"/>
            <a:t>(</a:t>
          </a:r>
          <a:r>
            <a:rPr lang="zh-CN" altLang="en-US" b="0" i="0" u="none"/>
            <a:t>一</a:t>
          </a:r>
          <a:r>
            <a:rPr lang="en-US" altLang="zh-CN" b="0" i="0" u="none"/>
            <a:t>)</a:t>
          </a:r>
          <a:r>
            <a:rPr lang="zh-CN" altLang="en-US" b="0" i="0" u="none"/>
            <a:t>请求停止侵害、排除妨碍、消除危险</a:t>
          </a:r>
          <a:r>
            <a:rPr lang="en-US" altLang="zh-CN" b="0" i="0" u="none"/>
            <a:t>;</a:t>
          </a:r>
        </a:p>
      </dgm:t>
    </dgm:pt>
    <dgm:pt modelId="{882E726A-B9D5-5C41-A113-A351B3B5BD1B}" type="parTrans" cxnId="{B5159629-504D-A549-852B-BB9870B34D9E}">
      <dgm:prSet/>
      <dgm:spPr/>
      <dgm:t>
        <a:bodyPr/>
        <a:lstStyle/>
        <a:p>
          <a:endParaRPr lang="zh-CN" altLang="en-US"/>
        </a:p>
      </dgm:t>
    </dgm:pt>
    <dgm:pt modelId="{61EBB97B-8D97-4D4A-999F-A67B7C4C2092}" type="sibTrans" cxnId="{B5159629-504D-A549-852B-BB9870B34D9E}">
      <dgm:prSet/>
      <dgm:spPr/>
      <dgm:t>
        <a:bodyPr/>
        <a:lstStyle/>
        <a:p>
          <a:endParaRPr lang="zh-CN" altLang="en-US"/>
        </a:p>
      </dgm:t>
    </dgm:pt>
    <dgm:pt modelId="{78CD045A-5294-584F-BDE2-F099DEA6B78E}">
      <dgm:prSet/>
      <dgm:spPr/>
      <dgm:t>
        <a:bodyPr/>
        <a:lstStyle/>
        <a:p>
          <a:r>
            <a:rPr lang="en-US" altLang="zh-CN" b="0" i="0" u="none"/>
            <a:t>(</a:t>
          </a:r>
          <a:r>
            <a:rPr lang="zh-CN" altLang="en-US" b="0" i="0" u="none"/>
            <a:t>二</a:t>
          </a:r>
          <a:r>
            <a:rPr lang="en-US" altLang="zh-CN" b="0" i="0" u="none"/>
            <a:t>)</a:t>
          </a:r>
          <a:r>
            <a:rPr lang="zh-CN" altLang="en-US" b="0" i="0" u="none"/>
            <a:t>不动产物权和登记的动产物权的权利人请求返还财产</a:t>
          </a:r>
          <a:r>
            <a:rPr lang="en-US" altLang="zh-CN" b="0" i="0" u="none"/>
            <a:t>;</a:t>
          </a:r>
        </a:p>
      </dgm:t>
    </dgm:pt>
    <dgm:pt modelId="{E140A720-B426-C942-9086-C44A1FC943F6}" type="parTrans" cxnId="{74EE2A39-F3E2-2949-8FC7-B5EFA86D346A}">
      <dgm:prSet/>
      <dgm:spPr/>
      <dgm:t>
        <a:bodyPr/>
        <a:lstStyle/>
        <a:p>
          <a:endParaRPr lang="zh-CN" altLang="en-US"/>
        </a:p>
      </dgm:t>
    </dgm:pt>
    <dgm:pt modelId="{87750166-928A-F447-8238-B06CD0904C61}" type="sibTrans" cxnId="{74EE2A39-F3E2-2949-8FC7-B5EFA86D346A}">
      <dgm:prSet/>
      <dgm:spPr/>
      <dgm:t>
        <a:bodyPr/>
        <a:lstStyle/>
        <a:p>
          <a:endParaRPr lang="zh-CN" altLang="en-US"/>
        </a:p>
      </dgm:t>
    </dgm:pt>
    <dgm:pt modelId="{23DF97B1-8B13-2649-89ED-455E16623138}">
      <dgm:prSet/>
      <dgm:spPr/>
      <dgm:t>
        <a:bodyPr/>
        <a:lstStyle/>
        <a:p>
          <a:r>
            <a:rPr lang="en-US" altLang="zh-CN" b="0" i="0" u="none"/>
            <a:t>(</a:t>
          </a:r>
          <a:r>
            <a:rPr lang="zh-CN" altLang="en-US" b="0" i="0" u="none"/>
            <a:t>三</a:t>
          </a:r>
          <a:r>
            <a:rPr lang="en-US" altLang="zh-CN" b="0" i="0" u="none"/>
            <a:t>)</a:t>
          </a:r>
          <a:r>
            <a:rPr lang="zh-CN" altLang="en-US" b="0" i="0" u="none"/>
            <a:t>请求支付抚养费、赡养费或者扶养费</a:t>
          </a:r>
          <a:r>
            <a:rPr lang="en-US" altLang="zh-CN" b="0" i="0" u="none"/>
            <a:t>;</a:t>
          </a:r>
        </a:p>
      </dgm:t>
    </dgm:pt>
    <dgm:pt modelId="{F7A7616B-5F3E-8745-8673-3E134C766C2F}" type="parTrans" cxnId="{62C4A805-7369-B94C-BBDD-D41B6207824F}">
      <dgm:prSet/>
      <dgm:spPr/>
      <dgm:t>
        <a:bodyPr/>
        <a:lstStyle/>
        <a:p>
          <a:endParaRPr lang="zh-CN" altLang="en-US"/>
        </a:p>
      </dgm:t>
    </dgm:pt>
    <dgm:pt modelId="{F22575AC-9A4F-9547-8814-8B12CA30ADC8}" type="sibTrans" cxnId="{62C4A805-7369-B94C-BBDD-D41B6207824F}">
      <dgm:prSet/>
      <dgm:spPr/>
      <dgm:t>
        <a:bodyPr/>
        <a:lstStyle/>
        <a:p>
          <a:endParaRPr lang="zh-CN" altLang="en-US"/>
        </a:p>
      </dgm:t>
    </dgm:pt>
    <dgm:pt modelId="{39E49B17-643B-094F-AE82-48AB19F50521}">
      <dgm:prSet/>
      <dgm:spPr/>
      <dgm:t>
        <a:bodyPr/>
        <a:lstStyle/>
        <a:p>
          <a:r>
            <a:rPr lang="en-US" altLang="zh-CN" b="0" i="0" u="none"/>
            <a:t>(</a:t>
          </a:r>
          <a:r>
            <a:rPr lang="zh-CN" altLang="en-US" b="0" i="0" u="none"/>
            <a:t>四</a:t>
          </a:r>
          <a:r>
            <a:rPr lang="en-US" altLang="zh-CN" b="0" i="0" u="none"/>
            <a:t>)</a:t>
          </a:r>
          <a:r>
            <a:rPr lang="zh-CN" altLang="en-US" b="0" i="0" u="none"/>
            <a:t>依法不适用诉讼时效的其他请求权。</a:t>
          </a:r>
        </a:p>
      </dgm:t>
    </dgm:pt>
    <dgm:pt modelId="{85BAFCAD-94CB-0348-9918-93D177E03DB7}" type="parTrans" cxnId="{6C13BE54-E317-4D4F-BB7A-AC2ACB0BCCBF}">
      <dgm:prSet/>
      <dgm:spPr/>
      <dgm:t>
        <a:bodyPr/>
        <a:lstStyle/>
        <a:p>
          <a:endParaRPr lang="zh-CN" altLang="en-US"/>
        </a:p>
      </dgm:t>
    </dgm:pt>
    <dgm:pt modelId="{3FB0BF4F-A9AD-1949-8456-FB0BB9C5EF24}" type="sibTrans" cxnId="{6C13BE54-E317-4D4F-BB7A-AC2ACB0BCCBF}">
      <dgm:prSet/>
      <dgm:spPr/>
      <dgm:t>
        <a:bodyPr/>
        <a:lstStyle/>
        <a:p>
          <a:endParaRPr lang="zh-CN" altLang="en-US"/>
        </a:p>
      </dgm:t>
    </dgm:pt>
    <dgm:pt modelId="{18FD1303-82D8-F647-B11F-1083EF355E43}" type="pres">
      <dgm:prSet presAssocID="{417D758B-FAFA-CB4C-B84F-F51202B1E56C}" presName="vert0" presStyleCnt="0">
        <dgm:presLayoutVars>
          <dgm:dir/>
          <dgm:animOne val="branch"/>
          <dgm:animLvl val="lvl"/>
        </dgm:presLayoutVars>
      </dgm:prSet>
      <dgm:spPr/>
    </dgm:pt>
    <dgm:pt modelId="{EEEDE8EC-9605-C744-91AB-65806B78517E}" type="pres">
      <dgm:prSet presAssocID="{94AC9775-045E-1A44-BBC2-8F812A7B25D3}" presName="thickLine" presStyleLbl="alignNode1" presStyleIdx="0" presStyleCnt="5"/>
      <dgm:spPr/>
    </dgm:pt>
    <dgm:pt modelId="{210D841D-0214-BB4F-8CAA-339AC1299E4B}" type="pres">
      <dgm:prSet presAssocID="{94AC9775-045E-1A44-BBC2-8F812A7B25D3}" presName="horz1" presStyleCnt="0"/>
      <dgm:spPr/>
    </dgm:pt>
    <dgm:pt modelId="{1028C78E-0A0E-484C-91C5-FAF33A80EE5E}" type="pres">
      <dgm:prSet presAssocID="{94AC9775-045E-1A44-BBC2-8F812A7B25D3}" presName="tx1" presStyleLbl="revTx" presStyleIdx="0" presStyleCnt="5"/>
      <dgm:spPr/>
    </dgm:pt>
    <dgm:pt modelId="{48694510-E685-974B-A3FA-5F7FA5B165B6}" type="pres">
      <dgm:prSet presAssocID="{94AC9775-045E-1A44-BBC2-8F812A7B25D3}" presName="vert1" presStyleCnt="0"/>
      <dgm:spPr/>
    </dgm:pt>
    <dgm:pt modelId="{18EE9B95-5D24-DF49-BD12-953CBC58ED3C}" type="pres">
      <dgm:prSet presAssocID="{5EF484CB-7AD1-3D45-9484-3782469E97FE}" presName="thickLine" presStyleLbl="alignNode1" presStyleIdx="1" presStyleCnt="5"/>
      <dgm:spPr/>
    </dgm:pt>
    <dgm:pt modelId="{A85CE54C-5808-F24C-AA4B-FCEADFCCD12A}" type="pres">
      <dgm:prSet presAssocID="{5EF484CB-7AD1-3D45-9484-3782469E97FE}" presName="horz1" presStyleCnt="0"/>
      <dgm:spPr/>
    </dgm:pt>
    <dgm:pt modelId="{77FE2B90-4D34-C441-A11F-41C8888AAE92}" type="pres">
      <dgm:prSet presAssocID="{5EF484CB-7AD1-3D45-9484-3782469E97FE}" presName="tx1" presStyleLbl="revTx" presStyleIdx="1" presStyleCnt="5"/>
      <dgm:spPr/>
    </dgm:pt>
    <dgm:pt modelId="{30A95AEC-EE28-C340-920D-DD870B0CB941}" type="pres">
      <dgm:prSet presAssocID="{5EF484CB-7AD1-3D45-9484-3782469E97FE}" presName="vert1" presStyleCnt="0"/>
      <dgm:spPr/>
    </dgm:pt>
    <dgm:pt modelId="{C8CA13C5-8BFA-4B48-A4C9-3F671BA9EA91}" type="pres">
      <dgm:prSet presAssocID="{78CD045A-5294-584F-BDE2-F099DEA6B78E}" presName="thickLine" presStyleLbl="alignNode1" presStyleIdx="2" presStyleCnt="5"/>
      <dgm:spPr/>
    </dgm:pt>
    <dgm:pt modelId="{6A32B775-4F64-8D4B-9B38-F753BFDE3748}" type="pres">
      <dgm:prSet presAssocID="{78CD045A-5294-584F-BDE2-F099DEA6B78E}" presName="horz1" presStyleCnt="0"/>
      <dgm:spPr/>
    </dgm:pt>
    <dgm:pt modelId="{B1388DD5-2562-7544-AB9B-32A4277503FB}" type="pres">
      <dgm:prSet presAssocID="{78CD045A-5294-584F-BDE2-F099DEA6B78E}" presName="tx1" presStyleLbl="revTx" presStyleIdx="2" presStyleCnt="5"/>
      <dgm:spPr/>
    </dgm:pt>
    <dgm:pt modelId="{1BA2BEC7-20CE-F443-8898-C64F462E0413}" type="pres">
      <dgm:prSet presAssocID="{78CD045A-5294-584F-BDE2-F099DEA6B78E}" presName="vert1" presStyleCnt="0"/>
      <dgm:spPr/>
    </dgm:pt>
    <dgm:pt modelId="{07042724-B0CB-2E44-BD43-944C74655198}" type="pres">
      <dgm:prSet presAssocID="{23DF97B1-8B13-2649-89ED-455E16623138}" presName="thickLine" presStyleLbl="alignNode1" presStyleIdx="3" presStyleCnt="5"/>
      <dgm:spPr/>
    </dgm:pt>
    <dgm:pt modelId="{1F7CA0AE-C5D1-024B-88B8-44551BD4A35A}" type="pres">
      <dgm:prSet presAssocID="{23DF97B1-8B13-2649-89ED-455E16623138}" presName="horz1" presStyleCnt="0"/>
      <dgm:spPr/>
    </dgm:pt>
    <dgm:pt modelId="{CEA1FD25-5FB8-8440-8205-D38011CFC15A}" type="pres">
      <dgm:prSet presAssocID="{23DF97B1-8B13-2649-89ED-455E16623138}" presName="tx1" presStyleLbl="revTx" presStyleIdx="3" presStyleCnt="5"/>
      <dgm:spPr/>
    </dgm:pt>
    <dgm:pt modelId="{5CBC8372-DFD0-A542-A914-FDB5242740B5}" type="pres">
      <dgm:prSet presAssocID="{23DF97B1-8B13-2649-89ED-455E16623138}" presName="vert1" presStyleCnt="0"/>
      <dgm:spPr/>
    </dgm:pt>
    <dgm:pt modelId="{CD2D54A1-4299-A14C-9944-FD5797D16F26}" type="pres">
      <dgm:prSet presAssocID="{39E49B17-643B-094F-AE82-48AB19F50521}" presName="thickLine" presStyleLbl="alignNode1" presStyleIdx="4" presStyleCnt="5"/>
      <dgm:spPr/>
    </dgm:pt>
    <dgm:pt modelId="{53DB944B-BCE1-1946-AF22-7F2FD6DFD35A}" type="pres">
      <dgm:prSet presAssocID="{39E49B17-643B-094F-AE82-48AB19F50521}" presName="horz1" presStyleCnt="0"/>
      <dgm:spPr/>
    </dgm:pt>
    <dgm:pt modelId="{D421F76B-EEBB-B24A-8C4D-9FE62BFA47E4}" type="pres">
      <dgm:prSet presAssocID="{39E49B17-643B-094F-AE82-48AB19F50521}" presName="tx1" presStyleLbl="revTx" presStyleIdx="4" presStyleCnt="5"/>
      <dgm:spPr/>
    </dgm:pt>
    <dgm:pt modelId="{D0984E45-7CA3-B54A-A8E8-679B1B310102}" type="pres">
      <dgm:prSet presAssocID="{39E49B17-643B-094F-AE82-48AB19F50521}" presName="vert1" presStyleCnt="0"/>
      <dgm:spPr/>
    </dgm:pt>
  </dgm:ptLst>
  <dgm:cxnLst>
    <dgm:cxn modelId="{62C4A805-7369-B94C-BBDD-D41B6207824F}" srcId="{417D758B-FAFA-CB4C-B84F-F51202B1E56C}" destId="{23DF97B1-8B13-2649-89ED-455E16623138}" srcOrd="3" destOrd="0" parTransId="{F7A7616B-5F3E-8745-8673-3E134C766C2F}" sibTransId="{F22575AC-9A4F-9547-8814-8B12CA30ADC8}"/>
    <dgm:cxn modelId="{8CA7FF1D-4943-654A-A7C4-9F32185FDCCB}" type="presOf" srcId="{5EF484CB-7AD1-3D45-9484-3782469E97FE}" destId="{77FE2B90-4D34-C441-A11F-41C8888AAE92}" srcOrd="0" destOrd="0" presId="urn:microsoft.com/office/officeart/2008/layout/LinedList"/>
    <dgm:cxn modelId="{B5159629-504D-A549-852B-BB9870B34D9E}" srcId="{417D758B-FAFA-CB4C-B84F-F51202B1E56C}" destId="{5EF484CB-7AD1-3D45-9484-3782469E97FE}" srcOrd="1" destOrd="0" parTransId="{882E726A-B9D5-5C41-A113-A351B3B5BD1B}" sibTransId="{61EBB97B-8D97-4D4A-999F-A67B7C4C2092}"/>
    <dgm:cxn modelId="{72437C2A-409C-FC48-B1B2-E015CD8D1347}" srcId="{417D758B-FAFA-CB4C-B84F-F51202B1E56C}" destId="{94AC9775-045E-1A44-BBC2-8F812A7B25D3}" srcOrd="0" destOrd="0" parTransId="{D2097983-6396-0343-B41C-7F1CE5718157}" sibTransId="{2C462FE5-8FB9-5144-BBD3-68B2B580C6D3}"/>
    <dgm:cxn modelId="{74EE2A39-F3E2-2949-8FC7-B5EFA86D346A}" srcId="{417D758B-FAFA-CB4C-B84F-F51202B1E56C}" destId="{78CD045A-5294-584F-BDE2-F099DEA6B78E}" srcOrd="2" destOrd="0" parTransId="{E140A720-B426-C942-9086-C44A1FC943F6}" sibTransId="{87750166-928A-F447-8238-B06CD0904C61}"/>
    <dgm:cxn modelId="{C86E2252-2FBF-E343-B079-243F59733E88}" type="presOf" srcId="{78CD045A-5294-584F-BDE2-F099DEA6B78E}" destId="{B1388DD5-2562-7544-AB9B-32A4277503FB}" srcOrd="0" destOrd="0" presId="urn:microsoft.com/office/officeart/2008/layout/LinedList"/>
    <dgm:cxn modelId="{6C13BE54-E317-4D4F-BB7A-AC2ACB0BCCBF}" srcId="{417D758B-FAFA-CB4C-B84F-F51202B1E56C}" destId="{39E49B17-643B-094F-AE82-48AB19F50521}" srcOrd="4" destOrd="0" parTransId="{85BAFCAD-94CB-0348-9918-93D177E03DB7}" sibTransId="{3FB0BF4F-A9AD-1949-8456-FB0BB9C5EF24}"/>
    <dgm:cxn modelId="{17C828AF-FEE5-C147-88DA-1B6FFF2B9786}" type="presOf" srcId="{417D758B-FAFA-CB4C-B84F-F51202B1E56C}" destId="{18FD1303-82D8-F647-B11F-1083EF355E43}" srcOrd="0" destOrd="0" presId="urn:microsoft.com/office/officeart/2008/layout/LinedList"/>
    <dgm:cxn modelId="{7C0E87C4-4D07-2845-9976-7AFA62185D42}" type="presOf" srcId="{39E49B17-643B-094F-AE82-48AB19F50521}" destId="{D421F76B-EEBB-B24A-8C4D-9FE62BFA47E4}" srcOrd="0" destOrd="0" presId="urn:microsoft.com/office/officeart/2008/layout/LinedList"/>
    <dgm:cxn modelId="{D3D70DD0-B2D6-3A4D-855C-91C001EE024C}" type="presOf" srcId="{23DF97B1-8B13-2649-89ED-455E16623138}" destId="{CEA1FD25-5FB8-8440-8205-D38011CFC15A}" srcOrd="0" destOrd="0" presId="urn:microsoft.com/office/officeart/2008/layout/LinedList"/>
    <dgm:cxn modelId="{AF1380D2-7B7D-354E-B8AD-28EC1D0F85DD}" type="presOf" srcId="{94AC9775-045E-1A44-BBC2-8F812A7B25D3}" destId="{1028C78E-0A0E-484C-91C5-FAF33A80EE5E}" srcOrd="0" destOrd="0" presId="urn:microsoft.com/office/officeart/2008/layout/LinedList"/>
    <dgm:cxn modelId="{686B8CA5-D2F3-AE42-8579-5E5E9676E64C}" type="presParOf" srcId="{18FD1303-82D8-F647-B11F-1083EF355E43}" destId="{EEEDE8EC-9605-C744-91AB-65806B78517E}" srcOrd="0" destOrd="0" presId="urn:microsoft.com/office/officeart/2008/layout/LinedList"/>
    <dgm:cxn modelId="{AE08D29C-739F-B941-913F-2FC1CF70A293}" type="presParOf" srcId="{18FD1303-82D8-F647-B11F-1083EF355E43}" destId="{210D841D-0214-BB4F-8CAA-339AC1299E4B}" srcOrd="1" destOrd="0" presId="urn:microsoft.com/office/officeart/2008/layout/LinedList"/>
    <dgm:cxn modelId="{EB45B301-D995-B14F-98A4-C43A8BE4AFEF}" type="presParOf" srcId="{210D841D-0214-BB4F-8CAA-339AC1299E4B}" destId="{1028C78E-0A0E-484C-91C5-FAF33A80EE5E}" srcOrd="0" destOrd="0" presId="urn:microsoft.com/office/officeart/2008/layout/LinedList"/>
    <dgm:cxn modelId="{DFF3FF71-3DF3-B046-AFC6-01C164CFA974}" type="presParOf" srcId="{210D841D-0214-BB4F-8CAA-339AC1299E4B}" destId="{48694510-E685-974B-A3FA-5F7FA5B165B6}" srcOrd="1" destOrd="0" presId="urn:microsoft.com/office/officeart/2008/layout/LinedList"/>
    <dgm:cxn modelId="{D949CCCB-EC79-CD43-863D-5D7F63C8AD88}" type="presParOf" srcId="{18FD1303-82D8-F647-B11F-1083EF355E43}" destId="{18EE9B95-5D24-DF49-BD12-953CBC58ED3C}" srcOrd="2" destOrd="0" presId="urn:microsoft.com/office/officeart/2008/layout/LinedList"/>
    <dgm:cxn modelId="{AD7C451B-CA5B-1E49-8495-638809E51747}" type="presParOf" srcId="{18FD1303-82D8-F647-B11F-1083EF355E43}" destId="{A85CE54C-5808-F24C-AA4B-FCEADFCCD12A}" srcOrd="3" destOrd="0" presId="urn:microsoft.com/office/officeart/2008/layout/LinedList"/>
    <dgm:cxn modelId="{9784E8A9-974C-5B4E-8FB9-EBA244328BA6}" type="presParOf" srcId="{A85CE54C-5808-F24C-AA4B-FCEADFCCD12A}" destId="{77FE2B90-4D34-C441-A11F-41C8888AAE92}" srcOrd="0" destOrd="0" presId="urn:microsoft.com/office/officeart/2008/layout/LinedList"/>
    <dgm:cxn modelId="{5D7B0861-465F-8146-8AC2-1FE7819379C2}" type="presParOf" srcId="{A85CE54C-5808-F24C-AA4B-FCEADFCCD12A}" destId="{30A95AEC-EE28-C340-920D-DD870B0CB941}" srcOrd="1" destOrd="0" presId="urn:microsoft.com/office/officeart/2008/layout/LinedList"/>
    <dgm:cxn modelId="{5E75D816-01BB-A845-B15C-34187B255740}" type="presParOf" srcId="{18FD1303-82D8-F647-B11F-1083EF355E43}" destId="{C8CA13C5-8BFA-4B48-A4C9-3F671BA9EA91}" srcOrd="4" destOrd="0" presId="urn:microsoft.com/office/officeart/2008/layout/LinedList"/>
    <dgm:cxn modelId="{916FDF21-60B1-3C49-BFB3-8245BFBC32D2}" type="presParOf" srcId="{18FD1303-82D8-F647-B11F-1083EF355E43}" destId="{6A32B775-4F64-8D4B-9B38-F753BFDE3748}" srcOrd="5" destOrd="0" presId="urn:microsoft.com/office/officeart/2008/layout/LinedList"/>
    <dgm:cxn modelId="{FAB0D789-2537-3E4A-8EF9-5D4516DFD16D}" type="presParOf" srcId="{6A32B775-4F64-8D4B-9B38-F753BFDE3748}" destId="{B1388DD5-2562-7544-AB9B-32A4277503FB}" srcOrd="0" destOrd="0" presId="urn:microsoft.com/office/officeart/2008/layout/LinedList"/>
    <dgm:cxn modelId="{2D38E585-5307-F64E-86EC-DCC7ACE356AF}" type="presParOf" srcId="{6A32B775-4F64-8D4B-9B38-F753BFDE3748}" destId="{1BA2BEC7-20CE-F443-8898-C64F462E0413}" srcOrd="1" destOrd="0" presId="urn:microsoft.com/office/officeart/2008/layout/LinedList"/>
    <dgm:cxn modelId="{B31A37B0-6875-4F44-AC5D-2F391B8F2E95}" type="presParOf" srcId="{18FD1303-82D8-F647-B11F-1083EF355E43}" destId="{07042724-B0CB-2E44-BD43-944C74655198}" srcOrd="6" destOrd="0" presId="urn:microsoft.com/office/officeart/2008/layout/LinedList"/>
    <dgm:cxn modelId="{9ED74A46-01E6-DE4B-A72E-917BDE24F851}" type="presParOf" srcId="{18FD1303-82D8-F647-B11F-1083EF355E43}" destId="{1F7CA0AE-C5D1-024B-88B8-44551BD4A35A}" srcOrd="7" destOrd="0" presId="urn:microsoft.com/office/officeart/2008/layout/LinedList"/>
    <dgm:cxn modelId="{069A31A6-4D1E-AB44-A6BC-75A30D61B66B}" type="presParOf" srcId="{1F7CA0AE-C5D1-024B-88B8-44551BD4A35A}" destId="{CEA1FD25-5FB8-8440-8205-D38011CFC15A}" srcOrd="0" destOrd="0" presId="urn:microsoft.com/office/officeart/2008/layout/LinedList"/>
    <dgm:cxn modelId="{D902B535-3078-2D4C-B776-ECEDCC033925}" type="presParOf" srcId="{1F7CA0AE-C5D1-024B-88B8-44551BD4A35A}" destId="{5CBC8372-DFD0-A542-A914-FDB5242740B5}" srcOrd="1" destOrd="0" presId="urn:microsoft.com/office/officeart/2008/layout/LinedList"/>
    <dgm:cxn modelId="{ADB7197E-0D37-A142-B8B3-6FC499C3D2D2}" type="presParOf" srcId="{18FD1303-82D8-F647-B11F-1083EF355E43}" destId="{CD2D54A1-4299-A14C-9944-FD5797D16F26}" srcOrd="8" destOrd="0" presId="urn:microsoft.com/office/officeart/2008/layout/LinedList"/>
    <dgm:cxn modelId="{BC818D3A-EA4C-724D-A299-1BFFC49663EF}" type="presParOf" srcId="{18FD1303-82D8-F647-B11F-1083EF355E43}" destId="{53DB944B-BCE1-1946-AF22-7F2FD6DFD35A}" srcOrd="9" destOrd="0" presId="urn:microsoft.com/office/officeart/2008/layout/LinedList"/>
    <dgm:cxn modelId="{40521C85-BBD5-984C-9EDF-231B6D33825D}" type="presParOf" srcId="{53DB944B-BCE1-1946-AF22-7F2FD6DFD35A}" destId="{D421F76B-EEBB-B24A-8C4D-9FE62BFA47E4}" srcOrd="0" destOrd="0" presId="urn:microsoft.com/office/officeart/2008/layout/LinedList"/>
    <dgm:cxn modelId="{AE4F03DB-31B8-C844-975C-74F4EB551255}" type="presParOf" srcId="{53DB944B-BCE1-1946-AF22-7F2FD6DFD35A}" destId="{D0984E45-7CA3-B54A-A8E8-679B1B3101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46502B1-8007-5743-9B5C-F09EE10C5CF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3862520B-AE8B-5A47-95AC-75B2296129AD}">
      <dgm:prSet/>
      <dgm:spPr/>
      <dgm:t>
        <a:bodyPr/>
        <a:lstStyle/>
        <a:p>
          <a:r>
            <a:rPr lang="zh-CN" altLang="en-US" b="0" i="0" u="none"/>
            <a:t>第一百九十七条　</a:t>
          </a:r>
          <a:r>
            <a:rPr lang="en-US" altLang="zh-CN" b="0" i="0" u="none"/>
            <a:t>【</a:t>
          </a:r>
          <a:r>
            <a:rPr lang="zh-CN" altLang="en-US" b="0" i="0" u="none"/>
            <a:t>诉讼时效法定、时效利益预先放弃无效</a:t>
          </a:r>
          <a:r>
            <a:rPr lang="en-US" altLang="zh-CN" b="0" i="0" u="none"/>
            <a:t>】</a:t>
          </a:r>
          <a:r>
            <a:rPr lang="zh-CN" altLang="en-US" b="0" i="0" u="none"/>
            <a:t>诉讼时效的期间、计算方法以及中止、中断的事由由法律规定</a:t>
          </a:r>
          <a:r>
            <a:rPr lang="en-US" altLang="zh-CN" b="0" i="0" u="none"/>
            <a:t>,</a:t>
          </a:r>
          <a:r>
            <a:rPr lang="zh-CN" altLang="en-US" b="0" i="0" u="none"/>
            <a:t>当事人约定无效。</a:t>
          </a:r>
        </a:p>
      </dgm:t>
    </dgm:pt>
    <dgm:pt modelId="{C8C26379-8613-F340-8BFB-6EB79ED0B187}" type="parTrans" cxnId="{354F259B-8DAD-664C-95FA-3DC3190148B3}">
      <dgm:prSet/>
      <dgm:spPr/>
      <dgm:t>
        <a:bodyPr/>
        <a:lstStyle/>
        <a:p>
          <a:endParaRPr lang="zh-CN" altLang="en-US"/>
        </a:p>
      </dgm:t>
    </dgm:pt>
    <dgm:pt modelId="{DE379EDF-AAC6-ED43-911F-05BB4920FB0A}" type="sibTrans" cxnId="{354F259B-8DAD-664C-95FA-3DC3190148B3}">
      <dgm:prSet/>
      <dgm:spPr/>
      <dgm:t>
        <a:bodyPr/>
        <a:lstStyle/>
        <a:p>
          <a:endParaRPr lang="zh-CN" altLang="en-US"/>
        </a:p>
      </dgm:t>
    </dgm:pt>
    <dgm:pt modelId="{23B9D3F2-28C5-1D41-9A49-085697C1BE1F}">
      <dgm:prSet/>
      <dgm:spPr/>
      <dgm:t>
        <a:bodyPr/>
        <a:lstStyle/>
        <a:p>
          <a:r>
            <a:rPr lang="zh-CN" altLang="en-US" b="0" i="0" u="none"/>
            <a:t>当事人对诉讼时效利益的预先放弃无效。</a:t>
          </a:r>
        </a:p>
      </dgm:t>
    </dgm:pt>
    <dgm:pt modelId="{C6A2DBF4-6AD8-7446-B68E-D4C4B007DF12}" type="parTrans" cxnId="{10CA1655-5CD2-094D-9CA8-DCF9F7DC28A3}">
      <dgm:prSet/>
      <dgm:spPr/>
      <dgm:t>
        <a:bodyPr/>
        <a:lstStyle/>
        <a:p>
          <a:endParaRPr lang="zh-CN" altLang="en-US"/>
        </a:p>
      </dgm:t>
    </dgm:pt>
    <dgm:pt modelId="{AD3C8C2D-9614-AA45-A55D-14057A16938A}" type="sibTrans" cxnId="{10CA1655-5CD2-094D-9CA8-DCF9F7DC28A3}">
      <dgm:prSet/>
      <dgm:spPr/>
      <dgm:t>
        <a:bodyPr/>
        <a:lstStyle/>
        <a:p>
          <a:endParaRPr lang="zh-CN" altLang="en-US"/>
        </a:p>
      </dgm:t>
    </dgm:pt>
    <dgm:pt modelId="{589ECCD7-41AA-0B43-928E-FDADDA304143}">
      <dgm:prSet/>
      <dgm:spPr/>
      <dgm:t>
        <a:bodyPr/>
        <a:lstStyle/>
        <a:p>
          <a:r>
            <a:rPr lang="zh-CN" altLang="en-US" b="0" i="0" u="none"/>
            <a:t>第一百九十八条　</a:t>
          </a:r>
          <a:r>
            <a:rPr lang="en-US" altLang="zh-CN" b="0" i="0" u="none"/>
            <a:t>【</a:t>
          </a:r>
          <a:r>
            <a:rPr lang="zh-CN" altLang="en-US" b="0" i="0" u="none"/>
            <a:t>仲裁时效</a:t>
          </a:r>
          <a:r>
            <a:rPr lang="en-US" altLang="zh-CN" b="0" i="0" u="none"/>
            <a:t>】</a:t>
          </a:r>
          <a:r>
            <a:rPr lang="zh-CN" altLang="en-US" b="0" i="0" u="none"/>
            <a:t>法律对仲裁时效有规定的</a:t>
          </a:r>
          <a:r>
            <a:rPr lang="en-US" altLang="zh-CN" b="0" i="0" u="none"/>
            <a:t>,</a:t>
          </a:r>
          <a:r>
            <a:rPr lang="zh-CN" altLang="en-US" b="0" i="0" u="none"/>
            <a:t>依照其规定</a:t>
          </a:r>
          <a:r>
            <a:rPr lang="en-US" altLang="zh-CN" b="0" i="0" u="none"/>
            <a:t>;</a:t>
          </a:r>
          <a:r>
            <a:rPr lang="zh-CN" altLang="en-US" b="0" i="0" u="none"/>
            <a:t>没有规定的</a:t>
          </a:r>
          <a:r>
            <a:rPr lang="en-US" altLang="zh-CN" b="0" i="0" u="none"/>
            <a:t>,</a:t>
          </a:r>
          <a:r>
            <a:rPr lang="zh-CN" altLang="en-US" b="0" i="0" u="none"/>
            <a:t>适用诉讼时效的规定。</a:t>
          </a:r>
        </a:p>
      </dgm:t>
    </dgm:pt>
    <dgm:pt modelId="{69E3C7AA-52A1-854E-BD51-2AEBB50AB6E3}" type="parTrans" cxnId="{2FC99AB1-6D59-6A4F-BEA1-9494C84209EF}">
      <dgm:prSet/>
      <dgm:spPr/>
      <dgm:t>
        <a:bodyPr/>
        <a:lstStyle/>
        <a:p>
          <a:endParaRPr lang="zh-CN" altLang="en-US"/>
        </a:p>
      </dgm:t>
    </dgm:pt>
    <dgm:pt modelId="{54B7348D-5900-9046-B99D-4296D4BAB8CC}" type="sibTrans" cxnId="{2FC99AB1-6D59-6A4F-BEA1-9494C84209EF}">
      <dgm:prSet/>
      <dgm:spPr/>
      <dgm:t>
        <a:bodyPr/>
        <a:lstStyle/>
        <a:p>
          <a:endParaRPr lang="zh-CN" altLang="en-US"/>
        </a:p>
      </dgm:t>
    </dgm:pt>
    <dgm:pt modelId="{5175FA55-C1E8-8047-AC01-EFDCAAD0A22C}">
      <dgm:prSet/>
      <dgm:spPr/>
      <dgm:t>
        <a:bodyPr/>
        <a:lstStyle/>
        <a:p>
          <a:r>
            <a:rPr lang="zh-CN" altLang="en-US" b="0" i="0" u="none"/>
            <a:t>第一百九十九条　</a:t>
          </a:r>
          <a:r>
            <a:rPr lang="en-US" altLang="zh-CN" b="0" i="0" u="none"/>
            <a:t>【</a:t>
          </a:r>
          <a:r>
            <a:rPr lang="zh-CN" altLang="en-US" b="0" i="0" u="none"/>
            <a:t>除斥期间</a:t>
          </a:r>
          <a:r>
            <a:rPr lang="en-US" altLang="zh-CN" b="0" i="0" u="none"/>
            <a:t>】</a:t>
          </a:r>
          <a:r>
            <a:rPr lang="zh-CN" altLang="en-US" b="0" i="0" u="none"/>
            <a:t>法律规定或者当事人约定的撤销权、解除权等权利的存续期间</a:t>
          </a:r>
          <a:r>
            <a:rPr lang="en-US" altLang="zh-CN" b="0" i="0" u="none"/>
            <a:t>,</a:t>
          </a:r>
          <a:r>
            <a:rPr lang="zh-CN" altLang="en-US" b="0" i="0" u="none"/>
            <a:t>除法律另有规定外</a:t>
          </a:r>
          <a:r>
            <a:rPr lang="en-US" altLang="zh-CN" b="0" i="0" u="none"/>
            <a:t>,</a:t>
          </a:r>
          <a:r>
            <a:rPr lang="zh-CN" altLang="en-US" b="0" i="0" u="none"/>
            <a:t>自权利人知道或者应当知道权利产生之日起计算</a:t>
          </a:r>
          <a:r>
            <a:rPr lang="en-US" altLang="zh-CN" b="0" i="0" u="none"/>
            <a:t>,</a:t>
          </a:r>
          <a:r>
            <a:rPr lang="zh-CN" altLang="en-US" b="0" i="0" u="none"/>
            <a:t>不适用有关诉讼时效中止、中断和延长的规定。存续期间届满</a:t>
          </a:r>
          <a:r>
            <a:rPr lang="en-US" altLang="zh-CN" b="0" i="0" u="none"/>
            <a:t>,</a:t>
          </a:r>
          <a:r>
            <a:rPr lang="zh-CN" altLang="en-US" b="0" i="0" u="none"/>
            <a:t>撤销权、解除权等权利消灭。</a:t>
          </a:r>
        </a:p>
      </dgm:t>
    </dgm:pt>
    <dgm:pt modelId="{799BC4F6-7447-964F-9FD3-5397DA2C9193}" type="parTrans" cxnId="{35DF5D81-5116-1049-99C0-8B5E79895CD9}">
      <dgm:prSet/>
      <dgm:spPr/>
      <dgm:t>
        <a:bodyPr/>
        <a:lstStyle/>
        <a:p>
          <a:endParaRPr lang="zh-CN" altLang="en-US"/>
        </a:p>
      </dgm:t>
    </dgm:pt>
    <dgm:pt modelId="{A6A052A6-E7D9-1749-929D-295688BD2145}" type="sibTrans" cxnId="{35DF5D81-5116-1049-99C0-8B5E79895CD9}">
      <dgm:prSet/>
      <dgm:spPr/>
      <dgm:t>
        <a:bodyPr/>
        <a:lstStyle/>
        <a:p>
          <a:endParaRPr lang="zh-CN" altLang="en-US"/>
        </a:p>
      </dgm:t>
    </dgm:pt>
    <dgm:pt modelId="{0DC3DB59-9246-BE41-B0E0-EBAB89C8065A}" type="pres">
      <dgm:prSet presAssocID="{546502B1-8007-5743-9B5C-F09EE10C5CF9}" presName="vert0" presStyleCnt="0">
        <dgm:presLayoutVars>
          <dgm:dir/>
          <dgm:animOne val="branch"/>
          <dgm:animLvl val="lvl"/>
        </dgm:presLayoutVars>
      </dgm:prSet>
      <dgm:spPr/>
    </dgm:pt>
    <dgm:pt modelId="{34FE8DEE-90D2-5F45-BE7C-617202A17958}" type="pres">
      <dgm:prSet presAssocID="{3862520B-AE8B-5A47-95AC-75B2296129AD}" presName="thickLine" presStyleLbl="alignNode1" presStyleIdx="0" presStyleCnt="4"/>
      <dgm:spPr/>
    </dgm:pt>
    <dgm:pt modelId="{01EB8E16-66F3-D346-A4FA-1094DA0749A0}" type="pres">
      <dgm:prSet presAssocID="{3862520B-AE8B-5A47-95AC-75B2296129AD}" presName="horz1" presStyleCnt="0"/>
      <dgm:spPr/>
    </dgm:pt>
    <dgm:pt modelId="{2BFC1A96-F5DD-7341-9F89-7C911FDBDF63}" type="pres">
      <dgm:prSet presAssocID="{3862520B-AE8B-5A47-95AC-75B2296129AD}" presName="tx1" presStyleLbl="revTx" presStyleIdx="0" presStyleCnt="4"/>
      <dgm:spPr/>
    </dgm:pt>
    <dgm:pt modelId="{CE1CCC55-DF38-4F4E-BA18-87D1C2B0CA24}" type="pres">
      <dgm:prSet presAssocID="{3862520B-AE8B-5A47-95AC-75B2296129AD}" presName="vert1" presStyleCnt="0"/>
      <dgm:spPr/>
    </dgm:pt>
    <dgm:pt modelId="{D86D81CD-09A3-B347-A34D-379A3311FE06}" type="pres">
      <dgm:prSet presAssocID="{23B9D3F2-28C5-1D41-9A49-085697C1BE1F}" presName="thickLine" presStyleLbl="alignNode1" presStyleIdx="1" presStyleCnt="4"/>
      <dgm:spPr/>
    </dgm:pt>
    <dgm:pt modelId="{E1980590-7B9F-284A-8803-3CA5663A2A18}" type="pres">
      <dgm:prSet presAssocID="{23B9D3F2-28C5-1D41-9A49-085697C1BE1F}" presName="horz1" presStyleCnt="0"/>
      <dgm:spPr/>
    </dgm:pt>
    <dgm:pt modelId="{A9001167-0251-7343-B79B-C144BB209F9F}" type="pres">
      <dgm:prSet presAssocID="{23B9D3F2-28C5-1D41-9A49-085697C1BE1F}" presName="tx1" presStyleLbl="revTx" presStyleIdx="1" presStyleCnt="4"/>
      <dgm:spPr/>
    </dgm:pt>
    <dgm:pt modelId="{4749E0CD-F9A4-2A4B-880B-8D086146407B}" type="pres">
      <dgm:prSet presAssocID="{23B9D3F2-28C5-1D41-9A49-085697C1BE1F}" presName="vert1" presStyleCnt="0"/>
      <dgm:spPr/>
    </dgm:pt>
    <dgm:pt modelId="{FA469895-7F6A-0B41-8ACD-CCF057FF835D}" type="pres">
      <dgm:prSet presAssocID="{589ECCD7-41AA-0B43-928E-FDADDA304143}" presName="thickLine" presStyleLbl="alignNode1" presStyleIdx="2" presStyleCnt="4"/>
      <dgm:spPr/>
    </dgm:pt>
    <dgm:pt modelId="{835842AD-71A6-604F-B8E5-650A0D294E34}" type="pres">
      <dgm:prSet presAssocID="{589ECCD7-41AA-0B43-928E-FDADDA304143}" presName="horz1" presStyleCnt="0"/>
      <dgm:spPr/>
    </dgm:pt>
    <dgm:pt modelId="{9C3D3234-B92E-D249-B40B-C53661C30A5B}" type="pres">
      <dgm:prSet presAssocID="{589ECCD7-41AA-0B43-928E-FDADDA304143}" presName="tx1" presStyleLbl="revTx" presStyleIdx="2" presStyleCnt="4"/>
      <dgm:spPr/>
    </dgm:pt>
    <dgm:pt modelId="{AE2E639C-3CD6-204E-B7A4-3C875994D8B5}" type="pres">
      <dgm:prSet presAssocID="{589ECCD7-41AA-0B43-928E-FDADDA304143}" presName="vert1" presStyleCnt="0"/>
      <dgm:spPr/>
    </dgm:pt>
    <dgm:pt modelId="{71D739A6-D475-324D-AEE9-7647601D259C}" type="pres">
      <dgm:prSet presAssocID="{5175FA55-C1E8-8047-AC01-EFDCAAD0A22C}" presName="thickLine" presStyleLbl="alignNode1" presStyleIdx="3" presStyleCnt="4"/>
      <dgm:spPr/>
    </dgm:pt>
    <dgm:pt modelId="{BD4C7B0F-0D45-4F4C-A4D4-7C63863B0582}" type="pres">
      <dgm:prSet presAssocID="{5175FA55-C1E8-8047-AC01-EFDCAAD0A22C}" presName="horz1" presStyleCnt="0"/>
      <dgm:spPr/>
    </dgm:pt>
    <dgm:pt modelId="{7547CB8F-D4E4-AD44-954C-BEE3239820E8}" type="pres">
      <dgm:prSet presAssocID="{5175FA55-C1E8-8047-AC01-EFDCAAD0A22C}" presName="tx1" presStyleLbl="revTx" presStyleIdx="3" presStyleCnt="4"/>
      <dgm:spPr/>
    </dgm:pt>
    <dgm:pt modelId="{733DEBCD-149B-F54F-8017-CB9826F84BC3}" type="pres">
      <dgm:prSet presAssocID="{5175FA55-C1E8-8047-AC01-EFDCAAD0A22C}" presName="vert1" presStyleCnt="0"/>
      <dgm:spPr/>
    </dgm:pt>
  </dgm:ptLst>
  <dgm:cxnLst>
    <dgm:cxn modelId="{FE64D100-68E8-5D47-BBFE-75F6FED35D43}" type="presOf" srcId="{589ECCD7-41AA-0B43-928E-FDADDA304143}" destId="{9C3D3234-B92E-D249-B40B-C53661C30A5B}" srcOrd="0" destOrd="0" presId="urn:microsoft.com/office/officeart/2008/layout/LinedList"/>
    <dgm:cxn modelId="{BF1BF62E-E88F-9D42-BCE3-C289136C202D}" type="presOf" srcId="{5175FA55-C1E8-8047-AC01-EFDCAAD0A22C}" destId="{7547CB8F-D4E4-AD44-954C-BEE3239820E8}" srcOrd="0" destOrd="0" presId="urn:microsoft.com/office/officeart/2008/layout/LinedList"/>
    <dgm:cxn modelId="{A127112F-0ACE-B44F-956C-C5CCE3DA5A32}" type="presOf" srcId="{546502B1-8007-5743-9B5C-F09EE10C5CF9}" destId="{0DC3DB59-9246-BE41-B0E0-EBAB89C8065A}" srcOrd="0" destOrd="0" presId="urn:microsoft.com/office/officeart/2008/layout/LinedList"/>
    <dgm:cxn modelId="{10CA1655-5CD2-094D-9CA8-DCF9F7DC28A3}" srcId="{546502B1-8007-5743-9B5C-F09EE10C5CF9}" destId="{23B9D3F2-28C5-1D41-9A49-085697C1BE1F}" srcOrd="1" destOrd="0" parTransId="{C6A2DBF4-6AD8-7446-B68E-D4C4B007DF12}" sibTransId="{AD3C8C2D-9614-AA45-A55D-14057A16938A}"/>
    <dgm:cxn modelId="{ECB83D74-F5FF-C944-BD37-694F006222A1}" type="presOf" srcId="{3862520B-AE8B-5A47-95AC-75B2296129AD}" destId="{2BFC1A96-F5DD-7341-9F89-7C911FDBDF63}" srcOrd="0" destOrd="0" presId="urn:microsoft.com/office/officeart/2008/layout/LinedList"/>
    <dgm:cxn modelId="{35DF5D81-5116-1049-99C0-8B5E79895CD9}" srcId="{546502B1-8007-5743-9B5C-F09EE10C5CF9}" destId="{5175FA55-C1E8-8047-AC01-EFDCAAD0A22C}" srcOrd="3" destOrd="0" parTransId="{799BC4F6-7447-964F-9FD3-5397DA2C9193}" sibTransId="{A6A052A6-E7D9-1749-929D-295688BD2145}"/>
    <dgm:cxn modelId="{354F259B-8DAD-664C-95FA-3DC3190148B3}" srcId="{546502B1-8007-5743-9B5C-F09EE10C5CF9}" destId="{3862520B-AE8B-5A47-95AC-75B2296129AD}" srcOrd="0" destOrd="0" parTransId="{C8C26379-8613-F340-8BFB-6EB79ED0B187}" sibTransId="{DE379EDF-AAC6-ED43-911F-05BB4920FB0A}"/>
    <dgm:cxn modelId="{2FC99AB1-6D59-6A4F-BEA1-9494C84209EF}" srcId="{546502B1-8007-5743-9B5C-F09EE10C5CF9}" destId="{589ECCD7-41AA-0B43-928E-FDADDA304143}" srcOrd="2" destOrd="0" parTransId="{69E3C7AA-52A1-854E-BD51-2AEBB50AB6E3}" sibTransId="{54B7348D-5900-9046-B99D-4296D4BAB8CC}"/>
    <dgm:cxn modelId="{EBA2F9DB-823E-A444-93A8-4B54F877DBD6}" type="presOf" srcId="{23B9D3F2-28C5-1D41-9A49-085697C1BE1F}" destId="{A9001167-0251-7343-B79B-C144BB209F9F}" srcOrd="0" destOrd="0" presId="urn:microsoft.com/office/officeart/2008/layout/LinedList"/>
    <dgm:cxn modelId="{AB0B6196-45B4-CB43-A838-3897BCE478F4}" type="presParOf" srcId="{0DC3DB59-9246-BE41-B0E0-EBAB89C8065A}" destId="{34FE8DEE-90D2-5F45-BE7C-617202A17958}" srcOrd="0" destOrd="0" presId="urn:microsoft.com/office/officeart/2008/layout/LinedList"/>
    <dgm:cxn modelId="{C3CC1AA6-699A-DB47-8FD9-39B1EA2F1655}" type="presParOf" srcId="{0DC3DB59-9246-BE41-B0E0-EBAB89C8065A}" destId="{01EB8E16-66F3-D346-A4FA-1094DA0749A0}" srcOrd="1" destOrd="0" presId="urn:microsoft.com/office/officeart/2008/layout/LinedList"/>
    <dgm:cxn modelId="{1AEB9411-D81E-204D-9687-0B15EF7C6427}" type="presParOf" srcId="{01EB8E16-66F3-D346-A4FA-1094DA0749A0}" destId="{2BFC1A96-F5DD-7341-9F89-7C911FDBDF63}" srcOrd="0" destOrd="0" presId="urn:microsoft.com/office/officeart/2008/layout/LinedList"/>
    <dgm:cxn modelId="{A196CBD0-9BDE-3841-BC41-C9B604C4CF28}" type="presParOf" srcId="{01EB8E16-66F3-D346-A4FA-1094DA0749A0}" destId="{CE1CCC55-DF38-4F4E-BA18-87D1C2B0CA24}" srcOrd="1" destOrd="0" presId="urn:microsoft.com/office/officeart/2008/layout/LinedList"/>
    <dgm:cxn modelId="{68593E61-34C5-7A44-871E-A85EB98250EF}" type="presParOf" srcId="{0DC3DB59-9246-BE41-B0E0-EBAB89C8065A}" destId="{D86D81CD-09A3-B347-A34D-379A3311FE06}" srcOrd="2" destOrd="0" presId="urn:microsoft.com/office/officeart/2008/layout/LinedList"/>
    <dgm:cxn modelId="{9423064C-9477-6E4B-995E-5B78AD9F6427}" type="presParOf" srcId="{0DC3DB59-9246-BE41-B0E0-EBAB89C8065A}" destId="{E1980590-7B9F-284A-8803-3CA5663A2A18}" srcOrd="3" destOrd="0" presId="urn:microsoft.com/office/officeart/2008/layout/LinedList"/>
    <dgm:cxn modelId="{2DE0F3EE-100F-7E44-BB7D-846F9E0D1E8D}" type="presParOf" srcId="{E1980590-7B9F-284A-8803-3CA5663A2A18}" destId="{A9001167-0251-7343-B79B-C144BB209F9F}" srcOrd="0" destOrd="0" presId="urn:microsoft.com/office/officeart/2008/layout/LinedList"/>
    <dgm:cxn modelId="{0670BC52-D5C3-5146-9FDC-9468F5F88BBB}" type="presParOf" srcId="{E1980590-7B9F-284A-8803-3CA5663A2A18}" destId="{4749E0CD-F9A4-2A4B-880B-8D086146407B}" srcOrd="1" destOrd="0" presId="urn:microsoft.com/office/officeart/2008/layout/LinedList"/>
    <dgm:cxn modelId="{602D6C66-4B0F-8740-8F1B-598122D5B257}" type="presParOf" srcId="{0DC3DB59-9246-BE41-B0E0-EBAB89C8065A}" destId="{FA469895-7F6A-0B41-8ACD-CCF057FF835D}" srcOrd="4" destOrd="0" presId="urn:microsoft.com/office/officeart/2008/layout/LinedList"/>
    <dgm:cxn modelId="{C366758D-D16B-9849-B4F6-2B6E8DDA611A}" type="presParOf" srcId="{0DC3DB59-9246-BE41-B0E0-EBAB89C8065A}" destId="{835842AD-71A6-604F-B8E5-650A0D294E34}" srcOrd="5" destOrd="0" presId="urn:microsoft.com/office/officeart/2008/layout/LinedList"/>
    <dgm:cxn modelId="{F68F590D-67E8-BD4E-B6BA-71AFBEF9E5DD}" type="presParOf" srcId="{835842AD-71A6-604F-B8E5-650A0D294E34}" destId="{9C3D3234-B92E-D249-B40B-C53661C30A5B}" srcOrd="0" destOrd="0" presId="urn:microsoft.com/office/officeart/2008/layout/LinedList"/>
    <dgm:cxn modelId="{E99000B0-2122-C54F-AF2B-A5D4A81BA99F}" type="presParOf" srcId="{835842AD-71A6-604F-B8E5-650A0D294E34}" destId="{AE2E639C-3CD6-204E-B7A4-3C875994D8B5}" srcOrd="1" destOrd="0" presId="urn:microsoft.com/office/officeart/2008/layout/LinedList"/>
    <dgm:cxn modelId="{2E8EA7DD-1DEC-8548-9D18-7960814ABC57}" type="presParOf" srcId="{0DC3DB59-9246-BE41-B0E0-EBAB89C8065A}" destId="{71D739A6-D475-324D-AEE9-7647601D259C}" srcOrd="6" destOrd="0" presId="urn:microsoft.com/office/officeart/2008/layout/LinedList"/>
    <dgm:cxn modelId="{B76B3AA6-4AD0-4C48-810C-7392DFB949A8}" type="presParOf" srcId="{0DC3DB59-9246-BE41-B0E0-EBAB89C8065A}" destId="{BD4C7B0F-0D45-4F4C-A4D4-7C63863B0582}" srcOrd="7" destOrd="0" presId="urn:microsoft.com/office/officeart/2008/layout/LinedList"/>
    <dgm:cxn modelId="{7B3AFF72-A232-994F-978D-2402D6FD3E22}" type="presParOf" srcId="{BD4C7B0F-0D45-4F4C-A4D4-7C63863B0582}" destId="{7547CB8F-D4E4-AD44-954C-BEE3239820E8}" srcOrd="0" destOrd="0" presId="urn:microsoft.com/office/officeart/2008/layout/LinedList"/>
    <dgm:cxn modelId="{58F64309-B0DF-D54F-AE91-32AFD4266431}" type="presParOf" srcId="{BD4C7B0F-0D45-4F4C-A4D4-7C63863B0582}" destId="{733DEBCD-149B-F54F-8017-CB9826F84B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4949D-396E-D642-8142-9719E53E27B4}">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380E7-0383-FD44-AB0D-4F412A1F9A1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一般规定</a:t>
          </a:r>
        </a:p>
      </dsp:txBody>
      <dsp:txXfrm>
        <a:off x="0" y="623"/>
        <a:ext cx="6492875" cy="1020830"/>
      </dsp:txXfrm>
    </dsp:sp>
    <dsp:sp modelId="{98B0626B-E652-484A-84E7-D3DFC70B9489}">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8E46E-8BAC-B442-AAEB-97A247B39DB5}">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所有权</a:t>
          </a:r>
        </a:p>
      </dsp:txBody>
      <dsp:txXfrm>
        <a:off x="0" y="1021453"/>
        <a:ext cx="6492875" cy="1020830"/>
      </dsp:txXfrm>
    </dsp:sp>
    <dsp:sp modelId="{F28D33BF-48AF-3B4D-8AA8-32D4150A403B}">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081BD-9F1D-B74A-96A1-B1963E2E8C95}">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用益物权</a:t>
          </a:r>
        </a:p>
      </dsp:txBody>
      <dsp:txXfrm>
        <a:off x="0" y="2042284"/>
        <a:ext cx="6492875" cy="1020830"/>
      </dsp:txXfrm>
    </dsp:sp>
    <dsp:sp modelId="{D113EEC5-5CAD-2C4A-AFEB-B772AE0CA92B}">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50781-4F23-FB4F-AA62-B4B7C696F2B8}">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担保物权</a:t>
          </a:r>
        </a:p>
      </dsp:txBody>
      <dsp:txXfrm>
        <a:off x="0" y="3063115"/>
        <a:ext cx="6492875" cy="1020830"/>
      </dsp:txXfrm>
    </dsp:sp>
    <dsp:sp modelId="{F79B5221-3F54-3140-97C5-F0A8522F7D6E}">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11058-09C4-6542-AC0F-B57B1A8BBEA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zh-CN" altLang="en-US" sz="4300" kern="1200" dirty="0"/>
            <a:t>占有</a:t>
          </a:r>
        </a:p>
      </dsp:txBody>
      <dsp:txXfrm>
        <a:off x="0" y="4083946"/>
        <a:ext cx="6492875" cy="1020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5AA1E-A55E-1B4B-888C-9BFC901938D1}">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C0385-78DD-884F-BF1D-B41886649BC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第二百二十四条　</a:t>
          </a:r>
          <a:r>
            <a:rPr lang="en-US" altLang="zh-CN" sz="2200" b="0" i="0" u="none" kern="1200"/>
            <a:t>【</a:t>
          </a:r>
          <a:r>
            <a:rPr lang="zh-CN" altLang="en-US" sz="2200" b="0" i="0" u="none" kern="1200"/>
            <a:t>动产交付的效力</a:t>
          </a:r>
          <a:r>
            <a:rPr lang="en-US" altLang="zh-CN" sz="2200" b="0" i="0" u="none" kern="1200"/>
            <a:t>】</a:t>
          </a:r>
          <a:r>
            <a:rPr lang="zh-CN" altLang="en-US" sz="2200" b="0" i="0" u="none" kern="1200"/>
            <a:t>动产物权的设立和转让</a:t>
          </a:r>
          <a:r>
            <a:rPr lang="en-US" altLang="zh-CN" sz="2200" b="0" i="0" u="none" kern="1200"/>
            <a:t>,</a:t>
          </a:r>
          <a:r>
            <a:rPr lang="zh-CN" altLang="en-US" sz="2200" b="0" i="0" u="none" kern="1200"/>
            <a:t>自交付时发生效力</a:t>
          </a:r>
          <a:r>
            <a:rPr lang="en-US" altLang="zh-CN" sz="2200" b="0" i="0" u="none" kern="1200"/>
            <a:t>,</a:t>
          </a:r>
          <a:r>
            <a:rPr lang="zh-CN" altLang="en-US" sz="2200" b="0" i="0" u="none" kern="1200"/>
            <a:t>但是法律另有规定的除外。</a:t>
          </a:r>
        </a:p>
      </dsp:txBody>
      <dsp:txXfrm>
        <a:off x="0" y="531"/>
        <a:ext cx="10515600" cy="870055"/>
      </dsp:txXfrm>
    </dsp:sp>
    <dsp:sp modelId="{B4954B7A-3D91-B045-A05C-5DFE93CA15C8}">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5C538-C0CB-D043-90EF-59F6DAD922F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第二百二十五条　</a:t>
          </a:r>
          <a:r>
            <a:rPr lang="en-US" altLang="zh-CN" sz="2200" b="0" i="0" u="none" kern="1200"/>
            <a:t>【</a:t>
          </a:r>
          <a:r>
            <a:rPr lang="zh-CN" altLang="en-US" sz="2200" b="0" i="0" u="none" kern="1200"/>
            <a:t>特殊动产登记的效力</a:t>
          </a:r>
          <a:r>
            <a:rPr lang="en-US" altLang="zh-CN" sz="2200" b="0" i="0" u="none" kern="1200"/>
            <a:t>】</a:t>
          </a:r>
          <a:r>
            <a:rPr lang="zh-CN" altLang="en-US" sz="2200" b="0" i="0" u="none" kern="1200"/>
            <a:t>船舶、航空器和机动车等的物权的设立、变更、转让和消灭</a:t>
          </a:r>
          <a:r>
            <a:rPr lang="en-US" altLang="zh-CN" sz="2200" b="0" i="0" u="none" kern="1200"/>
            <a:t>,</a:t>
          </a:r>
          <a:r>
            <a:rPr lang="zh-CN" altLang="en-US" sz="2200" b="0" i="0" u="none" kern="1200"/>
            <a:t>未经登记</a:t>
          </a:r>
          <a:r>
            <a:rPr lang="en-US" altLang="zh-CN" sz="2200" b="0" i="0" u="none" kern="1200"/>
            <a:t>,</a:t>
          </a:r>
          <a:r>
            <a:rPr lang="zh-CN" altLang="en-US" sz="2200" b="0" i="0" u="none" kern="1200"/>
            <a:t>不得对抗善意第三人。</a:t>
          </a:r>
        </a:p>
      </dsp:txBody>
      <dsp:txXfrm>
        <a:off x="0" y="870586"/>
        <a:ext cx="10515600" cy="870055"/>
      </dsp:txXfrm>
    </dsp:sp>
    <dsp:sp modelId="{BE89F116-9669-E842-8E20-F25497F01E62}">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C2700-DADA-9649-AE08-94F106A075F7}">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第二百二十六条　</a:t>
          </a:r>
          <a:r>
            <a:rPr lang="en-US" altLang="zh-CN" sz="2200" b="0" i="0" u="none" kern="1200"/>
            <a:t>【</a:t>
          </a:r>
          <a:r>
            <a:rPr lang="zh-CN" altLang="en-US" sz="2200" b="0" i="0" u="none" kern="1200"/>
            <a:t>简易交付</a:t>
          </a:r>
          <a:r>
            <a:rPr lang="en-US" altLang="zh-CN" sz="2200" b="0" i="0" u="none" kern="1200"/>
            <a:t>】</a:t>
          </a:r>
          <a:r>
            <a:rPr lang="zh-CN" altLang="en-US" sz="2200" b="0" i="0" u="none" kern="1200"/>
            <a:t>动产物权设立和转让前</a:t>
          </a:r>
          <a:r>
            <a:rPr lang="en-US" altLang="zh-CN" sz="2200" b="0" i="0" u="none" kern="1200"/>
            <a:t>,</a:t>
          </a:r>
          <a:r>
            <a:rPr lang="zh-CN" altLang="en-US" sz="2200" b="0" i="0" u="none" kern="1200"/>
            <a:t>权利人已经占有该动产的</a:t>
          </a:r>
          <a:r>
            <a:rPr lang="en-US" altLang="zh-CN" sz="2200" b="0" i="0" u="none" kern="1200"/>
            <a:t>,</a:t>
          </a:r>
          <a:r>
            <a:rPr lang="zh-CN" altLang="en-US" sz="2200" b="0" i="0" u="none" kern="1200"/>
            <a:t>物权自民事法律行为生效时发生效力。</a:t>
          </a:r>
        </a:p>
      </dsp:txBody>
      <dsp:txXfrm>
        <a:off x="0" y="1740641"/>
        <a:ext cx="10515600" cy="870055"/>
      </dsp:txXfrm>
    </dsp:sp>
    <dsp:sp modelId="{CCBD0FA1-8DF6-4C4F-A87D-9184D6AE223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44368-D4C8-BE4B-86D5-257ADAC39EC3}">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第二百二十七条　</a:t>
          </a:r>
          <a:r>
            <a:rPr lang="en-US" altLang="zh-CN" sz="2200" b="0" i="0" u="none" kern="1200"/>
            <a:t>【</a:t>
          </a:r>
          <a:r>
            <a:rPr lang="zh-CN" altLang="en-US" sz="2200" b="0" i="0" u="none" kern="1200"/>
            <a:t>指示交付</a:t>
          </a:r>
          <a:r>
            <a:rPr lang="en-US" altLang="zh-CN" sz="2200" b="0" i="0" u="none" kern="1200"/>
            <a:t>】</a:t>
          </a:r>
          <a:r>
            <a:rPr lang="zh-CN" altLang="en-US" sz="2200" b="0" i="0" u="none" kern="1200"/>
            <a:t>动产物权设立和转让前</a:t>
          </a:r>
          <a:r>
            <a:rPr lang="en-US" altLang="zh-CN" sz="2200" b="0" i="0" u="none" kern="1200"/>
            <a:t>,</a:t>
          </a:r>
          <a:r>
            <a:rPr lang="zh-CN" altLang="en-US" sz="2200" b="0" i="0" u="none" kern="1200"/>
            <a:t>第三人占有该动产的</a:t>
          </a:r>
          <a:r>
            <a:rPr lang="en-US" altLang="zh-CN" sz="2200" b="0" i="0" u="none" kern="1200"/>
            <a:t>,</a:t>
          </a:r>
          <a:r>
            <a:rPr lang="zh-CN" altLang="en-US" sz="2200" b="0" i="0" u="none" kern="1200"/>
            <a:t>负有交付义务的人可以通过转让请求第三人返还原物的权利代替交付。</a:t>
          </a:r>
        </a:p>
      </dsp:txBody>
      <dsp:txXfrm>
        <a:off x="0" y="2610696"/>
        <a:ext cx="10515600" cy="870055"/>
      </dsp:txXfrm>
    </dsp:sp>
    <dsp:sp modelId="{616BA208-AFE9-7C43-B129-1C4578EF0476}">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627F9-4E3E-AE49-AA3D-69C801381AF0}">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第二百二十八条　</a:t>
          </a:r>
          <a:r>
            <a:rPr lang="en-US" altLang="zh-CN" sz="2200" b="0" i="0" u="none" kern="1200"/>
            <a:t>【</a:t>
          </a:r>
          <a:r>
            <a:rPr lang="zh-CN" altLang="en-US" sz="2200" b="0" i="0" u="none" kern="1200"/>
            <a:t>占有改定</a:t>
          </a:r>
          <a:r>
            <a:rPr lang="en-US" altLang="zh-CN" sz="2200" b="0" i="0" u="none" kern="1200"/>
            <a:t>】</a:t>
          </a:r>
          <a:r>
            <a:rPr lang="zh-CN" altLang="en-US" sz="2200" b="0" i="0" u="none" kern="1200"/>
            <a:t>动产物权转让时</a:t>
          </a:r>
          <a:r>
            <a:rPr lang="en-US" altLang="zh-CN" sz="2200" b="0" i="0" u="none" kern="1200"/>
            <a:t>,</a:t>
          </a:r>
          <a:r>
            <a:rPr lang="zh-CN" altLang="en-US" sz="2200" b="0" i="0" u="none" kern="1200"/>
            <a:t>当事人又约定由出让人继续占有该动产的</a:t>
          </a:r>
          <a:r>
            <a:rPr lang="en-US" altLang="zh-CN" sz="2200" b="0" i="0" u="none" kern="1200"/>
            <a:t>,</a:t>
          </a:r>
          <a:r>
            <a:rPr lang="zh-CN" altLang="en-US" sz="2200" b="0" i="0" u="none" kern="1200"/>
            <a:t>物权自该约定生效时发生效力。</a:t>
          </a:r>
        </a:p>
      </dsp:txBody>
      <dsp:txXfrm>
        <a:off x="0" y="3480751"/>
        <a:ext cx="10515600" cy="8700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F2BB-89CA-D642-B387-CA648E9985C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77CB6-C13B-6B4A-AFA9-018BDB3CBB6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第二百二十九条　</a:t>
          </a:r>
          <a:r>
            <a:rPr lang="en-US" altLang="zh-CN" sz="1900" b="0" i="0" u="none" kern="1200"/>
            <a:t>【</a:t>
          </a:r>
          <a:r>
            <a:rPr lang="zh-CN" altLang="en-US" sz="1900" b="0" i="0" u="none" kern="1200"/>
            <a:t>法律文书或征收决定导致的物权变动</a:t>
          </a:r>
          <a:r>
            <a:rPr lang="en-US" altLang="zh-CN" sz="1900" b="0" i="0" u="none" kern="1200"/>
            <a:t>】</a:t>
          </a:r>
          <a:r>
            <a:rPr lang="zh-CN" altLang="en-US" sz="1900" b="0" i="0" u="none" kern="1200"/>
            <a:t>因人民法院、仲裁机构的法律文书或者人民政府的征收决定等</a:t>
          </a:r>
          <a:r>
            <a:rPr lang="en-US" altLang="zh-CN" sz="1900" b="0" i="0" u="none" kern="1200"/>
            <a:t>,</a:t>
          </a:r>
          <a:r>
            <a:rPr lang="zh-CN" altLang="en-US" sz="1900" b="0" i="0" u="none" kern="1200"/>
            <a:t>导致物权设立、变更、转让或者消灭的</a:t>
          </a:r>
          <a:r>
            <a:rPr lang="en-US" altLang="zh-CN" sz="1900" b="0" i="0" u="none" kern="1200"/>
            <a:t>,</a:t>
          </a:r>
          <a:r>
            <a:rPr lang="zh-CN" altLang="en-US" sz="1900" b="0" i="0" u="none" kern="1200"/>
            <a:t>自法律文书或者征收决定等生效时发生效力。</a:t>
          </a:r>
        </a:p>
      </dsp:txBody>
      <dsp:txXfrm>
        <a:off x="0" y="0"/>
        <a:ext cx="10515600" cy="1087834"/>
      </dsp:txXfrm>
    </dsp:sp>
    <dsp:sp modelId="{0F69C5F3-4B17-D540-B4A7-51120EA083A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ABE49-F5EB-F246-9990-FC4799A2809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第二百三十条　</a:t>
          </a:r>
          <a:r>
            <a:rPr lang="en-US" altLang="zh-CN" sz="1900" b="0" i="0" u="none" kern="1200"/>
            <a:t>【</a:t>
          </a:r>
          <a:r>
            <a:rPr lang="zh-CN" altLang="en-US" sz="1900" b="0" i="0" u="none" kern="1200"/>
            <a:t>因继承取得物权</a:t>
          </a:r>
          <a:r>
            <a:rPr lang="en-US" altLang="zh-CN" sz="1900" b="0" i="0" u="none" kern="1200"/>
            <a:t>】</a:t>
          </a:r>
          <a:r>
            <a:rPr lang="zh-CN" altLang="en-US" sz="1900" b="0" i="0" u="none" kern="1200"/>
            <a:t>因继承取得物权的</a:t>
          </a:r>
          <a:r>
            <a:rPr lang="en-US" altLang="zh-CN" sz="1900" b="0" i="0" u="none" kern="1200"/>
            <a:t>,</a:t>
          </a:r>
          <a:r>
            <a:rPr lang="zh-CN" altLang="en-US" sz="1900" b="0" i="0" u="none" kern="1200"/>
            <a:t>自继承开始时发生效力。</a:t>
          </a:r>
        </a:p>
      </dsp:txBody>
      <dsp:txXfrm>
        <a:off x="0" y="1087834"/>
        <a:ext cx="10515600" cy="1087834"/>
      </dsp:txXfrm>
    </dsp:sp>
    <dsp:sp modelId="{E3E9B5D4-E3BE-9F4A-A306-F7B5CB4F985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58582-FC94-F347-8691-31579F22914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第二百三十一条　</a:t>
          </a:r>
          <a:r>
            <a:rPr lang="en-US" altLang="zh-CN" sz="1900" b="0" i="0" u="none" kern="1200"/>
            <a:t>【</a:t>
          </a:r>
          <a:r>
            <a:rPr lang="zh-CN" altLang="en-US" sz="1900" b="0" i="0" u="none" kern="1200"/>
            <a:t>因事实行为发生物权变动</a:t>
          </a:r>
          <a:r>
            <a:rPr lang="en-US" altLang="zh-CN" sz="1900" b="0" i="0" u="none" kern="1200"/>
            <a:t>】</a:t>
          </a:r>
          <a:r>
            <a:rPr lang="zh-CN" altLang="en-US" sz="1900" b="0" i="0" u="none" kern="1200"/>
            <a:t>因合法建造、拆除房屋等事实行为设立或者消灭物权的</a:t>
          </a:r>
          <a:r>
            <a:rPr lang="en-US" altLang="zh-CN" sz="1900" b="0" i="0" u="none" kern="1200"/>
            <a:t>,</a:t>
          </a:r>
          <a:r>
            <a:rPr lang="zh-CN" altLang="en-US" sz="1900" b="0" i="0" u="none" kern="1200"/>
            <a:t>自事实行为成就时发生效力。</a:t>
          </a:r>
        </a:p>
      </dsp:txBody>
      <dsp:txXfrm>
        <a:off x="0" y="2175669"/>
        <a:ext cx="10515600" cy="1087834"/>
      </dsp:txXfrm>
    </dsp:sp>
    <dsp:sp modelId="{23064FA4-E785-A243-9FC9-915192F9362B}">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6D57B-1EA8-E64C-9CEC-B9D51416DE0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第二百三十二条　</a:t>
          </a:r>
          <a:r>
            <a:rPr lang="en-US" altLang="zh-CN" sz="1900" b="0" i="0" u="none" kern="1200"/>
            <a:t>【</a:t>
          </a:r>
          <a:r>
            <a:rPr lang="zh-CN" altLang="en-US" sz="1900" b="0" i="0" u="none" kern="1200"/>
            <a:t>处分非因民事法律行为享有的不动产物权</a:t>
          </a:r>
          <a:r>
            <a:rPr lang="en-US" altLang="zh-CN" sz="1900" b="0" i="0" u="none" kern="1200"/>
            <a:t>】</a:t>
          </a:r>
          <a:r>
            <a:rPr lang="zh-CN" altLang="en-US" sz="1900" b="0" i="0" u="none" kern="1200"/>
            <a:t>处分依照本节规定享有的不动产物权</a:t>
          </a:r>
          <a:r>
            <a:rPr lang="en-US" altLang="zh-CN" sz="1900" b="0" i="0" u="none" kern="1200"/>
            <a:t>,</a:t>
          </a:r>
          <a:r>
            <a:rPr lang="zh-CN" altLang="en-US" sz="1900" b="0" i="0" u="none" kern="1200"/>
            <a:t>依照法律规定需要办理登记的</a:t>
          </a:r>
          <a:r>
            <a:rPr lang="en-US" altLang="zh-CN" sz="1900" b="0" i="0" u="none" kern="1200"/>
            <a:t>,</a:t>
          </a:r>
          <a:r>
            <a:rPr lang="zh-CN" altLang="en-US" sz="1900" b="0" i="0" u="none" kern="1200"/>
            <a:t>未经登记</a:t>
          </a:r>
          <a:r>
            <a:rPr lang="en-US" altLang="zh-CN" sz="1900" b="0" i="0" u="none" kern="1200"/>
            <a:t>,</a:t>
          </a:r>
          <a:r>
            <a:rPr lang="zh-CN" altLang="en-US" sz="1900" b="0" i="0" u="none" kern="1200"/>
            <a:t>不发生物权效力。</a:t>
          </a:r>
        </a:p>
      </dsp:txBody>
      <dsp:txXfrm>
        <a:off x="0" y="3263503"/>
        <a:ext cx="10515600" cy="1087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1A8A-6971-434E-BAFB-8BD5D7B14031}">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22961-B43B-4E45-B28D-CD3E386EFA68}">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第二百三十三条　</a:t>
          </a:r>
          <a:r>
            <a:rPr lang="en-US" altLang="zh-CN" sz="1500" b="0" i="0" u="none" kern="1200"/>
            <a:t>【</a:t>
          </a:r>
          <a:r>
            <a:rPr lang="zh-CN" altLang="en-US" sz="1500" b="0" i="0" u="none" kern="1200"/>
            <a:t>物权纠纷解决方式</a:t>
          </a:r>
          <a:r>
            <a:rPr lang="en-US" altLang="zh-CN" sz="1500" b="0" i="0" u="none" kern="1200"/>
            <a:t>】</a:t>
          </a:r>
          <a:r>
            <a:rPr lang="zh-CN" altLang="en-US" sz="1500" b="0" i="0" u="none" kern="1200"/>
            <a:t>物权受到侵害的</a:t>
          </a:r>
          <a:r>
            <a:rPr lang="en-US" altLang="zh-CN" sz="1500" b="0" i="0" u="none" kern="1200"/>
            <a:t>,</a:t>
          </a:r>
          <a:r>
            <a:rPr lang="zh-CN" altLang="en-US" sz="1500" b="0" i="0" u="none" kern="1200"/>
            <a:t>权利人可以通过和解、调解、仲裁、诉讼等途径解决。</a:t>
          </a:r>
        </a:p>
      </dsp:txBody>
      <dsp:txXfrm>
        <a:off x="0" y="531"/>
        <a:ext cx="10515600" cy="621467"/>
      </dsp:txXfrm>
    </dsp:sp>
    <dsp:sp modelId="{1A3448BB-12F7-C340-80FF-A310DF32B45E}">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E2303-C0D4-B146-A488-EB1B38384E1C}">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第二百三十四条　</a:t>
          </a:r>
          <a:r>
            <a:rPr lang="en-US" altLang="zh-CN" sz="1500" b="0" i="0" u="none" kern="1200"/>
            <a:t>【</a:t>
          </a:r>
          <a:r>
            <a:rPr lang="zh-CN" altLang="en-US" sz="1500" b="0" i="0" u="none" kern="1200"/>
            <a:t>物权确认请求权</a:t>
          </a:r>
          <a:r>
            <a:rPr lang="en-US" altLang="zh-CN" sz="1500" b="0" i="0" u="none" kern="1200"/>
            <a:t>】</a:t>
          </a:r>
          <a:r>
            <a:rPr lang="zh-CN" altLang="en-US" sz="1500" b="0" i="0" u="none" kern="1200"/>
            <a:t>因物权的归属、内容发生争议的</a:t>
          </a:r>
          <a:r>
            <a:rPr lang="en-US" altLang="zh-CN" sz="1500" b="0" i="0" u="none" kern="1200"/>
            <a:t>,</a:t>
          </a:r>
          <a:r>
            <a:rPr lang="zh-CN" altLang="en-US" sz="1500" b="0" i="0" u="none" kern="1200"/>
            <a:t>利害关系人可以请求确认权利。</a:t>
          </a:r>
        </a:p>
      </dsp:txBody>
      <dsp:txXfrm>
        <a:off x="0" y="621999"/>
        <a:ext cx="10515600" cy="621467"/>
      </dsp:txXfrm>
    </dsp:sp>
    <dsp:sp modelId="{C65D35F3-9D47-824E-8176-C32E7BA7C0D4}">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A8B24-4C4C-E84D-BC5D-5425352BF1F2}">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第二百三十五条　</a:t>
          </a:r>
          <a:r>
            <a:rPr lang="en-US" altLang="zh-CN" sz="1500" b="0" i="0" u="none" kern="1200"/>
            <a:t>【</a:t>
          </a:r>
          <a:r>
            <a:rPr lang="zh-CN" altLang="en-US" sz="1500" b="0" i="0" u="none" kern="1200"/>
            <a:t>返还原物请求权</a:t>
          </a:r>
          <a:r>
            <a:rPr lang="en-US" altLang="zh-CN" sz="1500" b="0" i="0" u="none" kern="1200"/>
            <a:t>】</a:t>
          </a:r>
          <a:r>
            <a:rPr lang="zh-CN" altLang="en-US" sz="1500" b="0" i="0" u="none" kern="1200"/>
            <a:t>无权占有不动产或者动产的</a:t>
          </a:r>
          <a:r>
            <a:rPr lang="en-US" altLang="zh-CN" sz="1500" b="0" i="0" u="none" kern="1200"/>
            <a:t>,</a:t>
          </a:r>
          <a:r>
            <a:rPr lang="zh-CN" altLang="en-US" sz="1500" b="0" i="0" u="none" kern="1200"/>
            <a:t>权利人可以请求返还原物。</a:t>
          </a:r>
        </a:p>
      </dsp:txBody>
      <dsp:txXfrm>
        <a:off x="0" y="1243467"/>
        <a:ext cx="10515600" cy="621467"/>
      </dsp:txXfrm>
    </dsp:sp>
    <dsp:sp modelId="{73D3CE51-CE0F-704B-B401-C18800B31E8E}">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BADC1-DB80-EB41-85A6-F259D32B01C7}">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第二百三十六条　</a:t>
          </a:r>
          <a:r>
            <a:rPr lang="en-US" altLang="zh-CN" sz="1500" b="0" i="0" u="none" kern="1200"/>
            <a:t>【</a:t>
          </a:r>
          <a:r>
            <a:rPr lang="zh-CN" altLang="en-US" sz="1500" b="0" i="0" u="none" kern="1200"/>
            <a:t>排除妨害请求权</a:t>
          </a:r>
          <a:r>
            <a:rPr lang="en-US" altLang="zh-CN" sz="1500" b="0" i="0" u="none" kern="1200"/>
            <a:t>】</a:t>
          </a:r>
          <a:r>
            <a:rPr lang="zh-CN" altLang="en-US" sz="1500" b="0" i="0" u="none" kern="1200"/>
            <a:t>妨害物权或者可能妨害物权的</a:t>
          </a:r>
          <a:r>
            <a:rPr lang="en-US" altLang="zh-CN" sz="1500" b="0" i="0" u="none" kern="1200"/>
            <a:t>,</a:t>
          </a:r>
          <a:r>
            <a:rPr lang="zh-CN" altLang="en-US" sz="1500" b="0" i="0" u="none" kern="1200"/>
            <a:t>权利人可以请求排除妨害或者消除危险。</a:t>
          </a:r>
        </a:p>
      </dsp:txBody>
      <dsp:txXfrm>
        <a:off x="0" y="1864935"/>
        <a:ext cx="10515600" cy="621467"/>
      </dsp:txXfrm>
    </dsp:sp>
    <dsp:sp modelId="{953F5DB3-8FD4-214A-9660-21FA82EF6AA4}">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2EA90-455D-0A48-B777-25DE517E22F4}">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第二百三十七条　</a:t>
          </a:r>
          <a:r>
            <a:rPr lang="en-US" altLang="zh-CN" sz="1500" b="0" i="0" u="none" kern="1200"/>
            <a:t>【</a:t>
          </a:r>
          <a:r>
            <a:rPr lang="zh-CN" altLang="en-US" sz="1500" b="0" i="0" u="none" kern="1200"/>
            <a:t>物权复原请求权</a:t>
          </a:r>
          <a:r>
            <a:rPr lang="en-US" altLang="zh-CN" sz="1500" b="0" i="0" u="none" kern="1200"/>
            <a:t>】</a:t>
          </a:r>
          <a:r>
            <a:rPr lang="zh-CN" altLang="en-US" sz="1500" b="0" i="0" u="none" kern="1200"/>
            <a:t>造成不动产或者动产毁损的</a:t>
          </a:r>
          <a:r>
            <a:rPr lang="en-US" altLang="zh-CN" sz="1500" b="0" i="0" u="none" kern="1200"/>
            <a:t>,</a:t>
          </a:r>
          <a:r>
            <a:rPr lang="zh-CN" altLang="en-US" sz="1500" b="0" i="0" u="none" kern="1200"/>
            <a:t>权利人可以依法请求修理、重作、更换或者恢复原状。</a:t>
          </a:r>
        </a:p>
      </dsp:txBody>
      <dsp:txXfrm>
        <a:off x="0" y="2486402"/>
        <a:ext cx="10515600" cy="621467"/>
      </dsp:txXfrm>
    </dsp:sp>
    <dsp:sp modelId="{9BE96121-2AB8-734F-8520-62968EFD4C5A}">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1ABF3-DF71-094E-BB12-D9CCF47A53E3}">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第二百三十八条　</a:t>
          </a:r>
          <a:r>
            <a:rPr lang="en-US" altLang="zh-CN" sz="1500" b="0" i="0" u="none" kern="1200"/>
            <a:t>【</a:t>
          </a:r>
          <a:r>
            <a:rPr lang="zh-CN" altLang="en-US" sz="1500" b="0" i="0" u="none" kern="1200"/>
            <a:t>物权损害赔偿请求权</a:t>
          </a:r>
          <a:r>
            <a:rPr lang="en-US" altLang="zh-CN" sz="1500" b="0" i="0" u="none" kern="1200"/>
            <a:t>】</a:t>
          </a:r>
          <a:r>
            <a:rPr lang="zh-CN" altLang="en-US" sz="1500" b="0" i="0" u="none" kern="1200"/>
            <a:t>侵害物权</a:t>
          </a:r>
          <a:r>
            <a:rPr lang="en-US" altLang="zh-CN" sz="1500" b="0" i="0" u="none" kern="1200"/>
            <a:t>,</a:t>
          </a:r>
          <a:r>
            <a:rPr lang="zh-CN" altLang="en-US" sz="1500" b="0" i="0" u="none" kern="1200"/>
            <a:t>造成权利人损害的</a:t>
          </a:r>
          <a:r>
            <a:rPr lang="en-US" altLang="zh-CN" sz="1500" b="0" i="0" u="none" kern="1200"/>
            <a:t>,</a:t>
          </a:r>
          <a:r>
            <a:rPr lang="zh-CN" altLang="en-US" sz="1500" b="0" i="0" u="none" kern="1200"/>
            <a:t>权利人可以依法请求损害赔偿</a:t>
          </a:r>
          <a:r>
            <a:rPr lang="en-US" altLang="zh-CN" sz="1500" b="0" i="0" u="none" kern="1200"/>
            <a:t>,</a:t>
          </a:r>
          <a:r>
            <a:rPr lang="zh-CN" altLang="en-US" sz="1500" b="0" i="0" u="none" kern="1200"/>
            <a:t>也可以依法请求承担其他民事责任。</a:t>
          </a:r>
        </a:p>
      </dsp:txBody>
      <dsp:txXfrm>
        <a:off x="0" y="3107870"/>
        <a:ext cx="10515600" cy="621467"/>
      </dsp:txXfrm>
    </dsp:sp>
    <dsp:sp modelId="{05FD18D1-6224-7442-9499-E0FB5C4BAEFE}">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026AD-09DF-9442-8454-0F12793361F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第二百三十九条　</a:t>
          </a:r>
          <a:r>
            <a:rPr lang="en-US" altLang="zh-CN" sz="1500" b="0" i="0" u="none" kern="1200"/>
            <a:t>【</a:t>
          </a:r>
          <a:r>
            <a:rPr lang="zh-CN" altLang="en-US" sz="1500" b="0" i="0" u="none" kern="1200"/>
            <a:t>物权保护方式的单用与并用</a:t>
          </a:r>
          <a:r>
            <a:rPr lang="en-US" altLang="zh-CN" sz="1500" b="0" i="0" u="none" kern="1200"/>
            <a:t>】</a:t>
          </a:r>
          <a:r>
            <a:rPr lang="zh-CN" altLang="en-US" sz="1500" b="0" i="0" u="none" kern="1200"/>
            <a:t>本章规定的物权保护方式</a:t>
          </a:r>
          <a:r>
            <a:rPr lang="en-US" altLang="zh-CN" sz="1500" b="0" i="0" u="none" kern="1200"/>
            <a:t>,</a:t>
          </a:r>
          <a:r>
            <a:rPr lang="zh-CN" altLang="en-US" sz="1500" b="0" i="0" u="none" kern="1200"/>
            <a:t>可以单独适用</a:t>
          </a:r>
          <a:r>
            <a:rPr lang="en-US" altLang="zh-CN" sz="1500" b="0" i="0" u="none" kern="1200"/>
            <a:t>,</a:t>
          </a:r>
          <a:r>
            <a:rPr lang="zh-CN" altLang="en-US" sz="1500" b="0" i="0" u="none" kern="1200"/>
            <a:t>也可以根据权利被侵害的情形合并适用。</a:t>
          </a:r>
        </a:p>
      </dsp:txBody>
      <dsp:txXfrm>
        <a:off x="0" y="3729338"/>
        <a:ext cx="10515600" cy="6214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4660A-82D0-A64F-9CDE-49A570A101E7}">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0FDA0-577F-1948-B763-0838AA76BEC1}">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第二百四十条　</a:t>
          </a:r>
          <a:r>
            <a:rPr lang="en-US" altLang="zh-CN" sz="2400" b="0" i="0" u="none" kern="1200"/>
            <a:t>【</a:t>
          </a:r>
          <a:r>
            <a:rPr lang="zh-CN" altLang="en-US" sz="2400" b="0" i="0" u="none" kern="1200"/>
            <a:t>所有权的定义</a:t>
          </a:r>
          <a:r>
            <a:rPr lang="en-US" altLang="zh-CN" sz="2400" b="0" i="0" u="none" kern="1200"/>
            <a:t>】</a:t>
          </a:r>
          <a:r>
            <a:rPr lang="zh-CN" altLang="en-US" sz="2400" b="0" i="0" u="none" kern="1200"/>
            <a:t>所有权人对自己的不动产或者动产</a:t>
          </a:r>
          <a:r>
            <a:rPr lang="en-US" altLang="zh-CN" sz="2400" b="0" i="0" u="none" kern="1200"/>
            <a:t>,</a:t>
          </a:r>
          <a:r>
            <a:rPr lang="zh-CN" altLang="en-US" sz="2400" b="0" i="0" u="none" kern="1200"/>
            <a:t>依法享有占有、使用、收益和处分的权利。</a:t>
          </a:r>
        </a:p>
      </dsp:txBody>
      <dsp:txXfrm>
        <a:off x="0" y="2492"/>
        <a:ext cx="6492875" cy="1700138"/>
      </dsp:txXfrm>
    </dsp:sp>
    <dsp:sp modelId="{BA59264A-B16B-BC49-9D4D-2B2B14E21034}">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DC51C-B0E4-A94C-A7C5-D949E84E1C6F}">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第二百四十一条　</a:t>
          </a:r>
          <a:r>
            <a:rPr lang="en-US" altLang="zh-CN" sz="2400" b="0" i="0" u="none" kern="1200"/>
            <a:t>【</a:t>
          </a:r>
          <a:r>
            <a:rPr lang="zh-CN" altLang="en-US" sz="2400" b="0" i="0" u="none" kern="1200"/>
            <a:t>所有权人设立他物权</a:t>
          </a:r>
          <a:r>
            <a:rPr lang="en-US" altLang="zh-CN" sz="2400" b="0" i="0" u="none" kern="1200"/>
            <a:t>】</a:t>
          </a:r>
          <a:r>
            <a:rPr lang="zh-CN" altLang="en-US" sz="2400" b="0" i="0" u="none" kern="1200"/>
            <a:t>所有权人有权在自己的不动产或者动产上设立用益物权和担保物权。用益物权人、担保物权人行使权利</a:t>
          </a:r>
          <a:r>
            <a:rPr lang="en-US" altLang="zh-CN" sz="2400" b="0" i="0" u="none" kern="1200"/>
            <a:t>,</a:t>
          </a:r>
          <a:r>
            <a:rPr lang="zh-CN" altLang="en-US" sz="2400" b="0" i="0" u="none" kern="1200"/>
            <a:t>不得损害所有权人的权益。</a:t>
          </a:r>
        </a:p>
      </dsp:txBody>
      <dsp:txXfrm>
        <a:off x="0" y="1702630"/>
        <a:ext cx="6492875" cy="1700138"/>
      </dsp:txXfrm>
    </dsp:sp>
    <dsp:sp modelId="{2B604183-251E-C446-842F-DAF5625B0C66}">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B289B-CE22-8B45-8996-C93BE065661A}">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第二百四十二条　</a:t>
          </a:r>
          <a:r>
            <a:rPr lang="en-US" altLang="zh-CN" sz="2400" b="0" i="0" u="none" kern="1200"/>
            <a:t>【</a:t>
          </a:r>
          <a:r>
            <a:rPr lang="zh-CN" altLang="en-US" sz="2400" b="0" i="0" u="none" kern="1200"/>
            <a:t>国家专属所有权</a:t>
          </a:r>
          <a:r>
            <a:rPr lang="en-US" altLang="zh-CN" sz="2400" b="0" i="0" u="none" kern="1200"/>
            <a:t>】</a:t>
          </a:r>
          <a:r>
            <a:rPr lang="zh-CN" altLang="en-US" sz="2400" b="0" i="0" u="none" kern="1200"/>
            <a:t>法律规定专属于国家所有的不动产和动产</a:t>
          </a:r>
          <a:r>
            <a:rPr lang="en-US" altLang="zh-CN" sz="2400" b="0" i="0" u="none" kern="1200"/>
            <a:t>,</a:t>
          </a:r>
          <a:r>
            <a:rPr lang="zh-CN" altLang="en-US" sz="2400" b="0" i="0" u="none" kern="1200"/>
            <a:t>任何组织或者个人不能取得所有权。</a:t>
          </a:r>
        </a:p>
      </dsp:txBody>
      <dsp:txXfrm>
        <a:off x="0" y="3402769"/>
        <a:ext cx="6492875" cy="17001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1972-6352-0243-BC9B-4F0095F3A92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B9380-2B79-8748-BBC3-1A55CA13D7E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第二百四十三条　</a:t>
          </a:r>
          <a:r>
            <a:rPr lang="en-US" altLang="zh-CN" sz="1900" b="0" i="0" u="none" kern="1200"/>
            <a:t>【</a:t>
          </a:r>
          <a:r>
            <a:rPr lang="zh-CN" altLang="en-US" sz="1900" b="0" i="0" u="none" kern="1200"/>
            <a:t>征收</a:t>
          </a:r>
          <a:r>
            <a:rPr lang="en-US" altLang="zh-CN" sz="1900" b="0" i="0" u="none" kern="1200"/>
            <a:t>】</a:t>
          </a:r>
          <a:r>
            <a:rPr lang="zh-CN" altLang="en-US" sz="1900" b="0" i="0" u="none" kern="1200"/>
            <a:t>为了公共利益的需要</a:t>
          </a:r>
          <a:r>
            <a:rPr lang="en-US" altLang="zh-CN" sz="1900" b="0" i="0" u="none" kern="1200"/>
            <a:t>,</a:t>
          </a:r>
          <a:r>
            <a:rPr lang="zh-CN" altLang="en-US" sz="1900" b="0" i="0" u="none" kern="1200"/>
            <a:t>依照法律规定的权限和程序可以征收集体所有的土地和组织、个人的房屋以及其他不动产。</a:t>
          </a:r>
        </a:p>
      </dsp:txBody>
      <dsp:txXfrm>
        <a:off x="0" y="0"/>
        <a:ext cx="10515600" cy="1087834"/>
      </dsp:txXfrm>
    </dsp:sp>
    <dsp:sp modelId="{A69BAB00-9A9F-2F49-9CE3-D6DBA3D2463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974F5-01C2-5345-8AE5-B983C9098BA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征收集体所有的土地</a:t>
          </a:r>
          <a:r>
            <a:rPr lang="en-US" altLang="zh-CN" sz="1900" b="0" i="0" u="none" kern="1200"/>
            <a:t>,</a:t>
          </a:r>
          <a:r>
            <a:rPr lang="zh-CN" altLang="en-US" sz="1900" b="0" i="0" u="none" kern="1200"/>
            <a:t>应当依法及时足额支付土地补偿费、安置补助费以及农村村民住宅、其他地上附着物和青苗等的补偿费用</a:t>
          </a:r>
          <a:r>
            <a:rPr lang="en-US" altLang="zh-CN" sz="1900" b="0" i="0" u="none" kern="1200"/>
            <a:t>,</a:t>
          </a:r>
          <a:r>
            <a:rPr lang="zh-CN" altLang="en-US" sz="1900" b="0" i="0" u="none" kern="1200"/>
            <a:t>并安排被征地农民的社会保障费用</a:t>
          </a:r>
          <a:r>
            <a:rPr lang="en-US" altLang="zh-CN" sz="1900" b="0" i="0" u="none" kern="1200"/>
            <a:t>,</a:t>
          </a:r>
          <a:r>
            <a:rPr lang="zh-CN" altLang="en-US" sz="1900" b="0" i="0" u="none" kern="1200"/>
            <a:t>保障被征地农民的生活</a:t>
          </a:r>
          <a:r>
            <a:rPr lang="en-US" altLang="zh-CN" sz="1900" b="0" i="0" u="none" kern="1200"/>
            <a:t>,</a:t>
          </a:r>
          <a:r>
            <a:rPr lang="zh-CN" altLang="en-US" sz="1900" b="0" i="0" u="none" kern="1200"/>
            <a:t>维护被征地农民的合法权益。</a:t>
          </a:r>
        </a:p>
      </dsp:txBody>
      <dsp:txXfrm>
        <a:off x="0" y="1087834"/>
        <a:ext cx="10515600" cy="1087834"/>
      </dsp:txXfrm>
    </dsp:sp>
    <dsp:sp modelId="{F912ADC4-1460-F04F-B294-F05D3206B11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B52CE-4A53-7C44-A061-97C2407417F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征收组织、个人的房屋以及其他不动产</a:t>
          </a:r>
          <a:r>
            <a:rPr lang="en-US" altLang="zh-CN" sz="1900" b="0" i="0" u="none" kern="1200"/>
            <a:t>,</a:t>
          </a:r>
          <a:r>
            <a:rPr lang="zh-CN" altLang="en-US" sz="1900" b="0" i="0" u="none" kern="1200"/>
            <a:t>应当依法给予征收补偿</a:t>
          </a:r>
          <a:r>
            <a:rPr lang="en-US" altLang="zh-CN" sz="1900" b="0" i="0" u="none" kern="1200"/>
            <a:t>,</a:t>
          </a:r>
          <a:r>
            <a:rPr lang="zh-CN" altLang="en-US" sz="1900" b="0" i="0" u="none" kern="1200"/>
            <a:t>维护被征收人的合法权益</a:t>
          </a:r>
          <a:r>
            <a:rPr lang="en-US" altLang="zh-CN" sz="1900" b="0" i="0" u="none" kern="1200"/>
            <a:t>;</a:t>
          </a:r>
          <a:r>
            <a:rPr lang="zh-CN" altLang="en-US" sz="1900" b="0" i="0" u="none" kern="1200"/>
            <a:t>征收个人住宅的</a:t>
          </a:r>
          <a:r>
            <a:rPr lang="en-US" altLang="zh-CN" sz="1900" b="0" i="0" u="none" kern="1200"/>
            <a:t>,</a:t>
          </a:r>
          <a:r>
            <a:rPr lang="zh-CN" altLang="en-US" sz="1900" b="0" i="0" u="none" kern="1200"/>
            <a:t>还应当保障被征收人的居住条件。</a:t>
          </a:r>
        </a:p>
      </dsp:txBody>
      <dsp:txXfrm>
        <a:off x="0" y="2175669"/>
        <a:ext cx="10515600" cy="1087834"/>
      </dsp:txXfrm>
    </dsp:sp>
    <dsp:sp modelId="{196EC344-0FC6-C642-A5A4-47E1226B14E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DF243-91E9-C647-AA01-752EF656CBAC}">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任何组织或者个人不得贪污、挪用、私分、截留、拖欠征收补偿费等费用。</a:t>
          </a:r>
        </a:p>
      </dsp:txBody>
      <dsp:txXfrm>
        <a:off x="0" y="3263503"/>
        <a:ext cx="10515600" cy="10878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B5D13-DFE6-5D45-A189-70FB2BAC4C4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FDD06-D887-044B-B4D9-88F71CCD1014}">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0" i="0" u="none" kern="1200"/>
            <a:t>第二百四十四条　</a:t>
          </a:r>
          <a:r>
            <a:rPr lang="en-US" altLang="zh-CN" sz="2800" b="0" i="0" u="none" kern="1200"/>
            <a:t>【</a:t>
          </a:r>
          <a:r>
            <a:rPr lang="zh-CN" altLang="en-US" sz="2800" b="0" i="0" u="none" kern="1200"/>
            <a:t>耕地保护</a:t>
          </a:r>
          <a:r>
            <a:rPr lang="en-US" altLang="zh-CN" sz="2800" b="0" i="0" u="none" kern="1200"/>
            <a:t>】</a:t>
          </a:r>
          <a:r>
            <a:rPr lang="zh-CN" altLang="en-US" sz="2800" b="0" i="0" u="none" kern="1200"/>
            <a:t>国家对耕地实行特殊保护</a:t>
          </a:r>
          <a:r>
            <a:rPr lang="en-US" altLang="zh-CN" sz="2800" b="0" i="0" u="none" kern="1200"/>
            <a:t>,</a:t>
          </a:r>
          <a:r>
            <a:rPr lang="zh-CN" altLang="en-US" sz="2800" b="0" i="0" u="none" kern="1200"/>
            <a:t>严格限制农用地转为建设用地</a:t>
          </a:r>
          <a:r>
            <a:rPr lang="en-US" altLang="zh-CN" sz="2800" b="0" i="0" u="none" kern="1200"/>
            <a:t>,</a:t>
          </a:r>
          <a:r>
            <a:rPr lang="zh-CN" altLang="en-US" sz="2800" b="0" i="0" u="none" kern="1200"/>
            <a:t>控制建设用地总量。不得违反法律规定的权限和程序征收集体所有的土地。</a:t>
          </a:r>
        </a:p>
      </dsp:txBody>
      <dsp:txXfrm>
        <a:off x="0" y="0"/>
        <a:ext cx="10515600" cy="2175669"/>
      </dsp:txXfrm>
    </dsp:sp>
    <dsp:sp modelId="{D0CFB44C-2BAE-9944-BB23-AF3A909CEEA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8AF29-0A60-3C45-AC44-C62CAC48B3B1}">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b="0" i="0" u="none" kern="1200"/>
            <a:t>第二百四十五条　</a:t>
          </a:r>
          <a:r>
            <a:rPr lang="en-US" altLang="zh-CN" sz="2800" b="0" i="0" u="none" kern="1200"/>
            <a:t>【</a:t>
          </a:r>
          <a:r>
            <a:rPr lang="zh-CN" altLang="en-US" sz="2800" b="0" i="0" u="none" kern="1200"/>
            <a:t>征用</a:t>
          </a:r>
          <a:r>
            <a:rPr lang="en-US" altLang="zh-CN" sz="2800" b="0" i="0" u="none" kern="1200"/>
            <a:t>】</a:t>
          </a:r>
          <a:r>
            <a:rPr lang="zh-CN" altLang="en-US" sz="2800" b="0" i="0" u="none" kern="1200"/>
            <a:t>因抢险救灾、疫情防控等紧急需要</a:t>
          </a:r>
          <a:r>
            <a:rPr lang="en-US" altLang="zh-CN" sz="2800" b="0" i="0" u="none" kern="1200"/>
            <a:t>,</a:t>
          </a:r>
          <a:r>
            <a:rPr lang="zh-CN" altLang="en-US" sz="2800" b="0" i="0" u="none" kern="1200"/>
            <a:t>依照法律规定的权限和程序可以征用组织、个人的不动产或者动产。被征用的不动产或者动产使用后</a:t>
          </a:r>
          <a:r>
            <a:rPr lang="en-US" altLang="zh-CN" sz="2800" b="0" i="0" u="none" kern="1200"/>
            <a:t>,</a:t>
          </a:r>
          <a:r>
            <a:rPr lang="zh-CN" altLang="en-US" sz="2800" b="0" i="0" u="none" kern="1200"/>
            <a:t>应当返还被征用人。组织、个人的不动产或者动产被征用或者征用后毁损、灭失的</a:t>
          </a:r>
          <a:r>
            <a:rPr lang="en-US" altLang="zh-CN" sz="2800" b="0" i="0" u="none" kern="1200"/>
            <a:t>,</a:t>
          </a:r>
          <a:r>
            <a:rPr lang="zh-CN" altLang="en-US" sz="2800" b="0" i="0" u="none" kern="1200"/>
            <a:t>应当给予补偿。</a:t>
          </a:r>
        </a:p>
      </dsp:txBody>
      <dsp:txXfrm>
        <a:off x="0" y="2175669"/>
        <a:ext cx="10515600" cy="21756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303C8-3D8F-5347-ACAE-DC0889C71B99}">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84AD8-05BC-EC47-92BD-63466E591868}">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第二百四十六条　</a:t>
          </a:r>
          <a:r>
            <a:rPr lang="en-US" altLang="zh-CN" sz="1600" b="0" i="0" u="none" kern="1200"/>
            <a:t>【</a:t>
          </a:r>
          <a:r>
            <a:rPr lang="zh-CN" altLang="en-US" sz="1600" b="0" i="0" u="none" kern="1200"/>
            <a:t>国有财产的范围、国家所有的性质和国家所有权的行使</a:t>
          </a:r>
          <a:r>
            <a:rPr lang="en-US" altLang="zh-CN" sz="1600" b="0" i="0" u="none" kern="1200"/>
            <a:t>】</a:t>
          </a:r>
          <a:r>
            <a:rPr lang="zh-CN" altLang="en-US" sz="1600" b="0" i="0" u="none" kern="1200"/>
            <a:t>法律规定属于国家所有的财产</a:t>
          </a:r>
          <a:r>
            <a:rPr lang="en-US" altLang="zh-CN" sz="1600" b="0" i="0" u="none" kern="1200"/>
            <a:t>,</a:t>
          </a:r>
          <a:r>
            <a:rPr lang="zh-CN" altLang="en-US" sz="1600" b="0" i="0" u="none" kern="1200"/>
            <a:t>属于国家所有即全民所有。</a:t>
          </a:r>
        </a:p>
      </dsp:txBody>
      <dsp:txXfrm>
        <a:off x="0" y="2492"/>
        <a:ext cx="6492875" cy="850069"/>
      </dsp:txXfrm>
    </dsp:sp>
    <dsp:sp modelId="{6B82ACD5-9686-7B47-AA2D-02396CEF6F20}">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24A1-91E5-6543-91B3-4C5C098BCF39}">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国有财产由国务院代表国家行使所有权。法律另有规定的</a:t>
          </a:r>
          <a:r>
            <a:rPr lang="en-US" altLang="zh-CN" sz="1600" b="0" i="0" u="none" kern="1200"/>
            <a:t>,</a:t>
          </a:r>
          <a:r>
            <a:rPr lang="zh-CN" altLang="en-US" sz="1600" b="0" i="0" u="none" kern="1200"/>
            <a:t>依照其规定。</a:t>
          </a:r>
        </a:p>
      </dsp:txBody>
      <dsp:txXfrm>
        <a:off x="0" y="852561"/>
        <a:ext cx="6492875" cy="850069"/>
      </dsp:txXfrm>
    </dsp:sp>
    <dsp:sp modelId="{BA1F89A2-2ED3-D84D-BA8A-C4F617B2860A}">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066B7-9A5D-4449-B13E-EF059A66BDB7}">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第二百四十七条　</a:t>
          </a:r>
          <a:r>
            <a:rPr lang="en-US" altLang="zh-CN" sz="1600" b="0" i="0" u="none" kern="1200"/>
            <a:t>【</a:t>
          </a:r>
          <a:r>
            <a:rPr lang="zh-CN" altLang="en-US" sz="1600" b="0" i="0" u="none" kern="1200"/>
            <a:t>矿藏、水流、海域的国家所有权</a:t>
          </a:r>
          <a:r>
            <a:rPr lang="en-US" altLang="zh-CN" sz="1600" b="0" i="0" u="none" kern="1200"/>
            <a:t>】</a:t>
          </a:r>
          <a:r>
            <a:rPr lang="zh-CN" altLang="en-US" sz="1600" b="0" i="0" u="none" kern="1200"/>
            <a:t>矿藏、水流、海域属于国家所有。</a:t>
          </a:r>
        </a:p>
      </dsp:txBody>
      <dsp:txXfrm>
        <a:off x="0" y="1702630"/>
        <a:ext cx="6492875" cy="850069"/>
      </dsp:txXfrm>
    </dsp:sp>
    <dsp:sp modelId="{D9139B07-2898-1249-9426-D28F0828B48C}">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8BF10-A3C2-284C-B702-E074F1A570F6}">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第二百四十八条　</a:t>
          </a:r>
          <a:r>
            <a:rPr lang="en-US" altLang="zh-CN" sz="1600" b="0" i="0" u="none" kern="1200"/>
            <a:t>【</a:t>
          </a:r>
          <a:r>
            <a:rPr lang="zh-CN" altLang="en-US" sz="1600" b="0" i="0" u="none" kern="1200"/>
            <a:t>无居民海岛的国家所有权</a:t>
          </a:r>
          <a:r>
            <a:rPr lang="en-US" altLang="zh-CN" sz="1600" b="0" i="0" u="none" kern="1200"/>
            <a:t>】</a:t>
          </a:r>
          <a:r>
            <a:rPr lang="zh-CN" altLang="en-US" sz="1600" b="0" i="0" u="none" kern="1200"/>
            <a:t>无居民海岛属于国家所有</a:t>
          </a:r>
          <a:r>
            <a:rPr lang="en-US" altLang="zh-CN" sz="1600" b="0" i="0" u="none" kern="1200"/>
            <a:t>,</a:t>
          </a:r>
          <a:r>
            <a:rPr lang="zh-CN" altLang="en-US" sz="1600" b="0" i="0" u="none" kern="1200"/>
            <a:t>国务院代表国家行使无居民海岛所有权。</a:t>
          </a:r>
        </a:p>
      </dsp:txBody>
      <dsp:txXfrm>
        <a:off x="0" y="2552699"/>
        <a:ext cx="6492875" cy="850069"/>
      </dsp:txXfrm>
    </dsp:sp>
    <dsp:sp modelId="{5FC31031-8AFB-7C42-BE48-CA78D9612517}">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5C90-129D-9341-9E55-BB9D6CB6BAEA}">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第二百四十九条　</a:t>
          </a:r>
          <a:r>
            <a:rPr lang="en-US" altLang="zh-CN" sz="1600" b="0" i="0" u="none" kern="1200"/>
            <a:t>【</a:t>
          </a:r>
          <a:r>
            <a:rPr lang="zh-CN" altLang="en-US" sz="1600" b="0" i="0" u="none" kern="1200"/>
            <a:t>国家所有土地的范围</a:t>
          </a:r>
          <a:r>
            <a:rPr lang="en-US" altLang="zh-CN" sz="1600" b="0" i="0" u="none" kern="1200"/>
            <a:t>】</a:t>
          </a:r>
          <a:r>
            <a:rPr lang="zh-CN" altLang="en-US" sz="1600" b="0" i="0" u="none" kern="1200"/>
            <a:t>城市的土地</a:t>
          </a:r>
          <a:r>
            <a:rPr lang="en-US" altLang="zh-CN" sz="1600" b="0" i="0" u="none" kern="1200"/>
            <a:t>,</a:t>
          </a:r>
          <a:r>
            <a:rPr lang="zh-CN" altLang="en-US" sz="1600" b="0" i="0" u="none" kern="1200"/>
            <a:t>属于国家所有。法律规定属于国家所有的农村和城市郊区的土地</a:t>
          </a:r>
          <a:r>
            <a:rPr lang="en-US" altLang="zh-CN" sz="1600" b="0" i="0" u="none" kern="1200"/>
            <a:t>,</a:t>
          </a:r>
          <a:r>
            <a:rPr lang="zh-CN" altLang="en-US" sz="1600" b="0" i="0" u="none" kern="1200"/>
            <a:t>属于国家所有。</a:t>
          </a:r>
        </a:p>
      </dsp:txBody>
      <dsp:txXfrm>
        <a:off x="0" y="3402769"/>
        <a:ext cx="6492875" cy="850069"/>
      </dsp:txXfrm>
    </dsp:sp>
    <dsp:sp modelId="{B9ABCF94-4AD2-094A-B3E4-1E85CDA77464}">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5C216-D0E6-1546-B4D9-5F1B45843C2A}">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第二百五十条　</a:t>
          </a:r>
          <a:r>
            <a:rPr lang="en-US" altLang="zh-CN" sz="1600" b="0" i="0" u="none" kern="1200"/>
            <a:t>【</a:t>
          </a:r>
          <a:r>
            <a:rPr lang="zh-CN" altLang="en-US" sz="1600" b="0" i="0" u="none" kern="1200"/>
            <a:t>自然资源的国家所有权</a:t>
          </a:r>
          <a:r>
            <a:rPr lang="en-US" altLang="zh-CN" sz="1600" b="0" i="0" u="none" kern="1200"/>
            <a:t>】</a:t>
          </a:r>
          <a:r>
            <a:rPr lang="zh-CN" altLang="en-US" sz="1600" b="0" i="0" u="none" kern="1200"/>
            <a:t>森林、山岭、草原、荒地、滩涂等自然资源</a:t>
          </a:r>
          <a:r>
            <a:rPr lang="en-US" altLang="zh-CN" sz="1600" b="0" i="0" u="none" kern="1200"/>
            <a:t>,</a:t>
          </a:r>
          <a:r>
            <a:rPr lang="zh-CN" altLang="en-US" sz="1600" b="0" i="0" u="none" kern="1200"/>
            <a:t>属于国家所有</a:t>
          </a:r>
          <a:r>
            <a:rPr lang="en-US" altLang="zh-CN" sz="1600" b="0" i="0" u="none" kern="1200"/>
            <a:t>,</a:t>
          </a:r>
          <a:r>
            <a:rPr lang="zh-CN" altLang="en-US" sz="1600" b="0" i="0" u="none" kern="1200"/>
            <a:t>但是法律规定属于集体所有的除外。</a:t>
          </a:r>
        </a:p>
      </dsp:txBody>
      <dsp:txXfrm>
        <a:off x="0" y="4252838"/>
        <a:ext cx="6492875" cy="8500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61FD-FD64-AF4F-9F58-1A8AFFA290D9}">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53971-498D-F448-953E-4D984E607D77}">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第二百五十一条　</a:t>
          </a:r>
          <a:r>
            <a:rPr lang="en-US" altLang="zh-CN" sz="1300" b="0" i="0" u="none" kern="1200"/>
            <a:t>【</a:t>
          </a:r>
          <a:r>
            <a:rPr lang="zh-CN" altLang="en-US" sz="1300" b="0" i="0" u="none" kern="1200"/>
            <a:t>野生动植物资源的国家所有权</a:t>
          </a:r>
          <a:r>
            <a:rPr lang="en-US" altLang="zh-CN" sz="1300" b="0" i="0" u="none" kern="1200"/>
            <a:t>】</a:t>
          </a:r>
          <a:r>
            <a:rPr lang="zh-CN" altLang="en-US" sz="1300" b="0" i="0" u="none" kern="1200"/>
            <a:t>法律规定属于国家所有的野生动植物资源</a:t>
          </a:r>
          <a:r>
            <a:rPr lang="en-US" altLang="zh-CN" sz="1300" b="0" i="0" u="none" kern="1200"/>
            <a:t>,</a:t>
          </a:r>
          <a:r>
            <a:rPr lang="zh-CN" altLang="en-US" sz="1300" b="0" i="0" u="none" kern="1200"/>
            <a:t>属于国家所有。</a:t>
          </a:r>
        </a:p>
      </dsp:txBody>
      <dsp:txXfrm>
        <a:off x="0" y="623"/>
        <a:ext cx="6492875" cy="729164"/>
      </dsp:txXfrm>
    </dsp:sp>
    <dsp:sp modelId="{6ED56971-6730-AA4A-83C1-A098053DF3C4}">
      <dsp:nvSpPr>
        <dsp:cNvPr id="0" name=""/>
        <dsp:cNvSpPr/>
      </dsp:nvSpPr>
      <dsp:spPr>
        <a:xfrm>
          <a:off x="0" y="729788"/>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03216-B338-8D40-8F11-4D098D2CDF0F}">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第二百五十二条　</a:t>
          </a:r>
          <a:r>
            <a:rPr lang="en-US" altLang="zh-CN" sz="1300" b="0" i="0" u="none" kern="1200"/>
            <a:t>【</a:t>
          </a:r>
          <a:r>
            <a:rPr lang="zh-CN" altLang="en-US" sz="1300" b="0" i="0" u="none" kern="1200"/>
            <a:t>无线电频谱资源的国家所有权</a:t>
          </a:r>
          <a:r>
            <a:rPr lang="en-US" altLang="zh-CN" sz="1300" b="0" i="0" u="none" kern="1200"/>
            <a:t>】</a:t>
          </a:r>
          <a:r>
            <a:rPr lang="zh-CN" altLang="en-US" sz="1300" b="0" i="0" u="none" kern="1200"/>
            <a:t>无线电频谱资源属于国家所有。</a:t>
          </a:r>
        </a:p>
      </dsp:txBody>
      <dsp:txXfrm>
        <a:off x="0" y="729788"/>
        <a:ext cx="6492875" cy="729164"/>
      </dsp:txXfrm>
    </dsp:sp>
    <dsp:sp modelId="{F18E6C52-97DF-4642-A618-096421DF96F5}">
      <dsp:nvSpPr>
        <dsp:cNvPr id="0" name=""/>
        <dsp:cNvSpPr/>
      </dsp:nvSpPr>
      <dsp:spPr>
        <a:xfrm>
          <a:off x="0" y="145895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4FA8C-9571-234A-A11F-26569EC407D7}">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第二百五十三条　</a:t>
          </a:r>
          <a:r>
            <a:rPr lang="en-US" altLang="zh-CN" sz="1300" b="0" i="0" u="none" kern="1200"/>
            <a:t>【</a:t>
          </a:r>
          <a:r>
            <a:rPr lang="zh-CN" altLang="en-US" sz="1300" b="0" i="0" u="none" kern="1200"/>
            <a:t>文物的国家所有权</a:t>
          </a:r>
          <a:r>
            <a:rPr lang="en-US" altLang="zh-CN" sz="1300" b="0" i="0" u="none" kern="1200"/>
            <a:t>】</a:t>
          </a:r>
          <a:r>
            <a:rPr lang="zh-CN" altLang="en-US" sz="1300" b="0" i="0" u="none" kern="1200"/>
            <a:t>法律规定属于国家所有的文物</a:t>
          </a:r>
          <a:r>
            <a:rPr lang="en-US" altLang="zh-CN" sz="1300" b="0" i="0" u="none" kern="1200"/>
            <a:t>,</a:t>
          </a:r>
          <a:r>
            <a:rPr lang="zh-CN" altLang="en-US" sz="1300" b="0" i="0" u="none" kern="1200"/>
            <a:t>属于国家所有。</a:t>
          </a:r>
        </a:p>
      </dsp:txBody>
      <dsp:txXfrm>
        <a:off x="0" y="1458952"/>
        <a:ext cx="6492875" cy="729164"/>
      </dsp:txXfrm>
    </dsp:sp>
    <dsp:sp modelId="{13153A85-ADB9-3344-B561-FC695B6032B3}">
      <dsp:nvSpPr>
        <dsp:cNvPr id="0" name=""/>
        <dsp:cNvSpPr/>
      </dsp:nvSpPr>
      <dsp:spPr>
        <a:xfrm>
          <a:off x="0" y="2188117"/>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FB28-4CAA-894E-8153-0355A50696EA}">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第二百五十四条　</a:t>
          </a:r>
          <a:r>
            <a:rPr lang="en-US" altLang="zh-CN" sz="1300" b="0" i="0" u="none" kern="1200"/>
            <a:t>【</a:t>
          </a:r>
          <a:r>
            <a:rPr lang="zh-CN" altLang="en-US" sz="1300" b="0" i="0" u="none" kern="1200"/>
            <a:t>国防资产和基础设施的国家所有权</a:t>
          </a:r>
          <a:r>
            <a:rPr lang="en-US" altLang="zh-CN" sz="1300" b="0" i="0" u="none" kern="1200"/>
            <a:t>】</a:t>
          </a:r>
          <a:r>
            <a:rPr lang="zh-CN" altLang="en-US" sz="1300" b="0" i="0" u="none" kern="1200"/>
            <a:t>国防资产属于国家所有。</a:t>
          </a:r>
        </a:p>
      </dsp:txBody>
      <dsp:txXfrm>
        <a:off x="0" y="2188117"/>
        <a:ext cx="6492875" cy="729164"/>
      </dsp:txXfrm>
    </dsp:sp>
    <dsp:sp modelId="{5388675A-9C41-A640-8E24-1CD7A8FAF8BF}">
      <dsp:nvSpPr>
        <dsp:cNvPr id="0" name=""/>
        <dsp:cNvSpPr/>
      </dsp:nvSpPr>
      <dsp:spPr>
        <a:xfrm>
          <a:off x="0" y="291728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AD931-C083-664B-B9A9-4200F9A4876A}">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铁路、公路、电力设施、电信设施和油气管道等基础设施</a:t>
          </a:r>
          <a:r>
            <a:rPr lang="en-US" altLang="zh-CN" sz="1300" b="0" i="0" u="none" kern="1200"/>
            <a:t>,</a:t>
          </a:r>
          <a:r>
            <a:rPr lang="zh-CN" altLang="en-US" sz="1300" b="0" i="0" u="none" kern="1200"/>
            <a:t>依照法律规定为国家所有的</a:t>
          </a:r>
          <a:r>
            <a:rPr lang="en-US" altLang="zh-CN" sz="1300" b="0" i="0" u="none" kern="1200"/>
            <a:t>,</a:t>
          </a:r>
          <a:r>
            <a:rPr lang="zh-CN" altLang="en-US" sz="1300" b="0" i="0" u="none" kern="1200"/>
            <a:t>属于国家所有。</a:t>
          </a:r>
        </a:p>
      </dsp:txBody>
      <dsp:txXfrm>
        <a:off x="0" y="2917282"/>
        <a:ext cx="6492875" cy="729164"/>
      </dsp:txXfrm>
    </dsp:sp>
    <dsp:sp modelId="{C1286BA6-E275-7F46-A243-5DC057F85B89}">
      <dsp:nvSpPr>
        <dsp:cNvPr id="0" name=""/>
        <dsp:cNvSpPr/>
      </dsp:nvSpPr>
      <dsp:spPr>
        <a:xfrm>
          <a:off x="0" y="3646447"/>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A3769-589B-D141-AC3C-ED65D5BA8EC9}">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第二百五十五条　</a:t>
          </a:r>
          <a:r>
            <a:rPr lang="en-US" altLang="zh-CN" sz="1300" b="0" i="0" u="none" kern="1200"/>
            <a:t>【</a:t>
          </a:r>
          <a:r>
            <a:rPr lang="zh-CN" altLang="en-US" sz="1300" b="0" i="0" u="none" kern="1200"/>
            <a:t>国家机关的物权</a:t>
          </a:r>
          <a:r>
            <a:rPr lang="en-US" altLang="zh-CN" sz="1300" b="0" i="0" u="none" kern="1200"/>
            <a:t>】</a:t>
          </a:r>
          <a:r>
            <a:rPr lang="zh-CN" altLang="en-US" sz="1300" b="0" i="0" u="none" kern="1200"/>
            <a:t>国家机关对其直接支配的不动产和动产</a:t>
          </a:r>
          <a:r>
            <a:rPr lang="en-US" altLang="zh-CN" sz="1300" b="0" i="0" u="none" kern="1200"/>
            <a:t>,</a:t>
          </a:r>
          <a:r>
            <a:rPr lang="zh-CN" altLang="en-US" sz="1300" b="0" i="0" u="none" kern="1200"/>
            <a:t>享有占有、使用以及依照法律和国务院的有关规定处分的权利。</a:t>
          </a:r>
        </a:p>
      </dsp:txBody>
      <dsp:txXfrm>
        <a:off x="0" y="3646447"/>
        <a:ext cx="6492875" cy="729164"/>
      </dsp:txXfrm>
    </dsp:sp>
    <dsp:sp modelId="{A6CF8615-7CF4-1A40-BE72-CA06D0235EFE}">
      <dsp:nvSpPr>
        <dsp:cNvPr id="0" name=""/>
        <dsp:cNvSpPr/>
      </dsp:nvSpPr>
      <dsp:spPr>
        <a:xfrm>
          <a:off x="0" y="4375611"/>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C60C7-B85C-5849-BC27-795C3375BEC8}">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b="0" i="0" u="none" kern="1200"/>
            <a:t>第二百五十六条　</a:t>
          </a:r>
          <a:r>
            <a:rPr lang="en-US" altLang="zh-CN" sz="1300" b="0" i="0" u="none" kern="1200"/>
            <a:t>【</a:t>
          </a:r>
          <a:r>
            <a:rPr lang="zh-CN" altLang="en-US" sz="1300" b="0" i="0" u="none" kern="1200"/>
            <a:t>国家举办的事业单位的物权</a:t>
          </a:r>
          <a:r>
            <a:rPr lang="en-US" altLang="zh-CN" sz="1300" b="0" i="0" u="none" kern="1200"/>
            <a:t>】</a:t>
          </a:r>
          <a:r>
            <a:rPr lang="zh-CN" altLang="en-US" sz="1300" b="0" i="0" u="none" kern="1200"/>
            <a:t>国家举办的事业单位对其直接支配的不动产和动产</a:t>
          </a:r>
          <a:r>
            <a:rPr lang="en-US" altLang="zh-CN" sz="1300" b="0" i="0" u="none" kern="1200"/>
            <a:t>,</a:t>
          </a:r>
          <a:r>
            <a:rPr lang="zh-CN" altLang="en-US" sz="1300" b="0" i="0" u="none" kern="1200"/>
            <a:t>享有占有、使用以及依照法律和国务院的有关规定收益、处分的权利。</a:t>
          </a:r>
        </a:p>
      </dsp:txBody>
      <dsp:txXfrm>
        <a:off x="0" y="4375611"/>
        <a:ext cx="6492875" cy="7291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77FC9-7196-3E4A-A784-C637E17EF720}">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E9E37-2609-554A-90B0-5A6D11C18C5B}">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第二百五十七条　</a:t>
          </a:r>
          <a:r>
            <a:rPr lang="en-US" altLang="zh-CN" sz="1800" b="0" i="0" u="none" kern="1200"/>
            <a:t>【</a:t>
          </a:r>
          <a:r>
            <a:rPr lang="zh-CN" altLang="en-US" sz="1800" b="0" i="0" u="none" kern="1200"/>
            <a:t>国家出资的企业出资人制度</a:t>
          </a:r>
          <a:r>
            <a:rPr lang="en-US" altLang="zh-CN" sz="1800" b="0" i="0" u="none" kern="1200"/>
            <a:t>】</a:t>
          </a:r>
          <a:r>
            <a:rPr lang="zh-CN" altLang="en-US" sz="1800" b="0" i="0" u="none" kern="1200"/>
            <a:t>国家出资的企业</a:t>
          </a:r>
          <a:r>
            <a:rPr lang="en-US" altLang="zh-CN" sz="1800" b="0" i="0" u="none" kern="1200"/>
            <a:t>,</a:t>
          </a:r>
          <a:r>
            <a:rPr lang="zh-CN" altLang="en-US" sz="1800" b="0" i="0" u="none" kern="1200"/>
            <a:t>由国务院、地方人民政府依照法律、行政法规规定分别代表国家履行出资人职责</a:t>
          </a:r>
          <a:r>
            <a:rPr lang="en-US" altLang="zh-CN" sz="1800" b="0" i="0" u="none" kern="1200"/>
            <a:t>,</a:t>
          </a:r>
          <a:r>
            <a:rPr lang="zh-CN" altLang="en-US" sz="1800" b="0" i="0" u="none" kern="1200"/>
            <a:t>享有出资人权益。</a:t>
          </a:r>
        </a:p>
      </dsp:txBody>
      <dsp:txXfrm>
        <a:off x="0" y="0"/>
        <a:ext cx="6492875" cy="1276350"/>
      </dsp:txXfrm>
    </dsp:sp>
    <dsp:sp modelId="{2D02B150-ADB5-6C4D-8A47-AAC51F98CC6C}">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CE88D-4104-8B4D-B1D4-7453D070E342}">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第二百五十八条　</a:t>
          </a:r>
          <a:r>
            <a:rPr lang="en-US" altLang="zh-CN" sz="1800" b="0" i="0" u="none" kern="1200"/>
            <a:t>【</a:t>
          </a:r>
          <a:r>
            <a:rPr lang="zh-CN" altLang="en-US" sz="1800" b="0" i="0" u="none" kern="1200"/>
            <a:t>国有财产的保护</a:t>
          </a:r>
          <a:r>
            <a:rPr lang="en-US" altLang="zh-CN" sz="1800" b="0" i="0" u="none" kern="1200"/>
            <a:t>】</a:t>
          </a:r>
          <a:r>
            <a:rPr lang="zh-CN" altLang="en-US" sz="1800" b="0" i="0" u="none" kern="1200"/>
            <a:t>国家所有的财产受法律保护</a:t>
          </a:r>
          <a:r>
            <a:rPr lang="en-US" altLang="zh-CN" sz="1800" b="0" i="0" u="none" kern="1200"/>
            <a:t>,</a:t>
          </a:r>
          <a:r>
            <a:rPr lang="zh-CN" altLang="en-US" sz="1800" b="0" i="0" u="none" kern="1200"/>
            <a:t>禁止任何组织或者个人侵占、哄抢、私分、截留、破坏。</a:t>
          </a:r>
        </a:p>
      </dsp:txBody>
      <dsp:txXfrm>
        <a:off x="0" y="1276350"/>
        <a:ext cx="6492875" cy="1276350"/>
      </dsp:txXfrm>
    </dsp:sp>
    <dsp:sp modelId="{DBB5996C-ECE5-7A43-9997-5BEEF74A8536}">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8C44C-384F-D04F-8681-00C0C311C2AB}">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第二百五十九条　</a:t>
          </a:r>
          <a:r>
            <a:rPr lang="en-US" altLang="zh-CN" sz="1800" b="0" i="0" u="none" kern="1200"/>
            <a:t>【</a:t>
          </a:r>
          <a:r>
            <a:rPr lang="zh-CN" altLang="en-US" sz="1800" b="0" i="0" u="none" kern="1200"/>
            <a:t>国有财产管理的法律责任</a:t>
          </a:r>
          <a:r>
            <a:rPr lang="en-US" altLang="zh-CN" sz="1800" b="0" i="0" u="none" kern="1200"/>
            <a:t>】</a:t>
          </a:r>
          <a:r>
            <a:rPr lang="zh-CN" altLang="en-US" sz="1800" b="0" i="0" u="none" kern="1200"/>
            <a:t>履行国有财产管理、监督职责的机构及其工作人员</a:t>
          </a:r>
          <a:r>
            <a:rPr lang="en-US" altLang="zh-CN" sz="1800" b="0" i="0" u="none" kern="1200"/>
            <a:t>,</a:t>
          </a:r>
          <a:r>
            <a:rPr lang="zh-CN" altLang="en-US" sz="1800" b="0" i="0" u="none" kern="1200"/>
            <a:t>应当依法加强对国有财产的管理、监督</a:t>
          </a:r>
          <a:r>
            <a:rPr lang="en-US" altLang="zh-CN" sz="1800" b="0" i="0" u="none" kern="1200"/>
            <a:t>,</a:t>
          </a:r>
          <a:r>
            <a:rPr lang="zh-CN" altLang="en-US" sz="1800" b="0" i="0" u="none" kern="1200"/>
            <a:t>促进国有财产保值增值</a:t>
          </a:r>
          <a:r>
            <a:rPr lang="en-US" altLang="zh-CN" sz="1800" b="0" i="0" u="none" kern="1200"/>
            <a:t>,</a:t>
          </a:r>
          <a:r>
            <a:rPr lang="zh-CN" altLang="en-US" sz="1800" b="0" i="0" u="none" kern="1200"/>
            <a:t>防止国有财产损失</a:t>
          </a:r>
          <a:r>
            <a:rPr lang="en-US" altLang="zh-CN" sz="1800" b="0" i="0" u="none" kern="1200"/>
            <a:t>;</a:t>
          </a:r>
          <a:r>
            <a:rPr lang="zh-CN" altLang="en-US" sz="1800" b="0" i="0" u="none" kern="1200"/>
            <a:t>滥用职权</a:t>
          </a:r>
          <a:r>
            <a:rPr lang="en-US" altLang="zh-CN" sz="1800" b="0" i="0" u="none" kern="1200"/>
            <a:t>,</a:t>
          </a:r>
          <a:r>
            <a:rPr lang="zh-CN" altLang="en-US" sz="1800" b="0" i="0" u="none" kern="1200"/>
            <a:t>玩忽职守</a:t>
          </a:r>
          <a:r>
            <a:rPr lang="en-US" altLang="zh-CN" sz="1800" b="0" i="0" u="none" kern="1200"/>
            <a:t>,</a:t>
          </a:r>
          <a:r>
            <a:rPr lang="zh-CN" altLang="en-US" sz="1800" b="0" i="0" u="none" kern="1200"/>
            <a:t>造成国有财产损失的</a:t>
          </a:r>
          <a:r>
            <a:rPr lang="en-US" altLang="zh-CN" sz="1800" b="0" i="0" u="none" kern="1200"/>
            <a:t>,</a:t>
          </a:r>
          <a:r>
            <a:rPr lang="zh-CN" altLang="en-US" sz="1800" b="0" i="0" u="none" kern="1200"/>
            <a:t>应当依法承担法律责任。</a:t>
          </a:r>
        </a:p>
      </dsp:txBody>
      <dsp:txXfrm>
        <a:off x="0" y="2552700"/>
        <a:ext cx="6492875" cy="1276350"/>
      </dsp:txXfrm>
    </dsp:sp>
    <dsp:sp modelId="{53CDB37D-4957-474D-BB3D-956A0D1D4D5F}">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C7B7-1A8B-BD41-9EFD-16677439DE92}">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违反国有财产管理规定</a:t>
          </a:r>
          <a:r>
            <a:rPr lang="en-US" altLang="zh-CN" sz="1800" b="0" i="0" u="none" kern="1200"/>
            <a:t>,</a:t>
          </a:r>
          <a:r>
            <a:rPr lang="zh-CN" altLang="en-US" sz="1800" b="0" i="0" u="none" kern="1200"/>
            <a:t>在企业改制、合并分立、关联交易等过程中</a:t>
          </a:r>
          <a:r>
            <a:rPr lang="en-US" altLang="zh-CN" sz="1800" b="0" i="0" u="none" kern="1200"/>
            <a:t>,</a:t>
          </a:r>
          <a:r>
            <a:rPr lang="zh-CN" altLang="en-US" sz="1800" b="0" i="0" u="none" kern="1200"/>
            <a:t>低价转让、合谋私分、擅自担保或者以其他方式造成国有财产损失的</a:t>
          </a:r>
          <a:r>
            <a:rPr lang="en-US" altLang="zh-CN" sz="1800" b="0" i="0" u="none" kern="1200"/>
            <a:t>,</a:t>
          </a:r>
          <a:r>
            <a:rPr lang="zh-CN" altLang="en-US" sz="1800" b="0" i="0" u="none" kern="1200"/>
            <a:t>应当依法承担法律责任。</a:t>
          </a:r>
        </a:p>
      </dsp:txBody>
      <dsp:txXfrm>
        <a:off x="0" y="3829050"/>
        <a:ext cx="6492875" cy="12763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B76BD-C7F9-1B40-AAB4-1ED84B76290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EB7F2-9339-634F-A9C6-7ACBE04B2EC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b="0" i="0" u="none" kern="1200"/>
            <a:t>第二百六十条　</a:t>
          </a:r>
          <a:r>
            <a:rPr lang="en-US" altLang="zh-CN" sz="2700" b="0" i="0" u="none" kern="1200"/>
            <a:t>【</a:t>
          </a:r>
          <a:r>
            <a:rPr lang="zh-CN" altLang="en-US" sz="2700" b="0" i="0" u="none" kern="1200"/>
            <a:t>集体财产的范围</a:t>
          </a:r>
          <a:r>
            <a:rPr lang="en-US" altLang="zh-CN" sz="2700" b="0" i="0" u="none" kern="1200"/>
            <a:t>】</a:t>
          </a:r>
          <a:r>
            <a:rPr lang="zh-CN" altLang="en-US" sz="2700" b="0" i="0" u="none" kern="1200"/>
            <a:t>集体所有的不动产和动产包括</a:t>
          </a:r>
          <a:r>
            <a:rPr lang="en-US" altLang="zh-CN" sz="2700" b="0" i="0" u="none" kern="1200"/>
            <a:t>:</a:t>
          </a:r>
        </a:p>
      </dsp:txBody>
      <dsp:txXfrm>
        <a:off x="0" y="531"/>
        <a:ext cx="10515600" cy="870055"/>
      </dsp:txXfrm>
    </dsp:sp>
    <dsp:sp modelId="{37D8555A-C444-1B42-978C-1FD8A7CBB5BF}">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06D6F-D891-1D49-8807-80948C3DCF12}">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一</a:t>
          </a:r>
          <a:r>
            <a:rPr lang="en-US" altLang="zh-CN" sz="2700" b="0" i="0" u="none" kern="1200"/>
            <a:t>)</a:t>
          </a:r>
          <a:r>
            <a:rPr lang="zh-CN" altLang="en-US" sz="2700" b="0" i="0" u="none" kern="1200"/>
            <a:t>法律规定属于集体所有的土地和森林、山岭、草原、荒地、滩涂</a:t>
          </a:r>
          <a:r>
            <a:rPr lang="en-US" altLang="zh-CN" sz="2700" b="0" i="0" u="none" kern="1200"/>
            <a:t>;</a:t>
          </a:r>
        </a:p>
      </dsp:txBody>
      <dsp:txXfrm>
        <a:off x="0" y="870586"/>
        <a:ext cx="10515600" cy="870055"/>
      </dsp:txXfrm>
    </dsp:sp>
    <dsp:sp modelId="{E41E5511-8DAB-7849-BB75-DFEEFDF03CD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A458B-C535-AD42-8986-73B91898CD8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二</a:t>
          </a:r>
          <a:r>
            <a:rPr lang="en-US" altLang="zh-CN" sz="2700" b="0" i="0" u="none" kern="1200"/>
            <a:t>)</a:t>
          </a:r>
          <a:r>
            <a:rPr lang="zh-CN" altLang="en-US" sz="2700" b="0" i="0" u="none" kern="1200"/>
            <a:t>集体所有的建筑物、生产设施、农田水利设施</a:t>
          </a:r>
          <a:r>
            <a:rPr lang="en-US" altLang="zh-CN" sz="2700" b="0" i="0" u="none" kern="1200"/>
            <a:t>;</a:t>
          </a:r>
        </a:p>
      </dsp:txBody>
      <dsp:txXfrm>
        <a:off x="0" y="1740641"/>
        <a:ext cx="10515600" cy="870055"/>
      </dsp:txXfrm>
    </dsp:sp>
    <dsp:sp modelId="{28C86C68-B48C-DB43-A7B1-A223161C23D8}">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15674-18E5-2543-8D3C-0F9BC909C8B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三</a:t>
          </a:r>
          <a:r>
            <a:rPr lang="en-US" altLang="zh-CN" sz="2700" b="0" i="0" u="none" kern="1200"/>
            <a:t>)</a:t>
          </a:r>
          <a:r>
            <a:rPr lang="zh-CN" altLang="en-US" sz="2700" b="0" i="0" u="none" kern="1200"/>
            <a:t>集体所有的教育、科学、文化、卫生、体育等设施</a:t>
          </a:r>
          <a:r>
            <a:rPr lang="en-US" altLang="zh-CN" sz="2700" b="0" i="0" u="none" kern="1200"/>
            <a:t>;</a:t>
          </a:r>
        </a:p>
      </dsp:txBody>
      <dsp:txXfrm>
        <a:off x="0" y="2610696"/>
        <a:ext cx="10515600" cy="870055"/>
      </dsp:txXfrm>
    </dsp:sp>
    <dsp:sp modelId="{D0DEDD50-8976-7440-B12B-8189B4CC534C}">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7F09C-048D-5B4C-BDFB-93B5C50C7F5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四</a:t>
          </a:r>
          <a:r>
            <a:rPr lang="en-US" altLang="zh-CN" sz="2700" b="0" i="0" u="none" kern="1200"/>
            <a:t>)</a:t>
          </a:r>
          <a:r>
            <a:rPr lang="zh-CN" altLang="en-US" sz="2700" b="0" i="0" u="none" kern="1200"/>
            <a:t>集体所有的其他不动产和动产。</a:t>
          </a:r>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66F3-D3B3-E541-9238-1113FCEF51B0}">
      <dsp:nvSpPr>
        <dsp:cNvPr id="0" name=""/>
        <dsp:cNvSpPr/>
      </dsp:nvSpPr>
      <dsp:spPr>
        <a:xfrm>
          <a:off x="0" y="69160"/>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3AFCF-3FBC-C84B-8945-7FF951E5F97B}">
      <dsp:nvSpPr>
        <dsp:cNvPr id="0" name=""/>
        <dsp:cNvSpPr/>
      </dsp:nvSpPr>
      <dsp:spPr>
        <a:xfrm>
          <a:off x="296091" y="2783"/>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第二编　物　　权</a:t>
          </a:r>
          <a:endParaRPr lang="zh-CN" altLang="en-US" sz="1000" b="0" i="0" u="none" kern="1200" dirty="0"/>
        </a:p>
      </dsp:txBody>
      <dsp:txXfrm>
        <a:off x="302571" y="9263"/>
        <a:ext cx="4132320" cy="119793"/>
      </dsp:txXfrm>
    </dsp:sp>
    <dsp:sp modelId="{4FD7F8C1-A5FA-B84D-B524-04DB25E9B281}">
      <dsp:nvSpPr>
        <dsp:cNvPr id="0" name=""/>
        <dsp:cNvSpPr/>
      </dsp:nvSpPr>
      <dsp:spPr>
        <a:xfrm>
          <a:off x="0" y="273147"/>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756DC-9E52-6943-B78B-B50E829A40F2}">
      <dsp:nvSpPr>
        <dsp:cNvPr id="0" name=""/>
        <dsp:cNvSpPr/>
      </dsp:nvSpPr>
      <dsp:spPr>
        <a:xfrm>
          <a:off x="296091" y="206770"/>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第一分编　通　　则</a:t>
          </a:r>
          <a:endParaRPr lang="zh-CN" altLang="en-US" sz="1000" b="0" i="0" u="none" kern="1200" dirty="0"/>
        </a:p>
      </dsp:txBody>
      <dsp:txXfrm>
        <a:off x="302571" y="213250"/>
        <a:ext cx="4132320" cy="119793"/>
      </dsp:txXfrm>
    </dsp:sp>
    <dsp:sp modelId="{784CBE4C-026C-894A-8AF5-3B6729C31B0E}">
      <dsp:nvSpPr>
        <dsp:cNvPr id="0" name=""/>
        <dsp:cNvSpPr/>
      </dsp:nvSpPr>
      <dsp:spPr>
        <a:xfrm>
          <a:off x="0" y="477134"/>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6CB4E-4679-6348-9A4C-879BF474A89A}">
      <dsp:nvSpPr>
        <dsp:cNvPr id="0" name=""/>
        <dsp:cNvSpPr/>
      </dsp:nvSpPr>
      <dsp:spPr>
        <a:xfrm>
          <a:off x="296091" y="410757"/>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第一章　一般规定</a:t>
          </a:r>
        </a:p>
      </dsp:txBody>
      <dsp:txXfrm>
        <a:off x="302571" y="417237"/>
        <a:ext cx="4132320" cy="119793"/>
      </dsp:txXfrm>
    </dsp:sp>
    <dsp:sp modelId="{78744A33-EAAF-BF42-BE68-F92218FEE1E9}">
      <dsp:nvSpPr>
        <dsp:cNvPr id="0" name=""/>
        <dsp:cNvSpPr/>
      </dsp:nvSpPr>
      <dsp:spPr>
        <a:xfrm>
          <a:off x="0" y="681121"/>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FFA70-728E-7349-AA22-787CA388A6BE}">
      <dsp:nvSpPr>
        <dsp:cNvPr id="0" name=""/>
        <dsp:cNvSpPr/>
      </dsp:nvSpPr>
      <dsp:spPr>
        <a:xfrm>
          <a:off x="296091" y="614744"/>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第二章　物权的设立、变更、转让和消灭</a:t>
          </a:r>
          <a:endParaRPr lang="zh-CN" altLang="en-US" sz="1000" b="0" i="0" u="none" kern="1200" dirty="0"/>
        </a:p>
      </dsp:txBody>
      <dsp:txXfrm>
        <a:off x="302571" y="621224"/>
        <a:ext cx="4132320" cy="119793"/>
      </dsp:txXfrm>
    </dsp:sp>
    <dsp:sp modelId="{24460522-19F7-174C-A8D1-263F3CABD78D}">
      <dsp:nvSpPr>
        <dsp:cNvPr id="0" name=""/>
        <dsp:cNvSpPr/>
      </dsp:nvSpPr>
      <dsp:spPr>
        <a:xfrm>
          <a:off x="0" y="885108"/>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27D34-97DC-5749-A454-CC7C0F8D28B6}">
      <dsp:nvSpPr>
        <dsp:cNvPr id="0" name=""/>
        <dsp:cNvSpPr/>
      </dsp:nvSpPr>
      <dsp:spPr>
        <a:xfrm>
          <a:off x="296091" y="818731"/>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第一节　不动产登记</a:t>
          </a:r>
        </a:p>
      </dsp:txBody>
      <dsp:txXfrm>
        <a:off x="302571" y="825211"/>
        <a:ext cx="4132320" cy="119793"/>
      </dsp:txXfrm>
    </dsp:sp>
    <dsp:sp modelId="{7A577F90-7998-9143-B9B4-E9286FABF2AE}">
      <dsp:nvSpPr>
        <dsp:cNvPr id="0" name=""/>
        <dsp:cNvSpPr/>
      </dsp:nvSpPr>
      <dsp:spPr>
        <a:xfrm>
          <a:off x="0" y="1089095"/>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BFA3C-32FE-9940-B432-153CD5941890}">
      <dsp:nvSpPr>
        <dsp:cNvPr id="0" name=""/>
        <dsp:cNvSpPr/>
      </dsp:nvSpPr>
      <dsp:spPr>
        <a:xfrm>
          <a:off x="296091" y="1022718"/>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第二节　动产交付</a:t>
          </a:r>
        </a:p>
      </dsp:txBody>
      <dsp:txXfrm>
        <a:off x="302571" y="1029198"/>
        <a:ext cx="4132320" cy="119793"/>
      </dsp:txXfrm>
    </dsp:sp>
    <dsp:sp modelId="{7788B81D-B998-6A43-99D6-B37565E1093C}">
      <dsp:nvSpPr>
        <dsp:cNvPr id="0" name=""/>
        <dsp:cNvSpPr/>
      </dsp:nvSpPr>
      <dsp:spPr>
        <a:xfrm>
          <a:off x="0" y="1293082"/>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5D3B7-CD8C-2945-BE99-F017BD88A684}">
      <dsp:nvSpPr>
        <dsp:cNvPr id="0" name=""/>
        <dsp:cNvSpPr/>
      </dsp:nvSpPr>
      <dsp:spPr>
        <a:xfrm>
          <a:off x="296091" y="1226705"/>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第三节　其他规定</a:t>
          </a:r>
        </a:p>
      </dsp:txBody>
      <dsp:txXfrm>
        <a:off x="302571" y="1233185"/>
        <a:ext cx="4132320" cy="119793"/>
      </dsp:txXfrm>
    </dsp:sp>
    <dsp:sp modelId="{8AD9AC68-6F56-714C-89E8-1EE0ADE07146}">
      <dsp:nvSpPr>
        <dsp:cNvPr id="0" name=""/>
        <dsp:cNvSpPr/>
      </dsp:nvSpPr>
      <dsp:spPr>
        <a:xfrm>
          <a:off x="0" y="1497069"/>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E064B-AB3F-BA46-9113-2F0F145141B5}">
      <dsp:nvSpPr>
        <dsp:cNvPr id="0" name=""/>
        <dsp:cNvSpPr/>
      </dsp:nvSpPr>
      <dsp:spPr>
        <a:xfrm>
          <a:off x="296091" y="1430693"/>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第三章　物权的保护</a:t>
          </a:r>
        </a:p>
      </dsp:txBody>
      <dsp:txXfrm>
        <a:off x="302571" y="1437173"/>
        <a:ext cx="4132320" cy="119793"/>
      </dsp:txXfrm>
    </dsp:sp>
    <dsp:sp modelId="{AB8CD791-7CFF-534D-A959-3CA050FA06F3}">
      <dsp:nvSpPr>
        <dsp:cNvPr id="0" name=""/>
        <dsp:cNvSpPr/>
      </dsp:nvSpPr>
      <dsp:spPr>
        <a:xfrm>
          <a:off x="0" y="1701056"/>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99485D-3C08-7445-BC76-77EC1ED39721}">
      <dsp:nvSpPr>
        <dsp:cNvPr id="0" name=""/>
        <dsp:cNvSpPr/>
      </dsp:nvSpPr>
      <dsp:spPr>
        <a:xfrm>
          <a:off x="296091" y="1634680"/>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第二分编　所有权</a:t>
          </a:r>
          <a:endParaRPr lang="zh-CN" altLang="en-US" sz="1000" b="0" i="0" u="none" kern="1200" dirty="0"/>
        </a:p>
      </dsp:txBody>
      <dsp:txXfrm>
        <a:off x="302571" y="1641160"/>
        <a:ext cx="4132320" cy="119793"/>
      </dsp:txXfrm>
    </dsp:sp>
    <dsp:sp modelId="{73641B78-6238-5E4A-AD90-7CBBF39D3259}">
      <dsp:nvSpPr>
        <dsp:cNvPr id="0" name=""/>
        <dsp:cNvSpPr/>
      </dsp:nvSpPr>
      <dsp:spPr>
        <a:xfrm>
          <a:off x="0" y="1905044"/>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F38378-2B92-3D40-9682-4F52C21C5A39}">
      <dsp:nvSpPr>
        <dsp:cNvPr id="0" name=""/>
        <dsp:cNvSpPr/>
      </dsp:nvSpPr>
      <dsp:spPr>
        <a:xfrm>
          <a:off x="296091" y="1838667"/>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第四章　一般规定</a:t>
          </a:r>
        </a:p>
      </dsp:txBody>
      <dsp:txXfrm>
        <a:off x="302571" y="1845147"/>
        <a:ext cx="4132320" cy="119793"/>
      </dsp:txXfrm>
    </dsp:sp>
    <dsp:sp modelId="{D53E564B-E353-894A-BAA5-4D3D5FDD8E69}">
      <dsp:nvSpPr>
        <dsp:cNvPr id="0" name=""/>
        <dsp:cNvSpPr/>
      </dsp:nvSpPr>
      <dsp:spPr>
        <a:xfrm>
          <a:off x="0" y="2109031"/>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120E1-8746-1345-A970-DC0552E84F48}">
      <dsp:nvSpPr>
        <dsp:cNvPr id="0" name=""/>
        <dsp:cNvSpPr/>
      </dsp:nvSpPr>
      <dsp:spPr>
        <a:xfrm>
          <a:off x="296091" y="2042654"/>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第五章　国家所有权和集体所有权、私人所有权</a:t>
          </a:r>
        </a:p>
      </dsp:txBody>
      <dsp:txXfrm>
        <a:off x="302571" y="2049134"/>
        <a:ext cx="4132320" cy="119793"/>
      </dsp:txXfrm>
    </dsp:sp>
    <dsp:sp modelId="{FC3BFEFC-BFEF-994E-AC44-FBB7588E856C}">
      <dsp:nvSpPr>
        <dsp:cNvPr id="0" name=""/>
        <dsp:cNvSpPr/>
      </dsp:nvSpPr>
      <dsp:spPr>
        <a:xfrm>
          <a:off x="0" y="2313018"/>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42991-3EB7-124A-A76D-C26F9F5F288E}">
      <dsp:nvSpPr>
        <dsp:cNvPr id="0" name=""/>
        <dsp:cNvSpPr/>
      </dsp:nvSpPr>
      <dsp:spPr>
        <a:xfrm>
          <a:off x="296091" y="2246641"/>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第六章　业主的建筑物区分所有权</a:t>
          </a:r>
        </a:p>
      </dsp:txBody>
      <dsp:txXfrm>
        <a:off x="302571" y="2253121"/>
        <a:ext cx="4132320" cy="119793"/>
      </dsp:txXfrm>
    </dsp:sp>
    <dsp:sp modelId="{7B38FA07-6A4A-9640-AEA8-9C1F5B9AA364}">
      <dsp:nvSpPr>
        <dsp:cNvPr id="0" name=""/>
        <dsp:cNvSpPr/>
      </dsp:nvSpPr>
      <dsp:spPr>
        <a:xfrm>
          <a:off x="0" y="2517005"/>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8449D-6F02-AF4C-A612-A51AF90B1AF9}">
      <dsp:nvSpPr>
        <dsp:cNvPr id="0" name=""/>
        <dsp:cNvSpPr/>
      </dsp:nvSpPr>
      <dsp:spPr>
        <a:xfrm>
          <a:off x="296091" y="2450628"/>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第七章　相邻关系</a:t>
          </a:r>
        </a:p>
      </dsp:txBody>
      <dsp:txXfrm>
        <a:off x="302571" y="2457108"/>
        <a:ext cx="4132320" cy="119793"/>
      </dsp:txXfrm>
    </dsp:sp>
    <dsp:sp modelId="{3C5D3F17-C0BB-B94D-BEB6-89D196B0F081}">
      <dsp:nvSpPr>
        <dsp:cNvPr id="0" name=""/>
        <dsp:cNvSpPr/>
      </dsp:nvSpPr>
      <dsp:spPr>
        <a:xfrm>
          <a:off x="0" y="2720992"/>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EAF421-F2E5-B649-9BFE-9BE662BA2ACA}">
      <dsp:nvSpPr>
        <dsp:cNvPr id="0" name=""/>
        <dsp:cNvSpPr/>
      </dsp:nvSpPr>
      <dsp:spPr>
        <a:xfrm>
          <a:off x="296091" y="2654615"/>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第八章　共　　有</a:t>
          </a:r>
        </a:p>
      </dsp:txBody>
      <dsp:txXfrm>
        <a:off x="302571" y="2661095"/>
        <a:ext cx="4132320" cy="119793"/>
      </dsp:txXfrm>
    </dsp:sp>
    <dsp:sp modelId="{CF87FA47-E834-1A4C-9CD9-0DE3A61C83E9}">
      <dsp:nvSpPr>
        <dsp:cNvPr id="0" name=""/>
        <dsp:cNvSpPr/>
      </dsp:nvSpPr>
      <dsp:spPr>
        <a:xfrm>
          <a:off x="0" y="2924979"/>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33211-4833-9E4C-92D0-4E1C29A0375E}">
      <dsp:nvSpPr>
        <dsp:cNvPr id="0" name=""/>
        <dsp:cNvSpPr/>
      </dsp:nvSpPr>
      <dsp:spPr>
        <a:xfrm>
          <a:off x="296091" y="2858602"/>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第九章　所有权取得的特别规定</a:t>
          </a:r>
        </a:p>
      </dsp:txBody>
      <dsp:txXfrm>
        <a:off x="302571" y="2865082"/>
        <a:ext cx="4132320" cy="119793"/>
      </dsp:txXfrm>
    </dsp:sp>
    <dsp:sp modelId="{C06C705A-70FB-3E42-89C1-CD3223EEFF89}">
      <dsp:nvSpPr>
        <dsp:cNvPr id="0" name=""/>
        <dsp:cNvSpPr/>
      </dsp:nvSpPr>
      <dsp:spPr>
        <a:xfrm>
          <a:off x="0" y="3128966"/>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3473D8-EEE5-4441-86FD-AD019CAACA84}">
      <dsp:nvSpPr>
        <dsp:cNvPr id="0" name=""/>
        <dsp:cNvSpPr/>
      </dsp:nvSpPr>
      <dsp:spPr>
        <a:xfrm>
          <a:off x="296091" y="3062589"/>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第三分编　用益物权</a:t>
          </a:r>
        </a:p>
      </dsp:txBody>
      <dsp:txXfrm>
        <a:off x="302571" y="3069069"/>
        <a:ext cx="4132320" cy="119793"/>
      </dsp:txXfrm>
    </dsp:sp>
    <dsp:sp modelId="{9D6EC621-B971-4A45-BD9A-EF3BDDD9D568}">
      <dsp:nvSpPr>
        <dsp:cNvPr id="0" name=""/>
        <dsp:cNvSpPr/>
      </dsp:nvSpPr>
      <dsp:spPr>
        <a:xfrm>
          <a:off x="0" y="3332953"/>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F4212F-D39E-5349-9A94-91D92E73E4FA}">
      <dsp:nvSpPr>
        <dsp:cNvPr id="0" name=""/>
        <dsp:cNvSpPr/>
      </dsp:nvSpPr>
      <dsp:spPr>
        <a:xfrm>
          <a:off x="296091" y="3266577"/>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第十章　一般规定</a:t>
          </a:r>
        </a:p>
      </dsp:txBody>
      <dsp:txXfrm>
        <a:off x="302571" y="3273057"/>
        <a:ext cx="4132320" cy="119793"/>
      </dsp:txXfrm>
    </dsp:sp>
    <dsp:sp modelId="{D6660858-4B7B-DD4D-BD2F-3BC206EFF4E3}">
      <dsp:nvSpPr>
        <dsp:cNvPr id="0" name=""/>
        <dsp:cNvSpPr/>
      </dsp:nvSpPr>
      <dsp:spPr>
        <a:xfrm>
          <a:off x="0" y="3536940"/>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26641-C9A3-644F-9087-0230E1F7B0F8}">
      <dsp:nvSpPr>
        <dsp:cNvPr id="0" name=""/>
        <dsp:cNvSpPr/>
      </dsp:nvSpPr>
      <dsp:spPr>
        <a:xfrm>
          <a:off x="296091" y="3470564"/>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第十一章　土地承包经营权</a:t>
          </a:r>
        </a:p>
      </dsp:txBody>
      <dsp:txXfrm>
        <a:off x="302571" y="3477044"/>
        <a:ext cx="4132320" cy="119793"/>
      </dsp:txXfrm>
    </dsp:sp>
    <dsp:sp modelId="{1421BD51-2685-2648-9902-5433494C9AC8}">
      <dsp:nvSpPr>
        <dsp:cNvPr id="0" name=""/>
        <dsp:cNvSpPr/>
      </dsp:nvSpPr>
      <dsp:spPr>
        <a:xfrm>
          <a:off x="0" y="3740928"/>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A00D0-2618-8845-B741-F8913BF6EE03}">
      <dsp:nvSpPr>
        <dsp:cNvPr id="0" name=""/>
        <dsp:cNvSpPr/>
      </dsp:nvSpPr>
      <dsp:spPr>
        <a:xfrm>
          <a:off x="296091" y="3674551"/>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第十二章　建设用地使用权</a:t>
          </a:r>
        </a:p>
      </dsp:txBody>
      <dsp:txXfrm>
        <a:off x="302571" y="3681031"/>
        <a:ext cx="4132320" cy="119793"/>
      </dsp:txXfrm>
    </dsp:sp>
    <dsp:sp modelId="{E41BA960-6A25-1244-8B2D-A66AD1EF4F01}">
      <dsp:nvSpPr>
        <dsp:cNvPr id="0" name=""/>
        <dsp:cNvSpPr/>
      </dsp:nvSpPr>
      <dsp:spPr>
        <a:xfrm>
          <a:off x="0" y="3944915"/>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DBDBF-BFEC-E846-A226-0F89DBA6A409}">
      <dsp:nvSpPr>
        <dsp:cNvPr id="0" name=""/>
        <dsp:cNvSpPr/>
      </dsp:nvSpPr>
      <dsp:spPr>
        <a:xfrm>
          <a:off x="296091" y="3878538"/>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第十三章　宅基地使用权</a:t>
          </a:r>
        </a:p>
      </dsp:txBody>
      <dsp:txXfrm>
        <a:off x="302571" y="3885018"/>
        <a:ext cx="4132320" cy="119793"/>
      </dsp:txXfrm>
    </dsp:sp>
    <dsp:sp modelId="{81D8F6CE-754A-7046-A5B1-26D5A5642411}">
      <dsp:nvSpPr>
        <dsp:cNvPr id="0" name=""/>
        <dsp:cNvSpPr/>
      </dsp:nvSpPr>
      <dsp:spPr>
        <a:xfrm>
          <a:off x="0" y="4148902"/>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A56486-F8A8-804B-8819-C846A72FBA17}">
      <dsp:nvSpPr>
        <dsp:cNvPr id="0" name=""/>
        <dsp:cNvSpPr/>
      </dsp:nvSpPr>
      <dsp:spPr>
        <a:xfrm>
          <a:off x="296091" y="4082525"/>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第十四章　居住权</a:t>
          </a:r>
        </a:p>
      </dsp:txBody>
      <dsp:txXfrm>
        <a:off x="302571" y="4089005"/>
        <a:ext cx="4132320" cy="119793"/>
      </dsp:txXfrm>
    </dsp:sp>
    <dsp:sp modelId="{344C0623-23C1-DC4C-ABFE-59752D5A6CE3}">
      <dsp:nvSpPr>
        <dsp:cNvPr id="0" name=""/>
        <dsp:cNvSpPr/>
      </dsp:nvSpPr>
      <dsp:spPr>
        <a:xfrm>
          <a:off x="0" y="4352889"/>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B965CE-45E1-9D47-9234-E06687B6C0B1}">
      <dsp:nvSpPr>
        <dsp:cNvPr id="0" name=""/>
        <dsp:cNvSpPr/>
      </dsp:nvSpPr>
      <dsp:spPr>
        <a:xfrm>
          <a:off x="296091" y="4286512"/>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第十五章　地役权</a:t>
          </a:r>
        </a:p>
      </dsp:txBody>
      <dsp:txXfrm>
        <a:off x="302571" y="4292992"/>
        <a:ext cx="4132320" cy="119793"/>
      </dsp:txXfrm>
    </dsp:sp>
    <dsp:sp modelId="{F992999E-31C2-D447-8BB8-DDC5E0237BE8}">
      <dsp:nvSpPr>
        <dsp:cNvPr id="0" name=""/>
        <dsp:cNvSpPr/>
      </dsp:nvSpPr>
      <dsp:spPr>
        <a:xfrm>
          <a:off x="0" y="4556876"/>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D6220A-4799-304C-AEF5-2B890CC59AB0}">
      <dsp:nvSpPr>
        <dsp:cNvPr id="0" name=""/>
        <dsp:cNvSpPr/>
      </dsp:nvSpPr>
      <dsp:spPr>
        <a:xfrm>
          <a:off x="296091" y="4490499"/>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第四分编　担保物权</a:t>
          </a:r>
        </a:p>
      </dsp:txBody>
      <dsp:txXfrm>
        <a:off x="302571" y="4496979"/>
        <a:ext cx="4132320" cy="119793"/>
      </dsp:txXfrm>
    </dsp:sp>
    <dsp:sp modelId="{ABAEF8C5-5464-6249-8D9E-22D6531146EC}">
      <dsp:nvSpPr>
        <dsp:cNvPr id="0" name=""/>
        <dsp:cNvSpPr/>
      </dsp:nvSpPr>
      <dsp:spPr>
        <a:xfrm>
          <a:off x="0" y="4760863"/>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BF3C54-0C48-A448-BA19-BB3C74922698}">
      <dsp:nvSpPr>
        <dsp:cNvPr id="0" name=""/>
        <dsp:cNvSpPr/>
      </dsp:nvSpPr>
      <dsp:spPr>
        <a:xfrm>
          <a:off x="296091" y="4694486"/>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第十六章　一般规定</a:t>
          </a:r>
        </a:p>
      </dsp:txBody>
      <dsp:txXfrm>
        <a:off x="302571" y="4700966"/>
        <a:ext cx="4132320" cy="119793"/>
      </dsp:txXfrm>
    </dsp:sp>
    <dsp:sp modelId="{9E45BF4C-EFCF-8B46-A504-3E800BB61B9E}">
      <dsp:nvSpPr>
        <dsp:cNvPr id="0" name=""/>
        <dsp:cNvSpPr/>
      </dsp:nvSpPr>
      <dsp:spPr>
        <a:xfrm>
          <a:off x="0" y="4964850"/>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8CB93-3C32-AB4F-A84A-7F148C06B8A7}">
      <dsp:nvSpPr>
        <dsp:cNvPr id="0" name=""/>
        <dsp:cNvSpPr/>
      </dsp:nvSpPr>
      <dsp:spPr>
        <a:xfrm>
          <a:off x="296091" y="4898473"/>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第十七章　抵押权</a:t>
          </a:r>
        </a:p>
      </dsp:txBody>
      <dsp:txXfrm>
        <a:off x="302571" y="4904953"/>
        <a:ext cx="4132320" cy="119793"/>
      </dsp:txXfrm>
    </dsp:sp>
    <dsp:sp modelId="{94860CAB-B735-BB4E-B0A5-CB315AC9B084}">
      <dsp:nvSpPr>
        <dsp:cNvPr id="0" name=""/>
        <dsp:cNvSpPr/>
      </dsp:nvSpPr>
      <dsp:spPr>
        <a:xfrm>
          <a:off x="0" y="5168837"/>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912D0-29B0-6C46-9FC9-9C4BD787588F}">
      <dsp:nvSpPr>
        <dsp:cNvPr id="0" name=""/>
        <dsp:cNvSpPr/>
      </dsp:nvSpPr>
      <dsp:spPr>
        <a:xfrm>
          <a:off x="296091" y="5102461"/>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第一节　一般抵押权</a:t>
          </a:r>
        </a:p>
      </dsp:txBody>
      <dsp:txXfrm>
        <a:off x="302571" y="5108941"/>
        <a:ext cx="4132320" cy="119793"/>
      </dsp:txXfrm>
    </dsp:sp>
    <dsp:sp modelId="{1EF51939-9AC9-814B-BBF7-A75EDA564485}">
      <dsp:nvSpPr>
        <dsp:cNvPr id="0" name=""/>
        <dsp:cNvSpPr/>
      </dsp:nvSpPr>
      <dsp:spPr>
        <a:xfrm>
          <a:off x="0" y="5372824"/>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D91D8-817E-5D4B-8974-A2BF13C8DD62}">
      <dsp:nvSpPr>
        <dsp:cNvPr id="0" name=""/>
        <dsp:cNvSpPr/>
      </dsp:nvSpPr>
      <dsp:spPr>
        <a:xfrm>
          <a:off x="296091" y="5306448"/>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第二节　最高额抵押权</a:t>
          </a:r>
        </a:p>
      </dsp:txBody>
      <dsp:txXfrm>
        <a:off x="302571" y="5312928"/>
        <a:ext cx="4132320" cy="119793"/>
      </dsp:txXfrm>
    </dsp:sp>
    <dsp:sp modelId="{153970E8-F1B7-C84E-BB92-A6D1F791E95C}">
      <dsp:nvSpPr>
        <dsp:cNvPr id="0" name=""/>
        <dsp:cNvSpPr/>
      </dsp:nvSpPr>
      <dsp:spPr>
        <a:xfrm>
          <a:off x="0" y="5576811"/>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92AE0A-F5B6-CD49-9572-B3B6194E3131}">
      <dsp:nvSpPr>
        <dsp:cNvPr id="0" name=""/>
        <dsp:cNvSpPr/>
      </dsp:nvSpPr>
      <dsp:spPr>
        <a:xfrm>
          <a:off x="296091" y="5510435"/>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第十八章　质　　权</a:t>
          </a:r>
        </a:p>
      </dsp:txBody>
      <dsp:txXfrm>
        <a:off x="302571" y="5516915"/>
        <a:ext cx="4132320" cy="119793"/>
      </dsp:txXfrm>
    </dsp:sp>
    <dsp:sp modelId="{3A0B2E97-4A62-1D40-86F5-0DA1219FE710}">
      <dsp:nvSpPr>
        <dsp:cNvPr id="0" name=""/>
        <dsp:cNvSpPr/>
      </dsp:nvSpPr>
      <dsp:spPr>
        <a:xfrm>
          <a:off x="0" y="5780799"/>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EB03F-EAD7-F348-B672-0455EB6F63FA}">
      <dsp:nvSpPr>
        <dsp:cNvPr id="0" name=""/>
        <dsp:cNvSpPr/>
      </dsp:nvSpPr>
      <dsp:spPr>
        <a:xfrm>
          <a:off x="296091" y="5714422"/>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第一节　动产质权</a:t>
          </a:r>
        </a:p>
      </dsp:txBody>
      <dsp:txXfrm>
        <a:off x="302571" y="5720902"/>
        <a:ext cx="4132320" cy="119793"/>
      </dsp:txXfrm>
    </dsp:sp>
    <dsp:sp modelId="{0E557DEF-F651-5A49-855B-C8FE2E70287C}">
      <dsp:nvSpPr>
        <dsp:cNvPr id="0" name=""/>
        <dsp:cNvSpPr/>
      </dsp:nvSpPr>
      <dsp:spPr>
        <a:xfrm>
          <a:off x="0" y="5984786"/>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ED951B-8BA9-DB40-9462-D955AA2E149E}">
      <dsp:nvSpPr>
        <dsp:cNvPr id="0" name=""/>
        <dsp:cNvSpPr/>
      </dsp:nvSpPr>
      <dsp:spPr>
        <a:xfrm>
          <a:off x="296091" y="5918409"/>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第二节　权利质权</a:t>
          </a:r>
        </a:p>
      </dsp:txBody>
      <dsp:txXfrm>
        <a:off x="302571" y="5924889"/>
        <a:ext cx="4132320" cy="119793"/>
      </dsp:txXfrm>
    </dsp:sp>
    <dsp:sp modelId="{3B949FF6-8C3F-9D47-B915-795EA2C2F3D4}">
      <dsp:nvSpPr>
        <dsp:cNvPr id="0" name=""/>
        <dsp:cNvSpPr/>
      </dsp:nvSpPr>
      <dsp:spPr>
        <a:xfrm>
          <a:off x="0" y="6188773"/>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5676D-48BD-B845-B54F-541A694AB894}">
      <dsp:nvSpPr>
        <dsp:cNvPr id="0" name=""/>
        <dsp:cNvSpPr/>
      </dsp:nvSpPr>
      <dsp:spPr>
        <a:xfrm>
          <a:off x="296091" y="6122396"/>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第十九章　留置权</a:t>
          </a:r>
        </a:p>
      </dsp:txBody>
      <dsp:txXfrm>
        <a:off x="302571" y="6128876"/>
        <a:ext cx="4132320" cy="119793"/>
      </dsp:txXfrm>
    </dsp:sp>
    <dsp:sp modelId="{D883FE38-C24C-C543-82C5-A314E8F8E4E9}">
      <dsp:nvSpPr>
        <dsp:cNvPr id="0" name=""/>
        <dsp:cNvSpPr/>
      </dsp:nvSpPr>
      <dsp:spPr>
        <a:xfrm>
          <a:off x="0" y="6392760"/>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555A5-5F93-0C4F-819C-7EFB7DF994DA}">
      <dsp:nvSpPr>
        <dsp:cNvPr id="0" name=""/>
        <dsp:cNvSpPr/>
      </dsp:nvSpPr>
      <dsp:spPr>
        <a:xfrm>
          <a:off x="296091" y="6326383"/>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第五分编　占　　有</a:t>
          </a:r>
        </a:p>
      </dsp:txBody>
      <dsp:txXfrm>
        <a:off x="302571" y="6332863"/>
        <a:ext cx="4132320" cy="119793"/>
      </dsp:txXfrm>
    </dsp:sp>
    <dsp:sp modelId="{D6CAF985-395B-204B-975E-A3ED92493204}">
      <dsp:nvSpPr>
        <dsp:cNvPr id="0" name=""/>
        <dsp:cNvSpPr/>
      </dsp:nvSpPr>
      <dsp:spPr>
        <a:xfrm>
          <a:off x="0" y="6596747"/>
          <a:ext cx="5921829" cy="11332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D8F5C-0EF1-964E-8DBC-BE5E009A595C}">
      <dsp:nvSpPr>
        <dsp:cNvPr id="0" name=""/>
        <dsp:cNvSpPr/>
      </dsp:nvSpPr>
      <dsp:spPr>
        <a:xfrm>
          <a:off x="296091" y="6530370"/>
          <a:ext cx="4145280" cy="1327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444500">
            <a:lnSpc>
              <a:spcPct val="90000"/>
            </a:lnSpc>
            <a:spcBef>
              <a:spcPct val="0"/>
            </a:spcBef>
            <a:spcAft>
              <a:spcPct val="35000"/>
            </a:spcAft>
            <a:buNone/>
          </a:pPr>
          <a:r>
            <a:rPr lang="zh-CN" altLang="en-US" sz="1000" b="0" i="0" u="none" kern="1200"/>
            <a:t>第二十章　占　　有</a:t>
          </a:r>
        </a:p>
      </dsp:txBody>
      <dsp:txXfrm>
        <a:off x="302571" y="6536850"/>
        <a:ext cx="4132320" cy="1197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037DD-6F26-C647-8B32-4B961A7DD965}">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F573F-0BA9-9F46-B695-B1DEFE800911}">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第二百六十一条　</a:t>
          </a:r>
          <a:r>
            <a:rPr lang="en-US" altLang="zh-CN" sz="1500" b="0" i="0" u="none" kern="1200"/>
            <a:t>【</a:t>
          </a:r>
          <a:r>
            <a:rPr lang="zh-CN" altLang="en-US" sz="1500" b="0" i="0" u="none" kern="1200"/>
            <a:t>农民集体所有财产归属及重大事项集体决定</a:t>
          </a:r>
          <a:r>
            <a:rPr lang="en-US" altLang="zh-CN" sz="1500" b="0" i="0" u="none" kern="1200"/>
            <a:t>】</a:t>
          </a:r>
          <a:r>
            <a:rPr lang="zh-CN" altLang="en-US" sz="1500" b="0" i="0" u="none" kern="1200"/>
            <a:t>农民集体所有的不动产和动产</a:t>
          </a:r>
          <a:r>
            <a:rPr lang="en-US" altLang="zh-CN" sz="1500" b="0" i="0" u="none" kern="1200"/>
            <a:t>,</a:t>
          </a:r>
          <a:r>
            <a:rPr lang="zh-CN" altLang="en-US" sz="1500" b="0" i="0" u="none" kern="1200"/>
            <a:t>属于本集体成员集体所有。</a:t>
          </a:r>
        </a:p>
      </dsp:txBody>
      <dsp:txXfrm>
        <a:off x="0" y="531"/>
        <a:ext cx="10515600" cy="621467"/>
      </dsp:txXfrm>
    </dsp:sp>
    <dsp:sp modelId="{F198F5B5-9DBF-AB43-8423-776B00EF3A3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061F3-5253-6242-ADD4-3FDBA7183081}">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下列事项应当依照法定程序经本集体成员决定</a:t>
          </a:r>
          <a:r>
            <a:rPr lang="en-US" altLang="zh-CN" sz="1500" b="0" i="0" u="none" kern="1200"/>
            <a:t>:</a:t>
          </a:r>
        </a:p>
      </dsp:txBody>
      <dsp:txXfrm>
        <a:off x="0" y="621999"/>
        <a:ext cx="10515600" cy="621467"/>
      </dsp:txXfrm>
    </dsp:sp>
    <dsp:sp modelId="{12F24B43-0D47-CA48-AAFC-99F4730383A8}">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9A671-09A6-2D4B-8326-4A8743F51AD3}">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altLang="zh-CN" sz="1500" b="0" i="0" u="none" kern="1200"/>
            <a:t>(</a:t>
          </a:r>
          <a:r>
            <a:rPr lang="zh-CN" altLang="en-US" sz="1500" b="0" i="0" u="none" kern="1200"/>
            <a:t>一</a:t>
          </a:r>
          <a:r>
            <a:rPr lang="en-US" altLang="zh-CN" sz="1500" b="0" i="0" u="none" kern="1200"/>
            <a:t>)</a:t>
          </a:r>
          <a:r>
            <a:rPr lang="zh-CN" altLang="en-US" sz="1500" b="0" i="0" u="none" kern="1200"/>
            <a:t>土地承包方案以及将土地发包给本集体以外的组织或者个人承包</a:t>
          </a:r>
          <a:r>
            <a:rPr lang="en-US" altLang="zh-CN" sz="1500" b="0" i="0" u="none" kern="1200"/>
            <a:t>;</a:t>
          </a:r>
        </a:p>
      </dsp:txBody>
      <dsp:txXfrm>
        <a:off x="0" y="1243467"/>
        <a:ext cx="10515600" cy="621467"/>
      </dsp:txXfrm>
    </dsp:sp>
    <dsp:sp modelId="{05126FC3-C580-CB48-A318-464D5812B60D}">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03394-D704-824C-999F-63D9045ED7F0}">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altLang="zh-CN" sz="1500" b="0" i="0" u="none" kern="1200"/>
            <a:t>(</a:t>
          </a:r>
          <a:r>
            <a:rPr lang="zh-CN" altLang="en-US" sz="1500" b="0" i="0" u="none" kern="1200"/>
            <a:t>二</a:t>
          </a:r>
          <a:r>
            <a:rPr lang="en-US" altLang="zh-CN" sz="1500" b="0" i="0" u="none" kern="1200"/>
            <a:t>)</a:t>
          </a:r>
          <a:r>
            <a:rPr lang="zh-CN" altLang="en-US" sz="1500" b="0" i="0" u="none" kern="1200"/>
            <a:t>个别土地承包经营权人之间承包地的调整</a:t>
          </a:r>
          <a:r>
            <a:rPr lang="en-US" altLang="zh-CN" sz="1500" b="0" i="0" u="none" kern="1200"/>
            <a:t>;</a:t>
          </a:r>
        </a:p>
      </dsp:txBody>
      <dsp:txXfrm>
        <a:off x="0" y="1864935"/>
        <a:ext cx="10515600" cy="621467"/>
      </dsp:txXfrm>
    </dsp:sp>
    <dsp:sp modelId="{0890D181-EF06-B44A-A64C-62445EA0A3FA}">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62458-F505-EF48-96C4-275CDC3EC550}">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altLang="zh-CN" sz="1500" b="0" i="0" u="none" kern="1200"/>
            <a:t>(</a:t>
          </a:r>
          <a:r>
            <a:rPr lang="zh-CN" altLang="en-US" sz="1500" b="0" i="0" u="none" kern="1200"/>
            <a:t>三</a:t>
          </a:r>
          <a:r>
            <a:rPr lang="en-US" altLang="zh-CN" sz="1500" b="0" i="0" u="none" kern="1200"/>
            <a:t>)</a:t>
          </a:r>
          <a:r>
            <a:rPr lang="zh-CN" altLang="en-US" sz="1500" b="0" i="0" u="none" kern="1200"/>
            <a:t>土地补偿费等费用的使用、分配办法</a:t>
          </a:r>
          <a:r>
            <a:rPr lang="en-US" altLang="zh-CN" sz="1500" b="0" i="0" u="none" kern="1200"/>
            <a:t>;</a:t>
          </a:r>
        </a:p>
      </dsp:txBody>
      <dsp:txXfrm>
        <a:off x="0" y="2486402"/>
        <a:ext cx="10515600" cy="621467"/>
      </dsp:txXfrm>
    </dsp:sp>
    <dsp:sp modelId="{A03DA42E-BA35-2A41-8ED4-2CC3D90AD985}">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4BB1C-1366-F04E-8BF5-4D6A36BFD6DA}">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altLang="zh-CN" sz="1500" b="0" i="0" u="none" kern="1200"/>
            <a:t>(</a:t>
          </a:r>
          <a:r>
            <a:rPr lang="zh-CN" altLang="en-US" sz="1500" b="0" i="0" u="none" kern="1200"/>
            <a:t>四</a:t>
          </a:r>
          <a:r>
            <a:rPr lang="en-US" altLang="zh-CN" sz="1500" b="0" i="0" u="none" kern="1200"/>
            <a:t>)</a:t>
          </a:r>
          <a:r>
            <a:rPr lang="zh-CN" altLang="en-US" sz="1500" b="0" i="0" u="none" kern="1200"/>
            <a:t>集体出资的企业的所有权变动等事项</a:t>
          </a:r>
          <a:r>
            <a:rPr lang="en-US" altLang="zh-CN" sz="1500" b="0" i="0" u="none" kern="1200"/>
            <a:t>;</a:t>
          </a:r>
        </a:p>
      </dsp:txBody>
      <dsp:txXfrm>
        <a:off x="0" y="3107870"/>
        <a:ext cx="10515600" cy="621467"/>
      </dsp:txXfrm>
    </dsp:sp>
    <dsp:sp modelId="{DEEE2D90-0E80-6345-AD21-3C9FD8B5DB97}">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BB800-B49B-8F4D-BF39-C469DE51490A}">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altLang="zh-CN" sz="1500" b="0" i="0" u="none" kern="1200"/>
            <a:t>(</a:t>
          </a:r>
          <a:r>
            <a:rPr lang="zh-CN" altLang="en-US" sz="1500" b="0" i="0" u="none" kern="1200"/>
            <a:t>五</a:t>
          </a:r>
          <a:r>
            <a:rPr lang="en-US" altLang="zh-CN" sz="1500" b="0" i="0" u="none" kern="1200"/>
            <a:t>)</a:t>
          </a:r>
          <a:r>
            <a:rPr lang="zh-CN" altLang="en-US" sz="1500" b="0" i="0" u="none" kern="1200"/>
            <a:t>法律规定的其他事项。</a:t>
          </a:r>
        </a:p>
      </dsp:txBody>
      <dsp:txXfrm>
        <a:off x="0" y="3729338"/>
        <a:ext cx="10515600" cy="6214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CA11-948F-B342-8EBB-61634965B55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18749-6577-4248-B4B8-63B4EFA965D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b="0" i="0" u="none" kern="1200"/>
            <a:t>第二百六十二条　</a:t>
          </a:r>
          <a:r>
            <a:rPr lang="en-US" altLang="zh-CN" sz="2700" b="0" i="0" u="none" kern="1200"/>
            <a:t>【</a:t>
          </a:r>
          <a:r>
            <a:rPr lang="zh-CN" altLang="en-US" sz="2700" b="0" i="0" u="none" kern="1200"/>
            <a:t>集体所有的不动产所有权行使</a:t>
          </a:r>
          <a:r>
            <a:rPr lang="en-US" altLang="zh-CN" sz="2700" b="0" i="0" u="none" kern="1200"/>
            <a:t>】</a:t>
          </a:r>
          <a:r>
            <a:rPr lang="zh-CN" altLang="en-US" sz="2700" b="0" i="0" u="none" kern="1200"/>
            <a:t>对于集体所有的土地和森林、山岭、草原、荒地、滩涂等</a:t>
          </a:r>
          <a:r>
            <a:rPr lang="en-US" altLang="zh-CN" sz="2700" b="0" i="0" u="none" kern="1200"/>
            <a:t>,</a:t>
          </a:r>
          <a:r>
            <a:rPr lang="zh-CN" altLang="en-US" sz="2700" b="0" i="0" u="none" kern="1200"/>
            <a:t>依照下列规定行使所有权</a:t>
          </a:r>
          <a:r>
            <a:rPr lang="en-US" altLang="zh-CN" sz="2700" b="0" i="0" u="none" kern="1200"/>
            <a:t>:</a:t>
          </a:r>
        </a:p>
      </dsp:txBody>
      <dsp:txXfrm>
        <a:off x="0" y="0"/>
        <a:ext cx="10515600" cy="1087834"/>
      </dsp:txXfrm>
    </dsp:sp>
    <dsp:sp modelId="{8EE47E6A-6856-CF44-AEB6-674EE30562C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227B8-60A3-EC4E-85A1-16E02536152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一</a:t>
          </a:r>
          <a:r>
            <a:rPr lang="en-US" altLang="zh-CN" sz="2700" b="0" i="0" u="none" kern="1200"/>
            <a:t>)</a:t>
          </a:r>
          <a:r>
            <a:rPr lang="zh-CN" altLang="en-US" sz="2700" b="0" i="0" u="none" kern="1200"/>
            <a:t>属于村农民集体所有的</a:t>
          </a:r>
          <a:r>
            <a:rPr lang="en-US" altLang="zh-CN" sz="2700" b="0" i="0" u="none" kern="1200"/>
            <a:t>,</a:t>
          </a:r>
          <a:r>
            <a:rPr lang="zh-CN" altLang="en-US" sz="2700" b="0" i="0" u="none" kern="1200"/>
            <a:t>由村集体经济组织或者村民委员会依法代表集体行使所有权</a:t>
          </a:r>
          <a:r>
            <a:rPr lang="en-US" altLang="zh-CN" sz="2700" b="0" i="0" u="none" kern="1200"/>
            <a:t>;</a:t>
          </a:r>
        </a:p>
      </dsp:txBody>
      <dsp:txXfrm>
        <a:off x="0" y="1087834"/>
        <a:ext cx="10515600" cy="1087834"/>
      </dsp:txXfrm>
    </dsp:sp>
    <dsp:sp modelId="{58495BA1-92B7-324B-B5C8-4A87CBEFB4C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0D4B3-953F-B94B-9DFE-63D3E30A21EE}">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二</a:t>
          </a:r>
          <a:r>
            <a:rPr lang="en-US" altLang="zh-CN" sz="2700" b="0" i="0" u="none" kern="1200"/>
            <a:t>)</a:t>
          </a:r>
          <a:r>
            <a:rPr lang="zh-CN" altLang="en-US" sz="2700" b="0" i="0" u="none" kern="1200"/>
            <a:t>分别属于村内两个以上农民集体所有的</a:t>
          </a:r>
          <a:r>
            <a:rPr lang="en-US" altLang="zh-CN" sz="2700" b="0" i="0" u="none" kern="1200"/>
            <a:t>,</a:t>
          </a:r>
          <a:r>
            <a:rPr lang="zh-CN" altLang="en-US" sz="2700" b="0" i="0" u="none" kern="1200"/>
            <a:t>由村内各该集体经济组织或者村民小组依法代表集体行使所有权</a:t>
          </a:r>
          <a:r>
            <a:rPr lang="en-US" altLang="zh-CN" sz="2700" b="0" i="0" u="none" kern="1200"/>
            <a:t>;</a:t>
          </a:r>
        </a:p>
      </dsp:txBody>
      <dsp:txXfrm>
        <a:off x="0" y="2175669"/>
        <a:ext cx="10515600" cy="1087834"/>
      </dsp:txXfrm>
    </dsp:sp>
    <dsp:sp modelId="{279893B1-8475-6A4C-A797-E6CD836413E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46828-44DC-C34A-805D-B0CFF7D9DB31}">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b="0" i="0" u="none" kern="1200"/>
            <a:t>(</a:t>
          </a:r>
          <a:r>
            <a:rPr lang="zh-CN" altLang="en-US" sz="2700" b="0" i="0" u="none" kern="1200"/>
            <a:t>三</a:t>
          </a:r>
          <a:r>
            <a:rPr lang="en-US" altLang="zh-CN" sz="2700" b="0" i="0" u="none" kern="1200"/>
            <a:t>)</a:t>
          </a:r>
          <a:r>
            <a:rPr lang="zh-CN" altLang="en-US" sz="2700" b="0" i="0" u="none" kern="1200"/>
            <a:t>属于乡镇农民集体所有的</a:t>
          </a:r>
          <a:r>
            <a:rPr lang="en-US" altLang="zh-CN" sz="2700" b="0" i="0" u="none" kern="1200"/>
            <a:t>,</a:t>
          </a:r>
          <a:r>
            <a:rPr lang="zh-CN" altLang="en-US" sz="2700" b="0" i="0" u="none" kern="1200"/>
            <a:t>由乡镇集体经济组织代表集体行使所有权。</a:t>
          </a:r>
        </a:p>
      </dsp:txBody>
      <dsp:txXfrm>
        <a:off x="0" y="3263503"/>
        <a:ext cx="10515600" cy="108783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6584-00B1-1F42-A044-0B9057C26A3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6CE78-F987-7648-B622-16363C8A146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第二百六十三条　</a:t>
          </a:r>
          <a:r>
            <a:rPr lang="en-US" altLang="zh-CN" sz="1900" b="0" i="0" u="none" kern="1200"/>
            <a:t>【</a:t>
          </a:r>
          <a:r>
            <a:rPr lang="zh-CN" altLang="en-US" sz="1900" b="0" i="0" u="none" kern="1200"/>
            <a:t>城镇集体所有的财产权利行使</a:t>
          </a:r>
          <a:r>
            <a:rPr lang="en-US" altLang="zh-CN" sz="1900" b="0" i="0" u="none" kern="1200"/>
            <a:t>】</a:t>
          </a:r>
          <a:r>
            <a:rPr lang="zh-CN" altLang="en-US" sz="1900" b="0" i="0" u="none" kern="1200"/>
            <a:t>城镇集体所有的不动产和动产</a:t>
          </a:r>
          <a:r>
            <a:rPr lang="en-US" altLang="zh-CN" sz="1900" b="0" i="0" u="none" kern="1200"/>
            <a:t>,</a:t>
          </a:r>
          <a:r>
            <a:rPr lang="zh-CN" altLang="en-US" sz="1900" b="0" i="0" u="none" kern="1200"/>
            <a:t>依照法律、行政法规的规定由本集体享有占有、使用、收益和处分的权利。</a:t>
          </a:r>
        </a:p>
      </dsp:txBody>
      <dsp:txXfrm>
        <a:off x="0" y="0"/>
        <a:ext cx="10515600" cy="1087834"/>
      </dsp:txXfrm>
    </dsp:sp>
    <dsp:sp modelId="{B8AB4837-7A2D-6C49-8E71-16A92E250A97}">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9D9EB-FE62-9A40-A453-91863ACD07A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第二百六十四条　</a:t>
          </a:r>
          <a:r>
            <a:rPr lang="en-US" altLang="zh-CN" sz="1900" b="0" i="0" u="none" kern="1200"/>
            <a:t>【</a:t>
          </a:r>
          <a:r>
            <a:rPr lang="zh-CN" altLang="en-US" sz="1900" b="0" i="0" u="none" kern="1200"/>
            <a:t>集体成员对集体财产的知情权</a:t>
          </a:r>
          <a:r>
            <a:rPr lang="en-US" altLang="zh-CN" sz="1900" b="0" i="0" u="none" kern="1200"/>
            <a:t>】</a:t>
          </a:r>
          <a:r>
            <a:rPr lang="zh-CN" altLang="en-US" sz="1900" b="0" i="0" u="none" kern="1200"/>
            <a:t>农村集体经济组织或者村民委员会、村民小组应当依照法律、行政法规以及章程、村规民约向本集体成员公布集体财产的状况。集体成员有权查阅、复制相关资料。</a:t>
          </a:r>
        </a:p>
      </dsp:txBody>
      <dsp:txXfrm>
        <a:off x="0" y="1087834"/>
        <a:ext cx="10515600" cy="1087834"/>
      </dsp:txXfrm>
    </dsp:sp>
    <dsp:sp modelId="{EDC00497-0E16-AB4A-B941-0916307646A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64A4A-BF0D-8D4F-A470-76519B7323D5}">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第二百六十五条　</a:t>
          </a:r>
          <a:r>
            <a:rPr lang="en-US" altLang="zh-CN" sz="1900" b="0" i="0" u="none" kern="1200"/>
            <a:t>【</a:t>
          </a:r>
          <a:r>
            <a:rPr lang="zh-CN" altLang="en-US" sz="1900" b="0" i="0" u="none" kern="1200"/>
            <a:t>集体所有财产保护及农村集体成员合法权益保护</a:t>
          </a:r>
          <a:r>
            <a:rPr lang="en-US" altLang="zh-CN" sz="1900" b="0" i="0" u="none" kern="1200"/>
            <a:t>】</a:t>
          </a:r>
          <a:r>
            <a:rPr lang="zh-CN" altLang="en-US" sz="1900" b="0" i="0" u="none" kern="1200"/>
            <a:t>集体所有的财产受法律保护</a:t>
          </a:r>
          <a:r>
            <a:rPr lang="en-US" altLang="zh-CN" sz="1900" b="0" i="0" u="none" kern="1200"/>
            <a:t>,</a:t>
          </a:r>
          <a:r>
            <a:rPr lang="zh-CN" altLang="en-US" sz="1900" b="0" i="0" u="none" kern="1200"/>
            <a:t>禁止任何组织或者个人侵占、哄抢、私分、破坏。</a:t>
          </a:r>
        </a:p>
      </dsp:txBody>
      <dsp:txXfrm>
        <a:off x="0" y="2175669"/>
        <a:ext cx="10515600" cy="1087834"/>
      </dsp:txXfrm>
    </dsp:sp>
    <dsp:sp modelId="{6BA616DB-098E-7D41-BCF5-BC9AF7AEA63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B4B91-FC44-FC4A-9508-0FDCAC5D4ED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农村集体经济组织、村民委员会或者其负责人作出的决定侵害集体成员合法权益的</a:t>
          </a:r>
          <a:r>
            <a:rPr lang="en-US" altLang="zh-CN" sz="1900" b="0" i="0" u="none" kern="1200"/>
            <a:t>,</a:t>
          </a:r>
          <a:r>
            <a:rPr lang="zh-CN" altLang="en-US" sz="1900" b="0" i="0" u="none" kern="1200"/>
            <a:t>受侵害的集体成员可以请求人民法院予以撤销。</a:t>
          </a:r>
        </a:p>
      </dsp:txBody>
      <dsp:txXfrm>
        <a:off x="0" y="3263503"/>
        <a:ext cx="10515600" cy="10878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24C60-1C54-E04E-834D-14978A28749A}">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9F0B1-07C9-814E-9D47-F14BC9770C36}">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第二百六十六条　</a:t>
          </a:r>
          <a:r>
            <a:rPr lang="en-US" altLang="zh-CN" sz="1800" b="0" i="0" u="none" kern="1200"/>
            <a:t>【</a:t>
          </a:r>
          <a:r>
            <a:rPr lang="zh-CN" altLang="en-US" sz="1800" b="0" i="0" u="none" kern="1200"/>
            <a:t>私有财产的范围</a:t>
          </a:r>
          <a:r>
            <a:rPr lang="en-US" altLang="zh-CN" sz="1800" b="0" i="0" u="none" kern="1200"/>
            <a:t>】</a:t>
          </a:r>
          <a:r>
            <a:rPr lang="zh-CN" altLang="en-US" sz="1800" b="0" i="0" u="none" kern="1200"/>
            <a:t>私人对其合法的收入、房屋、生活用品、生产工具、原材料等不动产和动产享有所有权。</a:t>
          </a:r>
        </a:p>
      </dsp:txBody>
      <dsp:txXfrm>
        <a:off x="0" y="2492"/>
        <a:ext cx="6492875" cy="1700138"/>
      </dsp:txXfrm>
    </dsp:sp>
    <dsp:sp modelId="{86942A0A-4B8B-854F-AB69-A12AD3FF8CDF}">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0AE4C-C1A1-4947-A048-572A6C15C1F5}">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第二百六十七条　</a:t>
          </a:r>
          <a:r>
            <a:rPr lang="en-US" altLang="zh-CN" sz="1800" b="0" i="0" u="none" kern="1200"/>
            <a:t>【</a:t>
          </a:r>
          <a:r>
            <a:rPr lang="zh-CN" altLang="en-US" sz="1800" b="0" i="0" u="none" kern="1200"/>
            <a:t>私人合法财产的保护</a:t>
          </a:r>
          <a:r>
            <a:rPr lang="en-US" altLang="zh-CN" sz="1800" b="0" i="0" u="none" kern="1200"/>
            <a:t>】</a:t>
          </a:r>
          <a:r>
            <a:rPr lang="zh-CN" altLang="en-US" sz="1800" b="0" i="0" u="none" kern="1200"/>
            <a:t>私人的合法财产受法律保护</a:t>
          </a:r>
          <a:r>
            <a:rPr lang="en-US" altLang="zh-CN" sz="1800" b="0" i="0" u="none" kern="1200"/>
            <a:t>,</a:t>
          </a:r>
          <a:r>
            <a:rPr lang="zh-CN" altLang="en-US" sz="1800" b="0" i="0" u="none" kern="1200"/>
            <a:t>禁止任何组织或者个人侵占、哄抢、破坏。</a:t>
          </a:r>
        </a:p>
      </dsp:txBody>
      <dsp:txXfrm>
        <a:off x="0" y="1702630"/>
        <a:ext cx="6492875" cy="1700138"/>
      </dsp:txXfrm>
    </dsp:sp>
    <dsp:sp modelId="{7AAB1A82-22AF-4247-BDF5-A44695E355F8}">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19370-B6D5-B246-A838-B71501098B69}">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第二百六十八条　</a:t>
          </a:r>
          <a:r>
            <a:rPr lang="en-US" altLang="zh-CN" sz="1800" b="0" i="0" u="none" kern="1200"/>
            <a:t>【</a:t>
          </a:r>
          <a:r>
            <a:rPr lang="zh-CN" altLang="en-US" sz="1800" b="0" i="0" u="none" kern="1200"/>
            <a:t>国家、集体和私人依法出资设立公司或其他企业</a:t>
          </a:r>
          <a:r>
            <a:rPr lang="en-US" altLang="zh-CN" sz="1800" b="0" i="0" u="none" kern="1200"/>
            <a:t>】</a:t>
          </a:r>
          <a:r>
            <a:rPr lang="zh-CN" altLang="en-US" sz="1800" b="0" i="0" u="none" kern="1200"/>
            <a:t>国家、集体和私人依法可以出资设立有限责任公司、股份有限公司或者其他企业。国家、集体和私人所有的不动产或者动产投到企业的</a:t>
          </a:r>
          <a:r>
            <a:rPr lang="en-US" altLang="zh-CN" sz="1800" b="0" i="0" u="none" kern="1200"/>
            <a:t>,</a:t>
          </a:r>
          <a:r>
            <a:rPr lang="zh-CN" altLang="en-US" sz="1800" b="0" i="0" u="none" kern="1200"/>
            <a:t>由出资人按照约定或者出资比例享有资产收益、重大决策以及选择经营管理者等权利并履行义务。</a:t>
          </a:r>
        </a:p>
      </dsp:txBody>
      <dsp:txXfrm>
        <a:off x="0" y="3402769"/>
        <a:ext cx="6492875" cy="170013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1F362-D152-B94F-91B0-DFF90A0E10B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A2965-0B77-A14F-AC94-119DB6E388A6}">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第二百六十九条　</a:t>
          </a:r>
          <a:r>
            <a:rPr lang="en-US" altLang="zh-CN" sz="2600" b="0" i="0" u="none" kern="1200"/>
            <a:t>【</a:t>
          </a:r>
          <a:r>
            <a:rPr lang="zh-CN" altLang="en-US" sz="2600" b="0" i="0" u="none" kern="1200"/>
            <a:t>法人财产权</a:t>
          </a:r>
          <a:r>
            <a:rPr lang="en-US" altLang="zh-CN" sz="2600" b="0" i="0" u="none" kern="1200"/>
            <a:t>】</a:t>
          </a:r>
          <a:r>
            <a:rPr lang="zh-CN" altLang="en-US" sz="2600" b="0" i="0" u="none" kern="1200"/>
            <a:t>营利法人对其不动产和动产依照法律、行政法规以及章程享有占有、使用、收益和处分的权利。</a:t>
          </a:r>
        </a:p>
      </dsp:txBody>
      <dsp:txXfrm>
        <a:off x="0" y="2492"/>
        <a:ext cx="6492875" cy="1700138"/>
      </dsp:txXfrm>
    </dsp:sp>
    <dsp:sp modelId="{8B8C309F-3F16-7C49-B0D0-977962337DAC}">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4946E-1BE0-AC4B-87FA-693D9C2F12EA}">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营利法人以外的法人</a:t>
          </a:r>
          <a:r>
            <a:rPr lang="en-US" altLang="zh-CN" sz="2600" b="0" i="0" u="none" kern="1200"/>
            <a:t>,</a:t>
          </a:r>
          <a:r>
            <a:rPr lang="zh-CN" altLang="en-US" sz="2600" b="0" i="0" u="none" kern="1200"/>
            <a:t>对其不动产和动产的权利</a:t>
          </a:r>
          <a:r>
            <a:rPr lang="en-US" altLang="zh-CN" sz="2600" b="0" i="0" u="none" kern="1200"/>
            <a:t>,</a:t>
          </a:r>
          <a:r>
            <a:rPr lang="zh-CN" altLang="en-US" sz="2600" b="0" i="0" u="none" kern="1200"/>
            <a:t>适用有关法律、行政法规以及章程的规定。</a:t>
          </a:r>
        </a:p>
      </dsp:txBody>
      <dsp:txXfrm>
        <a:off x="0" y="1702630"/>
        <a:ext cx="6492875" cy="1700138"/>
      </dsp:txXfrm>
    </dsp:sp>
    <dsp:sp modelId="{A00DCEFD-C8AD-7A4B-B81A-746584CF1DE9}">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560BF-B98A-B341-BC31-4D9788C6716D}">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第二百七十条　</a:t>
          </a:r>
          <a:r>
            <a:rPr lang="en-US" altLang="zh-CN" sz="2600" b="0" i="0" u="none" kern="1200"/>
            <a:t>【</a:t>
          </a:r>
          <a:r>
            <a:rPr lang="zh-CN" altLang="en-US" sz="2600" b="0" i="0" u="none" kern="1200"/>
            <a:t>社会团体法人、捐助法人合法财产的保护</a:t>
          </a:r>
          <a:r>
            <a:rPr lang="en-US" altLang="zh-CN" sz="2600" b="0" i="0" u="none" kern="1200"/>
            <a:t>】</a:t>
          </a:r>
          <a:r>
            <a:rPr lang="zh-CN" altLang="en-US" sz="2600" b="0" i="0" u="none" kern="1200"/>
            <a:t>社会团体法人、捐助法人依法所有的不动产和动产</a:t>
          </a:r>
          <a:r>
            <a:rPr lang="en-US" altLang="zh-CN" sz="2600" b="0" i="0" u="none" kern="1200"/>
            <a:t>,</a:t>
          </a:r>
          <a:r>
            <a:rPr lang="zh-CN" altLang="en-US" sz="2600" b="0" i="0" u="none" kern="1200"/>
            <a:t>受法律保护。</a:t>
          </a:r>
        </a:p>
      </dsp:txBody>
      <dsp:txXfrm>
        <a:off x="0" y="3402769"/>
        <a:ext cx="6492875" cy="170013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DA45B-E1B6-7341-9624-0CF67F3FC5E6}">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056BC-9AF4-BB46-B6D7-1665B5C3A7B2}">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第二百七十一条　</a:t>
          </a:r>
          <a:r>
            <a:rPr lang="en-US" altLang="zh-CN" sz="1900" b="0" i="0" u="none" kern="1200"/>
            <a:t>【</a:t>
          </a:r>
          <a:r>
            <a:rPr lang="zh-CN" altLang="en-US" sz="1900" b="0" i="0" u="none" kern="1200"/>
            <a:t>建筑物区分所有权</a:t>
          </a:r>
          <a:r>
            <a:rPr lang="en-US" altLang="zh-CN" sz="1900" b="0" i="0" u="none" kern="1200"/>
            <a:t>】</a:t>
          </a:r>
          <a:r>
            <a:rPr lang="zh-CN" altLang="en-US" sz="1900" b="0" i="0" u="none" kern="1200"/>
            <a:t>业主对建筑物内的住宅、经营性用房等专有部分享有所有权</a:t>
          </a:r>
          <a:r>
            <a:rPr lang="en-US" altLang="zh-CN" sz="1900" b="0" i="0" u="none" kern="1200"/>
            <a:t>,</a:t>
          </a:r>
          <a:r>
            <a:rPr lang="zh-CN" altLang="en-US" sz="1900" b="0" i="0" u="none" kern="1200"/>
            <a:t>对专有部分以外的共有部分享有共有和共同管理的权利。</a:t>
          </a:r>
        </a:p>
      </dsp:txBody>
      <dsp:txXfrm>
        <a:off x="0" y="0"/>
        <a:ext cx="6396484" cy="1394192"/>
      </dsp:txXfrm>
    </dsp:sp>
    <dsp:sp modelId="{21811B28-9AE3-B045-BFAE-4141CB747CBC}">
      <dsp:nvSpPr>
        <dsp:cNvPr id="0" name=""/>
        <dsp:cNvSpPr/>
      </dsp:nvSpPr>
      <dsp:spPr>
        <a:xfrm>
          <a:off x="0" y="139419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A4C36-4590-2348-BE76-3E0DC4FD3C91}">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第二百七十二条　</a:t>
          </a:r>
          <a:r>
            <a:rPr lang="en-US" altLang="zh-CN" sz="1900" b="0" i="0" u="none" kern="1200"/>
            <a:t>【</a:t>
          </a:r>
          <a:r>
            <a:rPr lang="zh-CN" altLang="en-US" sz="1900" b="0" i="0" u="none" kern="1200"/>
            <a:t>业主对专有部分的权利和义务</a:t>
          </a:r>
          <a:r>
            <a:rPr lang="en-US" altLang="zh-CN" sz="1900" b="0" i="0" u="none" kern="1200"/>
            <a:t>】</a:t>
          </a:r>
          <a:r>
            <a:rPr lang="zh-CN" altLang="en-US" sz="1900" b="0" i="0" u="none" kern="1200"/>
            <a:t>业主对其建筑物专有部分享有占有、使用、收益和处分的权利。业主行使权利不得危及建筑物的安全</a:t>
          </a:r>
          <a:r>
            <a:rPr lang="en-US" altLang="zh-CN" sz="1900" b="0" i="0" u="none" kern="1200"/>
            <a:t>,</a:t>
          </a:r>
          <a:r>
            <a:rPr lang="zh-CN" altLang="en-US" sz="1900" b="0" i="0" u="none" kern="1200"/>
            <a:t>不得损害其他业主的合法权益。</a:t>
          </a:r>
        </a:p>
      </dsp:txBody>
      <dsp:txXfrm>
        <a:off x="0" y="1394192"/>
        <a:ext cx="6396484" cy="1394192"/>
      </dsp:txXfrm>
    </dsp:sp>
    <dsp:sp modelId="{945127F4-9ED8-104E-AA65-99C536A2DFBD}">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DD32F-6AED-5B45-ADC6-C29A448835CB}">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第二百七十三条　</a:t>
          </a:r>
          <a:r>
            <a:rPr lang="en-US" altLang="zh-CN" sz="1900" b="0" i="0" u="none" kern="1200"/>
            <a:t>【</a:t>
          </a:r>
          <a:r>
            <a:rPr lang="zh-CN" altLang="en-US" sz="1900" b="0" i="0" u="none" kern="1200"/>
            <a:t>业主对共有部分的权利和义务</a:t>
          </a:r>
          <a:r>
            <a:rPr lang="en-US" altLang="zh-CN" sz="1900" b="0" i="0" u="none" kern="1200"/>
            <a:t>】</a:t>
          </a:r>
          <a:r>
            <a:rPr lang="zh-CN" altLang="en-US" sz="1900" b="0" i="0" u="none" kern="1200"/>
            <a:t>业主对建筑物专有部分以外的共有部分</a:t>
          </a:r>
          <a:r>
            <a:rPr lang="en-US" altLang="zh-CN" sz="1900" b="0" i="0" u="none" kern="1200"/>
            <a:t>,</a:t>
          </a:r>
          <a:r>
            <a:rPr lang="zh-CN" altLang="en-US" sz="1900" b="0" i="0" u="none" kern="1200"/>
            <a:t>享有权利</a:t>
          </a:r>
          <a:r>
            <a:rPr lang="en-US" altLang="zh-CN" sz="1900" b="0" i="0" u="none" kern="1200"/>
            <a:t>,</a:t>
          </a:r>
          <a:r>
            <a:rPr lang="zh-CN" altLang="en-US" sz="1900" b="0" i="0" u="none" kern="1200"/>
            <a:t>承担义务</a:t>
          </a:r>
          <a:r>
            <a:rPr lang="en-US" altLang="zh-CN" sz="1900" b="0" i="0" u="none" kern="1200"/>
            <a:t>;</a:t>
          </a:r>
          <a:r>
            <a:rPr lang="zh-CN" altLang="en-US" sz="1900" b="0" i="0" u="none" kern="1200"/>
            <a:t>不得以放弃权利为由不履行义务。</a:t>
          </a:r>
        </a:p>
      </dsp:txBody>
      <dsp:txXfrm>
        <a:off x="0" y="2788384"/>
        <a:ext cx="6396484" cy="1394192"/>
      </dsp:txXfrm>
    </dsp:sp>
    <dsp:sp modelId="{0F51B71B-3A93-D840-B692-427A762CE61D}">
      <dsp:nvSpPr>
        <dsp:cNvPr id="0" name=""/>
        <dsp:cNvSpPr/>
      </dsp:nvSpPr>
      <dsp:spPr>
        <a:xfrm>
          <a:off x="0" y="418257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072EC-CBB6-C347-B1CA-3D1CFED43C66}">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业主转让建筑物内的住宅、经营性用房</a:t>
          </a:r>
          <a:r>
            <a:rPr lang="en-US" altLang="zh-CN" sz="1900" b="0" i="0" u="none" kern="1200"/>
            <a:t>,</a:t>
          </a:r>
          <a:r>
            <a:rPr lang="zh-CN" altLang="en-US" sz="1900" b="0" i="0" u="none" kern="1200"/>
            <a:t>其对共有部分享有的共有和共同管理的权利一并转让。</a:t>
          </a:r>
        </a:p>
      </dsp:txBody>
      <dsp:txXfrm>
        <a:off x="0" y="4182577"/>
        <a:ext cx="6396484" cy="139419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19-3328-E643-90BE-EC57FA7893C8}">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71954-B46F-9249-AC7B-692198EC4586}">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第二百七十四条　</a:t>
          </a:r>
          <a:r>
            <a:rPr lang="en-US" altLang="zh-CN" sz="1600" b="0" i="0" u="none" kern="1200"/>
            <a:t>【</a:t>
          </a:r>
          <a:r>
            <a:rPr lang="zh-CN" altLang="en-US" sz="1600" b="0" i="0" u="none" kern="1200"/>
            <a:t>建筑区划内道路、绿地等的权利归属</a:t>
          </a:r>
          <a:r>
            <a:rPr lang="en-US" altLang="zh-CN" sz="1600" b="0" i="0" u="none" kern="1200"/>
            <a:t>】</a:t>
          </a:r>
          <a:r>
            <a:rPr lang="zh-CN" altLang="en-US" sz="1600" b="0" i="0" u="none" kern="1200"/>
            <a:t>建筑区划内的道路</a:t>
          </a:r>
          <a:r>
            <a:rPr lang="en-US" altLang="zh-CN" sz="1600" b="0" i="0" u="none" kern="1200"/>
            <a:t>,</a:t>
          </a:r>
          <a:r>
            <a:rPr lang="zh-CN" altLang="en-US" sz="1600" b="0" i="0" u="none" kern="1200"/>
            <a:t>属于业主共有</a:t>
          </a:r>
          <a:r>
            <a:rPr lang="en-US" altLang="zh-CN" sz="1600" b="0" i="0" u="none" kern="1200"/>
            <a:t>,</a:t>
          </a:r>
          <a:r>
            <a:rPr lang="zh-CN" altLang="en-US" sz="1600" b="0" i="0" u="none" kern="1200"/>
            <a:t>但是属于城镇公共道路的除外。建筑区划内的绿地</a:t>
          </a:r>
          <a:r>
            <a:rPr lang="en-US" altLang="zh-CN" sz="1600" b="0" i="0" u="none" kern="1200"/>
            <a:t>,</a:t>
          </a:r>
          <a:r>
            <a:rPr lang="zh-CN" altLang="en-US" sz="1600" b="0" i="0" u="none" kern="1200"/>
            <a:t>属于业主共有</a:t>
          </a:r>
          <a:r>
            <a:rPr lang="en-US" altLang="zh-CN" sz="1600" b="0" i="0" u="none" kern="1200"/>
            <a:t>,</a:t>
          </a:r>
          <a:r>
            <a:rPr lang="zh-CN" altLang="en-US" sz="1600" b="0" i="0" u="none" kern="1200"/>
            <a:t>但是属于城镇公共绿地或者明示属于个人的除外。建筑区划内的其他公共场所、公用设施和物业服务用房</a:t>
          </a:r>
          <a:r>
            <a:rPr lang="en-US" altLang="zh-CN" sz="1600" b="0" i="0" u="none" kern="1200"/>
            <a:t>,</a:t>
          </a:r>
          <a:r>
            <a:rPr lang="zh-CN" altLang="en-US" sz="1600" b="0" i="0" u="none" kern="1200"/>
            <a:t>属于业主共有。</a:t>
          </a:r>
        </a:p>
      </dsp:txBody>
      <dsp:txXfrm>
        <a:off x="0" y="0"/>
        <a:ext cx="6396484" cy="1394192"/>
      </dsp:txXfrm>
    </dsp:sp>
    <dsp:sp modelId="{674EB38A-9895-D942-95A1-97C67BB0E13C}">
      <dsp:nvSpPr>
        <dsp:cNvPr id="0" name=""/>
        <dsp:cNvSpPr/>
      </dsp:nvSpPr>
      <dsp:spPr>
        <a:xfrm>
          <a:off x="0" y="139419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DE969-C528-BA4F-A13A-A14CBE27C2C7}">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第二百七十五条　</a:t>
          </a:r>
          <a:r>
            <a:rPr lang="en-US" altLang="zh-CN" sz="1600" b="0" i="0" u="none" kern="1200"/>
            <a:t>【</a:t>
          </a:r>
          <a:r>
            <a:rPr lang="zh-CN" altLang="en-US" sz="1600" b="0" i="0" u="none" kern="1200"/>
            <a:t>车位、车库的归属</a:t>
          </a:r>
          <a:r>
            <a:rPr lang="en-US" altLang="zh-CN" sz="1600" b="0" i="0" u="none" kern="1200"/>
            <a:t>】</a:t>
          </a:r>
          <a:r>
            <a:rPr lang="zh-CN" altLang="en-US" sz="1600" b="0" i="0" u="none" kern="1200"/>
            <a:t>建筑区划内</a:t>
          </a:r>
          <a:r>
            <a:rPr lang="en-US" altLang="zh-CN" sz="1600" b="0" i="0" u="none" kern="1200"/>
            <a:t>,</a:t>
          </a:r>
          <a:r>
            <a:rPr lang="zh-CN" altLang="en-US" sz="1600" b="0" i="0" u="none" kern="1200"/>
            <a:t>规划用于停放汽车的车位、车库的归属</a:t>
          </a:r>
          <a:r>
            <a:rPr lang="en-US" altLang="zh-CN" sz="1600" b="0" i="0" u="none" kern="1200"/>
            <a:t>,</a:t>
          </a:r>
          <a:r>
            <a:rPr lang="zh-CN" altLang="en-US" sz="1600" b="0" i="0" u="none" kern="1200"/>
            <a:t>由当事人通过出售、附赠或者出租等方式约定。</a:t>
          </a:r>
        </a:p>
      </dsp:txBody>
      <dsp:txXfrm>
        <a:off x="0" y="1394192"/>
        <a:ext cx="6396484" cy="1394192"/>
      </dsp:txXfrm>
    </dsp:sp>
    <dsp:sp modelId="{905EE2C2-8A60-2447-A800-B2CB5D3B7352}">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F8402-E87C-FA49-9CE5-D8371B6D7B15}">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占用业主共有的道路或者其他场地用于停放汽车的车位</a:t>
          </a:r>
          <a:r>
            <a:rPr lang="en-US" altLang="zh-CN" sz="1600" b="0" i="0" u="none" kern="1200"/>
            <a:t>,</a:t>
          </a:r>
          <a:r>
            <a:rPr lang="zh-CN" altLang="en-US" sz="1600" b="0" i="0" u="none" kern="1200"/>
            <a:t>属于业主共有。</a:t>
          </a:r>
        </a:p>
      </dsp:txBody>
      <dsp:txXfrm>
        <a:off x="0" y="2788384"/>
        <a:ext cx="6396484" cy="1394192"/>
      </dsp:txXfrm>
    </dsp:sp>
    <dsp:sp modelId="{07E55D93-3459-4842-8A55-E52A02E5259E}">
      <dsp:nvSpPr>
        <dsp:cNvPr id="0" name=""/>
        <dsp:cNvSpPr/>
      </dsp:nvSpPr>
      <dsp:spPr>
        <a:xfrm>
          <a:off x="0" y="418257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0A445-7F9F-8242-A210-185A73758C86}">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第二百七十六条　</a:t>
          </a:r>
          <a:r>
            <a:rPr lang="en-US" altLang="zh-CN" sz="1600" b="0" i="0" u="none" kern="1200"/>
            <a:t>【</a:t>
          </a:r>
          <a:r>
            <a:rPr lang="zh-CN" altLang="en-US" sz="1600" b="0" i="0" u="none" kern="1200"/>
            <a:t>车位、车库的首要用途</a:t>
          </a:r>
          <a:r>
            <a:rPr lang="en-US" altLang="zh-CN" sz="1600" b="0" i="0" u="none" kern="1200"/>
            <a:t>】</a:t>
          </a:r>
          <a:r>
            <a:rPr lang="zh-CN" altLang="en-US" sz="1600" b="0" i="0" u="none" kern="1200"/>
            <a:t>建筑区划内</a:t>
          </a:r>
          <a:r>
            <a:rPr lang="en-US" altLang="zh-CN" sz="1600" b="0" i="0" u="none" kern="1200"/>
            <a:t>,</a:t>
          </a:r>
          <a:r>
            <a:rPr lang="zh-CN" altLang="en-US" sz="1600" b="0" i="0" u="none" kern="1200"/>
            <a:t>规划用于停放汽车的车位、车库应当首先满足业主的需要。</a:t>
          </a:r>
        </a:p>
      </dsp:txBody>
      <dsp:txXfrm>
        <a:off x="0" y="4182577"/>
        <a:ext cx="6396484" cy="13941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D911-C473-294E-84EA-62611D709959}">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10942-9D26-9A45-939E-47616AD34F83}">
      <dsp:nvSpPr>
        <dsp:cNvPr id="0" name=""/>
        <dsp:cNvSpPr/>
      </dsp:nvSpPr>
      <dsp:spPr>
        <a:xfrm>
          <a:off x="0" y="0"/>
          <a:ext cx="6396484"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b="0" i="0" u="none" kern="1200"/>
            <a:t>第二百七十七条　</a:t>
          </a:r>
          <a:r>
            <a:rPr lang="en-US" altLang="zh-CN" sz="3100" b="0" i="0" u="none" kern="1200"/>
            <a:t>【</a:t>
          </a:r>
          <a:r>
            <a:rPr lang="zh-CN" altLang="en-US" sz="3100" b="0" i="0" u="none" kern="1200"/>
            <a:t>业主自治管理组织的设立及指导和协助</a:t>
          </a:r>
          <a:r>
            <a:rPr lang="en-US" altLang="zh-CN" sz="3100" b="0" i="0" u="none" kern="1200"/>
            <a:t>】</a:t>
          </a:r>
          <a:r>
            <a:rPr lang="zh-CN" altLang="en-US" sz="3100" b="0" i="0" u="none" kern="1200"/>
            <a:t>业主可以设立业主大会</a:t>
          </a:r>
          <a:r>
            <a:rPr lang="en-US" altLang="zh-CN" sz="3100" b="0" i="0" u="none" kern="1200"/>
            <a:t>,</a:t>
          </a:r>
          <a:r>
            <a:rPr lang="zh-CN" altLang="en-US" sz="3100" b="0" i="0" u="none" kern="1200"/>
            <a:t>选举业主委员会。业主大会、业主委员会成立的具体条件和程序</a:t>
          </a:r>
          <a:r>
            <a:rPr lang="en-US" altLang="zh-CN" sz="3100" b="0" i="0" u="none" kern="1200"/>
            <a:t>,</a:t>
          </a:r>
          <a:r>
            <a:rPr lang="zh-CN" altLang="en-US" sz="3100" b="0" i="0" u="none" kern="1200"/>
            <a:t>依照法律、法规的规定。</a:t>
          </a:r>
        </a:p>
      </dsp:txBody>
      <dsp:txXfrm>
        <a:off x="0" y="0"/>
        <a:ext cx="6396484" cy="2788384"/>
      </dsp:txXfrm>
    </dsp:sp>
    <dsp:sp modelId="{488DF3E2-1ED0-A248-A72E-DC78BF5D88D2}">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09B31-2D65-3649-BEDC-16CB0C55497D}">
      <dsp:nvSpPr>
        <dsp:cNvPr id="0" name=""/>
        <dsp:cNvSpPr/>
      </dsp:nvSpPr>
      <dsp:spPr>
        <a:xfrm>
          <a:off x="0" y="2788384"/>
          <a:ext cx="6396484"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b="0" i="0" u="none" kern="1200"/>
            <a:t>地方人民政府有关部门、居民委员会应当对设立业主大会和选举业主委员会给予指导和协助。</a:t>
          </a:r>
        </a:p>
      </dsp:txBody>
      <dsp:txXfrm>
        <a:off x="0" y="2788384"/>
        <a:ext cx="6396484" cy="278838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061E7-35B3-2345-9F54-E1DBFC110F7F}">
      <dsp:nvSpPr>
        <dsp:cNvPr id="0" name=""/>
        <dsp:cNvSpPr/>
      </dsp:nvSpPr>
      <dsp:spPr>
        <a:xfrm>
          <a:off x="0" y="4457"/>
          <a:ext cx="845160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A1132-6155-0B48-B044-BCB16989ACD2}">
      <dsp:nvSpPr>
        <dsp:cNvPr id="0" name=""/>
        <dsp:cNvSpPr/>
      </dsp:nvSpPr>
      <dsp:spPr>
        <a:xfrm>
          <a:off x="0" y="4457"/>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第二百七十八条　</a:t>
          </a:r>
          <a:r>
            <a:rPr lang="en-US" altLang="zh-CN" sz="1400" b="0" i="0" u="none" kern="1200"/>
            <a:t>【</a:t>
          </a:r>
          <a:r>
            <a:rPr lang="zh-CN" altLang="en-US" sz="1400" b="0" i="0" u="none" kern="1200"/>
            <a:t>业主共同决定事项及表决</a:t>
          </a:r>
          <a:r>
            <a:rPr lang="en-US" altLang="zh-CN" sz="1400" b="0" i="0" u="none" kern="1200"/>
            <a:t>】</a:t>
          </a:r>
          <a:r>
            <a:rPr lang="zh-CN" altLang="en-US" sz="1400" b="0" i="0" u="none" kern="1200"/>
            <a:t>下列事项由业主共同决定</a:t>
          </a:r>
          <a:r>
            <a:rPr lang="en-US" altLang="zh-CN" sz="1400" b="0" i="0" u="none" kern="1200"/>
            <a:t>:</a:t>
          </a:r>
        </a:p>
      </dsp:txBody>
      <dsp:txXfrm>
        <a:off x="0" y="4457"/>
        <a:ext cx="8451607" cy="567593"/>
      </dsp:txXfrm>
    </dsp:sp>
    <dsp:sp modelId="{35EB4DA9-455A-1349-AEA4-075469B3FC81}">
      <dsp:nvSpPr>
        <dsp:cNvPr id="0" name=""/>
        <dsp:cNvSpPr/>
      </dsp:nvSpPr>
      <dsp:spPr>
        <a:xfrm>
          <a:off x="0" y="572050"/>
          <a:ext cx="8451607"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4E043-2EAA-E042-A0DE-537C19CA59C4}">
      <dsp:nvSpPr>
        <dsp:cNvPr id="0" name=""/>
        <dsp:cNvSpPr/>
      </dsp:nvSpPr>
      <dsp:spPr>
        <a:xfrm>
          <a:off x="0" y="572050"/>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一</a:t>
          </a:r>
          <a:r>
            <a:rPr lang="en-US" altLang="zh-CN" sz="1400" b="0" i="0" u="none" kern="1200"/>
            <a:t>)</a:t>
          </a:r>
          <a:r>
            <a:rPr lang="zh-CN" altLang="en-US" sz="1400" b="0" i="0" u="none" kern="1200"/>
            <a:t>制定和修改业主大会议事规则</a:t>
          </a:r>
          <a:r>
            <a:rPr lang="en-US" altLang="zh-CN" sz="1400" b="0" i="0" u="none" kern="1200"/>
            <a:t>;</a:t>
          </a:r>
        </a:p>
      </dsp:txBody>
      <dsp:txXfrm>
        <a:off x="0" y="572050"/>
        <a:ext cx="8451607" cy="567593"/>
      </dsp:txXfrm>
    </dsp:sp>
    <dsp:sp modelId="{B0EF2596-A382-334E-8E2D-2D9B2B2EE0DD}">
      <dsp:nvSpPr>
        <dsp:cNvPr id="0" name=""/>
        <dsp:cNvSpPr/>
      </dsp:nvSpPr>
      <dsp:spPr>
        <a:xfrm>
          <a:off x="0" y="1139643"/>
          <a:ext cx="8451607"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332DF-1E85-2645-A5DD-43A35535D25A}">
      <dsp:nvSpPr>
        <dsp:cNvPr id="0" name=""/>
        <dsp:cNvSpPr/>
      </dsp:nvSpPr>
      <dsp:spPr>
        <a:xfrm>
          <a:off x="0" y="1139643"/>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二</a:t>
          </a:r>
          <a:r>
            <a:rPr lang="en-US" altLang="zh-CN" sz="1400" b="0" i="0" u="none" kern="1200"/>
            <a:t>)</a:t>
          </a:r>
          <a:r>
            <a:rPr lang="zh-CN" altLang="en-US" sz="1400" b="0" i="0" u="none" kern="1200"/>
            <a:t>制定和修改管理规约</a:t>
          </a:r>
          <a:r>
            <a:rPr lang="en-US" altLang="zh-CN" sz="1400" b="0" i="0" u="none" kern="1200"/>
            <a:t>;</a:t>
          </a:r>
        </a:p>
      </dsp:txBody>
      <dsp:txXfrm>
        <a:off x="0" y="1139643"/>
        <a:ext cx="8451607" cy="567593"/>
      </dsp:txXfrm>
    </dsp:sp>
    <dsp:sp modelId="{643B09F2-982A-4F4B-A9CF-99877B193B2F}">
      <dsp:nvSpPr>
        <dsp:cNvPr id="0" name=""/>
        <dsp:cNvSpPr/>
      </dsp:nvSpPr>
      <dsp:spPr>
        <a:xfrm>
          <a:off x="0" y="1707237"/>
          <a:ext cx="8451607"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B3EF1-F0FA-6746-858A-D0E7D48B8544}">
      <dsp:nvSpPr>
        <dsp:cNvPr id="0" name=""/>
        <dsp:cNvSpPr/>
      </dsp:nvSpPr>
      <dsp:spPr>
        <a:xfrm>
          <a:off x="0" y="1707237"/>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三</a:t>
          </a:r>
          <a:r>
            <a:rPr lang="en-US" altLang="zh-CN" sz="1400" b="0" i="0" u="none" kern="1200"/>
            <a:t>)</a:t>
          </a:r>
          <a:r>
            <a:rPr lang="zh-CN" altLang="en-US" sz="1400" b="0" i="0" u="none" kern="1200"/>
            <a:t>选举业主委员会或者更换业主委员会成员</a:t>
          </a:r>
          <a:r>
            <a:rPr lang="en-US" altLang="zh-CN" sz="1400" b="0" i="0" u="none" kern="1200"/>
            <a:t>;</a:t>
          </a:r>
        </a:p>
      </dsp:txBody>
      <dsp:txXfrm>
        <a:off x="0" y="1707237"/>
        <a:ext cx="8451607" cy="567593"/>
      </dsp:txXfrm>
    </dsp:sp>
    <dsp:sp modelId="{FFDF9166-464D-D442-A2F2-E3417BECFE22}">
      <dsp:nvSpPr>
        <dsp:cNvPr id="0" name=""/>
        <dsp:cNvSpPr/>
      </dsp:nvSpPr>
      <dsp:spPr>
        <a:xfrm>
          <a:off x="0" y="2274830"/>
          <a:ext cx="8451607"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7347D-230C-6347-A0F9-D1E58AEF150F}">
      <dsp:nvSpPr>
        <dsp:cNvPr id="0" name=""/>
        <dsp:cNvSpPr/>
      </dsp:nvSpPr>
      <dsp:spPr>
        <a:xfrm>
          <a:off x="0" y="2274830"/>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四</a:t>
          </a:r>
          <a:r>
            <a:rPr lang="en-US" altLang="zh-CN" sz="1400" b="0" i="0" u="none" kern="1200"/>
            <a:t>)</a:t>
          </a:r>
          <a:r>
            <a:rPr lang="zh-CN" altLang="en-US" sz="1400" b="0" i="0" u="none" kern="1200"/>
            <a:t>选聘和解聘物业服务企业或者其他管理人</a:t>
          </a:r>
          <a:r>
            <a:rPr lang="en-US" altLang="zh-CN" sz="1400" b="0" i="0" u="none" kern="1200"/>
            <a:t>;</a:t>
          </a:r>
        </a:p>
      </dsp:txBody>
      <dsp:txXfrm>
        <a:off x="0" y="2274830"/>
        <a:ext cx="8451607" cy="567593"/>
      </dsp:txXfrm>
    </dsp:sp>
    <dsp:sp modelId="{FEE5A41C-1094-B240-8E54-1A19C033E1A4}">
      <dsp:nvSpPr>
        <dsp:cNvPr id="0" name=""/>
        <dsp:cNvSpPr/>
      </dsp:nvSpPr>
      <dsp:spPr>
        <a:xfrm>
          <a:off x="0" y="2842423"/>
          <a:ext cx="845160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154E4-D44D-DB49-B09F-DAA5C96395DD}">
      <dsp:nvSpPr>
        <dsp:cNvPr id="0" name=""/>
        <dsp:cNvSpPr/>
      </dsp:nvSpPr>
      <dsp:spPr>
        <a:xfrm>
          <a:off x="0" y="2842423"/>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五</a:t>
          </a:r>
          <a:r>
            <a:rPr lang="en-US" altLang="zh-CN" sz="1400" b="0" i="0" u="none" kern="1200"/>
            <a:t>)</a:t>
          </a:r>
          <a:r>
            <a:rPr lang="zh-CN" altLang="en-US" sz="1400" b="0" i="0" u="none" kern="1200"/>
            <a:t>使用建筑物及其附属设施的维修资金</a:t>
          </a:r>
          <a:r>
            <a:rPr lang="en-US" altLang="zh-CN" sz="1400" b="0" i="0" u="none" kern="1200"/>
            <a:t>;</a:t>
          </a:r>
        </a:p>
      </dsp:txBody>
      <dsp:txXfrm>
        <a:off x="0" y="2842423"/>
        <a:ext cx="8451607" cy="567593"/>
      </dsp:txXfrm>
    </dsp:sp>
    <dsp:sp modelId="{0B74CF09-CD88-BE4E-84C3-0292A8B6E9AA}">
      <dsp:nvSpPr>
        <dsp:cNvPr id="0" name=""/>
        <dsp:cNvSpPr/>
      </dsp:nvSpPr>
      <dsp:spPr>
        <a:xfrm>
          <a:off x="0" y="3410016"/>
          <a:ext cx="8451607"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B0363-FFB3-7B43-ACD0-2834FF5A8D76}">
      <dsp:nvSpPr>
        <dsp:cNvPr id="0" name=""/>
        <dsp:cNvSpPr/>
      </dsp:nvSpPr>
      <dsp:spPr>
        <a:xfrm>
          <a:off x="0" y="3410016"/>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六</a:t>
          </a:r>
          <a:r>
            <a:rPr lang="en-US" altLang="zh-CN" sz="1400" b="0" i="0" u="none" kern="1200"/>
            <a:t>)</a:t>
          </a:r>
          <a:r>
            <a:rPr lang="zh-CN" altLang="en-US" sz="1400" b="0" i="0" u="none" kern="1200"/>
            <a:t>筹集建筑物及其附属设施的维修资金</a:t>
          </a:r>
          <a:r>
            <a:rPr lang="en-US" altLang="zh-CN" sz="1400" b="0" i="0" u="none" kern="1200"/>
            <a:t>;</a:t>
          </a:r>
        </a:p>
      </dsp:txBody>
      <dsp:txXfrm>
        <a:off x="0" y="3410016"/>
        <a:ext cx="8451607" cy="567593"/>
      </dsp:txXfrm>
    </dsp:sp>
    <dsp:sp modelId="{4695BC93-19B0-324B-A649-2A9BA5041DC2}">
      <dsp:nvSpPr>
        <dsp:cNvPr id="0" name=""/>
        <dsp:cNvSpPr/>
      </dsp:nvSpPr>
      <dsp:spPr>
        <a:xfrm>
          <a:off x="0" y="3977610"/>
          <a:ext cx="8451607"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4053C-C3CB-B54C-9935-E8FDBDC3E934}">
      <dsp:nvSpPr>
        <dsp:cNvPr id="0" name=""/>
        <dsp:cNvSpPr/>
      </dsp:nvSpPr>
      <dsp:spPr>
        <a:xfrm>
          <a:off x="0" y="3977610"/>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七</a:t>
          </a:r>
          <a:r>
            <a:rPr lang="en-US" altLang="zh-CN" sz="1400" b="0" i="0" u="none" kern="1200"/>
            <a:t>)</a:t>
          </a:r>
          <a:r>
            <a:rPr lang="zh-CN" altLang="en-US" sz="1400" b="0" i="0" u="none" kern="1200"/>
            <a:t>改建、重建建筑物及其附属设施</a:t>
          </a:r>
          <a:r>
            <a:rPr lang="en-US" altLang="zh-CN" sz="1400" b="0" i="0" u="none" kern="1200"/>
            <a:t>;</a:t>
          </a:r>
        </a:p>
      </dsp:txBody>
      <dsp:txXfrm>
        <a:off x="0" y="3977610"/>
        <a:ext cx="8451607" cy="567593"/>
      </dsp:txXfrm>
    </dsp:sp>
    <dsp:sp modelId="{BB5D5029-FC03-F943-84D8-7BDB8BDBCFC6}">
      <dsp:nvSpPr>
        <dsp:cNvPr id="0" name=""/>
        <dsp:cNvSpPr/>
      </dsp:nvSpPr>
      <dsp:spPr>
        <a:xfrm>
          <a:off x="0" y="4545203"/>
          <a:ext cx="8451607"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EE4E8-010D-6941-AB44-E5CBDDDB80C5}">
      <dsp:nvSpPr>
        <dsp:cNvPr id="0" name=""/>
        <dsp:cNvSpPr/>
      </dsp:nvSpPr>
      <dsp:spPr>
        <a:xfrm>
          <a:off x="0" y="4545203"/>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八</a:t>
          </a:r>
          <a:r>
            <a:rPr lang="en-US" altLang="zh-CN" sz="1400" b="0" i="0" u="none" kern="1200"/>
            <a:t>)</a:t>
          </a:r>
          <a:r>
            <a:rPr lang="zh-CN" altLang="en-US" sz="1400" b="0" i="0" u="none" kern="1200"/>
            <a:t>改变共有部分的用途或者利用共有部分从事经营活动</a:t>
          </a:r>
          <a:r>
            <a:rPr lang="en-US" altLang="zh-CN" sz="1400" b="0" i="0" u="none" kern="1200"/>
            <a:t>;</a:t>
          </a:r>
        </a:p>
      </dsp:txBody>
      <dsp:txXfrm>
        <a:off x="0" y="4545203"/>
        <a:ext cx="8451607" cy="567593"/>
      </dsp:txXfrm>
    </dsp:sp>
    <dsp:sp modelId="{EFD50C94-E35B-3F45-9E8D-92D645457EFB}">
      <dsp:nvSpPr>
        <dsp:cNvPr id="0" name=""/>
        <dsp:cNvSpPr/>
      </dsp:nvSpPr>
      <dsp:spPr>
        <a:xfrm>
          <a:off x="0" y="5112796"/>
          <a:ext cx="8451607"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44D80-9338-2A4F-8D49-26703D4227DE}">
      <dsp:nvSpPr>
        <dsp:cNvPr id="0" name=""/>
        <dsp:cNvSpPr/>
      </dsp:nvSpPr>
      <dsp:spPr>
        <a:xfrm>
          <a:off x="0" y="5112796"/>
          <a:ext cx="8451607" cy="56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九</a:t>
          </a:r>
          <a:r>
            <a:rPr lang="en-US" altLang="zh-CN" sz="1400" b="0" i="0" u="none" kern="1200"/>
            <a:t>)</a:t>
          </a:r>
          <a:r>
            <a:rPr lang="zh-CN" altLang="en-US" sz="1400" b="0" i="0" u="none" kern="1200"/>
            <a:t>有关共有和共同管理权利的其他重大事项。</a:t>
          </a:r>
        </a:p>
      </dsp:txBody>
      <dsp:txXfrm>
        <a:off x="0" y="5112796"/>
        <a:ext cx="8451607" cy="567593"/>
      </dsp:txXfrm>
    </dsp:sp>
    <dsp:sp modelId="{FD95C4FF-1983-564B-919F-C4139B590CE7}">
      <dsp:nvSpPr>
        <dsp:cNvPr id="0" name=""/>
        <dsp:cNvSpPr/>
      </dsp:nvSpPr>
      <dsp:spPr>
        <a:xfrm>
          <a:off x="0" y="5680389"/>
          <a:ext cx="845160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E25FB-0BDD-124D-9F10-F80DECF0E5F3}">
      <dsp:nvSpPr>
        <dsp:cNvPr id="0" name=""/>
        <dsp:cNvSpPr/>
      </dsp:nvSpPr>
      <dsp:spPr>
        <a:xfrm>
          <a:off x="0" y="5680389"/>
          <a:ext cx="8443353" cy="1173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dirty="0"/>
            <a:t>业主共同决定事项</a:t>
          </a:r>
          <a:r>
            <a:rPr lang="en-US" altLang="zh-CN" sz="1400" b="0" i="0" u="none" kern="1200" dirty="0"/>
            <a:t>,</a:t>
          </a:r>
          <a:r>
            <a:rPr lang="zh-CN" altLang="en-US" sz="1400" b="0" i="0" u="none" kern="1200" dirty="0"/>
            <a:t>应当由专有部分面积占比三分之二以上的业主且人数占比三分之二以上的业主参与表决。决定前款第六项至第八项规定的事项</a:t>
          </a:r>
          <a:r>
            <a:rPr lang="en-US" altLang="zh-CN" sz="1400" b="0" i="0" u="none" kern="1200" dirty="0"/>
            <a:t>,</a:t>
          </a:r>
          <a:r>
            <a:rPr lang="zh-CN" altLang="en-US" sz="1400" b="0" i="0" u="none" kern="1200" dirty="0"/>
            <a:t>应当经参与表决专有部分面积四分之三以上的业主且参与表决人数四分之三以上的业主同意。决定前款其他事项</a:t>
          </a:r>
          <a:r>
            <a:rPr lang="en-US" altLang="zh-CN" sz="1400" b="0" i="0" u="none" kern="1200" dirty="0"/>
            <a:t>,</a:t>
          </a:r>
          <a:r>
            <a:rPr lang="zh-CN" altLang="en-US" sz="1400" b="0" i="0" u="none" kern="1200" dirty="0"/>
            <a:t>应当经参与表决专有部分面积过半数的业主且参与表决人数过半数的业主同意。</a:t>
          </a:r>
        </a:p>
      </dsp:txBody>
      <dsp:txXfrm>
        <a:off x="0" y="5680389"/>
        <a:ext cx="8443353" cy="11731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4927B-013B-8C4C-A598-BC7010121F97}">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3D4BA-98CF-9A47-B9BF-0B1801A7491C}">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第二百七十九条　</a:t>
          </a:r>
          <a:r>
            <a:rPr lang="en-US" altLang="zh-CN" sz="2500" b="0" i="0" u="none" kern="1200"/>
            <a:t>【</a:t>
          </a:r>
          <a:r>
            <a:rPr lang="zh-CN" altLang="en-US" sz="2500" b="0" i="0" u="none" kern="1200"/>
            <a:t>业主改变住宅用途的限制条件</a:t>
          </a:r>
          <a:r>
            <a:rPr lang="en-US" altLang="zh-CN" sz="2500" b="0" i="0" u="none" kern="1200"/>
            <a:t>】</a:t>
          </a:r>
          <a:r>
            <a:rPr lang="zh-CN" altLang="en-US" sz="2500" b="0" i="0" u="none" kern="1200"/>
            <a:t>业主不得违反法律、法规以及管理规约</a:t>
          </a:r>
          <a:r>
            <a:rPr lang="en-US" altLang="zh-CN" sz="2500" b="0" i="0" u="none" kern="1200"/>
            <a:t>,</a:t>
          </a:r>
          <a:r>
            <a:rPr lang="zh-CN" altLang="en-US" sz="2500" b="0" i="0" u="none" kern="1200"/>
            <a:t>将住宅改变为经营性用房。业主将住宅改变为经营性用房的</a:t>
          </a:r>
          <a:r>
            <a:rPr lang="en-US" altLang="zh-CN" sz="2500" b="0" i="0" u="none" kern="1200"/>
            <a:t>,</a:t>
          </a:r>
          <a:r>
            <a:rPr lang="zh-CN" altLang="en-US" sz="2500" b="0" i="0" u="none" kern="1200"/>
            <a:t>除遵守法律、法规以及管理规约外</a:t>
          </a:r>
          <a:r>
            <a:rPr lang="en-US" altLang="zh-CN" sz="2500" b="0" i="0" u="none" kern="1200"/>
            <a:t>,</a:t>
          </a:r>
          <a:r>
            <a:rPr lang="zh-CN" altLang="en-US" sz="2500" b="0" i="0" u="none" kern="1200"/>
            <a:t>应当经有利害关系的业主一致同意。</a:t>
          </a:r>
        </a:p>
      </dsp:txBody>
      <dsp:txXfrm>
        <a:off x="0" y="2124"/>
        <a:ext cx="10515600" cy="1449029"/>
      </dsp:txXfrm>
    </dsp:sp>
    <dsp:sp modelId="{2FFDE6B5-09E7-794C-AC10-D0DA59290367}">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4D7F4-EDE4-5E40-9491-D1A636D3C7BD}">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第二百八十条　</a:t>
          </a:r>
          <a:r>
            <a:rPr lang="en-US" altLang="zh-CN" sz="2500" b="0" i="0" u="none" kern="1200"/>
            <a:t>【</a:t>
          </a:r>
          <a:r>
            <a:rPr lang="zh-CN" altLang="en-US" sz="2500" b="0" i="0" u="none" kern="1200"/>
            <a:t>业主大会、业主委员会决定的效力</a:t>
          </a:r>
          <a:r>
            <a:rPr lang="en-US" altLang="zh-CN" sz="2500" b="0" i="0" u="none" kern="1200"/>
            <a:t>】</a:t>
          </a:r>
          <a:r>
            <a:rPr lang="zh-CN" altLang="en-US" sz="2500" b="0" i="0" u="none" kern="1200"/>
            <a:t>业主大会或者业主委员会的决定</a:t>
          </a:r>
          <a:r>
            <a:rPr lang="en-US" altLang="zh-CN" sz="2500" b="0" i="0" u="none" kern="1200"/>
            <a:t>,</a:t>
          </a:r>
          <a:r>
            <a:rPr lang="zh-CN" altLang="en-US" sz="2500" b="0" i="0" u="none" kern="1200"/>
            <a:t>对业主具有法律约束力。</a:t>
          </a:r>
        </a:p>
      </dsp:txBody>
      <dsp:txXfrm>
        <a:off x="0" y="1451154"/>
        <a:ext cx="10515600" cy="1449029"/>
      </dsp:txXfrm>
    </dsp:sp>
    <dsp:sp modelId="{8D238284-4EC3-B744-AB2E-2292657D44D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58260-37CD-5C4F-A6A5-689BB67871C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业主大会或者业主委员会作出的决定侵害业主合法权益的</a:t>
          </a:r>
          <a:r>
            <a:rPr lang="en-US" altLang="zh-CN" sz="2500" b="0" i="0" u="none" kern="1200"/>
            <a:t>,</a:t>
          </a:r>
          <a:r>
            <a:rPr lang="zh-CN" altLang="en-US" sz="2500" b="0" i="0" u="none" kern="1200"/>
            <a:t>受侵害的业主可以请求人民法院予以撤销。</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8435F-5AE2-594C-9B45-EEB79E3089E0}">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F4A78-6A5D-7E4B-BFED-A224CAAD6C1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第二百零五条　</a:t>
          </a:r>
          <a:r>
            <a:rPr lang="en-US" altLang="zh-CN" sz="1500" b="0" i="0" u="none" kern="1200"/>
            <a:t>【</a:t>
          </a:r>
          <a:r>
            <a:rPr lang="zh-CN" altLang="en-US" sz="1500" b="0" i="0" u="none" kern="1200"/>
            <a:t>物权编的调整范围</a:t>
          </a:r>
          <a:r>
            <a:rPr lang="en-US" altLang="zh-CN" sz="1500" b="0" i="0" u="none" kern="1200"/>
            <a:t>】</a:t>
          </a:r>
          <a:r>
            <a:rPr lang="zh-CN" altLang="en-US" sz="1500" b="0" i="0" u="none" kern="1200"/>
            <a:t>本编调整因物的归属和利用产生的民事关系。</a:t>
          </a:r>
        </a:p>
      </dsp:txBody>
      <dsp:txXfrm>
        <a:off x="0" y="2492"/>
        <a:ext cx="6492875" cy="850069"/>
      </dsp:txXfrm>
    </dsp:sp>
    <dsp:sp modelId="{6B5F6DB4-4026-254F-B776-5F2B683D810A}">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EBD8B-5E5F-9642-A446-D47F5E90161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第二百零六条　</a:t>
          </a:r>
          <a:r>
            <a:rPr lang="en-US" altLang="zh-CN" sz="1500" b="0" i="0" u="none" kern="1200"/>
            <a:t>【</a:t>
          </a:r>
          <a:r>
            <a:rPr lang="zh-CN" altLang="en-US" sz="1500" b="0" i="0" u="none" kern="1200"/>
            <a:t>社会主义基本经济制度与社会主义市场经济</a:t>
          </a:r>
          <a:r>
            <a:rPr lang="en-US" altLang="zh-CN" sz="1500" b="0" i="0" u="none" kern="1200"/>
            <a:t>】</a:t>
          </a:r>
          <a:r>
            <a:rPr lang="zh-CN" altLang="en-US" sz="1500" b="0" i="0" u="none" kern="1200"/>
            <a:t>国家坚持和完善公有制为主体、多种所有制经济共同发展</a:t>
          </a:r>
          <a:r>
            <a:rPr lang="en-US" altLang="zh-CN" sz="1500" b="0" i="0" u="none" kern="1200"/>
            <a:t>,</a:t>
          </a:r>
          <a:r>
            <a:rPr lang="zh-CN" altLang="en-US" sz="1500" b="0" i="0" u="none" kern="1200"/>
            <a:t>按劳分配为主体、多种分配方式并存</a:t>
          </a:r>
          <a:r>
            <a:rPr lang="en-US" altLang="zh-CN" sz="1500" b="0" i="0" u="none" kern="1200"/>
            <a:t>,</a:t>
          </a:r>
          <a:r>
            <a:rPr lang="zh-CN" altLang="en-US" sz="1500" b="0" i="0" u="none" kern="1200"/>
            <a:t>社会主义市场经济体制等社会主义基本经济制度。</a:t>
          </a:r>
        </a:p>
      </dsp:txBody>
      <dsp:txXfrm>
        <a:off x="0" y="852561"/>
        <a:ext cx="6492875" cy="850069"/>
      </dsp:txXfrm>
    </dsp:sp>
    <dsp:sp modelId="{2A005900-3080-1540-88B4-4A2427F4ACB8}">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CAF96-5719-2045-8D60-4EC0173790D9}">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国家巩固和发展公有制经济</a:t>
          </a:r>
          <a:r>
            <a:rPr lang="en-US" altLang="zh-CN" sz="1500" b="0" i="0" u="none" kern="1200"/>
            <a:t>,</a:t>
          </a:r>
          <a:r>
            <a:rPr lang="zh-CN" altLang="en-US" sz="1500" b="0" i="0" u="none" kern="1200"/>
            <a:t>鼓励、支持和引导非公有制经济的发展。</a:t>
          </a:r>
        </a:p>
      </dsp:txBody>
      <dsp:txXfrm>
        <a:off x="0" y="1702630"/>
        <a:ext cx="6492875" cy="850069"/>
      </dsp:txXfrm>
    </dsp:sp>
    <dsp:sp modelId="{FE5C63ED-19AE-9540-8C0D-2A68544B3EFE}">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6670E-B754-5344-A7D8-6400E467CC25}">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国家实行社会主义市场经济</a:t>
          </a:r>
          <a:r>
            <a:rPr lang="en-US" altLang="zh-CN" sz="1500" b="0" i="0" u="none" kern="1200"/>
            <a:t>,</a:t>
          </a:r>
          <a:r>
            <a:rPr lang="zh-CN" altLang="en-US" sz="1500" b="0" i="0" u="none" kern="1200"/>
            <a:t>保障一切市场主体的平等法律地位和发展权利。</a:t>
          </a:r>
        </a:p>
      </dsp:txBody>
      <dsp:txXfrm>
        <a:off x="0" y="2552699"/>
        <a:ext cx="6492875" cy="850069"/>
      </dsp:txXfrm>
    </dsp:sp>
    <dsp:sp modelId="{5E2C93E8-2098-8D44-807F-59EF311FE709}">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F048C-11E6-C64E-BF9C-DC048F533F48}">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第二百零七条　</a:t>
          </a:r>
          <a:r>
            <a:rPr lang="en-US" altLang="zh-CN" sz="1500" b="0" i="0" u="none" kern="1200"/>
            <a:t>【</a:t>
          </a:r>
          <a:r>
            <a:rPr lang="zh-CN" altLang="en-US" sz="1500" b="0" i="0" u="none" kern="1200"/>
            <a:t>物权平等保护原则</a:t>
          </a:r>
          <a:r>
            <a:rPr lang="en-US" altLang="zh-CN" sz="1500" b="0" i="0" u="none" kern="1200"/>
            <a:t>】</a:t>
          </a:r>
          <a:r>
            <a:rPr lang="zh-CN" altLang="en-US" sz="1500" b="0" i="0" u="none" kern="1200"/>
            <a:t>国家、集体、私人的物权和其他权利人的物权受法律平等保护</a:t>
          </a:r>
          <a:r>
            <a:rPr lang="en-US" altLang="zh-CN" sz="1500" b="0" i="0" u="none" kern="1200"/>
            <a:t>,</a:t>
          </a:r>
          <a:r>
            <a:rPr lang="zh-CN" altLang="en-US" sz="1500" b="0" i="0" u="none" kern="1200"/>
            <a:t>任何组织或者个人不得侵犯。</a:t>
          </a:r>
        </a:p>
      </dsp:txBody>
      <dsp:txXfrm>
        <a:off x="0" y="3402769"/>
        <a:ext cx="6492875" cy="850069"/>
      </dsp:txXfrm>
    </dsp:sp>
    <dsp:sp modelId="{652D7C86-C13F-D646-BAE9-4210C149A388}">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1706-D5BC-6440-8E93-EDCB869540AD}">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第二百零八条　</a:t>
          </a:r>
          <a:r>
            <a:rPr lang="en-US" altLang="zh-CN" sz="1500" b="0" i="0" u="none" kern="1200"/>
            <a:t>【</a:t>
          </a:r>
          <a:r>
            <a:rPr lang="zh-CN" altLang="en-US" sz="1500" b="0" i="0" u="none" kern="1200"/>
            <a:t>物权公示原则</a:t>
          </a:r>
          <a:r>
            <a:rPr lang="en-US" altLang="zh-CN" sz="1500" b="0" i="0" u="none" kern="1200"/>
            <a:t>】</a:t>
          </a:r>
          <a:r>
            <a:rPr lang="zh-CN" altLang="en-US" sz="1500" b="0" i="0" u="none" kern="1200"/>
            <a:t>不动产物权的设立、变更、转让和消灭</a:t>
          </a:r>
          <a:r>
            <a:rPr lang="en-US" altLang="zh-CN" sz="1500" b="0" i="0" u="none" kern="1200"/>
            <a:t>,</a:t>
          </a:r>
          <a:r>
            <a:rPr lang="zh-CN" altLang="en-US" sz="1500" b="0" i="0" u="none" kern="1200"/>
            <a:t>应当依照法律规定登记。动产物权的设立和转让</a:t>
          </a:r>
          <a:r>
            <a:rPr lang="en-US" altLang="zh-CN" sz="1500" b="0" i="0" u="none" kern="1200"/>
            <a:t>,</a:t>
          </a:r>
          <a:r>
            <a:rPr lang="zh-CN" altLang="en-US" sz="1500" b="0" i="0" u="none" kern="1200"/>
            <a:t>应当依照法律规定交付。</a:t>
          </a:r>
        </a:p>
      </dsp:txBody>
      <dsp:txXfrm>
        <a:off x="0" y="4252838"/>
        <a:ext cx="6492875" cy="8500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3015F-13E0-3F40-9DCC-4AB6E28CB1C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81224-97D0-AA4C-AF7E-5456486124C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第二百八十一条　</a:t>
          </a:r>
          <a:r>
            <a:rPr lang="en-US" altLang="zh-CN" sz="1900" b="0" i="0" u="none" kern="1200"/>
            <a:t>【</a:t>
          </a:r>
          <a:r>
            <a:rPr lang="zh-CN" altLang="en-US" sz="1900" b="0" i="0" u="none" kern="1200"/>
            <a:t>建筑物及其附属设施维修资金的归属和处分</a:t>
          </a:r>
          <a:r>
            <a:rPr lang="en-US" altLang="zh-CN" sz="1900" b="0" i="0" u="none" kern="1200"/>
            <a:t>】</a:t>
          </a:r>
          <a:r>
            <a:rPr lang="zh-CN" altLang="en-US" sz="1900" b="0" i="0" u="none" kern="1200"/>
            <a:t>建筑物及其附属设施的维修资金</a:t>
          </a:r>
          <a:r>
            <a:rPr lang="en-US" altLang="zh-CN" sz="1900" b="0" i="0" u="none" kern="1200"/>
            <a:t>,</a:t>
          </a:r>
          <a:r>
            <a:rPr lang="zh-CN" altLang="en-US" sz="1900" b="0" i="0" u="none" kern="1200"/>
            <a:t>属于业主共有。经业主共同决定</a:t>
          </a:r>
          <a:r>
            <a:rPr lang="en-US" altLang="zh-CN" sz="1900" b="0" i="0" u="none" kern="1200"/>
            <a:t>,</a:t>
          </a:r>
          <a:r>
            <a:rPr lang="zh-CN" altLang="en-US" sz="1900" b="0" i="0" u="none" kern="1200"/>
            <a:t>可以用于电梯、屋顶、外墙、无障碍设施等共有部分的维修、更新和改造。建筑物及其附属设施的维修资金的筹集、使用情况应当定期公布。</a:t>
          </a:r>
        </a:p>
      </dsp:txBody>
      <dsp:txXfrm>
        <a:off x="0" y="0"/>
        <a:ext cx="10515600" cy="1087834"/>
      </dsp:txXfrm>
    </dsp:sp>
    <dsp:sp modelId="{0F434ED0-828E-2D42-A887-873B104D0806}">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CDE05-6ADD-E742-91D9-1268DAAF8E35}">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紧急情况下需要维修建筑物及其附属设施的</a:t>
          </a:r>
          <a:r>
            <a:rPr lang="en-US" altLang="zh-CN" sz="1900" b="0" i="0" u="none" kern="1200"/>
            <a:t>,</a:t>
          </a:r>
          <a:r>
            <a:rPr lang="zh-CN" altLang="en-US" sz="1900" b="0" i="0" u="none" kern="1200"/>
            <a:t>业主大会或者业主委员会可以依法申请使用建筑物及其附属设施的维修资金。</a:t>
          </a:r>
        </a:p>
      </dsp:txBody>
      <dsp:txXfrm>
        <a:off x="0" y="1087834"/>
        <a:ext cx="10515600" cy="1087834"/>
      </dsp:txXfrm>
    </dsp:sp>
    <dsp:sp modelId="{71A7ECE6-5617-6344-BA6A-730E9761B695}">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8CE8B-89B1-4C4B-848F-66F8008F22D4}">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第二百八十二条　</a:t>
          </a:r>
          <a:r>
            <a:rPr lang="en-US" altLang="zh-CN" sz="1900" b="0" i="0" u="none" kern="1200"/>
            <a:t>【</a:t>
          </a:r>
          <a:r>
            <a:rPr lang="zh-CN" altLang="en-US" sz="1900" b="0" i="0" u="none" kern="1200"/>
            <a:t>共有部分的收入分配</a:t>
          </a:r>
          <a:r>
            <a:rPr lang="en-US" altLang="zh-CN" sz="1900" b="0" i="0" u="none" kern="1200"/>
            <a:t>】</a:t>
          </a:r>
          <a:r>
            <a:rPr lang="zh-CN" altLang="en-US" sz="1900" b="0" i="0" u="none" kern="1200"/>
            <a:t>建设单位、物业服务企业或者其他管理人等利用业主的共有部分产生的收入</a:t>
          </a:r>
          <a:r>
            <a:rPr lang="en-US" altLang="zh-CN" sz="1900" b="0" i="0" u="none" kern="1200"/>
            <a:t>,</a:t>
          </a:r>
          <a:r>
            <a:rPr lang="zh-CN" altLang="en-US" sz="1900" b="0" i="0" u="none" kern="1200"/>
            <a:t>在扣除合理成本之后</a:t>
          </a:r>
          <a:r>
            <a:rPr lang="en-US" altLang="zh-CN" sz="1900" b="0" i="0" u="none" kern="1200"/>
            <a:t>,</a:t>
          </a:r>
          <a:r>
            <a:rPr lang="zh-CN" altLang="en-US" sz="1900" b="0" i="0" u="none" kern="1200"/>
            <a:t>属于业主共有。</a:t>
          </a:r>
        </a:p>
      </dsp:txBody>
      <dsp:txXfrm>
        <a:off x="0" y="2175669"/>
        <a:ext cx="10515600" cy="1087834"/>
      </dsp:txXfrm>
    </dsp:sp>
    <dsp:sp modelId="{A60F0A0E-2D75-9149-8BF9-DD62D8AB7DB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666D9-5504-A04F-A510-9251352C966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第二百八十三条　</a:t>
          </a:r>
          <a:r>
            <a:rPr lang="en-US" altLang="zh-CN" sz="1900" b="0" i="0" u="none" kern="1200"/>
            <a:t>【</a:t>
          </a:r>
          <a:r>
            <a:rPr lang="zh-CN" altLang="en-US" sz="1900" b="0" i="0" u="none" kern="1200"/>
            <a:t>建筑物及其附属设施的费用分担和收益分配</a:t>
          </a:r>
          <a:r>
            <a:rPr lang="en-US" altLang="zh-CN" sz="1900" b="0" i="0" u="none" kern="1200"/>
            <a:t>】</a:t>
          </a:r>
          <a:r>
            <a:rPr lang="zh-CN" altLang="en-US" sz="1900" b="0" i="0" u="none" kern="1200"/>
            <a:t>建筑物及其附属设施的费用分摊、收益分配等事项</a:t>
          </a:r>
          <a:r>
            <a:rPr lang="en-US" altLang="zh-CN" sz="1900" b="0" i="0" u="none" kern="1200"/>
            <a:t>,</a:t>
          </a:r>
          <a:r>
            <a:rPr lang="zh-CN" altLang="en-US" sz="1900" b="0" i="0" u="none" kern="1200"/>
            <a:t>有约定的</a:t>
          </a:r>
          <a:r>
            <a:rPr lang="en-US" altLang="zh-CN" sz="1900" b="0" i="0" u="none" kern="1200"/>
            <a:t>,</a:t>
          </a:r>
          <a:r>
            <a:rPr lang="zh-CN" altLang="en-US" sz="1900" b="0" i="0" u="none" kern="1200"/>
            <a:t>按照约定</a:t>
          </a:r>
          <a:r>
            <a:rPr lang="en-US" altLang="zh-CN" sz="1900" b="0" i="0" u="none" kern="1200"/>
            <a:t>;</a:t>
          </a:r>
          <a:r>
            <a:rPr lang="zh-CN" altLang="en-US" sz="1900" b="0" i="0" u="none" kern="1200"/>
            <a:t>没有约定或者约定不明确的</a:t>
          </a:r>
          <a:r>
            <a:rPr lang="en-US" altLang="zh-CN" sz="1900" b="0" i="0" u="none" kern="1200"/>
            <a:t>,</a:t>
          </a:r>
          <a:r>
            <a:rPr lang="zh-CN" altLang="en-US" sz="1900" b="0" i="0" u="none" kern="1200"/>
            <a:t>按照业主专有部分面积所占比例确定。</a:t>
          </a:r>
        </a:p>
      </dsp:txBody>
      <dsp:txXfrm>
        <a:off x="0" y="3263503"/>
        <a:ext cx="10515600" cy="10878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D4041-469E-4E49-A683-C07503A4655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1C20E-6DC2-EC4D-B0D0-C1D8056AAC3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第二百八十四条　</a:t>
          </a:r>
          <a:r>
            <a:rPr lang="en-US" altLang="zh-CN" sz="1900" b="0" i="0" u="none" kern="1200"/>
            <a:t>【</a:t>
          </a:r>
          <a:r>
            <a:rPr lang="zh-CN" altLang="en-US" sz="1900" b="0" i="0" u="none" kern="1200"/>
            <a:t>建筑物及其附属设施的管理主体</a:t>
          </a:r>
          <a:r>
            <a:rPr lang="en-US" altLang="zh-CN" sz="1900" b="0" i="0" u="none" kern="1200"/>
            <a:t>】</a:t>
          </a:r>
          <a:r>
            <a:rPr lang="zh-CN" altLang="en-US" sz="1900" b="0" i="0" u="none" kern="1200"/>
            <a:t>业主可以自行管理建筑物及其附属设施</a:t>
          </a:r>
          <a:r>
            <a:rPr lang="en-US" altLang="zh-CN" sz="1900" b="0" i="0" u="none" kern="1200"/>
            <a:t>,</a:t>
          </a:r>
          <a:r>
            <a:rPr lang="zh-CN" altLang="en-US" sz="1900" b="0" i="0" u="none" kern="1200"/>
            <a:t>也可以委托物业服务企业或者其他管理人管理。</a:t>
          </a:r>
        </a:p>
      </dsp:txBody>
      <dsp:txXfrm>
        <a:off x="0" y="0"/>
        <a:ext cx="10515600" cy="1087834"/>
      </dsp:txXfrm>
    </dsp:sp>
    <dsp:sp modelId="{6F134611-0170-1A4F-AF77-F2A0F6F37A1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4CE30-D082-754F-A863-EA2AE6660BC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对建设单位聘请的物业服务企业或者其他管理人</a:t>
          </a:r>
          <a:r>
            <a:rPr lang="en-US" altLang="zh-CN" sz="1900" b="0" i="0" u="none" kern="1200"/>
            <a:t>,</a:t>
          </a:r>
          <a:r>
            <a:rPr lang="zh-CN" altLang="en-US" sz="1900" b="0" i="0" u="none" kern="1200"/>
            <a:t>业主有权依法更换。</a:t>
          </a:r>
        </a:p>
      </dsp:txBody>
      <dsp:txXfrm>
        <a:off x="0" y="1087834"/>
        <a:ext cx="10515600" cy="1087834"/>
      </dsp:txXfrm>
    </dsp:sp>
    <dsp:sp modelId="{D71D48B1-1468-2D42-9CA5-46948BCB15C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7EF0C-0DCC-9640-9D8C-1E54A20F891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第二百八十五条　</a:t>
          </a:r>
          <a:r>
            <a:rPr lang="en-US" altLang="zh-CN" sz="1900" b="0" i="0" u="none" kern="1200"/>
            <a:t>【</a:t>
          </a:r>
          <a:r>
            <a:rPr lang="zh-CN" altLang="en-US" sz="1900" b="0" i="0" u="none" kern="1200"/>
            <a:t>业主和物业服务企业或其他管理人的关系</a:t>
          </a:r>
          <a:r>
            <a:rPr lang="en-US" altLang="zh-CN" sz="1900" b="0" i="0" u="none" kern="1200"/>
            <a:t>】</a:t>
          </a:r>
          <a:r>
            <a:rPr lang="zh-CN" altLang="en-US" sz="1900" b="0" i="0" u="none" kern="1200"/>
            <a:t>物业服务企业或者其他管理人根据业主的委托</a:t>
          </a:r>
          <a:r>
            <a:rPr lang="en-US" altLang="zh-CN" sz="1900" b="0" i="0" u="none" kern="1200"/>
            <a:t>,</a:t>
          </a:r>
          <a:r>
            <a:rPr lang="zh-CN" altLang="en-US" sz="1900" b="0" i="0" u="none" kern="1200"/>
            <a:t>依照本法第三编有关物业服务合同的规定管理建筑区划内的建筑物及其附属设施</a:t>
          </a:r>
          <a:r>
            <a:rPr lang="en-US" altLang="zh-CN" sz="1900" b="0" i="0" u="none" kern="1200"/>
            <a:t>,</a:t>
          </a:r>
          <a:r>
            <a:rPr lang="zh-CN" altLang="en-US" sz="1900" b="0" i="0" u="none" kern="1200"/>
            <a:t>接受业主的监督</a:t>
          </a:r>
          <a:r>
            <a:rPr lang="en-US" altLang="zh-CN" sz="1900" b="0" i="0" u="none" kern="1200"/>
            <a:t>,</a:t>
          </a:r>
          <a:r>
            <a:rPr lang="zh-CN" altLang="en-US" sz="1900" b="0" i="0" u="none" kern="1200"/>
            <a:t>并及时答复业主对物业服务情况提出的询问。</a:t>
          </a:r>
        </a:p>
      </dsp:txBody>
      <dsp:txXfrm>
        <a:off x="0" y="2175669"/>
        <a:ext cx="10515600" cy="1087834"/>
      </dsp:txXfrm>
    </dsp:sp>
    <dsp:sp modelId="{85918803-818A-4F46-9BAB-9DA7BC6D5EE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EC5D9-0CE1-9E4B-9C4A-55211DFD4AEB}">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物业服务企业或者其他管理人应当执行政府依法实施的应急处置措施和其他管理措施</a:t>
          </a:r>
          <a:r>
            <a:rPr lang="en-US" altLang="zh-CN" sz="1900" b="0" i="0" u="none" kern="1200"/>
            <a:t>,</a:t>
          </a:r>
          <a:r>
            <a:rPr lang="zh-CN" altLang="en-US" sz="1900" b="0" i="0" u="none" kern="1200"/>
            <a:t>积极配合开展相关工作。</a:t>
          </a:r>
        </a:p>
      </dsp:txBody>
      <dsp:txXfrm>
        <a:off x="0" y="3263503"/>
        <a:ext cx="10515600" cy="108783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D2E01-D428-E341-8084-C6A8361705D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CC20F-DFE3-684D-BD4F-19A6E41740B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第二百八十六条　</a:t>
          </a:r>
          <a:r>
            <a:rPr lang="en-US" altLang="zh-CN" sz="1900" b="0" i="0" u="none" kern="1200"/>
            <a:t>【</a:t>
          </a:r>
          <a:r>
            <a:rPr lang="zh-CN" altLang="en-US" sz="1900" b="0" i="0" u="none" kern="1200"/>
            <a:t>业主的相关义务及责任</a:t>
          </a:r>
          <a:r>
            <a:rPr lang="en-US" altLang="zh-CN" sz="1900" b="0" i="0" u="none" kern="1200"/>
            <a:t>】</a:t>
          </a:r>
          <a:r>
            <a:rPr lang="zh-CN" altLang="en-US" sz="1900" b="0" i="0" u="none" kern="1200"/>
            <a:t>业主应当遵守法律、法规以及管理规约</a:t>
          </a:r>
          <a:r>
            <a:rPr lang="en-US" altLang="zh-CN" sz="1900" b="0" i="0" u="none" kern="1200"/>
            <a:t>,</a:t>
          </a:r>
          <a:r>
            <a:rPr lang="zh-CN" altLang="en-US" sz="1900" b="0" i="0" u="none" kern="1200"/>
            <a:t>相关行为应当符合节约资源、保护生态环境的要求。对于物业服务企业或者其他管理人执行政府依法实施的应急处置措施和其他管理措施</a:t>
          </a:r>
          <a:r>
            <a:rPr lang="en-US" altLang="zh-CN" sz="1900" b="0" i="0" u="none" kern="1200"/>
            <a:t>,</a:t>
          </a:r>
          <a:r>
            <a:rPr lang="zh-CN" altLang="en-US" sz="1900" b="0" i="0" u="none" kern="1200"/>
            <a:t>业主应当依法予以配合。</a:t>
          </a:r>
        </a:p>
      </dsp:txBody>
      <dsp:txXfrm>
        <a:off x="0" y="0"/>
        <a:ext cx="10515600" cy="1087834"/>
      </dsp:txXfrm>
    </dsp:sp>
    <dsp:sp modelId="{769F797C-FE02-B34F-996F-B8DC9C4D989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75E8C-E12F-7E4A-AB68-3BC57DE5790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业主大会或者业主委员会</a:t>
          </a:r>
          <a:r>
            <a:rPr lang="en-US" altLang="zh-CN" sz="1900" b="0" i="0" u="none" kern="1200"/>
            <a:t>,</a:t>
          </a:r>
          <a:r>
            <a:rPr lang="zh-CN" altLang="en-US" sz="1900" b="0" i="0" u="none" kern="1200"/>
            <a:t>对任意弃置垃圾、排放污染物或者噪声、违反规定饲养动物、违章搭建、侵占通道、拒付物业费等损害他人合法权益的行为</a:t>
          </a:r>
          <a:r>
            <a:rPr lang="en-US" altLang="zh-CN" sz="1900" b="0" i="0" u="none" kern="1200"/>
            <a:t>,</a:t>
          </a:r>
          <a:r>
            <a:rPr lang="zh-CN" altLang="en-US" sz="1900" b="0" i="0" u="none" kern="1200"/>
            <a:t>有权依照法律、法规以及管理规约</a:t>
          </a:r>
          <a:r>
            <a:rPr lang="en-US" altLang="zh-CN" sz="1900" b="0" i="0" u="none" kern="1200"/>
            <a:t>,</a:t>
          </a:r>
          <a:r>
            <a:rPr lang="zh-CN" altLang="en-US" sz="1900" b="0" i="0" u="none" kern="1200"/>
            <a:t>请求行为人停止侵害、排除妨碍、消除危险、恢复原状、赔偿损失。</a:t>
          </a:r>
        </a:p>
      </dsp:txBody>
      <dsp:txXfrm>
        <a:off x="0" y="1087834"/>
        <a:ext cx="10515600" cy="1087834"/>
      </dsp:txXfrm>
    </dsp:sp>
    <dsp:sp modelId="{047D390A-B29B-E74C-A614-409EB057E29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DB24F-3816-F949-BB5B-6989DF7FDA65}">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业主或者其他行为人拒不履行相关义务的</a:t>
          </a:r>
          <a:r>
            <a:rPr lang="en-US" altLang="zh-CN" sz="1900" b="0" i="0" u="none" kern="1200"/>
            <a:t>,</a:t>
          </a:r>
          <a:r>
            <a:rPr lang="zh-CN" altLang="en-US" sz="1900" b="0" i="0" u="none" kern="1200"/>
            <a:t>有关当事人可以向有关行政主管部门报告或者投诉</a:t>
          </a:r>
          <a:r>
            <a:rPr lang="en-US" altLang="zh-CN" sz="1900" b="0" i="0" u="none" kern="1200"/>
            <a:t>,</a:t>
          </a:r>
          <a:r>
            <a:rPr lang="zh-CN" altLang="en-US" sz="1900" b="0" i="0" u="none" kern="1200"/>
            <a:t>有关行政主管部门应当依法处理。</a:t>
          </a:r>
        </a:p>
      </dsp:txBody>
      <dsp:txXfrm>
        <a:off x="0" y="2175669"/>
        <a:ext cx="10515600" cy="1087834"/>
      </dsp:txXfrm>
    </dsp:sp>
    <dsp:sp modelId="{F3F4A622-94DF-474B-9FA8-A5D0192B267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5647E-D4C8-DF43-8C91-29A995A0079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第二百八十七条　</a:t>
          </a:r>
          <a:r>
            <a:rPr lang="en-US" altLang="zh-CN" sz="1900" b="0" i="0" u="none" kern="1200"/>
            <a:t>【</a:t>
          </a:r>
          <a:r>
            <a:rPr lang="zh-CN" altLang="en-US" sz="1900" b="0" i="0" u="none" kern="1200"/>
            <a:t>业主合法权益的保护</a:t>
          </a:r>
          <a:r>
            <a:rPr lang="en-US" altLang="zh-CN" sz="1900" b="0" i="0" u="none" kern="1200"/>
            <a:t>】</a:t>
          </a:r>
          <a:r>
            <a:rPr lang="zh-CN" altLang="en-US" sz="1900" b="0" i="0" u="none" kern="1200"/>
            <a:t>业主对建设单位、物业服务企业或者其他管理人以及其他业主侵害自己合法权益的行为</a:t>
          </a:r>
          <a:r>
            <a:rPr lang="en-US" altLang="zh-CN" sz="1900" b="0" i="0" u="none" kern="1200"/>
            <a:t>,</a:t>
          </a:r>
          <a:r>
            <a:rPr lang="zh-CN" altLang="en-US" sz="1900" b="0" i="0" u="none" kern="1200"/>
            <a:t>有权请求其承担民事责任。</a:t>
          </a:r>
        </a:p>
      </dsp:txBody>
      <dsp:txXfrm>
        <a:off x="0" y="3263503"/>
        <a:ext cx="10515600" cy="10878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DF03F-6FE1-6B46-8B84-05EFDA3CA9D8}">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31B67-2A8F-5145-9302-77A249814BC8}">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第二百八十八条　</a:t>
          </a:r>
          <a:r>
            <a:rPr lang="en-US" altLang="zh-CN" sz="1800" b="0" i="0" u="none" kern="1200"/>
            <a:t>【</a:t>
          </a:r>
          <a:r>
            <a:rPr lang="zh-CN" altLang="en-US" sz="1800" b="0" i="0" u="none" kern="1200"/>
            <a:t>处理相邻关系的原则</a:t>
          </a:r>
          <a:r>
            <a:rPr lang="en-US" altLang="zh-CN" sz="1800" b="0" i="0" u="none" kern="1200"/>
            <a:t>】</a:t>
          </a:r>
          <a:r>
            <a:rPr lang="zh-CN" altLang="en-US" sz="1800" b="0" i="0" u="none" kern="1200"/>
            <a:t>不动产的相邻权利人应当按照有利生产、方便生活、团结互助、公平合理的原则</a:t>
          </a:r>
          <a:r>
            <a:rPr lang="en-US" altLang="zh-CN" sz="1800" b="0" i="0" u="none" kern="1200"/>
            <a:t>,</a:t>
          </a:r>
          <a:r>
            <a:rPr lang="zh-CN" altLang="en-US" sz="1800" b="0" i="0" u="none" kern="1200"/>
            <a:t>正确处理相邻关系。</a:t>
          </a:r>
        </a:p>
      </dsp:txBody>
      <dsp:txXfrm>
        <a:off x="0" y="2124"/>
        <a:ext cx="10515600" cy="724514"/>
      </dsp:txXfrm>
    </dsp:sp>
    <dsp:sp modelId="{9BB8E121-815C-E743-995E-537D4A69148F}">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04809-7F80-4742-9151-657C1E957A6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第二百八十九条　</a:t>
          </a:r>
          <a:r>
            <a:rPr lang="en-US" altLang="zh-CN" sz="1800" b="0" i="0" u="none" kern="1200"/>
            <a:t>【</a:t>
          </a:r>
          <a:r>
            <a:rPr lang="zh-CN" altLang="en-US" sz="1800" b="0" i="0" u="none" kern="1200"/>
            <a:t>处理相邻关系的法律依据</a:t>
          </a:r>
          <a:r>
            <a:rPr lang="en-US" altLang="zh-CN" sz="1800" b="0" i="0" u="none" kern="1200"/>
            <a:t>】</a:t>
          </a:r>
          <a:r>
            <a:rPr lang="zh-CN" altLang="en-US" sz="1800" b="0" i="0" u="none" kern="1200"/>
            <a:t>法律、法规对处理相邻关系有规定的</a:t>
          </a:r>
          <a:r>
            <a:rPr lang="en-US" altLang="zh-CN" sz="1800" b="0" i="0" u="none" kern="1200"/>
            <a:t>,</a:t>
          </a:r>
          <a:r>
            <a:rPr lang="zh-CN" altLang="en-US" sz="1800" b="0" i="0" u="none" kern="1200"/>
            <a:t>依照其规定</a:t>
          </a:r>
          <a:r>
            <a:rPr lang="en-US" altLang="zh-CN" sz="1800" b="0" i="0" u="none" kern="1200"/>
            <a:t>;</a:t>
          </a:r>
          <a:r>
            <a:rPr lang="zh-CN" altLang="en-US" sz="1800" b="0" i="0" u="none" kern="1200"/>
            <a:t>法律、法规没有规定的</a:t>
          </a:r>
          <a:r>
            <a:rPr lang="en-US" altLang="zh-CN" sz="1800" b="0" i="0" u="none" kern="1200"/>
            <a:t>,</a:t>
          </a:r>
          <a:r>
            <a:rPr lang="zh-CN" altLang="en-US" sz="1800" b="0" i="0" u="none" kern="1200"/>
            <a:t>可以按照当地习惯。</a:t>
          </a:r>
        </a:p>
      </dsp:txBody>
      <dsp:txXfrm>
        <a:off x="0" y="726639"/>
        <a:ext cx="10515600" cy="724514"/>
      </dsp:txXfrm>
    </dsp:sp>
    <dsp:sp modelId="{07CD8EF7-04EC-8C4E-A072-B03039667F2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BFE56-0C28-2447-AFE5-9947DA260A3D}">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第二百九十条　</a:t>
          </a:r>
          <a:r>
            <a:rPr lang="en-US" altLang="zh-CN" sz="1800" b="0" i="0" u="none" kern="1200"/>
            <a:t>【</a:t>
          </a:r>
          <a:r>
            <a:rPr lang="zh-CN" altLang="en-US" sz="1800" b="0" i="0" u="none" kern="1200"/>
            <a:t>用水、排水相邻关系</a:t>
          </a:r>
          <a:r>
            <a:rPr lang="en-US" altLang="zh-CN" sz="1800" b="0" i="0" u="none" kern="1200"/>
            <a:t>】</a:t>
          </a:r>
          <a:r>
            <a:rPr lang="zh-CN" altLang="en-US" sz="1800" b="0" i="0" u="none" kern="1200"/>
            <a:t>不动产权利人应当为相邻权利人用水、排水提供必要的便利。</a:t>
          </a:r>
        </a:p>
      </dsp:txBody>
      <dsp:txXfrm>
        <a:off x="0" y="1451154"/>
        <a:ext cx="10515600" cy="724514"/>
      </dsp:txXfrm>
    </dsp:sp>
    <dsp:sp modelId="{108F08C5-B31E-CD43-A416-C213554E6CB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C56BA-16F3-ED47-A5DF-7A1EFC794EAD}">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对自然流水的利用</a:t>
          </a:r>
          <a:r>
            <a:rPr lang="en-US" altLang="zh-CN" sz="1800" b="0" i="0" u="none" kern="1200"/>
            <a:t>,</a:t>
          </a:r>
          <a:r>
            <a:rPr lang="zh-CN" altLang="en-US" sz="1800" b="0" i="0" u="none" kern="1200"/>
            <a:t>应当在不动产的相邻权利人之间合理分配。对自然流水的排放</a:t>
          </a:r>
          <a:r>
            <a:rPr lang="en-US" altLang="zh-CN" sz="1800" b="0" i="0" u="none" kern="1200"/>
            <a:t>,</a:t>
          </a:r>
          <a:r>
            <a:rPr lang="zh-CN" altLang="en-US" sz="1800" b="0" i="0" u="none" kern="1200"/>
            <a:t>应当尊重自然流向。</a:t>
          </a:r>
        </a:p>
      </dsp:txBody>
      <dsp:txXfrm>
        <a:off x="0" y="2175669"/>
        <a:ext cx="10515600" cy="724514"/>
      </dsp:txXfrm>
    </dsp:sp>
    <dsp:sp modelId="{8C350A47-EC44-9E4F-ADEB-1342DC7E6C31}">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63B1A-0BE8-5244-B8C9-3356800374FE}">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第二百九十一条　</a:t>
          </a:r>
          <a:r>
            <a:rPr lang="en-US" altLang="zh-CN" sz="1800" b="0" i="0" u="none" kern="1200"/>
            <a:t>【</a:t>
          </a:r>
          <a:r>
            <a:rPr lang="zh-CN" altLang="en-US" sz="1800" b="0" i="0" u="none" kern="1200"/>
            <a:t>通行相邻关系</a:t>
          </a:r>
          <a:r>
            <a:rPr lang="en-US" altLang="zh-CN" sz="1800" b="0" i="0" u="none" kern="1200"/>
            <a:t>】</a:t>
          </a:r>
          <a:r>
            <a:rPr lang="zh-CN" altLang="en-US" sz="1800" b="0" i="0" u="none" kern="1200"/>
            <a:t>不动产权利人对相邻权利人因通行等必须利用其土地的</a:t>
          </a:r>
          <a:r>
            <a:rPr lang="en-US" altLang="zh-CN" sz="1800" b="0" i="0" u="none" kern="1200"/>
            <a:t>,</a:t>
          </a:r>
          <a:r>
            <a:rPr lang="zh-CN" altLang="en-US" sz="1800" b="0" i="0" u="none" kern="1200"/>
            <a:t>应当提供必要的便利。</a:t>
          </a:r>
        </a:p>
      </dsp:txBody>
      <dsp:txXfrm>
        <a:off x="0" y="2900183"/>
        <a:ext cx="10515600" cy="724514"/>
      </dsp:txXfrm>
    </dsp:sp>
    <dsp:sp modelId="{0360994E-6F37-A143-B3B7-83A12BE47A8F}">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5877E-5AC2-8B43-8E59-84A96C152AFE}">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第二百九十二条　</a:t>
          </a:r>
          <a:r>
            <a:rPr lang="en-US" altLang="zh-CN" sz="1800" b="0" i="0" u="none" kern="1200"/>
            <a:t>【</a:t>
          </a:r>
          <a:r>
            <a:rPr lang="zh-CN" altLang="en-US" sz="1800" b="0" i="0" u="none" kern="1200"/>
            <a:t>相邻土地的利用</a:t>
          </a:r>
          <a:r>
            <a:rPr lang="en-US" altLang="zh-CN" sz="1800" b="0" i="0" u="none" kern="1200"/>
            <a:t>】</a:t>
          </a:r>
          <a:r>
            <a:rPr lang="zh-CN" altLang="en-US" sz="1800" b="0" i="0" u="none" kern="1200"/>
            <a:t>不动产权利人因建造、修缮建筑物以及铺设电线、电缆、水管、暖气和燃气管线等必须利用相邻土地、建筑物的</a:t>
          </a:r>
          <a:r>
            <a:rPr lang="en-US" altLang="zh-CN" sz="1800" b="0" i="0" u="none" kern="1200"/>
            <a:t>,</a:t>
          </a:r>
          <a:r>
            <a:rPr lang="zh-CN" altLang="en-US" sz="1800" b="0" i="0" u="none" kern="1200"/>
            <a:t>该土地、建筑物的权利人应当提供必要的便利。</a:t>
          </a:r>
        </a:p>
      </dsp:txBody>
      <dsp:txXfrm>
        <a:off x="0" y="3624698"/>
        <a:ext cx="10515600" cy="72451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516C-9308-2245-9AC7-6D7FB46D1CD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DAD0E-80AA-4041-B655-D78FC343D98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第二百九十三条　</a:t>
          </a:r>
          <a:r>
            <a:rPr lang="en-US" altLang="zh-CN" sz="2000" b="0" i="0" u="none" kern="1200"/>
            <a:t>【</a:t>
          </a:r>
          <a:r>
            <a:rPr lang="zh-CN" altLang="en-US" sz="2000" b="0" i="0" u="none" kern="1200"/>
            <a:t>相邻通风、采光和日照</a:t>
          </a:r>
          <a:r>
            <a:rPr lang="en-US" altLang="zh-CN" sz="2000" b="0" i="0" u="none" kern="1200"/>
            <a:t>】</a:t>
          </a:r>
          <a:r>
            <a:rPr lang="zh-CN" altLang="en-US" sz="2000" b="0" i="0" u="none" kern="1200"/>
            <a:t>建造建筑物</a:t>
          </a:r>
          <a:r>
            <a:rPr lang="en-US" altLang="zh-CN" sz="2000" b="0" i="0" u="none" kern="1200"/>
            <a:t>,</a:t>
          </a:r>
          <a:r>
            <a:rPr lang="zh-CN" altLang="en-US" sz="2000" b="0" i="0" u="none" kern="1200"/>
            <a:t>不得违反国家有关工程建设标准</a:t>
          </a:r>
          <a:r>
            <a:rPr lang="en-US" altLang="zh-CN" sz="2000" b="0" i="0" u="none" kern="1200"/>
            <a:t>,</a:t>
          </a:r>
          <a:r>
            <a:rPr lang="zh-CN" altLang="en-US" sz="2000" b="0" i="0" u="none" kern="1200"/>
            <a:t>不得妨碍相邻建筑物的通风、采光和日照。</a:t>
          </a:r>
        </a:p>
      </dsp:txBody>
      <dsp:txXfrm>
        <a:off x="0" y="0"/>
        <a:ext cx="10515600" cy="1087834"/>
      </dsp:txXfrm>
    </dsp:sp>
    <dsp:sp modelId="{2DA11D67-8562-2045-84A6-1BC820FE6895}">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1885E-905D-7841-BC81-0C4ACBFAD824}">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第二百九十四条　</a:t>
          </a:r>
          <a:r>
            <a:rPr lang="en-US" altLang="zh-CN" sz="2000" b="0" i="0" u="none" kern="1200"/>
            <a:t>【</a:t>
          </a:r>
          <a:r>
            <a:rPr lang="zh-CN" altLang="en-US" sz="2000" b="0" i="0" u="none" kern="1200"/>
            <a:t>相邻不动产之间不可量物侵害</a:t>
          </a:r>
          <a:r>
            <a:rPr lang="en-US" altLang="zh-CN" sz="2000" b="0" i="0" u="none" kern="1200"/>
            <a:t>】</a:t>
          </a:r>
          <a:r>
            <a:rPr lang="zh-CN" altLang="en-US" sz="2000" b="0" i="0" u="none" kern="1200"/>
            <a:t>不动产权利人不得违反国家规定弃置固体废物</a:t>
          </a:r>
          <a:r>
            <a:rPr lang="en-US" altLang="zh-CN" sz="2000" b="0" i="0" u="none" kern="1200"/>
            <a:t>,</a:t>
          </a:r>
          <a:r>
            <a:rPr lang="zh-CN" altLang="en-US" sz="2000" b="0" i="0" u="none" kern="1200"/>
            <a:t>排放大气污染物、水污染物、土壤污染物、噪声、光辐射、电磁辐射等有害物质。</a:t>
          </a:r>
        </a:p>
      </dsp:txBody>
      <dsp:txXfrm>
        <a:off x="0" y="1087834"/>
        <a:ext cx="10515600" cy="1087834"/>
      </dsp:txXfrm>
    </dsp:sp>
    <dsp:sp modelId="{229DBFA5-ECE7-B040-AD60-140142780C1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1461F-FF34-E145-8871-91C4BE5E782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第二百九十五条　</a:t>
          </a:r>
          <a:r>
            <a:rPr lang="en-US" altLang="zh-CN" sz="2000" b="0" i="0" u="none" kern="1200"/>
            <a:t>【</a:t>
          </a:r>
          <a:r>
            <a:rPr lang="zh-CN" altLang="en-US" sz="2000" b="0" i="0" u="none" kern="1200"/>
            <a:t>维护相邻不动产安全</a:t>
          </a:r>
          <a:r>
            <a:rPr lang="en-US" altLang="zh-CN" sz="2000" b="0" i="0" u="none" kern="1200"/>
            <a:t>】</a:t>
          </a:r>
          <a:r>
            <a:rPr lang="zh-CN" altLang="en-US" sz="2000" b="0" i="0" u="none" kern="1200"/>
            <a:t>不动产权利人挖掘土地、建造建筑物、铺设管线以及安装设备等</a:t>
          </a:r>
          <a:r>
            <a:rPr lang="en-US" altLang="zh-CN" sz="2000" b="0" i="0" u="none" kern="1200"/>
            <a:t>,</a:t>
          </a:r>
          <a:r>
            <a:rPr lang="zh-CN" altLang="en-US" sz="2000" b="0" i="0" u="none" kern="1200"/>
            <a:t>不得危及相邻不动产的安全。</a:t>
          </a:r>
        </a:p>
      </dsp:txBody>
      <dsp:txXfrm>
        <a:off x="0" y="2175669"/>
        <a:ext cx="10515600" cy="1087834"/>
      </dsp:txXfrm>
    </dsp:sp>
    <dsp:sp modelId="{723E2D22-1AB3-C44E-AAF3-62EAFB36712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95F8B-CC1E-0A48-8A8E-5397C1FFEDC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第二百九十六条　</a:t>
          </a:r>
          <a:r>
            <a:rPr lang="en-US" altLang="zh-CN" sz="2000" b="0" i="0" u="none" kern="1200"/>
            <a:t>【</a:t>
          </a:r>
          <a:r>
            <a:rPr lang="zh-CN" altLang="en-US" sz="2000" b="0" i="0" u="none" kern="1200"/>
            <a:t>使用相邻不动产避免造成损害</a:t>
          </a:r>
          <a:r>
            <a:rPr lang="en-US" altLang="zh-CN" sz="2000" b="0" i="0" u="none" kern="1200"/>
            <a:t>】</a:t>
          </a:r>
          <a:r>
            <a:rPr lang="zh-CN" altLang="en-US" sz="2000" b="0" i="0" u="none" kern="1200"/>
            <a:t>不动产权利人因用水、排水、通行、铺设管线等利用相邻不动产的</a:t>
          </a:r>
          <a:r>
            <a:rPr lang="en-US" altLang="zh-CN" sz="2000" b="0" i="0" u="none" kern="1200"/>
            <a:t>,</a:t>
          </a:r>
          <a:r>
            <a:rPr lang="zh-CN" altLang="en-US" sz="2000" b="0" i="0" u="none" kern="1200"/>
            <a:t>应当尽量避免对相邻的不动产权利人造成损害。</a:t>
          </a:r>
        </a:p>
      </dsp:txBody>
      <dsp:txXfrm>
        <a:off x="0" y="3263503"/>
        <a:ext cx="10515600" cy="10878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AF1A7-024D-1840-97FF-ED2FAC96DC25}">
      <dsp:nvSpPr>
        <dsp:cNvPr id="0" name=""/>
        <dsp:cNvSpPr/>
      </dsp:nvSpPr>
      <dsp:spPr>
        <a:xfrm>
          <a:off x="0" y="196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2F47A-6F41-3A4E-8C0F-38CAC74AA4F4}">
      <dsp:nvSpPr>
        <dsp:cNvPr id="0" name=""/>
        <dsp:cNvSpPr/>
      </dsp:nvSpPr>
      <dsp:spPr>
        <a:xfrm>
          <a:off x="0" y="1966"/>
          <a:ext cx="10515600" cy="65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第二百九十七条　</a:t>
          </a:r>
          <a:r>
            <a:rPr lang="en-US" altLang="zh-CN" sz="1800" b="0" i="0" u="none" kern="1200"/>
            <a:t>【</a:t>
          </a:r>
          <a:r>
            <a:rPr lang="zh-CN" altLang="en-US" sz="1800" b="0" i="0" u="none" kern="1200"/>
            <a:t>共有及其类型</a:t>
          </a:r>
          <a:r>
            <a:rPr lang="en-US" altLang="zh-CN" sz="1800" b="0" i="0" u="none" kern="1200"/>
            <a:t>】</a:t>
          </a:r>
          <a:r>
            <a:rPr lang="zh-CN" altLang="en-US" sz="1800" b="0" i="0" u="none" kern="1200"/>
            <a:t>不动产或者动产可以由两个以上组织、个人共有。共有包括按份共有和共同共有。</a:t>
          </a:r>
        </a:p>
      </dsp:txBody>
      <dsp:txXfrm>
        <a:off x="0" y="1966"/>
        <a:ext cx="10515600" cy="652275"/>
      </dsp:txXfrm>
    </dsp:sp>
    <dsp:sp modelId="{C443142A-0F30-E84A-B2A9-EB52BD18588B}">
      <dsp:nvSpPr>
        <dsp:cNvPr id="0" name=""/>
        <dsp:cNvSpPr/>
      </dsp:nvSpPr>
      <dsp:spPr>
        <a:xfrm>
          <a:off x="0" y="65424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6C1BD-4F13-5C4A-80C1-770E9D92F31C}">
      <dsp:nvSpPr>
        <dsp:cNvPr id="0" name=""/>
        <dsp:cNvSpPr/>
      </dsp:nvSpPr>
      <dsp:spPr>
        <a:xfrm>
          <a:off x="0" y="654242"/>
          <a:ext cx="10515600" cy="65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第二百九十八条　</a:t>
          </a:r>
          <a:r>
            <a:rPr lang="en-US" altLang="zh-CN" sz="1800" b="0" i="0" u="none" kern="1200"/>
            <a:t>【</a:t>
          </a:r>
          <a:r>
            <a:rPr lang="zh-CN" altLang="en-US" sz="1800" b="0" i="0" u="none" kern="1200"/>
            <a:t>按份共有</a:t>
          </a:r>
          <a:r>
            <a:rPr lang="en-US" altLang="zh-CN" sz="1800" b="0" i="0" u="none" kern="1200"/>
            <a:t>】</a:t>
          </a:r>
          <a:r>
            <a:rPr lang="zh-CN" altLang="en-US" sz="1800" b="0" i="0" u="none" kern="1200"/>
            <a:t>按份共有人对共有的不动产或者动产按照其份额享有所有权。</a:t>
          </a:r>
        </a:p>
      </dsp:txBody>
      <dsp:txXfrm>
        <a:off x="0" y="654242"/>
        <a:ext cx="10515600" cy="652275"/>
      </dsp:txXfrm>
    </dsp:sp>
    <dsp:sp modelId="{12D88676-81CC-ED47-842A-4447BAFCE409}">
      <dsp:nvSpPr>
        <dsp:cNvPr id="0" name=""/>
        <dsp:cNvSpPr/>
      </dsp:nvSpPr>
      <dsp:spPr>
        <a:xfrm>
          <a:off x="0" y="1306518"/>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A2CA5-9C48-B840-9A0B-36752991F2F1}">
      <dsp:nvSpPr>
        <dsp:cNvPr id="0" name=""/>
        <dsp:cNvSpPr/>
      </dsp:nvSpPr>
      <dsp:spPr>
        <a:xfrm>
          <a:off x="0" y="1306518"/>
          <a:ext cx="10515600" cy="65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第二百九十九条　</a:t>
          </a:r>
          <a:r>
            <a:rPr lang="en-US" altLang="zh-CN" sz="1800" b="0" i="0" u="none" kern="1200"/>
            <a:t>【</a:t>
          </a:r>
          <a:r>
            <a:rPr lang="zh-CN" altLang="en-US" sz="1800" b="0" i="0" u="none" kern="1200"/>
            <a:t>共同共有</a:t>
          </a:r>
          <a:r>
            <a:rPr lang="en-US" altLang="zh-CN" sz="1800" b="0" i="0" u="none" kern="1200"/>
            <a:t>】</a:t>
          </a:r>
          <a:r>
            <a:rPr lang="zh-CN" altLang="en-US" sz="1800" b="0" i="0" u="none" kern="1200"/>
            <a:t>共同共有人对共有的不动产或者动产共同享有所有权。</a:t>
          </a:r>
        </a:p>
      </dsp:txBody>
      <dsp:txXfrm>
        <a:off x="0" y="1306518"/>
        <a:ext cx="10515600" cy="652275"/>
      </dsp:txXfrm>
    </dsp:sp>
    <dsp:sp modelId="{F580DB53-FE58-BB47-B2F9-22C07F8C2002}">
      <dsp:nvSpPr>
        <dsp:cNvPr id="0" name=""/>
        <dsp:cNvSpPr/>
      </dsp:nvSpPr>
      <dsp:spPr>
        <a:xfrm>
          <a:off x="0" y="195879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D4097-10E9-824D-80FC-6A03F3EBFE68}">
      <dsp:nvSpPr>
        <dsp:cNvPr id="0" name=""/>
        <dsp:cNvSpPr/>
      </dsp:nvSpPr>
      <dsp:spPr>
        <a:xfrm>
          <a:off x="0" y="1958793"/>
          <a:ext cx="10515600" cy="65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第三百条　</a:t>
          </a:r>
          <a:r>
            <a:rPr lang="en-US" altLang="zh-CN" sz="1800" b="0" i="0" u="none" kern="1200"/>
            <a:t>【</a:t>
          </a:r>
          <a:r>
            <a:rPr lang="zh-CN" altLang="en-US" sz="1800" b="0" i="0" u="none" kern="1200"/>
            <a:t>共有人对共有物的管理权</a:t>
          </a:r>
          <a:r>
            <a:rPr lang="en-US" altLang="zh-CN" sz="1800" b="0" i="0" u="none" kern="1200"/>
            <a:t>】</a:t>
          </a:r>
          <a:r>
            <a:rPr lang="zh-CN" altLang="en-US" sz="1800" b="0" i="0" u="none" kern="1200"/>
            <a:t>共有人按照约定管理共有的不动产或者动产</a:t>
          </a:r>
          <a:r>
            <a:rPr lang="en-US" altLang="zh-CN" sz="1800" b="0" i="0" u="none" kern="1200"/>
            <a:t>;</a:t>
          </a:r>
          <a:r>
            <a:rPr lang="zh-CN" altLang="en-US" sz="1800" b="0" i="0" u="none" kern="1200"/>
            <a:t>没有约定或者约定不明确的</a:t>
          </a:r>
          <a:r>
            <a:rPr lang="en-US" altLang="zh-CN" sz="1800" b="0" i="0" u="none" kern="1200"/>
            <a:t>,</a:t>
          </a:r>
          <a:r>
            <a:rPr lang="zh-CN" altLang="en-US" sz="1800" b="0" i="0" u="none" kern="1200"/>
            <a:t>各共有人都有管理的权利和义务。</a:t>
          </a:r>
        </a:p>
      </dsp:txBody>
      <dsp:txXfrm>
        <a:off x="0" y="1958793"/>
        <a:ext cx="10515600" cy="652275"/>
      </dsp:txXfrm>
    </dsp:sp>
    <dsp:sp modelId="{AA00A406-FAE8-E844-AD76-A14790416E3E}">
      <dsp:nvSpPr>
        <dsp:cNvPr id="0" name=""/>
        <dsp:cNvSpPr/>
      </dsp:nvSpPr>
      <dsp:spPr>
        <a:xfrm>
          <a:off x="0" y="26110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4CB5E6-DDEB-BB4D-976B-43C078BB564A}">
      <dsp:nvSpPr>
        <dsp:cNvPr id="0" name=""/>
        <dsp:cNvSpPr/>
      </dsp:nvSpPr>
      <dsp:spPr>
        <a:xfrm>
          <a:off x="0" y="2611069"/>
          <a:ext cx="10505330" cy="108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第三百零一条　</a:t>
          </a:r>
          <a:r>
            <a:rPr lang="en-US" altLang="zh-CN" sz="1800" b="0" i="0" u="none" kern="1200" dirty="0"/>
            <a:t>【</a:t>
          </a:r>
          <a:r>
            <a:rPr lang="zh-CN" altLang="en-US" sz="1800" b="0" i="0" u="none" kern="1200" dirty="0"/>
            <a:t>共有物的处分、重大修缮和性质、用途变更</a:t>
          </a:r>
          <a:r>
            <a:rPr lang="en-US" altLang="zh-CN" sz="1800" b="0" i="0" u="none" kern="1200" dirty="0"/>
            <a:t>】</a:t>
          </a:r>
          <a:r>
            <a:rPr lang="zh-CN" altLang="en-US" sz="1800" b="0" i="0" u="none" kern="1200" dirty="0"/>
            <a:t>处分共有的不动产或者动产以及对共有的不动产或者动产作重大修缮、变更性质或者用途的</a:t>
          </a:r>
          <a:r>
            <a:rPr lang="en-US" altLang="zh-CN" sz="1800" b="0" i="0" u="none" kern="1200" dirty="0"/>
            <a:t>,</a:t>
          </a:r>
          <a:r>
            <a:rPr lang="zh-CN" altLang="en-US" sz="1800" b="0" i="0" u="none" kern="1200" dirty="0"/>
            <a:t>应当经占份额三分之二以上的按份共有人或者全体共同共有人同意</a:t>
          </a:r>
          <a:r>
            <a:rPr lang="en-US" altLang="zh-CN" sz="1800" b="0" i="0" u="none" kern="1200" dirty="0"/>
            <a:t>,</a:t>
          </a:r>
          <a:r>
            <a:rPr lang="zh-CN" altLang="en-US" sz="1800" b="0" i="0" u="none" kern="1200" dirty="0"/>
            <a:t>但是共有人之间另有约定的除外。</a:t>
          </a:r>
        </a:p>
      </dsp:txBody>
      <dsp:txXfrm>
        <a:off x="0" y="2611069"/>
        <a:ext cx="10505330" cy="1086026"/>
      </dsp:txXfrm>
    </dsp:sp>
    <dsp:sp modelId="{86F6E98D-AC70-7444-A395-D7530653598C}">
      <dsp:nvSpPr>
        <dsp:cNvPr id="0" name=""/>
        <dsp:cNvSpPr/>
      </dsp:nvSpPr>
      <dsp:spPr>
        <a:xfrm>
          <a:off x="0" y="3697095"/>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FA98A-E1F2-E541-B0B1-419BBC57004E}">
      <dsp:nvSpPr>
        <dsp:cNvPr id="0" name=""/>
        <dsp:cNvSpPr/>
      </dsp:nvSpPr>
      <dsp:spPr>
        <a:xfrm>
          <a:off x="0" y="3697095"/>
          <a:ext cx="10515600" cy="65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第三百零二条　</a:t>
          </a:r>
          <a:r>
            <a:rPr lang="en-US" altLang="zh-CN" sz="1800" b="0" i="0" u="none" kern="1200"/>
            <a:t>【</a:t>
          </a:r>
          <a:r>
            <a:rPr lang="zh-CN" altLang="en-US" sz="1800" b="0" i="0" u="none" kern="1200"/>
            <a:t>共有物管理费用的分担</a:t>
          </a:r>
          <a:r>
            <a:rPr lang="en-US" altLang="zh-CN" sz="1800" b="0" i="0" u="none" kern="1200"/>
            <a:t>】</a:t>
          </a:r>
          <a:r>
            <a:rPr lang="zh-CN" altLang="en-US" sz="1800" b="0" i="0" u="none" kern="1200"/>
            <a:t>共有人对共有物的管理费用以及其他负担</a:t>
          </a:r>
          <a:r>
            <a:rPr lang="en-US" altLang="zh-CN" sz="1800" b="0" i="0" u="none" kern="1200"/>
            <a:t>,</a:t>
          </a:r>
          <a:r>
            <a:rPr lang="zh-CN" altLang="en-US" sz="1800" b="0" i="0" u="none" kern="1200"/>
            <a:t>有约定的</a:t>
          </a:r>
          <a:r>
            <a:rPr lang="en-US" altLang="zh-CN" sz="1800" b="0" i="0" u="none" kern="1200"/>
            <a:t>,</a:t>
          </a:r>
          <a:r>
            <a:rPr lang="zh-CN" altLang="en-US" sz="1800" b="0" i="0" u="none" kern="1200"/>
            <a:t>按照其约定</a:t>
          </a:r>
          <a:r>
            <a:rPr lang="en-US" altLang="zh-CN" sz="1800" b="0" i="0" u="none" kern="1200"/>
            <a:t>;</a:t>
          </a:r>
          <a:r>
            <a:rPr lang="zh-CN" altLang="en-US" sz="1800" b="0" i="0" u="none" kern="1200"/>
            <a:t>没有约定或者约定不明确的</a:t>
          </a:r>
          <a:r>
            <a:rPr lang="en-US" altLang="zh-CN" sz="1800" b="0" i="0" u="none" kern="1200"/>
            <a:t>,</a:t>
          </a:r>
          <a:r>
            <a:rPr lang="zh-CN" altLang="en-US" sz="1800" b="0" i="0" u="none" kern="1200"/>
            <a:t>按份共有人按照其份额负担</a:t>
          </a:r>
          <a:r>
            <a:rPr lang="en-US" altLang="zh-CN" sz="1800" b="0" i="0" u="none" kern="1200"/>
            <a:t>,</a:t>
          </a:r>
          <a:r>
            <a:rPr lang="zh-CN" altLang="en-US" sz="1800" b="0" i="0" u="none" kern="1200"/>
            <a:t>共同共有人共同负担。</a:t>
          </a:r>
        </a:p>
      </dsp:txBody>
      <dsp:txXfrm>
        <a:off x="0" y="3697095"/>
        <a:ext cx="10515600" cy="65227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826D1-21D0-3F42-8B08-351FC216CFDA}">
      <dsp:nvSpPr>
        <dsp:cNvPr id="0" name=""/>
        <dsp:cNvSpPr/>
      </dsp:nvSpPr>
      <dsp:spPr>
        <a:xfrm>
          <a:off x="0" y="31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B573C-6A33-354D-B3A7-C67D1FD60F72}">
      <dsp:nvSpPr>
        <dsp:cNvPr id="0" name=""/>
        <dsp:cNvSpPr/>
      </dsp:nvSpPr>
      <dsp:spPr>
        <a:xfrm>
          <a:off x="0" y="3197"/>
          <a:ext cx="10505330" cy="162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dirty="0"/>
            <a:t>第三百零三条　</a:t>
          </a:r>
          <a:r>
            <a:rPr lang="en-US" altLang="zh-CN" sz="2100" b="0" i="0" u="none" kern="1200" dirty="0"/>
            <a:t>【</a:t>
          </a:r>
          <a:r>
            <a:rPr lang="zh-CN" altLang="en-US" sz="2100" b="0" i="0" u="none" kern="1200" dirty="0"/>
            <a:t>共有物的分割</a:t>
          </a:r>
          <a:r>
            <a:rPr lang="en-US" altLang="zh-CN" sz="2100" b="0" i="0" u="none" kern="1200" dirty="0"/>
            <a:t>】</a:t>
          </a:r>
          <a:r>
            <a:rPr lang="zh-CN" altLang="en-US" sz="2100" b="0" i="0" u="none" kern="1200" dirty="0"/>
            <a:t>共有人约定不得分割共有的不动产或者动产</a:t>
          </a:r>
          <a:r>
            <a:rPr lang="en-US" altLang="zh-CN" sz="2100" b="0" i="0" u="none" kern="1200" dirty="0"/>
            <a:t>,</a:t>
          </a:r>
          <a:r>
            <a:rPr lang="zh-CN" altLang="en-US" sz="2100" b="0" i="0" u="none" kern="1200" dirty="0"/>
            <a:t>以维持共有关系的</a:t>
          </a:r>
          <a:r>
            <a:rPr lang="en-US" altLang="zh-CN" sz="2100" b="0" i="0" u="none" kern="1200" dirty="0"/>
            <a:t>,</a:t>
          </a:r>
          <a:r>
            <a:rPr lang="zh-CN" altLang="en-US" sz="2100" b="0" i="0" u="none" kern="1200" dirty="0"/>
            <a:t>应当按照约定</a:t>
          </a:r>
          <a:r>
            <a:rPr lang="en-US" altLang="zh-CN" sz="2100" b="0" i="0" u="none" kern="1200" dirty="0"/>
            <a:t>,</a:t>
          </a:r>
          <a:r>
            <a:rPr lang="zh-CN" altLang="en-US" sz="2100" b="0" i="0" u="none" kern="1200" dirty="0"/>
            <a:t>但是共有人有重大理由需要分割的</a:t>
          </a:r>
          <a:r>
            <a:rPr lang="en-US" altLang="zh-CN" sz="2100" b="0" i="0" u="none" kern="1200" dirty="0"/>
            <a:t>,</a:t>
          </a:r>
          <a:r>
            <a:rPr lang="zh-CN" altLang="en-US" sz="2100" b="0" i="0" u="none" kern="1200" dirty="0"/>
            <a:t>可以请求分割</a:t>
          </a:r>
          <a:r>
            <a:rPr lang="en-US" altLang="zh-CN" sz="2100" b="0" i="0" u="none" kern="1200" dirty="0"/>
            <a:t>;</a:t>
          </a:r>
          <a:r>
            <a:rPr lang="zh-CN" altLang="en-US" sz="2100" b="0" i="0" u="none" kern="1200" dirty="0"/>
            <a:t>没有约定或者约定不明确的</a:t>
          </a:r>
          <a:r>
            <a:rPr lang="en-US" altLang="zh-CN" sz="2100" b="0" i="0" u="none" kern="1200" dirty="0"/>
            <a:t>,</a:t>
          </a:r>
          <a:r>
            <a:rPr lang="zh-CN" altLang="en-US" sz="2100" b="0" i="0" u="none" kern="1200" dirty="0"/>
            <a:t>按份共有人可以随时请求分割</a:t>
          </a:r>
          <a:r>
            <a:rPr lang="en-US" altLang="zh-CN" sz="2100" b="0" i="0" u="none" kern="1200" dirty="0"/>
            <a:t>,</a:t>
          </a:r>
          <a:r>
            <a:rPr lang="zh-CN" altLang="en-US" sz="2100" b="0" i="0" u="none" kern="1200" dirty="0"/>
            <a:t>共同共有人在共有的基础丧失或者有重大理由需要分割时可以请求分割。因分割造成其他共有人损害的</a:t>
          </a:r>
          <a:r>
            <a:rPr lang="en-US" altLang="zh-CN" sz="2100" b="0" i="0" u="none" kern="1200" dirty="0"/>
            <a:t>,</a:t>
          </a:r>
          <a:r>
            <a:rPr lang="zh-CN" altLang="en-US" sz="2100" b="0" i="0" u="none" kern="1200" dirty="0"/>
            <a:t>应当给予赔偿。</a:t>
          </a:r>
        </a:p>
      </dsp:txBody>
      <dsp:txXfrm>
        <a:off x="0" y="3197"/>
        <a:ext cx="10505330" cy="1623351"/>
      </dsp:txXfrm>
    </dsp:sp>
    <dsp:sp modelId="{EB15A5D4-C0AE-C84E-B83A-999DF2DF1F01}">
      <dsp:nvSpPr>
        <dsp:cNvPr id="0" name=""/>
        <dsp:cNvSpPr/>
      </dsp:nvSpPr>
      <dsp:spPr>
        <a:xfrm>
          <a:off x="0" y="162654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8C851-428B-9D4D-A67C-F9C7FC900953}">
      <dsp:nvSpPr>
        <dsp:cNvPr id="0" name=""/>
        <dsp:cNvSpPr/>
      </dsp:nvSpPr>
      <dsp:spPr>
        <a:xfrm>
          <a:off x="0" y="1626549"/>
          <a:ext cx="10505330" cy="158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dirty="0"/>
            <a:t>第三百零四条　</a:t>
          </a:r>
          <a:r>
            <a:rPr lang="en-US" altLang="zh-CN" sz="2100" b="0" i="0" u="none" kern="1200" dirty="0"/>
            <a:t>【</a:t>
          </a:r>
          <a:r>
            <a:rPr lang="zh-CN" altLang="en-US" sz="2100" b="0" i="0" u="none" kern="1200" dirty="0"/>
            <a:t>共有物的分割方式</a:t>
          </a:r>
          <a:r>
            <a:rPr lang="en-US" altLang="zh-CN" sz="2100" b="0" i="0" u="none" kern="1200" dirty="0"/>
            <a:t>】</a:t>
          </a:r>
          <a:r>
            <a:rPr lang="zh-CN" altLang="en-US" sz="2100" b="0" i="0" u="none" kern="1200" dirty="0"/>
            <a:t>共有人可以协商确定分割方式。达不成协议</a:t>
          </a:r>
          <a:r>
            <a:rPr lang="en-US" altLang="zh-CN" sz="2100" b="0" i="0" u="none" kern="1200" dirty="0"/>
            <a:t>,</a:t>
          </a:r>
          <a:r>
            <a:rPr lang="zh-CN" altLang="en-US" sz="2100" b="0" i="0" u="none" kern="1200" dirty="0"/>
            <a:t>共有的不动产或者动产可以分割且不会因分割减损价值的</a:t>
          </a:r>
          <a:r>
            <a:rPr lang="en-US" altLang="zh-CN" sz="2100" b="0" i="0" u="none" kern="1200" dirty="0"/>
            <a:t>,</a:t>
          </a:r>
          <a:r>
            <a:rPr lang="zh-CN" altLang="en-US" sz="2100" b="0" i="0" u="none" kern="1200" dirty="0"/>
            <a:t>应当对实物予以分割</a:t>
          </a:r>
          <a:r>
            <a:rPr lang="en-US" altLang="zh-CN" sz="2100" b="0" i="0" u="none" kern="1200" dirty="0"/>
            <a:t>;</a:t>
          </a:r>
          <a:r>
            <a:rPr lang="zh-CN" altLang="en-US" sz="2100" b="0" i="0" u="none" kern="1200" dirty="0"/>
            <a:t>难以分割或者因分割会减损价值的</a:t>
          </a:r>
          <a:r>
            <a:rPr lang="en-US" altLang="zh-CN" sz="2100" b="0" i="0" u="none" kern="1200" dirty="0"/>
            <a:t>,</a:t>
          </a:r>
          <a:r>
            <a:rPr lang="zh-CN" altLang="en-US" sz="2100" b="0" i="0" u="none" kern="1200" dirty="0"/>
            <a:t>应当对折价或者拍卖、变卖取得的价款予以分割。</a:t>
          </a:r>
        </a:p>
      </dsp:txBody>
      <dsp:txXfrm>
        <a:off x="0" y="1626549"/>
        <a:ext cx="10505330" cy="1582764"/>
      </dsp:txXfrm>
    </dsp:sp>
    <dsp:sp modelId="{0DBAF788-ADE5-4C40-976D-8BD55B4C5D95}">
      <dsp:nvSpPr>
        <dsp:cNvPr id="0" name=""/>
        <dsp:cNvSpPr/>
      </dsp:nvSpPr>
      <dsp:spPr>
        <a:xfrm>
          <a:off x="0" y="32093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40320-966A-0C4D-9AFB-C85D7DC6ED90}">
      <dsp:nvSpPr>
        <dsp:cNvPr id="0" name=""/>
        <dsp:cNvSpPr/>
      </dsp:nvSpPr>
      <dsp:spPr>
        <a:xfrm>
          <a:off x="0" y="3209313"/>
          <a:ext cx="10515600" cy="113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a:t>共有人分割所得的不动产或者动产有瑕疵的</a:t>
          </a:r>
          <a:r>
            <a:rPr lang="en-US" altLang="zh-CN" sz="2100" b="0" i="0" u="none" kern="1200"/>
            <a:t>,</a:t>
          </a:r>
          <a:r>
            <a:rPr lang="zh-CN" altLang="en-US" sz="2100" b="0" i="0" u="none" kern="1200"/>
            <a:t>其他共有人应当分担损失。</a:t>
          </a:r>
        </a:p>
      </dsp:txBody>
      <dsp:txXfrm>
        <a:off x="0" y="3209313"/>
        <a:ext cx="10515600" cy="113882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5E802-59CE-7546-B260-3441CD202B14}">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AFF1A-ACA6-8840-9920-AE04293B5B5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第三百零五条　</a:t>
          </a:r>
          <a:r>
            <a:rPr lang="en-US" altLang="zh-CN" sz="2600" b="0" i="0" u="none" kern="1200"/>
            <a:t>【</a:t>
          </a:r>
          <a:r>
            <a:rPr lang="zh-CN" altLang="en-US" sz="2600" b="0" i="0" u="none" kern="1200"/>
            <a:t>按份共有人的份额处分权和其他共有人的优先购买权</a:t>
          </a:r>
          <a:r>
            <a:rPr lang="en-US" altLang="zh-CN" sz="2600" b="0" i="0" u="none" kern="1200"/>
            <a:t>】</a:t>
          </a:r>
          <a:r>
            <a:rPr lang="zh-CN" altLang="en-US" sz="2600" b="0" i="0" u="none" kern="1200"/>
            <a:t>按份共有人可以转让其享有的共有的不动产或者动产份额。其他共有人在同等条件下享有优先购买的权利。</a:t>
          </a:r>
        </a:p>
      </dsp:txBody>
      <dsp:txXfrm>
        <a:off x="0" y="2124"/>
        <a:ext cx="10515600" cy="1449029"/>
      </dsp:txXfrm>
    </dsp:sp>
    <dsp:sp modelId="{99BD1FD8-3A96-894E-B734-993A8C495229}">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EE8EC-B087-444F-A7E4-1B0665009AA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第三百零六条　</a:t>
          </a:r>
          <a:r>
            <a:rPr lang="en-US" altLang="zh-CN" sz="2600" b="0" i="0" u="none" kern="1200"/>
            <a:t>【</a:t>
          </a:r>
          <a:r>
            <a:rPr lang="zh-CN" altLang="en-US" sz="2600" b="0" i="0" u="none" kern="1200"/>
            <a:t>优先购买权的实现方式</a:t>
          </a:r>
          <a:r>
            <a:rPr lang="en-US" altLang="zh-CN" sz="2600" b="0" i="0" u="none" kern="1200"/>
            <a:t>】</a:t>
          </a:r>
          <a:r>
            <a:rPr lang="zh-CN" altLang="en-US" sz="2600" b="0" i="0" u="none" kern="1200"/>
            <a:t>按份共有人转让其享有的共有的不动产或者动产份额的</a:t>
          </a:r>
          <a:r>
            <a:rPr lang="en-US" altLang="zh-CN" sz="2600" b="0" i="0" u="none" kern="1200"/>
            <a:t>,</a:t>
          </a:r>
          <a:r>
            <a:rPr lang="zh-CN" altLang="en-US" sz="2600" b="0" i="0" u="none" kern="1200"/>
            <a:t>应当将转让条件及时通知其他共有人。其他共有人应当在合理期限内行使优先购买权。</a:t>
          </a:r>
        </a:p>
      </dsp:txBody>
      <dsp:txXfrm>
        <a:off x="0" y="1451154"/>
        <a:ext cx="10515600" cy="1449029"/>
      </dsp:txXfrm>
    </dsp:sp>
    <dsp:sp modelId="{999601BF-C631-6848-BAE9-78514215E6F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737AD-F8A1-1049-84B9-92A39DFBAF2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两个以上其他共有人主张行使优先购买权的</a:t>
          </a:r>
          <a:r>
            <a:rPr lang="en-US" altLang="zh-CN" sz="2600" b="0" i="0" u="none" kern="1200"/>
            <a:t>,</a:t>
          </a:r>
          <a:r>
            <a:rPr lang="zh-CN" altLang="en-US" sz="2600" b="0" i="0" u="none" kern="1200"/>
            <a:t>协商确定各自的购买比例</a:t>
          </a:r>
          <a:r>
            <a:rPr lang="en-US" altLang="zh-CN" sz="2600" b="0" i="0" u="none" kern="1200"/>
            <a:t>;</a:t>
          </a:r>
          <a:r>
            <a:rPr lang="zh-CN" altLang="en-US" sz="2600" b="0" i="0" u="none" kern="1200"/>
            <a:t>协商不成的</a:t>
          </a:r>
          <a:r>
            <a:rPr lang="en-US" altLang="zh-CN" sz="2600" b="0" i="0" u="none" kern="1200"/>
            <a:t>,</a:t>
          </a:r>
          <a:r>
            <a:rPr lang="zh-CN" altLang="en-US" sz="2600" b="0" i="0" u="none" kern="1200"/>
            <a:t>按照转让时各自的共有份额比例行使优先购买权。</a:t>
          </a:r>
        </a:p>
      </dsp:txBody>
      <dsp:txXfrm>
        <a:off x="0" y="2900183"/>
        <a:ext cx="10515600" cy="144902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B19A0-DE47-1C4C-B2F2-B86F750A53BA}">
      <dsp:nvSpPr>
        <dsp:cNvPr id="0" name=""/>
        <dsp:cNvSpPr/>
      </dsp:nvSpPr>
      <dsp:spPr>
        <a:xfrm>
          <a:off x="0" y="9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CE30B-ECBD-5E47-BCFD-F5710981F686}">
      <dsp:nvSpPr>
        <dsp:cNvPr id="0" name=""/>
        <dsp:cNvSpPr/>
      </dsp:nvSpPr>
      <dsp:spPr>
        <a:xfrm>
          <a:off x="0" y="981"/>
          <a:ext cx="10505330" cy="152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第三百零七条　</a:t>
          </a:r>
          <a:r>
            <a:rPr lang="en-US" altLang="zh-CN" sz="1700" b="0" i="0" u="none" kern="1200" dirty="0"/>
            <a:t>【</a:t>
          </a:r>
          <a:r>
            <a:rPr lang="zh-CN" altLang="en-US" sz="1700" b="0" i="0" u="none" kern="1200" dirty="0"/>
            <a:t>因共同财产产生的债权债务关系的对外、对内效力</a:t>
          </a:r>
          <a:r>
            <a:rPr lang="en-US" altLang="zh-CN" sz="1700" b="0" i="0" u="none" kern="1200" dirty="0"/>
            <a:t>】</a:t>
          </a:r>
          <a:r>
            <a:rPr lang="zh-CN" altLang="en-US" sz="1700" b="0" i="0" u="none" kern="1200" dirty="0"/>
            <a:t>因共有的不动产或者动产产生的债权债务</a:t>
          </a:r>
          <a:r>
            <a:rPr lang="en-US" altLang="zh-CN" sz="1700" b="0" i="0" u="none" kern="1200" dirty="0"/>
            <a:t>,</a:t>
          </a:r>
          <a:r>
            <a:rPr lang="zh-CN" altLang="en-US" sz="1700" b="0" i="0" u="none" kern="1200" dirty="0"/>
            <a:t>在对外关系上</a:t>
          </a:r>
          <a:r>
            <a:rPr lang="en-US" altLang="zh-CN" sz="1700" b="0" i="0" u="none" kern="1200" dirty="0"/>
            <a:t>,</a:t>
          </a:r>
          <a:r>
            <a:rPr lang="zh-CN" altLang="en-US" sz="1700" b="0" i="0" u="none" kern="1200" dirty="0"/>
            <a:t>共有人享有连带债权、承担连带债务</a:t>
          </a:r>
          <a:r>
            <a:rPr lang="en-US" altLang="zh-CN" sz="1700" b="0" i="0" u="none" kern="1200" dirty="0"/>
            <a:t>,</a:t>
          </a:r>
          <a:r>
            <a:rPr lang="zh-CN" altLang="en-US" sz="1700" b="0" i="0" u="none" kern="1200" dirty="0"/>
            <a:t>但是法律另有规定或者第三人知道共有人不具有连带债权债务关系的除外</a:t>
          </a:r>
          <a:r>
            <a:rPr lang="en-US" altLang="zh-CN" sz="1700" b="0" i="0" u="none" kern="1200" dirty="0"/>
            <a:t>;</a:t>
          </a:r>
          <a:r>
            <a:rPr lang="zh-CN" altLang="en-US" sz="1700" b="0" i="0" u="none" kern="1200" dirty="0"/>
            <a:t>在共有人内部关系上</a:t>
          </a:r>
          <a:r>
            <a:rPr lang="en-US" altLang="zh-CN" sz="1700" b="0" i="0" u="none" kern="1200" dirty="0"/>
            <a:t>,</a:t>
          </a:r>
          <a:r>
            <a:rPr lang="zh-CN" altLang="en-US" sz="1700" b="0" i="0" u="none" kern="1200" dirty="0"/>
            <a:t>除共有人另有约定外</a:t>
          </a:r>
          <a:r>
            <a:rPr lang="en-US" altLang="zh-CN" sz="1700" b="0" i="0" u="none" kern="1200" dirty="0"/>
            <a:t>,</a:t>
          </a:r>
          <a:r>
            <a:rPr lang="zh-CN" altLang="en-US" sz="1700" b="0" i="0" u="none" kern="1200" dirty="0"/>
            <a:t>按份共有人按照份额享有债权、承担债务</a:t>
          </a:r>
          <a:r>
            <a:rPr lang="en-US" altLang="zh-CN" sz="1700" b="0" i="0" u="none" kern="1200" dirty="0"/>
            <a:t>,</a:t>
          </a:r>
          <a:r>
            <a:rPr lang="zh-CN" altLang="en-US" sz="1700" b="0" i="0" u="none" kern="1200" dirty="0"/>
            <a:t>共同共有人共同享有债权、承担债务。偿还债务超过自己应当承担份额的按份共有人</a:t>
          </a:r>
          <a:r>
            <a:rPr lang="en-US" altLang="zh-CN" sz="1700" b="0" i="0" u="none" kern="1200" dirty="0"/>
            <a:t>,</a:t>
          </a:r>
          <a:r>
            <a:rPr lang="zh-CN" altLang="en-US" sz="1700" b="0" i="0" u="none" kern="1200" dirty="0"/>
            <a:t>有权向其他共有人追偿。</a:t>
          </a:r>
        </a:p>
      </dsp:txBody>
      <dsp:txXfrm>
        <a:off x="0" y="981"/>
        <a:ext cx="10505330" cy="1525680"/>
      </dsp:txXfrm>
    </dsp:sp>
    <dsp:sp modelId="{C51289DC-096B-7849-8668-66A2681E0F1F}">
      <dsp:nvSpPr>
        <dsp:cNvPr id="0" name=""/>
        <dsp:cNvSpPr/>
      </dsp:nvSpPr>
      <dsp:spPr>
        <a:xfrm>
          <a:off x="0" y="152666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3F3C1-331D-DC4C-AE8F-FBA036536AFE}">
      <dsp:nvSpPr>
        <dsp:cNvPr id="0" name=""/>
        <dsp:cNvSpPr/>
      </dsp:nvSpPr>
      <dsp:spPr>
        <a:xfrm>
          <a:off x="0" y="1526661"/>
          <a:ext cx="10515600" cy="94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第三百零八条　</a:t>
          </a:r>
          <a:r>
            <a:rPr lang="en-US" altLang="zh-CN" sz="1700" b="0" i="0" u="none" kern="1200"/>
            <a:t>【</a:t>
          </a:r>
          <a:r>
            <a:rPr lang="zh-CN" altLang="en-US" sz="1700" b="0" i="0" u="none" kern="1200"/>
            <a:t>按份共有的推定</a:t>
          </a:r>
          <a:r>
            <a:rPr lang="en-US" altLang="zh-CN" sz="1700" b="0" i="0" u="none" kern="1200"/>
            <a:t>】</a:t>
          </a:r>
          <a:r>
            <a:rPr lang="zh-CN" altLang="en-US" sz="1700" b="0" i="0" u="none" kern="1200"/>
            <a:t>共有人对共有的不动产或者动产没有约定为按份共有或者共同共有</a:t>
          </a:r>
          <a:r>
            <a:rPr lang="en-US" altLang="zh-CN" sz="1700" b="0" i="0" u="none" kern="1200"/>
            <a:t>,</a:t>
          </a:r>
          <a:r>
            <a:rPr lang="zh-CN" altLang="en-US" sz="1700" b="0" i="0" u="none" kern="1200"/>
            <a:t>或者约定不明确的</a:t>
          </a:r>
          <a:r>
            <a:rPr lang="en-US" altLang="zh-CN" sz="1700" b="0" i="0" u="none" kern="1200"/>
            <a:t>,</a:t>
          </a:r>
          <a:r>
            <a:rPr lang="zh-CN" altLang="en-US" sz="1700" b="0" i="0" u="none" kern="1200"/>
            <a:t>除共有人具有家庭关系等外</a:t>
          </a:r>
          <a:r>
            <a:rPr lang="en-US" altLang="zh-CN" sz="1700" b="0" i="0" u="none" kern="1200"/>
            <a:t>,</a:t>
          </a:r>
          <a:r>
            <a:rPr lang="zh-CN" altLang="en-US" sz="1700" b="0" i="0" u="none" kern="1200"/>
            <a:t>视为按份共有。</a:t>
          </a:r>
        </a:p>
      </dsp:txBody>
      <dsp:txXfrm>
        <a:off x="0" y="1526661"/>
        <a:ext cx="10515600" cy="941231"/>
      </dsp:txXfrm>
    </dsp:sp>
    <dsp:sp modelId="{055B732A-DC48-B94A-8CBF-7535E169215A}">
      <dsp:nvSpPr>
        <dsp:cNvPr id="0" name=""/>
        <dsp:cNvSpPr/>
      </dsp:nvSpPr>
      <dsp:spPr>
        <a:xfrm>
          <a:off x="0" y="24678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9C1E0-496B-0441-A8C7-FE4823C5A1AC}">
      <dsp:nvSpPr>
        <dsp:cNvPr id="0" name=""/>
        <dsp:cNvSpPr/>
      </dsp:nvSpPr>
      <dsp:spPr>
        <a:xfrm>
          <a:off x="0" y="2467893"/>
          <a:ext cx="10515600" cy="94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第三百零九条　</a:t>
          </a:r>
          <a:r>
            <a:rPr lang="en-US" altLang="zh-CN" sz="1700" b="0" i="0" u="none" kern="1200"/>
            <a:t>【</a:t>
          </a:r>
          <a:r>
            <a:rPr lang="zh-CN" altLang="en-US" sz="1700" b="0" i="0" u="none" kern="1200"/>
            <a:t>按份共有人份额的确定</a:t>
          </a:r>
          <a:r>
            <a:rPr lang="en-US" altLang="zh-CN" sz="1700" b="0" i="0" u="none" kern="1200"/>
            <a:t>】</a:t>
          </a:r>
          <a:r>
            <a:rPr lang="zh-CN" altLang="en-US" sz="1700" b="0" i="0" u="none" kern="1200"/>
            <a:t>按份共有人对共有的不动产或者动产享有的份额</a:t>
          </a:r>
          <a:r>
            <a:rPr lang="en-US" altLang="zh-CN" sz="1700" b="0" i="0" u="none" kern="1200"/>
            <a:t>,</a:t>
          </a:r>
          <a:r>
            <a:rPr lang="zh-CN" altLang="en-US" sz="1700" b="0" i="0" u="none" kern="1200"/>
            <a:t>没有约定或者约定不明确的</a:t>
          </a:r>
          <a:r>
            <a:rPr lang="en-US" altLang="zh-CN" sz="1700" b="0" i="0" u="none" kern="1200"/>
            <a:t>,</a:t>
          </a:r>
          <a:r>
            <a:rPr lang="zh-CN" altLang="en-US" sz="1700" b="0" i="0" u="none" kern="1200"/>
            <a:t>按照出资额确定</a:t>
          </a:r>
          <a:r>
            <a:rPr lang="en-US" altLang="zh-CN" sz="1700" b="0" i="0" u="none" kern="1200"/>
            <a:t>;</a:t>
          </a:r>
          <a:r>
            <a:rPr lang="zh-CN" altLang="en-US" sz="1700" b="0" i="0" u="none" kern="1200"/>
            <a:t>不能确定出资额的</a:t>
          </a:r>
          <a:r>
            <a:rPr lang="en-US" altLang="zh-CN" sz="1700" b="0" i="0" u="none" kern="1200"/>
            <a:t>,</a:t>
          </a:r>
          <a:r>
            <a:rPr lang="zh-CN" altLang="en-US" sz="1700" b="0" i="0" u="none" kern="1200"/>
            <a:t>视为等额享有。</a:t>
          </a:r>
        </a:p>
      </dsp:txBody>
      <dsp:txXfrm>
        <a:off x="0" y="2467893"/>
        <a:ext cx="10515600" cy="941231"/>
      </dsp:txXfrm>
    </dsp:sp>
    <dsp:sp modelId="{B81C5305-4042-AE4B-965A-3C0B48DF91F5}">
      <dsp:nvSpPr>
        <dsp:cNvPr id="0" name=""/>
        <dsp:cNvSpPr/>
      </dsp:nvSpPr>
      <dsp:spPr>
        <a:xfrm>
          <a:off x="0" y="34091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85FE9-BD59-1246-889E-2C63887983A4}">
      <dsp:nvSpPr>
        <dsp:cNvPr id="0" name=""/>
        <dsp:cNvSpPr/>
      </dsp:nvSpPr>
      <dsp:spPr>
        <a:xfrm>
          <a:off x="0" y="3409125"/>
          <a:ext cx="10515600" cy="94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第三百一十条　</a:t>
          </a:r>
          <a:r>
            <a:rPr lang="en-US" altLang="zh-CN" sz="1700" b="0" i="0" u="none" kern="1200"/>
            <a:t>【</a:t>
          </a:r>
          <a:r>
            <a:rPr lang="zh-CN" altLang="en-US" sz="1700" b="0" i="0" u="none" kern="1200"/>
            <a:t>用益物权、担保物权共有的参照适用</a:t>
          </a:r>
          <a:r>
            <a:rPr lang="en-US" altLang="zh-CN" sz="1700" b="0" i="0" u="none" kern="1200"/>
            <a:t>】</a:t>
          </a:r>
          <a:r>
            <a:rPr lang="zh-CN" altLang="en-US" sz="1700" b="0" i="0" u="none" kern="1200"/>
            <a:t>两个以上组织、个人共同享有用益物权、担保物权的</a:t>
          </a:r>
          <a:r>
            <a:rPr lang="en-US" altLang="zh-CN" sz="1700" b="0" i="0" u="none" kern="1200"/>
            <a:t>,</a:t>
          </a:r>
          <a:r>
            <a:rPr lang="zh-CN" altLang="en-US" sz="1700" b="0" i="0" u="none" kern="1200"/>
            <a:t>参照适用本章的有关规定。</a:t>
          </a:r>
        </a:p>
      </dsp:txBody>
      <dsp:txXfrm>
        <a:off x="0" y="3409125"/>
        <a:ext cx="10515600" cy="94123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22D3E-0D1A-9F43-A46E-3E76F35AEE57}">
      <dsp:nvSpPr>
        <dsp:cNvPr id="0" name=""/>
        <dsp:cNvSpPr/>
      </dsp:nvSpPr>
      <dsp:spPr>
        <a:xfrm>
          <a:off x="0" y="1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D64BA-6E02-234C-B675-F246C66C8CF8}">
      <dsp:nvSpPr>
        <dsp:cNvPr id="0" name=""/>
        <dsp:cNvSpPr/>
      </dsp:nvSpPr>
      <dsp:spPr>
        <a:xfrm>
          <a:off x="0" y="1870"/>
          <a:ext cx="10505330" cy="101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dirty="0"/>
            <a:t>第三百一十一条　</a:t>
          </a:r>
          <a:r>
            <a:rPr lang="en-US" altLang="zh-CN" sz="1900" b="0" i="0" u="none" kern="1200" dirty="0"/>
            <a:t>【</a:t>
          </a:r>
          <a:r>
            <a:rPr lang="zh-CN" altLang="en-US" sz="1900" b="0" i="0" u="none" kern="1200" dirty="0"/>
            <a:t>善意取得</a:t>
          </a:r>
          <a:r>
            <a:rPr lang="en-US" altLang="zh-CN" sz="1900" b="0" i="0" u="none" kern="1200" dirty="0"/>
            <a:t>】</a:t>
          </a:r>
          <a:r>
            <a:rPr lang="zh-CN" altLang="en-US" sz="1900" b="0" i="0" u="none" kern="1200" dirty="0"/>
            <a:t>无处分权人将不动产或者动产转让给受让人的</a:t>
          </a:r>
          <a:r>
            <a:rPr lang="en-US" altLang="zh-CN" sz="1900" b="0" i="0" u="none" kern="1200" dirty="0"/>
            <a:t>,</a:t>
          </a:r>
          <a:r>
            <a:rPr lang="zh-CN" altLang="en-US" sz="1900" b="0" i="0" u="none" kern="1200" dirty="0"/>
            <a:t>所有权人有权追回</a:t>
          </a:r>
          <a:r>
            <a:rPr lang="en-US" altLang="zh-CN" sz="1900" b="0" i="0" u="none" kern="1200" dirty="0"/>
            <a:t>;</a:t>
          </a:r>
          <a:r>
            <a:rPr lang="zh-CN" altLang="en-US" sz="1900" b="0" i="0" u="none" kern="1200" dirty="0"/>
            <a:t>除法律另有规定外</a:t>
          </a:r>
          <a:r>
            <a:rPr lang="en-US" altLang="zh-CN" sz="1900" b="0" i="0" u="none" kern="1200" dirty="0"/>
            <a:t>,</a:t>
          </a:r>
          <a:r>
            <a:rPr lang="zh-CN" altLang="en-US" sz="1900" b="0" i="0" u="none" kern="1200" dirty="0"/>
            <a:t>符合下列情形的</a:t>
          </a:r>
          <a:r>
            <a:rPr lang="en-US" altLang="zh-CN" sz="1900" b="0" i="0" u="none" kern="1200" dirty="0"/>
            <a:t>,</a:t>
          </a:r>
          <a:r>
            <a:rPr lang="zh-CN" altLang="en-US" sz="1900" b="0" i="0" u="none" kern="1200" dirty="0"/>
            <a:t>受让人取得该不动产或者动产的所有权</a:t>
          </a:r>
          <a:r>
            <a:rPr lang="en-US" altLang="zh-CN" sz="1900" b="0" i="0" u="none" kern="1200" dirty="0"/>
            <a:t>:</a:t>
          </a:r>
        </a:p>
      </dsp:txBody>
      <dsp:txXfrm>
        <a:off x="0" y="1870"/>
        <a:ext cx="10505330" cy="1017166"/>
      </dsp:txXfrm>
    </dsp:sp>
    <dsp:sp modelId="{155898D9-4B41-EB42-9E2E-22D34592643F}">
      <dsp:nvSpPr>
        <dsp:cNvPr id="0" name=""/>
        <dsp:cNvSpPr/>
      </dsp:nvSpPr>
      <dsp:spPr>
        <a:xfrm>
          <a:off x="0" y="101903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FF84B-F8A0-104B-9BE2-1792082B91A8}">
      <dsp:nvSpPr>
        <dsp:cNvPr id="0" name=""/>
        <dsp:cNvSpPr/>
      </dsp:nvSpPr>
      <dsp:spPr>
        <a:xfrm>
          <a:off x="0" y="1019037"/>
          <a:ext cx="10515600" cy="66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CN" sz="1900" b="0" i="0" u="none" kern="1200"/>
            <a:t>(</a:t>
          </a:r>
          <a:r>
            <a:rPr lang="zh-CN" altLang="en-US" sz="1900" b="0" i="0" u="none" kern="1200"/>
            <a:t>一</a:t>
          </a:r>
          <a:r>
            <a:rPr lang="en-US" altLang="zh-CN" sz="1900" b="0" i="0" u="none" kern="1200"/>
            <a:t>)</a:t>
          </a:r>
          <a:r>
            <a:rPr lang="zh-CN" altLang="en-US" sz="1900" b="0" i="0" u="none" kern="1200"/>
            <a:t>受让人受让该不动产或者动产时是善意</a:t>
          </a:r>
          <a:r>
            <a:rPr lang="en-US" altLang="zh-CN" sz="1900" b="0" i="0" u="none" kern="1200"/>
            <a:t>;</a:t>
          </a:r>
        </a:p>
      </dsp:txBody>
      <dsp:txXfrm>
        <a:off x="0" y="1019037"/>
        <a:ext cx="10515600" cy="666086"/>
      </dsp:txXfrm>
    </dsp:sp>
    <dsp:sp modelId="{12CB913B-66AC-994B-A963-F9CFAC76F183}">
      <dsp:nvSpPr>
        <dsp:cNvPr id="0" name=""/>
        <dsp:cNvSpPr/>
      </dsp:nvSpPr>
      <dsp:spPr>
        <a:xfrm>
          <a:off x="0" y="16851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3C3F6-89FF-9040-A3EE-214045922491}">
      <dsp:nvSpPr>
        <dsp:cNvPr id="0" name=""/>
        <dsp:cNvSpPr/>
      </dsp:nvSpPr>
      <dsp:spPr>
        <a:xfrm>
          <a:off x="0" y="1685123"/>
          <a:ext cx="10515600" cy="66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CN" sz="1900" b="0" i="0" u="none" kern="1200"/>
            <a:t>(</a:t>
          </a:r>
          <a:r>
            <a:rPr lang="zh-CN" altLang="en-US" sz="1900" b="0" i="0" u="none" kern="1200"/>
            <a:t>二</a:t>
          </a:r>
          <a:r>
            <a:rPr lang="en-US" altLang="zh-CN" sz="1900" b="0" i="0" u="none" kern="1200"/>
            <a:t>)</a:t>
          </a:r>
          <a:r>
            <a:rPr lang="zh-CN" altLang="en-US" sz="1900" b="0" i="0" u="none" kern="1200"/>
            <a:t>以合理的价格转让</a:t>
          </a:r>
          <a:r>
            <a:rPr lang="en-US" altLang="zh-CN" sz="1900" b="0" i="0" u="none" kern="1200"/>
            <a:t>;</a:t>
          </a:r>
        </a:p>
      </dsp:txBody>
      <dsp:txXfrm>
        <a:off x="0" y="1685123"/>
        <a:ext cx="10515600" cy="666086"/>
      </dsp:txXfrm>
    </dsp:sp>
    <dsp:sp modelId="{AC22EBB6-D695-4B46-9F69-1B815796EA77}">
      <dsp:nvSpPr>
        <dsp:cNvPr id="0" name=""/>
        <dsp:cNvSpPr/>
      </dsp:nvSpPr>
      <dsp:spPr>
        <a:xfrm>
          <a:off x="0" y="235120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7E59A-F772-BD47-BCED-081117658AB1}">
      <dsp:nvSpPr>
        <dsp:cNvPr id="0" name=""/>
        <dsp:cNvSpPr/>
      </dsp:nvSpPr>
      <dsp:spPr>
        <a:xfrm>
          <a:off x="0" y="2351209"/>
          <a:ext cx="10515600" cy="66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altLang="zh-CN" sz="1900" b="0" i="0" u="none" kern="1200"/>
            <a:t>(</a:t>
          </a:r>
          <a:r>
            <a:rPr lang="zh-CN" altLang="en-US" sz="1900" b="0" i="0" u="none" kern="1200"/>
            <a:t>三</a:t>
          </a:r>
          <a:r>
            <a:rPr lang="en-US" altLang="zh-CN" sz="1900" b="0" i="0" u="none" kern="1200"/>
            <a:t>)</a:t>
          </a:r>
          <a:r>
            <a:rPr lang="zh-CN" altLang="en-US" sz="1900" b="0" i="0" u="none" kern="1200"/>
            <a:t>转让的不动产或者动产依照法律规定应当登记的已经登记</a:t>
          </a:r>
          <a:r>
            <a:rPr lang="en-US" altLang="zh-CN" sz="1900" b="0" i="0" u="none" kern="1200"/>
            <a:t>,</a:t>
          </a:r>
          <a:r>
            <a:rPr lang="zh-CN" altLang="en-US" sz="1900" b="0" i="0" u="none" kern="1200"/>
            <a:t>不需要登记的已经交付给受让人。</a:t>
          </a:r>
        </a:p>
      </dsp:txBody>
      <dsp:txXfrm>
        <a:off x="0" y="2351209"/>
        <a:ext cx="10515600" cy="666086"/>
      </dsp:txXfrm>
    </dsp:sp>
    <dsp:sp modelId="{A5A5DAD3-19E9-B64D-B904-1D625C1E065C}">
      <dsp:nvSpPr>
        <dsp:cNvPr id="0" name=""/>
        <dsp:cNvSpPr/>
      </dsp:nvSpPr>
      <dsp:spPr>
        <a:xfrm>
          <a:off x="0" y="30172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1A0AC-1C0E-1E43-AAEB-B01BF012359E}">
      <dsp:nvSpPr>
        <dsp:cNvPr id="0" name=""/>
        <dsp:cNvSpPr/>
      </dsp:nvSpPr>
      <dsp:spPr>
        <a:xfrm>
          <a:off x="0" y="3017295"/>
          <a:ext cx="10515600" cy="66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受让人依据前款规定取得不动产或者动产的所有权的</a:t>
          </a:r>
          <a:r>
            <a:rPr lang="en-US" altLang="zh-CN" sz="1900" b="0" i="0" u="none" kern="1200"/>
            <a:t>,</a:t>
          </a:r>
          <a:r>
            <a:rPr lang="zh-CN" altLang="en-US" sz="1900" b="0" i="0" u="none" kern="1200"/>
            <a:t>原所有权人有权向无处分权人请求损害赔偿。</a:t>
          </a:r>
        </a:p>
      </dsp:txBody>
      <dsp:txXfrm>
        <a:off x="0" y="3017295"/>
        <a:ext cx="10515600" cy="666086"/>
      </dsp:txXfrm>
    </dsp:sp>
    <dsp:sp modelId="{AE4618E6-0AEC-4C43-88FC-6EFEF233832D}">
      <dsp:nvSpPr>
        <dsp:cNvPr id="0" name=""/>
        <dsp:cNvSpPr/>
      </dsp:nvSpPr>
      <dsp:spPr>
        <a:xfrm>
          <a:off x="0" y="36833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0C1BA-8FB2-EE48-B48D-62606F373A15}">
      <dsp:nvSpPr>
        <dsp:cNvPr id="0" name=""/>
        <dsp:cNvSpPr/>
      </dsp:nvSpPr>
      <dsp:spPr>
        <a:xfrm>
          <a:off x="0" y="3683381"/>
          <a:ext cx="10515600" cy="66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当事人善意取得其他物权的</a:t>
          </a:r>
          <a:r>
            <a:rPr lang="en-US" altLang="zh-CN" sz="1900" b="0" i="0" u="none" kern="1200"/>
            <a:t>,</a:t>
          </a:r>
          <a:r>
            <a:rPr lang="zh-CN" altLang="en-US" sz="1900" b="0" i="0" u="none" kern="1200"/>
            <a:t>参照适用前两款规定。</a:t>
          </a:r>
        </a:p>
      </dsp:txBody>
      <dsp:txXfrm>
        <a:off x="0" y="3683381"/>
        <a:ext cx="10515600" cy="666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972EB-9B83-0148-8BA0-9C2E62E35F24}">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28753-EB14-5441-A287-73F8CC1EA486}">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第二百零九条　</a:t>
          </a:r>
          <a:r>
            <a:rPr lang="en-US" altLang="zh-CN" sz="2000" b="0" i="0" u="none" kern="1200"/>
            <a:t>【</a:t>
          </a:r>
          <a:r>
            <a:rPr lang="zh-CN" altLang="en-US" sz="2000" b="0" i="0" u="none" kern="1200"/>
            <a:t>不动产物权登记的效力</a:t>
          </a:r>
          <a:r>
            <a:rPr lang="en-US" altLang="zh-CN" sz="2000" b="0" i="0" u="none" kern="1200"/>
            <a:t>】</a:t>
          </a:r>
          <a:r>
            <a:rPr lang="zh-CN" altLang="en-US" sz="2000" b="0" i="0" u="none" kern="1200"/>
            <a:t>不动产物权的设立、变更、转让和消灭</a:t>
          </a:r>
          <a:r>
            <a:rPr lang="en-US" altLang="zh-CN" sz="2000" b="0" i="0" u="none" kern="1200"/>
            <a:t>,</a:t>
          </a:r>
          <a:r>
            <a:rPr lang="zh-CN" altLang="en-US" sz="2000" b="0" i="0" u="none" kern="1200"/>
            <a:t>经依法登记</a:t>
          </a:r>
          <a:r>
            <a:rPr lang="en-US" altLang="zh-CN" sz="2000" b="0" i="0" u="none" kern="1200"/>
            <a:t>,</a:t>
          </a:r>
          <a:r>
            <a:rPr lang="zh-CN" altLang="en-US" sz="2000" b="0" i="0" u="none" kern="1200"/>
            <a:t>发生效力</a:t>
          </a:r>
          <a:r>
            <a:rPr lang="en-US" altLang="zh-CN" sz="2000" b="0" i="0" u="none" kern="1200"/>
            <a:t>;</a:t>
          </a:r>
          <a:r>
            <a:rPr lang="zh-CN" altLang="en-US" sz="2000" b="0" i="0" u="none" kern="1200"/>
            <a:t>未经登记</a:t>
          </a:r>
          <a:r>
            <a:rPr lang="en-US" altLang="zh-CN" sz="2000" b="0" i="0" u="none" kern="1200"/>
            <a:t>,</a:t>
          </a:r>
          <a:r>
            <a:rPr lang="zh-CN" altLang="en-US" sz="2000" b="0" i="0" u="none" kern="1200"/>
            <a:t>不发生效力</a:t>
          </a:r>
          <a:r>
            <a:rPr lang="en-US" altLang="zh-CN" sz="2000" b="0" i="0" u="none" kern="1200"/>
            <a:t>,</a:t>
          </a:r>
          <a:r>
            <a:rPr lang="zh-CN" altLang="en-US" sz="2000" b="0" i="0" u="none" kern="1200"/>
            <a:t>但是法律另有规定的除外。</a:t>
          </a:r>
        </a:p>
      </dsp:txBody>
      <dsp:txXfrm>
        <a:off x="0" y="675"/>
        <a:ext cx="6900512" cy="1106957"/>
      </dsp:txXfrm>
    </dsp:sp>
    <dsp:sp modelId="{00A7215F-4D14-D744-8667-996B5874BECA}">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F3E7C-FFCF-8347-B209-B254C782F1B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依法属于国家所有的自然资源</a:t>
          </a:r>
          <a:r>
            <a:rPr lang="en-US" altLang="zh-CN" sz="2000" b="0" i="0" u="none" kern="1200"/>
            <a:t>,</a:t>
          </a:r>
          <a:r>
            <a:rPr lang="zh-CN" altLang="en-US" sz="2000" b="0" i="0" u="none" kern="1200"/>
            <a:t>所有权可以不登记。</a:t>
          </a:r>
        </a:p>
      </dsp:txBody>
      <dsp:txXfrm>
        <a:off x="0" y="1107633"/>
        <a:ext cx="6900512" cy="1106957"/>
      </dsp:txXfrm>
    </dsp:sp>
    <dsp:sp modelId="{00227EE4-6F51-E847-9AC0-8D457E5E6B18}">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3A7C-1C9C-184A-978A-00258C2AB18F}">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第二百一十条　</a:t>
          </a:r>
          <a:r>
            <a:rPr lang="en-US" altLang="zh-CN" sz="2000" b="0" i="0" u="none" kern="1200"/>
            <a:t>【</a:t>
          </a:r>
          <a:r>
            <a:rPr lang="zh-CN" altLang="en-US" sz="2000" b="0" i="0" u="none" kern="1200"/>
            <a:t>不动产登记机构和不动产统一登记</a:t>
          </a:r>
          <a:r>
            <a:rPr lang="en-US" altLang="zh-CN" sz="2000" b="0" i="0" u="none" kern="1200"/>
            <a:t>】</a:t>
          </a:r>
          <a:r>
            <a:rPr lang="zh-CN" altLang="en-US" sz="2000" b="0" i="0" u="none" kern="1200"/>
            <a:t>不动产登记</a:t>
          </a:r>
          <a:r>
            <a:rPr lang="en-US" altLang="zh-CN" sz="2000" b="0" i="0" u="none" kern="1200"/>
            <a:t>,</a:t>
          </a:r>
          <a:r>
            <a:rPr lang="zh-CN" altLang="en-US" sz="2000" b="0" i="0" u="none" kern="1200"/>
            <a:t>由不动产所在地的登记机构办理。</a:t>
          </a:r>
        </a:p>
      </dsp:txBody>
      <dsp:txXfrm>
        <a:off x="0" y="2214591"/>
        <a:ext cx="6900512" cy="1106957"/>
      </dsp:txXfrm>
    </dsp:sp>
    <dsp:sp modelId="{81F07F5B-D03B-1D4D-8D99-2FC2F33DCC19}">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A9827-005E-B648-A840-C86D61F444F1}">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国家对不动产实行统一登记制度。统一登记的范围、登记机构和登记办法</a:t>
          </a:r>
          <a:r>
            <a:rPr lang="en-US" altLang="zh-CN" sz="2000" b="0" i="0" u="none" kern="1200"/>
            <a:t>,</a:t>
          </a:r>
          <a:r>
            <a:rPr lang="zh-CN" altLang="en-US" sz="2000" b="0" i="0" u="none" kern="1200"/>
            <a:t>由法律、行政法规规定。</a:t>
          </a:r>
        </a:p>
      </dsp:txBody>
      <dsp:txXfrm>
        <a:off x="0" y="3321549"/>
        <a:ext cx="6900512" cy="1106957"/>
      </dsp:txXfrm>
    </dsp:sp>
    <dsp:sp modelId="{6002BD3E-D5C4-7642-8CEB-87F605F41537}">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FE615-C6B9-D948-8048-8B7D460BF63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第二百一十一条　</a:t>
          </a:r>
          <a:r>
            <a:rPr lang="en-US" altLang="zh-CN" sz="2000" b="0" i="0" u="none" kern="1200"/>
            <a:t>【</a:t>
          </a:r>
          <a:r>
            <a:rPr lang="zh-CN" altLang="en-US" sz="2000" b="0" i="0" u="none" kern="1200"/>
            <a:t>不动产登记申请资料</a:t>
          </a:r>
          <a:r>
            <a:rPr lang="en-US" altLang="zh-CN" sz="2000" b="0" i="0" u="none" kern="1200"/>
            <a:t>】</a:t>
          </a:r>
          <a:r>
            <a:rPr lang="zh-CN" altLang="en-US" sz="2000" b="0" i="0" u="none" kern="1200"/>
            <a:t>当事人申请登记</a:t>
          </a:r>
          <a:r>
            <a:rPr lang="en-US" altLang="zh-CN" sz="2000" b="0" i="0" u="none" kern="1200"/>
            <a:t>,</a:t>
          </a:r>
          <a:r>
            <a:rPr lang="zh-CN" altLang="en-US" sz="2000" b="0" i="0" u="none" kern="1200"/>
            <a:t>应当根据不同登记事项提供权属证明和不动产界址、面积等必要材料。</a:t>
          </a:r>
        </a:p>
      </dsp:txBody>
      <dsp:txXfrm>
        <a:off x="0" y="4428507"/>
        <a:ext cx="6900512" cy="11069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CB8BD-E17C-144E-8478-2D6020C6C6B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D4602-307A-0E47-8811-30131B1170C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第三百一十二条　</a:t>
          </a:r>
          <a:r>
            <a:rPr lang="en-US" altLang="zh-CN" sz="1400" b="0" i="0" u="none" kern="1200"/>
            <a:t>【</a:t>
          </a:r>
          <a:r>
            <a:rPr lang="zh-CN" altLang="en-US" sz="1400" b="0" i="0" u="none" kern="1200"/>
            <a:t>遗失物的善意取得</a:t>
          </a:r>
          <a:r>
            <a:rPr lang="en-US" altLang="zh-CN" sz="1400" b="0" i="0" u="none" kern="1200"/>
            <a:t>】</a:t>
          </a:r>
          <a:r>
            <a:rPr lang="zh-CN" altLang="en-US" sz="1400" b="0" i="0" u="none" kern="1200"/>
            <a:t>所有权人或者其他权利人有权追回遗失物。该遗失物通过转让被他人占有的</a:t>
          </a:r>
          <a:r>
            <a:rPr lang="en-US" altLang="zh-CN" sz="1400" b="0" i="0" u="none" kern="1200"/>
            <a:t>,</a:t>
          </a:r>
          <a:r>
            <a:rPr lang="zh-CN" altLang="en-US" sz="1400" b="0" i="0" u="none" kern="1200"/>
            <a:t>权利人有权向无处分权人请求损害赔偿</a:t>
          </a:r>
          <a:r>
            <a:rPr lang="en-US" altLang="zh-CN" sz="1400" b="0" i="0" u="none" kern="1200"/>
            <a:t>,</a:t>
          </a:r>
          <a:r>
            <a:rPr lang="zh-CN" altLang="en-US" sz="1400" b="0" i="0" u="none" kern="1200"/>
            <a:t>或者自知道或者应当知道受让人之日起二年内向受让人请求返还原物</a:t>
          </a:r>
          <a:r>
            <a:rPr lang="en-US" altLang="zh-CN" sz="1400" b="0" i="0" u="none" kern="1200"/>
            <a:t>;</a:t>
          </a:r>
          <a:r>
            <a:rPr lang="zh-CN" altLang="en-US" sz="1400" b="0" i="0" u="none" kern="1200"/>
            <a:t>但是</a:t>
          </a:r>
          <a:r>
            <a:rPr lang="en-US" altLang="zh-CN" sz="1400" b="0" i="0" u="none" kern="1200"/>
            <a:t>,</a:t>
          </a:r>
          <a:r>
            <a:rPr lang="zh-CN" altLang="en-US" sz="1400" b="0" i="0" u="none" kern="1200"/>
            <a:t>受让人通过拍卖或者向具有经营资格的经营者购得该遗失物的</a:t>
          </a:r>
          <a:r>
            <a:rPr lang="en-US" altLang="zh-CN" sz="1400" b="0" i="0" u="none" kern="1200"/>
            <a:t>,</a:t>
          </a:r>
          <a:r>
            <a:rPr lang="zh-CN" altLang="en-US" sz="1400" b="0" i="0" u="none" kern="1200"/>
            <a:t>权利人请求返还原物时应当支付受让人所付的费用。权利人向受让人支付所付费用后</a:t>
          </a:r>
          <a:r>
            <a:rPr lang="en-US" altLang="zh-CN" sz="1400" b="0" i="0" u="none" kern="1200"/>
            <a:t>,</a:t>
          </a:r>
          <a:r>
            <a:rPr lang="zh-CN" altLang="en-US" sz="1400" b="0" i="0" u="none" kern="1200"/>
            <a:t>有权向无处分权人追偿。</a:t>
          </a:r>
        </a:p>
      </dsp:txBody>
      <dsp:txXfrm>
        <a:off x="0" y="0"/>
        <a:ext cx="6492875" cy="1276350"/>
      </dsp:txXfrm>
    </dsp:sp>
    <dsp:sp modelId="{91C31317-7668-6E41-812E-2ADCCDCE472A}">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912B9-3799-BF4A-9CFD-961A31814411}">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第三百一十三条　</a:t>
          </a:r>
          <a:r>
            <a:rPr lang="en-US" altLang="zh-CN" sz="1400" b="0" i="0" u="none" kern="1200"/>
            <a:t>【</a:t>
          </a:r>
          <a:r>
            <a:rPr lang="zh-CN" altLang="en-US" sz="1400" b="0" i="0" u="none" kern="1200"/>
            <a:t>善意取得的动产上原有权利的消灭</a:t>
          </a:r>
          <a:r>
            <a:rPr lang="en-US" altLang="zh-CN" sz="1400" b="0" i="0" u="none" kern="1200"/>
            <a:t>】</a:t>
          </a:r>
          <a:r>
            <a:rPr lang="zh-CN" altLang="en-US" sz="1400" b="0" i="0" u="none" kern="1200"/>
            <a:t>善意受让人取得动产后</a:t>
          </a:r>
          <a:r>
            <a:rPr lang="en-US" altLang="zh-CN" sz="1400" b="0" i="0" u="none" kern="1200"/>
            <a:t>,</a:t>
          </a:r>
          <a:r>
            <a:rPr lang="zh-CN" altLang="en-US" sz="1400" b="0" i="0" u="none" kern="1200"/>
            <a:t>该动产上的原有权利消灭。但是</a:t>
          </a:r>
          <a:r>
            <a:rPr lang="en-US" altLang="zh-CN" sz="1400" b="0" i="0" u="none" kern="1200"/>
            <a:t>,</a:t>
          </a:r>
          <a:r>
            <a:rPr lang="zh-CN" altLang="en-US" sz="1400" b="0" i="0" u="none" kern="1200"/>
            <a:t>善意受让人在受让时知道或者应当知道该权利的除外。</a:t>
          </a:r>
        </a:p>
      </dsp:txBody>
      <dsp:txXfrm>
        <a:off x="0" y="1276350"/>
        <a:ext cx="6492875" cy="1276350"/>
      </dsp:txXfrm>
    </dsp:sp>
    <dsp:sp modelId="{732D9962-5EC5-9D4E-927B-75EC3D46C83B}">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E201B-0C2C-EF4F-B9BD-AEEE2A1C3CC8}">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第三百一十四条　</a:t>
          </a:r>
          <a:r>
            <a:rPr lang="en-US" altLang="zh-CN" sz="1400" b="0" i="0" u="none" kern="1200"/>
            <a:t>【</a:t>
          </a:r>
          <a:r>
            <a:rPr lang="zh-CN" altLang="en-US" sz="1400" b="0" i="0" u="none" kern="1200"/>
            <a:t>拾得遗失物的返还</a:t>
          </a:r>
          <a:r>
            <a:rPr lang="en-US" altLang="zh-CN" sz="1400" b="0" i="0" u="none" kern="1200"/>
            <a:t>】</a:t>
          </a:r>
          <a:r>
            <a:rPr lang="zh-CN" altLang="en-US" sz="1400" b="0" i="0" u="none" kern="1200"/>
            <a:t>拾得遗失物</a:t>
          </a:r>
          <a:r>
            <a:rPr lang="en-US" altLang="zh-CN" sz="1400" b="0" i="0" u="none" kern="1200"/>
            <a:t>,</a:t>
          </a:r>
          <a:r>
            <a:rPr lang="zh-CN" altLang="en-US" sz="1400" b="0" i="0" u="none" kern="1200"/>
            <a:t>应当返还权利人。拾得人应当及时通知权利人领取</a:t>
          </a:r>
          <a:r>
            <a:rPr lang="en-US" altLang="zh-CN" sz="1400" b="0" i="0" u="none" kern="1200"/>
            <a:t>,</a:t>
          </a:r>
          <a:r>
            <a:rPr lang="zh-CN" altLang="en-US" sz="1400" b="0" i="0" u="none" kern="1200"/>
            <a:t>或者送交公安等有关部门。</a:t>
          </a:r>
        </a:p>
      </dsp:txBody>
      <dsp:txXfrm>
        <a:off x="0" y="2552700"/>
        <a:ext cx="6492875" cy="1276350"/>
      </dsp:txXfrm>
    </dsp:sp>
    <dsp:sp modelId="{6D920B8B-C823-CE4A-BDD1-96ACD310CB2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6E2C2-703D-A64F-841F-7FA865E2408F}">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第三百一十五条　</a:t>
          </a:r>
          <a:r>
            <a:rPr lang="en-US" altLang="zh-CN" sz="1400" b="0" i="0" u="none" kern="1200"/>
            <a:t>【</a:t>
          </a:r>
          <a:r>
            <a:rPr lang="zh-CN" altLang="en-US" sz="1400" b="0" i="0" u="none" kern="1200"/>
            <a:t>有关部门收到遗失物的处理</a:t>
          </a:r>
          <a:r>
            <a:rPr lang="en-US" altLang="zh-CN" sz="1400" b="0" i="0" u="none" kern="1200"/>
            <a:t>】</a:t>
          </a:r>
          <a:r>
            <a:rPr lang="zh-CN" altLang="en-US" sz="1400" b="0" i="0" u="none" kern="1200"/>
            <a:t>有关部门收到遗失物</a:t>
          </a:r>
          <a:r>
            <a:rPr lang="en-US" altLang="zh-CN" sz="1400" b="0" i="0" u="none" kern="1200"/>
            <a:t>,</a:t>
          </a:r>
          <a:r>
            <a:rPr lang="zh-CN" altLang="en-US" sz="1400" b="0" i="0" u="none" kern="1200"/>
            <a:t>知道权利人的</a:t>
          </a:r>
          <a:r>
            <a:rPr lang="en-US" altLang="zh-CN" sz="1400" b="0" i="0" u="none" kern="1200"/>
            <a:t>,</a:t>
          </a:r>
          <a:r>
            <a:rPr lang="zh-CN" altLang="en-US" sz="1400" b="0" i="0" u="none" kern="1200"/>
            <a:t>应当及时通知其领取</a:t>
          </a:r>
          <a:r>
            <a:rPr lang="en-US" altLang="zh-CN" sz="1400" b="0" i="0" u="none" kern="1200"/>
            <a:t>;</a:t>
          </a:r>
          <a:r>
            <a:rPr lang="zh-CN" altLang="en-US" sz="1400" b="0" i="0" u="none" kern="1200"/>
            <a:t>不知道的</a:t>
          </a:r>
          <a:r>
            <a:rPr lang="en-US" altLang="zh-CN" sz="1400" b="0" i="0" u="none" kern="1200"/>
            <a:t>,</a:t>
          </a:r>
          <a:r>
            <a:rPr lang="zh-CN" altLang="en-US" sz="1400" b="0" i="0" u="none" kern="1200"/>
            <a:t>应当及时发布招领公告。</a:t>
          </a:r>
        </a:p>
      </dsp:txBody>
      <dsp:txXfrm>
        <a:off x="0" y="3829050"/>
        <a:ext cx="6492875" cy="127635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CAF88-D3CE-CE4C-B17A-23A6F8C53D8C}">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F235B-881E-5444-9D93-8B248EB5F1CE}">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第三百一十六条　</a:t>
          </a:r>
          <a:r>
            <a:rPr lang="en-US" altLang="zh-CN" sz="1600" b="0" i="0" u="none" kern="1200"/>
            <a:t>【</a:t>
          </a:r>
          <a:r>
            <a:rPr lang="zh-CN" altLang="en-US" sz="1600" b="0" i="0" u="none" kern="1200"/>
            <a:t>拾得人及有关部门妥善保管遗失物义务</a:t>
          </a:r>
          <a:r>
            <a:rPr lang="en-US" altLang="zh-CN" sz="1600" b="0" i="0" u="none" kern="1200"/>
            <a:t>】</a:t>
          </a:r>
          <a:r>
            <a:rPr lang="zh-CN" altLang="en-US" sz="1600" b="0" i="0" u="none" kern="1200"/>
            <a:t>拾得人在遗失物送交有关部门前</a:t>
          </a:r>
          <a:r>
            <a:rPr lang="en-US" altLang="zh-CN" sz="1600" b="0" i="0" u="none" kern="1200"/>
            <a:t>,</a:t>
          </a:r>
          <a:r>
            <a:rPr lang="zh-CN" altLang="en-US" sz="1600" b="0" i="0" u="none" kern="1200"/>
            <a:t>有关部门在遗失物被领取前</a:t>
          </a:r>
          <a:r>
            <a:rPr lang="en-US" altLang="zh-CN" sz="1600" b="0" i="0" u="none" kern="1200"/>
            <a:t>,</a:t>
          </a:r>
          <a:r>
            <a:rPr lang="zh-CN" altLang="en-US" sz="1600" b="0" i="0" u="none" kern="1200"/>
            <a:t>应当妥善保管遗失物。因故意或者重大过失致使遗失物毁损、灭失的</a:t>
          </a:r>
          <a:r>
            <a:rPr lang="en-US" altLang="zh-CN" sz="1600" b="0" i="0" u="none" kern="1200"/>
            <a:t>,</a:t>
          </a:r>
          <a:r>
            <a:rPr lang="zh-CN" altLang="en-US" sz="1600" b="0" i="0" u="none" kern="1200"/>
            <a:t>应当承担民事责任。</a:t>
          </a:r>
        </a:p>
      </dsp:txBody>
      <dsp:txXfrm>
        <a:off x="0" y="623"/>
        <a:ext cx="6492875" cy="1020830"/>
      </dsp:txXfrm>
    </dsp:sp>
    <dsp:sp modelId="{B058349A-B93D-844A-9EA3-49EE5AACFEA3}">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E5B27-026D-3E4A-BAB5-D961F1ACFBB7}">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第三百一十七条　</a:t>
          </a:r>
          <a:r>
            <a:rPr lang="en-US" altLang="zh-CN" sz="1600" b="0" i="0" u="none" kern="1200"/>
            <a:t>【</a:t>
          </a:r>
          <a:r>
            <a:rPr lang="zh-CN" altLang="en-US" sz="1600" b="0" i="0" u="none" kern="1200"/>
            <a:t>权利人在领取遗失物时应尽义务</a:t>
          </a:r>
          <a:r>
            <a:rPr lang="en-US" altLang="zh-CN" sz="1600" b="0" i="0" u="none" kern="1200"/>
            <a:t>】</a:t>
          </a:r>
          <a:r>
            <a:rPr lang="zh-CN" altLang="en-US" sz="1600" b="0" i="0" u="none" kern="1200"/>
            <a:t>权利人领取遗失物时</a:t>
          </a:r>
          <a:r>
            <a:rPr lang="en-US" altLang="zh-CN" sz="1600" b="0" i="0" u="none" kern="1200"/>
            <a:t>,</a:t>
          </a:r>
          <a:r>
            <a:rPr lang="zh-CN" altLang="en-US" sz="1600" b="0" i="0" u="none" kern="1200"/>
            <a:t>应当向拾得人或者有关部门支付保管遗失物等支出的必要费用。</a:t>
          </a:r>
        </a:p>
      </dsp:txBody>
      <dsp:txXfrm>
        <a:off x="0" y="1021453"/>
        <a:ext cx="6492875" cy="1020830"/>
      </dsp:txXfrm>
    </dsp:sp>
    <dsp:sp modelId="{3BABD462-074C-6345-BED3-68B77AAE874B}">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28286-4E3C-DB4B-9D55-A93CBC17B85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权利人悬赏寻找遗失物的</a:t>
          </a:r>
          <a:r>
            <a:rPr lang="en-US" altLang="zh-CN" sz="1600" b="0" i="0" u="none" kern="1200"/>
            <a:t>,</a:t>
          </a:r>
          <a:r>
            <a:rPr lang="zh-CN" altLang="en-US" sz="1600" b="0" i="0" u="none" kern="1200"/>
            <a:t>领取遗失物时应当按照承诺履行义务。</a:t>
          </a:r>
        </a:p>
      </dsp:txBody>
      <dsp:txXfrm>
        <a:off x="0" y="2042284"/>
        <a:ext cx="6492875" cy="1020830"/>
      </dsp:txXfrm>
    </dsp:sp>
    <dsp:sp modelId="{A2A0D219-8B35-3E4A-9619-76CAF4467F94}">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1F74-E9E0-3C40-8490-1BDD5571AE46}">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拾得人侵占遗失物的</a:t>
          </a:r>
          <a:r>
            <a:rPr lang="en-US" altLang="zh-CN" sz="1600" b="0" i="0" u="none" kern="1200"/>
            <a:t>,</a:t>
          </a:r>
          <a:r>
            <a:rPr lang="zh-CN" altLang="en-US" sz="1600" b="0" i="0" u="none" kern="1200"/>
            <a:t>无权请求保管遗失物等支出的费用</a:t>
          </a:r>
          <a:r>
            <a:rPr lang="en-US" altLang="zh-CN" sz="1600" b="0" i="0" u="none" kern="1200"/>
            <a:t>,</a:t>
          </a:r>
          <a:r>
            <a:rPr lang="zh-CN" altLang="en-US" sz="1600" b="0" i="0" u="none" kern="1200"/>
            <a:t>也无权请求权利人按照承诺履行义务。</a:t>
          </a:r>
        </a:p>
      </dsp:txBody>
      <dsp:txXfrm>
        <a:off x="0" y="3063115"/>
        <a:ext cx="6492875" cy="1020830"/>
      </dsp:txXfrm>
    </dsp:sp>
    <dsp:sp modelId="{7B3CEFD7-8F53-E442-B8C7-CFBE947A8CFB}">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30114-06F1-C24A-9557-C621FFE7A53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第三百一十八条　</a:t>
          </a:r>
          <a:r>
            <a:rPr lang="en-US" altLang="zh-CN" sz="1600" b="0" i="0" u="none" kern="1200"/>
            <a:t>【</a:t>
          </a:r>
          <a:r>
            <a:rPr lang="zh-CN" altLang="en-US" sz="1600" b="0" i="0" u="none" kern="1200"/>
            <a:t>公告期满无人认领的遗失物归属</a:t>
          </a:r>
          <a:r>
            <a:rPr lang="en-US" altLang="zh-CN" sz="1600" b="0" i="0" u="none" kern="1200"/>
            <a:t>】</a:t>
          </a:r>
          <a:r>
            <a:rPr lang="zh-CN" altLang="en-US" sz="1600" b="0" i="0" u="none" kern="1200"/>
            <a:t>遗失物自发布招领公告之日起一年内无人认领的</a:t>
          </a:r>
          <a:r>
            <a:rPr lang="en-US" altLang="zh-CN" sz="1600" b="0" i="0" u="none" kern="1200"/>
            <a:t>,</a:t>
          </a:r>
          <a:r>
            <a:rPr lang="zh-CN" altLang="en-US" sz="1600" b="0" i="0" u="none" kern="1200"/>
            <a:t>归国家所有。</a:t>
          </a:r>
        </a:p>
      </dsp:txBody>
      <dsp:txXfrm>
        <a:off x="0" y="4083946"/>
        <a:ext cx="6492875" cy="102083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EE24A-6D5D-A34B-8C3E-64FB2E869F0A}">
      <dsp:nvSpPr>
        <dsp:cNvPr id="0" name=""/>
        <dsp:cNvSpPr/>
      </dsp:nvSpPr>
      <dsp:spPr>
        <a:xfrm>
          <a:off x="0" y="1451"/>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FFD30-4E34-2F4D-BF2D-BECF2E037BDD}">
      <dsp:nvSpPr>
        <dsp:cNvPr id="0" name=""/>
        <dsp:cNvSpPr/>
      </dsp:nvSpPr>
      <dsp:spPr>
        <a:xfrm>
          <a:off x="0" y="1451"/>
          <a:ext cx="6492875" cy="90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第三百一十九条　</a:t>
          </a:r>
          <a:r>
            <a:rPr lang="en-US" altLang="zh-CN" sz="1600" b="0" i="0" u="none" kern="1200"/>
            <a:t>【</a:t>
          </a:r>
          <a:r>
            <a:rPr lang="zh-CN" altLang="en-US" sz="1600" b="0" i="0" u="none" kern="1200"/>
            <a:t>拾得漂流物、发现埋藏物或隐藏物</a:t>
          </a:r>
          <a:r>
            <a:rPr lang="en-US" altLang="zh-CN" sz="1600" b="0" i="0" u="none" kern="1200"/>
            <a:t>】</a:t>
          </a:r>
          <a:r>
            <a:rPr lang="zh-CN" altLang="en-US" sz="1600" b="0" i="0" u="none" kern="1200"/>
            <a:t>拾得漂流物、发现埋藏物或者隐藏物的</a:t>
          </a:r>
          <a:r>
            <a:rPr lang="en-US" altLang="zh-CN" sz="1600" b="0" i="0" u="none" kern="1200"/>
            <a:t>,</a:t>
          </a:r>
          <a:r>
            <a:rPr lang="zh-CN" altLang="en-US" sz="1600" b="0" i="0" u="none" kern="1200"/>
            <a:t>参照适用拾得遗失物的有关规定。法律另有规定的</a:t>
          </a:r>
          <a:r>
            <a:rPr lang="en-US" altLang="zh-CN" sz="1600" b="0" i="0" u="none" kern="1200"/>
            <a:t>,</a:t>
          </a:r>
          <a:r>
            <a:rPr lang="zh-CN" altLang="en-US" sz="1600" b="0" i="0" u="none" kern="1200"/>
            <a:t>依照其规定。</a:t>
          </a:r>
        </a:p>
      </dsp:txBody>
      <dsp:txXfrm>
        <a:off x="0" y="1451"/>
        <a:ext cx="6492875" cy="906158"/>
      </dsp:txXfrm>
    </dsp:sp>
    <dsp:sp modelId="{F61EADF4-7206-FE47-A44D-BB8D7882EC9F}">
      <dsp:nvSpPr>
        <dsp:cNvPr id="0" name=""/>
        <dsp:cNvSpPr/>
      </dsp:nvSpPr>
      <dsp:spPr>
        <a:xfrm>
          <a:off x="0" y="90760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7105B-BD88-7447-8BF2-053193F145B7}">
      <dsp:nvSpPr>
        <dsp:cNvPr id="0" name=""/>
        <dsp:cNvSpPr/>
      </dsp:nvSpPr>
      <dsp:spPr>
        <a:xfrm>
          <a:off x="0" y="907609"/>
          <a:ext cx="6492875" cy="90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第三百二十条　</a:t>
          </a:r>
          <a:r>
            <a:rPr lang="en-US" altLang="zh-CN" sz="1600" b="0" i="0" u="none" kern="1200"/>
            <a:t>【</a:t>
          </a:r>
          <a:r>
            <a:rPr lang="zh-CN" altLang="en-US" sz="1600" b="0" i="0" u="none" kern="1200"/>
            <a:t>从物所有权的转移</a:t>
          </a:r>
          <a:r>
            <a:rPr lang="en-US" altLang="zh-CN" sz="1600" b="0" i="0" u="none" kern="1200"/>
            <a:t>】</a:t>
          </a:r>
          <a:r>
            <a:rPr lang="zh-CN" altLang="en-US" sz="1600" b="0" i="0" u="none" kern="1200"/>
            <a:t>主物转让的</a:t>
          </a:r>
          <a:r>
            <a:rPr lang="en-US" altLang="zh-CN" sz="1600" b="0" i="0" u="none" kern="1200"/>
            <a:t>,</a:t>
          </a:r>
          <a:r>
            <a:rPr lang="zh-CN" altLang="en-US" sz="1600" b="0" i="0" u="none" kern="1200"/>
            <a:t>从物随主物转让</a:t>
          </a:r>
          <a:r>
            <a:rPr lang="en-US" altLang="zh-CN" sz="1600" b="0" i="0" u="none" kern="1200"/>
            <a:t>,</a:t>
          </a:r>
          <a:r>
            <a:rPr lang="zh-CN" altLang="en-US" sz="1600" b="0" i="0" u="none" kern="1200"/>
            <a:t>但是当事人另有约定的除外。</a:t>
          </a:r>
        </a:p>
      </dsp:txBody>
      <dsp:txXfrm>
        <a:off x="0" y="907609"/>
        <a:ext cx="6492875" cy="906158"/>
      </dsp:txXfrm>
    </dsp:sp>
    <dsp:sp modelId="{5ACA12F2-EF05-A54D-B753-A78F45D01121}">
      <dsp:nvSpPr>
        <dsp:cNvPr id="0" name=""/>
        <dsp:cNvSpPr/>
      </dsp:nvSpPr>
      <dsp:spPr>
        <a:xfrm>
          <a:off x="0" y="1813768"/>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E124E-5DDD-A94A-9F06-094272627595}">
      <dsp:nvSpPr>
        <dsp:cNvPr id="0" name=""/>
        <dsp:cNvSpPr/>
      </dsp:nvSpPr>
      <dsp:spPr>
        <a:xfrm>
          <a:off x="0" y="1813768"/>
          <a:ext cx="6492875" cy="90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第三百二十一条　</a:t>
          </a:r>
          <a:r>
            <a:rPr lang="en-US" altLang="zh-CN" sz="1600" b="0" i="0" u="none" kern="1200"/>
            <a:t>【</a:t>
          </a:r>
          <a:r>
            <a:rPr lang="zh-CN" altLang="en-US" sz="1600" b="0" i="0" u="none" kern="1200"/>
            <a:t>天然孳息和法定孳息的归属</a:t>
          </a:r>
          <a:r>
            <a:rPr lang="en-US" altLang="zh-CN" sz="1600" b="0" i="0" u="none" kern="1200"/>
            <a:t>】</a:t>
          </a:r>
          <a:r>
            <a:rPr lang="zh-CN" altLang="en-US" sz="1600" b="0" i="0" u="none" kern="1200"/>
            <a:t>天然孳息</a:t>
          </a:r>
          <a:r>
            <a:rPr lang="en-US" altLang="zh-CN" sz="1600" b="0" i="0" u="none" kern="1200"/>
            <a:t>,</a:t>
          </a:r>
          <a:r>
            <a:rPr lang="zh-CN" altLang="en-US" sz="1600" b="0" i="0" u="none" kern="1200"/>
            <a:t>由所有权人取得</a:t>
          </a:r>
          <a:r>
            <a:rPr lang="en-US" altLang="zh-CN" sz="1600" b="0" i="0" u="none" kern="1200"/>
            <a:t>;</a:t>
          </a:r>
          <a:r>
            <a:rPr lang="zh-CN" altLang="en-US" sz="1600" b="0" i="0" u="none" kern="1200"/>
            <a:t>既有所有权人又有用益物权人的</a:t>
          </a:r>
          <a:r>
            <a:rPr lang="en-US" altLang="zh-CN" sz="1600" b="0" i="0" u="none" kern="1200"/>
            <a:t>,</a:t>
          </a:r>
          <a:r>
            <a:rPr lang="zh-CN" altLang="en-US" sz="1600" b="0" i="0" u="none" kern="1200"/>
            <a:t>由用益物权人取得。当事人另有约定的</a:t>
          </a:r>
          <a:r>
            <a:rPr lang="en-US" altLang="zh-CN" sz="1600" b="0" i="0" u="none" kern="1200"/>
            <a:t>,</a:t>
          </a:r>
          <a:r>
            <a:rPr lang="zh-CN" altLang="en-US" sz="1600" b="0" i="0" u="none" kern="1200"/>
            <a:t>按照其约定。</a:t>
          </a:r>
        </a:p>
      </dsp:txBody>
      <dsp:txXfrm>
        <a:off x="0" y="1813768"/>
        <a:ext cx="6492875" cy="906158"/>
      </dsp:txXfrm>
    </dsp:sp>
    <dsp:sp modelId="{AE9FD454-6AC4-E74D-93FC-358DC7261627}">
      <dsp:nvSpPr>
        <dsp:cNvPr id="0" name=""/>
        <dsp:cNvSpPr/>
      </dsp:nvSpPr>
      <dsp:spPr>
        <a:xfrm>
          <a:off x="0" y="2719927"/>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41729-87CC-E54D-A2BE-D11E814A4833}">
      <dsp:nvSpPr>
        <dsp:cNvPr id="0" name=""/>
        <dsp:cNvSpPr/>
      </dsp:nvSpPr>
      <dsp:spPr>
        <a:xfrm>
          <a:off x="0" y="2719927"/>
          <a:ext cx="6492875" cy="90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法定孳息</a:t>
          </a:r>
          <a:r>
            <a:rPr lang="en-US" altLang="zh-CN" sz="1600" b="0" i="0" u="none" kern="1200"/>
            <a:t>,</a:t>
          </a:r>
          <a:r>
            <a:rPr lang="zh-CN" altLang="en-US" sz="1600" b="0" i="0" u="none" kern="1200"/>
            <a:t>当事人有约定的</a:t>
          </a:r>
          <a:r>
            <a:rPr lang="en-US" altLang="zh-CN" sz="1600" b="0" i="0" u="none" kern="1200"/>
            <a:t>,</a:t>
          </a:r>
          <a:r>
            <a:rPr lang="zh-CN" altLang="en-US" sz="1600" b="0" i="0" u="none" kern="1200"/>
            <a:t>按照约定取得</a:t>
          </a:r>
          <a:r>
            <a:rPr lang="en-US" altLang="zh-CN" sz="1600" b="0" i="0" u="none" kern="1200"/>
            <a:t>;</a:t>
          </a:r>
          <a:r>
            <a:rPr lang="zh-CN" altLang="en-US" sz="1600" b="0" i="0" u="none" kern="1200"/>
            <a:t>没有约定或者约定不明确的</a:t>
          </a:r>
          <a:r>
            <a:rPr lang="en-US" altLang="zh-CN" sz="1600" b="0" i="0" u="none" kern="1200"/>
            <a:t>,</a:t>
          </a:r>
          <a:r>
            <a:rPr lang="zh-CN" altLang="en-US" sz="1600" b="0" i="0" u="none" kern="1200"/>
            <a:t>按照交易习惯取得。</a:t>
          </a:r>
        </a:p>
      </dsp:txBody>
      <dsp:txXfrm>
        <a:off x="0" y="2719927"/>
        <a:ext cx="6492875" cy="906158"/>
      </dsp:txXfrm>
    </dsp:sp>
    <dsp:sp modelId="{13993B5D-52B0-DD43-AA91-5290F69666F6}">
      <dsp:nvSpPr>
        <dsp:cNvPr id="0" name=""/>
        <dsp:cNvSpPr/>
      </dsp:nvSpPr>
      <dsp:spPr>
        <a:xfrm>
          <a:off x="0" y="362608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67BF7-46D2-F94F-AF5E-A0F8835C1B47}">
      <dsp:nvSpPr>
        <dsp:cNvPr id="0" name=""/>
        <dsp:cNvSpPr/>
      </dsp:nvSpPr>
      <dsp:spPr>
        <a:xfrm>
          <a:off x="0" y="3626085"/>
          <a:ext cx="6486534" cy="1477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第三百二十二条　</a:t>
          </a:r>
          <a:r>
            <a:rPr lang="en-US" altLang="zh-CN" sz="1600" b="0" i="0" u="none" kern="1200" dirty="0"/>
            <a:t>【</a:t>
          </a:r>
          <a:r>
            <a:rPr lang="zh-CN" altLang="en-US" sz="1600" b="0" i="0" u="none" kern="1200" dirty="0"/>
            <a:t>添附取得物的归属</a:t>
          </a:r>
          <a:r>
            <a:rPr lang="en-US" altLang="zh-CN" sz="1600" b="0" i="0" u="none" kern="1200" dirty="0"/>
            <a:t>】</a:t>
          </a:r>
          <a:r>
            <a:rPr lang="zh-CN" altLang="en-US" sz="1600" b="0" i="0" u="none" kern="1200" dirty="0"/>
            <a:t>因加工、附合、混合而产生的物的归属</a:t>
          </a:r>
          <a:r>
            <a:rPr lang="en-US" altLang="zh-CN" sz="1600" b="0" i="0" u="none" kern="1200" dirty="0"/>
            <a:t>,</a:t>
          </a:r>
          <a:r>
            <a:rPr lang="zh-CN" altLang="en-US" sz="1600" b="0" i="0" u="none" kern="1200" dirty="0"/>
            <a:t>有约定的</a:t>
          </a:r>
          <a:r>
            <a:rPr lang="en-US" altLang="zh-CN" sz="1600" b="0" i="0" u="none" kern="1200" dirty="0"/>
            <a:t>,</a:t>
          </a:r>
          <a:r>
            <a:rPr lang="zh-CN" altLang="en-US" sz="1600" b="0" i="0" u="none" kern="1200" dirty="0"/>
            <a:t>按照约定</a:t>
          </a:r>
          <a:r>
            <a:rPr lang="en-US" altLang="zh-CN" sz="1600" b="0" i="0" u="none" kern="1200" dirty="0"/>
            <a:t>;</a:t>
          </a:r>
          <a:r>
            <a:rPr lang="zh-CN" altLang="en-US" sz="1600" b="0" i="0" u="none" kern="1200" dirty="0"/>
            <a:t>没有约定或者约定不明确的</a:t>
          </a:r>
          <a:r>
            <a:rPr lang="en-US" altLang="zh-CN" sz="1600" b="0" i="0" u="none" kern="1200" dirty="0"/>
            <a:t>,</a:t>
          </a:r>
          <a:r>
            <a:rPr lang="zh-CN" altLang="en-US" sz="1600" b="0" i="0" u="none" kern="1200" dirty="0"/>
            <a:t>依照法律规定</a:t>
          </a:r>
          <a:r>
            <a:rPr lang="en-US" altLang="zh-CN" sz="1600" b="0" i="0" u="none" kern="1200" dirty="0"/>
            <a:t>;</a:t>
          </a:r>
          <a:r>
            <a:rPr lang="zh-CN" altLang="en-US" sz="1600" b="0" i="0" u="none" kern="1200" dirty="0"/>
            <a:t>法律没有规定的</a:t>
          </a:r>
          <a:r>
            <a:rPr lang="en-US" altLang="zh-CN" sz="1600" b="0" i="0" u="none" kern="1200" dirty="0"/>
            <a:t>,</a:t>
          </a:r>
          <a:r>
            <a:rPr lang="zh-CN" altLang="en-US" sz="1600" b="0" i="0" u="none" kern="1200" dirty="0"/>
            <a:t>按照充分发挥物的效用以及保护无过错当事人的原则确定。因一方当事人的过错或者确定物的归属造成另一方当事人损害的</a:t>
          </a:r>
          <a:r>
            <a:rPr lang="en-US" altLang="zh-CN" sz="1600" b="0" i="0" u="none" kern="1200" dirty="0"/>
            <a:t>,</a:t>
          </a:r>
          <a:r>
            <a:rPr lang="zh-CN" altLang="en-US" sz="1600" b="0" i="0" u="none" kern="1200" dirty="0"/>
            <a:t>应当给予赔偿或者补偿。</a:t>
          </a:r>
        </a:p>
      </dsp:txBody>
      <dsp:txXfrm>
        <a:off x="0" y="3626085"/>
        <a:ext cx="6486534" cy="147786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FAE6A-7447-634C-845D-6BA02B8A19BB}">
      <dsp:nvSpPr>
        <dsp:cNvPr id="0" name=""/>
        <dsp:cNvSpPr/>
      </dsp:nvSpPr>
      <dsp:spPr>
        <a:xfrm>
          <a:off x="0" y="2815"/>
          <a:ext cx="7118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DD031-6589-1445-8F6A-E8F3DA5B26A5}">
      <dsp:nvSpPr>
        <dsp:cNvPr id="0" name=""/>
        <dsp:cNvSpPr/>
      </dsp:nvSpPr>
      <dsp:spPr>
        <a:xfrm>
          <a:off x="0" y="2815"/>
          <a:ext cx="7118891" cy="70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第三百二十三条　</a:t>
          </a:r>
          <a:r>
            <a:rPr lang="en-US" altLang="zh-CN" sz="1600" b="0" i="0" u="none" kern="1200"/>
            <a:t>【</a:t>
          </a:r>
          <a:r>
            <a:rPr lang="zh-CN" altLang="en-US" sz="1600" b="0" i="0" u="none" kern="1200"/>
            <a:t>用益物权的定义</a:t>
          </a:r>
          <a:r>
            <a:rPr lang="en-US" altLang="zh-CN" sz="1600" b="0" i="0" u="none" kern="1200"/>
            <a:t>】</a:t>
          </a:r>
          <a:r>
            <a:rPr lang="zh-CN" altLang="en-US" sz="1600" b="0" i="0" u="none" kern="1200"/>
            <a:t>用益物权人对他人所有的不动产或者动产</a:t>
          </a:r>
          <a:r>
            <a:rPr lang="en-US" altLang="zh-CN" sz="1600" b="0" i="0" u="none" kern="1200"/>
            <a:t>,</a:t>
          </a:r>
          <a:r>
            <a:rPr lang="zh-CN" altLang="en-US" sz="1600" b="0" i="0" u="none" kern="1200"/>
            <a:t>依法享有占有、使用和收益的权利。</a:t>
          </a:r>
        </a:p>
      </dsp:txBody>
      <dsp:txXfrm>
        <a:off x="0" y="2815"/>
        <a:ext cx="7118891" cy="703765"/>
      </dsp:txXfrm>
    </dsp:sp>
    <dsp:sp modelId="{C57CD9B7-11A8-3842-A310-A2C32B418958}">
      <dsp:nvSpPr>
        <dsp:cNvPr id="0" name=""/>
        <dsp:cNvSpPr/>
      </dsp:nvSpPr>
      <dsp:spPr>
        <a:xfrm>
          <a:off x="0" y="706580"/>
          <a:ext cx="71188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1C2AF-5DB9-D14B-A3AC-DEBC89E24191}">
      <dsp:nvSpPr>
        <dsp:cNvPr id="0" name=""/>
        <dsp:cNvSpPr/>
      </dsp:nvSpPr>
      <dsp:spPr>
        <a:xfrm>
          <a:off x="0" y="706580"/>
          <a:ext cx="7111938" cy="116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第三百二十四条　</a:t>
          </a:r>
          <a:r>
            <a:rPr lang="en-US" altLang="zh-CN" sz="1600" b="0" i="0" u="none" kern="1200" dirty="0"/>
            <a:t>【</a:t>
          </a:r>
          <a:r>
            <a:rPr lang="zh-CN" altLang="en-US" sz="1600" b="0" i="0" u="none" kern="1200" dirty="0"/>
            <a:t>国有和集体所有自然资源的用益物权</a:t>
          </a:r>
          <a:r>
            <a:rPr lang="en-US" altLang="zh-CN" sz="1600" b="0" i="0" u="none" kern="1200" dirty="0"/>
            <a:t>】</a:t>
          </a:r>
          <a:r>
            <a:rPr lang="zh-CN" altLang="en-US" sz="1600" b="0" i="0" u="none" kern="1200" dirty="0"/>
            <a:t>国家所有或者国家所有由集体使用以及法律规定属于集体所有的自然资源</a:t>
          </a:r>
          <a:r>
            <a:rPr lang="en-US" altLang="zh-CN" sz="1600" b="0" i="0" u="none" kern="1200" dirty="0"/>
            <a:t>,</a:t>
          </a:r>
          <a:r>
            <a:rPr lang="zh-CN" altLang="en-US" sz="1600" b="0" i="0" u="none" kern="1200" dirty="0"/>
            <a:t>组织、个人依法可以占有、使用和收益。</a:t>
          </a:r>
        </a:p>
      </dsp:txBody>
      <dsp:txXfrm>
        <a:off x="0" y="706580"/>
        <a:ext cx="7111938" cy="1169574"/>
      </dsp:txXfrm>
    </dsp:sp>
    <dsp:sp modelId="{DC97BFEA-7BFB-0F40-8890-4B1A064EE25B}">
      <dsp:nvSpPr>
        <dsp:cNvPr id="0" name=""/>
        <dsp:cNvSpPr/>
      </dsp:nvSpPr>
      <dsp:spPr>
        <a:xfrm>
          <a:off x="0" y="1876155"/>
          <a:ext cx="711889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1DCB7-1D52-B447-BADC-EB06196E3FFD}">
      <dsp:nvSpPr>
        <dsp:cNvPr id="0" name=""/>
        <dsp:cNvSpPr/>
      </dsp:nvSpPr>
      <dsp:spPr>
        <a:xfrm>
          <a:off x="0" y="1876155"/>
          <a:ext cx="7118891" cy="70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第三百二十五条　</a:t>
          </a:r>
          <a:r>
            <a:rPr lang="en-US" altLang="zh-CN" sz="1600" b="0" i="0" u="none" kern="1200" dirty="0"/>
            <a:t>【</a:t>
          </a:r>
          <a:r>
            <a:rPr lang="zh-CN" altLang="en-US" sz="1600" b="0" i="0" u="none" kern="1200" dirty="0"/>
            <a:t>自然资源使用制度</a:t>
          </a:r>
          <a:r>
            <a:rPr lang="en-US" altLang="zh-CN" sz="1600" b="0" i="0" u="none" kern="1200" dirty="0"/>
            <a:t>】</a:t>
          </a:r>
          <a:r>
            <a:rPr lang="zh-CN" altLang="en-US" sz="1600" b="0" i="0" u="none" kern="1200" dirty="0"/>
            <a:t>国家实行自然资源有偿使用制度</a:t>
          </a:r>
          <a:r>
            <a:rPr lang="en-US" altLang="zh-CN" sz="1600" b="0" i="0" u="none" kern="1200" dirty="0"/>
            <a:t>,</a:t>
          </a:r>
          <a:r>
            <a:rPr lang="zh-CN" altLang="en-US" sz="1600" b="0" i="0" u="none" kern="1200" dirty="0"/>
            <a:t>但是法律另有规定的除外。</a:t>
          </a:r>
        </a:p>
      </dsp:txBody>
      <dsp:txXfrm>
        <a:off x="0" y="1876155"/>
        <a:ext cx="7118891" cy="703765"/>
      </dsp:txXfrm>
    </dsp:sp>
    <dsp:sp modelId="{73CB983F-F820-CA4C-B37E-7FC53E08704B}">
      <dsp:nvSpPr>
        <dsp:cNvPr id="0" name=""/>
        <dsp:cNvSpPr/>
      </dsp:nvSpPr>
      <dsp:spPr>
        <a:xfrm>
          <a:off x="0" y="2579920"/>
          <a:ext cx="71188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1647D-6FF2-DF4D-AFBC-66F43E15D4B5}">
      <dsp:nvSpPr>
        <dsp:cNvPr id="0" name=""/>
        <dsp:cNvSpPr/>
      </dsp:nvSpPr>
      <dsp:spPr>
        <a:xfrm>
          <a:off x="0" y="2579920"/>
          <a:ext cx="7111938" cy="105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第三百二十六条　</a:t>
          </a:r>
          <a:r>
            <a:rPr lang="en-US" altLang="zh-CN" sz="1600" b="0" i="0" u="none" kern="1200" dirty="0"/>
            <a:t>【</a:t>
          </a:r>
          <a:r>
            <a:rPr lang="zh-CN" altLang="en-US" sz="1600" b="0" i="0" u="none" kern="1200" dirty="0"/>
            <a:t>用益物权人权利的行使</a:t>
          </a:r>
          <a:r>
            <a:rPr lang="en-US" altLang="zh-CN" sz="1600" b="0" i="0" u="none" kern="1200" dirty="0"/>
            <a:t>】</a:t>
          </a:r>
          <a:r>
            <a:rPr lang="zh-CN" altLang="en-US" sz="1600" b="0" i="0" u="none" kern="1200" dirty="0"/>
            <a:t>用益物权人行使权利</a:t>
          </a:r>
          <a:r>
            <a:rPr lang="en-US" altLang="zh-CN" sz="1600" b="0" i="0" u="none" kern="1200" dirty="0"/>
            <a:t>,</a:t>
          </a:r>
          <a:r>
            <a:rPr lang="zh-CN" altLang="en-US" sz="1600" b="0" i="0" u="none" kern="1200" dirty="0"/>
            <a:t>应当遵守法律有关保护和合理开发利用资源、保护生态环境的规定。所有权人不得干涉用益物权人行使权利。</a:t>
          </a:r>
        </a:p>
      </dsp:txBody>
      <dsp:txXfrm>
        <a:off x="0" y="2579920"/>
        <a:ext cx="7111938" cy="1051418"/>
      </dsp:txXfrm>
    </dsp:sp>
    <dsp:sp modelId="{BE3E2CC1-DE40-4E4A-B3EC-1D4F3EA19FDC}">
      <dsp:nvSpPr>
        <dsp:cNvPr id="0" name=""/>
        <dsp:cNvSpPr/>
      </dsp:nvSpPr>
      <dsp:spPr>
        <a:xfrm>
          <a:off x="0" y="3631339"/>
          <a:ext cx="711889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72B7-0852-AE46-A932-0ED24B3D2AA2}">
      <dsp:nvSpPr>
        <dsp:cNvPr id="0" name=""/>
        <dsp:cNvSpPr/>
      </dsp:nvSpPr>
      <dsp:spPr>
        <a:xfrm>
          <a:off x="0" y="3631339"/>
          <a:ext cx="7111938" cy="103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第三百二十七条　</a:t>
          </a:r>
          <a:r>
            <a:rPr lang="en-US" altLang="zh-CN" sz="1600" b="0" i="0" u="none" kern="1200" dirty="0"/>
            <a:t>【</a:t>
          </a:r>
          <a:r>
            <a:rPr lang="zh-CN" altLang="en-US" sz="1600" b="0" i="0" u="none" kern="1200" dirty="0"/>
            <a:t>用益物权人因征收、征用有权获得补偿</a:t>
          </a:r>
          <a:r>
            <a:rPr lang="en-US" altLang="zh-CN" sz="1600" b="0" i="0" u="none" kern="1200" dirty="0"/>
            <a:t>】</a:t>
          </a:r>
          <a:r>
            <a:rPr lang="zh-CN" altLang="en-US" sz="1600" b="0" i="0" u="none" kern="1200" dirty="0"/>
            <a:t>因不动产或者动产被征收、征用致使用益物权消灭或者影响用益物权行使的</a:t>
          </a:r>
          <a:r>
            <a:rPr lang="en-US" altLang="zh-CN" sz="1600" b="0" i="0" u="none" kern="1200" dirty="0"/>
            <a:t>,</a:t>
          </a:r>
          <a:r>
            <a:rPr lang="zh-CN" altLang="en-US" sz="1600" b="0" i="0" u="none" kern="1200" dirty="0"/>
            <a:t>用益物权人有权依据本法第二百四十三条、第二百四十五条的规定获得相应补偿。</a:t>
          </a:r>
        </a:p>
      </dsp:txBody>
      <dsp:txXfrm>
        <a:off x="0" y="3631339"/>
        <a:ext cx="7111938" cy="1039799"/>
      </dsp:txXfrm>
    </dsp:sp>
    <dsp:sp modelId="{CC062C6D-D926-B94C-85EB-28F02C6D483A}">
      <dsp:nvSpPr>
        <dsp:cNvPr id="0" name=""/>
        <dsp:cNvSpPr/>
      </dsp:nvSpPr>
      <dsp:spPr>
        <a:xfrm>
          <a:off x="0" y="4671139"/>
          <a:ext cx="7118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1438B-AEE5-7D48-BA95-21B3B90FC9CF}">
      <dsp:nvSpPr>
        <dsp:cNvPr id="0" name=""/>
        <dsp:cNvSpPr/>
      </dsp:nvSpPr>
      <dsp:spPr>
        <a:xfrm>
          <a:off x="0" y="4671139"/>
          <a:ext cx="7118891" cy="70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第三百二十八条　</a:t>
          </a:r>
          <a:r>
            <a:rPr lang="en-US" altLang="zh-CN" sz="1600" b="0" i="0" u="none" kern="1200"/>
            <a:t>【</a:t>
          </a:r>
          <a:r>
            <a:rPr lang="zh-CN" altLang="en-US" sz="1600" b="0" i="0" u="none" kern="1200"/>
            <a:t>海域使用权的法律保护</a:t>
          </a:r>
          <a:r>
            <a:rPr lang="en-US" altLang="zh-CN" sz="1600" b="0" i="0" u="none" kern="1200"/>
            <a:t>】</a:t>
          </a:r>
          <a:r>
            <a:rPr lang="zh-CN" altLang="en-US" sz="1600" b="0" i="0" u="none" kern="1200"/>
            <a:t>依法取得的海域使用权受法律保护。</a:t>
          </a:r>
        </a:p>
      </dsp:txBody>
      <dsp:txXfrm>
        <a:off x="0" y="4671139"/>
        <a:ext cx="7118891" cy="703765"/>
      </dsp:txXfrm>
    </dsp:sp>
    <dsp:sp modelId="{BAE787BA-B373-AF4C-A4A5-EACCA72CCFAC}">
      <dsp:nvSpPr>
        <dsp:cNvPr id="0" name=""/>
        <dsp:cNvSpPr/>
      </dsp:nvSpPr>
      <dsp:spPr>
        <a:xfrm>
          <a:off x="0" y="5374905"/>
          <a:ext cx="71188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78AA8-4598-9347-A1BA-6D4BEF0FD82F}">
      <dsp:nvSpPr>
        <dsp:cNvPr id="0" name=""/>
        <dsp:cNvSpPr/>
      </dsp:nvSpPr>
      <dsp:spPr>
        <a:xfrm>
          <a:off x="0" y="5374905"/>
          <a:ext cx="7118891" cy="703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第三百二十九条　</a:t>
          </a:r>
          <a:r>
            <a:rPr lang="en-US" altLang="zh-CN" sz="1600" b="0" i="0" u="none" kern="1200"/>
            <a:t>【</a:t>
          </a:r>
          <a:r>
            <a:rPr lang="zh-CN" altLang="en-US" sz="1600" b="0" i="0" u="none" kern="1200"/>
            <a:t>合法探矿权等权利的法律保护</a:t>
          </a:r>
          <a:r>
            <a:rPr lang="en-US" altLang="zh-CN" sz="1600" b="0" i="0" u="none" kern="1200"/>
            <a:t>】</a:t>
          </a:r>
          <a:r>
            <a:rPr lang="zh-CN" altLang="en-US" sz="1600" b="0" i="0" u="none" kern="1200"/>
            <a:t>依法取得的探矿权、采矿权、取水权和使用水域、滩涂从事养殖、捕捞的权利受法律保护。</a:t>
          </a:r>
        </a:p>
      </dsp:txBody>
      <dsp:txXfrm>
        <a:off x="0" y="5374905"/>
        <a:ext cx="7118891" cy="7037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D6CEE-7675-AF46-8019-D0B3EEC61781}">
      <dsp:nvSpPr>
        <dsp:cNvPr id="0" name=""/>
        <dsp:cNvSpPr/>
      </dsp:nvSpPr>
      <dsp:spPr>
        <a:xfrm>
          <a:off x="0" y="933"/>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09106-34BA-C043-87E0-A8747EE52DEC}">
      <dsp:nvSpPr>
        <dsp:cNvPr id="0" name=""/>
        <dsp:cNvSpPr/>
      </dsp:nvSpPr>
      <dsp:spPr>
        <a:xfrm>
          <a:off x="0" y="933"/>
          <a:ext cx="11339085" cy="76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第三百三十条　</a:t>
          </a:r>
          <a:r>
            <a:rPr lang="en-US" altLang="zh-CN" sz="1800" b="0" i="0" u="none" kern="1200" dirty="0"/>
            <a:t>【</a:t>
          </a:r>
          <a:r>
            <a:rPr lang="zh-CN" altLang="en-US" sz="1800" b="0" i="0" u="none" kern="1200" dirty="0"/>
            <a:t>双层经营体制与土地承包经营制度</a:t>
          </a:r>
          <a:r>
            <a:rPr lang="en-US" altLang="zh-CN" sz="1800" b="0" i="0" u="none" kern="1200" dirty="0"/>
            <a:t>】</a:t>
          </a:r>
          <a:r>
            <a:rPr lang="zh-CN" altLang="en-US" sz="1800" b="0" i="0" u="none" kern="1200" dirty="0"/>
            <a:t>农村集体经济组织实行家庭承包经营为基础、统分结合的双层经营体制。</a:t>
          </a:r>
        </a:p>
      </dsp:txBody>
      <dsp:txXfrm>
        <a:off x="0" y="933"/>
        <a:ext cx="11339085" cy="765288"/>
      </dsp:txXfrm>
    </dsp:sp>
    <dsp:sp modelId="{6FD45058-AF49-614F-AB94-6E4119B9A98F}">
      <dsp:nvSpPr>
        <dsp:cNvPr id="0" name=""/>
        <dsp:cNvSpPr/>
      </dsp:nvSpPr>
      <dsp:spPr>
        <a:xfrm>
          <a:off x="0" y="766221"/>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972B9-74BB-0345-A656-7B66D5009FF7}">
      <dsp:nvSpPr>
        <dsp:cNvPr id="0" name=""/>
        <dsp:cNvSpPr/>
      </dsp:nvSpPr>
      <dsp:spPr>
        <a:xfrm>
          <a:off x="0" y="766221"/>
          <a:ext cx="11339085" cy="85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农民集体所有和国家所有由农民集体使用的耕地、林地、草地以及其他用于农业的土地</a:t>
          </a:r>
          <a:r>
            <a:rPr lang="en-US" altLang="zh-CN" sz="1800" b="0" i="0" u="none" kern="1200" dirty="0"/>
            <a:t>,</a:t>
          </a:r>
          <a:r>
            <a:rPr lang="zh-CN" altLang="en-US" sz="1800" b="0" i="0" u="none" kern="1200" dirty="0"/>
            <a:t>依法实行土地承包经营制度。</a:t>
          </a:r>
        </a:p>
      </dsp:txBody>
      <dsp:txXfrm>
        <a:off x="0" y="766221"/>
        <a:ext cx="11339085" cy="857494"/>
      </dsp:txXfrm>
    </dsp:sp>
    <dsp:sp modelId="{0013AD01-8EAA-764F-8838-A3106C7A931A}">
      <dsp:nvSpPr>
        <dsp:cNvPr id="0" name=""/>
        <dsp:cNvSpPr/>
      </dsp:nvSpPr>
      <dsp:spPr>
        <a:xfrm>
          <a:off x="0" y="1623716"/>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5AA4A-5090-F148-838B-64039D170F29}">
      <dsp:nvSpPr>
        <dsp:cNvPr id="0" name=""/>
        <dsp:cNvSpPr/>
      </dsp:nvSpPr>
      <dsp:spPr>
        <a:xfrm>
          <a:off x="0" y="1623716"/>
          <a:ext cx="11339085" cy="78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第三百三十一条　</a:t>
          </a:r>
          <a:r>
            <a:rPr lang="en-US" altLang="zh-CN" sz="1800" b="0" i="0" u="none" kern="1200" dirty="0"/>
            <a:t>【</a:t>
          </a:r>
          <a:r>
            <a:rPr lang="zh-CN" altLang="en-US" sz="1800" b="0" i="0" u="none" kern="1200" dirty="0"/>
            <a:t>土地承包经营权的定义</a:t>
          </a:r>
          <a:r>
            <a:rPr lang="en-US" altLang="zh-CN" sz="1800" b="0" i="0" u="none" kern="1200" dirty="0"/>
            <a:t>】</a:t>
          </a:r>
          <a:r>
            <a:rPr lang="zh-CN" altLang="en-US" sz="1800" b="0" i="0" u="none" kern="1200" dirty="0"/>
            <a:t>土地承包经营权人依法对其承包经营的耕地、林地、草地等享有占有、使用和收益的权利</a:t>
          </a:r>
          <a:r>
            <a:rPr lang="en-US" altLang="zh-CN" sz="1800" b="0" i="0" u="none" kern="1200" dirty="0"/>
            <a:t>,</a:t>
          </a:r>
          <a:r>
            <a:rPr lang="zh-CN" altLang="en-US" sz="1800" b="0" i="0" u="none" kern="1200" dirty="0"/>
            <a:t>有权从事种植业、林业、畜牧业等农业生产。</a:t>
          </a:r>
        </a:p>
      </dsp:txBody>
      <dsp:txXfrm>
        <a:off x="0" y="1623716"/>
        <a:ext cx="11339085" cy="786015"/>
      </dsp:txXfrm>
    </dsp:sp>
    <dsp:sp modelId="{716C7865-25FE-0F49-8FE5-CE1E0D9E0F15}">
      <dsp:nvSpPr>
        <dsp:cNvPr id="0" name=""/>
        <dsp:cNvSpPr/>
      </dsp:nvSpPr>
      <dsp:spPr>
        <a:xfrm>
          <a:off x="0" y="2409731"/>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7E0E5-DE15-A940-AE62-2854DFA98028}">
      <dsp:nvSpPr>
        <dsp:cNvPr id="0" name=""/>
        <dsp:cNvSpPr/>
      </dsp:nvSpPr>
      <dsp:spPr>
        <a:xfrm>
          <a:off x="0" y="2409731"/>
          <a:ext cx="11339085" cy="719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第三百三十二条　</a:t>
          </a:r>
          <a:r>
            <a:rPr lang="en-US" altLang="zh-CN" sz="1800" b="0" i="0" u="none" kern="1200" dirty="0"/>
            <a:t>【</a:t>
          </a:r>
          <a:r>
            <a:rPr lang="zh-CN" altLang="en-US" sz="1800" b="0" i="0" u="none" kern="1200" dirty="0"/>
            <a:t>土地承包期</a:t>
          </a:r>
          <a:r>
            <a:rPr lang="en-US" altLang="zh-CN" sz="1800" b="0" i="0" u="none" kern="1200" dirty="0"/>
            <a:t>】</a:t>
          </a:r>
          <a:r>
            <a:rPr lang="zh-CN" altLang="en-US" sz="1800" b="0" i="0" u="none" kern="1200" dirty="0"/>
            <a:t>耕地的承包期为三十年。草地的承包期为三十年至五十年。林地的承包期为三十年至七十年。</a:t>
          </a:r>
        </a:p>
      </dsp:txBody>
      <dsp:txXfrm>
        <a:off x="0" y="2409731"/>
        <a:ext cx="11339085" cy="719075"/>
      </dsp:txXfrm>
    </dsp:sp>
    <dsp:sp modelId="{879BDA75-5DB2-3D48-A62D-49311F014EC3}">
      <dsp:nvSpPr>
        <dsp:cNvPr id="0" name=""/>
        <dsp:cNvSpPr/>
      </dsp:nvSpPr>
      <dsp:spPr>
        <a:xfrm>
          <a:off x="0" y="3128807"/>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E24B0-4DA9-3B40-BCFC-1E8AEAD6C01F}">
      <dsp:nvSpPr>
        <dsp:cNvPr id="0" name=""/>
        <dsp:cNvSpPr/>
      </dsp:nvSpPr>
      <dsp:spPr>
        <a:xfrm>
          <a:off x="0" y="3128807"/>
          <a:ext cx="11350170" cy="57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前款规定的承包期限届满</a:t>
          </a:r>
          <a:r>
            <a:rPr lang="en-US" altLang="zh-CN" sz="1800" b="0" i="0" u="none" kern="1200"/>
            <a:t>,</a:t>
          </a:r>
          <a:r>
            <a:rPr lang="zh-CN" altLang="en-US" sz="1800" b="0" i="0" u="none" kern="1200"/>
            <a:t>由土地承包经营权人依照农村土地承包的法律规定继续承包。</a:t>
          </a:r>
        </a:p>
      </dsp:txBody>
      <dsp:txXfrm>
        <a:off x="0" y="3128807"/>
        <a:ext cx="11350170" cy="577515"/>
      </dsp:txXfrm>
    </dsp:sp>
    <dsp:sp modelId="{3A5F6056-D514-D046-B481-AE0736DBE9F9}">
      <dsp:nvSpPr>
        <dsp:cNvPr id="0" name=""/>
        <dsp:cNvSpPr/>
      </dsp:nvSpPr>
      <dsp:spPr>
        <a:xfrm>
          <a:off x="0" y="3706322"/>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AD749-920F-7D48-AB65-24995AFF602B}">
      <dsp:nvSpPr>
        <dsp:cNvPr id="0" name=""/>
        <dsp:cNvSpPr/>
      </dsp:nvSpPr>
      <dsp:spPr>
        <a:xfrm>
          <a:off x="0" y="3706322"/>
          <a:ext cx="11350170" cy="57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第三百三十三条　</a:t>
          </a:r>
          <a:r>
            <a:rPr lang="en-US" altLang="zh-CN" sz="1800" b="0" i="0" u="none" kern="1200"/>
            <a:t>【</a:t>
          </a:r>
          <a:r>
            <a:rPr lang="zh-CN" altLang="en-US" sz="1800" b="0" i="0" u="none" kern="1200"/>
            <a:t>土地承包经营权的设立和登记</a:t>
          </a:r>
          <a:r>
            <a:rPr lang="en-US" altLang="zh-CN" sz="1800" b="0" i="0" u="none" kern="1200"/>
            <a:t>】</a:t>
          </a:r>
          <a:r>
            <a:rPr lang="zh-CN" altLang="en-US" sz="1800" b="0" i="0" u="none" kern="1200"/>
            <a:t>土地承包经营权自土地承包经营权合同生效时设立。</a:t>
          </a:r>
        </a:p>
      </dsp:txBody>
      <dsp:txXfrm>
        <a:off x="0" y="3706322"/>
        <a:ext cx="11350170" cy="577515"/>
      </dsp:txXfrm>
    </dsp:sp>
    <dsp:sp modelId="{BA039D98-45FD-D24E-80FC-14B23F8BADEC}">
      <dsp:nvSpPr>
        <dsp:cNvPr id="0" name=""/>
        <dsp:cNvSpPr/>
      </dsp:nvSpPr>
      <dsp:spPr>
        <a:xfrm>
          <a:off x="0" y="4283837"/>
          <a:ext cx="113501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B557E-6906-A24D-9FEF-2BCD080B3A60}">
      <dsp:nvSpPr>
        <dsp:cNvPr id="0" name=""/>
        <dsp:cNvSpPr/>
      </dsp:nvSpPr>
      <dsp:spPr>
        <a:xfrm>
          <a:off x="0" y="4283837"/>
          <a:ext cx="11350170" cy="57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登记机构应当向土地承包经营权人发放土地承包经营权证、林权证等证书</a:t>
          </a:r>
          <a:r>
            <a:rPr lang="en-US" altLang="zh-CN" sz="1800" b="0" i="0" u="none" kern="1200"/>
            <a:t>,</a:t>
          </a:r>
          <a:r>
            <a:rPr lang="zh-CN" altLang="en-US" sz="1800" b="0" i="0" u="none" kern="1200"/>
            <a:t>并登记造册</a:t>
          </a:r>
          <a:r>
            <a:rPr lang="en-US" altLang="zh-CN" sz="1800" b="0" i="0" u="none" kern="1200"/>
            <a:t>,</a:t>
          </a:r>
          <a:r>
            <a:rPr lang="zh-CN" altLang="en-US" sz="1800" b="0" i="0" u="none" kern="1200"/>
            <a:t>确认土地承包经营权。</a:t>
          </a:r>
        </a:p>
      </dsp:txBody>
      <dsp:txXfrm>
        <a:off x="0" y="4283837"/>
        <a:ext cx="11350170" cy="57751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808F-D7E1-044D-A52A-6296BEC12E52}">
      <dsp:nvSpPr>
        <dsp:cNvPr id="0" name=""/>
        <dsp:cNvSpPr/>
      </dsp:nvSpPr>
      <dsp:spPr>
        <a:xfrm>
          <a:off x="0" y="6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91EE4-96AE-F548-86CB-8183E48C1CFA}">
      <dsp:nvSpPr>
        <dsp:cNvPr id="0" name=""/>
        <dsp:cNvSpPr/>
      </dsp:nvSpPr>
      <dsp:spPr>
        <a:xfrm>
          <a:off x="0" y="651"/>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dirty="0"/>
            <a:t>第三百三十四条　</a:t>
          </a:r>
          <a:r>
            <a:rPr lang="en-US" altLang="zh-CN" sz="1900" b="0" i="0" u="none" kern="1200" dirty="0"/>
            <a:t>【</a:t>
          </a:r>
          <a:r>
            <a:rPr lang="zh-CN" altLang="en-US" sz="1900" b="0" i="0" u="none" kern="1200" dirty="0"/>
            <a:t>土地承包经营权的互换、转让</a:t>
          </a:r>
          <a:r>
            <a:rPr lang="en-US" altLang="zh-CN" sz="1900" b="0" i="0" u="none" kern="1200" dirty="0"/>
            <a:t>】</a:t>
          </a:r>
          <a:r>
            <a:rPr lang="zh-CN" altLang="en-US" sz="1900" b="0" i="0" u="none" kern="1200" dirty="0"/>
            <a:t>土地承包经营权人依照法律规定</a:t>
          </a:r>
          <a:r>
            <a:rPr lang="en-US" altLang="zh-CN" sz="1900" b="0" i="0" u="none" kern="1200" dirty="0"/>
            <a:t>,</a:t>
          </a:r>
          <a:r>
            <a:rPr lang="zh-CN" altLang="en-US" sz="1900" b="0" i="0" u="none" kern="1200" dirty="0"/>
            <a:t>有权将土地承包经营权互换、转让。未经依法批准</a:t>
          </a:r>
          <a:r>
            <a:rPr lang="en-US" altLang="zh-CN" sz="1900" b="0" i="0" u="none" kern="1200" dirty="0"/>
            <a:t>,</a:t>
          </a:r>
          <a:r>
            <a:rPr lang="zh-CN" altLang="en-US" sz="1900" b="0" i="0" u="none" kern="1200" dirty="0"/>
            <a:t>不得将承包地用于非农建设。</a:t>
          </a:r>
        </a:p>
      </dsp:txBody>
      <dsp:txXfrm>
        <a:off x="0" y="651"/>
        <a:ext cx="10515600" cy="761975"/>
      </dsp:txXfrm>
    </dsp:sp>
    <dsp:sp modelId="{D0A91080-44E3-4742-873B-4180270ACE00}">
      <dsp:nvSpPr>
        <dsp:cNvPr id="0" name=""/>
        <dsp:cNvSpPr/>
      </dsp:nvSpPr>
      <dsp:spPr>
        <a:xfrm>
          <a:off x="0" y="76262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332D4-F385-B045-82B3-7ECB6A7A9326}">
      <dsp:nvSpPr>
        <dsp:cNvPr id="0" name=""/>
        <dsp:cNvSpPr/>
      </dsp:nvSpPr>
      <dsp:spPr>
        <a:xfrm>
          <a:off x="0" y="762627"/>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第三百三十五条　</a:t>
          </a:r>
          <a:r>
            <a:rPr lang="en-US" altLang="zh-CN" sz="1900" b="0" i="0" u="none" kern="1200"/>
            <a:t>【</a:t>
          </a:r>
          <a:r>
            <a:rPr lang="zh-CN" altLang="en-US" sz="1900" b="0" i="0" u="none" kern="1200"/>
            <a:t>土地承包经营权互换、转让的登记</a:t>
          </a:r>
          <a:r>
            <a:rPr lang="en-US" altLang="zh-CN" sz="1900" b="0" i="0" u="none" kern="1200"/>
            <a:t>】</a:t>
          </a:r>
          <a:r>
            <a:rPr lang="zh-CN" altLang="en-US" sz="1900" b="0" i="0" u="none" kern="1200"/>
            <a:t>土地承包经营权互换、转让的</a:t>
          </a:r>
          <a:r>
            <a:rPr lang="en-US" altLang="zh-CN" sz="1900" b="0" i="0" u="none" kern="1200"/>
            <a:t>,</a:t>
          </a:r>
          <a:r>
            <a:rPr lang="zh-CN" altLang="en-US" sz="1900" b="0" i="0" u="none" kern="1200"/>
            <a:t>当事人可以向登记机构申请登记</a:t>
          </a:r>
          <a:r>
            <a:rPr lang="en-US" altLang="zh-CN" sz="1900" b="0" i="0" u="none" kern="1200"/>
            <a:t>;</a:t>
          </a:r>
          <a:r>
            <a:rPr lang="zh-CN" altLang="en-US" sz="1900" b="0" i="0" u="none" kern="1200"/>
            <a:t>未经登记</a:t>
          </a:r>
          <a:r>
            <a:rPr lang="en-US" altLang="zh-CN" sz="1900" b="0" i="0" u="none" kern="1200"/>
            <a:t>,</a:t>
          </a:r>
          <a:r>
            <a:rPr lang="zh-CN" altLang="en-US" sz="1900" b="0" i="0" u="none" kern="1200"/>
            <a:t>不得对抗善意第三人。</a:t>
          </a:r>
        </a:p>
      </dsp:txBody>
      <dsp:txXfrm>
        <a:off x="0" y="762627"/>
        <a:ext cx="10515600" cy="761975"/>
      </dsp:txXfrm>
    </dsp:sp>
    <dsp:sp modelId="{17C7268C-93EB-2D43-ACFC-27051335C68C}">
      <dsp:nvSpPr>
        <dsp:cNvPr id="0" name=""/>
        <dsp:cNvSpPr/>
      </dsp:nvSpPr>
      <dsp:spPr>
        <a:xfrm>
          <a:off x="0" y="15246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0D347-90D4-CC48-94E9-9D07385C976C}">
      <dsp:nvSpPr>
        <dsp:cNvPr id="0" name=""/>
        <dsp:cNvSpPr/>
      </dsp:nvSpPr>
      <dsp:spPr>
        <a:xfrm>
          <a:off x="0" y="1524603"/>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第三百三十六条　</a:t>
          </a:r>
          <a:r>
            <a:rPr lang="en-US" altLang="zh-CN" sz="1900" b="0" i="0" u="none" kern="1200"/>
            <a:t>【</a:t>
          </a:r>
          <a:r>
            <a:rPr lang="zh-CN" altLang="en-US" sz="1900" b="0" i="0" u="none" kern="1200"/>
            <a:t>承包地的调整</a:t>
          </a:r>
          <a:r>
            <a:rPr lang="en-US" altLang="zh-CN" sz="1900" b="0" i="0" u="none" kern="1200"/>
            <a:t>】</a:t>
          </a:r>
          <a:r>
            <a:rPr lang="zh-CN" altLang="en-US" sz="1900" b="0" i="0" u="none" kern="1200"/>
            <a:t>承包期内发包人不得调整承包地。</a:t>
          </a:r>
        </a:p>
      </dsp:txBody>
      <dsp:txXfrm>
        <a:off x="0" y="1524603"/>
        <a:ext cx="10515600" cy="761975"/>
      </dsp:txXfrm>
    </dsp:sp>
    <dsp:sp modelId="{FD3147A0-F741-004E-A92B-03FABD2B001D}">
      <dsp:nvSpPr>
        <dsp:cNvPr id="0" name=""/>
        <dsp:cNvSpPr/>
      </dsp:nvSpPr>
      <dsp:spPr>
        <a:xfrm>
          <a:off x="0" y="22865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9F35B-E003-B742-AFB7-F7F986C2527B}">
      <dsp:nvSpPr>
        <dsp:cNvPr id="0" name=""/>
        <dsp:cNvSpPr/>
      </dsp:nvSpPr>
      <dsp:spPr>
        <a:xfrm>
          <a:off x="0" y="2286579"/>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因自然灾害严重毁损承包地等特殊情形</a:t>
          </a:r>
          <a:r>
            <a:rPr lang="en-US" altLang="zh-CN" sz="1900" b="0" i="0" u="none" kern="1200"/>
            <a:t>,</a:t>
          </a:r>
          <a:r>
            <a:rPr lang="zh-CN" altLang="en-US" sz="1900" b="0" i="0" u="none" kern="1200"/>
            <a:t>需要适当调整承包的耕地和草地的</a:t>
          </a:r>
          <a:r>
            <a:rPr lang="en-US" altLang="zh-CN" sz="1900" b="0" i="0" u="none" kern="1200"/>
            <a:t>,</a:t>
          </a:r>
          <a:r>
            <a:rPr lang="zh-CN" altLang="en-US" sz="1900" b="0" i="0" u="none" kern="1200"/>
            <a:t>应当依照农村土地承包的法律规定办理。</a:t>
          </a:r>
        </a:p>
      </dsp:txBody>
      <dsp:txXfrm>
        <a:off x="0" y="2286579"/>
        <a:ext cx="10515600" cy="761975"/>
      </dsp:txXfrm>
    </dsp:sp>
    <dsp:sp modelId="{5114E4A6-F258-F84F-B5C9-B31394174055}">
      <dsp:nvSpPr>
        <dsp:cNvPr id="0" name=""/>
        <dsp:cNvSpPr/>
      </dsp:nvSpPr>
      <dsp:spPr>
        <a:xfrm>
          <a:off x="0" y="30485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F68FA-AA50-1143-B155-FE66FC7D89C6}">
      <dsp:nvSpPr>
        <dsp:cNvPr id="0" name=""/>
        <dsp:cNvSpPr/>
      </dsp:nvSpPr>
      <dsp:spPr>
        <a:xfrm>
          <a:off x="0" y="3048554"/>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第三百三十七条　</a:t>
          </a:r>
          <a:r>
            <a:rPr lang="en-US" altLang="zh-CN" sz="1900" b="0" i="0" u="none" kern="1200"/>
            <a:t>【</a:t>
          </a:r>
          <a:r>
            <a:rPr lang="zh-CN" altLang="en-US" sz="1900" b="0" i="0" u="none" kern="1200"/>
            <a:t>承包地的收回</a:t>
          </a:r>
          <a:r>
            <a:rPr lang="en-US" altLang="zh-CN" sz="1900" b="0" i="0" u="none" kern="1200"/>
            <a:t>】</a:t>
          </a:r>
          <a:r>
            <a:rPr lang="zh-CN" altLang="en-US" sz="1900" b="0" i="0" u="none" kern="1200"/>
            <a:t>承包期内发包人不得收回承包地。法律另有规定的</a:t>
          </a:r>
          <a:r>
            <a:rPr lang="en-US" altLang="zh-CN" sz="1900" b="0" i="0" u="none" kern="1200"/>
            <a:t>,</a:t>
          </a:r>
          <a:r>
            <a:rPr lang="zh-CN" altLang="en-US" sz="1900" b="0" i="0" u="none" kern="1200"/>
            <a:t>依照其规定。</a:t>
          </a:r>
        </a:p>
      </dsp:txBody>
      <dsp:txXfrm>
        <a:off x="0" y="3048554"/>
        <a:ext cx="10515600" cy="761975"/>
      </dsp:txXfrm>
    </dsp:sp>
    <dsp:sp modelId="{B9AB041B-71A0-D84D-9DC6-CC0A84224781}">
      <dsp:nvSpPr>
        <dsp:cNvPr id="0" name=""/>
        <dsp:cNvSpPr/>
      </dsp:nvSpPr>
      <dsp:spPr>
        <a:xfrm>
          <a:off x="0" y="381053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348DF-EC47-FF4C-AB6C-B9E6D3B13EF0}">
      <dsp:nvSpPr>
        <dsp:cNvPr id="0" name=""/>
        <dsp:cNvSpPr/>
      </dsp:nvSpPr>
      <dsp:spPr>
        <a:xfrm>
          <a:off x="0" y="3810530"/>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第三百三十八条　</a:t>
          </a:r>
          <a:r>
            <a:rPr lang="en-US" altLang="zh-CN" sz="1900" b="0" i="0" u="none" kern="1200"/>
            <a:t>【</a:t>
          </a:r>
          <a:r>
            <a:rPr lang="zh-CN" altLang="en-US" sz="1900" b="0" i="0" u="none" kern="1200"/>
            <a:t>承包地的征收补偿</a:t>
          </a:r>
          <a:r>
            <a:rPr lang="en-US" altLang="zh-CN" sz="1900" b="0" i="0" u="none" kern="1200"/>
            <a:t>】</a:t>
          </a:r>
          <a:r>
            <a:rPr lang="zh-CN" altLang="en-US" sz="1900" b="0" i="0" u="none" kern="1200"/>
            <a:t>承包地被征收的</a:t>
          </a:r>
          <a:r>
            <a:rPr lang="en-US" altLang="zh-CN" sz="1900" b="0" i="0" u="none" kern="1200"/>
            <a:t>,</a:t>
          </a:r>
          <a:r>
            <a:rPr lang="zh-CN" altLang="en-US" sz="1900" b="0" i="0" u="none" kern="1200"/>
            <a:t>土地承包经营权人有权依据本法第二百四十三条的规定获得相应补偿。</a:t>
          </a:r>
        </a:p>
      </dsp:txBody>
      <dsp:txXfrm>
        <a:off x="0" y="3810530"/>
        <a:ext cx="10515600" cy="761975"/>
      </dsp:txXfrm>
    </dsp:sp>
    <dsp:sp modelId="{3028F121-B0D2-D64B-9DD3-414FCDAAEBE1}">
      <dsp:nvSpPr>
        <dsp:cNvPr id="0" name=""/>
        <dsp:cNvSpPr/>
      </dsp:nvSpPr>
      <dsp:spPr>
        <a:xfrm>
          <a:off x="0" y="457250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9B6AF-F194-C74B-8825-57F06C066A6E}">
      <dsp:nvSpPr>
        <dsp:cNvPr id="0" name=""/>
        <dsp:cNvSpPr/>
      </dsp:nvSpPr>
      <dsp:spPr>
        <a:xfrm>
          <a:off x="0" y="4572506"/>
          <a:ext cx="10515600" cy="76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第三百三十九条　</a:t>
          </a:r>
          <a:r>
            <a:rPr lang="en-US" altLang="zh-CN" sz="1900" b="0" i="0" u="none" kern="1200"/>
            <a:t>【</a:t>
          </a:r>
          <a:r>
            <a:rPr lang="zh-CN" altLang="en-US" sz="1900" b="0" i="0" u="none" kern="1200"/>
            <a:t>土地经营权的流转</a:t>
          </a:r>
          <a:r>
            <a:rPr lang="en-US" altLang="zh-CN" sz="1900" b="0" i="0" u="none" kern="1200"/>
            <a:t>】</a:t>
          </a:r>
          <a:r>
            <a:rPr lang="zh-CN" altLang="en-US" sz="1900" b="0" i="0" u="none" kern="1200"/>
            <a:t>土地承包经营权人可以自主决定依法采取出租、入股或者其他方式向他人流转土地经营权。</a:t>
          </a:r>
        </a:p>
      </dsp:txBody>
      <dsp:txXfrm>
        <a:off x="0" y="4572506"/>
        <a:ext cx="10515600" cy="76197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855F5-180E-6546-9151-235A0C6A1CE5}">
      <dsp:nvSpPr>
        <dsp:cNvPr id="0" name=""/>
        <dsp:cNvSpPr/>
      </dsp:nvSpPr>
      <dsp:spPr>
        <a:xfrm>
          <a:off x="0" y="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868B4-27EF-D74C-9046-FFC09C980B94}">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第三百四十条　</a:t>
          </a:r>
          <a:r>
            <a:rPr lang="en-US" altLang="zh-CN" sz="1900" b="0" i="0" u="none" kern="1200"/>
            <a:t>【</a:t>
          </a:r>
          <a:r>
            <a:rPr lang="zh-CN" altLang="en-US" sz="1900" b="0" i="0" u="none" kern="1200"/>
            <a:t>土地经营权的定义</a:t>
          </a:r>
          <a:r>
            <a:rPr lang="en-US" altLang="zh-CN" sz="1900" b="0" i="0" u="none" kern="1200"/>
            <a:t>】</a:t>
          </a:r>
          <a:r>
            <a:rPr lang="zh-CN" altLang="en-US" sz="1900" b="0" i="0" u="none" kern="1200"/>
            <a:t>土地经营权人有权在合同约定的期限内占有农村土地</a:t>
          </a:r>
          <a:r>
            <a:rPr lang="en-US" altLang="zh-CN" sz="1900" b="0" i="0" u="none" kern="1200"/>
            <a:t>,</a:t>
          </a:r>
          <a:r>
            <a:rPr lang="zh-CN" altLang="en-US" sz="1900" b="0" i="0" u="none" kern="1200"/>
            <a:t>自主开展农业生产经营并取得收益。</a:t>
          </a:r>
        </a:p>
      </dsp:txBody>
      <dsp:txXfrm>
        <a:off x="0" y="0"/>
        <a:ext cx="6396484" cy="1394192"/>
      </dsp:txXfrm>
    </dsp:sp>
    <dsp:sp modelId="{8AC685E4-E43B-7E4B-AAB4-DCD8BB15E4E0}">
      <dsp:nvSpPr>
        <dsp:cNvPr id="0" name=""/>
        <dsp:cNvSpPr/>
      </dsp:nvSpPr>
      <dsp:spPr>
        <a:xfrm>
          <a:off x="0" y="1394192"/>
          <a:ext cx="63964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AA270-DBB7-9C45-BC67-24844106BC40}">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第三百四十一条　</a:t>
          </a:r>
          <a:r>
            <a:rPr lang="en-US" altLang="zh-CN" sz="1900" b="0" i="0" u="none" kern="1200"/>
            <a:t>【</a:t>
          </a:r>
          <a:r>
            <a:rPr lang="zh-CN" altLang="en-US" sz="1900" b="0" i="0" u="none" kern="1200"/>
            <a:t>土地经营权的设立及登记</a:t>
          </a:r>
          <a:r>
            <a:rPr lang="en-US" altLang="zh-CN" sz="1900" b="0" i="0" u="none" kern="1200"/>
            <a:t>】</a:t>
          </a:r>
          <a:r>
            <a:rPr lang="zh-CN" altLang="en-US" sz="1900" b="0" i="0" u="none" kern="1200"/>
            <a:t>流转期限为五年以上的土地经营权</a:t>
          </a:r>
          <a:r>
            <a:rPr lang="en-US" altLang="zh-CN" sz="1900" b="0" i="0" u="none" kern="1200"/>
            <a:t>,</a:t>
          </a:r>
          <a:r>
            <a:rPr lang="zh-CN" altLang="en-US" sz="1900" b="0" i="0" u="none" kern="1200"/>
            <a:t>自流转合同生效时设立。当事人可以向登记机构申请土地经营权登记</a:t>
          </a:r>
          <a:r>
            <a:rPr lang="en-US" altLang="zh-CN" sz="1900" b="0" i="0" u="none" kern="1200"/>
            <a:t>;</a:t>
          </a:r>
          <a:r>
            <a:rPr lang="zh-CN" altLang="en-US" sz="1900" b="0" i="0" u="none" kern="1200"/>
            <a:t>未经登记</a:t>
          </a:r>
          <a:r>
            <a:rPr lang="en-US" altLang="zh-CN" sz="1900" b="0" i="0" u="none" kern="1200"/>
            <a:t>,</a:t>
          </a:r>
          <a:r>
            <a:rPr lang="zh-CN" altLang="en-US" sz="1900" b="0" i="0" u="none" kern="1200"/>
            <a:t>不得对抗善意第三人。</a:t>
          </a:r>
        </a:p>
      </dsp:txBody>
      <dsp:txXfrm>
        <a:off x="0" y="1394192"/>
        <a:ext cx="6396484" cy="1394192"/>
      </dsp:txXfrm>
    </dsp:sp>
    <dsp:sp modelId="{CCFD1076-B8F7-744C-892A-1BD2EDD57454}">
      <dsp:nvSpPr>
        <dsp:cNvPr id="0" name=""/>
        <dsp:cNvSpPr/>
      </dsp:nvSpPr>
      <dsp:spPr>
        <a:xfrm>
          <a:off x="0" y="2788384"/>
          <a:ext cx="63964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4C804-CF35-5A4A-8EBA-DBABC1EE27AB}">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第三百四十二条　</a:t>
          </a:r>
          <a:r>
            <a:rPr lang="en-US" altLang="zh-CN" sz="1900" b="0" i="0" u="none" kern="1200"/>
            <a:t>【</a:t>
          </a:r>
          <a:r>
            <a:rPr lang="zh-CN" altLang="en-US" sz="1900" b="0" i="0" u="none" kern="1200"/>
            <a:t>其他方式承包的土地经营权流转</a:t>
          </a:r>
          <a:r>
            <a:rPr lang="en-US" altLang="zh-CN" sz="1900" b="0" i="0" u="none" kern="1200"/>
            <a:t>】</a:t>
          </a:r>
          <a:r>
            <a:rPr lang="zh-CN" altLang="en-US" sz="1900" b="0" i="0" u="none" kern="1200"/>
            <a:t>通过招标、拍卖、公开协商等方式承包农村土地</a:t>
          </a:r>
          <a:r>
            <a:rPr lang="en-US" altLang="zh-CN" sz="1900" b="0" i="0" u="none" kern="1200"/>
            <a:t>,</a:t>
          </a:r>
          <a:r>
            <a:rPr lang="zh-CN" altLang="en-US" sz="1900" b="0" i="0" u="none" kern="1200"/>
            <a:t>经依法登记取得权属证书的</a:t>
          </a:r>
          <a:r>
            <a:rPr lang="en-US" altLang="zh-CN" sz="1900" b="0" i="0" u="none" kern="1200"/>
            <a:t>,</a:t>
          </a:r>
          <a:r>
            <a:rPr lang="zh-CN" altLang="en-US" sz="1900" b="0" i="0" u="none" kern="1200"/>
            <a:t>可以依法采取出租、入股、抵押或者其他方式流转土地经营权。</a:t>
          </a:r>
        </a:p>
      </dsp:txBody>
      <dsp:txXfrm>
        <a:off x="0" y="2788384"/>
        <a:ext cx="6396484" cy="1394192"/>
      </dsp:txXfrm>
    </dsp:sp>
    <dsp:sp modelId="{457F1E66-875D-8743-A6C2-0E9052F87002}">
      <dsp:nvSpPr>
        <dsp:cNvPr id="0" name=""/>
        <dsp:cNvSpPr/>
      </dsp:nvSpPr>
      <dsp:spPr>
        <a:xfrm>
          <a:off x="0" y="4182577"/>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1155A-9DAE-2041-B859-4CDF5299220E}">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第三百四十三条　</a:t>
          </a:r>
          <a:r>
            <a:rPr lang="en-US" altLang="zh-CN" sz="1900" b="0" i="0" u="none" kern="1200"/>
            <a:t>【</a:t>
          </a:r>
          <a:r>
            <a:rPr lang="zh-CN" altLang="en-US" sz="1900" b="0" i="0" u="none" kern="1200"/>
            <a:t>国有农用地实行承包经营的参照适用</a:t>
          </a:r>
          <a:r>
            <a:rPr lang="en-US" altLang="zh-CN" sz="1900" b="0" i="0" u="none" kern="1200"/>
            <a:t>】</a:t>
          </a:r>
          <a:r>
            <a:rPr lang="zh-CN" altLang="en-US" sz="1900" b="0" i="0" u="none" kern="1200"/>
            <a:t>国家所有的农用地实行承包经营的</a:t>
          </a:r>
          <a:r>
            <a:rPr lang="en-US" altLang="zh-CN" sz="1900" b="0" i="0" u="none" kern="1200"/>
            <a:t>,</a:t>
          </a:r>
          <a:r>
            <a:rPr lang="zh-CN" altLang="en-US" sz="1900" b="0" i="0" u="none" kern="1200"/>
            <a:t>参照适用本编的有关规定。</a:t>
          </a:r>
        </a:p>
      </dsp:txBody>
      <dsp:txXfrm>
        <a:off x="0" y="4182577"/>
        <a:ext cx="6396484" cy="139419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B6B0E-7E6C-9247-B932-9FE5462FA953}">
      <dsp:nvSpPr>
        <dsp:cNvPr id="0" name=""/>
        <dsp:cNvSpPr/>
      </dsp:nvSpPr>
      <dsp:spPr>
        <a:xfrm>
          <a:off x="0" y="2723"/>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15BAF-E81B-C04F-A572-71CEAACA8619}">
      <dsp:nvSpPr>
        <dsp:cNvPr id="0" name=""/>
        <dsp:cNvSpPr/>
      </dsp:nvSpPr>
      <dsp:spPr>
        <a:xfrm>
          <a:off x="0" y="2723"/>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第三百四十四条　</a:t>
          </a:r>
          <a:r>
            <a:rPr lang="en-US" altLang="zh-CN" sz="2400" b="0" i="0" u="none" kern="1200"/>
            <a:t>【</a:t>
          </a:r>
          <a:r>
            <a:rPr lang="zh-CN" altLang="en-US" sz="2400" b="0" i="0" u="none" kern="1200"/>
            <a:t>建设用地使用权的定义</a:t>
          </a:r>
          <a:r>
            <a:rPr lang="en-US" altLang="zh-CN" sz="2400" b="0" i="0" u="none" kern="1200"/>
            <a:t>】</a:t>
          </a:r>
          <a:r>
            <a:rPr lang="zh-CN" altLang="en-US" sz="2400" b="0" i="0" u="none" kern="1200"/>
            <a:t>建设用地使用权人依法对国家所有的土地享有占有、使用和收益的权利</a:t>
          </a:r>
          <a:r>
            <a:rPr lang="en-US" altLang="zh-CN" sz="2400" b="0" i="0" u="none" kern="1200"/>
            <a:t>,</a:t>
          </a:r>
          <a:r>
            <a:rPr lang="zh-CN" altLang="en-US" sz="2400" b="0" i="0" u="none" kern="1200"/>
            <a:t>有权利用该土地建造建筑物、构筑物及其附属设施。</a:t>
          </a:r>
        </a:p>
      </dsp:txBody>
      <dsp:txXfrm>
        <a:off x="0" y="2723"/>
        <a:ext cx="6396484" cy="1857107"/>
      </dsp:txXfrm>
    </dsp:sp>
    <dsp:sp modelId="{2506AB46-B59D-9B4A-9CCE-972A4F3C5656}">
      <dsp:nvSpPr>
        <dsp:cNvPr id="0" name=""/>
        <dsp:cNvSpPr/>
      </dsp:nvSpPr>
      <dsp:spPr>
        <a:xfrm>
          <a:off x="0" y="1859831"/>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ED182-7E51-1841-9BAB-A2DF17AB2ABB}">
      <dsp:nvSpPr>
        <dsp:cNvPr id="0" name=""/>
        <dsp:cNvSpPr/>
      </dsp:nvSpPr>
      <dsp:spPr>
        <a:xfrm>
          <a:off x="0" y="1859831"/>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第三百四十五条　</a:t>
          </a:r>
          <a:r>
            <a:rPr lang="en-US" altLang="zh-CN" sz="2400" b="0" i="0" u="none" kern="1200"/>
            <a:t>【</a:t>
          </a:r>
          <a:r>
            <a:rPr lang="zh-CN" altLang="en-US" sz="2400" b="0" i="0" u="none" kern="1200"/>
            <a:t>建设用地使用权的分层设立</a:t>
          </a:r>
          <a:r>
            <a:rPr lang="en-US" altLang="zh-CN" sz="2400" b="0" i="0" u="none" kern="1200"/>
            <a:t>】</a:t>
          </a:r>
          <a:r>
            <a:rPr lang="zh-CN" altLang="en-US" sz="2400" b="0" i="0" u="none" kern="1200"/>
            <a:t>建设用地使用权可以在土地的地表、地上或者地下分别设立。</a:t>
          </a:r>
        </a:p>
      </dsp:txBody>
      <dsp:txXfrm>
        <a:off x="0" y="1859831"/>
        <a:ext cx="6396484" cy="1857107"/>
      </dsp:txXfrm>
    </dsp:sp>
    <dsp:sp modelId="{389D8192-7D06-334F-8B02-21F7E52F1E5E}">
      <dsp:nvSpPr>
        <dsp:cNvPr id="0" name=""/>
        <dsp:cNvSpPr/>
      </dsp:nvSpPr>
      <dsp:spPr>
        <a:xfrm>
          <a:off x="0" y="3716938"/>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571B0-545D-1B4B-8EC2-1B7062C2CDB5}">
      <dsp:nvSpPr>
        <dsp:cNvPr id="0" name=""/>
        <dsp:cNvSpPr/>
      </dsp:nvSpPr>
      <dsp:spPr>
        <a:xfrm>
          <a:off x="0" y="3716938"/>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第三百四十六条　</a:t>
          </a:r>
          <a:r>
            <a:rPr lang="en-US" altLang="zh-CN" sz="2400" b="0" i="0" u="none" kern="1200"/>
            <a:t>【</a:t>
          </a:r>
          <a:r>
            <a:rPr lang="zh-CN" altLang="en-US" sz="2400" b="0" i="0" u="none" kern="1200"/>
            <a:t>建设用地使用权的设立原则</a:t>
          </a:r>
          <a:r>
            <a:rPr lang="en-US" altLang="zh-CN" sz="2400" b="0" i="0" u="none" kern="1200"/>
            <a:t>】</a:t>
          </a:r>
          <a:r>
            <a:rPr lang="zh-CN" altLang="en-US" sz="2400" b="0" i="0" u="none" kern="1200"/>
            <a:t>设立建设用地使用权</a:t>
          </a:r>
          <a:r>
            <a:rPr lang="en-US" altLang="zh-CN" sz="2400" b="0" i="0" u="none" kern="1200"/>
            <a:t>,</a:t>
          </a:r>
          <a:r>
            <a:rPr lang="zh-CN" altLang="en-US" sz="2400" b="0" i="0" u="none" kern="1200"/>
            <a:t>应当符合节约资源、保护生态环境的要求</a:t>
          </a:r>
          <a:r>
            <a:rPr lang="en-US" altLang="zh-CN" sz="2400" b="0" i="0" u="none" kern="1200"/>
            <a:t>,</a:t>
          </a:r>
          <a:r>
            <a:rPr lang="zh-CN" altLang="en-US" sz="2400" b="0" i="0" u="none" kern="1200"/>
            <a:t>遵守法律、行政法规关于土地用途的规定</a:t>
          </a:r>
          <a:r>
            <a:rPr lang="en-US" altLang="zh-CN" sz="2400" b="0" i="0" u="none" kern="1200"/>
            <a:t>,</a:t>
          </a:r>
          <a:r>
            <a:rPr lang="zh-CN" altLang="en-US" sz="2400" b="0" i="0" u="none" kern="1200"/>
            <a:t>不得损害已经设立的用益物权。</a:t>
          </a:r>
        </a:p>
      </dsp:txBody>
      <dsp:txXfrm>
        <a:off x="0" y="3716938"/>
        <a:ext cx="6396484" cy="185710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5173-7C30-7248-B33E-9D9638C9AC7A}">
      <dsp:nvSpPr>
        <dsp:cNvPr id="0" name=""/>
        <dsp:cNvSpPr/>
      </dsp:nvSpPr>
      <dsp:spPr>
        <a:xfrm>
          <a:off x="0" y="2723"/>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EAFE6-C3FA-F345-807C-9C5B8D3B3C14}">
      <dsp:nvSpPr>
        <dsp:cNvPr id="0" name=""/>
        <dsp:cNvSpPr/>
      </dsp:nvSpPr>
      <dsp:spPr>
        <a:xfrm>
          <a:off x="0" y="2723"/>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第三百四十七条　</a:t>
          </a:r>
          <a:r>
            <a:rPr lang="en-US" altLang="zh-CN" sz="2600" b="0" i="0" u="none" kern="1200"/>
            <a:t>【</a:t>
          </a:r>
          <a:r>
            <a:rPr lang="zh-CN" altLang="en-US" sz="2600" b="0" i="0" u="none" kern="1200"/>
            <a:t>建设用地使用权的设立方式</a:t>
          </a:r>
          <a:r>
            <a:rPr lang="en-US" altLang="zh-CN" sz="2600" b="0" i="0" u="none" kern="1200"/>
            <a:t>】</a:t>
          </a:r>
          <a:r>
            <a:rPr lang="zh-CN" altLang="en-US" sz="2600" b="0" i="0" u="none" kern="1200"/>
            <a:t>设立建设用地使用权</a:t>
          </a:r>
          <a:r>
            <a:rPr lang="en-US" altLang="zh-CN" sz="2600" b="0" i="0" u="none" kern="1200"/>
            <a:t>,</a:t>
          </a:r>
          <a:r>
            <a:rPr lang="zh-CN" altLang="en-US" sz="2600" b="0" i="0" u="none" kern="1200"/>
            <a:t>可以采取出让或者划拨等方式。</a:t>
          </a:r>
        </a:p>
      </dsp:txBody>
      <dsp:txXfrm>
        <a:off x="0" y="2723"/>
        <a:ext cx="6396484" cy="1857107"/>
      </dsp:txXfrm>
    </dsp:sp>
    <dsp:sp modelId="{B661FDAF-078B-6C47-A686-01CEB081D02B}">
      <dsp:nvSpPr>
        <dsp:cNvPr id="0" name=""/>
        <dsp:cNvSpPr/>
      </dsp:nvSpPr>
      <dsp:spPr>
        <a:xfrm>
          <a:off x="0" y="1859831"/>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F518A-E772-9E4A-BE04-52EA94AC4914}">
      <dsp:nvSpPr>
        <dsp:cNvPr id="0" name=""/>
        <dsp:cNvSpPr/>
      </dsp:nvSpPr>
      <dsp:spPr>
        <a:xfrm>
          <a:off x="0" y="1859831"/>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工业、商业、旅游、娱乐和商品住宅等经营性用地以及同一土地有两个以上意向用地者的</a:t>
          </a:r>
          <a:r>
            <a:rPr lang="en-US" altLang="zh-CN" sz="2600" b="0" i="0" u="none" kern="1200"/>
            <a:t>,</a:t>
          </a:r>
          <a:r>
            <a:rPr lang="zh-CN" altLang="en-US" sz="2600" b="0" i="0" u="none" kern="1200"/>
            <a:t>应当采取招标、拍卖等公开竞价的方式出让。</a:t>
          </a:r>
        </a:p>
      </dsp:txBody>
      <dsp:txXfrm>
        <a:off x="0" y="1859831"/>
        <a:ext cx="6396484" cy="1857107"/>
      </dsp:txXfrm>
    </dsp:sp>
    <dsp:sp modelId="{BD92357F-15C8-5041-ACD1-BA452F492A19}">
      <dsp:nvSpPr>
        <dsp:cNvPr id="0" name=""/>
        <dsp:cNvSpPr/>
      </dsp:nvSpPr>
      <dsp:spPr>
        <a:xfrm>
          <a:off x="0" y="3716938"/>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0E04-C03C-FE43-935D-ACA013DF810C}">
      <dsp:nvSpPr>
        <dsp:cNvPr id="0" name=""/>
        <dsp:cNvSpPr/>
      </dsp:nvSpPr>
      <dsp:spPr>
        <a:xfrm>
          <a:off x="0" y="3716938"/>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严格限制以划拨方式设立建设用地使用权。</a:t>
          </a:r>
        </a:p>
      </dsp:txBody>
      <dsp:txXfrm>
        <a:off x="0" y="3716938"/>
        <a:ext cx="6396484" cy="185710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516A-6E8D-1649-B3D8-DD96E581900F}">
      <dsp:nvSpPr>
        <dsp:cNvPr id="0" name=""/>
        <dsp:cNvSpPr/>
      </dsp:nvSpPr>
      <dsp:spPr>
        <a:xfrm>
          <a:off x="0" y="1415"/>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DAE81-07FF-D34E-BC70-D0EDACC95098}">
      <dsp:nvSpPr>
        <dsp:cNvPr id="0" name=""/>
        <dsp:cNvSpPr/>
      </dsp:nvSpPr>
      <dsp:spPr>
        <a:xfrm>
          <a:off x="0" y="1415"/>
          <a:ext cx="6390237" cy="113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dirty="0"/>
            <a:t>第三百四十八条　</a:t>
          </a:r>
          <a:r>
            <a:rPr lang="en-US" altLang="zh-CN" sz="2000" b="0" i="0" u="none" kern="1200" dirty="0"/>
            <a:t>【</a:t>
          </a:r>
          <a:r>
            <a:rPr lang="zh-CN" altLang="en-US" sz="2000" b="0" i="0" u="none" kern="1200" dirty="0"/>
            <a:t>建设用地使用权出让合同</a:t>
          </a:r>
          <a:r>
            <a:rPr lang="en-US" altLang="zh-CN" sz="2000" b="0" i="0" u="none" kern="1200" dirty="0"/>
            <a:t>】</a:t>
          </a:r>
          <a:r>
            <a:rPr lang="zh-CN" altLang="en-US" sz="2000" b="0" i="0" u="none" kern="1200" dirty="0"/>
            <a:t>通过招标、拍卖、协议等出让方式设立建设用地使用权的</a:t>
          </a:r>
          <a:r>
            <a:rPr lang="en-US" altLang="zh-CN" sz="2000" b="0" i="0" u="none" kern="1200" dirty="0"/>
            <a:t>,</a:t>
          </a:r>
          <a:r>
            <a:rPr lang="zh-CN" altLang="en-US" sz="2000" b="0" i="0" u="none" kern="1200" dirty="0"/>
            <a:t>当事人应当采用书面形式订立建设用地使用权出让合同。</a:t>
          </a:r>
        </a:p>
      </dsp:txBody>
      <dsp:txXfrm>
        <a:off x="0" y="1415"/>
        <a:ext cx="6390237" cy="1135395"/>
      </dsp:txXfrm>
    </dsp:sp>
    <dsp:sp modelId="{CB21C34B-50D0-B64F-8FF4-A06C0D584D1F}">
      <dsp:nvSpPr>
        <dsp:cNvPr id="0" name=""/>
        <dsp:cNvSpPr/>
      </dsp:nvSpPr>
      <dsp:spPr>
        <a:xfrm>
          <a:off x="0" y="1136811"/>
          <a:ext cx="6396484"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B67F9-46E2-BA47-8D6D-1A3F1CA1692A}">
      <dsp:nvSpPr>
        <dsp:cNvPr id="0" name=""/>
        <dsp:cNvSpPr/>
      </dsp:nvSpPr>
      <dsp:spPr>
        <a:xfrm>
          <a:off x="0" y="1136811"/>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建设用地使用权出让合同一般包括下列条款</a:t>
          </a:r>
          <a:r>
            <a:rPr lang="en-US" altLang="zh-CN" sz="2000" b="0" i="0" u="none" kern="1200"/>
            <a:t>:</a:t>
          </a:r>
        </a:p>
      </dsp:txBody>
      <dsp:txXfrm>
        <a:off x="0" y="1136811"/>
        <a:ext cx="6396484" cy="554817"/>
      </dsp:txXfrm>
    </dsp:sp>
    <dsp:sp modelId="{1032974C-DEA0-D34B-A201-DDE3274FE7DF}">
      <dsp:nvSpPr>
        <dsp:cNvPr id="0" name=""/>
        <dsp:cNvSpPr/>
      </dsp:nvSpPr>
      <dsp:spPr>
        <a:xfrm>
          <a:off x="0" y="1691629"/>
          <a:ext cx="63964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188EC-6A69-B741-87B0-3D3167E1F1DC}">
      <dsp:nvSpPr>
        <dsp:cNvPr id="0" name=""/>
        <dsp:cNvSpPr/>
      </dsp:nvSpPr>
      <dsp:spPr>
        <a:xfrm>
          <a:off x="0" y="1691629"/>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一</a:t>
          </a:r>
          <a:r>
            <a:rPr lang="en-US" altLang="zh-CN" sz="2000" b="0" i="0" u="none" kern="1200"/>
            <a:t>)</a:t>
          </a:r>
          <a:r>
            <a:rPr lang="zh-CN" altLang="en-US" sz="2000" b="0" i="0" u="none" kern="1200"/>
            <a:t>当事人的名称和住所</a:t>
          </a:r>
          <a:r>
            <a:rPr lang="en-US" altLang="zh-CN" sz="2000" b="0" i="0" u="none" kern="1200"/>
            <a:t>;</a:t>
          </a:r>
        </a:p>
      </dsp:txBody>
      <dsp:txXfrm>
        <a:off x="0" y="1691629"/>
        <a:ext cx="6396484" cy="554817"/>
      </dsp:txXfrm>
    </dsp:sp>
    <dsp:sp modelId="{1A3731DA-D08D-F348-8CB7-7C4A96524191}">
      <dsp:nvSpPr>
        <dsp:cNvPr id="0" name=""/>
        <dsp:cNvSpPr/>
      </dsp:nvSpPr>
      <dsp:spPr>
        <a:xfrm>
          <a:off x="0" y="2246447"/>
          <a:ext cx="6396484"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CD796-F51A-7248-89EF-C0D7306DA8D0}">
      <dsp:nvSpPr>
        <dsp:cNvPr id="0" name=""/>
        <dsp:cNvSpPr/>
      </dsp:nvSpPr>
      <dsp:spPr>
        <a:xfrm>
          <a:off x="0" y="2246447"/>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二</a:t>
          </a:r>
          <a:r>
            <a:rPr lang="en-US" altLang="zh-CN" sz="2000" b="0" i="0" u="none" kern="1200"/>
            <a:t>)</a:t>
          </a:r>
          <a:r>
            <a:rPr lang="zh-CN" altLang="en-US" sz="2000" b="0" i="0" u="none" kern="1200"/>
            <a:t>土地界址、面积等</a:t>
          </a:r>
          <a:r>
            <a:rPr lang="en-US" altLang="zh-CN" sz="2000" b="0" i="0" u="none" kern="1200"/>
            <a:t>;</a:t>
          </a:r>
        </a:p>
      </dsp:txBody>
      <dsp:txXfrm>
        <a:off x="0" y="2246447"/>
        <a:ext cx="6396484" cy="554817"/>
      </dsp:txXfrm>
    </dsp:sp>
    <dsp:sp modelId="{CFBB1287-35DD-A647-9724-0959099FD3B0}">
      <dsp:nvSpPr>
        <dsp:cNvPr id="0" name=""/>
        <dsp:cNvSpPr/>
      </dsp:nvSpPr>
      <dsp:spPr>
        <a:xfrm>
          <a:off x="0" y="2801265"/>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B88BF-D403-6746-96D1-3D8946B310A7}">
      <dsp:nvSpPr>
        <dsp:cNvPr id="0" name=""/>
        <dsp:cNvSpPr/>
      </dsp:nvSpPr>
      <dsp:spPr>
        <a:xfrm>
          <a:off x="0" y="2801265"/>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三</a:t>
          </a:r>
          <a:r>
            <a:rPr lang="en-US" altLang="zh-CN" sz="2000" b="0" i="0" u="none" kern="1200"/>
            <a:t>)</a:t>
          </a:r>
          <a:r>
            <a:rPr lang="zh-CN" altLang="en-US" sz="2000" b="0" i="0" u="none" kern="1200"/>
            <a:t>建筑物、构筑物及其附属设施占用的空间</a:t>
          </a:r>
          <a:r>
            <a:rPr lang="en-US" altLang="zh-CN" sz="2000" b="0" i="0" u="none" kern="1200"/>
            <a:t>;</a:t>
          </a:r>
        </a:p>
      </dsp:txBody>
      <dsp:txXfrm>
        <a:off x="0" y="2801265"/>
        <a:ext cx="6396484" cy="554817"/>
      </dsp:txXfrm>
    </dsp:sp>
    <dsp:sp modelId="{DE6612F5-5157-CA4C-A05F-4AF16723D5EA}">
      <dsp:nvSpPr>
        <dsp:cNvPr id="0" name=""/>
        <dsp:cNvSpPr/>
      </dsp:nvSpPr>
      <dsp:spPr>
        <a:xfrm>
          <a:off x="0" y="3356082"/>
          <a:ext cx="6396484"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EDCA7-59F6-8F45-A0E6-99E5ED302803}">
      <dsp:nvSpPr>
        <dsp:cNvPr id="0" name=""/>
        <dsp:cNvSpPr/>
      </dsp:nvSpPr>
      <dsp:spPr>
        <a:xfrm>
          <a:off x="0" y="3356082"/>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四</a:t>
          </a:r>
          <a:r>
            <a:rPr lang="en-US" altLang="zh-CN" sz="2000" b="0" i="0" u="none" kern="1200"/>
            <a:t>)</a:t>
          </a:r>
          <a:r>
            <a:rPr lang="zh-CN" altLang="en-US" sz="2000" b="0" i="0" u="none" kern="1200"/>
            <a:t>土地用途、规划条件</a:t>
          </a:r>
          <a:r>
            <a:rPr lang="en-US" altLang="zh-CN" sz="2000" b="0" i="0" u="none" kern="1200"/>
            <a:t>;</a:t>
          </a:r>
        </a:p>
      </dsp:txBody>
      <dsp:txXfrm>
        <a:off x="0" y="3356082"/>
        <a:ext cx="6396484" cy="554817"/>
      </dsp:txXfrm>
    </dsp:sp>
    <dsp:sp modelId="{DBFB734E-2937-FB4C-B034-75BD9F578E90}">
      <dsp:nvSpPr>
        <dsp:cNvPr id="0" name=""/>
        <dsp:cNvSpPr/>
      </dsp:nvSpPr>
      <dsp:spPr>
        <a:xfrm>
          <a:off x="0" y="3910900"/>
          <a:ext cx="63964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5EDBF-0BAA-2A4D-81A7-A2269F45D64A}">
      <dsp:nvSpPr>
        <dsp:cNvPr id="0" name=""/>
        <dsp:cNvSpPr/>
      </dsp:nvSpPr>
      <dsp:spPr>
        <a:xfrm>
          <a:off x="0" y="3910900"/>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五</a:t>
          </a:r>
          <a:r>
            <a:rPr lang="en-US" altLang="zh-CN" sz="2000" b="0" i="0" u="none" kern="1200"/>
            <a:t>)</a:t>
          </a:r>
          <a:r>
            <a:rPr lang="zh-CN" altLang="en-US" sz="2000" b="0" i="0" u="none" kern="1200"/>
            <a:t>建设用地使用权期限</a:t>
          </a:r>
          <a:r>
            <a:rPr lang="en-US" altLang="zh-CN" sz="2000" b="0" i="0" u="none" kern="1200"/>
            <a:t>;</a:t>
          </a:r>
        </a:p>
      </dsp:txBody>
      <dsp:txXfrm>
        <a:off x="0" y="3910900"/>
        <a:ext cx="6396484" cy="554817"/>
      </dsp:txXfrm>
    </dsp:sp>
    <dsp:sp modelId="{1DFAC080-B95B-A340-A284-B54AB5727927}">
      <dsp:nvSpPr>
        <dsp:cNvPr id="0" name=""/>
        <dsp:cNvSpPr/>
      </dsp:nvSpPr>
      <dsp:spPr>
        <a:xfrm>
          <a:off x="0" y="4465718"/>
          <a:ext cx="6396484"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BE8F4-594F-864F-ADEC-13EB04C614E5}">
      <dsp:nvSpPr>
        <dsp:cNvPr id="0" name=""/>
        <dsp:cNvSpPr/>
      </dsp:nvSpPr>
      <dsp:spPr>
        <a:xfrm>
          <a:off x="0" y="4465718"/>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六</a:t>
          </a:r>
          <a:r>
            <a:rPr lang="en-US" altLang="zh-CN" sz="2000" b="0" i="0" u="none" kern="1200"/>
            <a:t>)</a:t>
          </a:r>
          <a:r>
            <a:rPr lang="zh-CN" altLang="en-US" sz="2000" b="0" i="0" u="none" kern="1200"/>
            <a:t>出让金等费用及其支付方式</a:t>
          </a:r>
          <a:r>
            <a:rPr lang="en-US" altLang="zh-CN" sz="2000" b="0" i="0" u="none" kern="1200"/>
            <a:t>;</a:t>
          </a:r>
        </a:p>
      </dsp:txBody>
      <dsp:txXfrm>
        <a:off x="0" y="4465718"/>
        <a:ext cx="6396484" cy="554817"/>
      </dsp:txXfrm>
    </dsp:sp>
    <dsp:sp modelId="{B80D1472-A533-2F42-8D30-BAD113C4A70D}">
      <dsp:nvSpPr>
        <dsp:cNvPr id="0" name=""/>
        <dsp:cNvSpPr/>
      </dsp:nvSpPr>
      <dsp:spPr>
        <a:xfrm>
          <a:off x="0" y="5020536"/>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577B7-0FBD-594A-B292-C65A1110DE0E}">
      <dsp:nvSpPr>
        <dsp:cNvPr id="0" name=""/>
        <dsp:cNvSpPr/>
      </dsp:nvSpPr>
      <dsp:spPr>
        <a:xfrm>
          <a:off x="0" y="5020536"/>
          <a:ext cx="6396484" cy="55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七</a:t>
          </a:r>
          <a:r>
            <a:rPr lang="en-US" altLang="zh-CN" sz="2000" b="0" i="0" u="none" kern="1200"/>
            <a:t>)</a:t>
          </a:r>
          <a:r>
            <a:rPr lang="zh-CN" altLang="en-US" sz="2000" b="0" i="0" u="none" kern="1200"/>
            <a:t>解决争议的方法。</a:t>
          </a:r>
        </a:p>
      </dsp:txBody>
      <dsp:txXfrm>
        <a:off x="0" y="5020536"/>
        <a:ext cx="6396484" cy="554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0CE40-8627-9E41-A594-0732EFDA95DD}">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6F830-1ABD-1642-843B-1261F6233DE4}">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a:t>第二百一十二条　</a:t>
          </a:r>
          <a:r>
            <a:rPr lang="en-US" altLang="zh-CN" sz="2100" b="0" i="0" u="none" kern="1200"/>
            <a:t>【</a:t>
          </a:r>
          <a:r>
            <a:rPr lang="zh-CN" altLang="en-US" sz="2100" b="0" i="0" u="none" kern="1200"/>
            <a:t>登记机构的职责</a:t>
          </a:r>
          <a:r>
            <a:rPr lang="en-US" altLang="zh-CN" sz="2100" b="0" i="0" u="none" kern="1200"/>
            <a:t>】</a:t>
          </a:r>
          <a:r>
            <a:rPr lang="zh-CN" altLang="en-US" sz="2100" b="0" i="0" u="none" kern="1200"/>
            <a:t>登记机构应当履行下列职责</a:t>
          </a:r>
          <a:r>
            <a:rPr lang="en-US" altLang="zh-CN" sz="2100" b="0" i="0" u="none" kern="1200"/>
            <a:t>:</a:t>
          </a:r>
        </a:p>
      </dsp:txBody>
      <dsp:txXfrm>
        <a:off x="0" y="2492"/>
        <a:ext cx="6492875" cy="850069"/>
      </dsp:txXfrm>
    </dsp:sp>
    <dsp:sp modelId="{FED236A7-59D1-7547-B479-5F444129F6AA}">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F9F85-6531-AF45-95BE-EB931DA4C4EE}">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一</a:t>
          </a:r>
          <a:r>
            <a:rPr lang="en-US" altLang="zh-CN" sz="2100" b="0" i="0" u="none" kern="1200"/>
            <a:t>)</a:t>
          </a:r>
          <a:r>
            <a:rPr lang="zh-CN" altLang="en-US" sz="2100" b="0" i="0" u="none" kern="1200"/>
            <a:t>查验申请人提供的权属证明和其他必要材料</a:t>
          </a:r>
          <a:r>
            <a:rPr lang="en-US" altLang="zh-CN" sz="2100" b="0" i="0" u="none" kern="1200"/>
            <a:t>;</a:t>
          </a:r>
        </a:p>
      </dsp:txBody>
      <dsp:txXfrm>
        <a:off x="0" y="852561"/>
        <a:ext cx="6492875" cy="850069"/>
      </dsp:txXfrm>
    </dsp:sp>
    <dsp:sp modelId="{0D18B314-37B1-6945-B5F9-4F4724AE2893}">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7E5EB-A5B1-F84A-8F4D-192D24080C2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二</a:t>
          </a:r>
          <a:r>
            <a:rPr lang="en-US" altLang="zh-CN" sz="2100" b="0" i="0" u="none" kern="1200"/>
            <a:t>)</a:t>
          </a:r>
          <a:r>
            <a:rPr lang="zh-CN" altLang="en-US" sz="2100" b="0" i="0" u="none" kern="1200"/>
            <a:t>就有关登记事项询问申请人</a:t>
          </a:r>
          <a:r>
            <a:rPr lang="en-US" altLang="zh-CN" sz="2100" b="0" i="0" u="none" kern="1200"/>
            <a:t>;</a:t>
          </a:r>
        </a:p>
      </dsp:txBody>
      <dsp:txXfrm>
        <a:off x="0" y="1702630"/>
        <a:ext cx="6492875" cy="850069"/>
      </dsp:txXfrm>
    </dsp:sp>
    <dsp:sp modelId="{2C68E7D6-F9DC-E34B-A6C3-9FEE3FEC6112}">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AC219-72EC-1640-9EBB-F6329FCF74A1}">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三</a:t>
          </a:r>
          <a:r>
            <a:rPr lang="en-US" altLang="zh-CN" sz="2100" b="0" i="0" u="none" kern="1200"/>
            <a:t>)</a:t>
          </a:r>
          <a:r>
            <a:rPr lang="zh-CN" altLang="en-US" sz="2100" b="0" i="0" u="none" kern="1200"/>
            <a:t>如实、及时登记有关事项</a:t>
          </a:r>
          <a:r>
            <a:rPr lang="en-US" altLang="zh-CN" sz="2100" b="0" i="0" u="none" kern="1200"/>
            <a:t>;</a:t>
          </a:r>
        </a:p>
      </dsp:txBody>
      <dsp:txXfrm>
        <a:off x="0" y="2552699"/>
        <a:ext cx="6492875" cy="850069"/>
      </dsp:txXfrm>
    </dsp:sp>
    <dsp:sp modelId="{6B2F6275-2989-C243-B3F2-D726DDFABA8F}">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73D88-4E75-4A41-A8F3-10B18F318343}">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四</a:t>
          </a:r>
          <a:r>
            <a:rPr lang="en-US" altLang="zh-CN" sz="2100" b="0" i="0" u="none" kern="1200"/>
            <a:t>)</a:t>
          </a:r>
          <a:r>
            <a:rPr lang="zh-CN" altLang="en-US" sz="2100" b="0" i="0" u="none" kern="1200"/>
            <a:t>法律、行政法规规定的其他职责。</a:t>
          </a:r>
        </a:p>
      </dsp:txBody>
      <dsp:txXfrm>
        <a:off x="0" y="3402769"/>
        <a:ext cx="6492875" cy="850069"/>
      </dsp:txXfrm>
    </dsp:sp>
    <dsp:sp modelId="{4A4D1054-73D1-A84A-8E35-375FE267C9D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66C50-126A-8842-A037-8791D13967C1}">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a:t>申请登记的不动产的有关情况需要进一步证明的</a:t>
          </a:r>
          <a:r>
            <a:rPr lang="en-US" altLang="zh-CN" sz="2100" b="0" i="0" u="none" kern="1200"/>
            <a:t>,</a:t>
          </a:r>
          <a:r>
            <a:rPr lang="zh-CN" altLang="en-US" sz="2100" b="0" i="0" u="none" kern="1200"/>
            <a:t>登记机构可以要求申请人补充材料</a:t>
          </a:r>
          <a:r>
            <a:rPr lang="en-US" altLang="zh-CN" sz="2100" b="0" i="0" u="none" kern="1200"/>
            <a:t>,</a:t>
          </a:r>
          <a:r>
            <a:rPr lang="zh-CN" altLang="en-US" sz="2100" b="0" i="0" u="none" kern="1200"/>
            <a:t>必要时可以实地查看。</a:t>
          </a:r>
        </a:p>
      </dsp:txBody>
      <dsp:txXfrm>
        <a:off x="0" y="4252838"/>
        <a:ext cx="6492875" cy="85006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3C184-9626-E344-A052-FD768E7EBC7B}">
      <dsp:nvSpPr>
        <dsp:cNvPr id="0" name=""/>
        <dsp:cNvSpPr/>
      </dsp:nvSpPr>
      <dsp:spPr>
        <a:xfrm>
          <a:off x="0" y="68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93DED-987B-FB4A-B5B7-FF71F30F5CA0}">
      <dsp:nvSpPr>
        <dsp:cNvPr id="0" name=""/>
        <dsp:cNvSpPr/>
      </dsp:nvSpPr>
      <dsp:spPr>
        <a:xfrm>
          <a:off x="0" y="680"/>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第三百四十九条　</a:t>
          </a:r>
          <a:r>
            <a:rPr lang="en-US" altLang="zh-CN" sz="1700" b="0" i="0" u="none" kern="1200"/>
            <a:t>【</a:t>
          </a:r>
          <a:r>
            <a:rPr lang="zh-CN" altLang="en-US" sz="1700" b="0" i="0" u="none" kern="1200"/>
            <a:t>建设用地使用权的登记</a:t>
          </a:r>
          <a:r>
            <a:rPr lang="en-US" altLang="zh-CN" sz="1700" b="0" i="0" u="none" kern="1200"/>
            <a:t>】</a:t>
          </a:r>
          <a:r>
            <a:rPr lang="zh-CN" altLang="en-US" sz="1700" b="0" i="0" u="none" kern="1200"/>
            <a:t>设立建设用地使用权的</a:t>
          </a:r>
          <a:r>
            <a:rPr lang="en-US" altLang="zh-CN" sz="1700" b="0" i="0" u="none" kern="1200"/>
            <a:t>,</a:t>
          </a:r>
          <a:r>
            <a:rPr lang="zh-CN" altLang="en-US" sz="1700" b="0" i="0" u="none" kern="1200"/>
            <a:t>应当向登记机构申请建设用地使用权登记。建设用地使用权自登记时设立。登记机构应当向建设用地使用权人发放权属证书。</a:t>
          </a:r>
        </a:p>
      </dsp:txBody>
      <dsp:txXfrm>
        <a:off x="0" y="680"/>
        <a:ext cx="6396484" cy="1115081"/>
      </dsp:txXfrm>
    </dsp:sp>
    <dsp:sp modelId="{89CE45F4-EF7E-6A46-B9F1-5598CAF966F4}">
      <dsp:nvSpPr>
        <dsp:cNvPr id="0" name=""/>
        <dsp:cNvSpPr/>
      </dsp:nvSpPr>
      <dsp:spPr>
        <a:xfrm>
          <a:off x="0" y="1115762"/>
          <a:ext cx="63964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F75F8-B1E9-E743-B8F0-40F582642558}">
      <dsp:nvSpPr>
        <dsp:cNvPr id="0" name=""/>
        <dsp:cNvSpPr/>
      </dsp:nvSpPr>
      <dsp:spPr>
        <a:xfrm>
          <a:off x="0" y="1115762"/>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第三百五十条　</a:t>
          </a:r>
          <a:r>
            <a:rPr lang="en-US" altLang="zh-CN" sz="1700" b="0" i="0" u="none" kern="1200"/>
            <a:t>【</a:t>
          </a:r>
          <a:r>
            <a:rPr lang="zh-CN" altLang="en-US" sz="1700" b="0" i="0" u="none" kern="1200"/>
            <a:t>土地用途管制制度</a:t>
          </a:r>
          <a:r>
            <a:rPr lang="en-US" altLang="zh-CN" sz="1700" b="0" i="0" u="none" kern="1200"/>
            <a:t>】</a:t>
          </a:r>
          <a:r>
            <a:rPr lang="zh-CN" altLang="en-US" sz="1700" b="0" i="0" u="none" kern="1200"/>
            <a:t>建设用地使用权人应当合理利用土地</a:t>
          </a:r>
          <a:r>
            <a:rPr lang="en-US" altLang="zh-CN" sz="1700" b="0" i="0" u="none" kern="1200"/>
            <a:t>,</a:t>
          </a:r>
          <a:r>
            <a:rPr lang="zh-CN" altLang="en-US" sz="1700" b="0" i="0" u="none" kern="1200"/>
            <a:t>不得改变土地用途</a:t>
          </a:r>
          <a:r>
            <a:rPr lang="en-US" altLang="zh-CN" sz="1700" b="0" i="0" u="none" kern="1200"/>
            <a:t>;</a:t>
          </a:r>
          <a:r>
            <a:rPr lang="zh-CN" altLang="en-US" sz="1700" b="0" i="0" u="none" kern="1200"/>
            <a:t>需要改变土地用途的</a:t>
          </a:r>
          <a:r>
            <a:rPr lang="en-US" altLang="zh-CN" sz="1700" b="0" i="0" u="none" kern="1200"/>
            <a:t>,</a:t>
          </a:r>
          <a:r>
            <a:rPr lang="zh-CN" altLang="en-US" sz="1700" b="0" i="0" u="none" kern="1200"/>
            <a:t>应当依法经有关行政主管部门批准。</a:t>
          </a:r>
        </a:p>
      </dsp:txBody>
      <dsp:txXfrm>
        <a:off x="0" y="1115762"/>
        <a:ext cx="6396484" cy="1115081"/>
      </dsp:txXfrm>
    </dsp:sp>
    <dsp:sp modelId="{F5CED9D0-FF07-814A-BD0A-706349590170}">
      <dsp:nvSpPr>
        <dsp:cNvPr id="0" name=""/>
        <dsp:cNvSpPr/>
      </dsp:nvSpPr>
      <dsp:spPr>
        <a:xfrm>
          <a:off x="0" y="2230844"/>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9614A-6271-5741-B950-C6A85BF3B6FF}">
      <dsp:nvSpPr>
        <dsp:cNvPr id="0" name=""/>
        <dsp:cNvSpPr/>
      </dsp:nvSpPr>
      <dsp:spPr>
        <a:xfrm>
          <a:off x="0" y="2230844"/>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第三百五十一条　</a:t>
          </a:r>
          <a:r>
            <a:rPr lang="en-US" altLang="zh-CN" sz="1700" b="0" i="0" u="none" kern="1200"/>
            <a:t>【</a:t>
          </a:r>
          <a:r>
            <a:rPr lang="zh-CN" altLang="en-US" sz="1700" b="0" i="0" u="none" kern="1200"/>
            <a:t>建设用地使用权人支付出让金等费用的义务</a:t>
          </a:r>
          <a:r>
            <a:rPr lang="en-US" altLang="zh-CN" sz="1700" b="0" i="0" u="none" kern="1200"/>
            <a:t>】</a:t>
          </a:r>
          <a:r>
            <a:rPr lang="zh-CN" altLang="en-US" sz="1700" b="0" i="0" u="none" kern="1200"/>
            <a:t>建设用地使用权人应当依照法律规定以及合同约定支付出让金等费用。</a:t>
          </a:r>
        </a:p>
      </dsp:txBody>
      <dsp:txXfrm>
        <a:off x="0" y="2230844"/>
        <a:ext cx="6396484" cy="1115081"/>
      </dsp:txXfrm>
    </dsp:sp>
    <dsp:sp modelId="{362DAB25-9F99-DF44-A0AF-FEB5223BE0A9}">
      <dsp:nvSpPr>
        <dsp:cNvPr id="0" name=""/>
        <dsp:cNvSpPr/>
      </dsp:nvSpPr>
      <dsp:spPr>
        <a:xfrm>
          <a:off x="0" y="3345925"/>
          <a:ext cx="63964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32761-1746-5644-966C-90DADD1B3FAC}">
      <dsp:nvSpPr>
        <dsp:cNvPr id="0" name=""/>
        <dsp:cNvSpPr/>
      </dsp:nvSpPr>
      <dsp:spPr>
        <a:xfrm>
          <a:off x="0" y="3345925"/>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第三百五十二条　</a:t>
          </a:r>
          <a:r>
            <a:rPr lang="en-US" altLang="zh-CN" sz="1700" b="0" i="0" u="none" kern="1200"/>
            <a:t>【</a:t>
          </a:r>
          <a:r>
            <a:rPr lang="zh-CN" altLang="en-US" sz="1700" b="0" i="0" u="none" kern="1200"/>
            <a:t>建设用地使用权人建造的建筑物等设施的权属</a:t>
          </a:r>
          <a:r>
            <a:rPr lang="en-US" altLang="zh-CN" sz="1700" b="0" i="0" u="none" kern="1200"/>
            <a:t>】</a:t>
          </a:r>
          <a:r>
            <a:rPr lang="zh-CN" altLang="en-US" sz="1700" b="0" i="0" u="none" kern="1200"/>
            <a:t>建设用地使用权人建造的建筑物、构筑物及其附属设施的所有权属于建设用地使用权人</a:t>
          </a:r>
          <a:r>
            <a:rPr lang="en-US" altLang="zh-CN" sz="1700" b="0" i="0" u="none" kern="1200"/>
            <a:t>,</a:t>
          </a:r>
          <a:r>
            <a:rPr lang="zh-CN" altLang="en-US" sz="1700" b="0" i="0" u="none" kern="1200"/>
            <a:t>但是有相反证据证明的除外。</a:t>
          </a:r>
        </a:p>
      </dsp:txBody>
      <dsp:txXfrm>
        <a:off x="0" y="3345925"/>
        <a:ext cx="6396484" cy="1115081"/>
      </dsp:txXfrm>
    </dsp:sp>
    <dsp:sp modelId="{613C159C-BE31-C845-99C8-4638BCB0D43B}">
      <dsp:nvSpPr>
        <dsp:cNvPr id="0" name=""/>
        <dsp:cNvSpPr/>
      </dsp:nvSpPr>
      <dsp:spPr>
        <a:xfrm>
          <a:off x="0" y="4461007"/>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B534D-FA05-6748-8966-4A7DEDA00C6D}">
      <dsp:nvSpPr>
        <dsp:cNvPr id="0" name=""/>
        <dsp:cNvSpPr/>
      </dsp:nvSpPr>
      <dsp:spPr>
        <a:xfrm>
          <a:off x="0" y="4461007"/>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第三百五十三条　</a:t>
          </a:r>
          <a:r>
            <a:rPr lang="en-US" altLang="zh-CN" sz="1700" b="0" i="0" u="none" kern="1200"/>
            <a:t>【</a:t>
          </a:r>
          <a:r>
            <a:rPr lang="zh-CN" altLang="en-US" sz="1700" b="0" i="0" u="none" kern="1200"/>
            <a:t>建设用地使用权的流转方式</a:t>
          </a:r>
          <a:r>
            <a:rPr lang="en-US" altLang="zh-CN" sz="1700" b="0" i="0" u="none" kern="1200"/>
            <a:t>】</a:t>
          </a:r>
          <a:r>
            <a:rPr lang="zh-CN" altLang="en-US" sz="1700" b="0" i="0" u="none" kern="1200"/>
            <a:t>建设用地使用权人有权将建设用地使用权转让、互换、出资、赠与或者抵押</a:t>
          </a:r>
          <a:r>
            <a:rPr lang="en-US" altLang="zh-CN" sz="1700" b="0" i="0" u="none" kern="1200"/>
            <a:t>,</a:t>
          </a:r>
          <a:r>
            <a:rPr lang="zh-CN" altLang="en-US" sz="1700" b="0" i="0" u="none" kern="1200"/>
            <a:t>但是法律另有规定的除外。</a:t>
          </a:r>
        </a:p>
      </dsp:txBody>
      <dsp:txXfrm>
        <a:off x="0" y="4461007"/>
        <a:ext cx="6396484" cy="111508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DE991-4029-C447-82EE-34B44CE93D56}">
      <dsp:nvSpPr>
        <dsp:cNvPr id="0" name=""/>
        <dsp:cNvSpPr/>
      </dsp:nvSpPr>
      <dsp:spPr>
        <a:xfrm>
          <a:off x="0" y="1128"/>
          <a:ext cx="69045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0D01C0-7F41-CD4A-B60F-096D823A06B2}">
      <dsp:nvSpPr>
        <dsp:cNvPr id="0" name=""/>
        <dsp:cNvSpPr/>
      </dsp:nvSpPr>
      <dsp:spPr>
        <a:xfrm>
          <a:off x="0" y="1128"/>
          <a:ext cx="6891021" cy="146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第三百五十四条　</a:t>
          </a:r>
          <a:r>
            <a:rPr lang="en-US" altLang="zh-CN" sz="1700" b="0" i="0" u="none" kern="1200" dirty="0"/>
            <a:t>【</a:t>
          </a:r>
          <a:r>
            <a:rPr lang="zh-CN" altLang="en-US" sz="1700" b="0" i="0" u="none" kern="1200" dirty="0"/>
            <a:t>处分建设用地使用权的合同形式和期限</a:t>
          </a:r>
          <a:r>
            <a:rPr lang="en-US" altLang="zh-CN" sz="1700" b="0" i="0" u="none" kern="1200" dirty="0"/>
            <a:t>】</a:t>
          </a:r>
          <a:r>
            <a:rPr lang="zh-CN" altLang="en-US" sz="1700" b="0" i="0" u="none" kern="1200" dirty="0"/>
            <a:t>建设用地使用权转让、互换、出资、赠与或者抵押的</a:t>
          </a:r>
          <a:r>
            <a:rPr lang="en-US" altLang="zh-CN" sz="1700" b="0" i="0" u="none" kern="1200" dirty="0"/>
            <a:t>,</a:t>
          </a:r>
          <a:r>
            <a:rPr lang="zh-CN" altLang="en-US" sz="1700" b="0" i="0" u="none" kern="1200" dirty="0"/>
            <a:t>当事人应当采用书面形式订立相应的合同。使用期限由当事人约定</a:t>
          </a:r>
          <a:r>
            <a:rPr lang="en-US" altLang="zh-CN" sz="1700" b="0" i="0" u="none" kern="1200" dirty="0"/>
            <a:t>,</a:t>
          </a:r>
          <a:r>
            <a:rPr lang="zh-CN" altLang="en-US" sz="1700" b="0" i="0" u="none" kern="1200" dirty="0"/>
            <a:t>但是不得超过建设用地使用权的剩余期限。</a:t>
          </a:r>
        </a:p>
      </dsp:txBody>
      <dsp:txXfrm>
        <a:off x="0" y="1128"/>
        <a:ext cx="6891021" cy="1467833"/>
      </dsp:txXfrm>
    </dsp:sp>
    <dsp:sp modelId="{5731656E-7695-5D4B-825C-296752BAA25A}">
      <dsp:nvSpPr>
        <dsp:cNvPr id="0" name=""/>
        <dsp:cNvSpPr/>
      </dsp:nvSpPr>
      <dsp:spPr>
        <a:xfrm>
          <a:off x="0" y="1468962"/>
          <a:ext cx="69045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5790B-2C55-8343-9B7C-44AA50CCD7CC}">
      <dsp:nvSpPr>
        <dsp:cNvPr id="0" name=""/>
        <dsp:cNvSpPr/>
      </dsp:nvSpPr>
      <dsp:spPr>
        <a:xfrm>
          <a:off x="0" y="1468962"/>
          <a:ext cx="6904500" cy="97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第三百五十五条　</a:t>
          </a:r>
          <a:r>
            <a:rPr lang="en-US" altLang="zh-CN" sz="1700" b="0" i="0" u="none" kern="1200"/>
            <a:t>【</a:t>
          </a:r>
          <a:r>
            <a:rPr lang="zh-CN" altLang="en-US" sz="1700" b="0" i="0" u="none" kern="1200"/>
            <a:t>建设用地使用权流转后变更登记</a:t>
          </a:r>
          <a:r>
            <a:rPr lang="en-US" altLang="zh-CN" sz="1700" b="0" i="0" u="none" kern="1200"/>
            <a:t>】</a:t>
          </a:r>
          <a:r>
            <a:rPr lang="zh-CN" altLang="en-US" sz="1700" b="0" i="0" u="none" kern="1200"/>
            <a:t>建设用地使用权转让、互换、出资或者赠与的</a:t>
          </a:r>
          <a:r>
            <a:rPr lang="en-US" altLang="zh-CN" sz="1700" b="0" i="0" u="none" kern="1200"/>
            <a:t>,</a:t>
          </a:r>
          <a:r>
            <a:rPr lang="zh-CN" altLang="en-US" sz="1700" b="0" i="0" u="none" kern="1200"/>
            <a:t>应当向登记机构申请变更登记。</a:t>
          </a:r>
        </a:p>
      </dsp:txBody>
      <dsp:txXfrm>
        <a:off x="0" y="1468962"/>
        <a:ext cx="6904500" cy="978901"/>
      </dsp:txXfrm>
    </dsp:sp>
    <dsp:sp modelId="{1BE17F67-03BB-B64C-9A58-D41E4BD631A6}">
      <dsp:nvSpPr>
        <dsp:cNvPr id="0" name=""/>
        <dsp:cNvSpPr/>
      </dsp:nvSpPr>
      <dsp:spPr>
        <a:xfrm>
          <a:off x="0" y="2447863"/>
          <a:ext cx="69045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F5BBF-94D9-7E4E-B537-64E34BFEF3A8}">
      <dsp:nvSpPr>
        <dsp:cNvPr id="0" name=""/>
        <dsp:cNvSpPr/>
      </dsp:nvSpPr>
      <dsp:spPr>
        <a:xfrm>
          <a:off x="0" y="2447863"/>
          <a:ext cx="6891021" cy="124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第三百五十六条　</a:t>
          </a:r>
          <a:r>
            <a:rPr lang="en-US" altLang="zh-CN" sz="1700" b="0" i="0" u="none" kern="1200" dirty="0"/>
            <a:t>【</a:t>
          </a:r>
          <a:r>
            <a:rPr lang="zh-CN" altLang="en-US" sz="1700" b="0" i="0" u="none" kern="1200" dirty="0"/>
            <a:t>建筑物等设施随建设用地使用权的流转而一并处分</a:t>
          </a:r>
          <a:r>
            <a:rPr lang="en-US" altLang="zh-CN" sz="1700" b="0" i="0" u="none" kern="1200" dirty="0"/>
            <a:t>】</a:t>
          </a:r>
          <a:r>
            <a:rPr lang="zh-CN" altLang="en-US" sz="1700" b="0" i="0" u="none" kern="1200" dirty="0"/>
            <a:t>建设用地使用权转让、互换、出资或者赠与的</a:t>
          </a:r>
          <a:r>
            <a:rPr lang="en-US" altLang="zh-CN" sz="1700" b="0" i="0" u="none" kern="1200" dirty="0"/>
            <a:t>,</a:t>
          </a:r>
          <a:r>
            <a:rPr lang="zh-CN" altLang="en-US" sz="1700" b="0" i="0" u="none" kern="1200" dirty="0"/>
            <a:t>附着于该土地上的建筑物、构筑物及其附属设施一并处分。</a:t>
          </a:r>
        </a:p>
      </dsp:txBody>
      <dsp:txXfrm>
        <a:off x="0" y="2447863"/>
        <a:ext cx="6891021" cy="1248814"/>
      </dsp:txXfrm>
    </dsp:sp>
    <dsp:sp modelId="{DE81C25C-B911-4A4D-8548-DBF73DE24453}">
      <dsp:nvSpPr>
        <dsp:cNvPr id="0" name=""/>
        <dsp:cNvSpPr/>
      </dsp:nvSpPr>
      <dsp:spPr>
        <a:xfrm>
          <a:off x="0" y="3696678"/>
          <a:ext cx="69045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8E64A-1117-1846-BBFA-12E69F267792}">
      <dsp:nvSpPr>
        <dsp:cNvPr id="0" name=""/>
        <dsp:cNvSpPr/>
      </dsp:nvSpPr>
      <dsp:spPr>
        <a:xfrm>
          <a:off x="0" y="3696678"/>
          <a:ext cx="6904500" cy="978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第三百五十七条　</a:t>
          </a:r>
          <a:r>
            <a:rPr lang="en-US" altLang="zh-CN" sz="1700" b="0" i="0" u="none" kern="1200" dirty="0"/>
            <a:t>【</a:t>
          </a:r>
          <a:r>
            <a:rPr lang="zh-CN" altLang="en-US" sz="1700" b="0" i="0" u="none" kern="1200" dirty="0"/>
            <a:t>建设用地使用权随建筑物等设施的流转而一并处分</a:t>
          </a:r>
          <a:r>
            <a:rPr lang="en-US" altLang="zh-CN" sz="1700" b="0" i="0" u="none" kern="1200" dirty="0"/>
            <a:t>】</a:t>
          </a:r>
          <a:r>
            <a:rPr lang="zh-CN" altLang="en-US" sz="1700" b="0" i="0" u="none" kern="1200" dirty="0"/>
            <a:t>建筑物、构筑物及其附属设施转让、互换、出资或者赠与的</a:t>
          </a:r>
          <a:r>
            <a:rPr lang="en-US" altLang="zh-CN" sz="1700" b="0" i="0" u="none" kern="1200" dirty="0"/>
            <a:t>,</a:t>
          </a:r>
          <a:r>
            <a:rPr lang="zh-CN" altLang="en-US" sz="1700" b="0" i="0" u="none" kern="1200" dirty="0"/>
            <a:t>该建筑物、构筑物及其附属设施占用范围内的建设用地使用权一并处分。</a:t>
          </a:r>
        </a:p>
      </dsp:txBody>
      <dsp:txXfrm>
        <a:off x="0" y="3696678"/>
        <a:ext cx="6904500" cy="978901"/>
      </dsp:txXfrm>
    </dsp:sp>
    <dsp:sp modelId="{F4884D7B-BA08-EB40-BD99-2DAED9D3C5B6}">
      <dsp:nvSpPr>
        <dsp:cNvPr id="0" name=""/>
        <dsp:cNvSpPr/>
      </dsp:nvSpPr>
      <dsp:spPr>
        <a:xfrm>
          <a:off x="0" y="4675579"/>
          <a:ext cx="69045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DA6F9-DEE5-FE4E-BA12-248762F8C0F2}">
      <dsp:nvSpPr>
        <dsp:cNvPr id="0" name=""/>
        <dsp:cNvSpPr/>
      </dsp:nvSpPr>
      <dsp:spPr>
        <a:xfrm>
          <a:off x="0" y="4675579"/>
          <a:ext cx="6897757" cy="120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第三百五十八条　</a:t>
          </a:r>
          <a:r>
            <a:rPr lang="en-US" altLang="zh-CN" sz="1700" b="0" i="0" u="none" kern="1200" dirty="0"/>
            <a:t>【</a:t>
          </a:r>
          <a:r>
            <a:rPr lang="zh-CN" altLang="en-US" sz="1700" b="0" i="0" u="none" kern="1200" dirty="0"/>
            <a:t>建设用地使用权提前收回及其补偿</a:t>
          </a:r>
          <a:r>
            <a:rPr lang="en-US" altLang="zh-CN" sz="1700" b="0" i="0" u="none" kern="1200" dirty="0"/>
            <a:t>】</a:t>
          </a:r>
          <a:r>
            <a:rPr lang="zh-CN" altLang="en-US" sz="1700" b="0" i="0" u="none" kern="1200" dirty="0"/>
            <a:t>建设用地使用权期限届满前</a:t>
          </a:r>
          <a:r>
            <a:rPr lang="en-US" altLang="zh-CN" sz="1700" b="0" i="0" u="none" kern="1200" dirty="0"/>
            <a:t>,</a:t>
          </a:r>
          <a:r>
            <a:rPr lang="zh-CN" altLang="en-US" sz="1700" b="0" i="0" u="none" kern="1200" dirty="0"/>
            <a:t>因公共利益需要提前收回该土地的</a:t>
          </a:r>
          <a:r>
            <a:rPr lang="en-US" altLang="zh-CN" sz="1700" b="0" i="0" u="none" kern="1200" dirty="0"/>
            <a:t>,</a:t>
          </a:r>
          <a:r>
            <a:rPr lang="zh-CN" altLang="en-US" sz="1700" b="0" i="0" u="none" kern="1200" dirty="0"/>
            <a:t>应当依据本法第二百四十三条的规定对该土地上的房屋以及其他不动产给予补偿</a:t>
          </a:r>
          <a:r>
            <a:rPr lang="en-US" altLang="zh-CN" sz="1700" b="0" i="0" u="none" kern="1200" dirty="0"/>
            <a:t>,</a:t>
          </a:r>
          <a:r>
            <a:rPr lang="zh-CN" altLang="en-US" sz="1700" b="0" i="0" u="none" kern="1200" dirty="0"/>
            <a:t>并退还相应的出让金。</a:t>
          </a:r>
        </a:p>
      </dsp:txBody>
      <dsp:txXfrm>
        <a:off x="0" y="4675579"/>
        <a:ext cx="6897757" cy="1202443"/>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24F39-9F2A-554D-961B-605F8D2BD379}">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9B0FA-E0B1-6643-89E6-14A1972A6EB1}">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第三百五十九条　</a:t>
          </a:r>
          <a:r>
            <a:rPr lang="en-US" altLang="zh-CN" sz="1900" b="0" i="0" u="none" kern="1200"/>
            <a:t>【</a:t>
          </a:r>
          <a:r>
            <a:rPr lang="zh-CN" altLang="en-US" sz="1900" b="0" i="0" u="none" kern="1200"/>
            <a:t>建设用地使用权的续期</a:t>
          </a:r>
          <a:r>
            <a:rPr lang="en-US" altLang="zh-CN" sz="1900" b="0" i="0" u="none" kern="1200"/>
            <a:t>】</a:t>
          </a:r>
          <a:r>
            <a:rPr lang="zh-CN" altLang="en-US" sz="1900" b="0" i="0" u="none" kern="1200"/>
            <a:t>住宅建设用地使用权期限届满的</a:t>
          </a:r>
          <a:r>
            <a:rPr lang="en-US" altLang="zh-CN" sz="1900" b="0" i="0" u="none" kern="1200"/>
            <a:t>,</a:t>
          </a:r>
          <a:r>
            <a:rPr lang="zh-CN" altLang="en-US" sz="1900" b="0" i="0" u="none" kern="1200"/>
            <a:t>自动续期。续期费用的缴纳或者减免</a:t>
          </a:r>
          <a:r>
            <a:rPr lang="en-US" altLang="zh-CN" sz="1900" b="0" i="0" u="none" kern="1200"/>
            <a:t>,</a:t>
          </a:r>
          <a:r>
            <a:rPr lang="zh-CN" altLang="en-US" sz="1900" b="0" i="0" u="none" kern="1200"/>
            <a:t>依照法律、行政法规的规定办理。</a:t>
          </a:r>
        </a:p>
      </dsp:txBody>
      <dsp:txXfrm>
        <a:off x="0" y="0"/>
        <a:ext cx="6396484" cy="1394192"/>
      </dsp:txXfrm>
    </dsp:sp>
    <dsp:sp modelId="{D09F481A-261D-824E-AE32-343686E5C6AA}">
      <dsp:nvSpPr>
        <dsp:cNvPr id="0" name=""/>
        <dsp:cNvSpPr/>
      </dsp:nvSpPr>
      <dsp:spPr>
        <a:xfrm>
          <a:off x="0" y="139419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4C436-3719-2A4F-82AF-EB56345E761C}">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非住宅建设用地使用权期限届满后的续期</a:t>
          </a:r>
          <a:r>
            <a:rPr lang="en-US" altLang="zh-CN" sz="1900" b="0" i="0" u="none" kern="1200"/>
            <a:t>,</a:t>
          </a:r>
          <a:r>
            <a:rPr lang="zh-CN" altLang="en-US" sz="1900" b="0" i="0" u="none" kern="1200"/>
            <a:t>依照法律规定办理。该土地上的房屋以及其他不动产的归属</a:t>
          </a:r>
          <a:r>
            <a:rPr lang="en-US" altLang="zh-CN" sz="1900" b="0" i="0" u="none" kern="1200"/>
            <a:t>,</a:t>
          </a:r>
          <a:r>
            <a:rPr lang="zh-CN" altLang="en-US" sz="1900" b="0" i="0" u="none" kern="1200"/>
            <a:t>有约定的</a:t>
          </a:r>
          <a:r>
            <a:rPr lang="en-US" altLang="zh-CN" sz="1900" b="0" i="0" u="none" kern="1200"/>
            <a:t>,</a:t>
          </a:r>
          <a:r>
            <a:rPr lang="zh-CN" altLang="en-US" sz="1900" b="0" i="0" u="none" kern="1200"/>
            <a:t>按照约定</a:t>
          </a:r>
          <a:r>
            <a:rPr lang="en-US" altLang="zh-CN" sz="1900" b="0" i="0" u="none" kern="1200"/>
            <a:t>;</a:t>
          </a:r>
          <a:r>
            <a:rPr lang="zh-CN" altLang="en-US" sz="1900" b="0" i="0" u="none" kern="1200"/>
            <a:t>没有约定或者约定不明确的</a:t>
          </a:r>
          <a:r>
            <a:rPr lang="en-US" altLang="zh-CN" sz="1900" b="0" i="0" u="none" kern="1200"/>
            <a:t>,</a:t>
          </a:r>
          <a:r>
            <a:rPr lang="zh-CN" altLang="en-US" sz="1900" b="0" i="0" u="none" kern="1200"/>
            <a:t>依照法律、行政法规的规定办理。</a:t>
          </a:r>
        </a:p>
      </dsp:txBody>
      <dsp:txXfrm>
        <a:off x="0" y="1394192"/>
        <a:ext cx="6396484" cy="1394192"/>
      </dsp:txXfrm>
    </dsp:sp>
    <dsp:sp modelId="{4773A80A-B41F-5E45-9E72-12916E0B869D}">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5A167-1D1B-4B48-9887-2A1D77456CB1}">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第三百六十条　</a:t>
          </a:r>
          <a:r>
            <a:rPr lang="en-US" altLang="zh-CN" sz="1900" b="0" i="0" u="none" kern="1200"/>
            <a:t>【</a:t>
          </a:r>
          <a:r>
            <a:rPr lang="zh-CN" altLang="en-US" sz="1900" b="0" i="0" u="none" kern="1200"/>
            <a:t>建设用地使用权注销登记</a:t>
          </a:r>
          <a:r>
            <a:rPr lang="en-US" altLang="zh-CN" sz="1900" b="0" i="0" u="none" kern="1200"/>
            <a:t>】</a:t>
          </a:r>
          <a:r>
            <a:rPr lang="zh-CN" altLang="en-US" sz="1900" b="0" i="0" u="none" kern="1200"/>
            <a:t>建设用地使用权消灭的</a:t>
          </a:r>
          <a:r>
            <a:rPr lang="en-US" altLang="zh-CN" sz="1900" b="0" i="0" u="none" kern="1200"/>
            <a:t>,</a:t>
          </a:r>
          <a:r>
            <a:rPr lang="zh-CN" altLang="en-US" sz="1900" b="0" i="0" u="none" kern="1200"/>
            <a:t>出让人应当及时办理注销登记。登记机构应当收回权属证书。</a:t>
          </a:r>
        </a:p>
      </dsp:txBody>
      <dsp:txXfrm>
        <a:off x="0" y="2788384"/>
        <a:ext cx="6396484" cy="1394192"/>
      </dsp:txXfrm>
    </dsp:sp>
    <dsp:sp modelId="{6A04EBAF-00C7-7647-93F1-27FD10EBBCB1}">
      <dsp:nvSpPr>
        <dsp:cNvPr id="0" name=""/>
        <dsp:cNvSpPr/>
      </dsp:nvSpPr>
      <dsp:spPr>
        <a:xfrm>
          <a:off x="0" y="418257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5C186-9A2F-6D45-8DE3-BAF93EA7A1AE}">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第三百六十一条　</a:t>
          </a:r>
          <a:r>
            <a:rPr lang="en-US" altLang="zh-CN" sz="1900" b="0" i="0" u="none" kern="1200"/>
            <a:t>【</a:t>
          </a:r>
          <a:r>
            <a:rPr lang="zh-CN" altLang="en-US" sz="1900" b="0" i="0" u="none" kern="1200"/>
            <a:t>集体所有土地作为建设用地的法律适用</a:t>
          </a:r>
          <a:r>
            <a:rPr lang="en-US" altLang="zh-CN" sz="1900" b="0" i="0" u="none" kern="1200"/>
            <a:t>】</a:t>
          </a:r>
          <a:r>
            <a:rPr lang="zh-CN" altLang="en-US" sz="1900" b="0" i="0" u="none" kern="1200"/>
            <a:t>集体所有的土地作为建设用地的</a:t>
          </a:r>
          <a:r>
            <a:rPr lang="en-US" altLang="zh-CN" sz="1900" b="0" i="0" u="none" kern="1200"/>
            <a:t>,</a:t>
          </a:r>
          <a:r>
            <a:rPr lang="zh-CN" altLang="en-US" sz="1900" b="0" i="0" u="none" kern="1200"/>
            <a:t>应当依照土地管理的法律规定办理。</a:t>
          </a:r>
        </a:p>
      </dsp:txBody>
      <dsp:txXfrm>
        <a:off x="0" y="4182577"/>
        <a:ext cx="6396484" cy="139419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336A5-7AEE-4949-8ED2-6D3F8915BBC6}">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7310F-D8B4-8C44-B75B-EEEBB5E0D635}">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第三百六十二条　</a:t>
          </a:r>
          <a:r>
            <a:rPr lang="en-US" altLang="zh-CN" sz="2200" b="0" i="0" u="none" kern="1200"/>
            <a:t>【</a:t>
          </a:r>
          <a:r>
            <a:rPr lang="zh-CN" altLang="en-US" sz="2200" b="0" i="0" u="none" kern="1200"/>
            <a:t>宅基地使用权的定义</a:t>
          </a:r>
          <a:r>
            <a:rPr lang="en-US" altLang="zh-CN" sz="2200" b="0" i="0" u="none" kern="1200"/>
            <a:t>】</a:t>
          </a:r>
          <a:r>
            <a:rPr lang="zh-CN" altLang="en-US" sz="2200" b="0" i="0" u="none" kern="1200"/>
            <a:t>宅基地使用权人依法对集体所有的土地享有占有和使用的权利</a:t>
          </a:r>
          <a:r>
            <a:rPr lang="en-US" altLang="zh-CN" sz="2200" b="0" i="0" u="none" kern="1200"/>
            <a:t>,</a:t>
          </a:r>
          <a:r>
            <a:rPr lang="zh-CN" altLang="en-US" sz="2200" b="0" i="0" u="none" kern="1200"/>
            <a:t>有权依法利用该土地建造住宅及其附属设施。</a:t>
          </a:r>
        </a:p>
      </dsp:txBody>
      <dsp:txXfrm>
        <a:off x="0" y="0"/>
        <a:ext cx="6492875" cy="1276350"/>
      </dsp:txXfrm>
    </dsp:sp>
    <dsp:sp modelId="{E873A242-EF82-234B-BED8-A6AA4B4A760E}">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D0ACF-1523-F141-816E-58D88EC7D525}">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第三百六十三条　</a:t>
          </a:r>
          <a:r>
            <a:rPr lang="en-US" altLang="zh-CN" sz="2200" b="0" i="0" u="none" kern="1200"/>
            <a:t>【</a:t>
          </a:r>
          <a:r>
            <a:rPr lang="zh-CN" altLang="en-US" sz="2200" b="0" i="0" u="none" kern="1200"/>
            <a:t>宅基地使用权取得、行使和转让的法律适用</a:t>
          </a:r>
          <a:r>
            <a:rPr lang="en-US" altLang="zh-CN" sz="2200" b="0" i="0" u="none" kern="1200"/>
            <a:t>】</a:t>
          </a:r>
          <a:r>
            <a:rPr lang="zh-CN" altLang="en-US" sz="2200" b="0" i="0" u="none" kern="1200"/>
            <a:t>宅基地使用权的取得、行使和转让</a:t>
          </a:r>
          <a:r>
            <a:rPr lang="en-US" altLang="zh-CN" sz="2200" b="0" i="0" u="none" kern="1200"/>
            <a:t>,</a:t>
          </a:r>
          <a:r>
            <a:rPr lang="zh-CN" altLang="en-US" sz="2200" b="0" i="0" u="none" kern="1200"/>
            <a:t>适用土地管理的法律和国家有关规定。</a:t>
          </a:r>
        </a:p>
      </dsp:txBody>
      <dsp:txXfrm>
        <a:off x="0" y="1276350"/>
        <a:ext cx="6492875" cy="1276350"/>
      </dsp:txXfrm>
    </dsp:sp>
    <dsp:sp modelId="{01C68441-507F-3242-992C-07DD3465844E}">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97CFE-5A38-C54E-958D-14D5A145EDC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第三百六十四条　</a:t>
          </a:r>
          <a:r>
            <a:rPr lang="en-US" altLang="zh-CN" sz="2200" b="0" i="0" u="none" kern="1200"/>
            <a:t>【</a:t>
          </a:r>
          <a:r>
            <a:rPr lang="zh-CN" altLang="en-US" sz="2200" b="0" i="0" u="none" kern="1200"/>
            <a:t>宅基地的灭失和重新分配</a:t>
          </a:r>
          <a:r>
            <a:rPr lang="en-US" altLang="zh-CN" sz="2200" b="0" i="0" u="none" kern="1200"/>
            <a:t>】</a:t>
          </a:r>
          <a:r>
            <a:rPr lang="zh-CN" altLang="en-US" sz="2200" b="0" i="0" u="none" kern="1200"/>
            <a:t>宅基地因自然灾害等原因灭失的</a:t>
          </a:r>
          <a:r>
            <a:rPr lang="en-US" altLang="zh-CN" sz="2200" b="0" i="0" u="none" kern="1200"/>
            <a:t>,</a:t>
          </a:r>
          <a:r>
            <a:rPr lang="zh-CN" altLang="en-US" sz="2200" b="0" i="0" u="none" kern="1200"/>
            <a:t>宅基地使用权消灭。对失去宅基地的村民</a:t>
          </a:r>
          <a:r>
            <a:rPr lang="en-US" altLang="zh-CN" sz="2200" b="0" i="0" u="none" kern="1200"/>
            <a:t>,</a:t>
          </a:r>
          <a:r>
            <a:rPr lang="zh-CN" altLang="en-US" sz="2200" b="0" i="0" u="none" kern="1200"/>
            <a:t>应当依法重新分配宅基地。</a:t>
          </a:r>
        </a:p>
      </dsp:txBody>
      <dsp:txXfrm>
        <a:off x="0" y="2552700"/>
        <a:ext cx="6492875" cy="1276350"/>
      </dsp:txXfrm>
    </dsp:sp>
    <dsp:sp modelId="{7A9B91D8-6CBC-884A-A2C7-EB4887783EC8}">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7F1E2-A9FF-A04D-9BFB-4A132290C141}">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第三百六十五条　</a:t>
          </a:r>
          <a:r>
            <a:rPr lang="en-US" altLang="zh-CN" sz="2200" b="0" i="0" u="none" kern="1200"/>
            <a:t>【</a:t>
          </a:r>
          <a:r>
            <a:rPr lang="zh-CN" altLang="en-US" sz="2200" b="0" i="0" u="none" kern="1200"/>
            <a:t>宅基地使用权变更和注销登记</a:t>
          </a:r>
          <a:r>
            <a:rPr lang="en-US" altLang="zh-CN" sz="2200" b="0" i="0" u="none" kern="1200"/>
            <a:t>】</a:t>
          </a:r>
          <a:r>
            <a:rPr lang="zh-CN" altLang="en-US" sz="2200" b="0" i="0" u="none" kern="1200"/>
            <a:t>已经登记的宅基地使用权转让或者消灭的</a:t>
          </a:r>
          <a:r>
            <a:rPr lang="en-US" altLang="zh-CN" sz="2200" b="0" i="0" u="none" kern="1200"/>
            <a:t>,</a:t>
          </a:r>
          <a:r>
            <a:rPr lang="zh-CN" altLang="en-US" sz="2200" b="0" i="0" u="none" kern="1200"/>
            <a:t>应当及时办理变更登记或者注销登记。</a:t>
          </a:r>
        </a:p>
      </dsp:txBody>
      <dsp:txXfrm>
        <a:off x="0" y="3829050"/>
        <a:ext cx="6492875" cy="127635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71BF8-CB4C-6549-8DD2-843B8174958A}">
      <dsp:nvSpPr>
        <dsp:cNvPr id="0" name=""/>
        <dsp:cNvSpPr/>
      </dsp:nvSpPr>
      <dsp:spPr>
        <a:xfrm>
          <a:off x="0" y="3033"/>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193C5-3BCC-0B47-8454-F5B5ECF1665D}">
      <dsp:nvSpPr>
        <dsp:cNvPr id="0" name=""/>
        <dsp:cNvSpPr/>
      </dsp:nvSpPr>
      <dsp:spPr>
        <a:xfrm>
          <a:off x="0" y="3033"/>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dirty="0"/>
            <a:t>第三百六十六条　</a:t>
          </a:r>
          <a:r>
            <a:rPr lang="en-US" altLang="zh-CN" sz="1400" b="0" i="0" u="none" kern="1200" dirty="0"/>
            <a:t>【</a:t>
          </a:r>
          <a:r>
            <a:rPr lang="zh-CN" altLang="en-US" sz="1400" b="0" i="0" u="none" kern="1200" dirty="0"/>
            <a:t>居住权的定义</a:t>
          </a:r>
          <a:r>
            <a:rPr lang="en-US" altLang="zh-CN" sz="1400" b="0" i="0" u="none" kern="1200" dirty="0"/>
            <a:t>】</a:t>
          </a:r>
          <a:r>
            <a:rPr lang="zh-CN" altLang="en-US" sz="1400" b="0" i="0" u="none" kern="1200" dirty="0"/>
            <a:t>居住权人有权按照合同约定</a:t>
          </a:r>
          <a:r>
            <a:rPr lang="en-US" altLang="zh-CN" sz="1400" b="0" i="0" u="none" kern="1200" dirty="0"/>
            <a:t>,</a:t>
          </a:r>
          <a:r>
            <a:rPr lang="zh-CN" altLang="en-US" sz="1400" b="0" i="0" u="none" kern="1200" dirty="0"/>
            <a:t>对他人的住宅享有占有、使用的用益物权</a:t>
          </a:r>
          <a:r>
            <a:rPr lang="en-US" altLang="zh-CN" sz="1400" b="0" i="0" u="none" kern="1200" dirty="0"/>
            <a:t>,</a:t>
          </a:r>
          <a:r>
            <a:rPr lang="zh-CN" altLang="en-US" sz="1400" b="0" i="0" u="none" kern="1200" dirty="0"/>
            <a:t>以满足生活居住的需要。</a:t>
          </a:r>
        </a:p>
      </dsp:txBody>
      <dsp:txXfrm>
        <a:off x="0" y="3033"/>
        <a:ext cx="6848021" cy="564186"/>
      </dsp:txXfrm>
    </dsp:sp>
    <dsp:sp modelId="{0DAA254B-5DAD-C849-A080-1879898064CE}">
      <dsp:nvSpPr>
        <dsp:cNvPr id="0" name=""/>
        <dsp:cNvSpPr/>
      </dsp:nvSpPr>
      <dsp:spPr>
        <a:xfrm>
          <a:off x="0" y="567219"/>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EF0D1-E4E2-1246-AD69-3E34FB44BAA5}">
      <dsp:nvSpPr>
        <dsp:cNvPr id="0" name=""/>
        <dsp:cNvSpPr/>
      </dsp:nvSpPr>
      <dsp:spPr>
        <a:xfrm>
          <a:off x="0" y="567219"/>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dirty="0"/>
            <a:t>第三百六十七条　</a:t>
          </a:r>
          <a:r>
            <a:rPr lang="en-US" altLang="zh-CN" sz="1400" b="0" i="0" u="none" kern="1200" dirty="0"/>
            <a:t>【</a:t>
          </a:r>
          <a:r>
            <a:rPr lang="zh-CN" altLang="en-US" sz="1400" b="0" i="0" u="none" kern="1200" dirty="0"/>
            <a:t>居住权合同</a:t>
          </a:r>
          <a:r>
            <a:rPr lang="en-US" altLang="zh-CN" sz="1400" b="0" i="0" u="none" kern="1200" dirty="0"/>
            <a:t>】</a:t>
          </a:r>
          <a:r>
            <a:rPr lang="zh-CN" altLang="en-US" sz="1400" b="0" i="0" u="none" kern="1200" dirty="0"/>
            <a:t>设立居住权</a:t>
          </a:r>
          <a:r>
            <a:rPr lang="en-US" altLang="zh-CN" sz="1400" b="0" i="0" u="none" kern="1200" dirty="0"/>
            <a:t>,</a:t>
          </a:r>
          <a:r>
            <a:rPr lang="zh-CN" altLang="en-US" sz="1400" b="0" i="0" u="none" kern="1200" dirty="0"/>
            <a:t>当事人应当采用书面形式订立居住权合同。居住权合同一般包括下列条款</a:t>
          </a:r>
          <a:r>
            <a:rPr lang="en-US" altLang="zh-CN" sz="1400" b="0" i="0" u="none" kern="1200" dirty="0"/>
            <a:t>:</a:t>
          </a:r>
          <a:endParaRPr lang="zh-CN" altLang="en-US" sz="1400" b="0" i="0" u="none" kern="1200" dirty="0"/>
        </a:p>
      </dsp:txBody>
      <dsp:txXfrm>
        <a:off x="0" y="567219"/>
        <a:ext cx="6848021" cy="564186"/>
      </dsp:txXfrm>
    </dsp:sp>
    <dsp:sp modelId="{A67BC8AC-9F54-D449-8A5E-B3C7648877C2}">
      <dsp:nvSpPr>
        <dsp:cNvPr id="0" name=""/>
        <dsp:cNvSpPr/>
      </dsp:nvSpPr>
      <dsp:spPr>
        <a:xfrm>
          <a:off x="0" y="1131405"/>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02ABC-ABD6-7E4F-910A-6E20F868F45A}">
      <dsp:nvSpPr>
        <dsp:cNvPr id="0" name=""/>
        <dsp:cNvSpPr/>
      </dsp:nvSpPr>
      <dsp:spPr>
        <a:xfrm>
          <a:off x="0" y="1131405"/>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一</a:t>
          </a:r>
          <a:r>
            <a:rPr lang="en-US" altLang="zh-CN" sz="1400" b="0" i="0" u="none" kern="1200"/>
            <a:t>)</a:t>
          </a:r>
          <a:r>
            <a:rPr lang="zh-CN" altLang="en-US" sz="1400" b="0" i="0" u="none" kern="1200"/>
            <a:t>当事人的姓名或者名称和住所</a:t>
          </a:r>
          <a:r>
            <a:rPr lang="en-US" altLang="zh-CN" sz="1400" b="0" i="0" u="none" kern="1200"/>
            <a:t>;</a:t>
          </a:r>
        </a:p>
      </dsp:txBody>
      <dsp:txXfrm>
        <a:off x="0" y="1131405"/>
        <a:ext cx="6848021" cy="564186"/>
      </dsp:txXfrm>
    </dsp:sp>
    <dsp:sp modelId="{35CB14B5-F3F0-F74F-8B10-ECCA26AB727D}">
      <dsp:nvSpPr>
        <dsp:cNvPr id="0" name=""/>
        <dsp:cNvSpPr/>
      </dsp:nvSpPr>
      <dsp:spPr>
        <a:xfrm>
          <a:off x="0" y="1695591"/>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C48E0-75F7-FF4E-9BCF-BFB920FE475F}">
      <dsp:nvSpPr>
        <dsp:cNvPr id="0" name=""/>
        <dsp:cNvSpPr/>
      </dsp:nvSpPr>
      <dsp:spPr>
        <a:xfrm>
          <a:off x="0" y="1695591"/>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二</a:t>
          </a:r>
          <a:r>
            <a:rPr lang="en-US" altLang="zh-CN" sz="1400" b="0" i="0" u="none" kern="1200"/>
            <a:t>)</a:t>
          </a:r>
          <a:r>
            <a:rPr lang="zh-CN" altLang="en-US" sz="1400" b="0" i="0" u="none" kern="1200"/>
            <a:t>住宅的位置</a:t>
          </a:r>
          <a:r>
            <a:rPr lang="en-US" altLang="zh-CN" sz="1400" b="0" i="0" u="none" kern="1200"/>
            <a:t>;</a:t>
          </a:r>
        </a:p>
      </dsp:txBody>
      <dsp:txXfrm>
        <a:off x="0" y="1695591"/>
        <a:ext cx="6848021" cy="564186"/>
      </dsp:txXfrm>
    </dsp:sp>
    <dsp:sp modelId="{8C181B2C-57B2-7A49-B141-5C92C1B46EFE}">
      <dsp:nvSpPr>
        <dsp:cNvPr id="0" name=""/>
        <dsp:cNvSpPr/>
      </dsp:nvSpPr>
      <dsp:spPr>
        <a:xfrm>
          <a:off x="0" y="2259777"/>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F2B2A-5EBB-E943-B511-3475A2A08E27}">
      <dsp:nvSpPr>
        <dsp:cNvPr id="0" name=""/>
        <dsp:cNvSpPr/>
      </dsp:nvSpPr>
      <dsp:spPr>
        <a:xfrm>
          <a:off x="0" y="2259777"/>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三</a:t>
          </a:r>
          <a:r>
            <a:rPr lang="en-US" altLang="zh-CN" sz="1400" b="0" i="0" u="none" kern="1200"/>
            <a:t>)</a:t>
          </a:r>
          <a:r>
            <a:rPr lang="zh-CN" altLang="en-US" sz="1400" b="0" i="0" u="none" kern="1200"/>
            <a:t>居住的条件和要求</a:t>
          </a:r>
          <a:r>
            <a:rPr lang="en-US" altLang="zh-CN" sz="1400" b="0" i="0" u="none" kern="1200"/>
            <a:t>;</a:t>
          </a:r>
        </a:p>
      </dsp:txBody>
      <dsp:txXfrm>
        <a:off x="0" y="2259777"/>
        <a:ext cx="6848021" cy="564186"/>
      </dsp:txXfrm>
    </dsp:sp>
    <dsp:sp modelId="{3756A088-A5F7-9E4F-AEBA-40F9311A7086}">
      <dsp:nvSpPr>
        <dsp:cNvPr id="0" name=""/>
        <dsp:cNvSpPr/>
      </dsp:nvSpPr>
      <dsp:spPr>
        <a:xfrm>
          <a:off x="0" y="2823963"/>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A019F-D30D-124E-B47A-04478F649C8A}">
      <dsp:nvSpPr>
        <dsp:cNvPr id="0" name=""/>
        <dsp:cNvSpPr/>
      </dsp:nvSpPr>
      <dsp:spPr>
        <a:xfrm>
          <a:off x="0" y="2823963"/>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四</a:t>
          </a:r>
          <a:r>
            <a:rPr lang="en-US" altLang="zh-CN" sz="1400" b="0" i="0" u="none" kern="1200"/>
            <a:t>)</a:t>
          </a:r>
          <a:r>
            <a:rPr lang="zh-CN" altLang="en-US" sz="1400" b="0" i="0" u="none" kern="1200"/>
            <a:t>居住权期限</a:t>
          </a:r>
          <a:r>
            <a:rPr lang="en-US" altLang="zh-CN" sz="1400" b="0" i="0" u="none" kern="1200"/>
            <a:t>;</a:t>
          </a:r>
        </a:p>
      </dsp:txBody>
      <dsp:txXfrm>
        <a:off x="0" y="2823963"/>
        <a:ext cx="6848021" cy="564186"/>
      </dsp:txXfrm>
    </dsp:sp>
    <dsp:sp modelId="{6EAD67CD-F464-AC41-8855-0562FEF7A4F4}">
      <dsp:nvSpPr>
        <dsp:cNvPr id="0" name=""/>
        <dsp:cNvSpPr/>
      </dsp:nvSpPr>
      <dsp:spPr>
        <a:xfrm>
          <a:off x="0" y="3388150"/>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B6B04-EE03-9441-9D24-095B1E8133B3}">
      <dsp:nvSpPr>
        <dsp:cNvPr id="0" name=""/>
        <dsp:cNvSpPr/>
      </dsp:nvSpPr>
      <dsp:spPr>
        <a:xfrm>
          <a:off x="0" y="3388150"/>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altLang="zh-CN" sz="1400" b="0" i="0" u="none" kern="1200"/>
            <a:t>(</a:t>
          </a:r>
          <a:r>
            <a:rPr lang="zh-CN" altLang="en-US" sz="1400" b="0" i="0" u="none" kern="1200"/>
            <a:t>五</a:t>
          </a:r>
          <a:r>
            <a:rPr lang="en-US" altLang="zh-CN" sz="1400" b="0" i="0" u="none" kern="1200"/>
            <a:t>)</a:t>
          </a:r>
          <a:r>
            <a:rPr lang="zh-CN" altLang="en-US" sz="1400" b="0" i="0" u="none" kern="1200"/>
            <a:t>解决争议的方法。</a:t>
          </a:r>
        </a:p>
      </dsp:txBody>
      <dsp:txXfrm>
        <a:off x="0" y="3388150"/>
        <a:ext cx="6848021" cy="564186"/>
      </dsp:txXfrm>
    </dsp:sp>
    <dsp:sp modelId="{2C5DD98B-7F10-DF4A-BFC6-3BDF934D9FE9}">
      <dsp:nvSpPr>
        <dsp:cNvPr id="0" name=""/>
        <dsp:cNvSpPr/>
      </dsp:nvSpPr>
      <dsp:spPr>
        <a:xfrm>
          <a:off x="0" y="3952336"/>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E65FA-FB28-C843-8B06-7F14D6D4F642}">
      <dsp:nvSpPr>
        <dsp:cNvPr id="0" name=""/>
        <dsp:cNvSpPr/>
      </dsp:nvSpPr>
      <dsp:spPr>
        <a:xfrm>
          <a:off x="0" y="3952336"/>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第三百六十八条　</a:t>
          </a:r>
          <a:r>
            <a:rPr lang="en-US" altLang="zh-CN" sz="1400" b="0" i="0" u="none" kern="1200"/>
            <a:t>【</a:t>
          </a:r>
          <a:r>
            <a:rPr lang="zh-CN" altLang="en-US" sz="1400" b="0" i="0" u="none" kern="1200"/>
            <a:t>居住权的设立</a:t>
          </a:r>
          <a:r>
            <a:rPr lang="en-US" altLang="zh-CN" sz="1400" b="0" i="0" u="none" kern="1200"/>
            <a:t>】</a:t>
          </a:r>
          <a:r>
            <a:rPr lang="zh-CN" altLang="en-US" sz="1400" b="0" i="0" u="none" kern="1200"/>
            <a:t>居住权无偿设立</a:t>
          </a:r>
          <a:r>
            <a:rPr lang="en-US" altLang="zh-CN" sz="1400" b="0" i="0" u="none" kern="1200"/>
            <a:t>,</a:t>
          </a:r>
          <a:r>
            <a:rPr lang="zh-CN" altLang="en-US" sz="1400" b="0" i="0" u="none" kern="1200"/>
            <a:t>但是当事人另有约定的除外。设立居住权的</a:t>
          </a:r>
          <a:r>
            <a:rPr lang="en-US" altLang="zh-CN" sz="1400" b="0" i="0" u="none" kern="1200"/>
            <a:t>,</a:t>
          </a:r>
          <a:r>
            <a:rPr lang="zh-CN" altLang="en-US" sz="1400" b="0" i="0" u="none" kern="1200"/>
            <a:t>应当向登记机构申请居住权登记。居住权自登记时设立。</a:t>
          </a:r>
        </a:p>
      </dsp:txBody>
      <dsp:txXfrm>
        <a:off x="0" y="3952336"/>
        <a:ext cx="6848021" cy="564186"/>
      </dsp:txXfrm>
    </dsp:sp>
    <dsp:sp modelId="{F513854A-78A2-C547-83D0-FC6FA95F398D}">
      <dsp:nvSpPr>
        <dsp:cNvPr id="0" name=""/>
        <dsp:cNvSpPr/>
      </dsp:nvSpPr>
      <dsp:spPr>
        <a:xfrm>
          <a:off x="0" y="4516522"/>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DB445-D8E1-0241-834E-F9A8E8143390}">
      <dsp:nvSpPr>
        <dsp:cNvPr id="0" name=""/>
        <dsp:cNvSpPr/>
      </dsp:nvSpPr>
      <dsp:spPr>
        <a:xfrm>
          <a:off x="0" y="4516522"/>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第三百六十九条　</a:t>
          </a:r>
          <a:r>
            <a:rPr lang="en-US" altLang="zh-CN" sz="1400" b="0" i="0" u="none" kern="1200"/>
            <a:t>【</a:t>
          </a:r>
          <a:r>
            <a:rPr lang="zh-CN" altLang="en-US" sz="1400" b="0" i="0" u="none" kern="1200"/>
            <a:t>居住权的转让、继承和设立居住权的住宅出租</a:t>
          </a:r>
          <a:r>
            <a:rPr lang="en-US" altLang="zh-CN" sz="1400" b="0" i="0" u="none" kern="1200"/>
            <a:t>】</a:t>
          </a:r>
          <a:r>
            <a:rPr lang="zh-CN" altLang="en-US" sz="1400" b="0" i="0" u="none" kern="1200"/>
            <a:t>居住权不得转让、继承。设立居住权的住宅不得出租</a:t>
          </a:r>
          <a:r>
            <a:rPr lang="en-US" altLang="zh-CN" sz="1400" b="0" i="0" u="none" kern="1200"/>
            <a:t>,</a:t>
          </a:r>
          <a:r>
            <a:rPr lang="zh-CN" altLang="en-US" sz="1400" b="0" i="0" u="none" kern="1200"/>
            <a:t>但是当事人另有约定的除外。</a:t>
          </a:r>
        </a:p>
      </dsp:txBody>
      <dsp:txXfrm>
        <a:off x="0" y="4516522"/>
        <a:ext cx="6848021" cy="564186"/>
      </dsp:txXfrm>
    </dsp:sp>
    <dsp:sp modelId="{83BABD86-E513-A44A-B123-F20AD7EEC9BC}">
      <dsp:nvSpPr>
        <dsp:cNvPr id="0" name=""/>
        <dsp:cNvSpPr/>
      </dsp:nvSpPr>
      <dsp:spPr>
        <a:xfrm>
          <a:off x="0" y="5080708"/>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1682C-92A7-EF40-8B63-871093ABCCE6}">
      <dsp:nvSpPr>
        <dsp:cNvPr id="0" name=""/>
        <dsp:cNvSpPr/>
      </dsp:nvSpPr>
      <dsp:spPr>
        <a:xfrm>
          <a:off x="0" y="5080708"/>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第三百七十条　</a:t>
          </a:r>
          <a:r>
            <a:rPr lang="en-US" altLang="zh-CN" sz="1400" b="0" i="0" u="none" kern="1200"/>
            <a:t>【</a:t>
          </a:r>
          <a:r>
            <a:rPr lang="zh-CN" altLang="en-US" sz="1400" b="0" i="0" u="none" kern="1200"/>
            <a:t>居住权的消灭</a:t>
          </a:r>
          <a:r>
            <a:rPr lang="en-US" altLang="zh-CN" sz="1400" b="0" i="0" u="none" kern="1200"/>
            <a:t>】</a:t>
          </a:r>
          <a:r>
            <a:rPr lang="zh-CN" altLang="en-US" sz="1400" b="0" i="0" u="none" kern="1200"/>
            <a:t>居住权期限届满或者居住权人死亡的</a:t>
          </a:r>
          <a:r>
            <a:rPr lang="en-US" altLang="zh-CN" sz="1400" b="0" i="0" u="none" kern="1200"/>
            <a:t>,</a:t>
          </a:r>
          <a:r>
            <a:rPr lang="zh-CN" altLang="en-US" sz="1400" b="0" i="0" u="none" kern="1200"/>
            <a:t>居住权消灭。居住权消灭的</a:t>
          </a:r>
          <a:r>
            <a:rPr lang="en-US" altLang="zh-CN" sz="1400" b="0" i="0" u="none" kern="1200"/>
            <a:t>,</a:t>
          </a:r>
          <a:r>
            <a:rPr lang="zh-CN" altLang="en-US" sz="1400" b="0" i="0" u="none" kern="1200"/>
            <a:t>应当及时办理注销登记。</a:t>
          </a:r>
        </a:p>
      </dsp:txBody>
      <dsp:txXfrm>
        <a:off x="0" y="5080708"/>
        <a:ext cx="6848021" cy="564186"/>
      </dsp:txXfrm>
    </dsp:sp>
    <dsp:sp modelId="{5A69DD81-2D1A-4D43-85FF-69A5E96DBE83}">
      <dsp:nvSpPr>
        <dsp:cNvPr id="0" name=""/>
        <dsp:cNvSpPr/>
      </dsp:nvSpPr>
      <dsp:spPr>
        <a:xfrm>
          <a:off x="0" y="5644894"/>
          <a:ext cx="684802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D4AD8-79B2-7944-9E23-5F86C545DBF7}">
      <dsp:nvSpPr>
        <dsp:cNvPr id="0" name=""/>
        <dsp:cNvSpPr/>
      </dsp:nvSpPr>
      <dsp:spPr>
        <a:xfrm>
          <a:off x="0" y="5644894"/>
          <a:ext cx="6848021" cy="56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第三百七十一条　</a:t>
          </a:r>
          <a:r>
            <a:rPr lang="en-US" altLang="zh-CN" sz="1400" b="0" i="0" u="none" kern="1200"/>
            <a:t>【</a:t>
          </a:r>
          <a:r>
            <a:rPr lang="zh-CN" altLang="en-US" sz="1400" b="0" i="0" u="none" kern="1200"/>
            <a:t>以遗嘱方式设立居住权的参照适用</a:t>
          </a:r>
          <a:r>
            <a:rPr lang="en-US" altLang="zh-CN" sz="1400" b="0" i="0" u="none" kern="1200"/>
            <a:t>】</a:t>
          </a:r>
          <a:r>
            <a:rPr lang="zh-CN" altLang="en-US" sz="1400" b="0" i="0" u="none" kern="1200"/>
            <a:t>以遗嘱方式设立居住权的</a:t>
          </a:r>
          <a:r>
            <a:rPr lang="en-US" altLang="zh-CN" sz="1400" b="0" i="0" u="none" kern="1200"/>
            <a:t>,</a:t>
          </a:r>
          <a:r>
            <a:rPr lang="zh-CN" altLang="en-US" sz="1400" b="0" i="0" u="none" kern="1200"/>
            <a:t>参照适用本章的有关规定。</a:t>
          </a:r>
        </a:p>
      </dsp:txBody>
      <dsp:txXfrm>
        <a:off x="0" y="5644894"/>
        <a:ext cx="6848021" cy="56418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A6BCC-36A1-6A43-AB29-1B5B50FAE73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730D8-1647-CF44-8D11-47EDD5DC36CA}">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b="0" i="0" u="none" kern="1200"/>
            <a:t>第三百七十二条　</a:t>
          </a:r>
          <a:r>
            <a:rPr lang="en-US" altLang="zh-CN" sz="3600" b="0" i="0" u="none" kern="1200"/>
            <a:t>【</a:t>
          </a:r>
          <a:r>
            <a:rPr lang="zh-CN" altLang="en-US" sz="3600" b="0" i="0" u="none" kern="1200"/>
            <a:t>地役权的定义</a:t>
          </a:r>
          <a:r>
            <a:rPr lang="en-US" altLang="zh-CN" sz="3600" b="0" i="0" u="none" kern="1200"/>
            <a:t>】</a:t>
          </a:r>
          <a:r>
            <a:rPr lang="zh-CN" altLang="en-US" sz="3600" b="0" i="0" u="none" kern="1200"/>
            <a:t>地役权人有权按照合同约定</a:t>
          </a:r>
          <a:r>
            <a:rPr lang="en-US" altLang="zh-CN" sz="3600" b="0" i="0" u="none" kern="1200"/>
            <a:t>,</a:t>
          </a:r>
          <a:r>
            <a:rPr lang="zh-CN" altLang="en-US" sz="3600" b="0" i="0" u="none" kern="1200"/>
            <a:t>利用他人的不动产</a:t>
          </a:r>
          <a:r>
            <a:rPr lang="en-US" altLang="zh-CN" sz="3600" b="0" i="0" u="none" kern="1200"/>
            <a:t>,</a:t>
          </a:r>
          <a:r>
            <a:rPr lang="zh-CN" altLang="en-US" sz="3600" b="0" i="0" u="none" kern="1200"/>
            <a:t>以提高自己的不动产的效益。</a:t>
          </a:r>
        </a:p>
      </dsp:txBody>
      <dsp:txXfrm>
        <a:off x="0" y="0"/>
        <a:ext cx="6492875" cy="2552700"/>
      </dsp:txXfrm>
    </dsp:sp>
    <dsp:sp modelId="{BF7089A2-E9B4-754E-8AE3-CB774D07910B}">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AEA77-6932-B740-9F3F-3E912F009586}">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b="0" i="0" u="none" kern="1200"/>
            <a:t>前款所称他人的不动产为供役地</a:t>
          </a:r>
          <a:r>
            <a:rPr lang="en-US" altLang="zh-CN" sz="3600" b="0" i="0" u="none" kern="1200"/>
            <a:t>,</a:t>
          </a:r>
          <a:r>
            <a:rPr lang="zh-CN" altLang="en-US" sz="3600" b="0" i="0" u="none" kern="1200"/>
            <a:t>自己的不动产为需役地。</a:t>
          </a:r>
        </a:p>
      </dsp:txBody>
      <dsp:txXfrm>
        <a:off x="0" y="2552700"/>
        <a:ext cx="6492875" cy="255270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EC722-F894-C747-A3FF-612DA3BBFEE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9B215-E5B8-A847-AF99-B489421093AE}">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a:t>第三百七十三条　</a:t>
          </a:r>
          <a:r>
            <a:rPr lang="en-US" altLang="zh-CN" sz="2100" b="0" i="0" u="none" kern="1200"/>
            <a:t>【</a:t>
          </a:r>
          <a:r>
            <a:rPr lang="zh-CN" altLang="en-US" sz="2100" b="0" i="0" u="none" kern="1200"/>
            <a:t>地役权合同</a:t>
          </a:r>
          <a:r>
            <a:rPr lang="en-US" altLang="zh-CN" sz="2100" b="0" i="0" u="none" kern="1200"/>
            <a:t>】</a:t>
          </a:r>
          <a:r>
            <a:rPr lang="zh-CN" altLang="en-US" sz="2100" b="0" i="0" u="none" kern="1200"/>
            <a:t>设立地役权</a:t>
          </a:r>
          <a:r>
            <a:rPr lang="en-US" altLang="zh-CN" sz="2100" b="0" i="0" u="none" kern="1200"/>
            <a:t>,</a:t>
          </a:r>
          <a:r>
            <a:rPr lang="zh-CN" altLang="en-US" sz="2100" b="0" i="0" u="none" kern="1200"/>
            <a:t>当事人应当采用书面形式订立地役权合同。</a:t>
          </a:r>
        </a:p>
      </dsp:txBody>
      <dsp:txXfrm>
        <a:off x="0" y="0"/>
        <a:ext cx="10515600" cy="543917"/>
      </dsp:txXfrm>
    </dsp:sp>
    <dsp:sp modelId="{DA2E785B-318D-794E-BC94-C80765014E8E}">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8DB7B-5019-AC4D-B2BE-8E1F6C1AFAFE}">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b="0" i="0" u="none" kern="1200"/>
            <a:t>地役权合同一般包括下列条款</a:t>
          </a:r>
          <a:r>
            <a:rPr lang="en-US" altLang="zh-CN" sz="2100" b="0" i="0" u="none" kern="1200"/>
            <a:t>:</a:t>
          </a:r>
        </a:p>
      </dsp:txBody>
      <dsp:txXfrm>
        <a:off x="0" y="543917"/>
        <a:ext cx="10515600" cy="543917"/>
      </dsp:txXfrm>
    </dsp:sp>
    <dsp:sp modelId="{A249E264-357F-264F-94A4-91895AAA691E}">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124B3-5D0C-114B-A6E6-D265D7EBD236}">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一</a:t>
          </a:r>
          <a:r>
            <a:rPr lang="en-US" altLang="zh-CN" sz="2100" b="0" i="0" u="none" kern="1200"/>
            <a:t>)</a:t>
          </a:r>
          <a:r>
            <a:rPr lang="zh-CN" altLang="en-US" sz="2100" b="0" i="0" u="none" kern="1200"/>
            <a:t>当事人的姓名或者名称和住所</a:t>
          </a:r>
          <a:r>
            <a:rPr lang="en-US" altLang="zh-CN" sz="2100" b="0" i="0" u="none" kern="1200"/>
            <a:t>;</a:t>
          </a:r>
        </a:p>
      </dsp:txBody>
      <dsp:txXfrm>
        <a:off x="0" y="1087834"/>
        <a:ext cx="10515600" cy="543917"/>
      </dsp:txXfrm>
    </dsp:sp>
    <dsp:sp modelId="{0E87D8E4-9B10-C841-BA12-7ABE0E800E02}">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B0109-C2BB-9941-9924-A6C5DEFD14C2}">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二</a:t>
          </a:r>
          <a:r>
            <a:rPr lang="en-US" altLang="zh-CN" sz="2100" b="0" i="0" u="none" kern="1200"/>
            <a:t>)</a:t>
          </a:r>
          <a:r>
            <a:rPr lang="zh-CN" altLang="en-US" sz="2100" b="0" i="0" u="none" kern="1200"/>
            <a:t>供役地和需役地的位置</a:t>
          </a:r>
          <a:r>
            <a:rPr lang="en-US" altLang="zh-CN" sz="2100" b="0" i="0" u="none" kern="1200"/>
            <a:t>;</a:t>
          </a:r>
        </a:p>
      </dsp:txBody>
      <dsp:txXfrm>
        <a:off x="0" y="1631751"/>
        <a:ext cx="10515600" cy="543917"/>
      </dsp:txXfrm>
    </dsp:sp>
    <dsp:sp modelId="{AED1A87A-FBE0-E946-BEE8-FC5F59777AE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90FA2-987F-994A-B3AA-72F10A27FA8B}">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三</a:t>
          </a:r>
          <a:r>
            <a:rPr lang="en-US" altLang="zh-CN" sz="2100" b="0" i="0" u="none" kern="1200"/>
            <a:t>)</a:t>
          </a:r>
          <a:r>
            <a:rPr lang="zh-CN" altLang="en-US" sz="2100" b="0" i="0" u="none" kern="1200"/>
            <a:t>利用目的和方法</a:t>
          </a:r>
          <a:r>
            <a:rPr lang="en-US" altLang="zh-CN" sz="2100" b="0" i="0" u="none" kern="1200"/>
            <a:t>;</a:t>
          </a:r>
        </a:p>
      </dsp:txBody>
      <dsp:txXfrm>
        <a:off x="0" y="2175669"/>
        <a:ext cx="10515600" cy="543917"/>
      </dsp:txXfrm>
    </dsp:sp>
    <dsp:sp modelId="{CA9B5C0E-847C-1940-BC82-01F9F4C81160}">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A35A7-50EE-0F4B-985C-895E16F28DF9}">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四</a:t>
          </a:r>
          <a:r>
            <a:rPr lang="en-US" altLang="zh-CN" sz="2100" b="0" i="0" u="none" kern="1200"/>
            <a:t>)</a:t>
          </a:r>
          <a:r>
            <a:rPr lang="zh-CN" altLang="en-US" sz="2100" b="0" i="0" u="none" kern="1200"/>
            <a:t>地役权期限</a:t>
          </a:r>
          <a:r>
            <a:rPr lang="en-US" altLang="zh-CN" sz="2100" b="0" i="0" u="none" kern="1200"/>
            <a:t>;</a:t>
          </a:r>
        </a:p>
      </dsp:txBody>
      <dsp:txXfrm>
        <a:off x="0" y="2719586"/>
        <a:ext cx="10515600" cy="543917"/>
      </dsp:txXfrm>
    </dsp:sp>
    <dsp:sp modelId="{F0E92CDE-BA47-244A-B693-A2F0DFF4D56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8208B-D2AD-2C40-8228-559FAAA48895}">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五</a:t>
          </a:r>
          <a:r>
            <a:rPr lang="en-US" altLang="zh-CN" sz="2100" b="0" i="0" u="none" kern="1200"/>
            <a:t>)</a:t>
          </a:r>
          <a:r>
            <a:rPr lang="zh-CN" altLang="en-US" sz="2100" b="0" i="0" u="none" kern="1200"/>
            <a:t>费用及其支付方式</a:t>
          </a:r>
          <a:r>
            <a:rPr lang="en-US" altLang="zh-CN" sz="2100" b="0" i="0" u="none" kern="1200"/>
            <a:t>;</a:t>
          </a:r>
        </a:p>
      </dsp:txBody>
      <dsp:txXfrm>
        <a:off x="0" y="3263503"/>
        <a:ext cx="10515600" cy="543917"/>
      </dsp:txXfrm>
    </dsp:sp>
    <dsp:sp modelId="{AE596854-249B-6946-A381-72E1DC2461CD}">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20CA9-93DF-764F-BC54-4CCDD6D13A11}">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b="0" i="0" u="none" kern="1200"/>
            <a:t>(</a:t>
          </a:r>
          <a:r>
            <a:rPr lang="zh-CN" altLang="en-US" sz="2100" b="0" i="0" u="none" kern="1200"/>
            <a:t>六</a:t>
          </a:r>
          <a:r>
            <a:rPr lang="en-US" altLang="zh-CN" sz="2100" b="0" i="0" u="none" kern="1200"/>
            <a:t>)</a:t>
          </a:r>
          <a:r>
            <a:rPr lang="zh-CN" altLang="en-US" sz="2100" b="0" i="0" u="none" kern="1200"/>
            <a:t>解决争议的方法。</a:t>
          </a:r>
        </a:p>
      </dsp:txBody>
      <dsp:txXfrm>
        <a:off x="0" y="3807420"/>
        <a:ext cx="10515600" cy="54391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8BC3-7284-8D4E-89B2-5FE76F178CF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EBC80-AC3D-4848-8C3B-509FCDAB0BD3}">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第三百七十四条　</a:t>
          </a:r>
          <a:r>
            <a:rPr lang="en-US" altLang="zh-CN" sz="2000" b="0" i="0" u="none" kern="1200"/>
            <a:t>【</a:t>
          </a:r>
          <a:r>
            <a:rPr lang="zh-CN" altLang="en-US" sz="2000" b="0" i="0" u="none" kern="1200"/>
            <a:t>地役权的设立与登记</a:t>
          </a:r>
          <a:r>
            <a:rPr lang="en-US" altLang="zh-CN" sz="2000" b="0" i="0" u="none" kern="1200"/>
            <a:t>】</a:t>
          </a:r>
          <a:r>
            <a:rPr lang="zh-CN" altLang="en-US" sz="2000" b="0" i="0" u="none" kern="1200"/>
            <a:t>地役权自地役权合同生效时设立。当事人要求登记的</a:t>
          </a:r>
          <a:r>
            <a:rPr lang="en-US" altLang="zh-CN" sz="2000" b="0" i="0" u="none" kern="1200"/>
            <a:t>,</a:t>
          </a:r>
          <a:r>
            <a:rPr lang="zh-CN" altLang="en-US" sz="2000" b="0" i="0" u="none" kern="1200"/>
            <a:t>可以向登记机构申请地役权登记</a:t>
          </a:r>
          <a:r>
            <a:rPr lang="en-US" altLang="zh-CN" sz="2000" b="0" i="0" u="none" kern="1200"/>
            <a:t>;</a:t>
          </a:r>
          <a:r>
            <a:rPr lang="zh-CN" altLang="en-US" sz="2000" b="0" i="0" u="none" kern="1200"/>
            <a:t>未经登记</a:t>
          </a:r>
          <a:r>
            <a:rPr lang="en-US" altLang="zh-CN" sz="2000" b="0" i="0" u="none" kern="1200"/>
            <a:t>,</a:t>
          </a:r>
          <a:r>
            <a:rPr lang="zh-CN" altLang="en-US" sz="2000" b="0" i="0" u="none" kern="1200"/>
            <a:t>不得对抗善意第三人。</a:t>
          </a:r>
        </a:p>
      </dsp:txBody>
      <dsp:txXfrm>
        <a:off x="0" y="531"/>
        <a:ext cx="10515600" cy="870055"/>
      </dsp:txXfrm>
    </dsp:sp>
    <dsp:sp modelId="{B6C1ECC7-1FB1-C749-A770-048358997D2B}">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8EBB55-CD88-0643-8318-FD3FF2217DD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第三百七十五条　</a:t>
          </a:r>
          <a:r>
            <a:rPr lang="en-US" altLang="zh-CN" sz="2000" b="0" i="0" u="none" kern="1200"/>
            <a:t>【</a:t>
          </a:r>
          <a:r>
            <a:rPr lang="zh-CN" altLang="en-US" sz="2000" b="0" i="0" u="none" kern="1200"/>
            <a:t>供役地权利人的义务</a:t>
          </a:r>
          <a:r>
            <a:rPr lang="en-US" altLang="zh-CN" sz="2000" b="0" i="0" u="none" kern="1200"/>
            <a:t>】</a:t>
          </a:r>
          <a:r>
            <a:rPr lang="zh-CN" altLang="en-US" sz="2000" b="0" i="0" u="none" kern="1200"/>
            <a:t>供役地权利人应当按照合同约定</a:t>
          </a:r>
          <a:r>
            <a:rPr lang="en-US" altLang="zh-CN" sz="2000" b="0" i="0" u="none" kern="1200"/>
            <a:t>,</a:t>
          </a:r>
          <a:r>
            <a:rPr lang="zh-CN" altLang="en-US" sz="2000" b="0" i="0" u="none" kern="1200"/>
            <a:t>允许地役权人利用其不动产</a:t>
          </a:r>
          <a:r>
            <a:rPr lang="en-US" altLang="zh-CN" sz="2000" b="0" i="0" u="none" kern="1200"/>
            <a:t>,</a:t>
          </a:r>
          <a:r>
            <a:rPr lang="zh-CN" altLang="en-US" sz="2000" b="0" i="0" u="none" kern="1200"/>
            <a:t>不得妨害地役权人行使权利。</a:t>
          </a:r>
        </a:p>
      </dsp:txBody>
      <dsp:txXfrm>
        <a:off x="0" y="870586"/>
        <a:ext cx="10515600" cy="870055"/>
      </dsp:txXfrm>
    </dsp:sp>
    <dsp:sp modelId="{B2B1B964-8E51-9442-A277-D7F657E69BB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B1EE3-09F9-D348-90B9-9ACE78F75C52}">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第三百七十六条　</a:t>
          </a:r>
          <a:r>
            <a:rPr lang="en-US" altLang="zh-CN" sz="2000" b="0" i="0" u="none" kern="1200"/>
            <a:t>【</a:t>
          </a:r>
          <a:r>
            <a:rPr lang="zh-CN" altLang="en-US" sz="2000" b="0" i="0" u="none" kern="1200"/>
            <a:t>地役权人的义务</a:t>
          </a:r>
          <a:r>
            <a:rPr lang="en-US" altLang="zh-CN" sz="2000" b="0" i="0" u="none" kern="1200"/>
            <a:t>】</a:t>
          </a:r>
          <a:r>
            <a:rPr lang="zh-CN" altLang="en-US" sz="2000" b="0" i="0" u="none" kern="1200"/>
            <a:t>地役权人应当按照合同约定的利用目的和方法利用供役地</a:t>
          </a:r>
          <a:r>
            <a:rPr lang="en-US" altLang="zh-CN" sz="2000" b="0" i="0" u="none" kern="1200"/>
            <a:t>,</a:t>
          </a:r>
          <a:r>
            <a:rPr lang="zh-CN" altLang="en-US" sz="2000" b="0" i="0" u="none" kern="1200"/>
            <a:t>尽量减少对供役地权利人物权的限制。</a:t>
          </a:r>
        </a:p>
      </dsp:txBody>
      <dsp:txXfrm>
        <a:off x="0" y="1740641"/>
        <a:ext cx="10515600" cy="870055"/>
      </dsp:txXfrm>
    </dsp:sp>
    <dsp:sp modelId="{07408F49-7EA1-294E-B903-9FD4F2BE54F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DE080-5EFE-A845-8673-6363C465ADE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第三百七十七条　</a:t>
          </a:r>
          <a:r>
            <a:rPr lang="en-US" altLang="zh-CN" sz="2000" b="0" i="0" u="none" kern="1200"/>
            <a:t>【</a:t>
          </a:r>
          <a:r>
            <a:rPr lang="zh-CN" altLang="en-US" sz="2000" b="0" i="0" u="none" kern="1200"/>
            <a:t>地役权期限</a:t>
          </a:r>
          <a:r>
            <a:rPr lang="en-US" altLang="zh-CN" sz="2000" b="0" i="0" u="none" kern="1200"/>
            <a:t>】</a:t>
          </a:r>
          <a:r>
            <a:rPr lang="zh-CN" altLang="en-US" sz="2000" b="0" i="0" u="none" kern="1200"/>
            <a:t>地役权期限由当事人约定</a:t>
          </a:r>
          <a:r>
            <a:rPr lang="en-US" altLang="zh-CN" sz="2000" b="0" i="0" u="none" kern="1200"/>
            <a:t>;</a:t>
          </a:r>
          <a:r>
            <a:rPr lang="zh-CN" altLang="en-US" sz="2000" b="0" i="0" u="none" kern="1200"/>
            <a:t>但是</a:t>
          </a:r>
          <a:r>
            <a:rPr lang="en-US" altLang="zh-CN" sz="2000" b="0" i="0" u="none" kern="1200"/>
            <a:t>,</a:t>
          </a:r>
          <a:r>
            <a:rPr lang="zh-CN" altLang="en-US" sz="2000" b="0" i="0" u="none" kern="1200"/>
            <a:t>不得超过土地承包经营权、建设用地使用权等用益物权的剩余期限。</a:t>
          </a:r>
        </a:p>
      </dsp:txBody>
      <dsp:txXfrm>
        <a:off x="0" y="2610696"/>
        <a:ext cx="10515600" cy="870055"/>
      </dsp:txXfrm>
    </dsp:sp>
    <dsp:sp modelId="{DA10D182-669C-D64B-839D-37E9AA1C68F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BF783-B03A-A745-BE33-491ED743840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第三百七十八条　</a:t>
          </a:r>
          <a:r>
            <a:rPr lang="en-US" altLang="zh-CN" sz="2000" b="0" i="0" u="none" kern="1200"/>
            <a:t>【</a:t>
          </a:r>
          <a:r>
            <a:rPr lang="zh-CN" altLang="en-US" sz="2000" b="0" i="0" u="none" kern="1200"/>
            <a:t>地役权的承继</a:t>
          </a:r>
          <a:r>
            <a:rPr lang="en-US" altLang="zh-CN" sz="2000" b="0" i="0" u="none" kern="1200"/>
            <a:t>】</a:t>
          </a:r>
          <a:r>
            <a:rPr lang="zh-CN" altLang="en-US" sz="2000" b="0" i="0" u="none" kern="1200"/>
            <a:t>土地所有权人享有地役权或者负担地役权的</a:t>
          </a:r>
          <a:r>
            <a:rPr lang="en-US" altLang="zh-CN" sz="2000" b="0" i="0" u="none" kern="1200"/>
            <a:t>,</a:t>
          </a:r>
          <a:r>
            <a:rPr lang="zh-CN" altLang="en-US" sz="2000" b="0" i="0" u="none" kern="1200"/>
            <a:t>设立土地承包经营权、宅基地使用权等用益物权时</a:t>
          </a:r>
          <a:r>
            <a:rPr lang="en-US" altLang="zh-CN" sz="2000" b="0" i="0" u="none" kern="1200"/>
            <a:t>,</a:t>
          </a:r>
          <a:r>
            <a:rPr lang="zh-CN" altLang="en-US" sz="2000" b="0" i="0" u="none" kern="1200"/>
            <a:t>该用益物权人继续享有或者负担已经设立的地役权。</a:t>
          </a:r>
        </a:p>
      </dsp:txBody>
      <dsp:txXfrm>
        <a:off x="0" y="3480751"/>
        <a:ext cx="10515600" cy="87005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FBCEB-858A-8140-BC2B-585E80B93C0C}">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D13F1-CD31-6D48-80E3-DEF0821AF5A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第三百七十九条　</a:t>
          </a:r>
          <a:r>
            <a:rPr lang="en-US" altLang="zh-CN" sz="1900" b="0" i="0" u="none" kern="1200"/>
            <a:t>【</a:t>
          </a:r>
          <a:r>
            <a:rPr lang="zh-CN" altLang="en-US" sz="1900" b="0" i="0" u="none" kern="1200"/>
            <a:t>在先用益物权对地役权的限制</a:t>
          </a:r>
          <a:r>
            <a:rPr lang="en-US" altLang="zh-CN" sz="1900" b="0" i="0" u="none" kern="1200"/>
            <a:t>】</a:t>
          </a:r>
          <a:r>
            <a:rPr lang="zh-CN" altLang="en-US" sz="1900" b="0" i="0" u="none" kern="1200"/>
            <a:t>土地上已经设立土地承包经营权、建设用地使用权、宅基地使用权等用益物权的</a:t>
          </a:r>
          <a:r>
            <a:rPr lang="en-US" altLang="zh-CN" sz="1900" b="0" i="0" u="none" kern="1200"/>
            <a:t>,</a:t>
          </a:r>
          <a:r>
            <a:rPr lang="zh-CN" altLang="en-US" sz="1900" b="0" i="0" u="none" kern="1200"/>
            <a:t>未经用益物权人同意</a:t>
          </a:r>
          <a:r>
            <a:rPr lang="en-US" altLang="zh-CN" sz="1900" b="0" i="0" u="none" kern="1200"/>
            <a:t>,</a:t>
          </a:r>
          <a:r>
            <a:rPr lang="zh-CN" altLang="en-US" sz="1900" b="0" i="0" u="none" kern="1200"/>
            <a:t>土地所有权人不得设立地役权。</a:t>
          </a:r>
        </a:p>
      </dsp:txBody>
      <dsp:txXfrm>
        <a:off x="0" y="531"/>
        <a:ext cx="10515600" cy="870055"/>
      </dsp:txXfrm>
    </dsp:sp>
    <dsp:sp modelId="{C1881CED-A026-164E-A3B1-AA38E366F94B}">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59A63-6B06-1C47-AFF6-ECB3BC22F05E}">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第三百八十条　</a:t>
          </a:r>
          <a:r>
            <a:rPr lang="en-US" altLang="zh-CN" sz="1900" b="0" i="0" u="none" kern="1200"/>
            <a:t>【</a:t>
          </a:r>
          <a:r>
            <a:rPr lang="zh-CN" altLang="en-US" sz="1900" b="0" i="0" u="none" kern="1200"/>
            <a:t>地役权的转让</a:t>
          </a:r>
          <a:r>
            <a:rPr lang="en-US" altLang="zh-CN" sz="1900" b="0" i="0" u="none" kern="1200"/>
            <a:t>】</a:t>
          </a:r>
          <a:r>
            <a:rPr lang="zh-CN" altLang="en-US" sz="1900" b="0" i="0" u="none" kern="1200"/>
            <a:t>地役权不得单独转让。土地承包经营权、建设用地使用权等转让的</a:t>
          </a:r>
          <a:r>
            <a:rPr lang="en-US" altLang="zh-CN" sz="1900" b="0" i="0" u="none" kern="1200"/>
            <a:t>,</a:t>
          </a:r>
          <a:r>
            <a:rPr lang="zh-CN" altLang="en-US" sz="1900" b="0" i="0" u="none" kern="1200"/>
            <a:t>地役权一并转让</a:t>
          </a:r>
          <a:r>
            <a:rPr lang="en-US" altLang="zh-CN" sz="1900" b="0" i="0" u="none" kern="1200"/>
            <a:t>,</a:t>
          </a:r>
          <a:r>
            <a:rPr lang="zh-CN" altLang="en-US" sz="1900" b="0" i="0" u="none" kern="1200"/>
            <a:t>但是合同另有约定的除外。</a:t>
          </a:r>
        </a:p>
      </dsp:txBody>
      <dsp:txXfrm>
        <a:off x="0" y="870586"/>
        <a:ext cx="10515600" cy="870055"/>
      </dsp:txXfrm>
    </dsp:sp>
    <dsp:sp modelId="{40F94F70-CDC4-014F-8C74-80C0268D4534}">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C1857-02C2-C345-8C6C-0856A5324C0F}">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第三百八十一条　</a:t>
          </a:r>
          <a:r>
            <a:rPr lang="en-US" altLang="zh-CN" sz="1900" b="0" i="0" u="none" kern="1200"/>
            <a:t>【</a:t>
          </a:r>
          <a:r>
            <a:rPr lang="zh-CN" altLang="en-US" sz="1900" b="0" i="0" u="none" kern="1200"/>
            <a:t>地役权的抵押</a:t>
          </a:r>
          <a:r>
            <a:rPr lang="en-US" altLang="zh-CN" sz="1900" b="0" i="0" u="none" kern="1200"/>
            <a:t>】</a:t>
          </a:r>
          <a:r>
            <a:rPr lang="zh-CN" altLang="en-US" sz="1900" b="0" i="0" u="none" kern="1200"/>
            <a:t>地役权不得单独抵押。土地经营权、建设用地使用权等抵押的</a:t>
          </a:r>
          <a:r>
            <a:rPr lang="en-US" altLang="zh-CN" sz="1900" b="0" i="0" u="none" kern="1200"/>
            <a:t>,</a:t>
          </a:r>
          <a:r>
            <a:rPr lang="zh-CN" altLang="en-US" sz="1900" b="0" i="0" u="none" kern="1200"/>
            <a:t>在实现抵押权时</a:t>
          </a:r>
          <a:r>
            <a:rPr lang="en-US" altLang="zh-CN" sz="1900" b="0" i="0" u="none" kern="1200"/>
            <a:t>,</a:t>
          </a:r>
          <a:r>
            <a:rPr lang="zh-CN" altLang="en-US" sz="1900" b="0" i="0" u="none" kern="1200"/>
            <a:t>地役权一并转让。</a:t>
          </a:r>
        </a:p>
      </dsp:txBody>
      <dsp:txXfrm>
        <a:off x="0" y="1740641"/>
        <a:ext cx="10515600" cy="870055"/>
      </dsp:txXfrm>
    </dsp:sp>
    <dsp:sp modelId="{836CECE3-BA8D-DC42-881F-A2499B9425C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33F2F-535B-0D47-BB7C-70F4453772A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第三百八十二条　</a:t>
          </a:r>
          <a:r>
            <a:rPr lang="en-US" altLang="zh-CN" sz="1900" b="0" i="0" u="none" kern="1200"/>
            <a:t>【</a:t>
          </a:r>
          <a:r>
            <a:rPr lang="zh-CN" altLang="en-US" sz="1900" b="0" i="0" u="none" kern="1200"/>
            <a:t>地役权对需役地及其上权利的不可分性</a:t>
          </a:r>
          <a:r>
            <a:rPr lang="en-US" altLang="zh-CN" sz="1900" b="0" i="0" u="none" kern="1200"/>
            <a:t>】</a:t>
          </a:r>
          <a:r>
            <a:rPr lang="zh-CN" altLang="en-US" sz="1900" b="0" i="0" u="none" kern="1200"/>
            <a:t>需役地以及需役地上的土地承包经营权、建设用地使用权等部分转让时</a:t>
          </a:r>
          <a:r>
            <a:rPr lang="en-US" altLang="zh-CN" sz="1900" b="0" i="0" u="none" kern="1200"/>
            <a:t>,</a:t>
          </a:r>
          <a:r>
            <a:rPr lang="zh-CN" altLang="en-US" sz="1900" b="0" i="0" u="none" kern="1200"/>
            <a:t>转让部分涉及地役权的</a:t>
          </a:r>
          <a:r>
            <a:rPr lang="en-US" altLang="zh-CN" sz="1900" b="0" i="0" u="none" kern="1200"/>
            <a:t>,</a:t>
          </a:r>
          <a:r>
            <a:rPr lang="zh-CN" altLang="en-US" sz="1900" b="0" i="0" u="none" kern="1200"/>
            <a:t>受让人同时享有地役权。</a:t>
          </a:r>
        </a:p>
      </dsp:txBody>
      <dsp:txXfrm>
        <a:off x="0" y="2610696"/>
        <a:ext cx="10515600" cy="870055"/>
      </dsp:txXfrm>
    </dsp:sp>
    <dsp:sp modelId="{395D71BC-44C6-9C4B-A433-227EA6715C6C}">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461D7-01AC-4D4F-B2E1-1C245D2AD91F}">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第三百八十三条　</a:t>
          </a:r>
          <a:r>
            <a:rPr lang="en-US" altLang="zh-CN" sz="1900" b="0" i="0" u="none" kern="1200"/>
            <a:t>【</a:t>
          </a:r>
          <a:r>
            <a:rPr lang="zh-CN" altLang="en-US" sz="1900" b="0" i="0" u="none" kern="1200"/>
            <a:t>地役权对供役地及其上权利的不可分性</a:t>
          </a:r>
          <a:r>
            <a:rPr lang="en-US" altLang="zh-CN" sz="1900" b="0" i="0" u="none" kern="1200"/>
            <a:t>】</a:t>
          </a:r>
          <a:r>
            <a:rPr lang="zh-CN" altLang="en-US" sz="1900" b="0" i="0" u="none" kern="1200"/>
            <a:t>供役地以及供役地上的土地承包经营权、建设用地使用权等部分转让时</a:t>
          </a:r>
          <a:r>
            <a:rPr lang="en-US" altLang="zh-CN" sz="1900" b="0" i="0" u="none" kern="1200"/>
            <a:t>,</a:t>
          </a:r>
          <a:r>
            <a:rPr lang="zh-CN" altLang="en-US" sz="1900" b="0" i="0" u="none" kern="1200"/>
            <a:t>转让部分涉及地役权的</a:t>
          </a:r>
          <a:r>
            <a:rPr lang="en-US" altLang="zh-CN" sz="1900" b="0" i="0" u="none" kern="1200"/>
            <a:t>,</a:t>
          </a:r>
          <a:r>
            <a:rPr lang="zh-CN" altLang="en-US" sz="1900" b="0" i="0" u="none" kern="1200"/>
            <a:t>地役权对受让人具有法律约束力。</a:t>
          </a:r>
        </a:p>
      </dsp:txBody>
      <dsp:txXfrm>
        <a:off x="0" y="3480751"/>
        <a:ext cx="10515600" cy="87005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33A6F-0334-144B-9238-8E8E7917EF8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E49B6-8ADE-454C-9E40-7A980F6212A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第三百八十四条　</a:t>
          </a:r>
          <a:r>
            <a:rPr lang="en-US" altLang="zh-CN" sz="2500" b="0" i="0" u="none" kern="1200"/>
            <a:t>【</a:t>
          </a:r>
          <a:r>
            <a:rPr lang="zh-CN" altLang="en-US" sz="2500" b="0" i="0" u="none" kern="1200"/>
            <a:t>供役地权利人单方解除地役权合同的法定事由</a:t>
          </a:r>
          <a:r>
            <a:rPr lang="en-US" altLang="zh-CN" sz="2500" b="0" i="0" u="none" kern="1200"/>
            <a:t>】</a:t>
          </a:r>
          <a:r>
            <a:rPr lang="zh-CN" altLang="en-US" sz="2500" b="0" i="0" u="none" kern="1200"/>
            <a:t>地役权人有下列情形之一的</a:t>
          </a:r>
          <a:r>
            <a:rPr lang="en-US" altLang="zh-CN" sz="2500" b="0" i="0" u="none" kern="1200"/>
            <a:t>,</a:t>
          </a:r>
          <a:r>
            <a:rPr lang="zh-CN" altLang="en-US" sz="2500" b="0" i="0" u="none" kern="1200"/>
            <a:t>供役地权利人有权解除地役权合同</a:t>
          </a:r>
          <a:r>
            <a:rPr lang="en-US" altLang="zh-CN" sz="2500" b="0" i="0" u="none" kern="1200"/>
            <a:t>,</a:t>
          </a:r>
          <a:r>
            <a:rPr lang="zh-CN" altLang="en-US" sz="2500" b="0" i="0" u="none" kern="1200"/>
            <a:t>地役权消灭</a:t>
          </a:r>
          <a:r>
            <a:rPr lang="en-US" altLang="zh-CN" sz="2500" b="0" i="0" u="none" kern="1200"/>
            <a:t>:</a:t>
          </a:r>
        </a:p>
      </dsp:txBody>
      <dsp:txXfrm>
        <a:off x="0" y="0"/>
        <a:ext cx="10515600" cy="1087834"/>
      </dsp:txXfrm>
    </dsp:sp>
    <dsp:sp modelId="{B732F7DD-AEF3-C649-8ED2-1D93B02A51E3}">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88323-08FE-FE4D-92CE-A521E1B47904}">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一</a:t>
          </a:r>
          <a:r>
            <a:rPr lang="en-US" altLang="zh-CN" sz="2500" b="0" i="0" u="none" kern="1200"/>
            <a:t>)</a:t>
          </a:r>
          <a:r>
            <a:rPr lang="zh-CN" altLang="en-US" sz="2500" b="0" i="0" u="none" kern="1200"/>
            <a:t>违反法律规定或者合同约定</a:t>
          </a:r>
          <a:r>
            <a:rPr lang="en-US" altLang="zh-CN" sz="2500" b="0" i="0" u="none" kern="1200"/>
            <a:t>,</a:t>
          </a:r>
          <a:r>
            <a:rPr lang="zh-CN" altLang="en-US" sz="2500" b="0" i="0" u="none" kern="1200"/>
            <a:t>滥用地役权</a:t>
          </a:r>
          <a:r>
            <a:rPr lang="en-US" altLang="zh-CN" sz="2500" b="0" i="0" u="none" kern="1200"/>
            <a:t>;</a:t>
          </a:r>
        </a:p>
      </dsp:txBody>
      <dsp:txXfrm>
        <a:off x="0" y="1087834"/>
        <a:ext cx="10515600" cy="1087834"/>
      </dsp:txXfrm>
    </dsp:sp>
    <dsp:sp modelId="{93EA9242-B50B-9749-A248-E452FD554A1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52E06-E80F-F645-B39E-BB95714F4DC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二</a:t>
          </a:r>
          <a:r>
            <a:rPr lang="en-US" altLang="zh-CN" sz="2500" b="0" i="0" u="none" kern="1200"/>
            <a:t>)</a:t>
          </a:r>
          <a:r>
            <a:rPr lang="zh-CN" altLang="en-US" sz="2500" b="0" i="0" u="none" kern="1200"/>
            <a:t>有偿利用供役地</a:t>
          </a:r>
          <a:r>
            <a:rPr lang="en-US" altLang="zh-CN" sz="2500" b="0" i="0" u="none" kern="1200"/>
            <a:t>,</a:t>
          </a:r>
          <a:r>
            <a:rPr lang="zh-CN" altLang="en-US" sz="2500" b="0" i="0" u="none" kern="1200"/>
            <a:t>约定的付款期限届满后在合理期限内经两次催告未支付费用。</a:t>
          </a:r>
        </a:p>
      </dsp:txBody>
      <dsp:txXfrm>
        <a:off x="0" y="2175669"/>
        <a:ext cx="10515600" cy="1087834"/>
      </dsp:txXfrm>
    </dsp:sp>
    <dsp:sp modelId="{534A7CA3-BEA0-FB41-B3E9-E164A059F37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41EBF-16CA-F646-955F-E1F38DA4574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第三百八十五条　</a:t>
          </a:r>
          <a:r>
            <a:rPr lang="en-US" altLang="zh-CN" sz="2500" b="0" i="0" u="none" kern="1200"/>
            <a:t>【</a:t>
          </a:r>
          <a:r>
            <a:rPr lang="zh-CN" altLang="en-US" sz="2500" b="0" i="0" u="none" kern="1200"/>
            <a:t>已登记地役权的变更、转让或消灭手续</a:t>
          </a:r>
          <a:r>
            <a:rPr lang="en-US" altLang="zh-CN" sz="2500" b="0" i="0" u="none" kern="1200"/>
            <a:t>】</a:t>
          </a:r>
          <a:r>
            <a:rPr lang="zh-CN" altLang="en-US" sz="2500" b="0" i="0" u="none" kern="1200"/>
            <a:t>已经登记的地役权变更、转让或者消灭的</a:t>
          </a:r>
          <a:r>
            <a:rPr lang="en-US" altLang="zh-CN" sz="2500" b="0" i="0" u="none" kern="1200"/>
            <a:t>,</a:t>
          </a:r>
          <a:r>
            <a:rPr lang="zh-CN" altLang="en-US" sz="2500" b="0" i="0" u="none" kern="1200"/>
            <a:t>应当及时办理变更登记或者注销登记。</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5386-7676-D44B-AF7F-C50633CA8C6E}">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15383-75A3-0F46-BB22-C43B28C2BC9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b="0" i="0" u="none" kern="1200"/>
            <a:t>第二百一十三条　</a:t>
          </a:r>
          <a:r>
            <a:rPr lang="en-US" altLang="zh-CN" sz="3000" b="0" i="0" u="none" kern="1200"/>
            <a:t>【</a:t>
          </a:r>
          <a:r>
            <a:rPr lang="zh-CN" altLang="en-US" sz="3000" b="0" i="0" u="none" kern="1200"/>
            <a:t>登记机构不得从事的行为</a:t>
          </a:r>
          <a:r>
            <a:rPr lang="en-US" altLang="zh-CN" sz="3000" b="0" i="0" u="none" kern="1200"/>
            <a:t>】</a:t>
          </a:r>
          <a:r>
            <a:rPr lang="zh-CN" altLang="en-US" sz="3000" b="0" i="0" u="none" kern="1200"/>
            <a:t>登记机构不得有下列行为</a:t>
          </a:r>
          <a:r>
            <a:rPr lang="en-US" altLang="zh-CN" sz="3000" b="0" i="0" u="none" kern="1200"/>
            <a:t>:</a:t>
          </a:r>
        </a:p>
      </dsp:txBody>
      <dsp:txXfrm>
        <a:off x="0" y="0"/>
        <a:ext cx="6492875" cy="1276350"/>
      </dsp:txXfrm>
    </dsp:sp>
    <dsp:sp modelId="{497DF6A9-DD90-8C45-81CF-232C44DD4A56}">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53A12-31AA-C648-85EA-ABDDD0CFF942}">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altLang="zh-CN" sz="3000" b="0" i="0" u="none" kern="1200"/>
            <a:t>(</a:t>
          </a:r>
          <a:r>
            <a:rPr lang="zh-CN" altLang="en-US" sz="3000" b="0" i="0" u="none" kern="1200"/>
            <a:t>一</a:t>
          </a:r>
          <a:r>
            <a:rPr lang="en-US" altLang="zh-CN" sz="3000" b="0" i="0" u="none" kern="1200"/>
            <a:t>)</a:t>
          </a:r>
          <a:r>
            <a:rPr lang="zh-CN" altLang="en-US" sz="3000" b="0" i="0" u="none" kern="1200"/>
            <a:t>要求对不动产进行评估</a:t>
          </a:r>
          <a:r>
            <a:rPr lang="en-US" altLang="zh-CN" sz="3000" b="0" i="0" u="none" kern="1200"/>
            <a:t>;</a:t>
          </a:r>
        </a:p>
      </dsp:txBody>
      <dsp:txXfrm>
        <a:off x="0" y="1276350"/>
        <a:ext cx="6492875" cy="1276350"/>
      </dsp:txXfrm>
    </dsp:sp>
    <dsp:sp modelId="{17A8698C-3D7A-CA49-8E47-37DD985DB69B}">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E6F8A-1A8F-8249-B69C-5F83822C1303}">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altLang="zh-CN" sz="3000" b="0" i="0" u="none" kern="1200"/>
            <a:t>(</a:t>
          </a:r>
          <a:r>
            <a:rPr lang="zh-CN" altLang="en-US" sz="3000" b="0" i="0" u="none" kern="1200"/>
            <a:t>二</a:t>
          </a:r>
          <a:r>
            <a:rPr lang="en-US" altLang="zh-CN" sz="3000" b="0" i="0" u="none" kern="1200"/>
            <a:t>)</a:t>
          </a:r>
          <a:r>
            <a:rPr lang="zh-CN" altLang="en-US" sz="3000" b="0" i="0" u="none" kern="1200"/>
            <a:t>以年检等名义进行重复登记</a:t>
          </a:r>
          <a:r>
            <a:rPr lang="en-US" altLang="zh-CN" sz="3000" b="0" i="0" u="none" kern="1200"/>
            <a:t>;</a:t>
          </a:r>
        </a:p>
      </dsp:txBody>
      <dsp:txXfrm>
        <a:off x="0" y="2552700"/>
        <a:ext cx="6492875" cy="1276350"/>
      </dsp:txXfrm>
    </dsp:sp>
    <dsp:sp modelId="{2936F660-4532-1943-AC65-DFAC62358A40}">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CDD4D-50A7-3C46-B945-3F18D7F1D5FE}">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altLang="zh-CN" sz="3000" b="0" i="0" u="none" kern="1200"/>
            <a:t>(</a:t>
          </a:r>
          <a:r>
            <a:rPr lang="zh-CN" altLang="en-US" sz="3000" b="0" i="0" u="none" kern="1200"/>
            <a:t>三</a:t>
          </a:r>
          <a:r>
            <a:rPr lang="en-US" altLang="zh-CN" sz="3000" b="0" i="0" u="none" kern="1200"/>
            <a:t>)</a:t>
          </a:r>
          <a:r>
            <a:rPr lang="zh-CN" altLang="en-US" sz="3000" b="0" i="0" u="none" kern="1200"/>
            <a:t>超出登记职责范围的其他行为。</a:t>
          </a:r>
        </a:p>
      </dsp:txBody>
      <dsp:txXfrm>
        <a:off x="0" y="3829050"/>
        <a:ext cx="6492875" cy="12763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DF053-A5A2-E146-99C9-07C1825FCA63}">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32445-8364-E14F-901A-365BC82D56A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第三百八十六条　</a:t>
          </a:r>
          <a:r>
            <a:rPr lang="en-US" altLang="zh-CN" sz="1400" b="0" i="0" u="none" kern="1200"/>
            <a:t>【</a:t>
          </a:r>
          <a:r>
            <a:rPr lang="zh-CN" altLang="en-US" sz="1400" b="0" i="0" u="none" kern="1200"/>
            <a:t>担保物权的定义</a:t>
          </a:r>
          <a:r>
            <a:rPr lang="en-US" altLang="zh-CN" sz="1400" b="0" i="0" u="none" kern="1200"/>
            <a:t>】</a:t>
          </a:r>
          <a:r>
            <a:rPr lang="zh-CN" altLang="en-US" sz="1400" b="0" i="0" u="none" kern="1200"/>
            <a:t>担保物权人在债务人不履行到期债务或者发生当事人约定的实现担保物权的情形</a:t>
          </a:r>
          <a:r>
            <a:rPr lang="en-US" altLang="zh-CN" sz="1400" b="0" i="0" u="none" kern="1200"/>
            <a:t>,</a:t>
          </a:r>
          <a:r>
            <a:rPr lang="zh-CN" altLang="en-US" sz="1400" b="0" i="0" u="none" kern="1200"/>
            <a:t>依法享有就担保财产优先受偿的权利</a:t>
          </a:r>
          <a:r>
            <a:rPr lang="en-US" altLang="zh-CN" sz="1400" b="0" i="0" u="none" kern="1200"/>
            <a:t>,</a:t>
          </a:r>
          <a:r>
            <a:rPr lang="zh-CN" altLang="en-US" sz="1400" b="0" i="0" u="none" kern="1200"/>
            <a:t>但是法律另有规定的除外。</a:t>
          </a:r>
        </a:p>
      </dsp:txBody>
      <dsp:txXfrm>
        <a:off x="0" y="623"/>
        <a:ext cx="6492875" cy="1020830"/>
      </dsp:txXfrm>
    </dsp:sp>
    <dsp:sp modelId="{A02FC18E-E90D-714B-9AB9-90C8CEFDA11A}">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B15BA-F475-8242-B4B0-C36B5B8F8875}">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第三百八十七条　</a:t>
          </a:r>
          <a:r>
            <a:rPr lang="en-US" altLang="zh-CN" sz="1400" b="0" i="0" u="none" kern="1200"/>
            <a:t>【</a:t>
          </a:r>
          <a:r>
            <a:rPr lang="zh-CN" altLang="en-US" sz="1400" b="0" i="0" u="none" kern="1200"/>
            <a:t>担保物权的适用范围和反担保</a:t>
          </a:r>
          <a:r>
            <a:rPr lang="en-US" altLang="zh-CN" sz="1400" b="0" i="0" u="none" kern="1200"/>
            <a:t>】</a:t>
          </a:r>
          <a:r>
            <a:rPr lang="zh-CN" altLang="en-US" sz="1400" b="0" i="0" u="none" kern="1200"/>
            <a:t>债权人在借贷、买卖等民事活动中</a:t>
          </a:r>
          <a:r>
            <a:rPr lang="en-US" altLang="zh-CN" sz="1400" b="0" i="0" u="none" kern="1200"/>
            <a:t>,</a:t>
          </a:r>
          <a:r>
            <a:rPr lang="zh-CN" altLang="en-US" sz="1400" b="0" i="0" u="none" kern="1200"/>
            <a:t>为保障实现其债权</a:t>
          </a:r>
          <a:r>
            <a:rPr lang="en-US" altLang="zh-CN" sz="1400" b="0" i="0" u="none" kern="1200"/>
            <a:t>,</a:t>
          </a:r>
          <a:r>
            <a:rPr lang="zh-CN" altLang="en-US" sz="1400" b="0" i="0" u="none" kern="1200"/>
            <a:t>需要担保的</a:t>
          </a:r>
          <a:r>
            <a:rPr lang="en-US" altLang="zh-CN" sz="1400" b="0" i="0" u="none" kern="1200"/>
            <a:t>,</a:t>
          </a:r>
          <a:r>
            <a:rPr lang="zh-CN" altLang="en-US" sz="1400" b="0" i="0" u="none" kern="1200"/>
            <a:t>可以依照本法和其他法律的规定设立担保物权。</a:t>
          </a:r>
        </a:p>
      </dsp:txBody>
      <dsp:txXfrm>
        <a:off x="0" y="1021453"/>
        <a:ext cx="6492875" cy="1020830"/>
      </dsp:txXfrm>
    </dsp:sp>
    <dsp:sp modelId="{1746006B-C8A2-A547-8C6D-EAAD970E2D2A}">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D4495-D858-674E-B420-E4EC9AEC701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第三人为债务人向债权人提供担保的</a:t>
          </a:r>
          <a:r>
            <a:rPr lang="en-US" altLang="zh-CN" sz="1400" b="0" i="0" u="none" kern="1200"/>
            <a:t>,</a:t>
          </a:r>
          <a:r>
            <a:rPr lang="zh-CN" altLang="en-US" sz="1400" b="0" i="0" u="none" kern="1200"/>
            <a:t>可以要求债务人提供反担保。反担保适用本法和其他法律的规定。</a:t>
          </a:r>
        </a:p>
      </dsp:txBody>
      <dsp:txXfrm>
        <a:off x="0" y="2042284"/>
        <a:ext cx="6492875" cy="1020830"/>
      </dsp:txXfrm>
    </dsp:sp>
    <dsp:sp modelId="{A97D3098-FAB3-3943-B3A9-3BC7272B8CDB}">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731B9-C461-334E-BD74-28188ED4AE45}">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第三百八十八条　</a:t>
          </a:r>
          <a:r>
            <a:rPr lang="en-US" altLang="zh-CN" sz="1400" b="0" i="0" u="none" kern="1200"/>
            <a:t>【</a:t>
          </a:r>
          <a:r>
            <a:rPr lang="zh-CN" altLang="en-US" sz="1400" b="0" i="0" u="none" kern="1200"/>
            <a:t>担保合同</a:t>
          </a:r>
          <a:r>
            <a:rPr lang="en-US" altLang="zh-CN" sz="1400" b="0" i="0" u="none" kern="1200"/>
            <a:t>】</a:t>
          </a:r>
          <a:r>
            <a:rPr lang="zh-CN" altLang="en-US" sz="1400" b="0" i="0" u="none" kern="1200"/>
            <a:t>设立担保物权</a:t>
          </a:r>
          <a:r>
            <a:rPr lang="en-US" altLang="zh-CN" sz="1400" b="0" i="0" u="none" kern="1200"/>
            <a:t>,</a:t>
          </a:r>
          <a:r>
            <a:rPr lang="zh-CN" altLang="en-US" sz="1400" b="0" i="0" u="none" kern="1200"/>
            <a:t>应当依照本法和其他法律的规定订立担保合同。担保合同包括抵押合同、质押合同和其他具有担保功能的合同。担保合同是主债权债务合同的从合同。主债权债务合同无效的</a:t>
          </a:r>
          <a:r>
            <a:rPr lang="en-US" altLang="zh-CN" sz="1400" b="0" i="0" u="none" kern="1200"/>
            <a:t>,</a:t>
          </a:r>
          <a:r>
            <a:rPr lang="zh-CN" altLang="en-US" sz="1400" b="0" i="0" u="none" kern="1200"/>
            <a:t>担保合同无效</a:t>
          </a:r>
          <a:r>
            <a:rPr lang="en-US" altLang="zh-CN" sz="1400" b="0" i="0" u="none" kern="1200"/>
            <a:t>,</a:t>
          </a:r>
          <a:r>
            <a:rPr lang="zh-CN" altLang="en-US" sz="1400" b="0" i="0" u="none" kern="1200"/>
            <a:t>但是法律另有规定的除外。</a:t>
          </a:r>
        </a:p>
      </dsp:txBody>
      <dsp:txXfrm>
        <a:off x="0" y="3063115"/>
        <a:ext cx="6492875" cy="1020830"/>
      </dsp:txXfrm>
    </dsp:sp>
    <dsp:sp modelId="{F4079705-FE71-EF4E-A086-98EFC8F23370}">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68C3-9CF0-5148-B837-2B928D7DB855}">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担保合同被确认无效后</a:t>
          </a:r>
          <a:r>
            <a:rPr lang="en-US" altLang="zh-CN" sz="1400" b="0" i="0" u="none" kern="1200"/>
            <a:t>,</a:t>
          </a:r>
          <a:r>
            <a:rPr lang="zh-CN" altLang="en-US" sz="1400" b="0" i="0" u="none" kern="1200"/>
            <a:t>债务人、担保人、债权人有过错的</a:t>
          </a:r>
          <a:r>
            <a:rPr lang="en-US" altLang="zh-CN" sz="1400" b="0" i="0" u="none" kern="1200"/>
            <a:t>,</a:t>
          </a:r>
          <a:r>
            <a:rPr lang="zh-CN" altLang="en-US" sz="1400" b="0" i="0" u="none" kern="1200"/>
            <a:t>应当根据其过错各自承担相应的民事责任。</a:t>
          </a:r>
        </a:p>
      </dsp:txBody>
      <dsp:txXfrm>
        <a:off x="0" y="4083946"/>
        <a:ext cx="6492875" cy="102083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6F9E-7E51-9248-B496-C902C8569C82}">
      <dsp:nvSpPr>
        <dsp:cNvPr id="0" name=""/>
        <dsp:cNvSpPr/>
      </dsp:nvSpPr>
      <dsp:spPr>
        <a:xfrm>
          <a:off x="0" y="16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6BD3E-95EB-994D-824E-119C2F7ED48E}">
      <dsp:nvSpPr>
        <dsp:cNvPr id="0" name=""/>
        <dsp:cNvSpPr/>
      </dsp:nvSpPr>
      <dsp:spPr>
        <a:xfrm>
          <a:off x="0" y="1687"/>
          <a:ext cx="10515600" cy="94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第三百八十九条　</a:t>
          </a:r>
          <a:r>
            <a:rPr lang="en-US" altLang="zh-CN" sz="1700" b="0" i="0" u="none" kern="1200"/>
            <a:t>【</a:t>
          </a:r>
          <a:r>
            <a:rPr lang="zh-CN" altLang="en-US" sz="1700" b="0" i="0" u="none" kern="1200"/>
            <a:t>担保物权的担保范围</a:t>
          </a:r>
          <a:r>
            <a:rPr lang="en-US" altLang="zh-CN" sz="1700" b="0" i="0" u="none" kern="1200"/>
            <a:t>】</a:t>
          </a:r>
          <a:r>
            <a:rPr lang="zh-CN" altLang="en-US" sz="1700" b="0" i="0" u="none" kern="1200"/>
            <a:t>担保物权的担保范围包括主债权及其利息、违约金、损害赔偿金、保管担保财产和实现担保物权的费用。当事人另有约定的</a:t>
          </a:r>
          <a:r>
            <a:rPr lang="en-US" altLang="zh-CN" sz="1700" b="0" i="0" u="none" kern="1200"/>
            <a:t>,</a:t>
          </a:r>
          <a:r>
            <a:rPr lang="zh-CN" altLang="en-US" sz="1700" b="0" i="0" u="none" kern="1200"/>
            <a:t>按照其约定。</a:t>
          </a:r>
        </a:p>
      </dsp:txBody>
      <dsp:txXfrm>
        <a:off x="0" y="1687"/>
        <a:ext cx="10515600" cy="944418"/>
      </dsp:txXfrm>
    </dsp:sp>
    <dsp:sp modelId="{643DA57E-FC82-B449-8B9C-A64AD8FB1626}">
      <dsp:nvSpPr>
        <dsp:cNvPr id="0" name=""/>
        <dsp:cNvSpPr/>
      </dsp:nvSpPr>
      <dsp:spPr>
        <a:xfrm>
          <a:off x="0" y="94610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50462-7DB7-5A4F-B90E-083346788C8D}">
      <dsp:nvSpPr>
        <dsp:cNvPr id="0" name=""/>
        <dsp:cNvSpPr/>
      </dsp:nvSpPr>
      <dsp:spPr>
        <a:xfrm>
          <a:off x="0" y="946106"/>
          <a:ext cx="10515600" cy="94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第三百九十条　</a:t>
          </a:r>
          <a:r>
            <a:rPr lang="en-US" altLang="zh-CN" sz="1700" b="0" i="0" u="none" kern="1200"/>
            <a:t>【</a:t>
          </a:r>
          <a:r>
            <a:rPr lang="zh-CN" altLang="en-US" sz="1700" b="0" i="0" u="none" kern="1200"/>
            <a:t>担保物权的物上代位性及代位物的提存</a:t>
          </a:r>
          <a:r>
            <a:rPr lang="en-US" altLang="zh-CN" sz="1700" b="0" i="0" u="none" kern="1200"/>
            <a:t>】</a:t>
          </a:r>
          <a:r>
            <a:rPr lang="zh-CN" altLang="en-US" sz="1700" b="0" i="0" u="none" kern="1200"/>
            <a:t>担保期间</a:t>
          </a:r>
          <a:r>
            <a:rPr lang="en-US" altLang="zh-CN" sz="1700" b="0" i="0" u="none" kern="1200"/>
            <a:t>,</a:t>
          </a:r>
          <a:r>
            <a:rPr lang="zh-CN" altLang="en-US" sz="1700" b="0" i="0" u="none" kern="1200"/>
            <a:t>担保财产毁损、灭失或者被征收等</a:t>
          </a:r>
          <a:r>
            <a:rPr lang="en-US" altLang="zh-CN" sz="1700" b="0" i="0" u="none" kern="1200"/>
            <a:t>,</a:t>
          </a:r>
          <a:r>
            <a:rPr lang="zh-CN" altLang="en-US" sz="1700" b="0" i="0" u="none" kern="1200"/>
            <a:t>担保物权人可以就获得的保险金、赔偿金或者补偿金等优先受偿。被担保债权的履行期限未届满的</a:t>
          </a:r>
          <a:r>
            <a:rPr lang="en-US" altLang="zh-CN" sz="1700" b="0" i="0" u="none" kern="1200"/>
            <a:t>,</a:t>
          </a:r>
          <a:r>
            <a:rPr lang="zh-CN" altLang="en-US" sz="1700" b="0" i="0" u="none" kern="1200"/>
            <a:t>也可以提存该保险金、赔偿金或者补偿金等。</a:t>
          </a:r>
        </a:p>
      </dsp:txBody>
      <dsp:txXfrm>
        <a:off x="0" y="946106"/>
        <a:ext cx="10515600" cy="944418"/>
      </dsp:txXfrm>
    </dsp:sp>
    <dsp:sp modelId="{23D1677E-5A1F-4548-AE3B-ACF963F05DBC}">
      <dsp:nvSpPr>
        <dsp:cNvPr id="0" name=""/>
        <dsp:cNvSpPr/>
      </dsp:nvSpPr>
      <dsp:spPr>
        <a:xfrm>
          <a:off x="0" y="18905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EC490-8071-E846-A1F8-C5AB09944FCF}">
      <dsp:nvSpPr>
        <dsp:cNvPr id="0" name=""/>
        <dsp:cNvSpPr/>
      </dsp:nvSpPr>
      <dsp:spPr>
        <a:xfrm>
          <a:off x="0" y="1890525"/>
          <a:ext cx="10515600" cy="94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第三百九十一条　</a:t>
          </a:r>
          <a:r>
            <a:rPr lang="en-US" altLang="zh-CN" sz="1700" b="0" i="0" u="none" kern="1200"/>
            <a:t>【</a:t>
          </a:r>
          <a:r>
            <a:rPr lang="zh-CN" altLang="en-US" sz="1700" b="0" i="0" u="none" kern="1200"/>
            <a:t>未经担保人同意转移债务的法律后果</a:t>
          </a:r>
          <a:r>
            <a:rPr lang="en-US" altLang="zh-CN" sz="1700" b="0" i="0" u="none" kern="1200"/>
            <a:t>】</a:t>
          </a:r>
          <a:r>
            <a:rPr lang="zh-CN" altLang="en-US" sz="1700" b="0" i="0" u="none" kern="1200"/>
            <a:t>第三人提供担保</a:t>
          </a:r>
          <a:r>
            <a:rPr lang="en-US" altLang="zh-CN" sz="1700" b="0" i="0" u="none" kern="1200"/>
            <a:t>,</a:t>
          </a:r>
          <a:r>
            <a:rPr lang="zh-CN" altLang="en-US" sz="1700" b="0" i="0" u="none" kern="1200"/>
            <a:t>未经其书面同意</a:t>
          </a:r>
          <a:r>
            <a:rPr lang="en-US" altLang="zh-CN" sz="1700" b="0" i="0" u="none" kern="1200"/>
            <a:t>,</a:t>
          </a:r>
          <a:r>
            <a:rPr lang="zh-CN" altLang="en-US" sz="1700" b="0" i="0" u="none" kern="1200"/>
            <a:t>债权人允许债务人转移全部或者部分债务的</a:t>
          </a:r>
          <a:r>
            <a:rPr lang="en-US" altLang="zh-CN" sz="1700" b="0" i="0" u="none" kern="1200"/>
            <a:t>,</a:t>
          </a:r>
          <a:r>
            <a:rPr lang="zh-CN" altLang="en-US" sz="1700" b="0" i="0" u="none" kern="1200"/>
            <a:t>担保人不再承担相应的担保责任。</a:t>
          </a:r>
        </a:p>
      </dsp:txBody>
      <dsp:txXfrm>
        <a:off x="0" y="1890525"/>
        <a:ext cx="10515600" cy="944418"/>
      </dsp:txXfrm>
    </dsp:sp>
    <dsp:sp modelId="{A5D4F744-6892-694E-B7F8-DBAB9FC6B110}">
      <dsp:nvSpPr>
        <dsp:cNvPr id="0" name=""/>
        <dsp:cNvSpPr/>
      </dsp:nvSpPr>
      <dsp:spPr>
        <a:xfrm>
          <a:off x="0" y="283494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BC833-E38C-5F45-B02F-0A3CBBF4F99C}">
      <dsp:nvSpPr>
        <dsp:cNvPr id="0" name=""/>
        <dsp:cNvSpPr/>
      </dsp:nvSpPr>
      <dsp:spPr>
        <a:xfrm>
          <a:off x="0" y="2834944"/>
          <a:ext cx="10505330" cy="151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dirty="0"/>
            <a:t>第三百九十二条　</a:t>
          </a:r>
          <a:r>
            <a:rPr lang="en-US" altLang="zh-CN" sz="1700" b="0" i="0" u="none" kern="1200" dirty="0"/>
            <a:t>【</a:t>
          </a:r>
          <a:r>
            <a:rPr lang="zh-CN" altLang="en-US" sz="1700" b="0" i="0" u="none" kern="1200" dirty="0"/>
            <a:t>人保和物保并存时担保权的实行规则</a:t>
          </a:r>
          <a:r>
            <a:rPr lang="en-US" altLang="zh-CN" sz="1700" b="0" i="0" u="none" kern="1200" dirty="0"/>
            <a:t>】</a:t>
          </a:r>
          <a:r>
            <a:rPr lang="zh-CN" altLang="en-US" sz="1700" b="0" i="0" u="none" kern="1200" dirty="0"/>
            <a:t>被担保的债权既有物的担保又有人的担保的</a:t>
          </a:r>
          <a:r>
            <a:rPr lang="en-US" altLang="zh-CN" sz="1700" b="0" i="0" u="none" kern="1200" dirty="0"/>
            <a:t>,</a:t>
          </a:r>
          <a:r>
            <a:rPr lang="zh-CN" altLang="en-US" sz="1700" b="0" i="0" u="none" kern="1200" dirty="0"/>
            <a:t>债务人不履行到期债务或者发生当事人约定的实现担保物权的情形</a:t>
          </a:r>
          <a:r>
            <a:rPr lang="en-US" altLang="zh-CN" sz="1700" b="0" i="0" u="none" kern="1200" dirty="0"/>
            <a:t>,</a:t>
          </a:r>
          <a:r>
            <a:rPr lang="zh-CN" altLang="en-US" sz="1700" b="0" i="0" u="none" kern="1200" dirty="0"/>
            <a:t>债权人应当按照约定实现债权</a:t>
          </a:r>
          <a:r>
            <a:rPr lang="en-US" altLang="zh-CN" sz="1700" b="0" i="0" u="none" kern="1200" dirty="0"/>
            <a:t>;</a:t>
          </a:r>
          <a:r>
            <a:rPr lang="zh-CN" altLang="en-US" sz="1700" b="0" i="0" u="none" kern="1200" dirty="0"/>
            <a:t>没有约定或者约定不明确</a:t>
          </a:r>
          <a:r>
            <a:rPr lang="en-US" altLang="zh-CN" sz="1700" b="0" i="0" u="none" kern="1200" dirty="0"/>
            <a:t>,</a:t>
          </a:r>
          <a:r>
            <a:rPr lang="zh-CN" altLang="en-US" sz="1700" b="0" i="0" u="none" kern="1200" dirty="0"/>
            <a:t>债务人自己提供物的担保的</a:t>
          </a:r>
          <a:r>
            <a:rPr lang="en-US" altLang="zh-CN" sz="1700" b="0" i="0" u="none" kern="1200" dirty="0"/>
            <a:t>,</a:t>
          </a:r>
          <a:r>
            <a:rPr lang="zh-CN" altLang="en-US" sz="1700" b="0" i="0" u="none" kern="1200" dirty="0"/>
            <a:t>债权人应当先就该物的担保实现债权</a:t>
          </a:r>
          <a:r>
            <a:rPr lang="en-US" altLang="zh-CN" sz="1700" b="0" i="0" u="none" kern="1200" dirty="0"/>
            <a:t>;</a:t>
          </a:r>
          <a:r>
            <a:rPr lang="zh-CN" altLang="en-US" sz="1700" b="0" i="0" u="none" kern="1200" dirty="0"/>
            <a:t>第三人提供物的担保的</a:t>
          </a:r>
          <a:r>
            <a:rPr lang="en-US" altLang="zh-CN" sz="1700" b="0" i="0" u="none" kern="1200" dirty="0"/>
            <a:t>,</a:t>
          </a:r>
          <a:r>
            <a:rPr lang="zh-CN" altLang="en-US" sz="1700" b="0" i="0" u="none" kern="1200" dirty="0"/>
            <a:t>债权人可以就物的担保实现债权</a:t>
          </a:r>
          <a:r>
            <a:rPr lang="en-US" altLang="zh-CN" sz="1700" b="0" i="0" u="none" kern="1200" dirty="0"/>
            <a:t>,</a:t>
          </a:r>
          <a:r>
            <a:rPr lang="zh-CN" altLang="en-US" sz="1700" b="0" i="0" u="none" kern="1200" dirty="0"/>
            <a:t>也可以请求保证人承担保证责任。提供担保的第三人承担担保责任后</a:t>
          </a:r>
          <a:r>
            <a:rPr lang="en-US" altLang="zh-CN" sz="1700" b="0" i="0" u="none" kern="1200" dirty="0"/>
            <a:t>,</a:t>
          </a:r>
          <a:r>
            <a:rPr lang="zh-CN" altLang="en-US" sz="1700" b="0" i="0" u="none" kern="1200" dirty="0"/>
            <a:t>有权向债务人追偿。</a:t>
          </a:r>
        </a:p>
      </dsp:txBody>
      <dsp:txXfrm>
        <a:off x="0" y="2834944"/>
        <a:ext cx="10505330" cy="151470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D09EE-8285-E84B-A0FA-D259DEAFB8A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B7CE1-5146-0643-AFD6-6621EA17AEC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b="0" i="0" u="none" kern="1200"/>
            <a:t>第三百九十三条　</a:t>
          </a:r>
          <a:r>
            <a:rPr lang="en-US" altLang="zh-CN" sz="2500" b="0" i="0" u="none" kern="1200"/>
            <a:t>【</a:t>
          </a:r>
          <a:r>
            <a:rPr lang="zh-CN" altLang="en-US" sz="2500" b="0" i="0" u="none" kern="1200"/>
            <a:t>担保物权消灭事由</a:t>
          </a:r>
          <a:r>
            <a:rPr lang="en-US" altLang="zh-CN" sz="2500" b="0" i="0" u="none" kern="1200"/>
            <a:t>】</a:t>
          </a:r>
          <a:r>
            <a:rPr lang="zh-CN" altLang="en-US" sz="2500" b="0" i="0" u="none" kern="1200"/>
            <a:t>有下列情形之一的</a:t>
          </a:r>
          <a:r>
            <a:rPr lang="en-US" altLang="zh-CN" sz="2500" b="0" i="0" u="none" kern="1200"/>
            <a:t>,</a:t>
          </a:r>
          <a:r>
            <a:rPr lang="zh-CN" altLang="en-US" sz="2500" b="0" i="0" u="none" kern="1200"/>
            <a:t>担保物权消灭</a:t>
          </a:r>
          <a:r>
            <a:rPr lang="en-US" altLang="zh-CN" sz="2500" b="0" i="0" u="none" kern="1200"/>
            <a:t>:</a:t>
          </a:r>
        </a:p>
      </dsp:txBody>
      <dsp:txXfrm>
        <a:off x="0" y="531"/>
        <a:ext cx="10515600" cy="870055"/>
      </dsp:txXfrm>
    </dsp:sp>
    <dsp:sp modelId="{44531B83-E06D-2C4A-A75E-6573B39AC01D}">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BC814-D38F-BF4E-995D-8A05FEE9265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一</a:t>
          </a:r>
          <a:r>
            <a:rPr lang="en-US" altLang="zh-CN" sz="2500" b="0" i="0" u="none" kern="1200"/>
            <a:t>)</a:t>
          </a:r>
          <a:r>
            <a:rPr lang="zh-CN" altLang="en-US" sz="2500" b="0" i="0" u="none" kern="1200"/>
            <a:t>主债权消灭</a:t>
          </a:r>
          <a:r>
            <a:rPr lang="en-US" altLang="zh-CN" sz="2500" b="0" i="0" u="none" kern="1200"/>
            <a:t>;</a:t>
          </a:r>
        </a:p>
      </dsp:txBody>
      <dsp:txXfrm>
        <a:off x="0" y="870586"/>
        <a:ext cx="10515600" cy="870055"/>
      </dsp:txXfrm>
    </dsp:sp>
    <dsp:sp modelId="{39723CA4-BC23-2B44-9A4D-763555A22BC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3158F-FB1A-564E-83ED-4BC373BD047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二</a:t>
          </a:r>
          <a:r>
            <a:rPr lang="en-US" altLang="zh-CN" sz="2500" b="0" i="0" u="none" kern="1200"/>
            <a:t>)</a:t>
          </a:r>
          <a:r>
            <a:rPr lang="zh-CN" altLang="en-US" sz="2500" b="0" i="0" u="none" kern="1200"/>
            <a:t>担保物权实现</a:t>
          </a:r>
          <a:r>
            <a:rPr lang="en-US" altLang="zh-CN" sz="2500" b="0" i="0" u="none" kern="1200"/>
            <a:t>;</a:t>
          </a:r>
        </a:p>
      </dsp:txBody>
      <dsp:txXfrm>
        <a:off x="0" y="1740641"/>
        <a:ext cx="10515600" cy="870055"/>
      </dsp:txXfrm>
    </dsp:sp>
    <dsp:sp modelId="{A0356CFD-E03B-0C4A-A726-74E16CA34C6D}">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D01BD-DB1E-D246-BC9E-4713FFEDE9C0}">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三</a:t>
          </a:r>
          <a:r>
            <a:rPr lang="en-US" altLang="zh-CN" sz="2500" b="0" i="0" u="none" kern="1200"/>
            <a:t>)</a:t>
          </a:r>
          <a:r>
            <a:rPr lang="zh-CN" altLang="en-US" sz="2500" b="0" i="0" u="none" kern="1200"/>
            <a:t>债权人放弃担保物权</a:t>
          </a:r>
          <a:r>
            <a:rPr lang="en-US" altLang="zh-CN" sz="2500" b="0" i="0" u="none" kern="1200"/>
            <a:t>;</a:t>
          </a:r>
        </a:p>
      </dsp:txBody>
      <dsp:txXfrm>
        <a:off x="0" y="2610696"/>
        <a:ext cx="10515600" cy="870055"/>
      </dsp:txXfrm>
    </dsp:sp>
    <dsp:sp modelId="{6B6CDAA5-BE0D-F343-9178-2D7ECE07E83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0617B-CBA8-3346-A1D5-2D80356A6C30}">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zh-CN" sz="2500" b="0" i="0" u="none" kern="1200"/>
            <a:t>(</a:t>
          </a:r>
          <a:r>
            <a:rPr lang="zh-CN" altLang="en-US" sz="2500" b="0" i="0" u="none" kern="1200"/>
            <a:t>四</a:t>
          </a:r>
          <a:r>
            <a:rPr lang="en-US" altLang="zh-CN" sz="2500" b="0" i="0" u="none" kern="1200"/>
            <a:t>)</a:t>
          </a:r>
          <a:r>
            <a:rPr lang="zh-CN" altLang="en-US" sz="2500" b="0" i="0" u="none" kern="1200"/>
            <a:t>法律规定担保物权消灭的其他情形。</a:t>
          </a:r>
        </a:p>
      </dsp:txBody>
      <dsp:txXfrm>
        <a:off x="0" y="3480751"/>
        <a:ext cx="10515600" cy="87005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F9858-B3BA-EE4D-BF99-58A27B37D628}">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D92E8-D1BE-B14D-ABA8-3ADD28AFE258}">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第三百九十四条　</a:t>
          </a:r>
          <a:r>
            <a:rPr lang="en-US" altLang="zh-CN" sz="2600" b="0" i="0" u="none" kern="1200"/>
            <a:t>【</a:t>
          </a:r>
          <a:r>
            <a:rPr lang="zh-CN" altLang="en-US" sz="2600" b="0" i="0" u="none" kern="1200"/>
            <a:t>抵押权的定义</a:t>
          </a:r>
          <a:r>
            <a:rPr lang="en-US" altLang="zh-CN" sz="2600" b="0" i="0" u="none" kern="1200"/>
            <a:t>】</a:t>
          </a:r>
          <a:r>
            <a:rPr lang="zh-CN" altLang="en-US" sz="2600" b="0" i="0" u="none" kern="1200"/>
            <a:t>为担保债务的履行</a:t>
          </a:r>
          <a:r>
            <a:rPr lang="en-US" altLang="zh-CN" sz="2600" b="0" i="0" u="none" kern="1200"/>
            <a:t>,</a:t>
          </a:r>
          <a:r>
            <a:rPr lang="zh-CN" altLang="en-US" sz="2600" b="0" i="0" u="none" kern="1200"/>
            <a:t>债务人或者第三人不转移财产的占有</a:t>
          </a:r>
          <a:r>
            <a:rPr lang="en-US" altLang="zh-CN" sz="2600" b="0" i="0" u="none" kern="1200"/>
            <a:t>,</a:t>
          </a:r>
          <a:r>
            <a:rPr lang="zh-CN" altLang="en-US" sz="2600" b="0" i="0" u="none" kern="1200"/>
            <a:t>将该财产抵押给债权人的</a:t>
          </a:r>
          <a:r>
            <a:rPr lang="en-US" altLang="zh-CN" sz="2600" b="0" i="0" u="none" kern="1200"/>
            <a:t>,</a:t>
          </a:r>
          <a:r>
            <a:rPr lang="zh-CN" altLang="en-US" sz="2600" b="0" i="0" u="none" kern="1200"/>
            <a:t>债务人不履行到期债务或者发生当事人约定的实现抵押权的情形</a:t>
          </a:r>
          <a:r>
            <a:rPr lang="en-US" altLang="zh-CN" sz="2600" b="0" i="0" u="none" kern="1200"/>
            <a:t>,</a:t>
          </a:r>
          <a:r>
            <a:rPr lang="zh-CN" altLang="en-US" sz="2600" b="0" i="0" u="none" kern="1200"/>
            <a:t>债权人有权就该财产优先受偿。</a:t>
          </a:r>
        </a:p>
      </dsp:txBody>
      <dsp:txXfrm>
        <a:off x="0" y="0"/>
        <a:ext cx="6492875" cy="2552700"/>
      </dsp:txXfrm>
    </dsp:sp>
    <dsp:sp modelId="{C2AA1FC7-F626-7D4E-BDB0-176579C66E21}">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BB9A9-770F-7B47-9AD9-D099049EFCA2}">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前款规定的债务人或者第三人为抵押人</a:t>
          </a:r>
          <a:r>
            <a:rPr lang="en-US" altLang="zh-CN" sz="2600" b="0" i="0" u="none" kern="1200"/>
            <a:t>,</a:t>
          </a:r>
          <a:r>
            <a:rPr lang="zh-CN" altLang="en-US" sz="2600" b="0" i="0" u="none" kern="1200"/>
            <a:t>债权人为抵押权人</a:t>
          </a:r>
          <a:r>
            <a:rPr lang="en-US" altLang="zh-CN" sz="2600" b="0" i="0" u="none" kern="1200"/>
            <a:t>,</a:t>
          </a:r>
          <a:r>
            <a:rPr lang="zh-CN" altLang="en-US" sz="2600" b="0" i="0" u="none" kern="1200"/>
            <a:t>提供担保的财产为抵押财产。</a:t>
          </a:r>
        </a:p>
      </dsp:txBody>
      <dsp:txXfrm>
        <a:off x="0" y="2552700"/>
        <a:ext cx="6492875" cy="25527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ED5E9-D538-AD4F-844D-8712486FBE9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CD27B-A428-ED42-BC3B-1C42C56C40B1}">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第三百九十五条　</a:t>
          </a:r>
          <a:r>
            <a:rPr lang="en-US" altLang="zh-CN" sz="2000" b="0" i="0" u="none" kern="1200"/>
            <a:t>【</a:t>
          </a:r>
          <a:r>
            <a:rPr lang="zh-CN" altLang="en-US" sz="2000" b="0" i="0" u="none" kern="1200"/>
            <a:t>抵押财产的范围</a:t>
          </a:r>
          <a:r>
            <a:rPr lang="en-US" altLang="zh-CN" sz="2000" b="0" i="0" u="none" kern="1200"/>
            <a:t>】</a:t>
          </a:r>
          <a:r>
            <a:rPr lang="zh-CN" altLang="en-US" sz="2000" b="0" i="0" u="none" kern="1200"/>
            <a:t>债务人或者第三人有权处分的下列财产可以抵押</a:t>
          </a:r>
          <a:r>
            <a:rPr lang="en-US" altLang="zh-CN" sz="2000" b="0" i="0" u="none" kern="1200"/>
            <a:t>:</a:t>
          </a:r>
        </a:p>
      </dsp:txBody>
      <dsp:txXfrm>
        <a:off x="0" y="531"/>
        <a:ext cx="10515600" cy="483363"/>
      </dsp:txXfrm>
    </dsp:sp>
    <dsp:sp modelId="{888B1453-04B9-494C-858C-37C898F64D80}">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48C32-2255-1740-81BA-7588AD15BB4E}">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一</a:t>
          </a:r>
          <a:r>
            <a:rPr lang="en-US" altLang="zh-CN" sz="2000" b="0" i="0" u="none" kern="1200"/>
            <a:t>)</a:t>
          </a:r>
          <a:r>
            <a:rPr lang="zh-CN" altLang="en-US" sz="2000" b="0" i="0" u="none" kern="1200"/>
            <a:t>建筑物和其他土地附着物</a:t>
          </a:r>
          <a:r>
            <a:rPr lang="en-US" altLang="zh-CN" sz="2000" b="0" i="0" u="none" kern="1200"/>
            <a:t>;</a:t>
          </a:r>
        </a:p>
      </dsp:txBody>
      <dsp:txXfrm>
        <a:off x="0" y="483895"/>
        <a:ext cx="10515600" cy="483363"/>
      </dsp:txXfrm>
    </dsp:sp>
    <dsp:sp modelId="{6B34EA92-1142-2C4F-8D01-B7A7908286C3}">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B0712-6A2B-3242-887E-291BEC63EA78}">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二</a:t>
          </a:r>
          <a:r>
            <a:rPr lang="en-US" altLang="zh-CN" sz="2000" b="0" i="0" u="none" kern="1200"/>
            <a:t>)</a:t>
          </a:r>
          <a:r>
            <a:rPr lang="zh-CN" altLang="en-US" sz="2000" b="0" i="0" u="none" kern="1200"/>
            <a:t>建设用地使用权</a:t>
          </a:r>
          <a:r>
            <a:rPr lang="en-US" altLang="zh-CN" sz="2000" b="0" i="0" u="none" kern="1200"/>
            <a:t>;</a:t>
          </a:r>
        </a:p>
      </dsp:txBody>
      <dsp:txXfrm>
        <a:off x="0" y="967259"/>
        <a:ext cx="10515600" cy="483363"/>
      </dsp:txXfrm>
    </dsp:sp>
    <dsp:sp modelId="{AAF8B5D9-3A89-F442-B5D5-6D85A215752B}">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296CF-C624-FE4F-B259-CCA604819818}">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三</a:t>
          </a:r>
          <a:r>
            <a:rPr lang="en-US" altLang="zh-CN" sz="2000" b="0" i="0" u="none" kern="1200"/>
            <a:t>)</a:t>
          </a:r>
          <a:r>
            <a:rPr lang="zh-CN" altLang="en-US" sz="2000" b="0" i="0" u="none" kern="1200"/>
            <a:t>海域使用权</a:t>
          </a:r>
          <a:r>
            <a:rPr lang="en-US" altLang="zh-CN" sz="2000" b="0" i="0" u="none" kern="1200"/>
            <a:t>;</a:t>
          </a:r>
        </a:p>
      </dsp:txBody>
      <dsp:txXfrm>
        <a:off x="0" y="1450623"/>
        <a:ext cx="10515600" cy="483363"/>
      </dsp:txXfrm>
    </dsp:sp>
    <dsp:sp modelId="{455C6098-2F7F-F245-A34C-CDE18FCE0484}">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E389E-6299-CB4B-A274-A48A4ABCE216}">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四</a:t>
          </a:r>
          <a:r>
            <a:rPr lang="en-US" altLang="zh-CN" sz="2000" b="0" i="0" u="none" kern="1200"/>
            <a:t>)</a:t>
          </a:r>
          <a:r>
            <a:rPr lang="zh-CN" altLang="en-US" sz="2000" b="0" i="0" u="none" kern="1200"/>
            <a:t>生产设备、原材料、半成品、产品</a:t>
          </a:r>
          <a:r>
            <a:rPr lang="en-US" altLang="zh-CN" sz="2000" b="0" i="0" u="none" kern="1200"/>
            <a:t>;</a:t>
          </a:r>
        </a:p>
      </dsp:txBody>
      <dsp:txXfrm>
        <a:off x="0" y="1933987"/>
        <a:ext cx="10515600" cy="483363"/>
      </dsp:txXfrm>
    </dsp:sp>
    <dsp:sp modelId="{CF332610-E86C-A744-BF6D-28E85BAF8D70}">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6BA8F-F1A9-1948-B98D-81A41C5131EC}">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五</a:t>
          </a:r>
          <a:r>
            <a:rPr lang="en-US" altLang="zh-CN" sz="2000" b="0" i="0" u="none" kern="1200"/>
            <a:t>)</a:t>
          </a:r>
          <a:r>
            <a:rPr lang="zh-CN" altLang="en-US" sz="2000" b="0" i="0" u="none" kern="1200"/>
            <a:t>正在建造的建筑物、船舶、航空器</a:t>
          </a:r>
          <a:r>
            <a:rPr lang="en-US" altLang="zh-CN" sz="2000" b="0" i="0" u="none" kern="1200"/>
            <a:t>;</a:t>
          </a:r>
        </a:p>
      </dsp:txBody>
      <dsp:txXfrm>
        <a:off x="0" y="2417350"/>
        <a:ext cx="10515600" cy="483363"/>
      </dsp:txXfrm>
    </dsp:sp>
    <dsp:sp modelId="{D7B4FC63-2EE9-B342-9A31-0EB0CDE9D143}">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8734A-13B7-1944-AE81-9DF68B13BA52}">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六</a:t>
          </a:r>
          <a:r>
            <a:rPr lang="en-US" altLang="zh-CN" sz="2000" b="0" i="0" u="none" kern="1200"/>
            <a:t>)</a:t>
          </a:r>
          <a:r>
            <a:rPr lang="zh-CN" altLang="en-US" sz="2000" b="0" i="0" u="none" kern="1200"/>
            <a:t>交通运输工具</a:t>
          </a:r>
          <a:r>
            <a:rPr lang="en-US" altLang="zh-CN" sz="2000" b="0" i="0" u="none" kern="1200"/>
            <a:t>;</a:t>
          </a:r>
        </a:p>
      </dsp:txBody>
      <dsp:txXfrm>
        <a:off x="0" y="2900714"/>
        <a:ext cx="10515600" cy="483363"/>
      </dsp:txXfrm>
    </dsp:sp>
    <dsp:sp modelId="{347565A4-508A-7B43-AF1C-AFEEA00A358B}">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BF984-E42D-B148-8EDC-D859319A049E}">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a:t>(</a:t>
          </a:r>
          <a:r>
            <a:rPr lang="zh-CN" altLang="en-US" sz="2000" b="0" i="0" u="none" kern="1200"/>
            <a:t>七</a:t>
          </a:r>
          <a:r>
            <a:rPr lang="en-US" altLang="zh-CN" sz="2000" b="0" i="0" u="none" kern="1200"/>
            <a:t>)</a:t>
          </a:r>
          <a:r>
            <a:rPr lang="zh-CN" altLang="en-US" sz="2000" b="0" i="0" u="none" kern="1200"/>
            <a:t>法律、行政法规未禁止抵押的其他财产。</a:t>
          </a:r>
        </a:p>
      </dsp:txBody>
      <dsp:txXfrm>
        <a:off x="0" y="3384078"/>
        <a:ext cx="10515600" cy="483363"/>
      </dsp:txXfrm>
    </dsp:sp>
    <dsp:sp modelId="{4D1710C0-BD8F-CD4B-9B98-8BB2620DB455}">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460DE-2E14-194B-B267-0B2FEFA79614}">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抵押人可以将前款所列财产一并抵押。</a:t>
          </a:r>
        </a:p>
      </dsp:txBody>
      <dsp:txXfrm>
        <a:off x="0" y="3867442"/>
        <a:ext cx="10515600" cy="48336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BEFD5-ED00-754B-9AB1-8476D849296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B0DFC-437A-534A-850F-5447EEBABBB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第三百九十六条　</a:t>
          </a:r>
          <a:r>
            <a:rPr lang="en-US" altLang="zh-CN" sz="1900" b="0" i="0" u="none" kern="1200"/>
            <a:t>【</a:t>
          </a:r>
          <a:r>
            <a:rPr lang="zh-CN" altLang="en-US" sz="1900" b="0" i="0" u="none" kern="1200"/>
            <a:t>浮动抵押</a:t>
          </a:r>
          <a:r>
            <a:rPr lang="en-US" altLang="zh-CN" sz="1900" b="0" i="0" u="none" kern="1200"/>
            <a:t>】</a:t>
          </a:r>
          <a:r>
            <a:rPr lang="zh-CN" altLang="en-US" sz="1900" b="0" i="0" u="none" kern="1200"/>
            <a:t>企业、个体工商户、农业生产经营者可以将现有的以及将有的生产设备、原材料、半成品、产品抵押</a:t>
          </a:r>
          <a:r>
            <a:rPr lang="en-US" altLang="zh-CN" sz="1900" b="0" i="0" u="none" kern="1200"/>
            <a:t>,</a:t>
          </a:r>
          <a:r>
            <a:rPr lang="zh-CN" altLang="en-US" sz="1900" b="0" i="0" u="none" kern="1200"/>
            <a:t>债务人不履行到期债务或者发生当事人约定的实现抵押权的情形</a:t>
          </a:r>
          <a:r>
            <a:rPr lang="en-US" altLang="zh-CN" sz="1900" b="0" i="0" u="none" kern="1200"/>
            <a:t>,</a:t>
          </a:r>
          <a:r>
            <a:rPr lang="zh-CN" altLang="en-US" sz="1900" b="0" i="0" u="none" kern="1200"/>
            <a:t>债权人有权就抵押财产确定时的动产优先受偿。</a:t>
          </a:r>
        </a:p>
      </dsp:txBody>
      <dsp:txXfrm>
        <a:off x="0" y="0"/>
        <a:ext cx="10515600" cy="1087834"/>
      </dsp:txXfrm>
    </dsp:sp>
    <dsp:sp modelId="{96B7F20B-3740-D143-A1DC-1A4B01949CFD}">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70380-39DA-4748-AA3F-D1EE7476DDB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第三百九十七条　</a:t>
          </a:r>
          <a:r>
            <a:rPr lang="en-US" altLang="zh-CN" sz="1900" b="0" i="0" u="none" kern="1200"/>
            <a:t>【</a:t>
          </a:r>
          <a:r>
            <a:rPr lang="zh-CN" altLang="en-US" sz="1900" b="0" i="0" u="none" kern="1200"/>
            <a:t>建筑物与建设用地使用权同时抵押规则</a:t>
          </a:r>
          <a:r>
            <a:rPr lang="en-US" altLang="zh-CN" sz="1900" b="0" i="0" u="none" kern="1200"/>
            <a:t>】</a:t>
          </a:r>
          <a:r>
            <a:rPr lang="zh-CN" altLang="en-US" sz="1900" b="0" i="0" u="none" kern="1200"/>
            <a:t>以建筑物抵押的</a:t>
          </a:r>
          <a:r>
            <a:rPr lang="en-US" altLang="zh-CN" sz="1900" b="0" i="0" u="none" kern="1200"/>
            <a:t>,</a:t>
          </a:r>
          <a:r>
            <a:rPr lang="zh-CN" altLang="en-US" sz="1900" b="0" i="0" u="none" kern="1200"/>
            <a:t>该建筑物占用范围内的建设用地使用权一并抵押。以建设用地使用权抵押的</a:t>
          </a:r>
          <a:r>
            <a:rPr lang="en-US" altLang="zh-CN" sz="1900" b="0" i="0" u="none" kern="1200"/>
            <a:t>,</a:t>
          </a:r>
          <a:r>
            <a:rPr lang="zh-CN" altLang="en-US" sz="1900" b="0" i="0" u="none" kern="1200"/>
            <a:t>该土地上的建筑物一并抵押。</a:t>
          </a:r>
        </a:p>
      </dsp:txBody>
      <dsp:txXfrm>
        <a:off x="0" y="1087834"/>
        <a:ext cx="10515600" cy="1087834"/>
      </dsp:txXfrm>
    </dsp:sp>
    <dsp:sp modelId="{6C2A643B-F135-8442-B689-4B3FCCBBECE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D3D12-1BC1-B34C-8585-B107B6E9917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抵押人未依据前款规定一并抵押的</a:t>
          </a:r>
          <a:r>
            <a:rPr lang="en-US" altLang="zh-CN" sz="1900" b="0" i="0" u="none" kern="1200"/>
            <a:t>,</a:t>
          </a:r>
          <a:r>
            <a:rPr lang="zh-CN" altLang="en-US" sz="1900" b="0" i="0" u="none" kern="1200"/>
            <a:t>未抵押的财产视为一并抵押。</a:t>
          </a:r>
        </a:p>
      </dsp:txBody>
      <dsp:txXfrm>
        <a:off x="0" y="2175669"/>
        <a:ext cx="10515600" cy="1087834"/>
      </dsp:txXfrm>
    </dsp:sp>
    <dsp:sp modelId="{72D78E35-B575-CA42-8AAD-AE8C311C2D7A}">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A0AE5-CB23-8D4C-9920-582F42814A7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第三百九十八条　</a:t>
          </a:r>
          <a:r>
            <a:rPr lang="en-US" altLang="zh-CN" sz="1900" b="0" i="0" u="none" kern="1200"/>
            <a:t>【</a:t>
          </a:r>
          <a:r>
            <a:rPr lang="zh-CN" altLang="en-US" sz="1900" b="0" i="0" u="none" kern="1200"/>
            <a:t>乡镇、村企业的建设用地使用权抵押限制</a:t>
          </a:r>
          <a:r>
            <a:rPr lang="en-US" altLang="zh-CN" sz="1900" b="0" i="0" u="none" kern="1200"/>
            <a:t>】</a:t>
          </a:r>
          <a:r>
            <a:rPr lang="zh-CN" altLang="en-US" sz="1900" b="0" i="0" u="none" kern="1200"/>
            <a:t>乡镇、村企业的建设用地使用权不得单独抵押。以乡镇、村企业的厂房等建筑物抵押的</a:t>
          </a:r>
          <a:r>
            <a:rPr lang="en-US" altLang="zh-CN" sz="1900" b="0" i="0" u="none" kern="1200"/>
            <a:t>,</a:t>
          </a:r>
          <a:r>
            <a:rPr lang="zh-CN" altLang="en-US" sz="1900" b="0" i="0" u="none" kern="1200"/>
            <a:t>其占用范围内的建设用地使用权一并抵押。</a:t>
          </a:r>
        </a:p>
      </dsp:txBody>
      <dsp:txXfrm>
        <a:off x="0" y="3263503"/>
        <a:ext cx="10515600" cy="108783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4BAAD-F4B0-1C4B-8EB4-F1A963037FDC}">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D65EF-2819-AB4E-9A23-D11B9807AE52}">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第三百九十九条　</a:t>
          </a:r>
          <a:r>
            <a:rPr lang="en-US" altLang="zh-CN" sz="1700" b="0" i="0" u="none" kern="1200"/>
            <a:t>【</a:t>
          </a:r>
          <a:r>
            <a:rPr lang="zh-CN" altLang="en-US" sz="1700" b="0" i="0" u="none" kern="1200"/>
            <a:t>禁止抵押的财产范围</a:t>
          </a:r>
          <a:r>
            <a:rPr lang="en-US" altLang="zh-CN" sz="1700" b="0" i="0" u="none" kern="1200"/>
            <a:t>】</a:t>
          </a:r>
          <a:r>
            <a:rPr lang="zh-CN" altLang="en-US" sz="1700" b="0" i="0" u="none" kern="1200"/>
            <a:t>下列财产不得抵押</a:t>
          </a:r>
          <a:r>
            <a:rPr lang="en-US" altLang="zh-CN" sz="1700" b="0" i="0" u="none" kern="1200"/>
            <a:t>:</a:t>
          </a:r>
        </a:p>
      </dsp:txBody>
      <dsp:txXfrm>
        <a:off x="0" y="531"/>
        <a:ext cx="10515600" cy="621467"/>
      </dsp:txXfrm>
    </dsp:sp>
    <dsp:sp modelId="{ACC58770-028E-F546-A6AC-D366A91C5D3C}">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AC2F5-D1D0-654B-B94C-8C422DC76893}">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一</a:t>
          </a:r>
          <a:r>
            <a:rPr lang="en-US" altLang="zh-CN" sz="1700" b="0" i="0" u="none" kern="1200"/>
            <a:t>)</a:t>
          </a:r>
          <a:r>
            <a:rPr lang="zh-CN" altLang="en-US" sz="1700" b="0" i="0" u="none" kern="1200"/>
            <a:t>土地所有权</a:t>
          </a:r>
          <a:r>
            <a:rPr lang="en-US" altLang="zh-CN" sz="1700" b="0" i="0" u="none" kern="1200"/>
            <a:t>;</a:t>
          </a:r>
        </a:p>
      </dsp:txBody>
      <dsp:txXfrm>
        <a:off x="0" y="621999"/>
        <a:ext cx="10515600" cy="621467"/>
      </dsp:txXfrm>
    </dsp:sp>
    <dsp:sp modelId="{72A68592-C8D1-1449-AB8B-6FA754BDDC74}">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788FC-5B9E-9C46-BE6C-4A274384218A}">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二</a:t>
          </a:r>
          <a:r>
            <a:rPr lang="en-US" altLang="zh-CN" sz="1700" b="0" i="0" u="none" kern="1200"/>
            <a:t>)</a:t>
          </a:r>
          <a:r>
            <a:rPr lang="zh-CN" altLang="en-US" sz="1700" b="0" i="0" u="none" kern="1200"/>
            <a:t>宅基地、自留地、自留山等集体所有土地的使用权</a:t>
          </a:r>
          <a:r>
            <a:rPr lang="en-US" altLang="zh-CN" sz="1700" b="0" i="0" u="none" kern="1200"/>
            <a:t>,</a:t>
          </a:r>
          <a:r>
            <a:rPr lang="zh-CN" altLang="en-US" sz="1700" b="0" i="0" u="none" kern="1200"/>
            <a:t>但是法律规定可以抵押的除外</a:t>
          </a:r>
          <a:r>
            <a:rPr lang="en-US" altLang="zh-CN" sz="1700" b="0" i="0" u="none" kern="1200"/>
            <a:t>;</a:t>
          </a:r>
        </a:p>
      </dsp:txBody>
      <dsp:txXfrm>
        <a:off x="0" y="1243467"/>
        <a:ext cx="10515600" cy="621467"/>
      </dsp:txXfrm>
    </dsp:sp>
    <dsp:sp modelId="{78EE8FEE-9A73-B343-993E-52FD5BF354CA}">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B9245-B98E-D447-9D83-0ADC2E079AD4}">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三</a:t>
          </a:r>
          <a:r>
            <a:rPr lang="en-US" altLang="zh-CN" sz="1700" b="0" i="0" u="none" kern="1200"/>
            <a:t>)</a:t>
          </a:r>
          <a:r>
            <a:rPr lang="zh-CN" altLang="en-US" sz="1700" b="0" i="0" u="none" kern="1200"/>
            <a:t>学校、幼儿园、医疗机构等为公益目的成立的非营利法人的教育设施、医疗卫生设施和其他公益设施</a:t>
          </a:r>
          <a:r>
            <a:rPr lang="en-US" altLang="zh-CN" sz="1700" b="0" i="0" u="none" kern="1200"/>
            <a:t>;</a:t>
          </a:r>
        </a:p>
      </dsp:txBody>
      <dsp:txXfrm>
        <a:off x="0" y="1864935"/>
        <a:ext cx="10515600" cy="621467"/>
      </dsp:txXfrm>
    </dsp:sp>
    <dsp:sp modelId="{E06F90C1-5977-E845-B183-99C1E562471E}">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72427-6843-DD41-B0F9-47C1F9193D0C}">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四</a:t>
          </a:r>
          <a:r>
            <a:rPr lang="en-US" altLang="zh-CN" sz="1700" b="0" i="0" u="none" kern="1200"/>
            <a:t>)</a:t>
          </a:r>
          <a:r>
            <a:rPr lang="zh-CN" altLang="en-US" sz="1700" b="0" i="0" u="none" kern="1200"/>
            <a:t>所有权、使用权不明或者有争议的财产</a:t>
          </a:r>
          <a:r>
            <a:rPr lang="en-US" altLang="zh-CN" sz="1700" b="0" i="0" u="none" kern="1200"/>
            <a:t>;</a:t>
          </a:r>
        </a:p>
      </dsp:txBody>
      <dsp:txXfrm>
        <a:off x="0" y="2486402"/>
        <a:ext cx="10515600" cy="621467"/>
      </dsp:txXfrm>
    </dsp:sp>
    <dsp:sp modelId="{20A2552D-54F8-6944-A5E4-EA4757A71E08}">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CCF0C-266C-EF48-9065-ABBCEE11A4D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五</a:t>
          </a:r>
          <a:r>
            <a:rPr lang="en-US" altLang="zh-CN" sz="1700" b="0" i="0" u="none" kern="1200"/>
            <a:t>)</a:t>
          </a:r>
          <a:r>
            <a:rPr lang="zh-CN" altLang="en-US" sz="1700" b="0" i="0" u="none" kern="1200"/>
            <a:t>依法被查封、扣押、监管的财产</a:t>
          </a:r>
          <a:r>
            <a:rPr lang="en-US" altLang="zh-CN" sz="1700" b="0" i="0" u="none" kern="1200"/>
            <a:t>;</a:t>
          </a:r>
        </a:p>
      </dsp:txBody>
      <dsp:txXfrm>
        <a:off x="0" y="3107870"/>
        <a:ext cx="10515600" cy="621467"/>
      </dsp:txXfrm>
    </dsp:sp>
    <dsp:sp modelId="{F821A955-4FF7-6E47-843F-856369763E1D}">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7A3DF-4D4F-9A48-A07D-8C92BFC64FAD}">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altLang="zh-CN" sz="1700" b="0" i="0" u="none" kern="1200"/>
            <a:t>(</a:t>
          </a:r>
          <a:r>
            <a:rPr lang="zh-CN" altLang="en-US" sz="1700" b="0" i="0" u="none" kern="1200"/>
            <a:t>六</a:t>
          </a:r>
          <a:r>
            <a:rPr lang="en-US" altLang="zh-CN" sz="1700" b="0" i="0" u="none" kern="1200"/>
            <a:t>)</a:t>
          </a:r>
          <a:r>
            <a:rPr lang="zh-CN" altLang="en-US" sz="1700" b="0" i="0" u="none" kern="1200"/>
            <a:t>法律、行政法规规定不得抵押的其他财产。</a:t>
          </a:r>
        </a:p>
      </dsp:txBody>
      <dsp:txXfrm>
        <a:off x="0" y="3729338"/>
        <a:ext cx="10515600" cy="621467"/>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2473F-9013-614C-9374-52254505382C}">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22F67-6F66-E649-8A05-A97471D4570D}">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第四百条　</a:t>
          </a:r>
          <a:r>
            <a:rPr lang="en-US" altLang="zh-CN" sz="2400" b="0" i="0" u="none" kern="1200"/>
            <a:t>【</a:t>
          </a:r>
          <a:r>
            <a:rPr lang="zh-CN" altLang="en-US" sz="2400" b="0" i="0" u="none" kern="1200"/>
            <a:t>抵押合同</a:t>
          </a:r>
          <a:r>
            <a:rPr lang="en-US" altLang="zh-CN" sz="2400" b="0" i="0" u="none" kern="1200"/>
            <a:t>】</a:t>
          </a:r>
          <a:r>
            <a:rPr lang="zh-CN" altLang="en-US" sz="2400" b="0" i="0" u="none" kern="1200"/>
            <a:t>设立抵押权</a:t>
          </a:r>
          <a:r>
            <a:rPr lang="en-US" altLang="zh-CN" sz="2400" b="0" i="0" u="none" kern="1200"/>
            <a:t>,</a:t>
          </a:r>
          <a:r>
            <a:rPr lang="zh-CN" altLang="en-US" sz="2400" b="0" i="0" u="none" kern="1200"/>
            <a:t>当事人应当采用书面形式订立抵押合同。</a:t>
          </a:r>
        </a:p>
      </dsp:txBody>
      <dsp:txXfrm>
        <a:off x="0" y="2124"/>
        <a:ext cx="10515600" cy="724514"/>
      </dsp:txXfrm>
    </dsp:sp>
    <dsp:sp modelId="{1F78687C-D204-E144-93BF-F012F080158D}">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C8622-2479-1042-AD5D-210FB632E937}">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u="none" kern="1200"/>
            <a:t>抵押合同一般包括下列条款</a:t>
          </a:r>
          <a:r>
            <a:rPr lang="en-US" altLang="zh-CN" sz="2400" b="0" i="0" u="none" kern="1200"/>
            <a:t>:</a:t>
          </a:r>
        </a:p>
      </dsp:txBody>
      <dsp:txXfrm>
        <a:off x="0" y="726639"/>
        <a:ext cx="10515600" cy="724514"/>
      </dsp:txXfrm>
    </dsp:sp>
    <dsp:sp modelId="{FEA0B152-2A83-3A42-9FE8-5F64F0DDBAA3}">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CD47A-5554-8D47-9A73-C10420AE5065}">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b="0" i="0" u="none" kern="1200"/>
            <a:t>(</a:t>
          </a:r>
          <a:r>
            <a:rPr lang="zh-CN" altLang="en-US" sz="2400" b="0" i="0" u="none" kern="1200"/>
            <a:t>一</a:t>
          </a:r>
          <a:r>
            <a:rPr lang="en-US" altLang="zh-CN" sz="2400" b="0" i="0" u="none" kern="1200"/>
            <a:t>)</a:t>
          </a:r>
          <a:r>
            <a:rPr lang="zh-CN" altLang="en-US" sz="2400" b="0" i="0" u="none" kern="1200"/>
            <a:t>被担保债权的种类和数额</a:t>
          </a:r>
          <a:r>
            <a:rPr lang="en-US" altLang="zh-CN" sz="2400" b="0" i="0" u="none" kern="1200"/>
            <a:t>;</a:t>
          </a:r>
        </a:p>
      </dsp:txBody>
      <dsp:txXfrm>
        <a:off x="0" y="1451154"/>
        <a:ext cx="10515600" cy="724514"/>
      </dsp:txXfrm>
    </dsp:sp>
    <dsp:sp modelId="{F72315C3-AC48-344C-8637-341FC115C0A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2A6B3-015B-1740-B138-12D50BF07F08}">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b="0" i="0" u="none" kern="1200"/>
            <a:t>(</a:t>
          </a:r>
          <a:r>
            <a:rPr lang="zh-CN" altLang="en-US" sz="2400" b="0" i="0" u="none" kern="1200"/>
            <a:t>二</a:t>
          </a:r>
          <a:r>
            <a:rPr lang="en-US" altLang="zh-CN" sz="2400" b="0" i="0" u="none" kern="1200"/>
            <a:t>)</a:t>
          </a:r>
          <a:r>
            <a:rPr lang="zh-CN" altLang="en-US" sz="2400" b="0" i="0" u="none" kern="1200"/>
            <a:t>债务人履行债务的期限</a:t>
          </a:r>
          <a:r>
            <a:rPr lang="en-US" altLang="zh-CN" sz="2400" b="0" i="0" u="none" kern="1200"/>
            <a:t>;</a:t>
          </a:r>
        </a:p>
      </dsp:txBody>
      <dsp:txXfrm>
        <a:off x="0" y="2175669"/>
        <a:ext cx="10515600" cy="724514"/>
      </dsp:txXfrm>
    </dsp:sp>
    <dsp:sp modelId="{13AE7C62-A755-E944-A9CA-3211FE8EB25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970B9-AE8E-124F-BEF8-157B7EC6E618}">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b="0" i="0" u="none" kern="1200"/>
            <a:t>(</a:t>
          </a:r>
          <a:r>
            <a:rPr lang="zh-CN" altLang="en-US" sz="2400" b="0" i="0" u="none" kern="1200"/>
            <a:t>三</a:t>
          </a:r>
          <a:r>
            <a:rPr lang="en-US" altLang="zh-CN" sz="2400" b="0" i="0" u="none" kern="1200"/>
            <a:t>)</a:t>
          </a:r>
          <a:r>
            <a:rPr lang="zh-CN" altLang="en-US" sz="2400" b="0" i="0" u="none" kern="1200"/>
            <a:t>抵押财产的名称、数量等情况</a:t>
          </a:r>
          <a:r>
            <a:rPr lang="en-US" altLang="zh-CN" sz="2400" b="0" i="0" u="none" kern="1200"/>
            <a:t>;</a:t>
          </a:r>
        </a:p>
      </dsp:txBody>
      <dsp:txXfrm>
        <a:off x="0" y="2900183"/>
        <a:ext cx="10515600" cy="724514"/>
      </dsp:txXfrm>
    </dsp:sp>
    <dsp:sp modelId="{EDCAB814-85C2-5143-92E2-9AF76A104123}">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E9091-A831-134E-BB64-9B8A7C052124}">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b="0" i="0" u="none" kern="1200"/>
            <a:t>(</a:t>
          </a:r>
          <a:r>
            <a:rPr lang="zh-CN" altLang="en-US" sz="2400" b="0" i="0" u="none" kern="1200"/>
            <a:t>四</a:t>
          </a:r>
          <a:r>
            <a:rPr lang="en-US" altLang="zh-CN" sz="2400" b="0" i="0" u="none" kern="1200"/>
            <a:t>)</a:t>
          </a:r>
          <a:r>
            <a:rPr lang="zh-CN" altLang="en-US" sz="2400" b="0" i="0" u="none" kern="1200"/>
            <a:t>担保的范围。</a:t>
          </a:r>
        </a:p>
      </dsp:txBody>
      <dsp:txXfrm>
        <a:off x="0" y="3624698"/>
        <a:ext cx="10515600" cy="72451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F4B3-99F5-9E48-887D-80A6F1414AE0}">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0B5D5-805C-0346-8187-4690F2844E4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第四百零一条　</a:t>
          </a:r>
          <a:r>
            <a:rPr lang="en-US" altLang="zh-CN" sz="2000" b="0" i="0" u="none" kern="1200"/>
            <a:t>【</a:t>
          </a:r>
          <a:r>
            <a:rPr lang="zh-CN" altLang="en-US" sz="2000" b="0" i="0" u="none" kern="1200"/>
            <a:t>流押</a:t>
          </a:r>
          <a:r>
            <a:rPr lang="en-US" altLang="zh-CN" sz="2000" b="0" i="0" u="none" kern="1200"/>
            <a:t>】</a:t>
          </a:r>
          <a:r>
            <a:rPr lang="zh-CN" altLang="en-US" sz="2000" b="0" i="0" u="none" kern="1200"/>
            <a:t>抵押权人在债务履行期限届满前</a:t>
          </a:r>
          <a:r>
            <a:rPr lang="en-US" altLang="zh-CN" sz="2000" b="0" i="0" u="none" kern="1200"/>
            <a:t>,</a:t>
          </a:r>
          <a:r>
            <a:rPr lang="zh-CN" altLang="en-US" sz="2000" b="0" i="0" u="none" kern="1200"/>
            <a:t>与抵押人约定债务人不履行到期债务时抵押财产归债权人所有的</a:t>
          </a:r>
          <a:r>
            <a:rPr lang="en-US" altLang="zh-CN" sz="2000" b="0" i="0" u="none" kern="1200"/>
            <a:t>,</a:t>
          </a:r>
          <a:r>
            <a:rPr lang="zh-CN" altLang="en-US" sz="2000" b="0" i="0" u="none" kern="1200"/>
            <a:t>只能依法就抵押财产优先受偿。</a:t>
          </a:r>
        </a:p>
      </dsp:txBody>
      <dsp:txXfrm>
        <a:off x="0" y="531"/>
        <a:ext cx="10515600" cy="870055"/>
      </dsp:txXfrm>
    </dsp:sp>
    <dsp:sp modelId="{6F177B3C-E225-504C-9369-EACED993245D}">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171E2-4DBE-384A-B049-A9B53319CC8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第四百零二条　</a:t>
          </a:r>
          <a:r>
            <a:rPr lang="en-US" altLang="zh-CN" sz="2000" b="0" i="0" u="none" kern="1200"/>
            <a:t>【</a:t>
          </a:r>
          <a:r>
            <a:rPr lang="zh-CN" altLang="en-US" sz="2000" b="0" i="0" u="none" kern="1200"/>
            <a:t>不动产抵押登记</a:t>
          </a:r>
          <a:r>
            <a:rPr lang="en-US" altLang="zh-CN" sz="2000" b="0" i="0" u="none" kern="1200"/>
            <a:t>】</a:t>
          </a:r>
          <a:r>
            <a:rPr lang="zh-CN" altLang="en-US" sz="2000" b="0" i="0" u="none" kern="1200"/>
            <a:t>以本法第三百九十五条第一款第一项至第三项规定的财产或者第五项规定的正在建造的建筑物抵押的</a:t>
          </a:r>
          <a:r>
            <a:rPr lang="en-US" altLang="zh-CN" sz="2000" b="0" i="0" u="none" kern="1200"/>
            <a:t>,</a:t>
          </a:r>
          <a:r>
            <a:rPr lang="zh-CN" altLang="en-US" sz="2000" b="0" i="0" u="none" kern="1200"/>
            <a:t>应当办理抵押登记。抵押权自登记时设立。</a:t>
          </a:r>
        </a:p>
      </dsp:txBody>
      <dsp:txXfrm>
        <a:off x="0" y="870586"/>
        <a:ext cx="10515600" cy="870055"/>
      </dsp:txXfrm>
    </dsp:sp>
    <dsp:sp modelId="{C0B38883-378C-964A-8B1F-A1A96F7AFAAD}">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51AC0-21D4-2940-93F1-0CC3EDDC5B63}">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第四百零三条　</a:t>
          </a:r>
          <a:r>
            <a:rPr lang="en-US" altLang="zh-CN" sz="2000" b="0" i="0" u="none" kern="1200"/>
            <a:t>【</a:t>
          </a:r>
          <a:r>
            <a:rPr lang="zh-CN" altLang="en-US" sz="2000" b="0" i="0" u="none" kern="1200"/>
            <a:t>动产抵押的效力</a:t>
          </a:r>
          <a:r>
            <a:rPr lang="en-US" altLang="zh-CN" sz="2000" b="0" i="0" u="none" kern="1200"/>
            <a:t>】</a:t>
          </a:r>
          <a:r>
            <a:rPr lang="zh-CN" altLang="en-US" sz="2000" b="0" i="0" u="none" kern="1200"/>
            <a:t>以动产抵押的</a:t>
          </a:r>
          <a:r>
            <a:rPr lang="en-US" altLang="zh-CN" sz="2000" b="0" i="0" u="none" kern="1200"/>
            <a:t>,</a:t>
          </a:r>
          <a:r>
            <a:rPr lang="zh-CN" altLang="en-US" sz="2000" b="0" i="0" u="none" kern="1200"/>
            <a:t>抵押权自抵押合同生效时设立</a:t>
          </a:r>
          <a:r>
            <a:rPr lang="en-US" altLang="zh-CN" sz="2000" b="0" i="0" u="none" kern="1200"/>
            <a:t>;</a:t>
          </a:r>
          <a:r>
            <a:rPr lang="zh-CN" altLang="en-US" sz="2000" b="0" i="0" u="none" kern="1200"/>
            <a:t>未经登记</a:t>
          </a:r>
          <a:r>
            <a:rPr lang="en-US" altLang="zh-CN" sz="2000" b="0" i="0" u="none" kern="1200"/>
            <a:t>,</a:t>
          </a:r>
          <a:r>
            <a:rPr lang="zh-CN" altLang="en-US" sz="2000" b="0" i="0" u="none" kern="1200"/>
            <a:t>不得对抗善意第三人。</a:t>
          </a:r>
        </a:p>
      </dsp:txBody>
      <dsp:txXfrm>
        <a:off x="0" y="1740641"/>
        <a:ext cx="10515600" cy="870055"/>
      </dsp:txXfrm>
    </dsp:sp>
    <dsp:sp modelId="{2D130421-8B9C-3746-97B9-58911B0738F6}">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BD9E5-FDBD-FA49-A9E5-65C5A5C9D55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第四百零四条　</a:t>
          </a:r>
          <a:r>
            <a:rPr lang="en-US" altLang="zh-CN" sz="2000" b="0" i="0" u="none" kern="1200"/>
            <a:t>【</a:t>
          </a:r>
          <a:r>
            <a:rPr lang="zh-CN" altLang="en-US" sz="2000" b="0" i="0" u="none" kern="1200"/>
            <a:t>动产抵押权无追及效力</a:t>
          </a:r>
          <a:r>
            <a:rPr lang="en-US" altLang="zh-CN" sz="2000" b="0" i="0" u="none" kern="1200"/>
            <a:t>】</a:t>
          </a:r>
          <a:r>
            <a:rPr lang="zh-CN" altLang="en-US" sz="2000" b="0" i="0" u="none" kern="1200"/>
            <a:t>以动产抵押的</a:t>
          </a:r>
          <a:r>
            <a:rPr lang="en-US" altLang="zh-CN" sz="2000" b="0" i="0" u="none" kern="1200"/>
            <a:t>,</a:t>
          </a:r>
          <a:r>
            <a:rPr lang="zh-CN" altLang="en-US" sz="2000" b="0" i="0" u="none" kern="1200"/>
            <a:t>不得对抗正常经营活动中已经支付合理价款并取得抵押财产的买受人。</a:t>
          </a:r>
        </a:p>
      </dsp:txBody>
      <dsp:txXfrm>
        <a:off x="0" y="2610696"/>
        <a:ext cx="10515600" cy="870055"/>
      </dsp:txXfrm>
    </dsp:sp>
    <dsp:sp modelId="{D65064EA-01DC-B34F-B4A8-3748A316B93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66D86-76C5-2E42-B0BD-EF8FCDD31EB7}">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第四百零五条　</a:t>
          </a:r>
          <a:r>
            <a:rPr lang="en-US" altLang="zh-CN" sz="2000" b="0" i="0" u="none" kern="1200"/>
            <a:t>【</a:t>
          </a:r>
          <a:r>
            <a:rPr lang="zh-CN" altLang="en-US" sz="2000" b="0" i="0" u="none" kern="1200"/>
            <a:t>抵押权与租赁权的关系</a:t>
          </a:r>
          <a:r>
            <a:rPr lang="en-US" altLang="zh-CN" sz="2000" b="0" i="0" u="none" kern="1200"/>
            <a:t>】</a:t>
          </a:r>
          <a:r>
            <a:rPr lang="zh-CN" altLang="en-US" sz="2000" b="0" i="0" u="none" kern="1200"/>
            <a:t>抵押权设立前</a:t>
          </a:r>
          <a:r>
            <a:rPr lang="en-US" altLang="zh-CN" sz="2000" b="0" i="0" u="none" kern="1200"/>
            <a:t>,</a:t>
          </a:r>
          <a:r>
            <a:rPr lang="zh-CN" altLang="en-US" sz="2000" b="0" i="0" u="none" kern="1200"/>
            <a:t>抵押财产已经出租并转移占有的</a:t>
          </a:r>
          <a:r>
            <a:rPr lang="en-US" altLang="zh-CN" sz="2000" b="0" i="0" u="none" kern="1200"/>
            <a:t>,</a:t>
          </a:r>
          <a:r>
            <a:rPr lang="zh-CN" altLang="en-US" sz="2000" b="0" i="0" u="none" kern="1200"/>
            <a:t>原租赁关系不受该抵押权的影响。</a:t>
          </a:r>
        </a:p>
      </dsp:txBody>
      <dsp:txXfrm>
        <a:off x="0" y="3480751"/>
        <a:ext cx="10515600" cy="870055"/>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C9EC9-C253-5D49-8D7B-E00AD73E7F0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D6341-53A0-CC42-9CEA-4F21E933B086}">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第四百零六条　</a:t>
          </a:r>
          <a:r>
            <a:rPr lang="en-US" altLang="zh-CN" sz="1800" b="0" i="0" u="none" kern="1200"/>
            <a:t>【</a:t>
          </a:r>
          <a:r>
            <a:rPr lang="zh-CN" altLang="en-US" sz="1800" b="0" i="0" u="none" kern="1200"/>
            <a:t>抵押财产的处分</a:t>
          </a:r>
          <a:r>
            <a:rPr lang="en-US" altLang="zh-CN" sz="1800" b="0" i="0" u="none" kern="1200"/>
            <a:t>】</a:t>
          </a:r>
          <a:r>
            <a:rPr lang="zh-CN" altLang="en-US" sz="1800" b="0" i="0" u="none" kern="1200"/>
            <a:t>抵押期间</a:t>
          </a:r>
          <a:r>
            <a:rPr lang="en-US" altLang="zh-CN" sz="1800" b="0" i="0" u="none" kern="1200"/>
            <a:t>,</a:t>
          </a:r>
          <a:r>
            <a:rPr lang="zh-CN" altLang="en-US" sz="1800" b="0" i="0" u="none" kern="1200"/>
            <a:t>抵押人可以转让抵押财产。当事人另有约定的</a:t>
          </a:r>
          <a:r>
            <a:rPr lang="en-US" altLang="zh-CN" sz="1800" b="0" i="0" u="none" kern="1200"/>
            <a:t>,</a:t>
          </a:r>
          <a:r>
            <a:rPr lang="zh-CN" altLang="en-US" sz="1800" b="0" i="0" u="none" kern="1200"/>
            <a:t>按照其约定。抵押财产转让的</a:t>
          </a:r>
          <a:r>
            <a:rPr lang="en-US" altLang="zh-CN" sz="1800" b="0" i="0" u="none" kern="1200"/>
            <a:t>,</a:t>
          </a:r>
          <a:r>
            <a:rPr lang="zh-CN" altLang="en-US" sz="1800" b="0" i="0" u="none" kern="1200"/>
            <a:t>抵押权不受影响。</a:t>
          </a:r>
        </a:p>
      </dsp:txBody>
      <dsp:txXfrm>
        <a:off x="0" y="0"/>
        <a:ext cx="10515600" cy="1087834"/>
      </dsp:txXfrm>
    </dsp:sp>
    <dsp:sp modelId="{834C6EFC-2747-4C48-890C-F5084F98186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44F5F-3116-A842-9DDF-5BBF0A0EDBD5}">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抵押人转让抵押财产的</a:t>
          </a:r>
          <a:r>
            <a:rPr lang="en-US" altLang="zh-CN" sz="1800" b="0" i="0" u="none" kern="1200"/>
            <a:t>,</a:t>
          </a:r>
          <a:r>
            <a:rPr lang="zh-CN" altLang="en-US" sz="1800" b="0" i="0" u="none" kern="1200"/>
            <a:t>应当及时通知抵押权人。抵押权人能够证明抵押财产转让可能损害抵押权的</a:t>
          </a:r>
          <a:r>
            <a:rPr lang="en-US" altLang="zh-CN" sz="1800" b="0" i="0" u="none" kern="1200"/>
            <a:t>,</a:t>
          </a:r>
          <a:r>
            <a:rPr lang="zh-CN" altLang="en-US" sz="1800" b="0" i="0" u="none" kern="1200"/>
            <a:t>可以请求抵押人将转让所得的价款向抵押权人提前清偿债务或者提存。转让的价款超过债权数额的部分归抵押人所有</a:t>
          </a:r>
          <a:r>
            <a:rPr lang="en-US" altLang="zh-CN" sz="1800" b="0" i="0" u="none" kern="1200"/>
            <a:t>,</a:t>
          </a:r>
          <a:r>
            <a:rPr lang="zh-CN" altLang="en-US" sz="1800" b="0" i="0" u="none" kern="1200"/>
            <a:t>不足部分由债务人清偿。</a:t>
          </a:r>
        </a:p>
      </dsp:txBody>
      <dsp:txXfrm>
        <a:off x="0" y="1087834"/>
        <a:ext cx="10515600" cy="1087834"/>
      </dsp:txXfrm>
    </dsp:sp>
    <dsp:sp modelId="{E38296F7-18C6-7342-93E4-A180DE5DC10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A2DDA-9EC0-E742-9F92-85F8E68388D1}">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第四百零七条　</a:t>
          </a:r>
          <a:r>
            <a:rPr lang="en-US" altLang="zh-CN" sz="1800" b="0" i="0" u="none" kern="1200"/>
            <a:t>【</a:t>
          </a:r>
          <a:r>
            <a:rPr lang="zh-CN" altLang="en-US" sz="1800" b="0" i="0" u="none" kern="1200"/>
            <a:t>抵押权处分的从属性</a:t>
          </a:r>
          <a:r>
            <a:rPr lang="en-US" altLang="zh-CN" sz="1800" b="0" i="0" u="none" kern="1200"/>
            <a:t>】</a:t>
          </a:r>
          <a:r>
            <a:rPr lang="zh-CN" altLang="en-US" sz="1800" b="0" i="0" u="none" kern="1200"/>
            <a:t>抵押权不得与债权分离而单独转让或者作为其他债权的担保。债权转让的</a:t>
          </a:r>
          <a:r>
            <a:rPr lang="en-US" altLang="zh-CN" sz="1800" b="0" i="0" u="none" kern="1200"/>
            <a:t>,</a:t>
          </a:r>
          <a:r>
            <a:rPr lang="zh-CN" altLang="en-US" sz="1800" b="0" i="0" u="none" kern="1200"/>
            <a:t>担保该债权的抵押权一并转让</a:t>
          </a:r>
          <a:r>
            <a:rPr lang="en-US" altLang="zh-CN" sz="1800" b="0" i="0" u="none" kern="1200"/>
            <a:t>,</a:t>
          </a:r>
          <a:r>
            <a:rPr lang="zh-CN" altLang="en-US" sz="1800" b="0" i="0" u="none" kern="1200"/>
            <a:t>但是法律另有规定或者当事人另有约定的除外。</a:t>
          </a:r>
        </a:p>
      </dsp:txBody>
      <dsp:txXfrm>
        <a:off x="0" y="2175669"/>
        <a:ext cx="10515600" cy="1087834"/>
      </dsp:txXfrm>
    </dsp:sp>
    <dsp:sp modelId="{564F3B15-FAB8-4D48-9142-44F9D3A7B68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EE8F9-0444-184E-9590-D0A6F87C467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第四百零八条　</a:t>
          </a:r>
          <a:r>
            <a:rPr lang="en-US" altLang="zh-CN" sz="1800" b="0" i="0" u="none" kern="1200"/>
            <a:t>【</a:t>
          </a:r>
          <a:r>
            <a:rPr lang="zh-CN" altLang="en-US" sz="1800" b="0" i="0" u="none" kern="1200"/>
            <a:t>抵押权的保护</a:t>
          </a:r>
          <a:r>
            <a:rPr lang="en-US" altLang="zh-CN" sz="1800" b="0" i="0" u="none" kern="1200"/>
            <a:t>】</a:t>
          </a:r>
          <a:r>
            <a:rPr lang="zh-CN" altLang="en-US" sz="1800" b="0" i="0" u="none" kern="1200"/>
            <a:t>抵押人的行为足以使抵押财产价值减少的</a:t>
          </a:r>
          <a:r>
            <a:rPr lang="en-US" altLang="zh-CN" sz="1800" b="0" i="0" u="none" kern="1200"/>
            <a:t>,</a:t>
          </a:r>
          <a:r>
            <a:rPr lang="zh-CN" altLang="en-US" sz="1800" b="0" i="0" u="none" kern="1200"/>
            <a:t>抵押权人有权请求抵押人停止其行为</a:t>
          </a:r>
          <a:r>
            <a:rPr lang="en-US" altLang="zh-CN" sz="1800" b="0" i="0" u="none" kern="1200"/>
            <a:t>;</a:t>
          </a:r>
          <a:r>
            <a:rPr lang="zh-CN" altLang="en-US" sz="1800" b="0" i="0" u="none" kern="1200"/>
            <a:t>抵押财产价值减少的</a:t>
          </a:r>
          <a:r>
            <a:rPr lang="en-US" altLang="zh-CN" sz="1800" b="0" i="0" u="none" kern="1200"/>
            <a:t>,</a:t>
          </a:r>
          <a:r>
            <a:rPr lang="zh-CN" altLang="en-US" sz="1800" b="0" i="0" u="none" kern="1200"/>
            <a:t>抵押权人有权请求恢复抵押财产的价值</a:t>
          </a:r>
          <a:r>
            <a:rPr lang="en-US" altLang="zh-CN" sz="1800" b="0" i="0" u="none" kern="1200"/>
            <a:t>,</a:t>
          </a:r>
          <a:r>
            <a:rPr lang="zh-CN" altLang="en-US" sz="1800" b="0" i="0" u="none" kern="1200"/>
            <a:t>或者提供与减少的价值相应的担保。抵押人不恢复抵押财产的价值</a:t>
          </a:r>
          <a:r>
            <a:rPr lang="en-US" altLang="zh-CN" sz="1800" b="0" i="0" u="none" kern="1200"/>
            <a:t>,</a:t>
          </a:r>
          <a:r>
            <a:rPr lang="zh-CN" altLang="en-US" sz="1800" b="0" i="0" u="none" kern="1200"/>
            <a:t>也不提供担保的</a:t>
          </a:r>
          <a:r>
            <a:rPr lang="en-US" altLang="zh-CN" sz="1800" b="0" i="0" u="none" kern="1200"/>
            <a:t>,</a:t>
          </a:r>
          <a:r>
            <a:rPr lang="zh-CN" altLang="en-US" sz="1800" b="0" i="0" u="none" kern="1200"/>
            <a:t>抵押权人有权请求债务人提前清偿债务。</a:t>
          </a:r>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2F8B7-8A1C-454D-8FCD-EA8511A3B66C}">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D7FFD-5AB0-5044-85ED-FE129735CE85}">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第二百一十四条　</a:t>
          </a:r>
          <a:r>
            <a:rPr lang="en-US" altLang="zh-CN" sz="1400" b="0" i="0" u="none" kern="1200"/>
            <a:t>【</a:t>
          </a:r>
          <a:r>
            <a:rPr lang="zh-CN" altLang="en-US" sz="1400" b="0" i="0" u="none" kern="1200"/>
            <a:t>不动产物权变动的生效时间</a:t>
          </a:r>
          <a:r>
            <a:rPr lang="en-US" altLang="zh-CN" sz="1400" b="0" i="0" u="none" kern="1200"/>
            <a:t>】</a:t>
          </a:r>
          <a:r>
            <a:rPr lang="zh-CN" altLang="en-US" sz="1400" b="0" i="0" u="none" kern="1200"/>
            <a:t>不动产物权的设立、变更、转让和消灭</a:t>
          </a:r>
          <a:r>
            <a:rPr lang="en-US" altLang="zh-CN" sz="1400" b="0" i="0" u="none" kern="1200"/>
            <a:t>,</a:t>
          </a:r>
          <a:r>
            <a:rPr lang="zh-CN" altLang="en-US" sz="1400" b="0" i="0" u="none" kern="1200"/>
            <a:t>依照法律规定应当登记的</a:t>
          </a:r>
          <a:r>
            <a:rPr lang="en-US" altLang="zh-CN" sz="1400" b="0" i="0" u="none" kern="1200"/>
            <a:t>,</a:t>
          </a:r>
          <a:r>
            <a:rPr lang="zh-CN" altLang="en-US" sz="1400" b="0" i="0" u="none" kern="1200"/>
            <a:t>自记载于不动产登记簿时发生效力。</a:t>
          </a:r>
        </a:p>
      </dsp:txBody>
      <dsp:txXfrm>
        <a:off x="0" y="623"/>
        <a:ext cx="6492875" cy="1020830"/>
      </dsp:txXfrm>
    </dsp:sp>
    <dsp:sp modelId="{1E8061DC-6E7D-EE4B-AAEE-9294EC5EFA1F}">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E5535-ED5B-9A42-B87A-171473893091}">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第二百一十五条　</a:t>
          </a:r>
          <a:r>
            <a:rPr lang="en-US" altLang="zh-CN" sz="1400" b="0" i="0" u="none" kern="1200"/>
            <a:t>【</a:t>
          </a:r>
          <a:r>
            <a:rPr lang="zh-CN" altLang="en-US" sz="1400" b="0" i="0" u="none" kern="1200"/>
            <a:t>合同效力与物权变动区分</a:t>
          </a:r>
          <a:r>
            <a:rPr lang="en-US" altLang="zh-CN" sz="1400" b="0" i="0" u="none" kern="1200"/>
            <a:t>】</a:t>
          </a:r>
          <a:r>
            <a:rPr lang="zh-CN" altLang="en-US" sz="1400" b="0" i="0" u="none" kern="1200"/>
            <a:t>当事人之间订立有关设立、变更、转让和消灭不动产物权的合同</a:t>
          </a:r>
          <a:r>
            <a:rPr lang="en-US" altLang="zh-CN" sz="1400" b="0" i="0" u="none" kern="1200"/>
            <a:t>,</a:t>
          </a:r>
          <a:r>
            <a:rPr lang="zh-CN" altLang="en-US" sz="1400" b="0" i="0" u="none" kern="1200"/>
            <a:t>除法律另有规定或者当事人另有约定外</a:t>
          </a:r>
          <a:r>
            <a:rPr lang="en-US" altLang="zh-CN" sz="1400" b="0" i="0" u="none" kern="1200"/>
            <a:t>,</a:t>
          </a:r>
          <a:r>
            <a:rPr lang="zh-CN" altLang="en-US" sz="1400" b="0" i="0" u="none" kern="1200"/>
            <a:t>自合同成立时生效</a:t>
          </a:r>
          <a:r>
            <a:rPr lang="en-US" altLang="zh-CN" sz="1400" b="0" i="0" u="none" kern="1200"/>
            <a:t>;</a:t>
          </a:r>
          <a:r>
            <a:rPr lang="zh-CN" altLang="en-US" sz="1400" b="0" i="0" u="none" kern="1200"/>
            <a:t>未办理物权登记的</a:t>
          </a:r>
          <a:r>
            <a:rPr lang="en-US" altLang="zh-CN" sz="1400" b="0" i="0" u="none" kern="1200"/>
            <a:t>,</a:t>
          </a:r>
          <a:r>
            <a:rPr lang="zh-CN" altLang="en-US" sz="1400" b="0" i="0" u="none" kern="1200"/>
            <a:t>不影响合同效力。</a:t>
          </a:r>
        </a:p>
      </dsp:txBody>
      <dsp:txXfrm>
        <a:off x="0" y="1021453"/>
        <a:ext cx="6492875" cy="1020830"/>
      </dsp:txXfrm>
    </dsp:sp>
    <dsp:sp modelId="{2EB8B95C-35C7-034D-96A8-55D1C426368A}">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6FBD9-C74F-854C-9B0B-3C8BE6997C2F}">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第二百一十六条　</a:t>
          </a:r>
          <a:r>
            <a:rPr lang="en-US" altLang="zh-CN" sz="1400" b="0" i="0" u="none" kern="1200"/>
            <a:t>【</a:t>
          </a:r>
          <a:r>
            <a:rPr lang="zh-CN" altLang="en-US" sz="1400" b="0" i="0" u="none" kern="1200"/>
            <a:t>不动产登记簿的效力和管理</a:t>
          </a:r>
          <a:r>
            <a:rPr lang="en-US" altLang="zh-CN" sz="1400" b="0" i="0" u="none" kern="1200"/>
            <a:t>】</a:t>
          </a:r>
          <a:r>
            <a:rPr lang="zh-CN" altLang="en-US" sz="1400" b="0" i="0" u="none" kern="1200"/>
            <a:t>不动产登记簿是物权归属和内容的根据。</a:t>
          </a:r>
        </a:p>
      </dsp:txBody>
      <dsp:txXfrm>
        <a:off x="0" y="2042284"/>
        <a:ext cx="6492875" cy="1020830"/>
      </dsp:txXfrm>
    </dsp:sp>
    <dsp:sp modelId="{CD807479-5429-334B-9F70-0ED23F6EB222}">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1480A-6F77-8647-9B77-817977D0846C}">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不动产登记簿由登记机构管理。</a:t>
          </a:r>
        </a:p>
      </dsp:txBody>
      <dsp:txXfrm>
        <a:off x="0" y="3063115"/>
        <a:ext cx="6492875" cy="1020830"/>
      </dsp:txXfrm>
    </dsp:sp>
    <dsp:sp modelId="{26DE7F4C-AFCF-DF44-BAE8-1CDE0D03CA78}">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77687-A8A4-8345-B64B-1EEC527B03A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第二百一十七条　</a:t>
          </a:r>
          <a:r>
            <a:rPr lang="en-US" altLang="zh-CN" sz="1400" b="0" i="0" u="none" kern="1200"/>
            <a:t>【</a:t>
          </a:r>
          <a:r>
            <a:rPr lang="zh-CN" altLang="en-US" sz="1400" b="0" i="0" u="none" kern="1200"/>
            <a:t>不动产登记簿与不动产权属证书的关系</a:t>
          </a:r>
          <a:r>
            <a:rPr lang="en-US" altLang="zh-CN" sz="1400" b="0" i="0" u="none" kern="1200"/>
            <a:t>】</a:t>
          </a:r>
          <a:r>
            <a:rPr lang="zh-CN" altLang="en-US" sz="1400" b="0" i="0" u="none" kern="1200"/>
            <a:t>不动产权属证书是权利人享有该不动产物权的证明。不动产权属证书记载的事项</a:t>
          </a:r>
          <a:r>
            <a:rPr lang="en-US" altLang="zh-CN" sz="1400" b="0" i="0" u="none" kern="1200"/>
            <a:t>,</a:t>
          </a:r>
          <a:r>
            <a:rPr lang="zh-CN" altLang="en-US" sz="1400" b="0" i="0" u="none" kern="1200"/>
            <a:t>应当与不动产登记簿一致</a:t>
          </a:r>
          <a:r>
            <a:rPr lang="en-US" altLang="zh-CN" sz="1400" b="0" i="0" u="none" kern="1200"/>
            <a:t>;</a:t>
          </a:r>
          <a:r>
            <a:rPr lang="zh-CN" altLang="en-US" sz="1400" b="0" i="0" u="none" kern="1200"/>
            <a:t>记载不一致的</a:t>
          </a:r>
          <a:r>
            <a:rPr lang="en-US" altLang="zh-CN" sz="1400" b="0" i="0" u="none" kern="1200"/>
            <a:t>,</a:t>
          </a:r>
          <a:r>
            <a:rPr lang="zh-CN" altLang="en-US" sz="1400" b="0" i="0" u="none" kern="1200"/>
            <a:t>除有证据证明不动产登记簿确有错误外</a:t>
          </a:r>
          <a:r>
            <a:rPr lang="en-US" altLang="zh-CN" sz="1400" b="0" i="0" u="none" kern="1200"/>
            <a:t>,</a:t>
          </a:r>
          <a:r>
            <a:rPr lang="zh-CN" altLang="en-US" sz="1400" b="0" i="0" u="none" kern="1200"/>
            <a:t>以不动产登记簿为准。</a:t>
          </a:r>
        </a:p>
      </dsp:txBody>
      <dsp:txXfrm>
        <a:off x="0" y="4083946"/>
        <a:ext cx="6492875" cy="102083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90295-C7B7-FC42-ADF8-DDB0E865997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79E4A-43FD-AD47-A7BE-F85751F328A8}">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第四百零九条　</a:t>
          </a:r>
          <a:r>
            <a:rPr lang="en-US" altLang="zh-CN" sz="1500" b="0" i="0" u="none" kern="1200"/>
            <a:t>【</a:t>
          </a:r>
          <a:r>
            <a:rPr lang="zh-CN" altLang="en-US" sz="1500" b="0" i="0" u="none" kern="1200"/>
            <a:t>抵押权及其顺位的处分</a:t>
          </a:r>
          <a:r>
            <a:rPr lang="en-US" altLang="zh-CN" sz="1500" b="0" i="0" u="none" kern="1200"/>
            <a:t>】</a:t>
          </a:r>
          <a:r>
            <a:rPr lang="zh-CN" altLang="en-US" sz="1500" b="0" i="0" u="none" kern="1200"/>
            <a:t>抵押权人可以放弃抵押权或者抵押权的顺位。抵押权人与抵押人可以协议变更抵押权顺位以及被担保的债权数额等内容。但是</a:t>
          </a:r>
          <a:r>
            <a:rPr lang="en-US" altLang="zh-CN" sz="1500" b="0" i="0" u="none" kern="1200"/>
            <a:t>,</a:t>
          </a:r>
          <a:r>
            <a:rPr lang="zh-CN" altLang="en-US" sz="1500" b="0" i="0" u="none" kern="1200"/>
            <a:t>抵押权的变更未经其他抵押权人书面同意的</a:t>
          </a:r>
          <a:r>
            <a:rPr lang="en-US" altLang="zh-CN" sz="1500" b="0" i="0" u="none" kern="1200"/>
            <a:t>,</a:t>
          </a:r>
          <a:r>
            <a:rPr lang="zh-CN" altLang="en-US" sz="1500" b="0" i="0" u="none" kern="1200"/>
            <a:t>不得对其他抵押权人产生不利影响。</a:t>
          </a:r>
        </a:p>
      </dsp:txBody>
      <dsp:txXfrm>
        <a:off x="0" y="531"/>
        <a:ext cx="10515600" cy="870055"/>
      </dsp:txXfrm>
    </dsp:sp>
    <dsp:sp modelId="{95D5D5F0-97E8-3643-AE2C-08E2538FC70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2CCA4-7B09-7A4F-8612-99243D82538A}">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债务人以自己的财产设定抵押</a:t>
          </a:r>
          <a:r>
            <a:rPr lang="en-US" altLang="zh-CN" sz="1500" b="0" i="0" u="none" kern="1200"/>
            <a:t>,</a:t>
          </a:r>
          <a:r>
            <a:rPr lang="zh-CN" altLang="en-US" sz="1500" b="0" i="0" u="none" kern="1200"/>
            <a:t>抵押权人放弃该抵押权、抵押权顺位或者变更抵押权的</a:t>
          </a:r>
          <a:r>
            <a:rPr lang="en-US" altLang="zh-CN" sz="1500" b="0" i="0" u="none" kern="1200"/>
            <a:t>,</a:t>
          </a:r>
          <a:r>
            <a:rPr lang="zh-CN" altLang="en-US" sz="1500" b="0" i="0" u="none" kern="1200"/>
            <a:t>其他担保人在抵押权人丧失优先受偿权益的范围内免除担保责任</a:t>
          </a:r>
          <a:r>
            <a:rPr lang="en-US" altLang="zh-CN" sz="1500" b="0" i="0" u="none" kern="1200"/>
            <a:t>,</a:t>
          </a:r>
          <a:r>
            <a:rPr lang="zh-CN" altLang="en-US" sz="1500" b="0" i="0" u="none" kern="1200"/>
            <a:t>但是其他担保人承诺仍然提供担保的除外。</a:t>
          </a:r>
        </a:p>
      </dsp:txBody>
      <dsp:txXfrm>
        <a:off x="0" y="870586"/>
        <a:ext cx="10515600" cy="870055"/>
      </dsp:txXfrm>
    </dsp:sp>
    <dsp:sp modelId="{8BB9DD0D-F292-4E4C-BAED-DCEACAAFA6B2}">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AF85E-B055-6D41-8764-3D7656531DA2}">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第四百一十条　</a:t>
          </a:r>
          <a:r>
            <a:rPr lang="en-US" altLang="zh-CN" sz="1500" b="0" i="0" u="none" kern="1200"/>
            <a:t>【</a:t>
          </a:r>
          <a:r>
            <a:rPr lang="zh-CN" altLang="en-US" sz="1500" b="0" i="0" u="none" kern="1200"/>
            <a:t>抵押权的实现</a:t>
          </a:r>
          <a:r>
            <a:rPr lang="en-US" altLang="zh-CN" sz="1500" b="0" i="0" u="none" kern="1200"/>
            <a:t>】</a:t>
          </a:r>
          <a:r>
            <a:rPr lang="zh-CN" altLang="en-US" sz="1500" b="0" i="0" u="none" kern="1200"/>
            <a:t>债务人不履行到期债务或者发生当事人约定的实现抵押权的情形</a:t>
          </a:r>
          <a:r>
            <a:rPr lang="en-US" altLang="zh-CN" sz="1500" b="0" i="0" u="none" kern="1200"/>
            <a:t>,</a:t>
          </a:r>
          <a:r>
            <a:rPr lang="zh-CN" altLang="en-US" sz="1500" b="0" i="0" u="none" kern="1200"/>
            <a:t>抵押权人可以与抵押人协议以抵押财产折价或者以拍卖、变卖该抵押财产所得的价款优先受偿。协议损害其他债权人利益的</a:t>
          </a:r>
          <a:r>
            <a:rPr lang="en-US" altLang="zh-CN" sz="1500" b="0" i="0" u="none" kern="1200"/>
            <a:t>,</a:t>
          </a:r>
          <a:r>
            <a:rPr lang="zh-CN" altLang="en-US" sz="1500" b="0" i="0" u="none" kern="1200"/>
            <a:t>其他债权人可以请求人民法院撤销该协议。</a:t>
          </a:r>
        </a:p>
      </dsp:txBody>
      <dsp:txXfrm>
        <a:off x="0" y="1740641"/>
        <a:ext cx="10515600" cy="870055"/>
      </dsp:txXfrm>
    </dsp:sp>
    <dsp:sp modelId="{C0473F29-BE5D-D94D-ACB3-5E271E418C51}">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0CFC7-5688-A94A-B1A9-E45BE0E3012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抵押权人与抵押人未就抵押权实现方式达成协议的</a:t>
          </a:r>
          <a:r>
            <a:rPr lang="en-US" altLang="zh-CN" sz="1500" b="0" i="0" u="none" kern="1200"/>
            <a:t>,</a:t>
          </a:r>
          <a:r>
            <a:rPr lang="zh-CN" altLang="en-US" sz="1500" b="0" i="0" u="none" kern="1200"/>
            <a:t>抵押权人可以请求人民法院拍卖、变卖抵押财产。</a:t>
          </a:r>
        </a:p>
      </dsp:txBody>
      <dsp:txXfrm>
        <a:off x="0" y="2610696"/>
        <a:ext cx="10515600" cy="870055"/>
      </dsp:txXfrm>
    </dsp:sp>
    <dsp:sp modelId="{8A02E169-C011-4144-8863-C8F2A67A84A1}">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A8760-D509-8344-97FE-8698BDE9F4F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b="0" i="0" u="none" kern="1200"/>
            <a:t>抵押财产折价或者变卖的</a:t>
          </a:r>
          <a:r>
            <a:rPr lang="en-US" altLang="zh-CN" sz="1500" b="0" i="0" u="none" kern="1200"/>
            <a:t>,</a:t>
          </a:r>
          <a:r>
            <a:rPr lang="zh-CN" altLang="en-US" sz="1500" b="0" i="0" u="none" kern="1200"/>
            <a:t>应当参照市场价格。</a:t>
          </a:r>
        </a:p>
      </dsp:txBody>
      <dsp:txXfrm>
        <a:off x="0" y="3480751"/>
        <a:ext cx="10515600" cy="87005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A87A3-EDB6-AC4F-96B1-117E07739BC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B1784-3E71-A54A-B01F-EAE6E690158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第四百一十一条　</a:t>
          </a:r>
          <a:r>
            <a:rPr lang="en-US" altLang="zh-CN" sz="2200" b="0" i="0" u="none" kern="1200"/>
            <a:t>【</a:t>
          </a:r>
          <a:r>
            <a:rPr lang="zh-CN" altLang="en-US" sz="2200" b="0" i="0" u="none" kern="1200"/>
            <a:t>浮动抵押财产的确定</a:t>
          </a:r>
          <a:r>
            <a:rPr lang="en-US" altLang="zh-CN" sz="2200" b="0" i="0" u="none" kern="1200"/>
            <a:t>】</a:t>
          </a:r>
          <a:r>
            <a:rPr lang="zh-CN" altLang="en-US" sz="2200" b="0" i="0" u="none" kern="1200"/>
            <a:t>依据本法第三百九十六条规定设定抵押的</a:t>
          </a:r>
          <a:r>
            <a:rPr lang="en-US" altLang="zh-CN" sz="2200" b="0" i="0" u="none" kern="1200"/>
            <a:t>,</a:t>
          </a:r>
          <a:r>
            <a:rPr lang="zh-CN" altLang="en-US" sz="2200" b="0" i="0" u="none" kern="1200"/>
            <a:t>抵押财产自下列情形之一发生时确定</a:t>
          </a:r>
          <a:r>
            <a:rPr lang="en-US" altLang="zh-CN" sz="2200" b="0" i="0" u="none" kern="1200"/>
            <a:t>:</a:t>
          </a:r>
        </a:p>
      </dsp:txBody>
      <dsp:txXfrm>
        <a:off x="0" y="531"/>
        <a:ext cx="10515600" cy="870055"/>
      </dsp:txXfrm>
    </dsp:sp>
    <dsp:sp modelId="{AD249429-2200-B546-B52F-E343F5F5015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B90BF-FD22-9E41-862E-0AF1EA914DF4}">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一</a:t>
          </a:r>
          <a:r>
            <a:rPr lang="en-US" altLang="zh-CN" sz="2200" b="0" i="0" u="none" kern="1200"/>
            <a:t>)</a:t>
          </a:r>
          <a:r>
            <a:rPr lang="zh-CN" altLang="en-US" sz="2200" b="0" i="0" u="none" kern="1200"/>
            <a:t>债务履行期限届满</a:t>
          </a:r>
          <a:r>
            <a:rPr lang="en-US" altLang="zh-CN" sz="2200" b="0" i="0" u="none" kern="1200"/>
            <a:t>,</a:t>
          </a:r>
          <a:r>
            <a:rPr lang="zh-CN" altLang="en-US" sz="2200" b="0" i="0" u="none" kern="1200"/>
            <a:t>债权未实现</a:t>
          </a:r>
          <a:r>
            <a:rPr lang="en-US" altLang="zh-CN" sz="2200" b="0" i="0" u="none" kern="1200"/>
            <a:t>;</a:t>
          </a:r>
        </a:p>
      </dsp:txBody>
      <dsp:txXfrm>
        <a:off x="0" y="870586"/>
        <a:ext cx="10515600" cy="870055"/>
      </dsp:txXfrm>
    </dsp:sp>
    <dsp:sp modelId="{F11A535A-F581-6847-B11D-263CBD11473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297F2-9FF0-3C46-A52B-0C87409989AD}">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二</a:t>
          </a:r>
          <a:r>
            <a:rPr lang="en-US" altLang="zh-CN" sz="2200" b="0" i="0" u="none" kern="1200"/>
            <a:t>)</a:t>
          </a:r>
          <a:r>
            <a:rPr lang="zh-CN" altLang="en-US" sz="2200" b="0" i="0" u="none" kern="1200"/>
            <a:t>抵押人被宣告破产或者解散</a:t>
          </a:r>
          <a:r>
            <a:rPr lang="en-US" altLang="zh-CN" sz="2200" b="0" i="0" u="none" kern="1200"/>
            <a:t>;</a:t>
          </a:r>
        </a:p>
      </dsp:txBody>
      <dsp:txXfrm>
        <a:off x="0" y="1740641"/>
        <a:ext cx="10515600" cy="870055"/>
      </dsp:txXfrm>
    </dsp:sp>
    <dsp:sp modelId="{BCC0874B-D79F-BB44-9072-ED9BD79C5A33}">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158BD-28C9-2A47-9DC9-2D90624A4C0A}">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三</a:t>
          </a:r>
          <a:r>
            <a:rPr lang="en-US" altLang="zh-CN" sz="2200" b="0" i="0" u="none" kern="1200"/>
            <a:t>)</a:t>
          </a:r>
          <a:r>
            <a:rPr lang="zh-CN" altLang="en-US" sz="2200" b="0" i="0" u="none" kern="1200"/>
            <a:t>当事人约定的实现抵押权的情形</a:t>
          </a:r>
          <a:r>
            <a:rPr lang="en-US" altLang="zh-CN" sz="2200" b="0" i="0" u="none" kern="1200"/>
            <a:t>;</a:t>
          </a:r>
        </a:p>
      </dsp:txBody>
      <dsp:txXfrm>
        <a:off x="0" y="2610696"/>
        <a:ext cx="10515600" cy="870055"/>
      </dsp:txXfrm>
    </dsp:sp>
    <dsp:sp modelId="{904531A8-4CF8-554A-8E42-98E24D0DE822}">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C287C-219E-CC42-B0E1-81C74285E65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四</a:t>
          </a:r>
          <a:r>
            <a:rPr lang="en-US" altLang="zh-CN" sz="2200" b="0" i="0" u="none" kern="1200"/>
            <a:t>)</a:t>
          </a:r>
          <a:r>
            <a:rPr lang="zh-CN" altLang="en-US" sz="2200" b="0" i="0" u="none" kern="1200"/>
            <a:t>严重影响债权实现的其他情形。</a:t>
          </a:r>
        </a:p>
      </dsp:txBody>
      <dsp:txXfrm>
        <a:off x="0" y="3480751"/>
        <a:ext cx="10515600" cy="87005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1CEB7-5F27-1646-8257-1A6B962A45D7}">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01A68-1CE7-114B-B178-2CE0D3CDF4DE}">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第四百一十二条　</a:t>
          </a:r>
          <a:r>
            <a:rPr lang="en-US" altLang="zh-CN" sz="2000" b="0" i="0" u="none" kern="1200"/>
            <a:t>【</a:t>
          </a:r>
          <a:r>
            <a:rPr lang="zh-CN" altLang="en-US" sz="2000" b="0" i="0" u="none" kern="1200"/>
            <a:t>抵押权对抵押财产孳息的效力</a:t>
          </a:r>
          <a:r>
            <a:rPr lang="en-US" altLang="zh-CN" sz="2000" b="0" i="0" u="none" kern="1200"/>
            <a:t>】</a:t>
          </a:r>
          <a:r>
            <a:rPr lang="zh-CN" altLang="en-US" sz="2000" b="0" i="0" u="none" kern="1200"/>
            <a:t>债务人不履行到期债务或者发生当事人约定的实现抵押权的情形</a:t>
          </a:r>
          <a:r>
            <a:rPr lang="en-US" altLang="zh-CN" sz="2000" b="0" i="0" u="none" kern="1200"/>
            <a:t>,</a:t>
          </a:r>
          <a:r>
            <a:rPr lang="zh-CN" altLang="en-US" sz="2000" b="0" i="0" u="none" kern="1200"/>
            <a:t>致使抵押财产被人民法院依法扣押的</a:t>
          </a:r>
          <a:r>
            <a:rPr lang="en-US" altLang="zh-CN" sz="2000" b="0" i="0" u="none" kern="1200"/>
            <a:t>,</a:t>
          </a:r>
          <a:r>
            <a:rPr lang="zh-CN" altLang="en-US" sz="2000" b="0" i="0" u="none" kern="1200"/>
            <a:t>自扣押之日起</a:t>
          </a:r>
          <a:r>
            <a:rPr lang="en-US" altLang="zh-CN" sz="2000" b="0" i="0" u="none" kern="1200"/>
            <a:t>,</a:t>
          </a:r>
          <a:r>
            <a:rPr lang="zh-CN" altLang="en-US" sz="2000" b="0" i="0" u="none" kern="1200"/>
            <a:t>抵押权人有权收取该抵押财产的天然孳息或者法定孳息</a:t>
          </a:r>
          <a:r>
            <a:rPr lang="en-US" altLang="zh-CN" sz="2000" b="0" i="0" u="none" kern="1200"/>
            <a:t>,</a:t>
          </a:r>
          <a:r>
            <a:rPr lang="zh-CN" altLang="en-US" sz="2000" b="0" i="0" u="none" kern="1200"/>
            <a:t>但是抵押权人未通知应当清偿法定孳息义务人的除外。</a:t>
          </a:r>
        </a:p>
      </dsp:txBody>
      <dsp:txXfrm>
        <a:off x="0" y="2124"/>
        <a:ext cx="10515600" cy="1449029"/>
      </dsp:txXfrm>
    </dsp:sp>
    <dsp:sp modelId="{5A74CD4B-54ED-FD48-A4C9-79DB5072BED9}">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0EC85-8CFD-3646-B5D3-75F5C8726E3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前款规定的孳息应当先充抵收取孳息的费用。</a:t>
          </a:r>
        </a:p>
      </dsp:txBody>
      <dsp:txXfrm>
        <a:off x="0" y="1451154"/>
        <a:ext cx="10515600" cy="1449029"/>
      </dsp:txXfrm>
    </dsp:sp>
    <dsp:sp modelId="{EE77505B-71F7-E54A-BD49-75EAC62E7B0A}">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C2584-15F3-ED47-8EC4-D9AB0C5DB55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第四百一十三条　</a:t>
          </a:r>
          <a:r>
            <a:rPr lang="en-US" altLang="zh-CN" sz="2000" b="0" i="0" u="none" kern="1200"/>
            <a:t>【</a:t>
          </a:r>
          <a:r>
            <a:rPr lang="zh-CN" altLang="en-US" sz="2000" b="0" i="0" u="none" kern="1200"/>
            <a:t>抵押财产变价后的处理</a:t>
          </a:r>
          <a:r>
            <a:rPr lang="en-US" altLang="zh-CN" sz="2000" b="0" i="0" u="none" kern="1200"/>
            <a:t>】</a:t>
          </a:r>
          <a:r>
            <a:rPr lang="zh-CN" altLang="en-US" sz="2000" b="0" i="0" u="none" kern="1200"/>
            <a:t>抵押财产折价或者拍卖、变卖后</a:t>
          </a:r>
          <a:r>
            <a:rPr lang="en-US" altLang="zh-CN" sz="2000" b="0" i="0" u="none" kern="1200"/>
            <a:t>,</a:t>
          </a:r>
          <a:r>
            <a:rPr lang="zh-CN" altLang="en-US" sz="2000" b="0" i="0" u="none" kern="1200"/>
            <a:t>其价款超过债权数额的部分归抵押人所有</a:t>
          </a:r>
          <a:r>
            <a:rPr lang="en-US" altLang="zh-CN" sz="2000" b="0" i="0" u="none" kern="1200"/>
            <a:t>,</a:t>
          </a:r>
          <a:r>
            <a:rPr lang="zh-CN" altLang="en-US" sz="2000" b="0" i="0" u="none" kern="1200"/>
            <a:t>不足部分由债务人清偿。</a:t>
          </a:r>
        </a:p>
      </dsp:txBody>
      <dsp:txXfrm>
        <a:off x="0" y="2900183"/>
        <a:ext cx="10515600" cy="1449029"/>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858E-4C71-344A-A529-84CB53E84541}">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A4CFA-10D2-514E-BB45-6BA03F43E03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第四百一十四条　</a:t>
          </a:r>
          <a:r>
            <a:rPr lang="en-US" altLang="zh-CN" sz="2200" b="0" i="0" u="none" kern="1200"/>
            <a:t>【</a:t>
          </a:r>
          <a:r>
            <a:rPr lang="zh-CN" altLang="en-US" sz="2200" b="0" i="0" u="none" kern="1200"/>
            <a:t>数个抵押权的清偿顺序</a:t>
          </a:r>
          <a:r>
            <a:rPr lang="en-US" altLang="zh-CN" sz="2200" b="0" i="0" u="none" kern="1200"/>
            <a:t>】</a:t>
          </a:r>
          <a:r>
            <a:rPr lang="zh-CN" altLang="en-US" sz="2200" b="0" i="0" u="none" kern="1200"/>
            <a:t>同一财产向两个以上债权人抵押的</a:t>
          </a:r>
          <a:r>
            <a:rPr lang="en-US" altLang="zh-CN" sz="2200" b="0" i="0" u="none" kern="1200"/>
            <a:t>,</a:t>
          </a:r>
          <a:r>
            <a:rPr lang="zh-CN" altLang="en-US" sz="2200" b="0" i="0" u="none" kern="1200"/>
            <a:t>拍卖、变卖抵押财产所得的价款依照下列规定清偿</a:t>
          </a:r>
          <a:r>
            <a:rPr lang="en-US" altLang="zh-CN" sz="2200" b="0" i="0" u="none" kern="1200"/>
            <a:t>:</a:t>
          </a:r>
        </a:p>
      </dsp:txBody>
      <dsp:txXfrm>
        <a:off x="0" y="531"/>
        <a:ext cx="10515600" cy="870055"/>
      </dsp:txXfrm>
    </dsp:sp>
    <dsp:sp modelId="{2F20D082-8C56-104F-AAC1-E4AB591D978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E4498-DC97-D946-9131-E5D2808337F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一</a:t>
          </a:r>
          <a:r>
            <a:rPr lang="en-US" altLang="zh-CN" sz="2200" b="0" i="0" u="none" kern="1200"/>
            <a:t>)</a:t>
          </a:r>
          <a:r>
            <a:rPr lang="zh-CN" altLang="en-US" sz="2200" b="0" i="0" u="none" kern="1200"/>
            <a:t>抵押权已经登记的</a:t>
          </a:r>
          <a:r>
            <a:rPr lang="en-US" altLang="zh-CN" sz="2200" b="0" i="0" u="none" kern="1200"/>
            <a:t>,</a:t>
          </a:r>
          <a:r>
            <a:rPr lang="zh-CN" altLang="en-US" sz="2200" b="0" i="0" u="none" kern="1200"/>
            <a:t>按照登记的时间先后确定清偿顺序</a:t>
          </a:r>
          <a:r>
            <a:rPr lang="en-US" altLang="zh-CN" sz="2200" b="0" i="0" u="none" kern="1200"/>
            <a:t>;</a:t>
          </a:r>
        </a:p>
      </dsp:txBody>
      <dsp:txXfrm>
        <a:off x="0" y="870586"/>
        <a:ext cx="10515600" cy="870055"/>
      </dsp:txXfrm>
    </dsp:sp>
    <dsp:sp modelId="{514E9ABA-4A92-614D-9468-A0D1790844F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34E0D-9E1C-D342-A52C-60A854B97C6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二</a:t>
          </a:r>
          <a:r>
            <a:rPr lang="en-US" altLang="zh-CN" sz="2200" b="0" i="0" u="none" kern="1200"/>
            <a:t>)</a:t>
          </a:r>
          <a:r>
            <a:rPr lang="zh-CN" altLang="en-US" sz="2200" b="0" i="0" u="none" kern="1200"/>
            <a:t>抵押权已经登记的先于未登记的受偿</a:t>
          </a:r>
          <a:r>
            <a:rPr lang="en-US" altLang="zh-CN" sz="2200" b="0" i="0" u="none" kern="1200"/>
            <a:t>;</a:t>
          </a:r>
        </a:p>
      </dsp:txBody>
      <dsp:txXfrm>
        <a:off x="0" y="1740641"/>
        <a:ext cx="10515600" cy="870055"/>
      </dsp:txXfrm>
    </dsp:sp>
    <dsp:sp modelId="{99F3A280-4F77-1C4B-AE86-AC0FC562599E}">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A5864-0E17-F541-AECD-A5764808850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三</a:t>
          </a:r>
          <a:r>
            <a:rPr lang="en-US" altLang="zh-CN" sz="2200" b="0" i="0" u="none" kern="1200"/>
            <a:t>)</a:t>
          </a:r>
          <a:r>
            <a:rPr lang="zh-CN" altLang="en-US" sz="2200" b="0" i="0" u="none" kern="1200"/>
            <a:t>抵押权未登记的</a:t>
          </a:r>
          <a:r>
            <a:rPr lang="en-US" altLang="zh-CN" sz="2200" b="0" i="0" u="none" kern="1200"/>
            <a:t>,</a:t>
          </a:r>
          <a:r>
            <a:rPr lang="zh-CN" altLang="en-US" sz="2200" b="0" i="0" u="none" kern="1200"/>
            <a:t>按照债权比例清偿。</a:t>
          </a:r>
        </a:p>
      </dsp:txBody>
      <dsp:txXfrm>
        <a:off x="0" y="2610696"/>
        <a:ext cx="10515600" cy="870055"/>
      </dsp:txXfrm>
    </dsp:sp>
    <dsp:sp modelId="{686C2825-0927-5548-9289-5AD5F8BA558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7DF27-86AA-7A41-920C-6E8D54C622B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其他可以登记的担保物权</a:t>
          </a:r>
          <a:r>
            <a:rPr lang="en-US" altLang="zh-CN" sz="2200" b="0" i="0" u="none" kern="1200"/>
            <a:t>,</a:t>
          </a:r>
          <a:r>
            <a:rPr lang="zh-CN" altLang="en-US" sz="2200" b="0" i="0" u="none" kern="1200"/>
            <a:t>清偿顺序参照适用前款规定。</a:t>
          </a:r>
        </a:p>
      </dsp:txBody>
      <dsp:txXfrm>
        <a:off x="0" y="3480751"/>
        <a:ext cx="10515600" cy="870055"/>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5391C-EA7F-FC49-BB80-3CFA1317958C}">
      <dsp:nvSpPr>
        <dsp:cNvPr id="0" name=""/>
        <dsp:cNvSpPr/>
      </dsp:nvSpPr>
      <dsp:spPr>
        <a:xfrm>
          <a:off x="0" y="16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39D4F-996B-DE4C-800F-0FB8B1D876E8}">
      <dsp:nvSpPr>
        <dsp:cNvPr id="0" name=""/>
        <dsp:cNvSpPr/>
      </dsp:nvSpPr>
      <dsp:spPr>
        <a:xfrm>
          <a:off x="0" y="1615"/>
          <a:ext cx="10515600" cy="81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第四百一十五条　</a:t>
          </a:r>
          <a:r>
            <a:rPr lang="en-US" altLang="zh-CN" sz="1800" b="0" i="0" u="none" kern="1200"/>
            <a:t>【</a:t>
          </a:r>
          <a:r>
            <a:rPr lang="zh-CN" altLang="en-US" sz="1800" b="0" i="0" u="none" kern="1200"/>
            <a:t>抵押权与质权的清偿顺序</a:t>
          </a:r>
          <a:r>
            <a:rPr lang="en-US" altLang="zh-CN" sz="1800" b="0" i="0" u="none" kern="1200"/>
            <a:t>】</a:t>
          </a:r>
          <a:r>
            <a:rPr lang="zh-CN" altLang="en-US" sz="1800" b="0" i="0" u="none" kern="1200"/>
            <a:t>同一财产既设立抵押权又设立质权的</a:t>
          </a:r>
          <a:r>
            <a:rPr lang="en-US" altLang="zh-CN" sz="1800" b="0" i="0" u="none" kern="1200"/>
            <a:t>,</a:t>
          </a:r>
          <a:r>
            <a:rPr lang="zh-CN" altLang="en-US" sz="1800" b="0" i="0" u="none" kern="1200"/>
            <a:t>拍卖、变卖该财产所得的价款按照登记、交付的时间先后确定清偿顺序。</a:t>
          </a:r>
        </a:p>
      </dsp:txBody>
      <dsp:txXfrm>
        <a:off x="0" y="1615"/>
        <a:ext cx="10515600" cy="818000"/>
      </dsp:txXfrm>
    </dsp:sp>
    <dsp:sp modelId="{72A03D67-18F0-8940-AB2A-650FBF02EFE4}">
      <dsp:nvSpPr>
        <dsp:cNvPr id="0" name=""/>
        <dsp:cNvSpPr/>
      </dsp:nvSpPr>
      <dsp:spPr>
        <a:xfrm>
          <a:off x="0" y="8196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E8763-53FB-BE4C-AA4E-F93F6152C6F6}">
      <dsp:nvSpPr>
        <dsp:cNvPr id="0" name=""/>
        <dsp:cNvSpPr/>
      </dsp:nvSpPr>
      <dsp:spPr>
        <a:xfrm>
          <a:off x="0" y="819616"/>
          <a:ext cx="10515600" cy="81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第四百一十六条　</a:t>
          </a:r>
          <a:r>
            <a:rPr lang="en-US" altLang="zh-CN" sz="1800" b="0" i="0" u="none" kern="1200"/>
            <a:t>【</a:t>
          </a:r>
          <a:r>
            <a:rPr lang="zh-CN" altLang="en-US" sz="1800" b="0" i="0" u="none" kern="1200"/>
            <a:t>动产购买价款抵押担保的优先权</a:t>
          </a:r>
          <a:r>
            <a:rPr lang="en-US" altLang="zh-CN" sz="1800" b="0" i="0" u="none" kern="1200"/>
            <a:t>】</a:t>
          </a:r>
          <a:r>
            <a:rPr lang="zh-CN" altLang="en-US" sz="1800" b="0" i="0" u="none" kern="1200"/>
            <a:t>动产抵押担保的主债权是抵押物的价款</a:t>
          </a:r>
          <a:r>
            <a:rPr lang="en-US" altLang="zh-CN" sz="1800" b="0" i="0" u="none" kern="1200"/>
            <a:t>,</a:t>
          </a:r>
          <a:r>
            <a:rPr lang="zh-CN" altLang="en-US" sz="1800" b="0" i="0" u="none" kern="1200"/>
            <a:t>标的物交付后十日内办理抵押登记的</a:t>
          </a:r>
          <a:r>
            <a:rPr lang="en-US" altLang="zh-CN" sz="1800" b="0" i="0" u="none" kern="1200"/>
            <a:t>,</a:t>
          </a:r>
          <a:r>
            <a:rPr lang="zh-CN" altLang="en-US" sz="1800" b="0" i="0" u="none" kern="1200"/>
            <a:t>该抵押权人优先于抵押物买受人的其他担保物权人受偿</a:t>
          </a:r>
          <a:r>
            <a:rPr lang="en-US" altLang="zh-CN" sz="1800" b="0" i="0" u="none" kern="1200"/>
            <a:t>,</a:t>
          </a:r>
          <a:r>
            <a:rPr lang="zh-CN" altLang="en-US" sz="1800" b="0" i="0" u="none" kern="1200"/>
            <a:t>但是留置权人除外。</a:t>
          </a:r>
        </a:p>
      </dsp:txBody>
      <dsp:txXfrm>
        <a:off x="0" y="819616"/>
        <a:ext cx="10515600" cy="818000"/>
      </dsp:txXfrm>
    </dsp:sp>
    <dsp:sp modelId="{DF619808-9AAE-7C47-91F4-2E0374CC51E5}">
      <dsp:nvSpPr>
        <dsp:cNvPr id="0" name=""/>
        <dsp:cNvSpPr/>
      </dsp:nvSpPr>
      <dsp:spPr>
        <a:xfrm>
          <a:off x="0" y="16376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3C78C-714B-3143-A240-3D9BBCAAA416}">
      <dsp:nvSpPr>
        <dsp:cNvPr id="0" name=""/>
        <dsp:cNvSpPr/>
      </dsp:nvSpPr>
      <dsp:spPr>
        <a:xfrm>
          <a:off x="0" y="1637616"/>
          <a:ext cx="10505330" cy="107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第四百一十七条　</a:t>
          </a:r>
          <a:r>
            <a:rPr lang="en-US" altLang="zh-CN" sz="1800" b="0" i="0" u="none" kern="1200" dirty="0"/>
            <a:t>【</a:t>
          </a:r>
          <a:r>
            <a:rPr lang="zh-CN" altLang="en-US" sz="1800" b="0" i="0" u="none" kern="1200" dirty="0"/>
            <a:t>抵押权对新增建筑物的效力</a:t>
          </a:r>
          <a:r>
            <a:rPr lang="en-US" altLang="zh-CN" sz="1800" b="0" i="0" u="none" kern="1200" dirty="0"/>
            <a:t>】</a:t>
          </a:r>
          <a:r>
            <a:rPr lang="zh-CN" altLang="en-US" sz="1800" b="0" i="0" u="none" kern="1200" dirty="0"/>
            <a:t>建设用地使用权抵押后</a:t>
          </a:r>
          <a:r>
            <a:rPr lang="en-US" altLang="zh-CN" sz="1800" b="0" i="0" u="none" kern="1200" dirty="0"/>
            <a:t>,</a:t>
          </a:r>
          <a:r>
            <a:rPr lang="zh-CN" altLang="en-US" sz="1800" b="0" i="0" u="none" kern="1200" dirty="0"/>
            <a:t>该土地上新增的建筑物不属于抵押财产。该建设用地使用权实现抵押权时</a:t>
          </a:r>
          <a:r>
            <a:rPr lang="en-US" altLang="zh-CN" sz="1800" b="0" i="0" u="none" kern="1200" dirty="0"/>
            <a:t>,</a:t>
          </a:r>
          <a:r>
            <a:rPr lang="zh-CN" altLang="en-US" sz="1800" b="0" i="0" u="none" kern="1200" dirty="0"/>
            <a:t>应当将该土地上新增的建筑物与建设用地使用权一并处分。但是</a:t>
          </a:r>
          <a:r>
            <a:rPr lang="en-US" altLang="zh-CN" sz="1800" b="0" i="0" u="none" kern="1200" dirty="0"/>
            <a:t>,</a:t>
          </a:r>
          <a:r>
            <a:rPr lang="zh-CN" altLang="en-US" sz="1800" b="0" i="0" u="none" kern="1200" dirty="0"/>
            <a:t>新增建筑物所得的价款</a:t>
          </a:r>
          <a:r>
            <a:rPr lang="en-US" altLang="zh-CN" sz="1800" b="0" i="0" u="none" kern="1200" dirty="0"/>
            <a:t>,</a:t>
          </a:r>
          <a:r>
            <a:rPr lang="zh-CN" altLang="en-US" sz="1800" b="0" i="0" u="none" kern="1200" dirty="0"/>
            <a:t>抵押权人无权优先受偿。</a:t>
          </a:r>
        </a:p>
      </dsp:txBody>
      <dsp:txXfrm>
        <a:off x="0" y="1637616"/>
        <a:ext cx="10505330" cy="1076104"/>
      </dsp:txXfrm>
    </dsp:sp>
    <dsp:sp modelId="{04384B2D-033D-9C45-BFA7-AF748373413A}">
      <dsp:nvSpPr>
        <dsp:cNvPr id="0" name=""/>
        <dsp:cNvSpPr/>
      </dsp:nvSpPr>
      <dsp:spPr>
        <a:xfrm>
          <a:off x="0" y="271372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F881B-A2CE-D241-A161-D1C77266C9C4}">
      <dsp:nvSpPr>
        <dsp:cNvPr id="0" name=""/>
        <dsp:cNvSpPr/>
      </dsp:nvSpPr>
      <dsp:spPr>
        <a:xfrm>
          <a:off x="0" y="2713721"/>
          <a:ext cx="10515600" cy="81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第四百一十八条　</a:t>
          </a:r>
          <a:r>
            <a:rPr lang="en-US" altLang="zh-CN" sz="1800" b="0" i="0" u="none" kern="1200"/>
            <a:t>【</a:t>
          </a:r>
          <a:r>
            <a:rPr lang="zh-CN" altLang="en-US" sz="1800" b="0" i="0" u="none" kern="1200"/>
            <a:t>集体所有土地使用权抵押权的实行效果</a:t>
          </a:r>
          <a:r>
            <a:rPr lang="en-US" altLang="zh-CN" sz="1800" b="0" i="0" u="none" kern="1200"/>
            <a:t>】</a:t>
          </a:r>
          <a:r>
            <a:rPr lang="zh-CN" altLang="en-US" sz="1800" b="0" i="0" u="none" kern="1200"/>
            <a:t>以集体所有土地的使用权依法抵押的</a:t>
          </a:r>
          <a:r>
            <a:rPr lang="en-US" altLang="zh-CN" sz="1800" b="0" i="0" u="none" kern="1200"/>
            <a:t>,</a:t>
          </a:r>
          <a:r>
            <a:rPr lang="zh-CN" altLang="en-US" sz="1800" b="0" i="0" u="none" kern="1200"/>
            <a:t>实现抵押权后</a:t>
          </a:r>
          <a:r>
            <a:rPr lang="en-US" altLang="zh-CN" sz="1800" b="0" i="0" u="none" kern="1200"/>
            <a:t>,</a:t>
          </a:r>
          <a:r>
            <a:rPr lang="zh-CN" altLang="en-US" sz="1800" b="0" i="0" u="none" kern="1200"/>
            <a:t>未经法定程序</a:t>
          </a:r>
          <a:r>
            <a:rPr lang="en-US" altLang="zh-CN" sz="1800" b="0" i="0" u="none" kern="1200"/>
            <a:t>,</a:t>
          </a:r>
          <a:r>
            <a:rPr lang="zh-CN" altLang="en-US" sz="1800" b="0" i="0" u="none" kern="1200"/>
            <a:t>不得改变土地所有权的性质和土地用途。</a:t>
          </a:r>
        </a:p>
      </dsp:txBody>
      <dsp:txXfrm>
        <a:off x="0" y="2713721"/>
        <a:ext cx="10515600" cy="818000"/>
      </dsp:txXfrm>
    </dsp:sp>
    <dsp:sp modelId="{EE2748AD-A34C-E343-957C-78C07C74D59A}">
      <dsp:nvSpPr>
        <dsp:cNvPr id="0" name=""/>
        <dsp:cNvSpPr/>
      </dsp:nvSpPr>
      <dsp:spPr>
        <a:xfrm>
          <a:off x="0" y="353172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573D9-B71F-6F46-9BC8-ABCB00A59586}">
      <dsp:nvSpPr>
        <dsp:cNvPr id="0" name=""/>
        <dsp:cNvSpPr/>
      </dsp:nvSpPr>
      <dsp:spPr>
        <a:xfrm>
          <a:off x="0" y="3531721"/>
          <a:ext cx="10515600" cy="81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第四百一十九条　</a:t>
          </a:r>
          <a:r>
            <a:rPr lang="en-US" altLang="zh-CN" sz="1800" b="0" i="0" u="none" kern="1200"/>
            <a:t>【</a:t>
          </a:r>
          <a:r>
            <a:rPr lang="zh-CN" altLang="en-US" sz="1800" b="0" i="0" u="none" kern="1200"/>
            <a:t>抵押权存续期间</a:t>
          </a:r>
          <a:r>
            <a:rPr lang="en-US" altLang="zh-CN" sz="1800" b="0" i="0" u="none" kern="1200"/>
            <a:t>】</a:t>
          </a:r>
          <a:r>
            <a:rPr lang="zh-CN" altLang="en-US" sz="1800" b="0" i="0" u="none" kern="1200"/>
            <a:t>抵押权人应当在主债权诉讼时效期间行使抵押权</a:t>
          </a:r>
          <a:r>
            <a:rPr lang="en-US" altLang="zh-CN" sz="1800" b="0" i="0" u="none" kern="1200"/>
            <a:t>;</a:t>
          </a:r>
          <a:r>
            <a:rPr lang="zh-CN" altLang="en-US" sz="1800" b="0" i="0" u="none" kern="1200"/>
            <a:t>未行使的</a:t>
          </a:r>
          <a:r>
            <a:rPr lang="en-US" altLang="zh-CN" sz="1800" b="0" i="0" u="none" kern="1200"/>
            <a:t>,</a:t>
          </a:r>
          <a:r>
            <a:rPr lang="zh-CN" altLang="en-US" sz="1800" b="0" i="0" u="none" kern="1200"/>
            <a:t>人民法院不予保护。</a:t>
          </a:r>
        </a:p>
      </dsp:txBody>
      <dsp:txXfrm>
        <a:off x="0" y="3531721"/>
        <a:ext cx="10515600" cy="81800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73494-48D5-E748-A5AF-824E62251BC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8C48C-B92D-EC4E-8DEF-0F00B45FBC47}">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第四百二十条　</a:t>
          </a:r>
          <a:r>
            <a:rPr lang="en-US" altLang="zh-CN" sz="1700" b="0" i="0" u="none" kern="1200"/>
            <a:t>【</a:t>
          </a:r>
          <a:r>
            <a:rPr lang="zh-CN" altLang="en-US" sz="1700" b="0" i="0" u="none" kern="1200"/>
            <a:t>最高额抵押权的定义</a:t>
          </a:r>
          <a:r>
            <a:rPr lang="en-US" altLang="zh-CN" sz="1700" b="0" i="0" u="none" kern="1200"/>
            <a:t>】</a:t>
          </a:r>
          <a:r>
            <a:rPr lang="zh-CN" altLang="en-US" sz="1700" b="0" i="0" u="none" kern="1200"/>
            <a:t>为担保债务的履行</a:t>
          </a:r>
          <a:r>
            <a:rPr lang="en-US" altLang="zh-CN" sz="1700" b="0" i="0" u="none" kern="1200"/>
            <a:t>,</a:t>
          </a:r>
          <a:r>
            <a:rPr lang="zh-CN" altLang="en-US" sz="1700" b="0" i="0" u="none" kern="1200"/>
            <a:t>债务人或者第三人对一定期间内将要连续发生的债权提供担保财产的</a:t>
          </a:r>
          <a:r>
            <a:rPr lang="en-US" altLang="zh-CN" sz="1700" b="0" i="0" u="none" kern="1200"/>
            <a:t>,</a:t>
          </a:r>
          <a:r>
            <a:rPr lang="zh-CN" altLang="en-US" sz="1700" b="0" i="0" u="none" kern="1200"/>
            <a:t>债务人不履行到期债务或者发生当事人约定的实现抵押权的情形</a:t>
          </a:r>
          <a:r>
            <a:rPr lang="en-US" altLang="zh-CN" sz="1700" b="0" i="0" u="none" kern="1200"/>
            <a:t>,</a:t>
          </a:r>
          <a:r>
            <a:rPr lang="zh-CN" altLang="en-US" sz="1700" b="0" i="0" u="none" kern="1200"/>
            <a:t>抵押权人有权在最高债权额限度内就该担保财产优先受偿。</a:t>
          </a:r>
        </a:p>
      </dsp:txBody>
      <dsp:txXfrm>
        <a:off x="0" y="0"/>
        <a:ext cx="6492875" cy="1276350"/>
      </dsp:txXfrm>
    </dsp:sp>
    <dsp:sp modelId="{01226ABE-317A-4E43-A988-B0B449EA482B}">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FB1FF9-538C-B843-9591-42A0B60A08DA}">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最高额抵押权设立前已经存在的债权</a:t>
          </a:r>
          <a:r>
            <a:rPr lang="en-US" altLang="zh-CN" sz="1700" b="0" i="0" u="none" kern="1200"/>
            <a:t>,</a:t>
          </a:r>
          <a:r>
            <a:rPr lang="zh-CN" altLang="en-US" sz="1700" b="0" i="0" u="none" kern="1200"/>
            <a:t>经当事人同意</a:t>
          </a:r>
          <a:r>
            <a:rPr lang="en-US" altLang="zh-CN" sz="1700" b="0" i="0" u="none" kern="1200"/>
            <a:t>,</a:t>
          </a:r>
          <a:r>
            <a:rPr lang="zh-CN" altLang="en-US" sz="1700" b="0" i="0" u="none" kern="1200"/>
            <a:t>可以转入最高额抵押担保的债权范围。</a:t>
          </a:r>
        </a:p>
      </dsp:txBody>
      <dsp:txXfrm>
        <a:off x="0" y="1276350"/>
        <a:ext cx="6492875" cy="1276350"/>
      </dsp:txXfrm>
    </dsp:sp>
    <dsp:sp modelId="{5637909A-23E4-D244-BDC2-8F6ACD987752}">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E9ABC-BDB5-A14D-A63D-5B69E56FDD59}">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第四百二十一条　</a:t>
          </a:r>
          <a:r>
            <a:rPr lang="en-US" altLang="zh-CN" sz="1700" b="0" i="0" u="none" kern="1200"/>
            <a:t>【</a:t>
          </a:r>
          <a:r>
            <a:rPr lang="zh-CN" altLang="en-US" sz="1700" b="0" i="0" u="none" kern="1200"/>
            <a:t>最高额抵押权担保的债权转让</a:t>
          </a:r>
          <a:r>
            <a:rPr lang="en-US" altLang="zh-CN" sz="1700" b="0" i="0" u="none" kern="1200"/>
            <a:t>】</a:t>
          </a:r>
          <a:r>
            <a:rPr lang="zh-CN" altLang="en-US" sz="1700" b="0" i="0" u="none" kern="1200"/>
            <a:t>最高额抵押担保的债权确定前</a:t>
          </a:r>
          <a:r>
            <a:rPr lang="en-US" altLang="zh-CN" sz="1700" b="0" i="0" u="none" kern="1200"/>
            <a:t>,</a:t>
          </a:r>
          <a:r>
            <a:rPr lang="zh-CN" altLang="en-US" sz="1700" b="0" i="0" u="none" kern="1200"/>
            <a:t>部分债权转让的</a:t>
          </a:r>
          <a:r>
            <a:rPr lang="en-US" altLang="zh-CN" sz="1700" b="0" i="0" u="none" kern="1200"/>
            <a:t>,</a:t>
          </a:r>
          <a:r>
            <a:rPr lang="zh-CN" altLang="en-US" sz="1700" b="0" i="0" u="none" kern="1200"/>
            <a:t>最高额抵押权不得转让</a:t>
          </a:r>
          <a:r>
            <a:rPr lang="en-US" altLang="zh-CN" sz="1700" b="0" i="0" u="none" kern="1200"/>
            <a:t>,</a:t>
          </a:r>
          <a:r>
            <a:rPr lang="zh-CN" altLang="en-US" sz="1700" b="0" i="0" u="none" kern="1200"/>
            <a:t>但是当事人另有约定的除外。</a:t>
          </a:r>
        </a:p>
      </dsp:txBody>
      <dsp:txXfrm>
        <a:off x="0" y="2552700"/>
        <a:ext cx="6492875" cy="1276350"/>
      </dsp:txXfrm>
    </dsp:sp>
    <dsp:sp modelId="{863C5644-6BB6-CC42-B0B1-270D5E073F82}">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9E664-7BCA-9540-80E3-90652A5BFD35}">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0" i="0" u="none" kern="1200"/>
            <a:t>第四百二十二条　</a:t>
          </a:r>
          <a:r>
            <a:rPr lang="en-US" altLang="zh-CN" sz="1700" b="0" i="0" u="none" kern="1200"/>
            <a:t>【</a:t>
          </a:r>
          <a:r>
            <a:rPr lang="zh-CN" altLang="en-US" sz="1700" b="0" i="0" u="none" kern="1200"/>
            <a:t>最高额抵押合同条款变更</a:t>
          </a:r>
          <a:r>
            <a:rPr lang="en-US" altLang="zh-CN" sz="1700" b="0" i="0" u="none" kern="1200"/>
            <a:t>】</a:t>
          </a:r>
          <a:r>
            <a:rPr lang="zh-CN" altLang="en-US" sz="1700" b="0" i="0" u="none" kern="1200"/>
            <a:t>最高额抵押担保的债权确定前</a:t>
          </a:r>
          <a:r>
            <a:rPr lang="en-US" altLang="zh-CN" sz="1700" b="0" i="0" u="none" kern="1200"/>
            <a:t>,</a:t>
          </a:r>
          <a:r>
            <a:rPr lang="zh-CN" altLang="en-US" sz="1700" b="0" i="0" u="none" kern="1200"/>
            <a:t>抵押权人与抵押人可以通过协议变更债权确定的期间、债权范围以及最高债权额。但是</a:t>
          </a:r>
          <a:r>
            <a:rPr lang="en-US" altLang="zh-CN" sz="1700" b="0" i="0" u="none" kern="1200"/>
            <a:t>,</a:t>
          </a:r>
          <a:r>
            <a:rPr lang="zh-CN" altLang="en-US" sz="1700" b="0" i="0" u="none" kern="1200"/>
            <a:t>变更的内容不得对其他抵押权人产生不利影响。</a:t>
          </a:r>
        </a:p>
      </dsp:txBody>
      <dsp:txXfrm>
        <a:off x="0" y="3829050"/>
        <a:ext cx="6492875" cy="127635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796DC-F6E7-F740-AFE8-936947D90DAE}">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752B0-4B48-894F-BF39-7411128B5A55}">
      <dsp:nvSpPr>
        <dsp:cNvPr id="0" name=""/>
        <dsp:cNvSpPr/>
      </dsp:nvSpPr>
      <dsp:spPr>
        <a:xfrm>
          <a:off x="0" y="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第四百二十三条　</a:t>
          </a:r>
          <a:r>
            <a:rPr lang="en-US" altLang="zh-CN" sz="1600" b="0" i="0" u="none" kern="1200"/>
            <a:t>【</a:t>
          </a:r>
          <a:r>
            <a:rPr lang="zh-CN" altLang="en-US" sz="1600" b="0" i="0" u="none" kern="1200"/>
            <a:t>最高额抵押权所担保的债权确定</a:t>
          </a:r>
          <a:r>
            <a:rPr lang="en-US" altLang="zh-CN" sz="1600" b="0" i="0" u="none" kern="1200"/>
            <a:t>】</a:t>
          </a:r>
          <a:r>
            <a:rPr lang="zh-CN" altLang="en-US" sz="1600" b="0" i="0" u="none" kern="1200"/>
            <a:t>有下列情形之一的</a:t>
          </a:r>
          <a:r>
            <a:rPr lang="en-US" altLang="zh-CN" sz="1600" b="0" i="0" u="none" kern="1200"/>
            <a:t>,</a:t>
          </a:r>
          <a:r>
            <a:rPr lang="zh-CN" altLang="en-US" sz="1600" b="0" i="0" u="none" kern="1200"/>
            <a:t>抵押权人的债权确定</a:t>
          </a:r>
          <a:r>
            <a:rPr lang="en-US" altLang="zh-CN" sz="1600" b="0" i="0" u="none" kern="1200"/>
            <a:t>:</a:t>
          </a:r>
        </a:p>
      </dsp:txBody>
      <dsp:txXfrm>
        <a:off x="0" y="0"/>
        <a:ext cx="6492875" cy="638175"/>
      </dsp:txXfrm>
    </dsp:sp>
    <dsp:sp modelId="{C6406545-E91B-0843-AB14-9F8291AF56AC}">
      <dsp:nvSpPr>
        <dsp:cNvPr id="0" name=""/>
        <dsp:cNvSpPr/>
      </dsp:nvSpPr>
      <dsp:spPr>
        <a:xfrm>
          <a:off x="0" y="63817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E6AD3-B550-914E-800E-2C8CFC44A795}">
      <dsp:nvSpPr>
        <dsp:cNvPr id="0" name=""/>
        <dsp:cNvSpPr/>
      </dsp:nvSpPr>
      <dsp:spPr>
        <a:xfrm>
          <a:off x="0" y="6381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一</a:t>
          </a:r>
          <a:r>
            <a:rPr lang="en-US" altLang="zh-CN" sz="1600" b="0" i="0" u="none" kern="1200"/>
            <a:t>)</a:t>
          </a:r>
          <a:r>
            <a:rPr lang="zh-CN" altLang="en-US" sz="1600" b="0" i="0" u="none" kern="1200"/>
            <a:t>约定的债权确定期间届满</a:t>
          </a:r>
          <a:r>
            <a:rPr lang="en-US" altLang="zh-CN" sz="1600" b="0" i="0" u="none" kern="1200"/>
            <a:t>;</a:t>
          </a:r>
        </a:p>
      </dsp:txBody>
      <dsp:txXfrm>
        <a:off x="0" y="638175"/>
        <a:ext cx="6492875" cy="638175"/>
      </dsp:txXfrm>
    </dsp:sp>
    <dsp:sp modelId="{7C14A3DF-D005-044F-978F-F8B2C6FBDBED}">
      <dsp:nvSpPr>
        <dsp:cNvPr id="0" name=""/>
        <dsp:cNvSpPr/>
      </dsp:nvSpPr>
      <dsp:spPr>
        <a:xfrm>
          <a:off x="0" y="127635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D72C8-6C8C-A14D-9B28-98F5884C8D17}">
      <dsp:nvSpPr>
        <dsp:cNvPr id="0" name=""/>
        <dsp:cNvSpPr/>
      </dsp:nvSpPr>
      <dsp:spPr>
        <a:xfrm>
          <a:off x="0" y="12763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二</a:t>
          </a:r>
          <a:r>
            <a:rPr lang="en-US" altLang="zh-CN" sz="1600" b="0" i="0" u="none" kern="1200"/>
            <a:t>)</a:t>
          </a:r>
          <a:r>
            <a:rPr lang="zh-CN" altLang="en-US" sz="1600" b="0" i="0" u="none" kern="1200"/>
            <a:t>没有约定债权确定期间或者约定不明确</a:t>
          </a:r>
          <a:r>
            <a:rPr lang="en-US" altLang="zh-CN" sz="1600" b="0" i="0" u="none" kern="1200"/>
            <a:t>,</a:t>
          </a:r>
          <a:r>
            <a:rPr lang="zh-CN" altLang="en-US" sz="1600" b="0" i="0" u="none" kern="1200"/>
            <a:t>抵押权人或者抵押人自最高额抵押权设立之日起满二年后请求确定债权</a:t>
          </a:r>
          <a:r>
            <a:rPr lang="en-US" altLang="zh-CN" sz="1600" b="0" i="0" u="none" kern="1200"/>
            <a:t>;</a:t>
          </a:r>
        </a:p>
      </dsp:txBody>
      <dsp:txXfrm>
        <a:off x="0" y="1276350"/>
        <a:ext cx="6492875" cy="638175"/>
      </dsp:txXfrm>
    </dsp:sp>
    <dsp:sp modelId="{F06D317A-0FC6-0D4F-A326-19AB21BF3D27}">
      <dsp:nvSpPr>
        <dsp:cNvPr id="0" name=""/>
        <dsp:cNvSpPr/>
      </dsp:nvSpPr>
      <dsp:spPr>
        <a:xfrm>
          <a:off x="0" y="1914524"/>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3911A4-2A28-294F-AAF7-BC71F040D9C9}">
      <dsp:nvSpPr>
        <dsp:cNvPr id="0" name=""/>
        <dsp:cNvSpPr/>
      </dsp:nvSpPr>
      <dsp:spPr>
        <a:xfrm>
          <a:off x="0" y="19145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三</a:t>
          </a:r>
          <a:r>
            <a:rPr lang="en-US" altLang="zh-CN" sz="1600" b="0" i="0" u="none" kern="1200"/>
            <a:t>)</a:t>
          </a:r>
          <a:r>
            <a:rPr lang="zh-CN" altLang="en-US" sz="1600" b="0" i="0" u="none" kern="1200"/>
            <a:t>新的债权不可能发生</a:t>
          </a:r>
          <a:r>
            <a:rPr lang="en-US" altLang="zh-CN" sz="1600" b="0" i="0" u="none" kern="1200"/>
            <a:t>;</a:t>
          </a:r>
        </a:p>
      </dsp:txBody>
      <dsp:txXfrm>
        <a:off x="0" y="1914525"/>
        <a:ext cx="6492875" cy="638175"/>
      </dsp:txXfrm>
    </dsp:sp>
    <dsp:sp modelId="{810F38DA-0C5A-1A4E-812D-482453901192}">
      <dsp:nvSpPr>
        <dsp:cNvPr id="0" name=""/>
        <dsp:cNvSpPr/>
      </dsp:nvSpPr>
      <dsp:spPr>
        <a:xfrm>
          <a:off x="0" y="2552700"/>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B7987-CD0D-7043-84C9-73749B52FA84}">
      <dsp:nvSpPr>
        <dsp:cNvPr id="0" name=""/>
        <dsp:cNvSpPr/>
      </dsp:nvSpPr>
      <dsp:spPr>
        <a:xfrm>
          <a:off x="0" y="255270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四</a:t>
          </a:r>
          <a:r>
            <a:rPr lang="en-US" altLang="zh-CN" sz="1600" b="0" i="0" u="none" kern="1200"/>
            <a:t>)</a:t>
          </a:r>
          <a:r>
            <a:rPr lang="zh-CN" altLang="en-US" sz="1600" b="0" i="0" u="none" kern="1200"/>
            <a:t>抵押权人知道或者应当知道抵押财产被查封、扣押</a:t>
          </a:r>
          <a:r>
            <a:rPr lang="en-US" altLang="zh-CN" sz="1600" b="0" i="0" u="none" kern="1200"/>
            <a:t>;</a:t>
          </a:r>
        </a:p>
      </dsp:txBody>
      <dsp:txXfrm>
        <a:off x="0" y="2552700"/>
        <a:ext cx="6492875" cy="638175"/>
      </dsp:txXfrm>
    </dsp:sp>
    <dsp:sp modelId="{0A1122CE-52B9-4D46-AF45-2EA292270A09}">
      <dsp:nvSpPr>
        <dsp:cNvPr id="0" name=""/>
        <dsp:cNvSpPr/>
      </dsp:nvSpPr>
      <dsp:spPr>
        <a:xfrm>
          <a:off x="0" y="319087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E59A3-F6D0-F040-93DD-990D1C1E194B}">
      <dsp:nvSpPr>
        <dsp:cNvPr id="0" name=""/>
        <dsp:cNvSpPr/>
      </dsp:nvSpPr>
      <dsp:spPr>
        <a:xfrm>
          <a:off x="0" y="31908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五</a:t>
          </a:r>
          <a:r>
            <a:rPr lang="en-US" altLang="zh-CN" sz="1600" b="0" i="0" u="none" kern="1200"/>
            <a:t>)</a:t>
          </a:r>
          <a:r>
            <a:rPr lang="zh-CN" altLang="en-US" sz="1600" b="0" i="0" u="none" kern="1200"/>
            <a:t>债务人、抵押人被宣告破产或者解散</a:t>
          </a:r>
          <a:r>
            <a:rPr lang="en-US" altLang="zh-CN" sz="1600" b="0" i="0" u="none" kern="1200"/>
            <a:t>;</a:t>
          </a:r>
        </a:p>
      </dsp:txBody>
      <dsp:txXfrm>
        <a:off x="0" y="3190875"/>
        <a:ext cx="6492875" cy="638175"/>
      </dsp:txXfrm>
    </dsp:sp>
    <dsp:sp modelId="{6EACE04D-E054-8A40-84CC-14699E848E26}">
      <dsp:nvSpPr>
        <dsp:cNvPr id="0" name=""/>
        <dsp:cNvSpPr/>
      </dsp:nvSpPr>
      <dsp:spPr>
        <a:xfrm>
          <a:off x="0" y="38290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3DE3D-3EC0-E143-B77D-04C35A682FA3}">
      <dsp:nvSpPr>
        <dsp:cNvPr id="0" name=""/>
        <dsp:cNvSpPr/>
      </dsp:nvSpPr>
      <dsp:spPr>
        <a:xfrm>
          <a:off x="0" y="38290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altLang="zh-CN" sz="1600" b="0" i="0" u="none" kern="1200"/>
            <a:t>(</a:t>
          </a:r>
          <a:r>
            <a:rPr lang="zh-CN" altLang="en-US" sz="1600" b="0" i="0" u="none" kern="1200"/>
            <a:t>六</a:t>
          </a:r>
          <a:r>
            <a:rPr lang="en-US" altLang="zh-CN" sz="1600" b="0" i="0" u="none" kern="1200"/>
            <a:t>)</a:t>
          </a:r>
          <a:r>
            <a:rPr lang="zh-CN" altLang="en-US" sz="1600" b="0" i="0" u="none" kern="1200"/>
            <a:t>法律规定债权确定的其他情形。</a:t>
          </a:r>
        </a:p>
      </dsp:txBody>
      <dsp:txXfrm>
        <a:off x="0" y="3829050"/>
        <a:ext cx="6492875" cy="638175"/>
      </dsp:txXfrm>
    </dsp:sp>
    <dsp:sp modelId="{B62BC8E6-03AC-5942-8286-FBD2A1F73A50}">
      <dsp:nvSpPr>
        <dsp:cNvPr id="0" name=""/>
        <dsp:cNvSpPr/>
      </dsp:nvSpPr>
      <dsp:spPr>
        <a:xfrm>
          <a:off x="0" y="446722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75871-8594-034F-B0FB-107A820CCE25}">
      <dsp:nvSpPr>
        <dsp:cNvPr id="0" name=""/>
        <dsp:cNvSpPr/>
      </dsp:nvSpPr>
      <dsp:spPr>
        <a:xfrm>
          <a:off x="0" y="44672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第四百二十四条　</a:t>
          </a:r>
          <a:r>
            <a:rPr lang="en-US" altLang="zh-CN" sz="1600" b="0" i="0" u="none" kern="1200"/>
            <a:t>【</a:t>
          </a:r>
          <a:r>
            <a:rPr lang="zh-CN" altLang="en-US" sz="1600" b="0" i="0" u="none" kern="1200"/>
            <a:t>最高额抵押权的法律适用</a:t>
          </a:r>
          <a:r>
            <a:rPr lang="en-US" altLang="zh-CN" sz="1600" b="0" i="0" u="none" kern="1200"/>
            <a:t>】</a:t>
          </a:r>
          <a:r>
            <a:rPr lang="zh-CN" altLang="en-US" sz="1600" b="0" i="0" u="none" kern="1200"/>
            <a:t>最高额抵押权除适用本节规定外</a:t>
          </a:r>
          <a:r>
            <a:rPr lang="en-US" altLang="zh-CN" sz="1600" b="0" i="0" u="none" kern="1200"/>
            <a:t>,</a:t>
          </a:r>
          <a:r>
            <a:rPr lang="zh-CN" altLang="en-US" sz="1600" b="0" i="0" u="none" kern="1200"/>
            <a:t>适用本章第一节的有关规定。</a:t>
          </a:r>
        </a:p>
      </dsp:txBody>
      <dsp:txXfrm>
        <a:off x="0" y="4467225"/>
        <a:ext cx="6492875" cy="63817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23E1F-9A5A-DC46-BD91-5CBCEB59C694}">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AFB39-F00B-FD47-A7A6-CFBD115B4A9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第四百二十五条　</a:t>
          </a:r>
          <a:r>
            <a:rPr lang="en-US" altLang="zh-CN" sz="2600" b="0" i="0" u="none" kern="1200"/>
            <a:t>【</a:t>
          </a:r>
          <a:r>
            <a:rPr lang="zh-CN" altLang="en-US" sz="2600" b="0" i="0" u="none" kern="1200"/>
            <a:t>动产质权的定义</a:t>
          </a:r>
          <a:r>
            <a:rPr lang="en-US" altLang="zh-CN" sz="2600" b="0" i="0" u="none" kern="1200"/>
            <a:t>】</a:t>
          </a:r>
          <a:r>
            <a:rPr lang="zh-CN" altLang="en-US" sz="2600" b="0" i="0" u="none" kern="1200"/>
            <a:t>为担保债务的履行</a:t>
          </a:r>
          <a:r>
            <a:rPr lang="en-US" altLang="zh-CN" sz="2600" b="0" i="0" u="none" kern="1200"/>
            <a:t>,</a:t>
          </a:r>
          <a:r>
            <a:rPr lang="zh-CN" altLang="en-US" sz="2600" b="0" i="0" u="none" kern="1200"/>
            <a:t>债务人或者第三人将其动产出质给债权人占有的</a:t>
          </a:r>
          <a:r>
            <a:rPr lang="en-US" altLang="zh-CN" sz="2600" b="0" i="0" u="none" kern="1200"/>
            <a:t>,</a:t>
          </a:r>
          <a:r>
            <a:rPr lang="zh-CN" altLang="en-US" sz="2600" b="0" i="0" u="none" kern="1200"/>
            <a:t>债务人不履行到期债务或者发生当事人约定的实现质权的情形</a:t>
          </a:r>
          <a:r>
            <a:rPr lang="en-US" altLang="zh-CN" sz="2600" b="0" i="0" u="none" kern="1200"/>
            <a:t>,</a:t>
          </a:r>
          <a:r>
            <a:rPr lang="zh-CN" altLang="en-US" sz="2600" b="0" i="0" u="none" kern="1200"/>
            <a:t>债权人有权就该动产优先受偿。</a:t>
          </a:r>
        </a:p>
      </dsp:txBody>
      <dsp:txXfrm>
        <a:off x="0" y="2124"/>
        <a:ext cx="10515600" cy="1449029"/>
      </dsp:txXfrm>
    </dsp:sp>
    <dsp:sp modelId="{1EF1DE11-AFB7-8549-9D49-5EC200159186}">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47C80-2F57-B54C-9409-5DE14A73D95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前款规定的债务人或者第三人为出质人</a:t>
          </a:r>
          <a:r>
            <a:rPr lang="en-US" altLang="zh-CN" sz="2600" b="0" i="0" u="none" kern="1200"/>
            <a:t>,</a:t>
          </a:r>
          <a:r>
            <a:rPr lang="zh-CN" altLang="en-US" sz="2600" b="0" i="0" u="none" kern="1200"/>
            <a:t>债权人为质权人</a:t>
          </a:r>
          <a:r>
            <a:rPr lang="en-US" altLang="zh-CN" sz="2600" b="0" i="0" u="none" kern="1200"/>
            <a:t>,</a:t>
          </a:r>
          <a:r>
            <a:rPr lang="zh-CN" altLang="en-US" sz="2600" b="0" i="0" u="none" kern="1200"/>
            <a:t>交付的动产为质押财产。</a:t>
          </a:r>
        </a:p>
      </dsp:txBody>
      <dsp:txXfrm>
        <a:off x="0" y="1451154"/>
        <a:ext cx="10515600" cy="1449029"/>
      </dsp:txXfrm>
    </dsp:sp>
    <dsp:sp modelId="{6EB615CE-2D27-A349-A147-CEBDFEF3CA25}">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2785D-F1E5-4D40-AAB0-CF60AD81CB1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第四百二十六条　</a:t>
          </a:r>
          <a:r>
            <a:rPr lang="en-US" altLang="zh-CN" sz="2600" b="0" i="0" u="none" kern="1200"/>
            <a:t>【</a:t>
          </a:r>
          <a:r>
            <a:rPr lang="zh-CN" altLang="en-US" sz="2600" b="0" i="0" u="none" kern="1200"/>
            <a:t>禁止质押的动产范围</a:t>
          </a:r>
          <a:r>
            <a:rPr lang="en-US" altLang="zh-CN" sz="2600" b="0" i="0" u="none" kern="1200"/>
            <a:t>】</a:t>
          </a:r>
          <a:r>
            <a:rPr lang="zh-CN" altLang="en-US" sz="2600" b="0" i="0" u="none" kern="1200"/>
            <a:t>法律、行政法规禁止转让的动产不得出质。</a:t>
          </a:r>
        </a:p>
      </dsp:txBody>
      <dsp:txXfrm>
        <a:off x="0" y="2900183"/>
        <a:ext cx="10515600" cy="1449029"/>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04451-92AC-534B-925B-48632DEF760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4ED2A-450A-D140-92BE-06E19EE88E82}">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0" i="0" u="none" kern="1200"/>
            <a:t>第四百二十七条　</a:t>
          </a:r>
          <a:r>
            <a:rPr lang="en-US" altLang="zh-CN" sz="2300" b="0" i="0" u="none" kern="1200"/>
            <a:t>【</a:t>
          </a:r>
          <a:r>
            <a:rPr lang="zh-CN" altLang="en-US" sz="2300" b="0" i="0" u="none" kern="1200"/>
            <a:t>质押合同</a:t>
          </a:r>
          <a:r>
            <a:rPr lang="en-US" altLang="zh-CN" sz="2300" b="0" i="0" u="none" kern="1200"/>
            <a:t>】</a:t>
          </a:r>
          <a:r>
            <a:rPr lang="zh-CN" altLang="en-US" sz="2300" b="0" i="0" u="none" kern="1200"/>
            <a:t>设立质权</a:t>
          </a:r>
          <a:r>
            <a:rPr lang="en-US" altLang="zh-CN" sz="2300" b="0" i="0" u="none" kern="1200"/>
            <a:t>,</a:t>
          </a:r>
          <a:r>
            <a:rPr lang="zh-CN" altLang="en-US" sz="2300" b="0" i="0" u="none" kern="1200"/>
            <a:t>当事人应当采用书面形式订立质押合同。</a:t>
          </a:r>
        </a:p>
      </dsp:txBody>
      <dsp:txXfrm>
        <a:off x="0" y="531"/>
        <a:ext cx="10515600" cy="621467"/>
      </dsp:txXfrm>
    </dsp:sp>
    <dsp:sp modelId="{AF7BD51C-5538-1F4F-BE08-19955C77F711}">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56B75-536A-C449-801C-CFC8D5AED37F}">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b="0" i="0" u="none" kern="1200"/>
            <a:t>质押合同一般包括下列条款</a:t>
          </a:r>
          <a:r>
            <a:rPr lang="en-US" altLang="zh-CN" sz="2300" b="0" i="0" u="none" kern="1200"/>
            <a:t>:</a:t>
          </a:r>
        </a:p>
      </dsp:txBody>
      <dsp:txXfrm>
        <a:off x="0" y="621999"/>
        <a:ext cx="10515600" cy="621467"/>
      </dsp:txXfrm>
    </dsp:sp>
    <dsp:sp modelId="{2F72082A-9FDE-E04B-A24F-160DEAD37CDC}">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1C569-3C32-464A-BC09-A7F51AE67D96}">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b="0" i="0" u="none" kern="1200"/>
            <a:t>(</a:t>
          </a:r>
          <a:r>
            <a:rPr lang="zh-CN" altLang="en-US" sz="2300" b="0" i="0" u="none" kern="1200"/>
            <a:t>一</a:t>
          </a:r>
          <a:r>
            <a:rPr lang="en-US" altLang="zh-CN" sz="2300" b="0" i="0" u="none" kern="1200"/>
            <a:t>)</a:t>
          </a:r>
          <a:r>
            <a:rPr lang="zh-CN" altLang="en-US" sz="2300" b="0" i="0" u="none" kern="1200"/>
            <a:t>被担保债权的种类和数额</a:t>
          </a:r>
          <a:r>
            <a:rPr lang="en-US" altLang="zh-CN" sz="2300" b="0" i="0" u="none" kern="1200"/>
            <a:t>;</a:t>
          </a:r>
        </a:p>
      </dsp:txBody>
      <dsp:txXfrm>
        <a:off x="0" y="1243467"/>
        <a:ext cx="10515600" cy="621467"/>
      </dsp:txXfrm>
    </dsp:sp>
    <dsp:sp modelId="{CB6AC57F-8CD8-D64A-B92F-310547765AD9}">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A0E3E-05A7-4E46-AE23-FDD40382E920}">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b="0" i="0" u="none" kern="1200"/>
            <a:t>(</a:t>
          </a:r>
          <a:r>
            <a:rPr lang="zh-CN" altLang="en-US" sz="2300" b="0" i="0" u="none" kern="1200"/>
            <a:t>二</a:t>
          </a:r>
          <a:r>
            <a:rPr lang="en-US" altLang="zh-CN" sz="2300" b="0" i="0" u="none" kern="1200"/>
            <a:t>)</a:t>
          </a:r>
          <a:r>
            <a:rPr lang="zh-CN" altLang="en-US" sz="2300" b="0" i="0" u="none" kern="1200"/>
            <a:t>债务人履行债务的期限</a:t>
          </a:r>
          <a:r>
            <a:rPr lang="en-US" altLang="zh-CN" sz="2300" b="0" i="0" u="none" kern="1200"/>
            <a:t>;</a:t>
          </a:r>
        </a:p>
      </dsp:txBody>
      <dsp:txXfrm>
        <a:off x="0" y="1864935"/>
        <a:ext cx="10515600" cy="621467"/>
      </dsp:txXfrm>
    </dsp:sp>
    <dsp:sp modelId="{4651F69F-6B22-D44A-BAF1-7C39B6BF9360}">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83D0D-B891-6E47-84A4-4093D55B5CB0}">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b="0" i="0" u="none" kern="1200"/>
            <a:t>(</a:t>
          </a:r>
          <a:r>
            <a:rPr lang="zh-CN" altLang="en-US" sz="2300" b="0" i="0" u="none" kern="1200"/>
            <a:t>三</a:t>
          </a:r>
          <a:r>
            <a:rPr lang="en-US" altLang="zh-CN" sz="2300" b="0" i="0" u="none" kern="1200"/>
            <a:t>)</a:t>
          </a:r>
          <a:r>
            <a:rPr lang="zh-CN" altLang="en-US" sz="2300" b="0" i="0" u="none" kern="1200"/>
            <a:t>质押财产的名称、数量等情况</a:t>
          </a:r>
          <a:r>
            <a:rPr lang="en-US" altLang="zh-CN" sz="2300" b="0" i="0" u="none" kern="1200"/>
            <a:t>;</a:t>
          </a:r>
        </a:p>
      </dsp:txBody>
      <dsp:txXfrm>
        <a:off x="0" y="2486402"/>
        <a:ext cx="10515600" cy="621467"/>
      </dsp:txXfrm>
    </dsp:sp>
    <dsp:sp modelId="{2C5ECBA3-0A6B-D542-8DFD-9B038FA32112}">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B64D6-A52D-4B4D-9C68-4C62C1E1B5F2}">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b="0" i="0" u="none" kern="1200"/>
            <a:t>(</a:t>
          </a:r>
          <a:r>
            <a:rPr lang="zh-CN" altLang="en-US" sz="2300" b="0" i="0" u="none" kern="1200"/>
            <a:t>四</a:t>
          </a:r>
          <a:r>
            <a:rPr lang="en-US" altLang="zh-CN" sz="2300" b="0" i="0" u="none" kern="1200"/>
            <a:t>)</a:t>
          </a:r>
          <a:r>
            <a:rPr lang="zh-CN" altLang="en-US" sz="2300" b="0" i="0" u="none" kern="1200"/>
            <a:t>担保的范围</a:t>
          </a:r>
          <a:r>
            <a:rPr lang="en-US" altLang="zh-CN" sz="2300" b="0" i="0" u="none" kern="1200"/>
            <a:t>;</a:t>
          </a:r>
        </a:p>
      </dsp:txBody>
      <dsp:txXfrm>
        <a:off x="0" y="3107870"/>
        <a:ext cx="10515600" cy="621467"/>
      </dsp:txXfrm>
    </dsp:sp>
    <dsp:sp modelId="{FF0BAFEF-F083-1846-A92D-D20F20C2AF20}">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DB0A9-2175-F046-A310-DD9A677C0303}">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altLang="zh-CN" sz="2300" b="0" i="0" u="none" kern="1200"/>
            <a:t>(</a:t>
          </a:r>
          <a:r>
            <a:rPr lang="zh-CN" altLang="en-US" sz="2300" b="0" i="0" u="none" kern="1200"/>
            <a:t>五</a:t>
          </a:r>
          <a:r>
            <a:rPr lang="en-US" altLang="zh-CN" sz="2300" b="0" i="0" u="none" kern="1200"/>
            <a:t>)</a:t>
          </a:r>
          <a:r>
            <a:rPr lang="zh-CN" altLang="en-US" sz="2300" b="0" i="0" u="none" kern="1200"/>
            <a:t>质押财产交付的时间、方式。</a:t>
          </a:r>
        </a:p>
      </dsp:txBody>
      <dsp:txXfrm>
        <a:off x="0" y="3729338"/>
        <a:ext cx="10515600" cy="62146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785BB-2857-C748-A77A-56D1543A6488}">
      <dsp:nvSpPr>
        <dsp:cNvPr id="0" name=""/>
        <dsp:cNvSpPr/>
      </dsp:nvSpPr>
      <dsp:spPr>
        <a:xfrm>
          <a:off x="0" y="231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4B392-6561-7349-95E1-566430E97137}">
      <dsp:nvSpPr>
        <dsp:cNvPr id="0" name=""/>
        <dsp:cNvSpPr/>
      </dsp:nvSpPr>
      <dsp:spPr>
        <a:xfrm>
          <a:off x="0" y="2310"/>
          <a:ext cx="6383996" cy="1275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dirty="0"/>
            <a:t>第四百二十八条　</a:t>
          </a:r>
          <a:r>
            <a:rPr lang="en-US" altLang="zh-CN" sz="1900" b="0" i="0" u="none" kern="1200" dirty="0"/>
            <a:t>【</a:t>
          </a:r>
          <a:r>
            <a:rPr lang="zh-CN" altLang="en-US" sz="1900" b="0" i="0" u="none" kern="1200" dirty="0"/>
            <a:t>流质</a:t>
          </a:r>
          <a:r>
            <a:rPr lang="en-US" altLang="zh-CN" sz="1900" b="0" i="0" u="none" kern="1200" dirty="0"/>
            <a:t>】</a:t>
          </a:r>
          <a:r>
            <a:rPr lang="zh-CN" altLang="en-US" sz="1900" b="0" i="0" u="none" kern="1200" dirty="0"/>
            <a:t>质权人在债务履行期限届满前</a:t>
          </a:r>
          <a:r>
            <a:rPr lang="en-US" altLang="zh-CN" sz="1900" b="0" i="0" u="none" kern="1200" dirty="0"/>
            <a:t>,</a:t>
          </a:r>
          <a:r>
            <a:rPr lang="zh-CN" altLang="en-US" sz="1900" b="0" i="0" u="none" kern="1200" dirty="0"/>
            <a:t>与出质人约定债务人不履行到期债务时质押财产归债权人所有的</a:t>
          </a:r>
          <a:r>
            <a:rPr lang="en-US" altLang="zh-CN" sz="1900" b="0" i="0" u="none" kern="1200" dirty="0"/>
            <a:t>,</a:t>
          </a:r>
          <a:r>
            <a:rPr lang="zh-CN" altLang="en-US" sz="1900" b="0" i="0" u="none" kern="1200" dirty="0"/>
            <a:t>只能依法就质押财产优先受偿。</a:t>
          </a:r>
        </a:p>
      </dsp:txBody>
      <dsp:txXfrm>
        <a:off x="0" y="2310"/>
        <a:ext cx="6383996" cy="1275204"/>
      </dsp:txXfrm>
    </dsp:sp>
    <dsp:sp modelId="{0E5969B7-9668-834A-8AFF-4109A2A8AE8E}">
      <dsp:nvSpPr>
        <dsp:cNvPr id="0" name=""/>
        <dsp:cNvSpPr/>
      </dsp:nvSpPr>
      <dsp:spPr>
        <a:xfrm>
          <a:off x="0" y="1277514"/>
          <a:ext cx="63964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2681F-6A76-CB4C-9910-5F05CA2F841E}">
      <dsp:nvSpPr>
        <dsp:cNvPr id="0" name=""/>
        <dsp:cNvSpPr/>
      </dsp:nvSpPr>
      <dsp:spPr>
        <a:xfrm>
          <a:off x="0" y="1277514"/>
          <a:ext cx="6396484" cy="10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第四百二十九条　</a:t>
          </a:r>
          <a:r>
            <a:rPr lang="en-US" altLang="zh-CN" sz="1900" b="0" i="0" u="none" kern="1200"/>
            <a:t>【</a:t>
          </a:r>
          <a:r>
            <a:rPr lang="zh-CN" altLang="en-US" sz="1900" b="0" i="0" u="none" kern="1200"/>
            <a:t>质权生效时间</a:t>
          </a:r>
          <a:r>
            <a:rPr lang="en-US" altLang="zh-CN" sz="1900" b="0" i="0" u="none" kern="1200"/>
            <a:t>】</a:t>
          </a:r>
          <a:r>
            <a:rPr lang="zh-CN" altLang="en-US" sz="1900" b="0" i="0" u="none" kern="1200"/>
            <a:t>质权自出质人交付质押财产时设立。</a:t>
          </a:r>
        </a:p>
      </dsp:txBody>
      <dsp:txXfrm>
        <a:off x="0" y="1277514"/>
        <a:ext cx="6396484" cy="1074236"/>
      </dsp:txXfrm>
    </dsp:sp>
    <dsp:sp modelId="{EE57E4B1-25F1-C544-9175-2D52B6FCA39F}">
      <dsp:nvSpPr>
        <dsp:cNvPr id="0" name=""/>
        <dsp:cNvSpPr/>
      </dsp:nvSpPr>
      <dsp:spPr>
        <a:xfrm>
          <a:off x="0" y="2351750"/>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F6E4E-414E-7049-90C8-F208B433EBA4}">
      <dsp:nvSpPr>
        <dsp:cNvPr id="0" name=""/>
        <dsp:cNvSpPr/>
      </dsp:nvSpPr>
      <dsp:spPr>
        <a:xfrm>
          <a:off x="0" y="2351750"/>
          <a:ext cx="6396484" cy="10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第四百三十条　</a:t>
          </a:r>
          <a:r>
            <a:rPr lang="en-US" altLang="zh-CN" sz="1900" b="0" i="0" u="none" kern="1200"/>
            <a:t>【</a:t>
          </a:r>
          <a:r>
            <a:rPr lang="zh-CN" altLang="en-US" sz="1900" b="0" i="0" u="none" kern="1200"/>
            <a:t>质权人孳息收取权及孳息首要清偿用途</a:t>
          </a:r>
          <a:r>
            <a:rPr lang="en-US" altLang="zh-CN" sz="1900" b="0" i="0" u="none" kern="1200"/>
            <a:t>】</a:t>
          </a:r>
          <a:r>
            <a:rPr lang="zh-CN" altLang="en-US" sz="1900" b="0" i="0" u="none" kern="1200"/>
            <a:t>质权人有权收取质押财产的孳息</a:t>
          </a:r>
          <a:r>
            <a:rPr lang="en-US" altLang="zh-CN" sz="1900" b="0" i="0" u="none" kern="1200"/>
            <a:t>,</a:t>
          </a:r>
          <a:r>
            <a:rPr lang="zh-CN" altLang="en-US" sz="1900" b="0" i="0" u="none" kern="1200"/>
            <a:t>但是合同另有约定的除外。</a:t>
          </a:r>
        </a:p>
      </dsp:txBody>
      <dsp:txXfrm>
        <a:off x="0" y="2351750"/>
        <a:ext cx="6396484" cy="1074236"/>
      </dsp:txXfrm>
    </dsp:sp>
    <dsp:sp modelId="{40625E07-E62B-964D-8797-F644E13C5609}">
      <dsp:nvSpPr>
        <dsp:cNvPr id="0" name=""/>
        <dsp:cNvSpPr/>
      </dsp:nvSpPr>
      <dsp:spPr>
        <a:xfrm>
          <a:off x="0" y="3425987"/>
          <a:ext cx="63964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44CC1-605C-404D-B2E3-46701C5A0CFA}">
      <dsp:nvSpPr>
        <dsp:cNvPr id="0" name=""/>
        <dsp:cNvSpPr/>
      </dsp:nvSpPr>
      <dsp:spPr>
        <a:xfrm>
          <a:off x="0" y="3425987"/>
          <a:ext cx="6396484" cy="10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前款规定的孳息应当先充抵收取孳息的费用。</a:t>
          </a:r>
        </a:p>
      </dsp:txBody>
      <dsp:txXfrm>
        <a:off x="0" y="3425987"/>
        <a:ext cx="6396484" cy="1074236"/>
      </dsp:txXfrm>
    </dsp:sp>
    <dsp:sp modelId="{28AC40EC-1D76-B944-9AF3-62DADEEE8510}">
      <dsp:nvSpPr>
        <dsp:cNvPr id="0" name=""/>
        <dsp:cNvSpPr/>
      </dsp:nvSpPr>
      <dsp:spPr>
        <a:xfrm>
          <a:off x="0" y="4500223"/>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CC6B02-BB87-9E4A-8C7C-F0802017D161}">
      <dsp:nvSpPr>
        <dsp:cNvPr id="0" name=""/>
        <dsp:cNvSpPr/>
      </dsp:nvSpPr>
      <dsp:spPr>
        <a:xfrm>
          <a:off x="0" y="4500223"/>
          <a:ext cx="6396484" cy="10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b="0" i="0" u="none" kern="1200"/>
            <a:t>第四百三十一条　</a:t>
          </a:r>
          <a:r>
            <a:rPr lang="en-US" altLang="zh-CN" sz="1900" b="0" i="0" u="none" kern="1200"/>
            <a:t>【</a:t>
          </a:r>
          <a:r>
            <a:rPr lang="zh-CN" altLang="en-US" sz="1900" b="0" i="0" u="none" kern="1200"/>
            <a:t>质权人擅自使用、处分质押财产的责任</a:t>
          </a:r>
          <a:r>
            <a:rPr lang="en-US" altLang="zh-CN" sz="1900" b="0" i="0" u="none" kern="1200"/>
            <a:t>】</a:t>
          </a:r>
          <a:r>
            <a:rPr lang="zh-CN" altLang="en-US" sz="1900" b="0" i="0" u="none" kern="1200"/>
            <a:t>质权人在质权存续期间</a:t>
          </a:r>
          <a:r>
            <a:rPr lang="en-US" altLang="zh-CN" sz="1900" b="0" i="0" u="none" kern="1200"/>
            <a:t>,</a:t>
          </a:r>
          <a:r>
            <a:rPr lang="zh-CN" altLang="en-US" sz="1900" b="0" i="0" u="none" kern="1200"/>
            <a:t>未经出质人同意</a:t>
          </a:r>
          <a:r>
            <a:rPr lang="en-US" altLang="zh-CN" sz="1900" b="0" i="0" u="none" kern="1200"/>
            <a:t>,</a:t>
          </a:r>
          <a:r>
            <a:rPr lang="zh-CN" altLang="en-US" sz="1900" b="0" i="0" u="none" kern="1200"/>
            <a:t>擅自使用、处分质押财产</a:t>
          </a:r>
          <a:r>
            <a:rPr lang="en-US" altLang="zh-CN" sz="1900" b="0" i="0" u="none" kern="1200"/>
            <a:t>,</a:t>
          </a:r>
          <a:r>
            <a:rPr lang="zh-CN" altLang="en-US" sz="1900" b="0" i="0" u="none" kern="1200"/>
            <a:t>造成出质人损害的</a:t>
          </a:r>
          <a:r>
            <a:rPr lang="en-US" altLang="zh-CN" sz="1900" b="0" i="0" u="none" kern="1200"/>
            <a:t>,</a:t>
          </a:r>
          <a:r>
            <a:rPr lang="zh-CN" altLang="en-US" sz="1900" b="0" i="0" u="none" kern="1200"/>
            <a:t>应当承担赔偿责任。</a:t>
          </a:r>
        </a:p>
      </dsp:txBody>
      <dsp:txXfrm>
        <a:off x="0" y="4500223"/>
        <a:ext cx="6396484" cy="1074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08845-7BE6-3640-B26B-E66234951EC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4D015-1EC7-AF4B-AF84-7CC141A511E8}">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第二百一十八条　</a:t>
          </a:r>
          <a:r>
            <a:rPr lang="en-US" altLang="zh-CN" sz="1800" b="0" i="0" u="none" kern="1200"/>
            <a:t>【</a:t>
          </a:r>
          <a:r>
            <a:rPr lang="zh-CN" altLang="en-US" sz="1800" b="0" i="0" u="none" kern="1200"/>
            <a:t>不动产登记资料的查询、复制</a:t>
          </a:r>
          <a:r>
            <a:rPr lang="en-US" altLang="zh-CN" sz="1800" b="0" i="0" u="none" kern="1200"/>
            <a:t>】</a:t>
          </a:r>
          <a:r>
            <a:rPr lang="zh-CN" altLang="en-US" sz="1800" b="0" i="0" u="none" kern="1200"/>
            <a:t>权利人、利害关系人可以申请查询、复制不动产登记资料</a:t>
          </a:r>
          <a:r>
            <a:rPr lang="en-US" altLang="zh-CN" sz="1800" b="0" i="0" u="none" kern="1200"/>
            <a:t>,</a:t>
          </a:r>
          <a:r>
            <a:rPr lang="zh-CN" altLang="en-US" sz="1800" b="0" i="0" u="none" kern="1200"/>
            <a:t>登记机构应当提供。</a:t>
          </a:r>
        </a:p>
      </dsp:txBody>
      <dsp:txXfrm>
        <a:off x="0" y="0"/>
        <a:ext cx="6492875" cy="1276350"/>
      </dsp:txXfrm>
    </dsp:sp>
    <dsp:sp modelId="{B773FA69-AA1B-1643-952D-B78E2E6115A0}">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7551B-F807-454A-B92F-F66702CBD64A}">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第二百一十九条　</a:t>
          </a:r>
          <a:r>
            <a:rPr lang="en-US" altLang="zh-CN" sz="1800" b="0" i="0" u="none" kern="1200"/>
            <a:t>【</a:t>
          </a:r>
          <a:r>
            <a:rPr lang="zh-CN" altLang="en-US" sz="1800" b="0" i="0" u="none" kern="1200"/>
            <a:t>不动产登记资料的合理使用</a:t>
          </a:r>
          <a:r>
            <a:rPr lang="en-US" altLang="zh-CN" sz="1800" b="0" i="0" u="none" kern="1200"/>
            <a:t>】</a:t>
          </a:r>
          <a:r>
            <a:rPr lang="zh-CN" altLang="en-US" sz="1800" b="0" i="0" u="none" kern="1200"/>
            <a:t>利害关系人不得公开、非法使用权利人的不动产登记资料。</a:t>
          </a:r>
        </a:p>
      </dsp:txBody>
      <dsp:txXfrm>
        <a:off x="0" y="1276350"/>
        <a:ext cx="6492875" cy="1276350"/>
      </dsp:txXfrm>
    </dsp:sp>
    <dsp:sp modelId="{AE277BF8-CB85-204C-A134-488E5554FB40}">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A1597-69C2-D44F-8ADB-63F3DCAD589A}">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第二百二十条　</a:t>
          </a:r>
          <a:r>
            <a:rPr lang="en-US" altLang="zh-CN" sz="1800" b="0" i="0" u="none" kern="1200"/>
            <a:t>【</a:t>
          </a:r>
          <a:r>
            <a:rPr lang="zh-CN" altLang="en-US" sz="1800" b="0" i="0" u="none" kern="1200"/>
            <a:t>更正登记与异议登记</a:t>
          </a:r>
          <a:r>
            <a:rPr lang="en-US" altLang="zh-CN" sz="1800" b="0" i="0" u="none" kern="1200"/>
            <a:t>】</a:t>
          </a:r>
          <a:r>
            <a:rPr lang="zh-CN" altLang="en-US" sz="1800" b="0" i="0" u="none" kern="1200"/>
            <a:t>权利人、利害关系人认为不动产登记簿记载的事项错误的</a:t>
          </a:r>
          <a:r>
            <a:rPr lang="en-US" altLang="zh-CN" sz="1800" b="0" i="0" u="none" kern="1200"/>
            <a:t>,</a:t>
          </a:r>
          <a:r>
            <a:rPr lang="zh-CN" altLang="en-US" sz="1800" b="0" i="0" u="none" kern="1200"/>
            <a:t>可以申请更正登记。不动产登记簿记载的权利人书面同意更正或者有证据证明登记确有错误的</a:t>
          </a:r>
          <a:r>
            <a:rPr lang="en-US" altLang="zh-CN" sz="1800" b="0" i="0" u="none" kern="1200"/>
            <a:t>,</a:t>
          </a:r>
          <a:r>
            <a:rPr lang="zh-CN" altLang="en-US" sz="1800" b="0" i="0" u="none" kern="1200"/>
            <a:t>登记机构应当予以更正。</a:t>
          </a:r>
        </a:p>
      </dsp:txBody>
      <dsp:txXfrm>
        <a:off x="0" y="2552700"/>
        <a:ext cx="6492875" cy="1276350"/>
      </dsp:txXfrm>
    </dsp:sp>
    <dsp:sp modelId="{31743996-625C-D048-BBBC-85EEA82D8FF6}">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B5C59-A16E-DA4D-B1B9-7298747A92A8}">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不动产登记簿记载的权利人不同意更正的</a:t>
          </a:r>
          <a:r>
            <a:rPr lang="en-US" altLang="zh-CN" sz="1800" b="0" i="0" u="none" kern="1200"/>
            <a:t>,</a:t>
          </a:r>
          <a:r>
            <a:rPr lang="zh-CN" altLang="en-US" sz="1800" b="0" i="0" u="none" kern="1200"/>
            <a:t>利害关系人可以申请异议登记。登记机构予以异议登记</a:t>
          </a:r>
          <a:r>
            <a:rPr lang="en-US" altLang="zh-CN" sz="1800" b="0" i="0" u="none" kern="1200"/>
            <a:t>,</a:t>
          </a:r>
          <a:r>
            <a:rPr lang="zh-CN" altLang="en-US" sz="1800" b="0" i="0" u="none" kern="1200"/>
            <a:t>申请人自异议登记之日起十五日内不提起诉讼的</a:t>
          </a:r>
          <a:r>
            <a:rPr lang="en-US" altLang="zh-CN" sz="1800" b="0" i="0" u="none" kern="1200"/>
            <a:t>,</a:t>
          </a:r>
          <a:r>
            <a:rPr lang="zh-CN" altLang="en-US" sz="1800" b="0" i="0" u="none" kern="1200"/>
            <a:t>异议登记失效。异议登记不当</a:t>
          </a:r>
          <a:r>
            <a:rPr lang="en-US" altLang="zh-CN" sz="1800" b="0" i="0" u="none" kern="1200"/>
            <a:t>,</a:t>
          </a:r>
          <a:r>
            <a:rPr lang="zh-CN" altLang="en-US" sz="1800" b="0" i="0" u="none" kern="1200"/>
            <a:t>造成权利人损害的</a:t>
          </a:r>
          <a:r>
            <a:rPr lang="en-US" altLang="zh-CN" sz="1800" b="0" i="0" u="none" kern="1200"/>
            <a:t>,</a:t>
          </a:r>
          <a:r>
            <a:rPr lang="zh-CN" altLang="en-US" sz="1800" b="0" i="0" u="none" kern="1200"/>
            <a:t>权利人可以向申请人请求损害赔偿。</a:t>
          </a:r>
        </a:p>
      </dsp:txBody>
      <dsp:txXfrm>
        <a:off x="0" y="3829050"/>
        <a:ext cx="6492875" cy="1276350"/>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FAE55-D5FE-7845-989B-D2052EB23747}">
      <dsp:nvSpPr>
        <dsp:cNvPr id="0" name=""/>
        <dsp:cNvSpPr/>
      </dsp:nvSpPr>
      <dsp:spPr>
        <a:xfrm>
          <a:off x="0" y="8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10C4F-4F71-5D41-94D0-DE4CE467C9CB}">
      <dsp:nvSpPr>
        <dsp:cNvPr id="0" name=""/>
        <dsp:cNvSpPr/>
      </dsp:nvSpPr>
      <dsp:spPr>
        <a:xfrm>
          <a:off x="0" y="859"/>
          <a:ext cx="10515600" cy="77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第四百三十二条　</a:t>
          </a:r>
          <a:r>
            <a:rPr lang="en-US" altLang="zh-CN" sz="1800" b="0" i="0" u="none" kern="1200"/>
            <a:t>【</a:t>
          </a:r>
          <a:r>
            <a:rPr lang="zh-CN" altLang="en-US" sz="1800" b="0" i="0" u="none" kern="1200"/>
            <a:t>质权人的保管义务和赔偿责任</a:t>
          </a:r>
          <a:r>
            <a:rPr lang="en-US" altLang="zh-CN" sz="1800" b="0" i="0" u="none" kern="1200"/>
            <a:t>】</a:t>
          </a:r>
          <a:r>
            <a:rPr lang="zh-CN" altLang="en-US" sz="1800" b="0" i="0" u="none" kern="1200"/>
            <a:t>质权人负有妥善保管质押财产的义务</a:t>
          </a:r>
          <a:r>
            <a:rPr lang="en-US" altLang="zh-CN" sz="1800" b="0" i="0" u="none" kern="1200"/>
            <a:t>;</a:t>
          </a:r>
          <a:r>
            <a:rPr lang="zh-CN" altLang="en-US" sz="1800" b="0" i="0" u="none" kern="1200"/>
            <a:t>因保管不善致使质押财产毁损、灭失的</a:t>
          </a:r>
          <a:r>
            <a:rPr lang="en-US" altLang="zh-CN" sz="1800" b="0" i="0" u="none" kern="1200"/>
            <a:t>,</a:t>
          </a:r>
          <a:r>
            <a:rPr lang="zh-CN" altLang="en-US" sz="1800" b="0" i="0" u="none" kern="1200"/>
            <a:t>应当承担赔偿责任。</a:t>
          </a:r>
        </a:p>
      </dsp:txBody>
      <dsp:txXfrm>
        <a:off x="0" y="859"/>
        <a:ext cx="10515600" cy="773382"/>
      </dsp:txXfrm>
    </dsp:sp>
    <dsp:sp modelId="{ECDFDA9F-1C73-9243-951A-5A172882DA12}">
      <dsp:nvSpPr>
        <dsp:cNvPr id="0" name=""/>
        <dsp:cNvSpPr/>
      </dsp:nvSpPr>
      <dsp:spPr>
        <a:xfrm>
          <a:off x="0" y="7742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C40EA-BFCC-4B4C-B043-FDBA2917C877}">
      <dsp:nvSpPr>
        <dsp:cNvPr id="0" name=""/>
        <dsp:cNvSpPr/>
      </dsp:nvSpPr>
      <dsp:spPr>
        <a:xfrm>
          <a:off x="0" y="774242"/>
          <a:ext cx="10515600" cy="77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质权人的行为可能使质押财产毁损、灭失的</a:t>
          </a:r>
          <a:r>
            <a:rPr lang="en-US" altLang="zh-CN" sz="1800" b="0" i="0" u="none" kern="1200"/>
            <a:t>,</a:t>
          </a:r>
          <a:r>
            <a:rPr lang="zh-CN" altLang="en-US" sz="1800" b="0" i="0" u="none" kern="1200"/>
            <a:t>出质人可以请求质权人将质押财产提存</a:t>
          </a:r>
          <a:r>
            <a:rPr lang="en-US" altLang="zh-CN" sz="1800" b="0" i="0" u="none" kern="1200"/>
            <a:t>,</a:t>
          </a:r>
          <a:r>
            <a:rPr lang="zh-CN" altLang="en-US" sz="1800" b="0" i="0" u="none" kern="1200"/>
            <a:t>或者请求提前清偿债务并返还质押财产。</a:t>
          </a:r>
        </a:p>
      </dsp:txBody>
      <dsp:txXfrm>
        <a:off x="0" y="774242"/>
        <a:ext cx="10515600" cy="773382"/>
      </dsp:txXfrm>
    </dsp:sp>
    <dsp:sp modelId="{EC7D74EA-8D7F-584C-9EA8-6E56A6341FAE}">
      <dsp:nvSpPr>
        <dsp:cNvPr id="0" name=""/>
        <dsp:cNvSpPr/>
      </dsp:nvSpPr>
      <dsp:spPr>
        <a:xfrm>
          <a:off x="0" y="15476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D3CD5-50C1-D64C-BCB7-22DA634D39E6}">
      <dsp:nvSpPr>
        <dsp:cNvPr id="0" name=""/>
        <dsp:cNvSpPr/>
      </dsp:nvSpPr>
      <dsp:spPr>
        <a:xfrm>
          <a:off x="0" y="1547624"/>
          <a:ext cx="10495071" cy="1256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第四百三十三条　</a:t>
          </a:r>
          <a:r>
            <a:rPr lang="en-US" altLang="zh-CN" sz="1800" b="0" i="0" u="none" kern="1200" dirty="0"/>
            <a:t>【</a:t>
          </a:r>
          <a:r>
            <a:rPr lang="zh-CN" altLang="en-US" sz="1800" b="0" i="0" u="none" kern="1200" dirty="0"/>
            <a:t>质权的保护</a:t>
          </a:r>
          <a:r>
            <a:rPr lang="en-US" altLang="zh-CN" sz="1800" b="0" i="0" u="none" kern="1200" dirty="0"/>
            <a:t>】</a:t>
          </a:r>
          <a:r>
            <a:rPr lang="zh-CN" altLang="en-US" sz="1800" b="0" i="0" u="none" kern="1200" dirty="0"/>
            <a:t>因不可归责于质权人的事由可能使质押财产毁损或者价值明显减少</a:t>
          </a:r>
          <a:r>
            <a:rPr lang="en-US" altLang="zh-CN" sz="1800" b="0" i="0" u="none" kern="1200" dirty="0"/>
            <a:t>,</a:t>
          </a:r>
          <a:r>
            <a:rPr lang="zh-CN" altLang="en-US" sz="1800" b="0" i="0" u="none" kern="1200" dirty="0"/>
            <a:t>足以危害质权人权利的</a:t>
          </a:r>
          <a:r>
            <a:rPr lang="en-US" altLang="zh-CN" sz="1800" b="0" i="0" u="none" kern="1200" dirty="0"/>
            <a:t>,</a:t>
          </a:r>
          <a:r>
            <a:rPr lang="zh-CN" altLang="en-US" sz="1800" b="0" i="0" u="none" kern="1200" dirty="0"/>
            <a:t>质权人有权请求出质人提供相应的担保</a:t>
          </a:r>
          <a:r>
            <a:rPr lang="en-US" altLang="zh-CN" sz="1800" b="0" i="0" u="none" kern="1200" dirty="0"/>
            <a:t>;</a:t>
          </a:r>
          <a:r>
            <a:rPr lang="zh-CN" altLang="en-US" sz="1800" b="0" i="0" u="none" kern="1200" dirty="0"/>
            <a:t>出质人不提供的</a:t>
          </a:r>
          <a:r>
            <a:rPr lang="en-US" altLang="zh-CN" sz="1800" b="0" i="0" u="none" kern="1200" dirty="0"/>
            <a:t>,</a:t>
          </a:r>
          <a:r>
            <a:rPr lang="zh-CN" altLang="en-US" sz="1800" b="0" i="0" u="none" kern="1200" dirty="0"/>
            <a:t>质权人可以拍卖、变卖质押财产</a:t>
          </a:r>
          <a:r>
            <a:rPr lang="en-US" altLang="zh-CN" sz="1800" b="0" i="0" u="none" kern="1200" dirty="0"/>
            <a:t>,</a:t>
          </a:r>
          <a:r>
            <a:rPr lang="zh-CN" altLang="en-US" sz="1800" b="0" i="0" u="none" kern="1200" dirty="0"/>
            <a:t>并与出质人协议将拍卖、变卖所得的价款提前清偿债务或者提存。</a:t>
          </a:r>
        </a:p>
      </dsp:txBody>
      <dsp:txXfrm>
        <a:off x="0" y="1547624"/>
        <a:ext cx="10495071" cy="1256088"/>
      </dsp:txXfrm>
    </dsp:sp>
    <dsp:sp modelId="{C2D6618E-7CD1-0141-85B3-C03D142E4F49}">
      <dsp:nvSpPr>
        <dsp:cNvPr id="0" name=""/>
        <dsp:cNvSpPr/>
      </dsp:nvSpPr>
      <dsp:spPr>
        <a:xfrm>
          <a:off x="0" y="28037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87EE1-9FD6-4442-AF56-01B8E2CCB7CF}">
      <dsp:nvSpPr>
        <dsp:cNvPr id="0" name=""/>
        <dsp:cNvSpPr/>
      </dsp:nvSpPr>
      <dsp:spPr>
        <a:xfrm>
          <a:off x="0" y="2803713"/>
          <a:ext cx="10515600" cy="77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第四百三十四条　</a:t>
          </a:r>
          <a:r>
            <a:rPr lang="en-US" altLang="zh-CN" sz="1800" b="0" i="0" u="none" kern="1200"/>
            <a:t>【</a:t>
          </a:r>
          <a:r>
            <a:rPr lang="zh-CN" altLang="en-US" sz="1800" b="0" i="0" u="none" kern="1200"/>
            <a:t>责任转质</a:t>
          </a:r>
          <a:r>
            <a:rPr lang="en-US" altLang="zh-CN" sz="1800" b="0" i="0" u="none" kern="1200"/>
            <a:t>】</a:t>
          </a:r>
          <a:r>
            <a:rPr lang="zh-CN" altLang="en-US" sz="1800" b="0" i="0" u="none" kern="1200"/>
            <a:t>质权人在质权存续期间</a:t>
          </a:r>
          <a:r>
            <a:rPr lang="en-US" altLang="zh-CN" sz="1800" b="0" i="0" u="none" kern="1200"/>
            <a:t>,</a:t>
          </a:r>
          <a:r>
            <a:rPr lang="zh-CN" altLang="en-US" sz="1800" b="0" i="0" u="none" kern="1200"/>
            <a:t>未经出质人同意转质</a:t>
          </a:r>
          <a:r>
            <a:rPr lang="en-US" altLang="zh-CN" sz="1800" b="0" i="0" u="none" kern="1200"/>
            <a:t>,</a:t>
          </a:r>
          <a:r>
            <a:rPr lang="zh-CN" altLang="en-US" sz="1800" b="0" i="0" u="none" kern="1200"/>
            <a:t>造成质押财产毁损、灭失的</a:t>
          </a:r>
          <a:r>
            <a:rPr lang="en-US" altLang="zh-CN" sz="1800" b="0" i="0" u="none" kern="1200"/>
            <a:t>,</a:t>
          </a:r>
          <a:r>
            <a:rPr lang="zh-CN" altLang="en-US" sz="1800" b="0" i="0" u="none" kern="1200"/>
            <a:t>应当承担赔偿责任。</a:t>
          </a:r>
        </a:p>
      </dsp:txBody>
      <dsp:txXfrm>
        <a:off x="0" y="2803713"/>
        <a:ext cx="10515600" cy="773382"/>
      </dsp:txXfrm>
    </dsp:sp>
    <dsp:sp modelId="{CF41E596-3588-9244-84BB-F10606F4A5D9}">
      <dsp:nvSpPr>
        <dsp:cNvPr id="0" name=""/>
        <dsp:cNvSpPr/>
      </dsp:nvSpPr>
      <dsp:spPr>
        <a:xfrm>
          <a:off x="0" y="35770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FE098-8E5B-C542-9CC6-AF2CBC6B82F9}">
      <dsp:nvSpPr>
        <dsp:cNvPr id="0" name=""/>
        <dsp:cNvSpPr/>
      </dsp:nvSpPr>
      <dsp:spPr>
        <a:xfrm>
          <a:off x="0" y="3577095"/>
          <a:ext cx="10515600" cy="77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第四百三十五条　</a:t>
          </a:r>
          <a:r>
            <a:rPr lang="en-US" altLang="zh-CN" sz="1800" b="0" i="0" u="none" kern="1200"/>
            <a:t>【</a:t>
          </a:r>
          <a:r>
            <a:rPr lang="zh-CN" altLang="en-US" sz="1800" b="0" i="0" u="none" kern="1200"/>
            <a:t>质权的放弃</a:t>
          </a:r>
          <a:r>
            <a:rPr lang="en-US" altLang="zh-CN" sz="1800" b="0" i="0" u="none" kern="1200"/>
            <a:t>】</a:t>
          </a:r>
          <a:r>
            <a:rPr lang="zh-CN" altLang="en-US" sz="1800" b="0" i="0" u="none" kern="1200"/>
            <a:t>质权人可以放弃质权。债务人以自己的财产出质</a:t>
          </a:r>
          <a:r>
            <a:rPr lang="en-US" altLang="zh-CN" sz="1800" b="0" i="0" u="none" kern="1200"/>
            <a:t>,</a:t>
          </a:r>
          <a:r>
            <a:rPr lang="zh-CN" altLang="en-US" sz="1800" b="0" i="0" u="none" kern="1200"/>
            <a:t>质权人放弃该质权的</a:t>
          </a:r>
          <a:r>
            <a:rPr lang="en-US" altLang="zh-CN" sz="1800" b="0" i="0" u="none" kern="1200"/>
            <a:t>,</a:t>
          </a:r>
          <a:r>
            <a:rPr lang="zh-CN" altLang="en-US" sz="1800" b="0" i="0" u="none" kern="1200"/>
            <a:t>其他担保人在质权人丧失优先受偿权益的范围内免除担保责任</a:t>
          </a:r>
          <a:r>
            <a:rPr lang="en-US" altLang="zh-CN" sz="1800" b="0" i="0" u="none" kern="1200"/>
            <a:t>,</a:t>
          </a:r>
          <a:r>
            <a:rPr lang="zh-CN" altLang="en-US" sz="1800" b="0" i="0" u="none" kern="1200"/>
            <a:t>但是其他担保人承诺仍然提供担保的除外。</a:t>
          </a:r>
        </a:p>
      </dsp:txBody>
      <dsp:txXfrm>
        <a:off x="0" y="3577095"/>
        <a:ext cx="10515600" cy="77338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3C901-4341-7349-85F6-EDF443F42EE2}">
      <dsp:nvSpPr>
        <dsp:cNvPr id="0" name=""/>
        <dsp:cNvSpPr/>
      </dsp:nvSpPr>
      <dsp:spPr>
        <a:xfrm>
          <a:off x="0" y="1652"/>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E480A-EE9B-2843-A631-099B24064A9E}">
      <dsp:nvSpPr>
        <dsp:cNvPr id="0" name=""/>
        <dsp:cNvSpPr/>
      </dsp:nvSpPr>
      <dsp:spPr>
        <a:xfrm>
          <a:off x="0" y="1652"/>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第四百三十六条　</a:t>
          </a:r>
          <a:r>
            <a:rPr lang="en-US" altLang="zh-CN" sz="1800" b="0" i="0" u="none" kern="1200"/>
            <a:t>【</a:t>
          </a:r>
          <a:r>
            <a:rPr lang="zh-CN" altLang="en-US" sz="1800" b="0" i="0" u="none" kern="1200"/>
            <a:t>质物返还及质权实现</a:t>
          </a:r>
          <a:r>
            <a:rPr lang="en-US" altLang="zh-CN" sz="1800" b="0" i="0" u="none" kern="1200"/>
            <a:t>】</a:t>
          </a:r>
          <a:r>
            <a:rPr lang="zh-CN" altLang="en-US" sz="1800" b="0" i="0" u="none" kern="1200"/>
            <a:t>债务人履行债务或者出质人提前清偿所担保的债权的</a:t>
          </a:r>
          <a:r>
            <a:rPr lang="en-US" altLang="zh-CN" sz="1800" b="0" i="0" u="none" kern="1200"/>
            <a:t>,</a:t>
          </a:r>
          <a:r>
            <a:rPr lang="zh-CN" altLang="en-US" sz="1800" b="0" i="0" u="none" kern="1200"/>
            <a:t>质权人应当返还质押财产。</a:t>
          </a:r>
        </a:p>
      </dsp:txBody>
      <dsp:txXfrm>
        <a:off x="0" y="1652"/>
        <a:ext cx="10813143" cy="626729"/>
      </dsp:txXfrm>
    </dsp:sp>
    <dsp:sp modelId="{0189DD17-7F43-D243-9E30-B9BC973929CC}">
      <dsp:nvSpPr>
        <dsp:cNvPr id="0" name=""/>
        <dsp:cNvSpPr/>
      </dsp:nvSpPr>
      <dsp:spPr>
        <a:xfrm>
          <a:off x="0" y="628381"/>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74D7B-61AD-4341-962D-012D9DC94405}">
      <dsp:nvSpPr>
        <dsp:cNvPr id="0" name=""/>
        <dsp:cNvSpPr/>
      </dsp:nvSpPr>
      <dsp:spPr>
        <a:xfrm>
          <a:off x="0" y="628381"/>
          <a:ext cx="10802583" cy="80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债务人不履行到期债务或者发生当事人约定的实现质权的情形</a:t>
          </a:r>
          <a:r>
            <a:rPr lang="en-US" altLang="zh-CN" sz="1800" b="0" i="0" u="none" kern="1200" dirty="0"/>
            <a:t>,</a:t>
          </a:r>
          <a:r>
            <a:rPr lang="zh-CN" altLang="en-US" sz="1800" b="0" i="0" u="none" kern="1200" dirty="0"/>
            <a:t>质权人可以与出质人协议以质押财产折价</a:t>
          </a:r>
          <a:r>
            <a:rPr lang="en-US" altLang="zh-CN" sz="1800" b="0" i="0" u="none" kern="1200" dirty="0"/>
            <a:t>,</a:t>
          </a:r>
          <a:r>
            <a:rPr lang="zh-CN" altLang="en-US" sz="1800" b="0" i="0" u="none" kern="1200" dirty="0"/>
            <a:t>也可以就拍卖、变卖质押财产所得的价款优先受偿。</a:t>
          </a:r>
        </a:p>
      </dsp:txBody>
      <dsp:txXfrm>
        <a:off x="0" y="628381"/>
        <a:ext cx="10802583" cy="808850"/>
      </dsp:txXfrm>
    </dsp:sp>
    <dsp:sp modelId="{A5CDBA97-85FA-2342-810C-6A81A2768E9C}">
      <dsp:nvSpPr>
        <dsp:cNvPr id="0" name=""/>
        <dsp:cNvSpPr/>
      </dsp:nvSpPr>
      <dsp:spPr>
        <a:xfrm>
          <a:off x="0" y="1437232"/>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5253B-0E65-244E-8C36-B7DB0C3FDB4C}">
      <dsp:nvSpPr>
        <dsp:cNvPr id="0" name=""/>
        <dsp:cNvSpPr/>
      </dsp:nvSpPr>
      <dsp:spPr>
        <a:xfrm>
          <a:off x="0" y="1437232"/>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质押财产折价或者变卖的</a:t>
          </a:r>
          <a:r>
            <a:rPr lang="en-US" altLang="zh-CN" sz="1800" b="0" i="0" u="none" kern="1200"/>
            <a:t>,</a:t>
          </a:r>
          <a:r>
            <a:rPr lang="zh-CN" altLang="en-US" sz="1800" b="0" i="0" u="none" kern="1200"/>
            <a:t>应当参照市场价格。</a:t>
          </a:r>
        </a:p>
      </dsp:txBody>
      <dsp:txXfrm>
        <a:off x="0" y="1437232"/>
        <a:ext cx="10813143" cy="626729"/>
      </dsp:txXfrm>
    </dsp:sp>
    <dsp:sp modelId="{3BC0D352-183E-C04E-87CC-EA072557A519}">
      <dsp:nvSpPr>
        <dsp:cNvPr id="0" name=""/>
        <dsp:cNvSpPr/>
      </dsp:nvSpPr>
      <dsp:spPr>
        <a:xfrm>
          <a:off x="0" y="2063961"/>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41B24-FAAF-B04A-911C-9902BB634755}">
      <dsp:nvSpPr>
        <dsp:cNvPr id="0" name=""/>
        <dsp:cNvSpPr/>
      </dsp:nvSpPr>
      <dsp:spPr>
        <a:xfrm>
          <a:off x="0" y="2063961"/>
          <a:ext cx="10802583" cy="97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第四百三十七条　</a:t>
          </a:r>
          <a:r>
            <a:rPr lang="en-US" altLang="zh-CN" sz="1800" b="0" i="0" u="none" kern="1200" dirty="0"/>
            <a:t>【</a:t>
          </a:r>
          <a:r>
            <a:rPr lang="zh-CN" altLang="en-US" sz="1800" b="0" i="0" u="none" kern="1200" dirty="0"/>
            <a:t>质权的及时行使</a:t>
          </a:r>
          <a:r>
            <a:rPr lang="en-US" altLang="zh-CN" sz="1800" b="0" i="0" u="none" kern="1200" dirty="0"/>
            <a:t>】</a:t>
          </a:r>
          <a:r>
            <a:rPr lang="zh-CN" altLang="en-US" sz="1800" b="0" i="0" u="none" kern="1200" dirty="0"/>
            <a:t>出质人可以请求质权人在债务履行期限届满后及时行使质权</a:t>
          </a:r>
          <a:r>
            <a:rPr lang="en-US" altLang="zh-CN" sz="1800" b="0" i="0" u="none" kern="1200" dirty="0"/>
            <a:t>;</a:t>
          </a:r>
          <a:r>
            <a:rPr lang="zh-CN" altLang="en-US" sz="1800" b="0" i="0" u="none" kern="1200" dirty="0"/>
            <a:t>质权人不行使的</a:t>
          </a:r>
          <a:r>
            <a:rPr lang="en-US" altLang="zh-CN" sz="1800" b="0" i="0" u="none" kern="1200" dirty="0"/>
            <a:t>,</a:t>
          </a:r>
          <a:r>
            <a:rPr lang="zh-CN" altLang="en-US" sz="1800" b="0" i="0" u="none" kern="1200" dirty="0"/>
            <a:t>出质人可以请求人民法院拍卖、变卖质押财产。</a:t>
          </a:r>
        </a:p>
      </dsp:txBody>
      <dsp:txXfrm>
        <a:off x="0" y="2063961"/>
        <a:ext cx="10802583" cy="971925"/>
      </dsp:txXfrm>
    </dsp:sp>
    <dsp:sp modelId="{C6BAB6A2-2955-B942-921E-11189FA819E3}">
      <dsp:nvSpPr>
        <dsp:cNvPr id="0" name=""/>
        <dsp:cNvSpPr/>
      </dsp:nvSpPr>
      <dsp:spPr>
        <a:xfrm>
          <a:off x="0" y="3035887"/>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23D89-7635-7F4E-B741-E394C1D7AA68}">
      <dsp:nvSpPr>
        <dsp:cNvPr id="0" name=""/>
        <dsp:cNvSpPr/>
      </dsp:nvSpPr>
      <dsp:spPr>
        <a:xfrm>
          <a:off x="0" y="3035887"/>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出质人请求质权人及时行使质权</a:t>
          </a:r>
          <a:r>
            <a:rPr lang="en-US" altLang="zh-CN" sz="1800" b="0" i="0" u="none" kern="1200"/>
            <a:t>,</a:t>
          </a:r>
          <a:r>
            <a:rPr lang="zh-CN" altLang="en-US" sz="1800" b="0" i="0" u="none" kern="1200"/>
            <a:t>因质权人怠于行使权利造成出质人损害的</a:t>
          </a:r>
          <a:r>
            <a:rPr lang="en-US" altLang="zh-CN" sz="1800" b="0" i="0" u="none" kern="1200"/>
            <a:t>,</a:t>
          </a:r>
          <a:r>
            <a:rPr lang="zh-CN" altLang="en-US" sz="1800" b="0" i="0" u="none" kern="1200"/>
            <a:t>由质权人承担赔偿责任。</a:t>
          </a:r>
        </a:p>
      </dsp:txBody>
      <dsp:txXfrm>
        <a:off x="0" y="3035887"/>
        <a:ext cx="10813143" cy="626729"/>
      </dsp:txXfrm>
    </dsp:sp>
    <dsp:sp modelId="{7C5FA7C3-045D-0145-B244-FD7A741A0012}">
      <dsp:nvSpPr>
        <dsp:cNvPr id="0" name=""/>
        <dsp:cNvSpPr/>
      </dsp:nvSpPr>
      <dsp:spPr>
        <a:xfrm>
          <a:off x="0" y="3662617"/>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58517-81D6-4941-A302-333EEFA92DFE}">
      <dsp:nvSpPr>
        <dsp:cNvPr id="0" name=""/>
        <dsp:cNvSpPr/>
      </dsp:nvSpPr>
      <dsp:spPr>
        <a:xfrm>
          <a:off x="0" y="3662617"/>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第四百三十八条　</a:t>
          </a:r>
          <a:r>
            <a:rPr lang="en-US" altLang="zh-CN" sz="1800" b="0" i="0" u="none" kern="1200"/>
            <a:t>【</a:t>
          </a:r>
          <a:r>
            <a:rPr lang="zh-CN" altLang="en-US" sz="1800" b="0" i="0" u="none" kern="1200"/>
            <a:t>质押财产变价后的处理</a:t>
          </a:r>
          <a:r>
            <a:rPr lang="en-US" altLang="zh-CN" sz="1800" b="0" i="0" u="none" kern="1200"/>
            <a:t>】</a:t>
          </a:r>
          <a:r>
            <a:rPr lang="zh-CN" altLang="en-US" sz="1800" b="0" i="0" u="none" kern="1200"/>
            <a:t>质押财产折价或者拍卖、变卖后</a:t>
          </a:r>
          <a:r>
            <a:rPr lang="en-US" altLang="zh-CN" sz="1800" b="0" i="0" u="none" kern="1200"/>
            <a:t>,</a:t>
          </a:r>
          <a:r>
            <a:rPr lang="zh-CN" altLang="en-US" sz="1800" b="0" i="0" u="none" kern="1200"/>
            <a:t>其价款超过债权数额的部分归出质人所有</a:t>
          </a:r>
          <a:r>
            <a:rPr lang="en-US" altLang="zh-CN" sz="1800" b="0" i="0" u="none" kern="1200"/>
            <a:t>,</a:t>
          </a:r>
          <a:r>
            <a:rPr lang="zh-CN" altLang="en-US" sz="1800" b="0" i="0" u="none" kern="1200"/>
            <a:t>不足部分由债务人清偿。</a:t>
          </a:r>
        </a:p>
      </dsp:txBody>
      <dsp:txXfrm>
        <a:off x="0" y="3662617"/>
        <a:ext cx="10813143" cy="626729"/>
      </dsp:txXfrm>
    </dsp:sp>
    <dsp:sp modelId="{F347B76D-B31C-A04A-987E-FAFB9AE0C420}">
      <dsp:nvSpPr>
        <dsp:cNvPr id="0" name=""/>
        <dsp:cNvSpPr/>
      </dsp:nvSpPr>
      <dsp:spPr>
        <a:xfrm>
          <a:off x="0" y="4289346"/>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F5CAA-5B4D-154D-BAAE-114B3097D729}">
      <dsp:nvSpPr>
        <dsp:cNvPr id="0" name=""/>
        <dsp:cNvSpPr/>
      </dsp:nvSpPr>
      <dsp:spPr>
        <a:xfrm>
          <a:off x="0" y="4289346"/>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第四百三十九条　</a:t>
          </a:r>
          <a:r>
            <a:rPr lang="en-US" altLang="zh-CN" sz="1800" b="0" i="0" u="none" kern="1200"/>
            <a:t>【</a:t>
          </a:r>
          <a:r>
            <a:rPr lang="zh-CN" altLang="en-US" sz="1800" b="0" i="0" u="none" kern="1200"/>
            <a:t>最高额质权</a:t>
          </a:r>
          <a:r>
            <a:rPr lang="en-US" altLang="zh-CN" sz="1800" b="0" i="0" u="none" kern="1200"/>
            <a:t>】</a:t>
          </a:r>
          <a:r>
            <a:rPr lang="zh-CN" altLang="en-US" sz="1800" b="0" i="0" u="none" kern="1200"/>
            <a:t>出质人与质权人可以协议设立最高额质权。</a:t>
          </a:r>
        </a:p>
      </dsp:txBody>
      <dsp:txXfrm>
        <a:off x="0" y="4289346"/>
        <a:ext cx="10813143" cy="626729"/>
      </dsp:txXfrm>
    </dsp:sp>
    <dsp:sp modelId="{0A932ED5-8D1F-714E-8CC8-C3E770361E29}">
      <dsp:nvSpPr>
        <dsp:cNvPr id="0" name=""/>
        <dsp:cNvSpPr/>
      </dsp:nvSpPr>
      <dsp:spPr>
        <a:xfrm>
          <a:off x="0" y="4916076"/>
          <a:ext cx="108131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B8553-31AC-CC4A-A359-9133AF523189}">
      <dsp:nvSpPr>
        <dsp:cNvPr id="0" name=""/>
        <dsp:cNvSpPr/>
      </dsp:nvSpPr>
      <dsp:spPr>
        <a:xfrm>
          <a:off x="0" y="4916076"/>
          <a:ext cx="10813143" cy="6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最高额质权除适用本节有关规定外</a:t>
          </a:r>
          <a:r>
            <a:rPr lang="en-US" altLang="zh-CN" sz="1800" b="0" i="0" u="none" kern="1200"/>
            <a:t>,</a:t>
          </a:r>
          <a:r>
            <a:rPr lang="zh-CN" altLang="en-US" sz="1800" b="0" i="0" u="none" kern="1200"/>
            <a:t>参照适用本编第十七章第二节的有关规定。</a:t>
          </a:r>
        </a:p>
      </dsp:txBody>
      <dsp:txXfrm>
        <a:off x="0" y="4916076"/>
        <a:ext cx="10813143" cy="626729"/>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B4160-5308-8D45-B416-AE1BAEEE624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BF52F7-2278-3E4E-A0ED-9021AB1C1F21}">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b="0" i="0" u="none" kern="1200"/>
            <a:t>第四百四十条　</a:t>
          </a:r>
          <a:r>
            <a:rPr lang="en-US" altLang="zh-CN" sz="2200" b="0" i="0" u="none" kern="1200"/>
            <a:t>【</a:t>
          </a:r>
          <a:r>
            <a:rPr lang="zh-CN" altLang="en-US" sz="2200" b="0" i="0" u="none" kern="1200"/>
            <a:t>权利质权的范围</a:t>
          </a:r>
          <a:r>
            <a:rPr lang="en-US" altLang="zh-CN" sz="2200" b="0" i="0" u="none" kern="1200"/>
            <a:t>】</a:t>
          </a:r>
          <a:r>
            <a:rPr lang="zh-CN" altLang="en-US" sz="2200" b="0" i="0" u="none" kern="1200"/>
            <a:t>债务人或者第三人有权处分的下列权利可以出质</a:t>
          </a:r>
          <a:r>
            <a:rPr lang="en-US" altLang="zh-CN" sz="2200" b="0" i="0" u="none" kern="1200"/>
            <a:t>:</a:t>
          </a:r>
        </a:p>
      </dsp:txBody>
      <dsp:txXfrm>
        <a:off x="0" y="0"/>
        <a:ext cx="10515600" cy="543917"/>
      </dsp:txXfrm>
    </dsp:sp>
    <dsp:sp modelId="{31E964F9-780F-E243-81D9-460D93204E19}">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72BA3-A691-8D4B-92FD-3044EC7959C5}">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一</a:t>
          </a:r>
          <a:r>
            <a:rPr lang="en-US" altLang="zh-CN" sz="2200" b="0" i="0" u="none" kern="1200"/>
            <a:t>)</a:t>
          </a:r>
          <a:r>
            <a:rPr lang="zh-CN" altLang="en-US" sz="2200" b="0" i="0" u="none" kern="1200"/>
            <a:t>汇票、本票、支票</a:t>
          </a:r>
          <a:r>
            <a:rPr lang="en-US" altLang="zh-CN" sz="2200" b="0" i="0" u="none" kern="1200"/>
            <a:t>;</a:t>
          </a:r>
        </a:p>
      </dsp:txBody>
      <dsp:txXfrm>
        <a:off x="0" y="543917"/>
        <a:ext cx="10515600" cy="543917"/>
      </dsp:txXfrm>
    </dsp:sp>
    <dsp:sp modelId="{3EBBE462-5843-E24E-B09D-FE5FA41C958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C455D9-576A-464B-9C72-A13D142F0079}">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二</a:t>
          </a:r>
          <a:r>
            <a:rPr lang="en-US" altLang="zh-CN" sz="2200" b="0" i="0" u="none" kern="1200"/>
            <a:t>)</a:t>
          </a:r>
          <a:r>
            <a:rPr lang="zh-CN" altLang="en-US" sz="2200" b="0" i="0" u="none" kern="1200"/>
            <a:t>债券、存款单</a:t>
          </a:r>
          <a:r>
            <a:rPr lang="en-US" altLang="zh-CN" sz="2200" b="0" i="0" u="none" kern="1200"/>
            <a:t>;</a:t>
          </a:r>
        </a:p>
      </dsp:txBody>
      <dsp:txXfrm>
        <a:off x="0" y="1087834"/>
        <a:ext cx="10515600" cy="543917"/>
      </dsp:txXfrm>
    </dsp:sp>
    <dsp:sp modelId="{433601B7-A932-1441-90FD-92851E5565E8}">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602DF-2D15-0743-AC31-28EF83D08552}">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三</a:t>
          </a:r>
          <a:r>
            <a:rPr lang="en-US" altLang="zh-CN" sz="2200" b="0" i="0" u="none" kern="1200"/>
            <a:t>)</a:t>
          </a:r>
          <a:r>
            <a:rPr lang="zh-CN" altLang="en-US" sz="2200" b="0" i="0" u="none" kern="1200"/>
            <a:t>仓单、提单</a:t>
          </a:r>
          <a:r>
            <a:rPr lang="en-US" altLang="zh-CN" sz="2200" b="0" i="0" u="none" kern="1200"/>
            <a:t>;</a:t>
          </a:r>
        </a:p>
      </dsp:txBody>
      <dsp:txXfrm>
        <a:off x="0" y="1631751"/>
        <a:ext cx="10515600" cy="543917"/>
      </dsp:txXfrm>
    </dsp:sp>
    <dsp:sp modelId="{BE8BE4E0-EC55-A541-9AFE-FB33D62F9421}">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302D5-968D-3E48-BF4E-4CDC72FCF02E}">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四</a:t>
          </a:r>
          <a:r>
            <a:rPr lang="en-US" altLang="zh-CN" sz="2200" b="0" i="0" u="none" kern="1200"/>
            <a:t>)</a:t>
          </a:r>
          <a:r>
            <a:rPr lang="zh-CN" altLang="en-US" sz="2200" b="0" i="0" u="none" kern="1200"/>
            <a:t>可以转让的基金份额、股权</a:t>
          </a:r>
          <a:r>
            <a:rPr lang="en-US" altLang="zh-CN" sz="2200" b="0" i="0" u="none" kern="1200"/>
            <a:t>;</a:t>
          </a:r>
        </a:p>
      </dsp:txBody>
      <dsp:txXfrm>
        <a:off x="0" y="2175669"/>
        <a:ext cx="10515600" cy="543917"/>
      </dsp:txXfrm>
    </dsp:sp>
    <dsp:sp modelId="{4E1C5FF5-04DB-3A4D-ADEF-391A7B6575B2}">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5A99B-A897-A941-82E3-E050909202EC}">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五</a:t>
          </a:r>
          <a:r>
            <a:rPr lang="en-US" altLang="zh-CN" sz="2200" b="0" i="0" u="none" kern="1200"/>
            <a:t>)</a:t>
          </a:r>
          <a:r>
            <a:rPr lang="zh-CN" altLang="en-US" sz="2200" b="0" i="0" u="none" kern="1200"/>
            <a:t>可以转让的注册商标专用权、专利权、著作权等知识产权中的财产权</a:t>
          </a:r>
          <a:r>
            <a:rPr lang="en-US" altLang="zh-CN" sz="2200" b="0" i="0" u="none" kern="1200"/>
            <a:t>;</a:t>
          </a:r>
        </a:p>
      </dsp:txBody>
      <dsp:txXfrm>
        <a:off x="0" y="2719586"/>
        <a:ext cx="10515600" cy="543917"/>
      </dsp:txXfrm>
    </dsp:sp>
    <dsp:sp modelId="{321A4CFF-F60A-F846-8478-7B16F2C7569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A00C5-1437-8342-9EFC-BC183193C40D}">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六</a:t>
          </a:r>
          <a:r>
            <a:rPr lang="en-US" altLang="zh-CN" sz="2200" b="0" i="0" u="none" kern="1200"/>
            <a:t>)</a:t>
          </a:r>
          <a:r>
            <a:rPr lang="zh-CN" altLang="en-US" sz="2200" b="0" i="0" u="none" kern="1200"/>
            <a:t>现有的以及将有的应收账款</a:t>
          </a:r>
          <a:r>
            <a:rPr lang="en-US" altLang="zh-CN" sz="2200" b="0" i="0" u="none" kern="1200"/>
            <a:t>;</a:t>
          </a:r>
        </a:p>
      </dsp:txBody>
      <dsp:txXfrm>
        <a:off x="0" y="3263503"/>
        <a:ext cx="10515600" cy="543917"/>
      </dsp:txXfrm>
    </dsp:sp>
    <dsp:sp modelId="{28F3C5ED-C612-7641-9CF2-8D261695BBB5}">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3BD20-6A09-EB4B-A40F-2759BD9C1479}">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b="0" i="0" u="none" kern="1200"/>
            <a:t>(</a:t>
          </a:r>
          <a:r>
            <a:rPr lang="zh-CN" altLang="en-US" sz="2200" b="0" i="0" u="none" kern="1200"/>
            <a:t>七</a:t>
          </a:r>
          <a:r>
            <a:rPr lang="en-US" altLang="zh-CN" sz="2200" b="0" i="0" u="none" kern="1200"/>
            <a:t>)</a:t>
          </a:r>
          <a:r>
            <a:rPr lang="zh-CN" altLang="en-US" sz="2200" b="0" i="0" u="none" kern="1200"/>
            <a:t>法律、行政法规规定可以出质的其他财产权利。</a:t>
          </a:r>
        </a:p>
      </dsp:txBody>
      <dsp:txXfrm>
        <a:off x="0" y="3807420"/>
        <a:ext cx="10515600" cy="543917"/>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32D-B442-2241-AAF2-59439D0311CF}">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9CEB4-96E5-4C41-9B80-A3FB41279E3D}">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第四百四十一条　</a:t>
          </a:r>
          <a:r>
            <a:rPr lang="en-US" altLang="zh-CN" sz="1800" b="0" i="0" u="none" kern="1200"/>
            <a:t>【</a:t>
          </a:r>
          <a:r>
            <a:rPr lang="zh-CN" altLang="en-US" sz="1800" b="0" i="0" u="none" kern="1200"/>
            <a:t>有价证券出质的质权的设立</a:t>
          </a:r>
          <a:r>
            <a:rPr lang="en-US" altLang="zh-CN" sz="1800" b="0" i="0" u="none" kern="1200"/>
            <a:t>】</a:t>
          </a:r>
          <a:r>
            <a:rPr lang="zh-CN" altLang="en-US" sz="1800" b="0" i="0" u="none" kern="1200"/>
            <a:t>以汇票、本票、支票、债券、存款单、仓单、提单出质的</a:t>
          </a:r>
          <a:r>
            <a:rPr lang="en-US" altLang="zh-CN" sz="1800" b="0" i="0" u="none" kern="1200"/>
            <a:t>,</a:t>
          </a:r>
          <a:r>
            <a:rPr lang="zh-CN" altLang="en-US" sz="1800" b="0" i="0" u="none" kern="1200"/>
            <a:t>质权自权利凭证交付质权人时设立</a:t>
          </a:r>
          <a:r>
            <a:rPr lang="en-US" altLang="zh-CN" sz="1800" b="0" i="0" u="none" kern="1200"/>
            <a:t>;</a:t>
          </a:r>
          <a:r>
            <a:rPr lang="zh-CN" altLang="en-US" sz="1800" b="0" i="0" u="none" kern="1200"/>
            <a:t>没有权利凭证的</a:t>
          </a:r>
          <a:r>
            <a:rPr lang="en-US" altLang="zh-CN" sz="1800" b="0" i="0" u="none" kern="1200"/>
            <a:t>,</a:t>
          </a:r>
          <a:r>
            <a:rPr lang="zh-CN" altLang="en-US" sz="1800" b="0" i="0" u="none" kern="1200"/>
            <a:t>质权自办理出质登记时设立。法律另有规定的</a:t>
          </a:r>
          <a:r>
            <a:rPr lang="en-US" altLang="zh-CN" sz="1800" b="0" i="0" u="none" kern="1200"/>
            <a:t>,</a:t>
          </a:r>
          <a:r>
            <a:rPr lang="zh-CN" altLang="en-US" sz="1800" b="0" i="0" u="none" kern="1200"/>
            <a:t>依照其规定。</a:t>
          </a:r>
        </a:p>
      </dsp:txBody>
      <dsp:txXfrm>
        <a:off x="0" y="0"/>
        <a:ext cx="6396484" cy="1394192"/>
      </dsp:txXfrm>
    </dsp:sp>
    <dsp:sp modelId="{8C8F22E4-55D0-2447-BECD-E591EE0EE5BC}">
      <dsp:nvSpPr>
        <dsp:cNvPr id="0" name=""/>
        <dsp:cNvSpPr/>
      </dsp:nvSpPr>
      <dsp:spPr>
        <a:xfrm>
          <a:off x="0" y="139419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58275-6B8E-FB4C-B697-C0910577C204}">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第四百四十二条　</a:t>
          </a:r>
          <a:r>
            <a:rPr lang="en-US" altLang="zh-CN" sz="1800" b="0" i="0" u="none" kern="1200"/>
            <a:t>【</a:t>
          </a:r>
          <a:r>
            <a:rPr lang="zh-CN" altLang="en-US" sz="1800" b="0" i="0" u="none" kern="1200"/>
            <a:t>有价证券出质的质权的特别实现方式</a:t>
          </a:r>
          <a:r>
            <a:rPr lang="en-US" altLang="zh-CN" sz="1800" b="0" i="0" u="none" kern="1200"/>
            <a:t>】</a:t>
          </a:r>
          <a:r>
            <a:rPr lang="zh-CN" altLang="en-US" sz="1800" b="0" i="0" u="none" kern="1200"/>
            <a:t>汇票、本票、支票、债券、存款单、仓单、提单的兑现日期或者提货日期先于主债权到期的</a:t>
          </a:r>
          <a:r>
            <a:rPr lang="en-US" altLang="zh-CN" sz="1800" b="0" i="0" u="none" kern="1200"/>
            <a:t>,</a:t>
          </a:r>
          <a:r>
            <a:rPr lang="zh-CN" altLang="en-US" sz="1800" b="0" i="0" u="none" kern="1200"/>
            <a:t>质权人可以兑现或者提货</a:t>
          </a:r>
          <a:r>
            <a:rPr lang="en-US" altLang="zh-CN" sz="1800" b="0" i="0" u="none" kern="1200"/>
            <a:t>,</a:t>
          </a:r>
          <a:r>
            <a:rPr lang="zh-CN" altLang="en-US" sz="1800" b="0" i="0" u="none" kern="1200"/>
            <a:t>并与出质人协议将兑现的价款或者提取的货物提前清偿债务或者提存。</a:t>
          </a:r>
        </a:p>
      </dsp:txBody>
      <dsp:txXfrm>
        <a:off x="0" y="1394192"/>
        <a:ext cx="6396484" cy="1394192"/>
      </dsp:txXfrm>
    </dsp:sp>
    <dsp:sp modelId="{EACC5EBC-86DA-3644-BB70-62AFC3C1D3A2}">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C57F5-F5FD-5C49-A389-4365519292AA}">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第四百四十三条　</a:t>
          </a:r>
          <a:r>
            <a:rPr lang="en-US" altLang="zh-CN" sz="1800" b="0" i="0" u="none" kern="1200"/>
            <a:t>【</a:t>
          </a:r>
          <a:r>
            <a:rPr lang="zh-CN" altLang="en-US" sz="1800" b="0" i="0" u="none" kern="1200"/>
            <a:t>以基金份额、股权出质的质权设立及转让限制</a:t>
          </a:r>
          <a:r>
            <a:rPr lang="en-US" altLang="zh-CN" sz="1800" b="0" i="0" u="none" kern="1200"/>
            <a:t>】</a:t>
          </a:r>
          <a:r>
            <a:rPr lang="zh-CN" altLang="en-US" sz="1800" b="0" i="0" u="none" kern="1200"/>
            <a:t>以基金份额、股权出质的</a:t>
          </a:r>
          <a:r>
            <a:rPr lang="en-US" altLang="zh-CN" sz="1800" b="0" i="0" u="none" kern="1200"/>
            <a:t>,</a:t>
          </a:r>
          <a:r>
            <a:rPr lang="zh-CN" altLang="en-US" sz="1800" b="0" i="0" u="none" kern="1200"/>
            <a:t>质权自办理出质登记时设立。</a:t>
          </a:r>
        </a:p>
      </dsp:txBody>
      <dsp:txXfrm>
        <a:off x="0" y="2788384"/>
        <a:ext cx="6396484" cy="1394192"/>
      </dsp:txXfrm>
    </dsp:sp>
    <dsp:sp modelId="{BF1C0AE3-5621-2E42-8CA7-74C3DA3E01AB}">
      <dsp:nvSpPr>
        <dsp:cNvPr id="0" name=""/>
        <dsp:cNvSpPr/>
      </dsp:nvSpPr>
      <dsp:spPr>
        <a:xfrm>
          <a:off x="0" y="418257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C746-5AD1-7D40-848C-472CD8F1799E}">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基金份额、股权出质后</a:t>
          </a:r>
          <a:r>
            <a:rPr lang="en-US" altLang="zh-CN" sz="1800" b="0" i="0" u="none" kern="1200"/>
            <a:t>,</a:t>
          </a:r>
          <a:r>
            <a:rPr lang="zh-CN" altLang="en-US" sz="1800" b="0" i="0" u="none" kern="1200"/>
            <a:t>不得转让</a:t>
          </a:r>
          <a:r>
            <a:rPr lang="en-US" altLang="zh-CN" sz="1800" b="0" i="0" u="none" kern="1200"/>
            <a:t>,</a:t>
          </a:r>
          <a:r>
            <a:rPr lang="zh-CN" altLang="en-US" sz="1800" b="0" i="0" u="none" kern="1200"/>
            <a:t>但是出质人与质权人协商同意的除外。出质人转让基金份额、股权所得的价款</a:t>
          </a:r>
          <a:r>
            <a:rPr lang="en-US" altLang="zh-CN" sz="1800" b="0" i="0" u="none" kern="1200"/>
            <a:t>,</a:t>
          </a:r>
          <a:r>
            <a:rPr lang="zh-CN" altLang="en-US" sz="1800" b="0" i="0" u="none" kern="1200"/>
            <a:t>应当向质权人提前清偿债务或者提存。</a:t>
          </a:r>
        </a:p>
      </dsp:txBody>
      <dsp:txXfrm>
        <a:off x="0" y="4182577"/>
        <a:ext cx="6396484" cy="1394192"/>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168A5-DD80-2D43-8F3E-30653D8E3ECE}">
      <dsp:nvSpPr>
        <dsp:cNvPr id="0" name=""/>
        <dsp:cNvSpPr/>
      </dsp:nvSpPr>
      <dsp:spPr>
        <a:xfrm>
          <a:off x="0" y="68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B6C8B-D0D8-7043-BF20-82DE3FA6BB7C}">
      <dsp:nvSpPr>
        <dsp:cNvPr id="0" name=""/>
        <dsp:cNvSpPr/>
      </dsp:nvSpPr>
      <dsp:spPr>
        <a:xfrm>
          <a:off x="0" y="680"/>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第四百四十四条　</a:t>
          </a:r>
          <a:r>
            <a:rPr lang="en-US" altLang="zh-CN" sz="1600" b="0" i="0" u="none" kern="1200"/>
            <a:t>【</a:t>
          </a:r>
          <a:r>
            <a:rPr lang="zh-CN" altLang="en-US" sz="1600" b="0" i="0" u="none" kern="1200"/>
            <a:t>以知识产权中的财产权出质的质权的设立及转让限制</a:t>
          </a:r>
          <a:r>
            <a:rPr lang="en-US" altLang="zh-CN" sz="1600" b="0" i="0" u="none" kern="1200"/>
            <a:t>】</a:t>
          </a:r>
          <a:r>
            <a:rPr lang="zh-CN" altLang="en-US" sz="1600" b="0" i="0" u="none" kern="1200"/>
            <a:t>以注册商标专用权、专利权、著作权等知识产权中的财产权出质的</a:t>
          </a:r>
          <a:r>
            <a:rPr lang="en-US" altLang="zh-CN" sz="1600" b="0" i="0" u="none" kern="1200"/>
            <a:t>,</a:t>
          </a:r>
          <a:r>
            <a:rPr lang="zh-CN" altLang="en-US" sz="1600" b="0" i="0" u="none" kern="1200"/>
            <a:t>质权自办理出质登记时设立。</a:t>
          </a:r>
        </a:p>
      </dsp:txBody>
      <dsp:txXfrm>
        <a:off x="0" y="680"/>
        <a:ext cx="6396484" cy="1115081"/>
      </dsp:txXfrm>
    </dsp:sp>
    <dsp:sp modelId="{F3D8005F-6FA2-1540-943C-73D6C5EE7C34}">
      <dsp:nvSpPr>
        <dsp:cNvPr id="0" name=""/>
        <dsp:cNvSpPr/>
      </dsp:nvSpPr>
      <dsp:spPr>
        <a:xfrm>
          <a:off x="0" y="1115762"/>
          <a:ext cx="63964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ACF01-05EA-3B4E-9A4C-47B24683A780}">
      <dsp:nvSpPr>
        <dsp:cNvPr id="0" name=""/>
        <dsp:cNvSpPr/>
      </dsp:nvSpPr>
      <dsp:spPr>
        <a:xfrm>
          <a:off x="0" y="1115762"/>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知识产权中的财产权出质后</a:t>
          </a:r>
          <a:r>
            <a:rPr lang="en-US" altLang="zh-CN" sz="1600" b="0" i="0" u="none" kern="1200"/>
            <a:t>,</a:t>
          </a:r>
          <a:r>
            <a:rPr lang="zh-CN" altLang="en-US" sz="1600" b="0" i="0" u="none" kern="1200"/>
            <a:t>出质人不得转让或者许可他人使用</a:t>
          </a:r>
          <a:r>
            <a:rPr lang="en-US" altLang="zh-CN" sz="1600" b="0" i="0" u="none" kern="1200"/>
            <a:t>,</a:t>
          </a:r>
          <a:r>
            <a:rPr lang="zh-CN" altLang="en-US" sz="1600" b="0" i="0" u="none" kern="1200"/>
            <a:t>但是出质人与质权人协商同意的除外。出质人转让或者许可他人使用出质的知识产权中的财产权所得的价款</a:t>
          </a:r>
          <a:r>
            <a:rPr lang="en-US" altLang="zh-CN" sz="1600" b="0" i="0" u="none" kern="1200"/>
            <a:t>,</a:t>
          </a:r>
          <a:r>
            <a:rPr lang="zh-CN" altLang="en-US" sz="1600" b="0" i="0" u="none" kern="1200"/>
            <a:t>应当向质权人提前清偿债务或者提存。</a:t>
          </a:r>
        </a:p>
      </dsp:txBody>
      <dsp:txXfrm>
        <a:off x="0" y="1115762"/>
        <a:ext cx="6396484" cy="1115081"/>
      </dsp:txXfrm>
    </dsp:sp>
    <dsp:sp modelId="{7B51A2D5-2705-B847-B63B-17F17FBB235E}">
      <dsp:nvSpPr>
        <dsp:cNvPr id="0" name=""/>
        <dsp:cNvSpPr/>
      </dsp:nvSpPr>
      <dsp:spPr>
        <a:xfrm>
          <a:off x="0" y="2230844"/>
          <a:ext cx="63964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C00D3-DB7B-C145-9176-D01ADA87FB55}">
      <dsp:nvSpPr>
        <dsp:cNvPr id="0" name=""/>
        <dsp:cNvSpPr/>
      </dsp:nvSpPr>
      <dsp:spPr>
        <a:xfrm>
          <a:off x="0" y="2230844"/>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第四百四十五条　</a:t>
          </a:r>
          <a:r>
            <a:rPr lang="en-US" altLang="zh-CN" sz="1600" b="0" i="0" u="none" kern="1200"/>
            <a:t>【</a:t>
          </a:r>
          <a:r>
            <a:rPr lang="zh-CN" altLang="en-US" sz="1600" b="0" i="0" u="none" kern="1200"/>
            <a:t>以应收账款出质的质权的设立及转让限制</a:t>
          </a:r>
          <a:r>
            <a:rPr lang="en-US" altLang="zh-CN" sz="1600" b="0" i="0" u="none" kern="1200"/>
            <a:t>】</a:t>
          </a:r>
          <a:r>
            <a:rPr lang="zh-CN" altLang="en-US" sz="1600" b="0" i="0" u="none" kern="1200"/>
            <a:t>以应收账款出质的</a:t>
          </a:r>
          <a:r>
            <a:rPr lang="en-US" altLang="zh-CN" sz="1600" b="0" i="0" u="none" kern="1200"/>
            <a:t>,</a:t>
          </a:r>
          <a:r>
            <a:rPr lang="zh-CN" altLang="en-US" sz="1600" b="0" i="0" u="none" kern="1200"/>
            <a:t>质权自办理出质登记时设立。</a:t>
          </a:r>
        </a:p>
      </dsp:txBody>
      <dsp:txXfrm>
        <a:off x="0" y="2230844"/>
        <a:ext cx="6396484" cy="1115081"/>
      </dsp:txXfrm>
    </dsp:sp>
    <dsp:sp modelId="{EE8CDF0F-07DD-A844-9461-E794C99C0530}">
      <dsp:nvSpPr>
        <dsp:cNvPr id="0" name=""/>
        <dsp:cNvSpPr/>
      </dsp:nvSpPr>
      <dsp:spPr>
        <a:xfrm>
          <a:off x="0" y="3345925"/>
          <a:ext cx="63964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D3FAF-F466-394B-B0CF-975D4DDA16F1}">
      <dsp:nvSpPr>
        <dsp:cNvPr id="0" name=""/>
        <dsp:cNvSpPr/>
      </dsp:nvSpPr>
      <dsp:spPr>
        <a:xfrm>
          <a:off x="0" y="3345925"/>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应收账款出质后</a:t>
          </a:r>
          <a:r>
            <a:rPr lang="en-US" altLang="zh-CN" sz="1600" b="0" i="0" u="none" kern="1200"/>
            <a:t>,</a:t>
          </a:r>
          <a:r>
            <a:rPr lang="zh-CN" altLang="en-US" sz="1600" b="0" i="0" u="none" kern="1200"/>
            <a:t>不得转让</a:t>
          </a:r>
          <a:r>
            <a:rPr lang="en-US" altLang="zh-CN" sz="1600" b="0" i="0" u="none" kern="1200"/>
            <a:t>,</a:t>
          </a:r>
          <a:r>
            <a:rPr lang="zh-CN" altLang="en-US" sz="1600" b="0" i="0" u="none" kern="1200"/>
            <a:t>但是出质人与质权人协商同意的除外。出质人转让应收账款所得的价款</a:t>
          </a:r>
          <a:r>
            <a:rPr lang="en-US" altLang="zh-CN" sz="1600" b="0" i="0" u="none" kern="1200"/>
            <a:t>,</a:t>
          </a:r>
          <a:r>
            <a:rPr lang="zh-CN" altLang="en-US" sz="1600" b="0" i="0" u="none" kern="1200"/>
            <a:t>应当向质权人提前清偿债务或者提存。</a:t>
          </a:r>
        </a:p>
      </dsp:txBody>
      <dsp:txXfrm>
        <a:off x="0" y="3345925"/>
        <a:ext cx="6396484" cy="1115081"/>
      </dsp:txXfrm>
    </dsp:sp>
    <dsp:sp modelId="{E1B4C2F9-BB1C-2C43-BEAF-5B200C4E3013}">
      <dsp:nvSpPr>
        <dsp:cNvPr id="0" name=""/>
        <dsp:cNvSpPr/>
      </dsp:nvSpPr>
      <dsp:spPr>
        <a:xfrm>
          <a:off x="0" y="4461007"/>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FF35A-AEAA-3440-A338-938AF89A795B}">
      <dsp:nvSpPr>
        <dsp:cNvPr id="0" name=""/>
        <dsp:cNvSpPr/>
      </dsp:nvSpPr>
      <dsp:spPr>
        <a:xfrm>
          <a:off x="0" y="4461007"/>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第四百四十六条　</a:t>
          </a:r>
          <a:r>
            <a:rPr lang="en-US" altLang="zh-CN" sz="1600" b="0" i="0" u="none" kern="1200"/>
            <a:t>【</a:t>
          </a:r>
          <a:r>
            <a:rPr lang="zh-CN" altLang="en-US" sz="1600" b="0" i="0" u="none" kern="1200"/>
            <a:t>权利质权的法律适用</a:t>
          </a:r>
          <a:r>
            <a:rPr lang="en-US" altLang="zh-CN" sz="1600" b="0" i="0" u="none" kern="1200"/>
            <a:t>】</a:t>
          </a:r>
          <a:r>
            <a:rPr lang="zh-CN" altLang="en-US" sz="1600" b="0" i="0" u="none" kern="1200"/>
            <a:t>权利质权除适用本节规定外</a:t>
          </a:r>
          <a:r>
            <a:rPr lang="en-US" altLang="zh-CN" sz="1600" b="0" i="0" u="none" kern="1200"/>
            <a:t>,</a:t>
          </a:r>
          <a:r>
            <a:rPr lang="zh-CN" altLang="en-US" sz="1600" b="0" i="0" u="none" kern="1200"/>
            <a:t>适用本章第一节的有关规定。</a:t>
          </a:r>
        </a:p>
      </dsp:txBody>
      <dsp:txXfrm>
        <a:off x="0" y="4461007"/>
        <a:ext cx="6396484" cy="1115081"/>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18ACD-9458-794E-8566-87735F399527}">
      <dsp:nvSpPr>
        <dsp:cNvPr id="0" name=""/>
        <dsp:cNvSpPr/>
      </dsp:nvSpPr>
      <dsp:spPr>
        <a:xfrm>
          <a:off x="0" y="874"/>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0153E-A68D-D243-BAF2-AEBF1104432F}">
      <dsp:nvSpPr>
        <dsp:cNvPr id="0" name=""/>
        <dsp:cNvSpPr/>
      </dsp:nvSpPr>
      <dsp:spPr>
        <a:xfrm>
          <a:off x="0" y="874"/>
          <a:ext cx="11513088" cy="86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第四百四十七条　</a:t>
          </a:r>
          <a:r>
            <a:rPr lang="en-US" altLang="zh-CN" sz="1800" b="0" i="0" u="none" kern="1200" dirty="0"/>
            <a:t>【</a:t>
          </a:r>
          <a:r>
            <a:rPr lang="zh-CN" altLang="en-US" sz="1800" b="0" i="0" u="none" kern="1200" dirty="0"/>
            <a:t>留置权的定义</a:t>
          </a:r>
          <a:r>
            <a:rPr lang="en-US" altLang="zh-CN" sz="1800" b="0" i="0" u="none" kern="1200" dirty="0"/>
            <a:t>】</a:t>
          </a:r>
          <a:r>
            <a:rPr lang="zh-CN" altLang="en-US" sz="1800" b="0" i="0" u="none" kern="1200" dirty="0"/>
            <a:t>债务人不履行到期债务</a:t>
          </a:r>
          <a:r>
            <a:rPr lang="en-US" altLang="zh-CN" sz="1800" b="0" i="0" u="none" kern="1200" dirty="0"/>
            <a:t>,</a:t>
          </a:r>
          <a:r>
            <a:rPr lang="zh-CN" altLang="en-US" sz="1800" b="0" i="0" u="none" kern="1200" dirty="0"/>
            <a:t>债权人可以留置已经合法占有的债务人的动产</a:t>
          </a:r>
          <a:r>
            <a:rPr lang="en-US" altLang="zh-CN" sz="1800" b="0" i="0" u="none" kern="1200" dirty="0"/>
            <a:t>,</a:t>
          </a:r>
          <a:r>
            <a:rPr lang="zh-CN" altLang="en-US" sz="1800" b="0" i="0" u="none" kern="1200" dirty="0"/>
            <a:t>并有权就该动产优先受偿。</a:t>
          </a:r>
        </a:p>
      </dsp:txBody>
      <dsp:txXfrm>
        <a:off x="0" y="874"/>
        <a:ext cx="11513088" cy="862757"/>
      </dsp:txXfrm>
    </dsp:sp>
    <dsp:sp modelId="{10766860-29CE-3441-A583-DE03FAB2E993}">
      <dsp:nvSpPr>
        <dsp:cNvPr id="0" name=""/>
        <dsp:cNvSpPr/>
      </dsp:nvSpPr>
      <dsp:spPr>
        <a:xfrm>
          <a:off x="0" y="863631"/>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3A19C-5FB0-7849-A528-6C8BA1ACFC08}">
      <dsp:nvSpPr>
        <dsp:cNvPr id="0" name=""/>
        <dsp:cNvSpPr/>
      </dsp:nvSpPr>
      <dsp:spPr>
        <a:xfrm>
          <a:off x="0" y="863631"/>
          <a:ext cx="11524343" cy="48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前款规定的债权人为留置权人</a:t>
          </a:r>
          <a:r>
            <a:rPr lang="en-US" altLang="zh-CN" sz="1800" b="0" i="0" u="none" kern="1200"/>
            <a:t>,</a:t>
          </a:r>
          <a:r>
            <a:rPr lang="zh-CN" altLang="en-US" sz="1800" b="0" i="0" u="none" kern="1200"/>
            <a:t>占有的动产为留置财产。</a:t>
          </a:r>
        </a:p>
      </dsp:txBody>
      <dsp:txXfrm>
        <a:off x="0" y="863631"/>
        <a:ext cx="11524343" cy="482826"/>
      </dsp:txXfrm>
    </dsp:sp>
    <dsp:sp modelId="{04CD22E3-D966-8D4C-9446-C99053101630}">
      <dsp:nvSpPr>
        <dsp:cNvPr id="0" name=""/>
        <dsp:cNvSpPr/>
      </dsp:nvSpPr>
      <dsp:spPr>
        <a:xfrm>
          <a:off x="0" y="1346458"/>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B1C8B-37D5-364B-ABC4-13898357A40B}">
      <dsp:nvSpPr>
        <dsp:cNvPr id="0" name=""/>
        <dsp:cNvSpPr/>
      </dsp:nvSpPr>
      <dsp:spPr>
        <a:xfrm>
          <a:off x="0" y="1346458"/>
          <a:ext cx="11513088" cy="822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第四百四十八条　</a:t>
          </a:r>
          <a:r>
            <a:rPr lang="en-US" altLang="zh-CN" sz="1800" b="0" i="0" u="none" kern="1200" dirty="0"/>
            <a:t>【</a:t>
          </a:r>
          <a:r>
            <a:rPr lang="zh-CN" altLang="en-US" sz="1800" b="0" i="0" u="none" kern="1200" dirty="0"/>
            <a:t>留置财产与债权的关系</a:t>
          </a:r>
          <a:r>
            <a:rPr lang="en-US" altLang="zh-CN" sz="1800" b="0" i="0" u="none" kern="1200" dirty="0"/>
            <a:t>】</a:t>
          </a:r>
          <a:r>
            <a:rPr lang="zh-CN" altLang="en-US" sz="1800" b="0" i="0" u="none" kern="1200" dirty="0"/>
            <a:t>债权人留置的动产</a:t>
          </a:r>
          <a:r>
            <a:rPr lang="en-US" altLang="zh-CN" sz="1800" b="0" i="0" u="none" kern="1200" dirty="0"/>
            <a:t>,</a:t>
          </a:r>
          <a:r>
            <a:rPr lang="zh-CN" altLang="en-US" sz="1800" b="0" i="0" u="none" kern="1200" dirty="0"/>
            <a:t>应当与债权属于同一法律关系</a:t>
          </a:r>
          <a:r>
            <a:rPr lang="en-US" altLang="zh-CN" sz="1800" b="0" i="0" u="none" kern="1200" dirty="0"/>
            <a:t>,</a:t>
          </a:r>
          <a:r>
            <a:rPr lang="zh-CN" altLang="en-US" sz="1800" b="0" i="0" u="none" kern="1200" dirty="0"/>
            <a:t>但是企业之间留置的除外。</a:t>
          </a:r>
        </a:p>
      </dsp:txBody>
      <dsp:txXfrm>
        <a:off x="0" y="1346458"/>
        <a:ext cx="11513088" cy="822813"/>
      </dsp:txXfrm>
    </dsp:sp>
    <dsp:sp modelId="{116066AC-1B66-5241-8126-37C6E216DF25}">
      <dsp:nvSpPr>
        <dsp:cNvPr id="0" name=""/>
        <dsp:cNvSpPr/>
      </dsp:nvSpPr>
      <dsp:spPr>
        <a:xfrm>
          <a:off x="0" y="2169272"/>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8ED0D-5D79-884A-8E09-2EFC6E4B531E}">
      <dsp:nvSpPr>
        <dsp:cNvPr id="0" name=""/>
        <dsp:cNvSpPr/>
      </dsp:nvSpPr>
      <dsp:spPr>
        <a:xfrm>
          <a:off x="0" y="2169272"/>
          <a:ext cx="11524343" cy="48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第四百四十九条　</a:t>
          </a:r>
          <a:r>
            <a:rPr lang="en-US" altLang="zh-CN" sz="1800" b="0" i="0" u="none" kern="1200"/>
            <a:t>【</a:t>
          </a:r>
          <a:r>
            <a:rPr lang="zh-CN" altLang="en-US" sz="1800" b="0" i="0" u="none" kern="1200"/>
            <a:t>留置权适用范围限制</a:t>
          </a:r>
          <a:r>
            <a:rPr lang="en-US" altLang="zh-CN" sz="1800" b="0" i="0" u="none" kern="1200"/>
            <a:t>】</a:t>
          </a:r>
          <a:r>
            <a:rPr lang="zh-CN" altLang="en-US" sz="1800" b="0" i="0" u="none" kern="1200"/>
            <a:t>法律规定或者当事人约定不得留置的动产</a:t>
          </a:r>
          <a:r>
            <a:rPr lang="en-US" altLang="zh-CN" sz="1800" b="0" i="0" u="none" kern="1200"/>
            <a:t>,</a:t>
          </a:r>
          <a:r>
            <a:rPr lang="zh-CN" altLang="en-US" sz="1800" b="0" i="0" u="none" kern="1200"/>
            <a:t>不得留置。</a:t>
          </a:r>
        </a:p>
      </dsp:txBody>
      <dsp:txXfrm>
        <a:off x="0" y="2169272"/>
        <a:ext cx="11524343" cy="482826"/>
      </dsp:txXfrm>
    </dsp:sp>
    <dsp:sp modelId="{0C764C7B-7B82-8E4B-A629-ABF3FC6F0EF9}">
      <dsp:nvSpPr>
        <dsp:cNvPr id="0" name=""/>
        <dsp:cNvSpPr/>
      </dsp:nvSpPr>
      <dsp:spPr>
        <a:xfrm>
          <a:off x="0" y="2652098"/>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8F1B4-ADBB-3A45-824F-348E0D44D612}">
      <dsp:nvSpPr>
        <dsp:cNvPr id="0" name=""/>
        <dsp:cNvSpPr/>
      </dsp:nvSpPr>
      <dsp:spPr>
        <a:xfrm>
          <a:off x="0" y="2652098"/>
          <a:ext cx="11524343" cy="48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第四百五十条　</a:t>
          </a:r>
          <a:r>
            <a:rPr lang="en-US" altLang="zh-CN" sz="1800" b="0" i="0" u="none" kern="1200" dirty="0"/>
            <a:t>【</a:t>
          </a:r>
          <a:r>
            <a:rPr lang="zh-CN" altLang="en-US" sz="1800" b="0" i="0" u="none" kern="1200" dirty="0"/>
            <a:t>留置财产为可分物的特殊规定</a:t>
          </a:r>
          <a:r>
            <a:rPr lang="en-US" altLang="zh-CN" sz="1800" b="0" i="0" u="none" kern="1200" dirty="0"/>
            <a:t>】</a:t>
          </a:r>
          <a:r>
            <a:rPr lang="zh-CN" altLang="en-US" sz="1800" b="0" i="0" u="none" kern="1200" dirty="0"/>
            <a:t>留置财产为可分物的</a:t>
          </a:r>
          <a:r>
            <a:rPr lang="en-US" altLang="zh-CN" sz="1800" b="0" i="0" u="none" kern="1200" dirty="0"/>
            <a:t>,</a:t>
          </a:r>
          <a:r>
            <a:rPr lang="zh-CN" altLang="en-US" sz="1800" b="0" i="0" u="none" kern="1200" dirty="0"/>
            <a:t>留置财产的价值应当相当于债务的金额。</a:t>
          </a:r>
        </a:p>
      </dsp:txBody>
      <dsp:txXfrm>
        <a:off x="0" y="2652098"/>
        <a:ext cx="11524343" cy="482826"/>
      </dsp:txXfrm>
    </dsp:sp>
    <dsp:sp modelId="{8D4986DC-9D9A-184A-A310-83ADBF361EE7}">
      <dsp:nvSpPr>
        <dsp:cNvPr id="0" name=""/>
        <dsp:cNvSpPr/>
      </dsp:nvSpPr>
      <dsp:spPr>
        <a:xfrm>
          <a:off x="0" y="3134925"/>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C909F-158C-9E46-8E49-1429D016B7DB}">
      <dsp:nvSpPr>
        <dsp:cNvPr id="0" name=""/>
        <dsp:cNvSpPr/>
      </dsp:nvSpPr>
      <dsp:spPr>
        <a:xfrm>
          <a:off x="0" y="3134925"/>
          <a:ext cx="11513088" cy="89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dirty="0"/>
            <a:t>第四百五十一条　</a:t>
          </a:r>
          <a:r>
            <a:rPr lang="en-US" altLang="zh-CN" sz="1800" b="0" i="0" u="none" kern="1200" dirty="0"/>
            <a:t>【</a:t>
          </a:r>
          <a:r>
            <a:rPr lang="zh-CN" altLang="en-US" sz="1800" b="0" i="0" u="none" kern="1200" dirty="0"/>
            <a:t>留置权人的保管义务</a:t>
          </a:r>
          <a:r>
            <a:rPr lang="en-US" altLang="zh-CN" sz="1800" b="0" i="0" u="none" kern="1200" dirty="0"/>
            <a:t>】</a:t>
          </a:r>
          <a:r>
            <a:rPr lang="zh-CN" altLang="en-US" sz="1800" b="0" i="0" u="none" kern="1200" dirty="0"/>
            <a:t>留置权人负有妥善保管留置财产的义务</a:t>
          </a:r>
          <a:r>
            <a:rPr lang="en-US" altLang="zh-CN" sz="1800" b="0" i="0" u="none" kern="1200" dirty="0"/>
            <a:t>;</a:t>
          </a:r>
          <a:r>
            <a:rPr lang="zh-CN" altLang="en-US" sz="1800" b="0" i="0" u="none" kern="1200" dirty="0"/>
            <a:t>因保管不善致使留置财产毁损、灭失的</a:t>
          </a:r>
          <a:r>
            <a:rPr lang="en-US" altLang="zh-CN" sz="1800" b="0" i="0" u="none" kern="1200" dirty="0"/>
            <a:t>,</a:t>
          </a:r>
          <a:r>
            <a:rPr lang="zh-CN" altLang="en-US" sz="1800" b="0" i="0" u="none" kern="1200" dirty="0"/>
            <a:t>应当承担赔偿责任。</a:t>
          </a:r>
        </a:p>
      </dsp:txBody>
      <dsp:txXfrm>
        <a:off x="0" y="3134925"/>
        <a:ext cx="11513088" cy="898945"/>
      </dsp:txXfrm>
    </dsp:sp>
    <dsp:sp modelId="{A73B7C09-805F-2E42-9316-4AB110887184}">
      <dsp:nvSpPr>
        <dsp:cNvPr id="0" name=""/>
        <dsp:cNvSpPr/>
      </dsp:nvSpPr>
      <dsp:spPr>
        <a:xfrm>
          <a:off x="0" y="4033870"/>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77844-E45D-F04C-9E74-4339B4B61367}">
      <dsp:nvSpPr>
        <dsp:cNvPr id="0" name=""/>
        <dsp:cNvSpPr/>
      </dsp:nvSpPr>
      <dsp:spPr>
        <a:xfrm>
          <a:off x="0" y="4033870"/>
          <a:ext cx="11524343" cy="48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第四百五十二条　</a:t>
          </a:r>
          <a:r>
            <a:rPr lang="en-US" altLang="zh-CN" sz="1800" b="0" i="0" u="none" kern="1200"/>
            <a:t>【</a:t>
          </a:r>
          <a:r>
            <a:rPr lang="zh-CN" altLang="en-US" sz="1800" b="0" i="0" u="none" kern="1200"/>
            <a:t>留置权人收取孳息的权利</a:t>
          </a:r>
          <a:r>
            <a:rPr lang="en-US" altLang="zh-CN" sz="1800" b="0" i="0" u="none" kern="1200"/>
            <a:t>】</a:t>
          </a:r>
          <a:r>
            <a:rPr lang="zh-CN" altLang="en-US" sz="1800" b="0" i="0" u="none" kern="1200"/>
            <a:t>留置权人有权收取留置财产的孳息。</a:t>
          </a:r>
        </a:p>
      </dsp:txBody>
      <dsp:txXfrm>
        <a:off x="0" y="4033870"/>
        <a:ext cx="11524343" cy="482826"/>
      </dsp:txXfrm>
    </dsp:sp>
    <dsp:sp modelId="{C721353A-F07D-BE4E-BCE6-CBFB5E53D74E}">
      <dsp:nvSpPr>
        <dsp:cNvPr id="0" name=""/>
        <dsp:cNvSpPr/>
      </dsp:nvSpPr>
      <dsp:spPr>
        <a:xfrm>
          <a:off x="0" y="4516697"/>
          <a:ext cx="115243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D3C9D-2F83-AD42-AF8C-8D5BECC32996}">
      <dsp:nvSpPr>
        <dsp:cNvPr id="0" name=""/>
        <dsp:cNvSpPr/>
      </dsp:nvSpPr>
      <dsp:spPr>
        <a:xfrm>
          <a:off x="0" y="4516697"/>
          <a:ext cx="11524343" cy="48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前款规定的孳息应当先充抵收取孳息的费用。</a:t>
          </a:r>
        </a:p>
      </dsp:txBody>
      <dsp:txXfrm>
        <a:off x="0" y="4516697"/>
        <a:ext cx="11524343" cy="482826"/>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6EE48-B212-2F44-9DA1-2BBF08068033}">
      <dsp:nvSpPr>
        <dsp:cNvPr id="0" name=""/>
        <dsp:cNvSpPr/>
      </dsp:nvSpPr>
      <dsp:spPr>
        <a:xfrm>
          <a:off x="0" y="28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620E2-672D-CF4F-B061-2FEC7D8626D9}">
      <dsp:nvSpPr>
        <dsp:cNvPr id="0" name=""/>
        <dsp:cNvSpPr/>
      </dsp:nvSpPr>
      <dsp:spPr>
        <a:xfrm>
          <a:off x="0" y="2817"/>
          <a:ext cx="10505330" cy="14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dirty="0"/>
            <a:t>第四百五十三条　</a:t>
          </a:r>
          <a:r>
            <a:rPr lang="en-US" altLang="zh-CN" sz="2000" b="0" i="0" u="none" kern="1200" dirty="0"/>
            <a:t>【</a:t>
          </a:r>
          <a:r>
            <a:rPr lang="zh-CN" altLang="en-US" sz="2000" b="0" i="0" u="none" kern="1200" dirty="0"/>
            <a:t>留置权债务人的债务履行期</a:t>
          </a:r>
          <a:r>
            <a:rPr lang="en-US" altLang="zh-CN" sz="2000" b="0" i="0" u="none" kern="1200" dirty="0"/>
            <a:t>】</a:t>
          </a:r>
          <a:r>
            <a:rPr lang="zh-CN" altLang="en-US" sz="2000" b="0" i="0" u="none" kern="1200" dirty="0"/>
            <a:t>留置权人与债务人应当约定留置财产后的债务履行期限</a:t>
          </a:r>
          <a:r>
            <a:rPr lang="en-US" altLang="zh-CN" sz="2000" b="0" i="0" u="none" kern="1200" dirty="0"/>
            <a:t>;</a:t>
          </a:r>
          <a:r>
            <a:rPr lang="zh-CN" altLang="en-US" sz="2000" b="0" i="0" u="none" kern="1200" dirty="0"/>
            <a:t>没有约定或者约定不明确的</a:t>
          </a:r>
          <a:r>
            <a:rPr lang="en-US" altLang="zh-CN" sz="2000" b="0" i="0" u="none" kern="1200" dirty="0"/>
            <a:t>,</a:t>
          </a:r>
          <a:r>
            <a:rPr lang="zh-CN" altLang="en-US" sz="2000" b="0" i="0" u="none" kern="1200" dirty="0"/>
            <a:t>留置权人应当给债务人六十日以上履行债务的期限</a:t>
          </a:r>
          <a:r>
            <a:rPr lang="en-US" altLang="zh-CN" sz="2000" b="0" i="0" u="none" kern="1200" dirty="0"/>
            <a:t>,</a:t>
          </a:r>
          <a:r>
            <a:rPr lang="zh-CN" altLang="en-US" sz="2000" b="0" i="0" u="none" kern="1200" dirty="0"/>
            <a:t>但是鲜活易腐等不易保管的动产除外。债务人逾期未履行的</a:t>
          </a:r>
          <a:r>
            <a:rPr lang="en-US" altLang="zh-CN" sz="2000" b="0" i="0" u="none" kern="1200" dirty="0"/>
            <a:t>,</a:t>
          </a:r>
          <a:r>
            <a:rPr lang="zh-CN" altLang="en-US" sz="2000" b="0" i="0" u="none" kern="1200" dirty="0"/>
            <a:t>留置权人可以与债务人协议以留置财产折价</a:t>
          </a:r>
          <a:r>
            <a:rPr lang="en-US" altLang="zh-CN" sz="2000" b="0" i="0" u="none" kern="1200" dirty="0"/>
            <a:t>,</a:t>
          </a:r>
          <a:r>
            <a:rPr lang="zh-CN" altLang="en-US" sz="2000" b="0" i="0" u="none" kern="1200" dirty="0"/>
            <a:t>也可以就拍卖、变卖留置财产所得的价款优先受偿。</a:t>
          </a:r>
        </a:p>
      </dsp:txBody>
      <dsp:txXfrm>
        <a:off x="0" y="2817"/>
        <a:ext cx="10505330" cy="1412753"/>
      </dsp:txXfrm>
    </dsp:sp>
    <dsp:sp modelId="{9864D2F1-8FE8-0C44-A044-C4A1159F2EAB}">
      <dsp:nvSpPr>
        <dsp:cNvPr id="0" name=""/>
        <dsp:cNvSpPr/>
      </dsp:nvSpPr>
      <dsp:spPr>
        <a:xfrm>
          <a:off x="0" y="14155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435D3-A08A-8F42-B2F7-D5033509113E}">
      <dsp:nvSpPr>
        <dsp:cNvPr id="0" name=""/>
        <dsp:cNvSpPr/>
      </dsp:nvSpPr>
      <dsp:spPr>
        <a:xfrm>
          <a:off x="0" y="1415570"/>
          <a:ext cx="10515600" cy="78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留置财产折价或者变卖的</a:t>
          </a:r>
          <a:r>
            <a:rPr lang="en-US" altLang="zh-CN" sz="2000" b="0" i="0" u="none" kern="1200"/>
            <a:t>,</a:t>
          </a:r>
          <a:r>
            <a:rPr lang="zh-CN" altLang="en-US" sz="2000" b="0" i="0" u="none" kern="1200"/>
            <a:t>应当参照市场价格。</a:t>
          </a:r>
        </a:p>
      </dsp:txBody>
      <dsp:txXfrm>
        <a:off x="0" y="1415570"/>
        <a:ext cx="10515600" cy="786252"/>
      </dsp:txXfrm>
    </dsp:sp>
    <dsp:sp modelId="{35E37C20-C1A5-8D43-9531-516F227EB105}">
      <dsp:nvSpPr>
        <dsp:cNvPr id="0" name=""/>
        <dsp:cNvSpPr/>
      </dsp:nvSpPr>
      <dsp:spPr>
        <a:xfrm>
          <a:off x="0" y="22018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4FD83-5662-FF44-BD1C-DA1C2CEE3EA4}">
      <dsp:nvSpPr>
        <dsp:cNvPr id="0" name=""/>
        <dsp:cNvSpPr/>
      </dsp:nvSpPr>
      <dsp:spPr>
        <a:xfrm>
          <a:off x="0" y="2201823"/>
          <a:ext cx="10515600" cy="78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第四百五十四条　</a:t>
          </a:r>
          <a:r>
            <a:rPr lang="en-US" altLang="zh-CN" sz="2000" b="0" i="0" u="none" kern="1200"/>
            <a:t>【</a:t>
          </a:r>
          <a:r>
            <a:rPr lang="zh-CN" altLang="en-US" sz="2000" b="0" i="0" u="none" kern="1200"/>
            <a:t>留置权债务人的请求权</a:t>
          </a:r>
          <a:r>
            <a:rPr lang="en-US" altLang="zh-CN" sz="2000" b="0" i="0" u="none" kern="1200"/>
            <a:t>】</a:t>
          </a:r>
          <a:r>
            <a:rPr lang="zh-CN" altLang="en-US" sz="2000" b="0" i="0" u="none" kern="1200"/>
            <a:t>债务人可以请求留置权人在债务履行期限届满后行使留置权</a:t>
          </a:r>
          <a:r>
            <a:rPr lang="en-US" altLang="zh-CN" sz="2000" b="0" i="0" u="none" kern="1200"/>
            <a:t>;</a:t>
          </a:r>
          <a:r>
            <a:rPr lang="zh-CN" altLang="en-US" sz="2000" b="0" i="0" u="none" kern="1200"/>
            <a:t>留置权人不行使的</a:t>
          </a:r>
          <a:r>
            <a:rPr lang="en-US" altLang="zh-CN" sz="2000" b="0" i="0" u="none" kern="1200"/>
            <a:t>,</a:t>
          </a:r>
          <a:r>
            <a:rPr lang="zh-CN" altLang="en-US" sz="2000" b="0" i="0" u="none" kern="1200"/>
            <a:t>债务人可以请求人民法院拍卖、变卖留置财产。</a:t>
          </a:r>
        </a:p>
      </dsp:txBody>
      <dsp:txXfrm>
        <a:off x="0" y="2201823"/>
        <a:ext cx="10515600" cy="786252"/>
      </dsp:txXfrm>
    </dsp:sp>
    <dsp:sp modelId="{161F5785-11A5-BD48-BE3C-1D4DBD3EA888}">
      <dsp:nvSpPr>
        <dsp:cNvPr id="0" name=""/>
        <dsp:cNvSpPr/>
      </dsp:nvSpPr>
      <dsp:spPr>
        <a:xfrm>
          <a:off x="0" y="298807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80EEB-005E-DE4F-9C06-AF05FAB91C3B}">
      <dsp:nvSpPr>
        <dsp:cNvPr id="0" name=""/>
        <dsp:cNvSpPr/>
      </dsp:nvSpPr>
      <dsp:spPr>
        <a:xfrm>
          <a:off x="0" y="2988075"/>
          <a:ext cx="10515600" cy="78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第四百五十五条　</a:t>
          </a:r>
          <a:r>
            <a:rPr lang="en-US" altLang="zh-CN" sz="2000" b="0" i="0" u="none" kern="1200"/>
            <a:t>【</a:t>
          </a:r>
          <a:r>
            <a:rPr lang="zh-CN" altLang="en-US" sz="2000" b="0" i="0" u="none" kern="1200"/>
            <a:t>留置权的实现</a:t>
          </a:r>
          <a:r>
            <a:rPr lang="en-US" altLang="zh-CN" sz="2000" b="0" i="0" u="none" kern="1200"/>
            <a:t>】</a:t>
          </a:r>
          <a:r>
            <a:rPr lang="zh-CN" altLang="en-US" sz="2000" b="0" i="0" u="none" kern="1200"/>
            <a:t>留置财产折价或者拍卖、变卖后</a:t>
          </a:r>
          <a:r>
            <a:rPr lang="en-US" altLang="zh-CN" sz="2000" b="0" i="0" u="none" kern="1200"/>
            <a:t>,</a:t>
          </a:r>
          <a:r>
            <a:rPr lang="zh-CN" altLang="en-US" sz="2000" b="0" i="0" u="none" kern="1200"/>
            <a:t>其价款超过债权数额的部分归债务人所有</a:t>
          </a:r>
          <a:r>
            <a:rPr lang="en-US" altLang="zh-CN" sz="2000" b="0" i="0" u="none" kern="1200"/>
            <a:t>,</a:t>
          </a:r>
          <a:r>
            <a:rPr lang="zh-CN" altLang="en-US" sz="2000" b="0" i="0" u="none" kern="1200"/>
            <a:t>不足部分由债务人清偿。</a:t>
          </a:r>
        </a:p>
      </dsp:txBody>
      <dsp:txXfrm>
        <a:off x="0" y="2988075"/>
        <a:ext cx="10515600" cy="786252"/>
      </dsp:txXfrm>
    </dsp:sp>
    <dsp:sp modelId="{CE1C89F1-3333-7D40-A5E6-52743721DBB3}">
      <dsp:nvSpPr>
        <dsp:cNvPr id="0" name=""/>
        <dsp:cNvSpPr/>
      </dsp:nvSpPr>
      <dsp:spPr>
        <a:xfrm>
          <a:off x="0" y="377432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C472A-DB30-454B-B83D-8F8E4660C99D}">
      <dsp:nvSpPr>
        <dsp:cNvPr id="0" name=""/>
        <dsp:cNvSpPr/>
      </dsp:nvSpPr>
      <dsp:spPr>
        <a:xfrm>
          <a:off x="0" y="3774327"/>
          <a:ext cx="10515600" cy="78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第四百五十六条　</a:t>
          </a:r>
          <a:r>
            <a:rPr lang="en-US" altLang="zh-CN" sz="2000" b="0" i="0" u="none" kern="1200"/>
            <a:t>【</a:t>
          </a:r>
          <a:r>
            <a:rPr lang="zh-CN" altLang="en-US" sz="2000" b="0" i="0" u="none" kern="1200"/>
            <a:t>留置权、抵押权与质权竞合时的顺位原则</a:t>
          </a:r>
          <a:r>
            <a:rPr lang="en-US" altLang="zh-CN" sz="2000" b="0" i="0" u="none" kern="1200"/>
            <a:t>】</a:t>
          </a:r>
          <a:r>
            <a:rPr lang="zh-CN" altLang="en-US" sz="2000" b="0" i="0" u="none" kern="1200"/>
            <a:t>同一动产上已经设立抵押权或者质权</a:t>
          </a:r>
          <a:r>
            <a:rPr lang="en-US" altLang="zh-CN" sz="2000" b="0" i="0" u="none" kern="1200"/>
            <a:t>,</a:t>
          </a:r>
          <a:r>
            <a:rPr lang="zh-CN" altLang="en-US" sz="2000" b="0" i="0" u="none" kern="1200"/>
            <a:t>该动产又被留置的</a:t>
          </a:r>
          <a:r>
            <a:rPr lang="en-US" altLang="zh-CN" sz="2000" b="0" i="0" u="none" kern="1200"/>
            <a:t>,</a:t>
          </a:r>
          <a:r>
            <a:rPr lang="zh-CN" altLang="en-US" sz="2000" b="0" i="0" u="none" kern="1200"/>
            <a:t>留置权人优先受偿。</a:t>
          </a:r>
        </a:p>
      </dsp:txBody>
      <dsp:txXfrm>
        <a:off x="0" y="3774327"/>
        <a:ext cx="10515600" cy="786252"/>
      </dsp:txXfrm>
    </dsp:sp>
    <dsp:sp modelId="{8E0541F8-640C-ED4C-B94F-19ECB7FC30ED}">
      <dsp:nvSpPr>
        <dsp:cNvPr id="0" name=""/>
        <dsp:cNvSpPr/>
      </dsp:nvSpPr>
      <dsp:spPr>
        <a:xfrm>
          <a:off x="0" y="45605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EC14B-42B8-CD43-99C0-059DC86DD5D4}">
      <dsp:nvSpPr>
        <dsp:cNvPr id="0" name=""/>
        <dsp:cNvSpPr/>
      </dsp:nvSpPr>
      <dsp:spPr>
        <a:xfrm>
          <a:off x="0" y="4560579"/>
          <a:ext cx="10515600" cy="78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第四百五十七条　</a:t>
          </a:r>
          <a:r>
            <a:rPr lang="en-US" altLang="zh-CN" sz="2000" b="0" i="0" u="none" kern="1200"/>
            <a:t>【</a:t>
          </a:r>
          <a:r>
            <a:rPr lang="zh-CN" altLang="en-US" sz="2000" b="0" i="0" u="none" kern="1200"/>
            <a:t>留置权消灭的特殊情形</a:t>
          </a:r>
          <a:r>
            <a:rPr lang="en-US" altLang="zh-CN" sz="2000" b="0" i="0" u="none" kern="1200"/>
            <a:t>】</a:t>
          </a:r>
          <a:r>
            <a:rPr lang="zh-CN" altLang="en-US" sz="2000" b="0" i="0" u="none" kern="1200"/>
            <a:t>留置权人对留置财产丧失占有或者留置权人接受债务人另行提供担保的</a:t>
          </a:r>
          <a:r>
            <a:rPr lang="en-US" altLang="zh-CN" sz="2000" b="0" i="0" u="none" kern="1200"/>
            <a:t>,</a:t>
          </a:r>
          <a:r>
            <a:rPr lang="zh-CN" altLang="en-US" sz="2000" b="0" i="0" u="none" kern="1200"/>
            <a:t>留置权消灭。</a:t>
          </a:r>
        </a:p>
      </dsp:txBody>
      <dsp:txXfrm>
        <a:off x="0" y="4560579"/>
        <a:ext cx="10515600" cy="78625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BA985-0877-5D43-823F-3D30E323F618}">
      <dsp:nvSpPr>
        <dsp:cNvPr id="0" name=""/>
        <dsp:cNvSpPr/>
      </dsp:nvSpPr>
      <dsp:spPr>
        <a:xfrm>
          <a:off x="0" y="2088"/>
          <a:ext cx="7118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A93C5-2AA3-9746-8EDC-2B65E2EE8EE6}">
      <dsp:nvSpPr>
        <dsp:cNvPr id="0" name=""/>
        <dsp:cNvSpPr/>
      </dsp:nvSpPr>
      <dsp:spPr>
        <a:xfrm>
          <a:off x="0" y="2088"/>
          <a:ext cx="7118891" cy="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第四百五十八条　</a:t>
          </a:r>
          <a:r>
            <a:rPr lang="en-US" altLang="zh-CN" sz="1600" b="0" i="0" u="none" kern="1200"/>
            <a:t>【</a:t>
          </a:r>
          <a:r>
            <a:rPr lang="zh-CN" altLang="en-US" sz="1600" b="0" i="0" u="none" kern="1200"/>
            <a:t>有权占有的法律适用</a:t>
          </a:r>
          <a:r>
            <a:rPr lang="en-US" altLang="zh-CN" sz="1600" b="0" i="0" u="none" kern="1200"/>
            <a:t>】</a:t>
          </a:r>
          <a:r>
            <a:rPr lang="zh-CN" altLang="en-US" sz="1600" b="0" i="0" u="none" kern="1200"/>
            <a:t>基于合同关系等产生的占有</a:t>
          </a:r>
          <a:r>
            <a:rPr lang="en-US" altLang="zh-CN" sz="1600" b="0" i="0" u="none" kern="1200"/>
            <a:t>,</a:t>
          </a:r>
          <a:r>
            <a:rPr lang="zh-CN" altLang="en-US" sz="1600" b="0" i="0" u="none" kern="1200"/>
            <a:t>有关不动产或者动产的使用、收益、违约责任等</a:t>
          </a:r>
          <a:r>
            <a:rPr lang="en-US" altLang="zh-CN" sz="1600" b="0" i="0" u="none" kern="1200"/>
            <a:t>,</a:t>
          </a:r>
          <a:r>
            <a:rPr lang="zh-CN" altLang="en-US" sz="1600" b="0" i="0" u="none" kern="1200"/>
            <a:t>按照合同约定</a:t>
          </a:r>
          <a:r>
            <a:rPr lang="en-US" altLang="zh-CN" sz="1600" b="0" i="0" u="none" kern="1200"/>
            <a:t>;</a:t>
          </a:r>
          <a:r>
            <a:rPr lang="zh-CN" altLang="en-US" sz="1600" b="0" i="0" u="none" kern="1200"/>
            <a:t>合同没有约定或者约定不明确的</a:t>
          </a:r>
          <a:r>
            <a:rPr lang="en-US" altLang="zh-CN" sz="1600" b="0" i="0" u="none" kern="1200"/>
            <a:t>,</a:t>
          </a:r>
          <a:r>
            <a:rPr lang="zh-CN" altLang="en-US" sz="1600" b="0" i="0" u="none" kern="1200"/>
            <a:t>依照有关法律规定。</a:t>
          </a:r>
        </a:p>
      </dsp:txBody>
      <dsp:txXfrm>
        <a:off x="0" y="2088"/>
        <a:ext cx="7118891" cy="898932"/>
      </dsp:txXfrm>
    </dsp:sp>
    <dsp:sp modelId="{BF38880B-4B32-0440-A64E-54807B09BCBE}">
      <dsp:nvSpPr>
        <dsp:cNvPr id="0" name=""/>
        <dsp:cNvSpPr/>
      </dsp:nvSpPr>
      <dsp:spPr>
        <a:xfrm>
          <a:off x="0" y="901020"/>
          <a:ext cx="71188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D2983-3A4F-1A4E-80F1-A22922D8F217}">
      <dsp:nvSpPr>
        <dsp:cNvPr id="0" name=""/>
        <dsp:cNvSpPr/>
      </dsp:nvSpPr>
      <dsp:spPr>
        <a:xfrm>
          <a:off x="0" y="901020"/>
          <a:ext cx="7118891" cy="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第四百五十九条　</a:t>
          </a:r>
          <a:r>
            <a:rPr lang="en-US" altLang="zh-CN" sz="1600" b="0" i="0" u="none" kern="1200"/>
            <a:t>【</a:t>
          </a:r>
          <a:r>
            <a:rPr lang="zh-CN" altLang="en-US" sz="1600" b="0" i="0" u="none" kern="1200"/>
            <a:t>无权占有造成占有物损害的赔偿责任</a:t>
          </a:r>
          <a:r>
            <a:rPr lang="en-US" altLang="zh-CN" sz="1600" b="0" i="0" u="none" kern="1200"/>
            <a:t>】</a:t>
          </a:r>
          <a:r>
            <a:rPr lang="zh-CN" altLang="en-US" sz="1600" b="0" i="0" u="none" kern="1200"/>
            <a:t>占有人因使用占有的不动产或者动产</a:t>
          </a:r>
          <a:r>
            <a:rPr lang="en-US" altLang="zh-CN" sz="1600" b="0" i="0" u="none" kern="1200"/>
            <a:t>,</a:t>
          </a:r>
          <a:r>
            <a:rPr lang="zh-CN" altLang="en-US" sz="1600" b="0" i="0" u="none" kern="1200"/>
            <a:t>致使该不动产或者动产受到损害的</a:t>
          </a:r>
          <a:r>
            <a:rPr lang="en-US" altLang="zh-CN" sz="1600" b="0" i="0" u="none" kern="1200"/>
            <a:t>,</a:t>
          </a:r>
          <a:r>
            <a:rPr lang="zh-CN" altLang="en-US" sz="1600" b="0" i="0" u="none" kern="1200"/>
            <a:t>恶意占有人应当承担赔偿责任。</a:t>
          </a:r>
        </a:p>
      </dsp:txBody>
      <dsp:txXfrm>
        <a:off x="0" y="901020"/>
        <a:ext cx="7118891" cy="898932"/>
      </dsp:txXfrm>
    </dsp:sp>
    <dsp:sp modelId="{5C72149F-62CA-6945-B386-25C48586D6E3}">
      <dsp:nvSpPr>
        <dsp:cNvPr id="0" name=""/>
        <dsp:cNvSpPr/>
      </dsp:nvSpPr>
      <dsp:spPr>
        <a:xfrm>
          <a:off x="0" y="1799953"/>
          <a:ext cx="711889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D8043-EA0C-9C43-A5FA-0A2D43A82E5A}">
      <dsp:nvSpPr>
        <dsp:cNvPr id="0" name=""/>
        <dsp:cNvSpPr/>
      </dsp:nvSpPr>
      <dsp:spPr>
        <a:xfrm>
          <a:off x="0" y="1799953"/>
          <a:ext cx="7118891" cy="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第四百六十条　</a:t>
          </a:r>
          <a:r>
            <a:rPr lang="en-US" altLang="zh-CN" sz="1600" b="0" i="0" u="none" kern="1200" dirty="0"/>
            <a:t>【</a:t>
          </a:r>
          <a:r>
            <a:rPr lang="zh-CN" altLang="en-US" sz="1600" b="0" i="0" u="none" kern="1200" dirty="0"/>
            <a:t>权利人的返还请求权和占有人的费用求偿权</a:t>
          </a:r>
          <a:r>
            <a:rPr lang="en-US" altLang="zh-CN" sz="1600" b="0" i="0" u="none" kern="1200" dirty="0"/>
            <a:t>】</a:t>
          </a:r>
          <a:r>
            <a:rPr lang="zh-CN" altLang="en-US" sz="1600" b="0" i="0" u="none" kern="1200" dirty="0"/>
            <a:t>不动产或者动产被占有人占有的</a:t>
          </a:r>
          <a:r>
            <a:rPr lang="en-US" altLang="zh-CN" sz="1600" b="0" i="0" u="none" kern="1200" dirty="0"/>
            <a:t>,</a:t>
          </a:r>
          <a:r>
            <a:rPr lang="zh-CN" altLang="en-US" sz="1600" b="0" i="0" u="none" kern="1200" dirty="0"/>
            <a:t>权利人可以请求返还原物及其孳息</a:t>
          </a:r>
          <a:r>
            <a:rPr lang="en-US" altLang="zh-CN" sz="1600" b="0" i="0" u="none" kern="1200" dirty="0"/>
            <a:t>;</a:t>
          </a:r>
          <a:r>
            <a:rPr lang="zh-CN" altLang="en-US" sz="1600" b="0" i="0" u="none" kern="1200" dirty="0"/>
            <a:t>但是</a:t>
          </a:r>
          <a:r>
            <a:rPr lang="en-US" altLang="zh-CN" sz="1600" b="0" i="0" u="none" kern="1200" dirty="0"/>
            <a:t>,</a:t>
          </a:r>
          <a:r>
            <a:rPr lang="zh-CN" altLang="en-US" sz="1600" b="0" i="0" u="none" kern="1200" dirty="0"/>
            <a:t>应当支付善意占有人因维护该不动产或者动产支出的必要费用。</a:t>
          </a:r>
        </a:p>
      </dsp:txBody>
      <dsp:txXfrm>
        <a:off x="0" y="1799953"/>
        <a:ext cx="7118891" cy="898932"/>
      </dsp:txXfrm>
    </dsp:sp>
    <dsp:sp modelId="{99F2C856-8D46-A441-85DA-AF4A05728FFF}">
      <dsp:nvSpPr>
        <dsp:cNvPr id="0" name=""/>
        <dsp:cNvSpPr/>
      </dsp:nvSpPr>
      <dsp:spPr>
        <a:xfrm>
          <a:off x="0" y="2698885"/>
          <a:ext cx="71188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2C10C-FDEB-8845-8B67-6FB90F603503}">
      <dsp:nvSpPr>
        <dsp:cNvPr id="0" name=""/>
        <dsp:cNvSpPr/>
      </dsp:nvSpPr>
      <dsp:spPr>
        <a:xfrm>
          <a:off x="0" y="2698885"/>
          <a:ext cx="7111938" cy="126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第四百六十一条　</a:t>
          </a:r>
          <a:r>
            <a:rPr lang="en-US" altLang="zh-CN" sz="1600" b="0" i="0" u="none" kern="1200" dirty="0"/>
            <a:t>【</a:t>
          </a:r>
          <a:r>
            <a:rPr lang="zh-CN" altLang="en-US" sz="1600" b="0" i="0" u="none" kern="1200" dirty="0"/>
            <a:t>权利人的损害赔偿请求权</a:t>
          </a:r>
          <a:r>
            <a:rPr lang="en-US" altLang="zh-CN" sz="1600" b="0" i="0" u="none" kern="1200" dirty="0"/>
            <a:t>】</a:t>
          </a:r>
          <a:r>
            <a:rPr lang="zh-CN" altLang="en-US" sz="1600" b="0" i="0" u="none" kern="1200" dirty="0"/>
            <a:t>占有的不动产或者动产毁损、灭失</a:t>
          </a:r>
          <a:r>
            <a:rPr lang="en-US" altLang="zh-CN" sz="1600" b="0" i="0" u="none" kern="1200" dirty="0"/>
            <a:t>,</a:t>
          </a:r>
          <a:r>
            <a:rPr lang="zh-CN" altLang="en-US" sz="1600" b="0" i="0" u="none" kern="1200" dirty="0"/>
            <a:t>该不动产或者动产的权利人请求赔偿的</a:t>
          </a:r>
          <a:r>
            <a:rPr lang="en-US" altLang="zh-CN" sz="1600" b="0" i="0" u="none" kern="1200" dirty="0"/>
            <a:t>,</a:t>
          </a:r>
          <a:r>
            <a:rPr lang="zh-CN" altLang="en-US" sz="1600" b="0" i="0" u="none" kern="1200" dirty="0"/>
            <a:t>占有人应当将因毁损、灭失取得的保险金、赔偿金或者补偿金等返还给权利人</a:t>
          </a:r>
          <a:r>
            <a:rPr lang="en-US" altLang="zh-CN" sz="1600" b="0" i="0" u="none" kern="1200" dirty="0"/>
            <a:t>;</a:t>
          </a:r>
          <a:r>
            <a:rPr lang="zh-CN" altLang="en-US" sz="1600" b="0" i="0" u="none" kern="1200" dirty="0"/>
            <a:t>权利人的损害未得到足够弥补的</a:t>
          </a:r>
          <a:r>
            <a:rPr lang="en-US" altLang="zh-CN" sz="1600" b="0" i="0" u="none" kern="1200" dirty="0"/>
            <a:t>,</a:t>
          </a:r>
          <a:r>
            <a:rPr lang="zh-CN" altLang="en-US" sz="1600" b="0" i="0" u="none" kern="1200" dirty="0"/>
            <a:t>恶意占有人还应当赔偿损失。</a:t>
          </a:r>
        </a:p>
      </dsp:txBody>
      <dsp:txXfrm>
        <a:off x="0" y="2698885"/>
        <a:ext cx="7111938" cy="1263332"/>
      </dsp:txXfrm>
    </dsp:sp>
    <dsp:sp modelId="{62208B46-FD78-9742-BAB1-5147C5A6093D}">
      <dsp:nvSpPr>
        <dsp:cNvPr id="0" name=""/>
        <dsp:cNvSpPr/>
      </dsp:nvSpPr>
      <dsp:spPr>
        <a:xfrm>
          <a:off x="0" y="3962218"/>
          <a:ext cx="711889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2637E-A89D-9543-BE5F-1B99BE79335B}">
      <dsp:nvSpPr>
        <dsp:cNvPr id="0" name=""/>
        <dsp:cNvSpPr/>
      </dsp:nvSpPr>
      <dsp:spPr>
        <a:xfrm>
          <a:off x="0" y="3962218"/>
          <a:ext cx="7118891" cy="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第四百六十二条　</a:t>
          </a:r>
          <a:r>
            <a:rPr lang="en-US" altLang="zh-CN" sz="1600" b="0" i="0" u="none" kern="1200"/>
            <a:t>【</a:t>
          </a:r>
          <a:r>
            <a:rPr lang="zh-CN" altLang="en-US" sz="1600" b="0" i="0" u="none" kern="1200"/>
            <a:t>占有保护请求权</a:t>
          </a:r>
          <a:r>
            <a:rPr lang="en-US" altLang="zh-CN" sz="1600" b="0" i="0" u="none" kern="1200"/>
            <a:t>】</a:t>
          </a:r>
          <a:r>
            <a:rPr lang="zh-CN" altLang="en-US" sz="1600" b="0" i="0" u="none" kern="1200"/>
            <a:t>占有的不动产或者动产被侵占的</a:t>
          </a:r>
          <a:r>
            <a:rPr lang="en-US" altLang="zh-CN" sz="1600" b="0" i="0" u="none" kern="1200"/>
            <a:t>,</a:t>
          </a:r>
          <a:r>
            <a:rPr lang="zh-CN" altLang="en-US" sz="1600" b="0" i="0" u="none" kern="1200"/>
            <a:t>占有人有权请求返还原物</a:t>
          </a:r>
          <a:r>
            <a:rPr lang="en-US" altLang="zh-CN" sz="1600" b="0" i="0" u="none" kern="1200"/>
            <a:t>;</a:t>
          </a:r>
          <a:r>
            <a:rPr lang="zh-CN" altLang="en-US" sz="1600" b="0" i="0" u="none" kern="1200"/>
            <a:t>对妨害占有的行为</a:t>
          </a:r>
          <a:r>
            <a:rPr lang="en-US" altLang="zh-CN" sz="1600" b="0" i="0" u="none" kern="1200"/>
            <a:t>,</a:t>
          </a:r>
          <a:r>
            <a:rPr lang="zh-CN" altLang="en-US" sz="1600" b="0" i="0" u="none" kern="1200"/>
            <a:t>占有人有权请求排除妨害或者消除危险</a:t>
          </a:r>
          <a:r>
            <a:rPr lang="en-US" altLang="zh-CN" sz="1600" b="0" i="0" u="none" kern="1200"/>
            <a:t>;</a:t>
          </a:r>
          <a:r>
            <a:rPr lang="zh-CN" altLang="en-US" sz="1600" b="0" i="0" u="none" kern="1200"/>
            <a:t>因侵占或者妨害造成损害的</a:t>
          </a:r>
          <a:r>
            <a:rPr lang="en-US" altLang="zh-CN" sz="1600" b="0" i="0" u="none" kern="1200"/>
            <a:t>,</a:t>
          </a:r>
          <a:r>
            <a:rPr lang="zh-CN" altLang="en-US" sz="1600" b="0" i="0" u="none" kern="1200"/>
            <a:t>占有人有权依法请求损害赔偿。</a:t>
          </a:r>
        </a:p>
      </dsp:txBody>
      <dsp:txXfrm>
        <a:off x="0" y="3962218"/>
        <a:ext cx="7118891" cy="898932"/>
      </dsp:txXfrm>
    </dsp:sp>
    <dsp:sp modelId="{B66B5FE0-998F-2E48-BF37-119FFA236BE2}">
      <dsp:nvSpPr>
        <dsp:cNvPr id="0" name=""/>
        <dsp:cNvSpPr/>
      </dsp:nvSpPr>
      <dsp:spPr>
        <a:xfrm>
          <a:off x="0" y="4861151"/>
          <a:ext cx="7118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F2B1A-2BAB-D843-906E-0D64928F5C05}">
      <dsp:nvSpPr>
        <dsp:cNvPr id="0" name=""/>
        <dsp:cNvSpPr/>
      </dsp:nvSpPr>
      <dsp:spPr>
        <a:xfrm>
          <a:off x="0" y="4861151"/>
          <a:ext cx="7118891" cy="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占有人返还原物的请求权</a:t>
          </a:r>
          <a:r>
            <a:rPr lang="en-US" altLang="zh-CN" sz="1600" b="0" i="0" u="none" kern="1200"/>
            <a:t>,</a:t>
          </a:r>
          <a:r>
            <a:rPr lang="zh-CN" altLang="en-US" sz="1600" b="0" i="0" u="none" kern="1200"/>
            <a:t>自侵占发生之日起一年内未行使的</a:t>
          </a:r>
          <a:r>
            <a:rPr lang="en-US" altLang="zh-CN" sz="1600" b="0" i="0" u="none" kern="1200"/>
            <a:t>,</a:t>
          </a:r>
          <a:r>
            <a:rPr lang="zh-CN" altLang="en-US" sz="1600" b="0" i="0" u="none" kern="1200"/>
            <a:t>该请求权消灭</a:t>
          </a:r>
        </a:p>
      </dsp:txBody>
      <dsp:txXfrm>
        <a:off x="0" y="4861151"/>
        <a:ext cx="7118891" cy="898932"/>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F307-38F3-6149-9F83-23A6280C5782}">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DF774-3228-DB4A-A41F-514896846886}">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第一百八十八条　</a:t>
          </a:r>
          <a:r>
            <a:rPr lang="en-US" altLang="zh-CN" sz="1600" b="0" i="0" u="none" kern="1200"/>
            <a:t>【</a:t>
          </a:r>
          <a:r>
            <a:rPr lang="zh-CN" altLang="en-US" sz="1600" b="0" i="0" u="none" kern="1200"/>
            <a:t>普通诉讼时效、最长权利保护期间</a:t>
          </a:r>
          <a:r>
            <a:rPr lang="en-US" altLang="zh-CN" sz="1600" b="0" i="0" u="none" kern="1200"/>
            <a:t>】</a:t>
          </a:r>
          <a:r>
            <a:rPr lang="zh-CN" altLang="en-US" sz="1600" b="0" i="0" u="none" kern="1200"/>
            <a:t>向人民法院请求保护民事权利的诉讼时效期间为三年。法律另有规定的</a:t>
          </a:r>
          <a:r>
            <a:rPr lang="en-US" altLang="zh-CN" sz="1600" b="0" i="0" u="none" kern="1200"/>
            <a:t>,</a:t>
          </a:r>
          <a:r>
            <a:rPr lang="zh-CN" altLang="en-US" sz="1600" b="0" i="0" u="none" kern="1200"/>
            <a:t>依照其规定。</a:t>
          </a:r>
        </a:p>
      </dsp:txBody>
      <dsp:txXfrm>
        <a:off x="0" y="531"/>
        <a:ext cx="10515600" cy="870055"/>
      </dsp:txXfrm>
    </dsp:sp>
    <dsp:sp modelId="{1D745688-5809-574D-B0D2-E10F4B70F5AA}">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1B275-1D27-384A-A9FB-CDEA8D9A7666}">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诉讼时效期间自权利人知道或者应当知道权利受到损害以及义务人之日起计算。法律另有规定的</a:t>
          </a:r>
          <a:r>
            <a:rPr lang="en-US" altLang="zh-CN" sz="1600" b="0" i="0" u="none" kern="1200"/>
            <a:t>,</a:t>
          </a:r>
          <a:r>
            <a:rPr lang="zh-CN" altLang="en-US" sz="1600" b="0" i="0" u="none" kern="1200"/>
            <a:t>依照其规定。但是</a:t>
          </a:r>
          <a:r>
            <a:rPr lang="en-US" altLang="zh-CN" sz="1600" b="0" i="0" u="none" kern="1200"/>
            <a:t>,</a:t>
          </a:r>
          <a:r>
            <a:rPr lang="zh-CN" altLang="en-US" sz="1600" b="0" i="0" u="none" kern="1200"/>
            <a:t>自权利受到损害之日起超过二十年的</a:t>
          </a:r>
          <a:r>
            <a:rPr lang="en-US" altLang="zh-CN" sz="1600" b="0" i="0" u="none" kern="1200"/>
            <a:t>,</a:t>
          </a:r>
          <a:r>
            <a:rPr lang="zh-CN" altLang="en-US" sz="1600" b="0" i="0" u="none" kern="1200"/>
            <a:t>人民法院不予保护</a:t>
          </a:r>
          <a:r>
            <a:rPr lang="en-US" altLang="zh-CN" sz="1600" b="0" i="0" u="none" kern="1200"/>
            <a:t>,</a:t>
          </a:r>
          <a:r>
            <a:rPr lang="zh-CN" altLang="en-US" sz="1600" b="0" i="0" u="none" kern="1200"/>
            <a:t>有特殊情况的</a:t>
          </a:r>
          <a:r>
            <a:rPr lang="en-US" altLang="zh-CN" sz="1600" b="0" i="0" u="none" kern="1200"/>
            <a:t>,</a:t>
          </a:r>
          <a:r>
            <a:rPr lang="zh-CN" altLang="en-US" sz="1600" b="0" i="0" u="none" kern="1200"/>
            <a:t>人民法院可以根据权利人的申请决定延长。</a:t>
          </a:r>
        </a:p>
      </dsp:txBody>
      <dsp:txXfrm>
        <a:off x="0" y="870586"/>
        <a:ext cx="10515600" cy="870055"/>
      </dsp:txXfrm>
    </dsp:sp>
    <dsp:sp modelId="{DCE25785-7AD9-2D4D-8784-A09C1AF136B0}">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459BA-CC10-CE47-8488-94C57B76F3A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第一百八十九条　</a:t>
          </a:r>
          <a:r>
            <a:rPr lang="en-US" altLang="zh-CN" sz="1600" b="0" i="0" u="none" kern="1200"/>
            <a:t>【</a:t>
          </a:r>
          <a:r>
            <a:rPr lang="zh-CN" altLang="en-US" sz="1600" b="0" i="0" u="none" kern="1200"/>
            <a:t>分期履行债务的诉讼时效</a:t>
          </a:r>
          <a:r>
            <a:rPr lang="en-US" altLang="zh-CN" sz="1600" b="0" i="0" u="none" kern="1200"/>
            <a:t>】</a:t>
          </a:r>
          <a:r>
            <a:rPr lang="zh-CN" altLang="en-US" sz="1600" b="0" i="0" u="none" kern="1200"/>
            <a:t>当事人约定同一债务分期履行的</a:t>
          </a:r>
          <a:r>
            <a:rPr lang="en-US" altLang="zh-CN" sz="1600" b="0" i="0" u="none" kern="1200"/>
            <a:t>,</a:t>
          </a:r>
          <a:r>
            <a:rPr lang="zh-CN" altLang="en-US" sz="1600" b="0" i="0" u="none" kern="1200"/>
            <a:t>诉讼时效期间自最后一期履行期限届满之日起计算。</a:t>
          </a:r>
        </a:p>
      </dsp:txBody>
      <dsp:txXfrm>
        <a:off x="0" y="1740641"/>
        <a:ext cx="10515600" cy="870055"/>
      </dsp:txXfrm>
    </dsp:sp>
    <dsp:sp modelId="{84F081A9-2D91-8749-AC43-628E34D4A2D5}">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3E0BD-9326-5E4B-94BC-B9C21F3B3FDD}">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第一百九十条　</a:t>
          </a:r>
          <a:r>
            <a:rPr lang="en-US" altLang="zh-CN" sz="1600" b="0" i="0" u="none" kern="1200"/>
            <a:t>【</a:t>
          </a:r>
          <a:r>
            <a:rPr lang="zh-CN" altLang="en-US" sz="1600" b="0" i="0" u="none" kern="1200"/>
            <a:t>对法定代理人请求权的诉讼时效</a:t>
          </a:r>
          <a:r>
            <a:rPr lang="en-US" altLang="zh-CN" sz="1600" b="0" i="0" u="none" kern="1200"/>
            <a:t>】</a:t>
          </a:r>
          <a:r>
            <a:rPr lang="zh-CN" altLang="en-US" sz="1600" b="0" i="0" u="none" kern="1200"/>
            <a:t>无民事行为能力人或者限制民事行为能力人对其法定代理人的请求权的诉讼时效期间</a:t>
          </a:r>
          <a:r>
            <a:rPr lang="en-US" altLang="zh-CN" sz="1600" b="0" i="0" u="none" kern="1200"/>
            <a:t>,</a:t>
          </a:r>
          <a:r>
            <a:rPr lang="zh-CN" altLang="en-US" sz="1600" b="0" i="0" u="none" kern="1200"/>
            <a:t>自该法定代理终止之日起计算。</a:t>
          </a:r>
        </a:p>
      </dsp:txBody>
      <dsp:txXfrm>
        <a:off x="0" y="2610696"/>
        <a:ext cx="10515600" cy="870055"/>
      </dsp:txXfrm>
    </dsp:sp>
    <dsp:sp modelId="{B2E3BD44-4F92-8249-A42A-5A7B6CD7667A}">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E7DFB-2AFE-1046-9759-F74B2966710A}">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第一百九十一条　</a:t>
          </a:r>
          <a:r>
            <a:rPr lang="en-US" altLang="zh-CN" sz="1600" b="0" i="0" u="none" kern="1200"/>
            <a:t>【</a:t>
          </a:r>
          <a:r>
            <a:rPr lang="zh-CN" altLang="en-US" sz="1600" b="0" i="0" u="none" kern="1200"/>
            <a:t>受性侵未成年人赔偿请求权的诉讼时效</a:t>
          </a:r>
          <a:r>
            <a:rPr lang="en-US" altLang="zh-CN" sz="1600" b="0" i="0" u="none" kern="1200"/>
            <a:t>】</a:t>
          </a:r>
          <a:r>
            <a:rPr lang="zh-CN" altLang="en-US" sz="1600" b="0" i="0" u="none" kern="1200"/>
            <a:t>未成年人遭受性侵害的损害赔偿请求权的诉讼时效期间</a:t>
          </a:r>
          <a:r>
            <a:rPr lang="en-US" altLang="zh-CN" sz="1600" b="0" i="0" u="none" kern="1200"/>
            <a:t>,</a:t>
          </a:r>
          <a:r>
            <a:rPr lang="zh-CN" altLang="en-US" sz="1600" b="0" i="0" u="none" kern="1200"/>
            <a:t>自受害人年满十八周岁之日起计算。</a:t>
          </a:r>
        </a:p>
      </dsp:txBody>
      <dsp:txXfrm>
        <a:off x="0" y="3480751"/>
        <a:ext cx="10515600" cy="870055"/>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8E905-E117-1141-821C-CD4625061971}">
      <dsp:nvSpPr>
        <dsp:cNvPr id="0" name=""/>
        <dsp:cNvSpPr/>
      </dsp:nvSpPr>
      <dsp:spPr>
        <a:xfrm>
          <a:off x="0" y="2723"/>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97EAB-C450-EF44-B258-B131CA307B16}">
      <dsp:nvSpPr>
        <dsp:cNvPr id="0" name=""/>
        <dsp:cNvSpPr/>
      </dsp:nvSpPr>
      <dsp:spPr>
        <a:xfrm>
          <a:off x="0" y="2723"/>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b="0" i="0" u="none" kern="1200"/>
            <a:t>第一百九十二条　</a:t>
          </a:r>
          <a:r>
            <a:rPr lang="en-US" altLang="zh-CN" sz="2900" b="0" i="0" u="none" kern="1200"/>
            <a:t>【</a:t>
          </a:r>
          <a:r>
            <a:rPr lang="zh-CN" altLang="en-US" sz="2900" b="0" i="0" u="none" kern="1200"/>
            <a:t>诉讼时效期间届满的法律效果</a:t>
          </a:r>
          <a:r>
            <a:rPr lang="en-US" altLang="zh-CN" sz="2900" b="0" i="0" u="none" kern="1200"/>
            <a:t>】</a:t>
          </a:r>
          <a:r>
            <a:rPr lang="zh-CN" altLang="en-US" sz="2900" b="0" i="0" u="none" kern="1200"/>
            <a:t>诉讼时效期间届满的</a:t>
          </a:r>
          <a:r>
            <a:rPr lang="en-US" altLang="zh-CN" sz="2900" b="0" i="0" u="none" kern="1200"/>
            <a:t>,</a:t>
          </a:r>
          <a:r>
            <a:rPr lang="zh-CN" altLang="en-US" sz="2900" b="0" i="0" u="none" kern="1200"/>
            <a:t>义务人可以提出不履行义务的抗辩。</a:t>
          </a:r>
        </a:p>
      </dsp:txBody>
      <dsp:txXfrm>
        <a:off x="0" y="2723"/>
        <a:ext cx="6396484" cy="1857107"/>
      </dsp:txXfrm>
    </dsp:sp>
    <dsp:sp modelId="{F8C3C4EC-9199-164F-85FF-C80A7976B77A}">
      <dsp:nvSpPr>
        <dsp:cNvPr id="0" name=""/>
        <dsp:cNvSpPr/>
      </dsp:nvSpPr>
      <dsp:spPr>
        <a:xfrm>
          <a:off x="0" y="1859831"/>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0A8D6-A404-EE43-A7CD-C101D0D2F491}">
      <dsp:nvSpPr>
        <dsp:cNvPr id="0" name=""/>
        <dsp:cNvSpPr/>
      </dsp:nvSpPr>
      <dsp:spPr>
        <a:xfrm>
          <a:off x="0" y="1859831"/>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b="0" i="0" u="none" kern="1200"/>
            <a:t>诉讼时效期间届满后</a:t>
          </a:r>
          <a:r>
            <a:rPr lang="en-US" altLang="zh-CN" sz="2900" b="0" i="0" u="none" kern="1200"/>
            <a:t>,</a:t>
          </a:r>
          <a:r>
            <a:rPr lang="zh-CN" altLang="en-US" sz="2900" b="0" i="0" u="none" kern="1200"/>
            <a:t>义务人同意履行的</a:t>
          </a:r>
          <a:r>
            <a:rPr lang="en-US" altLang="zh-CN" sz="2900" b="0" i="0" u="none" kern="1200"/>
            <a:t>,</a:t>
          </a:r>
          <a:r>
            <a:rPr lang="zh-CN" altLang="en-US" sz="2900" b="0" i="0" u="none" kern="1200"/>
            <a:t>不得以诉讼时效期间届满为由抗辩</a:t>
          </a:r>
          <a:r>
            <a:rPr lang="en-US" altLang="zh-CN" sz="2900" b="0" i="0" u="none" kern="1200"/>
            <a:t>;</a:t>
          </a:r>
          <a:r>
            <a:rPr lang="zh-CN" altLang="en-US" sz="2900" b="0" i="0" u="none" kern="1200"/>
            <a:t>义务人已经自愿履行的</a:t>
          </a:r>
          <a:r>
            <a:rPr lang="en-US" altLang="zh-CN" sz="2900" b="0" i="0" u="none" kern="1200"/>
            <a:t>,</a:t>
          </a:r>
          <a:r>
            <a:rPr lang="zh-CN" altLang="en-US" sz="2900" b="0" i="0" u="none" kern="1200"/>
            <a:t>不得请求返还。</a:t>
          </a:r>
        </a:p>
      </dsp:txBody>
      <dsp:txXfrm>
        <a:off x="0" y="1859831"/>
        <a:ext cx="6396484" cy="1857107"/>
      </dsp:txXfrm>
    </dsp:sp>
    <dsp:sp modelId="{11BB8CC1-8268-DC4C-8CBC-6FA1043F3C3A}">
      <dsp:nvSpPr>
        <dsp:cNvPr id="0" name=""/>
        <dsp:cNvSpPr/>
      </dsp:nvSpPr>
      <dsp:spPr>
        <a:xfrm>
          <a:off x="0" y="3716938"/>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DB7D2-7F7C-E644-932D-384C6769D072}">
      <dsp:nvSpPr>
        <dsp:cNvPr id="0" name=""/>
        <dsp:cNvSpPr/>
      </dsp:nvSpPr>
      <dsp:spPr>
        <a:xfrm>
          <a:off x="0" y="3716938"/>
          <a:ext cx="6396484"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b="0" i="0" u="none" kern="1200"/>
            <a:t>第一百九十三条　</a:t>
          </a:r>
          <a:r>
            <a:rPr lang="en-US" altLang="zh-CN" sz="2900" b="0" i="0" u="none" kern="1200"/>
            <a:t>【</a:t>
          </a:r>
          <a:r>
            <a:rPr lang="zh-CN" altLang="en-US" sz="2900" b="0" i="0" u="none" kern="1200"/>
            <a:t>诉讼时效援引</a:t>
          </a:r>
          <a:r>
            <a:rPr lang="en-US" altLang="zh-CN" sz="2900" b="0" i="0" u="none" kern="1200"/>
            <a:t>】</a:t>
          </a:r>
          <a:r>
            <a:rPr lang="zh-CN" altLang="en-US" sz="2900" b="0" i="0" u="none" kern="1200"/>
            <a:t>人民法院不得主动适用诉讼时效的规定。</a:t>
          </a:r>
        </a:p>
      </dsp:txBody>
      <dsp:txXfrm>
        <a:off x="0" y="3716938"/>
        <a:ext cx="6396484" cy="1857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6217-D5BF-DB46-A24C-3D2B2EDFA41C}">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87FC6-4803-524B-B65C-1AEA9E0BA4EC}">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第二百二十一条　</a:t>
          </a:r>
          <a:r>
            <a:rPr lang="en-US" altLang="zh-CN" sz="1400" b="0" i="0" u="none" kern="1200"/>
            <a:t>【</a:t>
          </a:r>
          <a:r>
            <a:rPr lang="zh-CN" altLang="en-US" sz="1400" b="0" i="0" u="none" kern="1200"/>
            <a:t>预告登记</a:t>
          </a:r>
          <a:r>
            <a:rPr lang="en-US" altLang="zh-CN" sz="1400" b="0" i="0" u="none" kern="1200"/>
            <a:t>】</a:t>
          </a:r>
          <a:r>
            <a:rPr lang="zh-CN" altLang="en-US" sz="1400" b="0" i="0" u="none" kern="1200"/>
            <a:t>当事人签订买卖房屋的协议或者签订其他不动产物权的协议</a:t>
          </a:r>
          <a:r>
            <a:rPr lang="en-US" altLang="zh-CN" sz="1400" b="0" i="0" u="none" kern="1200"/>
            <a:t>,</a:t>
          </a:r>
          <a:r>
            <a:rPr lang="zh-CN" altLang="en-US" sz="1400" b="0" i="0" u="none" kern="1200"/>
            <a:t>为保障将来实现物权</a:t>
          </a:r>
          <a:r>
            <a:rPr lang="en-US" altLang="zh-CN" sz="1400" b="0" i="0" u="none" kern="1200"/>
            <a:t>,</a:t>
          </a:r>
          <a:r>
            <a:rPr lang="zh-CN" altLang="en-US" sz="1400" b="0" i="0" u="none" kern="1200"/>
            <a:t>按照约定可以向登记机构申请预告登记。预告登记后</a:t>
          </a:r>
          <a:r>
            <a:rPr lang="en-US" altLang="zh-CN" sz="1400" b="0" i="0" u="none" kern="1200"/>
            <a:t>,</a:t>
          </a:r>
          <a:r>
            <a:rPr lang="zh-CN" altLang="en-US" sz="1400" b="0" i="0" u="none" kern="1200"/>
            <a:t>未经预告登记的权利人同意</a:t>
          </a:r>
          <a:r>
            <a:rPr lang="en-US" altLang="zh-CN" sz="1400" b="0" i="0" u="none" kern="1200"/>
            <a:t>,</a:t>
          </a:r>
          <a:r>
            <a:rPr lang="zh-CN" altLang="en-US" sz="1400" b="0" i="0" u="none" kern="1200"/>
            <a:t>处分该不动产的</a:t>
          </a:r>
          <a:r>
            <a:rPr lang="en-US" altLang="zh-CN" sz="1400" b="0" i="0" u="none" kern="1200"/>
            <a:t>,</a:t>
          </a:r>
          <a:r>
            <a:rPr lang="zh-CN" altLang="en-US" sz="1400" b="0" i="0" u="none" kern="1200"/>
            <a:t>不发生物权效力。</a:t>
          </a:r>
        </a:p>
      </dsp:txBody>
      <dsp:txXfrm>
        <a:off x="0" y="623"/>
        <a:ext cx="6492875" cy="1020830"/>
      </dsp:txXfrm>
    </dsp:sp>
    <dsp:sp modelId="{97DC0929-3073-FD49-A66F-23DDCB0F122C}">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17D71-4827-114D-98E5-9754D289E70B}">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预告登记后</a:t>
          </a:r>
          <a:r>
            <a:rPr lang="en-US" altLang="zh-CN" sz="1400" b="0" i="0" u="none" kern="1200"/>
            <a:t>,</a:t>
          </a:r>
          <a:r>
            <a:rPr lang="zh-CN" altLang="en-US" sz="1400" b="0" i="0" u="none" kern="1200"/>
            <a:t>债权消灭或者自能够进行不动产登记之日起九十日内未申请登记的</a:t>
          </a:r>
          <a:r>
            <a:rPr lang="en-US" altLang="zh-CN" sz="1400" b="0" i="0" u="none" kern="1200"/>
            <a:t>,</a:t>
          </a:r>
          <a:r>
            <a:rPr lang="zh-CN" altLang="en-US" sz="1400" b="0" i="0" u="none" kern="1200"/>
            <a:t>预告登记失效。</a:t>
          </a:r>
        </a:p>
      </dsp:txBody>
      <dsp:txXfrm>
        <a:off x="0" y="1021453"/>
        <a:ext cx="6492875" cy="1020830"/>
      </dsp:txXfrm>
    </dsp:sp>
    <dsp:sp modelId="{42789F31-2313-2B4E-AFB9-30F6F0FACB4E}">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30293-2EFD-D347-B87A-0DF4A658FAD6}">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第二百二十二条　</a:t>
          </a:r>
          <a:r>
            <a:rPr lang="en-US" altLang="zh-CN" sz="1400" b="0" i="0" u="none" kern="1200"/>
            <a:t>【</a:t>
          </a:r>
          <a:r>
            <a:rPr lang="zh-CN" altLang="en-US" sz="1400" b="0" i="0" u="none" kern="1200"/>
            <a:t>不动产登记错误的赔偿</a:t>
          </a:r>
          <a:r>
            <a:rPr lang="en-US" altLang="zh-CN" sz="1400" b="0" i="0" u="none" kern="1200"/>
            <a:t>】</a:t>
          </a:r>
          <a:r>
            <a:rPr lang="zh-CN" altLang="en-US" sz="1400" b="0" i="0" u="none" kern="1200"/>
            <a:t>当事人提供虚假材料申请登记</a:t>
          </a:r>
          <a:r>
            <a:rPr lang="en-US" altLang="zh-CN" sz="1400" b="0" i="0" u="none" kern="1200"/>
            <a:t>,</a:t>
          </a:r>
          <a:r>
            <a:rPr lang="zh-CN" altLang="en-US" sz="1400" b="0" i="0" u="none" kern="1200"/>
            <a:t>造成他人损害的</a:t>
          </a:r>
          <a:r>
            <a:rPr lang="en-US" altLang="zh-CN" sz="1400" b="0" i="0" u="none" kern="1200"/>
            <a:t>,</a:t>
          </a:r>
          <a:r>
            <a:rPr lang="zh-CN" altLang="en-US" sz="1400" b="0" i="0" u="none" kern="1200"/>
            <a:t>应当承担赔偿责任。</a:t>
          </a:r>
        </a:p>
      </dsp:txBody>
      <dsp:txXfrm>
        <a:off x="0" y="2042284"/>
        <a:ext cx="6492875" cy="1020830"/>
      </dsp:txXfrm>
    </dsp:sp>
    <dsp:sp modelId="{EF17F95F-624C-C540-97CB-BE49F5B385DF}">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BCE7B-491D-E14A-9C2D-F06E5F72D9F8}">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因登记错误</a:t>
          </a:r>
          <a:r>
            <a:rPr lang="en-US" altLang="zh-CN" sz="1400" b="0" i="0" u="none" kern="1200"/>
            <a:t>,</a:t>
          </a:r>
          <a:r>
            <a:rPr lang="zh-CN" altLang="en-US" sz="1400" b="0" i="0" u="none" kern="1200"/>
            <a:t>造成他人损害的</a:t>
          </a:r>
          <a:r>
            <a:rPr lang="en-US" altLang="zh-CN" sz="1400" b="0" i="0" u="none" kern="1200"/>
            <a:t>,</a:t>
          </a:r>
          <a:r>
            <a:rPr lang="zh-CN" altLang="en-US" sz="1400" b="0" i="0" u="none" kern="1200"/>
            <a:t>登记机构应当承担赔偿责任。登记机构赔偿后</a:t>
          </a:r>
          <a:r>
            <a:rPr lang="en-US" altLang="zh-CN" sz="1400" b="0" i="0" u="none" kern="1200"/>
            <a:t>,</a:t>
          </a:r>
          <a:r>
            <a:rPr lang="zh-CN" altLang="en-US" sz="1400" b="0" i="0" u="none" kern="1200"/>
            <a:t>可以向造成登记错误的人追偿。</a:t>
          </a:r>
        </a:p>
      </dsp:txBody>
      <dsp:txXfrm>
        <a:off x="0" y="3063115"/>
        <a:ext cx="6492875" cy="1020830"/>
      </dsp:txXfrm>
    </dsp:sp>
    <dsp:sp modelId="{754F5739-A329-8E46-B76A-B96AD423720A}">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3452C-551B-5A4A-B3CB-8A32C05909E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b="0" i="0" u="none" kern="1200"/>
            <a:t>第二百二十三条　</a:t>
          </a:r>
          <a:r>
            <a:rPr lang="en-US" altLang="zh-CN" sz="1400" b="0" i="0" u="none" kern="1200"/>
            <a:t>【</a:t>
          </a:r>
          <a:r>
            <a:rPr lang="zh-CN" altLang="en-US" sz="1400" b="0" i="0" u="none" kern="1200"/>
            <a:t>不动产登记的费用</a:t>
          </a:r>
          <a:r>
            <a:rPr lang="en-US" altLang="zh-CN" sz="1400" b="0" i="0" u="none" kern="1200"/>
            <a:t>】</a:t>
          </a:r>
          <a:r>
            <a:rPr lang="zh-CN" altLang="en-US" sz="1400" b="0" i="0" u="none" kern="1200"/>
            <a:t>不动产登记费按件收取</a:t>
          </a:r>
          <a:r>
            <a:rPr lang="en-US" altLang="zh-CN" sz="1400" b="0" i="0" u="none" kern="1200"/>
            <a:t>,</a:t>
          </a:r>
          <a:r>
            <a:rPr lang="zh-CN" altLang="en-US" sz="1400" b="0" i="0" u="none" kern="1200"/>
            <a:t>不得按照不动产的面积、体积或者价款的比例收取。</a:t>
          </a:r>
        </a:p>
      </dsp:txBody>
      <dsp:txXfrm>
        <a:off x="0" y="4083946"/>
        <a:ext cx="6492875" cy="1020830"/>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07CF7-BC6F-F54B-9EEF-9DFAC2A0404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32FE3-4E48-7749-8669-77E942C4361C}">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第一百九十四条　</a:t>
          </a:r>
          <a:r>
            <a:rPr lang="en-US" altLang="zh-CN" sz="1800" b="0" i="0" u="none" kern="1200"/>
            <a:t>【</a:t>
          </a:r>
          <a:r>
            <a:rPr lang="zh-CN" altLang="en-US" sz="1800" b="0" i="0" u="none" kern="1200"/>
            <a:t>诉讼时效中止的情形</a:t>
          </a:r>
          <a:r>
            <a:rPr lang="en-US" altLang="zh-CN" sz="1800" b="0" i="0" u="none" kern="1200"/>
            <a:t>】</a:t>
          </a:r>
          <a:r>
            <a:rPr lang="zh-CN" altLang="en-US" sz="1800" b="0" i="0" u="none" kern="1200"/>
            <a:t>在诉讼时效期间的最后六个月内</a:t>
          </a:r>
          <a:r>
            <a:rPr lang="en-US" altLang="zh-CN" sz="1800" b="0" i="0" u="none" kern="1200"/>
            <a:t>,</a:t>
          </a:r>
          <a:r>
            <a:rPr lang="zh-CN" altLang="en-US" sz="1800" b="0" i="0" u="none" kern="1200"/>
            <a:t>因下列障碍</a:t>
          </a:r>
          <a:r>
            <a:rPr lang="en-US" altLang="zh-CN" sz="1800" b="0" i="0" u="none" kern="1200"/>
            <a:t>,</a:t>
          </a:r>
          <a:r>
            <a:rPr lang="zh-CN" altLang="en-US" sz="1800" b="0" i="0" u="none" kern="1200"/>
            <a:t>不能行使请求权的</a:t>
          </a:r>
          <a:r>
            <a:rPr lang="en-US" altLang="zh-CN" sz="1800" b="0" i="0" u="none" kern="1200"/>
            <a:t>,</a:t>
          </a:r>
          <a:r>
            <a:rPr lang="zh-CN" altLang="en-US" sz="1800" b="0" i="0" u="none" kern="1200"/>
            <a:t>诉讼时效中止</a:t>
          </a:r>
          <a:r>
            <a:rPr lang="en-US" altLang="zh-CN" sz="1800" b="0" i="0" u="none" kern="1200"/>
            <a:t>:</a:t>
          </a:r>
        </a:p>
      </dsp:txBody>
      <dsp:txXfrm>
        <a:off x="0" y="623"/>
        <a:ext cx="6492875" cy="729164"/>
      </dsp:txXfrm>
    </dsp:sp>
    <dsp:sp modelId="{EF7845BE-616A-9447-B04C-BDF061C42B47}">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9E347-16C4-C84A-8EB2-F0AEB7DB86B4}">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一</a:t>
          </a:r>
          <a:r>
            <a:rPr lang="en-US" altLang="zh-CN" sz="1800" b="0" i="0" u="none" kern="1200"/>
            <a:t>)</a:t>
          </a:r>
          <a:r>
            <a:rPr lang="zh-CN" altLang="en-US" sz="1800" b="0" i="0" u="none" kern="1200"/>
            <a:t>不可抗力</a:t>
          </a:r>
          <a:r>
            <a:rPr lang="en-US" altLang="zh-CN" sz="1800" b="0" i="0" u="none" kern="1200"/>
            <a:t>;</a:t>
          </a:r>
        </a:p>
      </dsp:txBody>
      <dsp:txXfrm>
        <a:off x="0" y="729788"/>
        <a:ext cx="6492875" cy="729164"/>
      </dsp:txXfrm>
    </dsp:sp>
    <dsp:sp modelId="{54A3AE28-C7D1-7745-8367-5286A52F7FE1}">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CB060-6069-E74C-B48D-F26C5D52CE27}">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二</a:t>
          </a:r>
          <a:r>
            <a:rPr lang="en-US" altLang="zh-CN" sz="1800" b="0" i="0" u="none" kern="1200"/>
            <a:t>)</a:t>
          </a:r>
          <a:r>
            <a:rPr lang="zh-CN" altLang="en-US" sz="1800" b="0" i="0" u="none" kern="1200"/>
            <a:t>无民事行为能力人或者限制民事行为能力人没有法定代理人</a:t>
          </a:r>
          <a:r>
            <a:rPr lang="en-US" altLang="zh-CN" sz="1800" b="0" i="0" u="none" kern="1200"/>
            <a:t>,</a:t>
          </a:r>
          <a:r>
            <a:rPr lang="zh-CN" altLang="en-US" sz="1800" b="0" i="0" u="none" kern="1200"/>
            <a:t>或者法定代理人死亡、丧失民事行为能力、丧失代理权</a:t>
          </a:r>
          <a:r>
            <a:rPr lang="en-US" altLang="zh-CN" sz="1800" b="0" i="0" u="none" kern="1200"/>
            <a:t>;</a:t>
          </a:r>
        </a:p>
      </dsp:txBody>
      <dsp:txXfrm>
        <a:off x="0" y="1458952"/>
        <a:ext cx="6492875" cy="729164"/>
      </dsp:txXfrm>
    </dsp:sp>
    <dsp:sp modelId="{D92CD9B4-A808-4644-AE3D-A23489CDD7C4}">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A7AC0-9094-9740-9B58-E38C06F904F6}">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三</a:t>
          </a:r>
          <a:r>
            <a:rPr lang="en-US" altLang="zh-CN" sz="1800" b="0" i="0" u="none" kern="1200"/>
            <a:t>)</a:t>
          </a:r>
          <a:r>
            <a:rPr lang="zh-CN" altLang="en-US" sz="1800" b="0" i="0" u="none" kern="1200"/>
            <a:t>继承开始后未确定继承人或者遗产管理人</a:t>
          </a:r>
          <a:r>
            <a:rPr lang="en-US" altLang="zh-CN" sz="1800" b="0" i="0" u="none" kern="1200"/>
            <a:t>;</a:t>
          </a:r>
        </a:p>
      </dsp:txBody>
      <dsp:txXfrm>
        <a:off x="0" y="2188117"/>
        <a:ext cx="6492875" cy="729164"/>
      </dsp:txXfrm>
    </dsp:sp>
    <dsp:sp modelId="{7882A3B6-3336-2C4C-8FE9-AE353A45B97A}">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953EF-7899-A547-9E22-3CE04A46BAED}">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四</a:t>
          </a:r>
          <a:r>
            <a:rPr lang="en-US" altLang="zh-CN" sz="1800" b="0" i="0" u="none" kern="1200"/>
            <a:t>)</a:t>
          </a:r>
          <a:r>
            <a:rPr lang="zh-CN" altLang="en-US" sz="1800" b="0" i="0" u="none" kern="1200"/>
            <a:t>权利人被义务人或者其他人控制</a:t>
          </a:r>
          <a:r>
            <a:rPr lang="en-US" altLang="zh-CN" sz="1800" b="0" i="0" u="none" kern="1200"/>
            <a:t>;</a:t>
          </a:r>
        </a:p>
      </dsp:txBody>
      <dsp:txXfrm>
        <a:off x="0" y="2917282"/>
        <a:ext cx="6492875" cy="729164"/>
      </dsp:txXfrm>
    </dsp:sp>
    <dsp:sp modelId="{F36BA0C7-06CB-CD46-8FB8-54836BBDF5C5}">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9E0CF-0286-764B-92AE-6B414CFB07A7}">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五</a:t>
          </a:r>
          <a:r>
            <a:rPr lang="en-US" altLang="zh-CN" sz="1800" b="0" i="0" u="none" kern="1200"/>
            <a:t>)</a:t>
          </a:r>
          <a:r>
            <a:rPr lang="zh-CN" altLang="en-US" sz="1800" b="0" i="0" u="none" kern="1200"/>
            <a:t>其他导致权利人不能行使请求权的障碍。</a:t>
          </a:r>
        </a:p>
      </dsp:txBody>
      <dsp:txXfrm>
        <a:off x="0" y="3646447"/>
        <a:ext cx="6492875" cy="729164"/>
      </dsp:txXfrm>
    </dsp:sp>
    <dsp:sp modelId="{9AA21830-73D1-564D-BAD0-4597B0A55712}">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FC478-E7F2-D143-B3DC-796C26BAB9F9}">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自中止时效的原因消除之日起满六个月</a:t>
          </a:r>
          <a:r>
            <a:rPr lang="en-US" altLang="zh-CN" sz="1800" b="0" i="0" u="none" kern="1200"/>
            <a:t>,</a:t>
          </a:r>
          <a:r>
            <a:rPr lang="zh-CN" altLang="en-US" sz="1800" b="0" i="0" u="none" kern="1200"/>
            <a:t>诉讼时效期间届满。</a:t>
          </a:r>
        </a:p>
      </dsp:txBody>
      <dsp:txXfrm>
        <a:off x="0" y="4375611"/>
        <a:ext cx="6492875" cy="729164"/>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8B5F2-6827-EC4A-AB62-31F75128619A}">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33C46-06B6-0F4C-B4C7-C88896996CF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第一百九十五条　</a:t>
          </a:r>
          <a:r>
            <a:rPr lang="en-US" altLang="zh-CN" sz="1800" b="0" i="0" u="none" kern="1200"/>
            <a:t>【</a:t>
          </a:r>
          <a:r>
            <a:rPr lang="zh-CN" altLang="en-US" sz="1800" b="0" i="0" u="none" kern="1200"/>
            <a:t>诉讼时效中断的情形</a:t>
          </a:r>
          <a:r>
            <a:rPr lang="en-US" altLang="zh-CN" sz="1800" b="0" i="0" u="none" kern="1200"/>
            <a:t>】</a:t>
          </a:r>
          <a:r>
            <a:rPr lang="zh-CN" altLang="en-US" sz="1800" b="0" i="0" u="none" kern="1200"/>
            <a:t>有下列情形之一的</a:t>
          </a:r>
          <a:r>
            <a:rPr lang="en-US" altLang="zh-CN" sz="1800" b="0" i="0" u="none" kern="1200"/>
            <a:t>,</a:t>
          </a:r>
          <a:r>
            <a:rPr lang="zh-CN" altLang="en-US" sz="1800" b="0" i="0" u="none" kern="1200"/>
            <a:t>诉讼时效中断</a:t>
          </a:r>
          <a:r>
            <a:rPr lang="en-US" altLang="zh-CN" sz="1800" b="0" i="0" u="none" kern="1200"/>
            <a:t>,</a:t>
          </a:r>
          <a:r>
            <a:rPr lang="zh-CN" altLang="en-US" sz="1800" b="0" i="0" u="none" kern="1200"/>
            <a:t>从中断、有关程序终结时起</a:t>
          </a:r>
          <a:r>
            <a:rPr lang="en-US" altLang="zh-CN" sz="1800" b="0" i="0" u="none" kern="1200"/>
            <a:t>,</a:t>
          </a:r>
          <a:r>
            <a:rPr lang="zh-CN" altLang="en-US" sz="1800" b="0" i="0" u="none" kern="1200"/>
            <a:t>诉讼时效期间重新计算</a:t>
          </a:r>
          <a:r>
            <a:rPr lang="en-US" altLang="zh-CN" sz="1800" b="0" i="0" u="none" kern="1200"/>
            <a:t>:</a:t>
          </a:r>
        </a:p>
      </dsp:txBody>
      <dsp:txXfrm>
        <a:off x="0" y="623"/>
        <a:ext cx="6492875" cy="1020830"/>
      </dsp:txXfrm>
    </dsp:sp>
    <dsp:sp modelId="{F12321CB-23B6-F04A-8C28-C276B55CEA6E}">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A9689-628C-3843-9B1E-4178F1B5769D}">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一</a:t>
          </a:r>
          <a:r>
            <a:rPr lang="en-US" altLang="zh-CN" sz="1800" b="0" i="0" u="none" kern="1200"/>
            <a:t>)</a:t>
          </a:r>
          <a:r>
            <a:rPr lang="zh-CN" altLang="en-US" sz="1800" b="0" i="0" u="none" kern="1200"/>
            <a:t>权利人向义务人提出履行请求</a:t>
          </a:r>
          <a:r>
            <a:rPr lang="en-US" altLang="zh-CN" sz="1800" b="0" i="0" u="none" kern="1200"/>
            <a:t>;</a:t>
          </a:r>
        </a:p>
      </dsp:txBody>
      <dsp:txXfrm>
        <a:off x="0" y="1021453"/>
        <a:ext cx="6492875" cy="1020830"/>
      </dsp:txXfrm>
    </dsp:sp>
    <dsp:sp modelId="{17CE9D61-46B2-5343-AD89-76D48A83C399}">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B7E91-049B-7D41-B76C-6136AE45958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二</a:t>
          </a:r>
          <a:r>
            <a:rPr lang="en-US" altLang="zh-CN" sz="1800" b="0" i="0" u="none" kern="1200"/>
            <a:t>)</a:t>
          </a:r>
          <a:r>
            <a:rPr lang="zh-CN" altLang="en-US" sz="1800" b="0" i="0" u="none" kern="1200"/>
            <a:t>义务人同意履行义务</a:t>
          </a:r>
          <a:r>
            <a:rPr lang="en-US" altLang="zh-CN" sz="1800" b="0" i="0" u="none" kern="1200"/>
            <a:t>;</a:t>
          </a:r>
        </a:p>
      </dsp:txBody>
      <dsp:txXfrm>
        <a:off x="0" y="2042284"/>
        <a:ext cx="6492875" cy="1020830"/>
      </dsp:txXfrm>
    </dsp:sp>
    <dsp:sp modelId="{9CF98357-D862-D947-B9F5-A7A0B1CDF248}">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1A712-21B6-A745-BEF6-B8E77824B475}">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三</a:t>
          </a:r>
          <a:r>
            <a:rPr lang="en-US" altLang="zh-CN" sz="1800" b="0" i="0" u="none" kern="1200"/>
            <a:t>)</a:t>
          </a:r>
          <a:r>
            <a:rPr lang="zh-CN" altLang="en-US" sz="1800" b="0" i="0" u="none" kern="1200"/>
            <a:t>权利人提起诉讼或者申请仲裁</a:t>
          </a:r>
          <a:r>
            <a:rPr lang="en-US" altLang="zh-CN" sz="1800" b="0" i="0" u="none" kern="1200"/>
            <a:t>;</a:t>
          </a:r>
        </a:p>
      </dsp:txBody>
      <dsp:txXfrm>
        <a:off x="0" y="3063115"/>
        <a:ext cx="6492875" cy="1020830"/>
      </dsp:txXfrm>
    </dsp:sp>
    <dsp:sp modelId="{D6FB1774-1C9C-1547-BE4D-A977AABCC4F4}">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F915A-E6EE-B743-9A99-B6242C450D32}">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b="0" i="0" u="none" kern="1200"/>
            <a:t>(</a:t>
          </a:r>
          <a:r>
            <a:rPr lang="zh-CN" altLang="en-US" sz="1800" b="0" i="0" u="none" kern="1200"/>
            <a:t>四</a:t>
          </a:r>
          <a:r>
            <a:rPr lang="en-US" altLang="zh-CN" sz="1800" b="0" i="0" u="none" kern="1200"/>
            <a:t>)</a:t>
          </a:r>
          <a:r>
            <a:rPr lang="zh-CN" altLang="en-US" sz="1800" b="0" i="0" u="none" kern="1200"/>
            <a:t>与提起诉讼或者申请仲裁具有同等效力的其他情形。</a:t>
          </a:r>
        </a:p>
      </dsp:txBody>
      <dsp:txXfrm>
        <a:off x="0" y="4083946"/>
        <a:ext cx="6492875" cy="102083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DE8EC-9605-C744-91AB-65806B78517E}">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8C78E-0A0E-484C-91C5-FAF33A80EE5E}">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b="0" i="0" u="none" kern="1200"/>
            <a:t>第一百九十六条　</a:t>
          </a:r>
          <a:r>
            <a:rPr lang="en-US" altLang="zh-CN" sz="2600" b="0" i="0" u="none" kern="1200"/>
            <a:t>【</a:t>
          </a:r>
          <a:r>
            <a:rPr lang="zh-CN" altLang="en-US" sz="2600" b="0" i="0" u="none" kern="1200"/>
            <a:t>不适用诉讼时效的情形</a:t>
          </a:r>
          <a:r>
            <a:rPr lang="en-US" altLang="zh-CN" sz="2600" b="0" i="0" u="none" kern="1200"/>
            <a:t>】</a:t>
          </a:r>
          <a:r>
            <a:rPr lang="zh-CN" altLang="en-US" sz="2600" b="0" i="0" u="none" kern="1200"/>
            <a:t>下列请求权不适用诉讼时效的规定</a:t>
          </a:r>
          <a:r>
            <a:rPr lang="en-US" altLang="zh-CN" sz="2600" b="0" i="0" u="none" kern="1200"/>
            <a:t>:</a:t>
          </a:r>
        </a:p>
      </dsp:txBody>
      <dsp:txXfrm>
        <a:off x="0" y="623"/>
        <a:ext cx="6492875" cy="1020830"/>
      </dsp:txXfrm>
    </dsp:sp>
    <dsp:sp modelId="{18EE9B95-5D24-DF49-BD12-953CBC58ED3C}">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E2B90-4D34-C441-A11F-41C8888AAE92}">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b="0" i="0" u="none" kern="1200"/>
            <a:t>(</a:t>
          </a:r>
          <a:r>
            <a:rPr lang="zh-CN" altLang="en-US" sz="2600" b="0" i="0" u="none" kern="1200"/>
            <a:t>一</a:t>
          </a:r>
          <a:r>
            <a:rPr lang="en-US" altLang="zh-CN" sz="2600" b="0" i="0" u="none" kern="1200"/>
            <a:t>)</a:t>
          </a:r>
          <a:r>
            <a:rPr lang="zh-CN" altLang="en-US" sz="2600" b="0" i="0" u="none" kern="1200"/>
            <a:t>请求停止侵害、排除妨碍、消除危险</a:t>
          </a:r>
          <a:r>
            <a:rPr lang="en-US" altLang="zh-CN" sz="2600" b="0" i="0" u="none" kern="1200"/>
            <a:t>;</a:t>
          </a:r>
        </a:p>
      </dsp:txBody>
      <dsp:txXfrm>
        <a:off x="0" y="1021453"/>
        <a:ext cx="6492875" cy="1020830"/>
      </dsp:txXfrm>
    </dsp:sp>
    <dsp:sp modelId="{C8CA13C5-8BFA-4B48-A4C9-3F671BA9EA91}">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88DD5-2562-7544-AB9B-32A4277503FB}">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b="0" i="0" u="none" kern="1200"/>
            <a:t>(</a:t>
          </a:r>
          <a:r>
            <a:rPr lang="zh-CN" altLang="en-US" sz="2600" b="0" i="0" u="none" kern="1200"/>
            <a:t>二</a:t>
          </a:r>
          <a:r>
            <a:rPr lang="en-US" altLang="zh-CN" sz="2600" b="0" i="0" u="none" kern="1200"/>
            <a:t>)</a:t>
          </a:r>
          <a:r>
            <a:rPr lang="zh-CN" altLang="en-US" sz="2600" b="0" i="0" u="none" kern="1200"/>
            <a:t>不动产物权和登记的动产物权的权利人请求返还财产</a:t>
          </a:r>
          <a:r>
            <a:rPr lang="en-US" altLang="zh-CN" sz="2600" b="0" i="0" u="none" kern="1200"/>
            <a:t>;</a:t>
          </a:r>
        </a:p>
      </dsp:txBody>
      <dsp:txXfrm>
        <a:off x="0" y="2042284"/>
        <a:ext cx="6492875" cy="1020830"/>
      </dsp:txXfrm>
    </dsp:sp>
    <dsp:sp modelId="{07042724-B0CB-2E44-BD43-944C74655198}">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1FD25-5FB8-8440-8205-D38011CFC15A}">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b="0" i="0" u="none" kern="1200"/>
            <a:t>(</a:t>
          </a:r>
          <a:r>
            <a:rPr lang="zh-CN" altLang="en-US" sz="2600" b="0" i="0" u="none" kern="1200"/>
            <a:t>三</a:t>
          </a:r>
          <a:r>
            <a:rPr lang="en-US" altLang="zh-CN" sz="2600" b="0" i="0" u="none" kern="1200"/>
            <a:t>)</a:t>
          </a:r>
          <a:r>
            <a:rPr lang="zh-CN" altLang="en-US" sz="2600" b="0" i="0" u="none" kern="1200"/>
            <a:t>请求支付抚养费、赡养费或者扶养费</a:t>
          </a:r>
          <a:r>
            <a:rPr lang="en-US" altLang="zh-CN" sz="2600" b="0" i="0" u="none" kern="1200"/>
            <a:t>;</a:t>
          </a:r>
        </a:p>
      </dsp:txBody>
      <dsp:txXfrm>
        <a:off x="0" y="3063115"/>
        <a:ext cx="6492875" cy="1020830"/>
      </dsp:txXfrm>
    </dsp:sp>
    <dsp:sp modelId="{CD2D54A1-4299-A14C-9944-FD5797D16F26}">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1F76B-EEBB-B24A-8C4D-9FE62BFA47E4}">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CN" sz="2600" b="0" i="0" u="none" kern="1200"/>
            <a:t>(</a:t>
          </a:r>
          <a:r>
            <a:rPr lang="zh-CN" altLang="en-US" sz="2600" b="0" i="0" u="none" kern="1200"/>
            <a:t>四</a:t>
          </a:r>
          <a:r>
            <a:rPr lang="en-US" altLang="zh-CN" sz="2600" b="0" i="0" u="none" kern="1200"/>
            <a:t>)</a:t>
          </a:r>
          <a:r>
            <a:rPr lang="zh-CN" altLang="en-US" sz="2600" b="0" i="0" u="none" kern="1200"/>
            <a:t>依法不适用诉讼时效的其他请求权。</a:t>
          </a:r>
        </a:p>
      </dsp:txBody>
      <dsp:txXfrm>
        <a:off x="0" y="4083946"/>
        <a:ext cx="6492875" cy="102083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E8DEE-90D2-5F45-BE7C-617202A17958}">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C1A96-F5DD-7341-9F89-7C911FDBDF63}">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第一百九十七条　</a:t>
          </a:r>
          <a:r>
            <a:rPr lang="en-US" altLang="zh-CN" sz="1800" b="0" i="0" u="none" kern="1200"/>
            <a:t>【</a:t>
          </a:r>
          <a:r>
            <a:rPr lang="zh-CN" altLang="en-US" sz="1800" b="0" i="0" u="none" kern="1200"/>
            <a:t>诉讼时效法定、时效利益预先放弃无效</a:t>
          </a:r>
          <a:r>
            <a:rPr lang="en-US" altLang="zh-CN" sz="1800" b="0" i="0" u="none" kern="1200"/>
            <a:t>】</a:t>
          </a:r>
          <a:r>
            <a:rPr lang="zh-CN" altLang="en-US" sz="1800" b="0" i="0" u="none" kern="1200"/>
            <a:t>诉讼时效的期间、计算方法以及中止、中断的事由由法律规定</a:t>
          </a:r>
          <a:r>
            <a:rPr lang="en-US" altLang="zh-CN" sz="1800" b="0" i="0" u="none" kern="1200"/>
            <a:t>,</a:t>
          </a:r>
          <a:r>
            <a:rPr lang="zh-CN" altLang="en-US" sz="1800" b="0" i="0" u="none" kern="1200"/>
            <a:t>当事人约定无效。</a:t>
          </a:r>
        </a:p>
      </dsp:txBody>
      <dsp:txXfrm>
        <a:off x="0" y="0"/>
        <a:ext cx="6492875" cy="1276350"/>
      </dsp:txXfrm>
    </dsp:sp>
    <dsp:sp modelId="{D86D81CD-09A3-B347-A34D-379A3311FE06}">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01167-0251-7343-B79B-C144BB209F9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当事人对诉讼时效利益的预先放弃无效。</a:t>
          </a:r>
        </a:p>
      </dsp:txBody>
      <dsp:txXfrm>
        <a:off x="0" y="1276350"/>
        <a:ext cx="6492875" cy="1276350"/>
      </dsp:txXfrm>
    </dsp:sp>
    <dsp:sp modelId="{FA469895-7F6A-0B41-8ACD-CCF057FF835D}">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D3234-B92E-D249-B40B-C53661C30A5B}">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第一百九十八条　</a:t>
          </a:r>
          <a:r>
            <a:rPr lang="en-US" altLang="zh-CN" sz="1800" b="0" i="0" u="none" kern="1200"/>
            <a:t>【</a:t>
          </a:r>
          <a:r>
            <a:rPr lang="zh-CN" altLang="en-US" sz="1800" b="0" i="0" u="none" kern="1200"/>
            <a:t>仲裁时效</a:t>
          </a:r>
          <a:r>
            <a:rPr lang="en-US" altLang="zh-CN" sz="1800" b="0" i="0" u="none" kern="1200"/>
            <a:t>】</a:t>
          </a:r>
          <a:r>
            <a:rPr lang="zh-CN" altLang="en-US" sz="1800" b="0" i="0" u="none" kern="1200"/>
            <a:t>法律对仲裁时效有规定的</a:t>
          </a:r>
          <a:r>
            <a:rPr lang="en-US" altLang="zh-CN" sz="1800" b="0" i="0" u="none" kern="1200"/>
            <a:t>,</a:t>
          </a:r>
          <a:r>
            <a:rPr lang="zh-CN" altLang="en-US" sz="1800" b="0" i="0" u="none" kern="1200"/>
            <a:t>依照其规定</a:t>
          </a:r>
          <a:r>
            <a:rPr lang="en-US" altLang="zh-CN" sz="1800" b="0" i="0" u="none" kern="1200"/>
            <a:t>;</a:t>
          </a:r>
          <a:r>
            <a:rPr lang="zh-CN" altLang="en-US" sz="1800" b="0" i="0" u="none" kern="1200"/>
            <a:t>没有规定的</a:t>
          </a:r>
          <a:r>
            <a:rPr lang="en-US" altLang="zh-CN" sz="1800" b="0" i="0" u="none" kern="1200"/>
            <a:t>,</a:t>
          </a:r>
          <a:r>
            <a:rPr lang="zh-CN" altLang="en-US" sz="1800" b="0" i="0" u="none" kern="1200"/>
            <a:t>适用诉讼时效的规定。</a:t>
          </a:r>
        </a:p>
      </dsp:txBody>
      <dsp:txXfrm>
        <a:off x="0" y="2552700"/>
        <a:ext cx="6492875" cy="1276350"/>
      </dsp:txXfrm>
    </dsp:sp>
    <dsp:sp modelId="{71D739A6-D475-324D-AEE9-7647601D259C}">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7CB8F-D4E4-AD44-954C-BEE3239820E8}">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0" i="0" u="none" kern="1200"/>
            <a:t>第一百九十九条　</a:t>
          </a:r>
          <a:r>
            <a:rPr lang="en-US" altLang="zh-CN" sz="1800" b="0" i="0" u="none" kern="1200"/>
            <a:t>【</a:t>
          </a:r>
          <a:r>
            <a:rPr lang="zh-CN" altLang="en-US" sz="1800" b="0" i="0" u="none" kern="1200"/>
            <a:t>除斥期间</a:t>
          </a:r>
          <a:r>
            <a:rPr lang="en-US" altLang="zh-CN" sz="1800" b="0" i="0" u="none" kern="1200"/>
            <a:t>】</a:t>
          </a:r>
          <a:r>
            <a:rPr lang="zh-CN" altLang="en-US" sz="1800" b="0" i="0" u="none" kern="1200"/>
            <a:t>法律规定或者当事人约定的撤销权、解除权等权利的存续期间</a:t>
          </a:r>
          <a:r>
            <a:rPr lang="en-US" altLang="zh-CN" sz="1800" b="0" i="0" u="none" kern="1200"/>
            <a:t>,</a:t>
          </a:r>
          <a:r>
            <a:rPr lang="zh-CN" altLang="en-US" sz="1800" b="0" i="0" u="none" kern="1200"/>
            <a:t>除法律另有规定外</a:t>
          </a:r>
          <a:r>
            <a:rPr lang="en-US" altLang="zh-CN" sz="1800" b="0" i="0" u="none" kern="1200"/>
            <a:t>,</a:t>
          </a:r>
          <a:r>
            <a:rPr lang="zh-CN" altLang="en-US" sz="1800" b="0" i="0" u="none" kern="1200"/>
            <a:t>自权利人知道或者应当知道权利产生之日起计算</a:t>
          </a:r>
          <a:r>
            <a:rPr lang="en-US" altLang="zh-CN" sz="1800" b="0" i="0" u="none" kern="1200"/>
            <a:t>,</a:t>
          </a:r>
          <a:r>
            <a:rPr lang="zh-CN" altLang="en-US" sz="1800" b="0" i="0" u="none" kern="1200"/>
            <a:t>不适用有关诉讼时效中止、中断和延长的规定。存续期间届满</a:t>
          </a:r>
          <a:r>
            <a:rPr lang="en-US" altLang="zh-CN" sz="1800" b="0" i="0" u="none" kern="1200"/>
            <a:t>,</a:t>
          </a:r>
          <a:r>
            <a:rPr lang="zh-CN" altLang="en-US" sz="1800" b="0" i="0" u="none" kern="1200"/>
            <a:t>撤销权、解除权等权利消灭。</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125993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17549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108982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307629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16808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86436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239407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28854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4276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219310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5987651-837F-5D44-B8C9-6E0AFB7D36E5}" type="datetimeFigureOut">
              <a:rPr kumimoji="1" lang="zh-CN" altLang="en-US" smtClean="0"/>
              <a:t>2022/2/11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47737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87651-837F-5D44-B8C9-6E0AFB7D36E5}" type="datetimeFigureOut">
              <a:rPr kumimoji="1" lang="zh-CN" altLang="en-US" smtClean="0"/>
              <a:t>2022/2/11</a:t>
            </a:fld>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EE70-1632-4C4F-9B05-67DA13605E12}" type="slidenum">
              <a:rPr kumimoji="1" lang="zh-CN" altLang="en-US" smtClean="0"/>
              <a:t>‹#›</a:t>
            </a:fld>
            <a:endParaRPr kumimoji="1" lang="zh-CN" altLang="en-US"/>
          </a:p>
        </p:txBody>
      </p:sp>
    </p:spTree>
    <p:extLst>
      <p:ext uri="{BB962C8B-B14F-4D97-AF65-F5344CB8AC3E}">
        <p14:creationId xmlns:p14="http://schemas.microsoft.com/office/powerpoint/2010/main" val="3911499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31032D-38B7-B842-BFCA-04230CA237CA}"/>
              </a:ext>
            </a:extLst>
          </p:cNvPr>
          <p:cNvSpPr>
            <a:spLocks noGrp="1"/>
          </p:cNvSpPr>
          <p:nvPr>
            <p:ph type="ctrTitle"/>
          </p:nvPr>
        </p:nvSpPr>
        <p:spPr/>
        <p:txBody>
          <a:bodyPr/>
          <a:lstStyle/>
          <a:p>
            <a:r>
              <a:rPr kumimoji="1" lang="zh-CN" altLang="en-US" dirty="0"/>
              <a:t>中华人民共和国民法典</a:t>
            </a:r>
          </a:p>
        </p:txBody>
      </p:sp>
      <p:sp>
        <p:nvSpPr>
          <p:cNvPr id="3" name="副标题 2">
            <a:extLst>
              <a:ext uri="{FF2B5EF4-FFF2-40B4-BE49-F238E27FC236}">
                <a16:creationId xmlns:a16="http://schemas.microsoft.com/office/drawing/2014/main" id="{DFE423E2-D99F-0748-BC6C-7687195145AF}"/>
              </a:ext>
            </a:extLst>
          </p:cNvPr>
          <p:cNvSpPr>
            <a:spLocks noGrp="1"/>
          </p:cNvSpPr>
          <p:nvPr>
            <p:ph type="subTitle" idx="1"/>
          </p:nvPr>
        </p:nvSpPr>
        <p:spPr>
          <a:xfrm>
            <a:off x="1524000" y="4281714"/>
            <a:ext cx="9144000" cy="976086"/>
          </a:xfrm>
        </p:spPr>
        <p:txBody>
          <a:bodyPr/>
          <a:lstStyle/>
          <a:p>
            <a:r>
              <a:rPr kumimoji="1" lang="zh-CN" altLang="en-US" dirty="0"/>
              <a:t>宝业恒评估</a:t>
            </a:r>
          </a:p>
        </p:txBody>
      </p:sp>
    </p:spTree>
    <p:extLst>
      <p:ext uri="{BB962C8B-B14F-4D97-AF65-F5344CB8AC3E}">
        <p14:creationId xmlns:p14="http://schemas.microsoft.com/office/powerpoint/2010/main" val="93301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9B966AFA-6157-F646-A502-AE9C392114C5}"/>
              </a:ext>
            </a:extLst>
          </p:cNvPr>
          <p:cNvGraphicFramePr>
            <a:graphicFrameLocks noGrp="1"/>
          </p:cNvGraphicFramePr>
          <p:nvPr>
            <p:ph idx="1"/>
            <p:extLst>
              <p:ext uri="{D42A27DB-BD31-4B8C-83A1-F6EECF244321}">
                <p14:modId xmlns:p14="http://schemas.microsoft.com/office/powerpoint/2010/main" val="324781001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55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E18B22C8-B17D-0041-BB10-ED0B9A87CED1}"/>
              </a:ext>
            </a:extLst>
          </p:cNvPr>
          <p:cNvGraphicFramePr>
            <a:graphicFrameLocks noGrp="1"/>
          </p:cNvGraphicFramePr>
          <p:nvPr>
            <p:ph idx="1"/>
            <p:extLst>
              <p:ext uri="{D42A27DB-BD31-4B8C-83A1-F6EECF244321}">
                <p14:modId xmlns:p14="http://schemas.microsoft.com/office/powerpoint/2010/main" val="36524087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30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38292-4702-BA44-8FE1-FE3A1AE71821}"/>
              </a:ext>
            </a:extLst>
          </p:cNvPr>
          <p:cNvSpPr>
            <a:spLocks noGrp="1"/>
          </p:cNvSpPr>
          <p:nvPr>
            <p:ph type="title"/>
          </p:nvPr>
        </p:nvSpPr>
        <p:spPr/>
        <p:txBody>
          <a:bodyPr/>
          <a:lstStyle/>
          <a:p>
            <a:r>
              <a:rPr lang="zh-CN" altLang="en-US"/>
              <a:t>第二节　动 产 交 付</a:t>
            </a:r>
            <a:endParaRPr kumimoji="1" lang="zh-CN" altLang="en-US" dirty="0"/>
          </a:p>
        </p:txBody>
      </p:sp>
      <p:graphicFrame>
        <p:nvGraphicFramePr>
          <p:cNvPr id="4" name="内容占位符 3">
            <a:extLst>
              <a:ext uri="{FF2B5EF4-FFF2-40B4-BE49-F238E27FC236}">
                <a16:creationId xmlns:a16="http://schemas.microsoft.com/office/drawing/2014/main" id="{733D8942-F280-1048-AC85-F1E2690DCFB3}"/>
              </a:ext>
            </a:extLst>
          </p:cNvPr>
          <p:cNvGraphicFramePr>
            <a:graphicFrameLocks noGrp="1"/>
          </p:cNvGraphicFramePr>
          <p:nvPr>
            <p:ph idx="1"/>
            <p:extLst>
              <p:ext uri="{D42A27DB-BD31-4B8C-83A1-F6EECF244321}">
                <p14:modId xmlns:p14="http://schemas.microsoft.com/office/powerpoint/2010/main" val="19943954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51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7E300E-1531-A347-8A64-CC1D80D9B0CF}"/>
              </a:ext>
            </a:extLst>
          </p:cNvPr>
          <p:cNvSpPr>
            <a:spLocks noGrp="1"/>
          </p:cNvSpPr>
          <p:nvPr>
            <p:ph type="title"/>
          </p:nvPr>
        </p:nvSpPr>
        <p:spPr/>
        <p:txBody>
          <a:bodyPr/>
          <a:lstStyle/>
          <a:p>
            <a:r>
              <a:rPr lang="zh-CN" altLang="en-US" dirty="0"/>
              <a:t>第三节　其 他 规 定</a:t>
            </a:r>
            <a:endParaRPr kumimoji="1" lang="zh-CN" altLang="en-US" dirty="0"/>
          </a:p>
        </p:txBody>
      </p:sp>
      <p:graphicFrame>
        <p:nvGraphicFramePr>
          <p:cNvPr id="4" name="内容占位符 3">
            <a:extLst>
              <a:ext uri="{FF2B5EF4-FFF2-40B4-BE49-F238E27FC236}">
                <a16:creationId xmlns:a16="http://schemas.microsoft.com/office/drawing/2014/main" id="{AB54876C-68DB-9344-9181-5A44ED1D2396}"/>
              </a:ext>
            </a:extLst>
          </p:cNvPr>
          <p:cNvGraphicFramePr>
            <a:graphicFrameLocks noGrp="1"/>
          </p:cNvGraphicFramePr>
          <p:nvPr>
            <p:ph idx="1"/>
            <p:extLst>
              <p:ext uri="{D42A27DB-BD31-4B8C-83A1-F6EECF244321}">
                <p14:modId xmlns:p14="http://schemas.microsoft.com/office/powerpoint/2010/main" val="15680969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57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20CA6-E6A1-384B-9553-5E8EF5BD436D}"/>
              </a:ext>
            </a:extLst>
          </p:cNvPr>
          <p:cNvSpPr>
            <a:spLocks noGrp="1"/>
          </p:cNvSpPr>
          <p:nvPr>
            <p:ph type="title"/>
          </p:nvPr>
        </p:nvSpPr>
        <p:spPr/>
        <p:txBody>
          <a:bodyPr/>
          <a:lstStyle/>
          <a:p>
            <a:r>
              <a:rPr lang="zh-CN" altLang="en-US" dirty="0"/>
              <a:t>第三章　物权的保护</a:t>
            </a:r>
            <a:endParaRPr kumimoji="1" lang="zh-CN" altLang="en-US" dirty="0"/>
          </a:p>
        </p:txBody>
      </p:sp>
      <p:graphicFrame>
        <p:nvGraphicFramePr>
          <p:cNvPr id="4" name="内容占位符 3">
            <a:extLst>
              <a:ext uri="{FF2B5EF4-FFF2-40B4-BE49-F238E27FC236}">
                <a16:creationId xmlns:a16="http://schemas.microsoft.com/office/drawing/2014/main" id="{D9CE1D38-5D07-E143-8CC3-3F604CAE4BBF}"/>
              </a:ext>
            </a:extLst>
          </p:cNvPr>
          <p:cNvGraphicFramePr>
            <a:graphicFrameLocks noGrp="1"/>
          </p:cNvGraphicFramePr>
          <p:nvPr>
            <p:ph idx="1"/>
            <p:extLst>
              <p:ext uri="{D42A27DB-BD31-4B8C-83A1-F6EECF244321}">
                <p14:modId xmlns:p14="http://schemas.microsoft.com/office/powerpoint/2010/main" val="2874103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7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0F0CBD83-F9C9-454D-8955-E98A765CD39F}"/>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第二分编　所　有　权</a:t>
            </a:r>
            <a:br>
              <a:rPr lang="zh-CN" altLang="en-US" sz="4000">
                <a:solidFill>
                  <a:srgbClr val="FFFFFF"/>
                </a:solidFill>
              </a:rPr>
            </a:br>
            <a:r>
              <a:rPr lang="zh-CN" altLang="en-US" sz="4000">
                <a:solidFill>
                  <a:srgbClr val="FFFFFF"/>
                </a:solidFill>
              </a:rPr>
              <a:t>第四章　一 般 规 定</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154FF722-E0EE-3F44-B416-FDB7159E4605}"/>
              </a:ext>
            </a:extLst>
          </p:cNvPr>
          <p:cNvGraphicFramePr>
            <a:graphicFrameLocks noGrp="1"/>
          </p:cNvGraphicFramePr>
          <p:nvPr>
            <p:ph idx="1"/>
            <p:extLst>
              <p:ext uri="{D42A27DB-BD31-4B8C-83A1-F6EECF244321}">
                <p14:modId xmlns:p14="http://schemas.microsoft.com/office/powerpoint/2010/main" val="184541477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97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925378-DC38-4B3C-AF65-6E1080608AAB}"/>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6D65A0CB-BF07-064F-91DA-6E627F6B1DB9}"/>
              </a:ext>
            </a:extLst>
          </p:cNvPr>
          <p:cNvGraphicFramePr>
            <a:graphicFrameLocks noGrp="1"/>
          </p:cNvGraphicFramePr>
          <p:nvPr>
            <p:ph idx="1"/>
            <p:extLst>
              <p:ext uri="{D42A27DB-BD31-4B8C-83A1-F6EECF244321}">
                <p14:modId xmlns:p14="http://schemas.microsoft.com/office/powerpoint/2010/main" val="36454714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73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E2331B-885A-40AB-9170-94AA33BA5A0A}"/>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C36A082-01F5-0A42-92B7-33B3FB51AB38}"/>
              </a:ext>
            </a:extLst>
          </p:cNvPr>
          <p:cNvGraphicFramePr>
            <a:graphicFrameLocks noGrp="1"/>
          </p:cNvGraphicFramePr>
          <p:nvPr>
            <p:ph idx="1"/>
            <p:extLst>
              <p:ext uri="{D42A27DB-BD31-4B8C-83A1-F6EECF244321}">
                <p14:modId xmlns:p14="http://schemas.microsoft.com/office/powerpoint/2010/main" val="378129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89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E011059A-9AD0-D049-85C9-16FEC311A1F9}"/>
              </a:ext>
            </a:extLst>
          </p:cNvPr>
          <p:cNvSpPr>
            <a:spLocks noGrp="1"/>
          </p:cNvSpPr>
          <p:nvPr>
            <p:ph type="title"/>
          </p:nvPr>
        </p:nvSpPr>
        <p:spPr>
          <a:xfrm>
            <a:off x="535020" y="685800"/>
            <a:ext cx="2780271" cy="5105400"/>
          </a:xfrm>
        </p:spPr>
        <p:txBody>
          <a:bodyPr>
            <a:normAutofit/>
          </a:bodyPr>
          <a:lstStyle/>
          <a:p>
            <a:r>
              <a:rPr lang="zh-CN" altLang="en-US" sz="4000" dirty="0">
                <a:solidFill>
                  <a:srgbClr val="FFFFFF"/>
                </a:solidFill>
              </a:rPr>
              <a:t>第五章　国家所有权和集体所有权</a:t>
            </a:r>
            <a:endParaRPr kumimoji="1" lang="zh-CN" altLang="en-US" sz="4000" dirty="0">
              <a:solidFill>
                <a:srgbClr val="FFFFFF"/>
              </a:solidFill>
            </a:endParaRPr>
          </a:p>
        </p:txBody>
      </p:sp>
      <p:graphicFrame>
        <p:nvGraphicFramePr>
          <p:cNvPr id="4" name="内容占位符 3">
            <a:extLst>
              <a:ext uri="{FF2B5EF4-FFF2-40B4-BE49-F238E27FC236}">
                <a16:creationId xmlns:a16="http://schemas.microsoft.com/office/drawing/2014/main" id="{49CA72F0-E87D-A74A-8C23-7FEDB3728DC9}"/>
              </a:ext>
            </a:extLst>
          </p:cNvPr>
          <p:cNvGraphicFramePr>
            <a:graphicFrameLocks noGrp="1"/>
          </p:cNvGraphicFramePr>
          <p:nvPr>
            <p:ph idx="1"/>
            <p:extLst>
              <p:ext uri="{D42A27DB-BD31-4B8C-83A1-F6EECF244321}">
                <p14:modId xmlns:p14="http://schemas.microsoft.com/office/powerpoint/2010/main" val="27764258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91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130C2F35-17EA-E542-8002-FB67CD920059}"/>
              </a:ext>
            </a:extLst>
          </p:cNvPr>
          <p:cNvGraphicFramePr>
            <a:graphicFrameLocks noGrp="1"/>
          </p:cNvGraphicFramePr>
          <p:nvPr>
            <p:ph idx="1"/>
            <p:extLst>
              <p:ext uri="{D42A27DB-BD31-4B8C-83A1-F6EECF244321}">
                <p14:modId xmlns:p14="http://schemas.microsoft.com/office/powerpoint/2010/main" val="10316048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00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FDC40A1-B645-9F43-98B4-DB49FFA3C75C}"/>
              </a:ext>
            </a:extLst>
          </p:cNvPr>
          <p:cNvSpPr>
            <a:spLocks noGrp="1"/>
          </p:cNvSpPr>
          <p:nvPr>
            <p:ph idx="1"/>
          </p:nvPr>
        </p:nvSpPr>
        <p:spPr/>
        <p:txBody>
          <a:bodyPr/>
          <a:lstStyle/>
          <a:p>
            <a:r>
              <a:rPr lang="en-US" altLang="zh-CN" dirty="0"/>
              <a:t>《</a:t>
            </a:r>
            <a:r>
              <a:rPr lang="zh-CN" altLang="en-US" dirty="0"/>
              <a:t>中华人民共和国民法典</a:t>
            </a:r>
            <a:r>
              <a:rPr lang="en-US" altLang="zh-CN" dirty="0"/>
              <a:t>》</a:t>
            </a:r>
            <a:r>
              <a:rPr lang="zh-CN" altLang="en-US" dirty="0"/>
              <a:t>已由中华人民共和国第十三届全国人民代表大会第三次会议于</a:t>
            </a:r>
            <a:r>
              <a:rPr lang="en-US" altLang="zh-CN" dirty="0"/>
              <a:t>2020</a:t>
            </a:r>
            <a:r>
              <a:rPr lang="zh-CN" altLang="en-US" dirty="0"/>
              <a:t>年</a:t>
            </a:r>
            <a:r>
              <a:rPr lang="en-US" altLang="zh-CN" dirty="0"/>
              <a:t>5</a:t>
            </a:r>
            <a:r>
              <a:rPr lang="zh-CN" altLang="en-US" dirty="0"/>
              <a:t>月</a:t>
            </a:r>
            <a:r>
              <a:rPr lang="en-US" altLang="zh-CN" dirty="0"/>
              <a:t>28</a:t>
            </a:r>
            <a:r>
              <a:rPr lang="zh-CN" altLang="en-US" dirty="0"/>
              <a:t>日通过</a:t>
            </a:r>
            <a:r>
              <a:rPr lang="en-US" altLang="zh-CN" dirty="0"/>
              <a:t>,</a:t>
            </a:r>
            <a:r>
              <a:rPr lang="zh-CN" altLang="en-US"/>
              <a:t> 自</a:t>
            </a:r>
            <a:r>
              <a:rPr lang="en-US" altLang="zh-CN" dirty="0"/>
              <a:t>2021</a:t>
            </a:r>
            <a:r>
              <a:rPr lang="zh-CN" altLang="en-US" dirty="0"/>
              <a:t>年</a:t>
            </a:r>
            <a:r>
              <a:rPr lang="en-US" altLang="zh-CN" dirty="0"/>
              <a:t>1</a:t>
            </a:r>
            <a:r>
              <a:rPr lang="zh-CN" altLang="en-US" dirty="0"/>
              <a:t>月</a:t>
            </a:r>
            <a:r>
              <a:rPr lang="en-US" altLang="zh-CN" dirty="0"/>
              <a:t>1</a:t>
            </a:r>
            <a:r>
              <a:rPr lang="zh-CN" altLang="en-US" dirty="0"/>
              <a:t>日起施行。</a:t>
            </a:r>
            <a:endParaRPr kumimoji="1" lang="zh-CN" altLang="en-US" dirty="0"/>
          </a:p>
        </p:txBody>
      </p:sp>
    </p:spTree>
    <p:extLst>
      <p:ext uri="{BB962C8B-B14F-4D97-AF65-F5344CB8AC3E}">
        <p14:creationId xmlns:p14="http://schemas.microsoft.com/office/powerpoint/2010/main" val="186219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541B498D-8624-7241-BEA9-785E8E4DB017}"/>
              </a:ext>
            </a:extLst>
          </p:cNvPr>
          <p:cNvGraphicFramePr>
            <a:graphicFrameLocks noGrp="1"/>
          </p:cNvGraphicFramePr>
          <p:nvPr>
            <p:ph idx="1"/>
            <p:extLst>
              <p:ext uri="{D42A27DB-BD31-4B8C-83A1-F6EECF244321}">
                <p14:modId xmlns:p14="http://schemas.microsoft.com/office/powerpoint/2010/main" val="243669170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98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6844FE-8FC8-4823-A1FC-7660A8D1C6E5}"/>
              </a:ext>
            </a:extLst>
          </p:cNvPr>
          <p:cNvPicPr>
            <a:picLocks noChangeAspect="1"/>
          </p:cNvPicPr>
          <p:nvPr/>
        </p:nvPicPr>
        <p:blipFill rotWithShape="1">
          <a:blip r:embed="rId2"/>
          <a:srcRect t="12126" b="199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1FDD14CE-1451-1A40-B754-EF7744AE1038}"/>
              </a:ext>
            </a:extLst>
          </p:cNvPr>
          <p:cNvGraphicFramePr>
            <a:graphicFrameLocks noGrp="1"/>
          </p:cNvGraphicFramePr>
          <p:nvPr>
            <p:ph idx="1"/>
            <p:extLst>
              <p:ext uri="{D42A27DB-BD31-4B8C-83A1-F6EECF244321}">
                <p14:modId xmlns:p14="http://schemas.microsoft.com/office/powerpoint/2010/main" val="3938665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12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52B469F-0EB8-C64A-A02A-E0EB825E329B}"/>
              </a:ext>
            </a:extLst>
          </p:cNvPr>
          <p:cNvGraphicFramePr>
            <a:graphicFrameLocks noGrp="1"/>
          </p:cNvGraphicFramePr>
          <p:nvPr>
            <p:ph idx="1"/>
            <p:extLst>
              <p:ext uri="{D42A27DB-BD31-4B8C-83A1-F6EECF244321}">
                <p14:modId xmlns:p14="http://schemas.microsoft.com/office/powerpoint/2010/main" val="86157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41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43EBF6-77A5-421A-85A9-DFCC85D8A02A}"/>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DFD2DA6-7D16-C54E-BCD7-9EBBC76D6316}"/>
              </a:ext>
            </a:extLst>
          </p:cNvPr>
          <p:cNvGraphicFramePr>
            <a:graphicFrameLocks noGrp="1"/>
          </p:cNvGraphicFramePr>
          <p:nvPr>
            <p:ph idx="1"/>
            <p:extLst>
              <p:ext uri="{D42A27DB-BD31-4B8C-83A1-F6EECF244321}">
                <p14:modId xmlns:p14="http://schemas.microsoft.com/office/powerpoint/2010/main" val="9288937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65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0DB197-5472-4099-9BCC-C2FB99842FF9}"/>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3164D16-1B70-C146-9017-0D076BAF22CF}"/>
              </a:ext>
            </a:extLst>
          </p:cNvPr>
          <p:cNvGraphicFramePr>
            <a:graphicFrameLocks noGrp="1"/>
          </p:cNvGraphicFramePr>
          <p:nvPr>
            <p:ph idx="1"/>
            <p:extLst>
              <p:ext uri="{D42A27DB-BD31-4B8C-83A1-F6EECF244321}">
                <p14:modId xmlns:p14="http://schemas.microsoft.com/office/powerpoint/2010/main" val="17458133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41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3A020BF3-38E8-1E4D-9D62-11D67C3D1E2B}"/>
              </a:ext>
            </a:extLst>
          </p:cNvPr>
          <p:cNvGraphicFramePr>
            <a:graphicFrameLocks noGrp="1"/>
          </p:cNvGraphicFramePr>
          <p:nvPr>
            <p:ph idx="1"/>
            <p:extLst>
              <p:ext uri="{D42A27DB-BD31-4B8C-83A1-F6EECF244321}">
                <p14:modId xmlns:p14="http://schemas.microsoft.com/office/powerpoint/2010/main" val="415911406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0957D0CE-5190-A841-B620-3657A7D8AAA6}"/>
              </a:ext>
            </a:extLst>
          </p:cNvPr>
          <p:cNvGraphicFramePr>
            <a:graphicFrameLocks noGrp="1"/>
          </p:cNvGraphicFramePr>
          <p:nvPr>
            <p:ph idx="1"/>
            <p:extLst>
              <p:ext uri="{D42A27DB-BD31-4B8C-83A1-F6EECF244321}">
                <p14:modId xmlns:p14="http://schemas.microsoft.com/office/powerpoint/2010/main" val="209207358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0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74905A8-5EED-834D-A660-C9D61ACB54B5}"/>
              </a:ext>
            </a:extLst>
          </p:cNvPr>
          <p:cNvSpPr>
            <a:spLocks noGrp="1"/>
          </p:cNvSpPr>
          <p:nvPr>
            <p:ph type="title"/>
          </p:nvPr>
        </p:nvSpPr>
        <p:spPr>
          <a:xfrm>
            <a:off x="1156852" y="637762"/>
            <a:ext cx="2190782" cy="5576770"/>
          </a:xfrm>
        </p:spPr>
        <p:txBody>
          <a:bodyPr anchor="t">
            <a:normAutofit/>
          </a:bodyPr>
          <a:lstStyle/>
          <a:p>
            <a:r>
              <a:rPr lang="zh-CN" altLang="en-US" sz="3600">
                <a:solidFill>
                  <a:schemeClr val="bg1"/>
                </a:solidFill>
              </a:rPr>
              <a:t>第六章　业主的建筑物区分所有权</a:t>
            </a:r>
            <a:endParaRPr kumimoji="1" lang="zh-CN" altLang="en-US" sz="3600">
              <a:solidFill>
                <a:schemeClr val="bg1"/>
              </a:solidFill>
            </a:endParaRPr>
          </a:p>
        </p:txBody>
      </p:sp>
      <p:graphicFrame>
        <p:nvGraphicFramePr>
          <p:cNvPr id="4" name="内容占位符 3">
            <a:extLst>
              <a:ext uri="{FF2B5EF4-FFF2-40B4-BE49-F238E27FC236}">
                <a16:creationId xmlns:a16="http://schemas.microsoft.com/office/drawing/2014/main" id="{EAC917DE-8772-F347-AEC6-1E9089CCB58E}"/>
              </a:ext>
            </a:extLst>
          </p:cNvPr>
          <p:cNvGraphicFramePr>
            <a:graphicFrameLocks noGrp="1"/>
          </p:cNvGraphicFramePr>
          <p:nvPr>
            <p:ph idx="1"/>
            <p:extLst>
              <p:ext uri="{D42A27DB-BD31-4B8C-83A1-F6EECF244321}">
                <p14:modId xmlns:p14="http://schemas.microsoft.com/office/powerpoint/2010/main" val="3307267599"/>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97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7131FDBF-5904-FA4C-8F02-31F6B7CEB33F}"/>
              </a:ext>
            </a:extLst>
          </p:cNvPr>
          <p:cNvGraphicFramePr>
            <a:graphicFrameLocks noGrp="1"/>
          </p:cNvGraphicFramePr>
          <p:nvPr>
            <p:ph idx="1"/>
            <p:extLst>
              <p:ext uri="{D42A27DB-BD31-4B8C-83A1-F6EECF244321}">
                <p14:modId xmlns:p14="http://schemas.microsoft.com/office/powerpoint/2010/main" val="3782869974"/>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88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4BC28711-34DD-0F4D-B637-D093680AB72B}"/>
              </a:ext>
            </a:extLst>
          </p:cNvPr>
          <p:cNvGraphicFramePr>
            <a:graphicFrameLocks noGrp="1"/>
          </p:cNvGraphicFramePr>
          <p:nvPr>
            <p:ph idx="1"/>
            <p:extLst>
              <p:ext uri="{D42A27DB-BD31-4B8C-83A1-F6EECF244321}">
                <p14:modId xmlns:p14="http://schemas.microsoft.com/office/powerpoint/2010/main" val="3691650362"/>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8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B8B20183-206D-BD4E-BB8B-98C93A68BB1A}"/>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9DF463AF-BB47-F14E-B93B-2F3E3925801E}"/>
              </a:ext>
            </a:extLst>
          </p:cNvPr>
          <p:cNvGraphicFramePr>
            <a:graphicFrameLocks noGrp="1"/>
          </p:cNvGraphicFramePr>
          <p:nvPr>
            <p:ph idx="1"/>
            <p:extLst>
              <p:ext uri="{D42A27DB-BD31-4B8C-83A1-F6EECF244321}">
                <p14:modId xmlns:p14="http://schemas.microsoft.com/office/powerpoint/2010/main" val="195434016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675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E6980D83-5557-8742-8CE3-B7AF744B7BBA}"/>
              </a:ext>
            </a:extLst>
          </p:cNvPr>
          <p:cNvGraphicFramePr>
            <a:graphicFrameLocks noGrp="1"/>
          </p:cNvGraphicFramePr>
          <p:nvPr>
            <p:ph idx="1"/>
            <p:extLst>
              <p:ext uri="{D42A27DB-BD31-4B8C-83A1-F6EECF244321}">
                <p14:modId xmlns:p14="http://schemas.microsoft.com/office/powerpoint/2010/main" val="636554552"/>
              </p:ext>
            </p:extLst>
          </p:nvPr>
        </p:nvGraphicFramePr>
        <p:xfrm>
          <a:off x="3740382" y="0"/>
          <a:ext cx="845160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85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7EBC21-B104-468C-87AA-CE1718BD58AD}"/>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93F19BB6-6CD3-5B43-8DE3-A370E2FA130E}"/>
              </a:ext>
            </a:extLst>
          </p:cNvPr>
          <p:cNvGraphicFramePr>
            <a:graphicFrameLocks noGrp="1"/>
          </p:cNvGraphicFramePr>
          <p:nvPr>
            <p:ph idx="1"/>
            <p:extLst>
              <p:ext uri="{D42A27DB-BD31-4B8C-83A1-F6EECF244321}">
                <p14:modId xmlns:p14="http://schemas.microsoft.com/office/powerpoint/2010/main" val="15908618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447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85E4E1-AAE6-4A05-9D3B-AE824A7F3084}"/>
              </a:ext>
            </a:extLst>
          </p:cNvPr>
          <p:cNvPicPr>
            <a:picLocks noChangeAspect="1"/>
          </p:cNvPicPr>
          <p:nvPr/>
        </p:nvPicPr>
        <p:blipFill rotWithShape="1">
          <a:blip r:embed="rId2"/>
          <a:srcRect t="13234" b="1176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699DD34-A255-ED42-B4B4-01BEAC776FF5}"/>
              </a:ext>
            </a:extLst>
          </p:cNvPr>
          <p:cNvGraphicFramePr>
            <a:graphicFrameLocks noGrp="1"/>
          </p:cNvGraphicFramePr>
          <p:nvPr>
            <p:ph idx="1"/>
            <p:extLst>
              <p:ext uri="{D42A27DB-BD31-4B8C-83A1-F6EECF244321}">
                <p14:modId xmlns:p14="http://schemas.microsoft.com/office/powerpoint/2010/main" val="3707602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876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0DF3F9-386E-429F-9007-9E75EAD2C074}"/>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2793C9BC-6EFB-CA4F-8D55-77CC7753E8DD}"/>
              </a:ext>
            </a:extLst>
          </p:cNvPr>
          <p:cNvGraphicFramePr>
            <a:graphicFrameLocks noGrp="1"/>
          </p:cNvGraphicFramePr>
          <p:nvPr>
            <p:ph idx="1"/>
            <p:extLst>
              <p:ext uri="{D42A27DB-BD31-4B8C-83A1-F6EECF244321}">
                <p14:modId xmlns:p14="http://schemas.microsoft.com/office/powerpoint/2010/main" val="1054551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550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BC94CF-AD98-4476-B190-B0199F31EE14}"/>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9852CAC0-BAE6-8943-835A-97298E473CF6}"/>
              </a:ext>
            </a:extLst>
          </p:cNvPr>
          <p:cNvGraphicFramePr>
            <a:graphicFrameLocks noGrp="1"/>
          </p:cNvGraphicFramePr>
          <p:nvPr>
            <p:ph idx="1"/>
            <p:extLst>
              <p:ext uri="{D42A27DB-BD31-4B8C-83A1-F6EECF244321}">
                <p14:modId xmlns:p14="http://schemas.microsoft.com/office/powerpoint/2010/main" val="28561949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43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D008E4-7945-CD4A-9C30-24CBCB152A67}"/>
              </a:ext>
            </a:extLst>
          </p:cNvPr>
          <p:cNvSpPr>
            <a:spLocks noGrp="1"/>
          </p:cNvSpPr>
          <p:nvPr>
            <p:ph type="title"/>
          </p:nvPr>
        </p:nvSpPr>
        <p:spPr/>
        <p:txBody>
          <a:bodyPr/>
          <a:lstStyle/>
          <a:p>
            <a:r>
              <a:rPr lang="zh-CN" altLang="en-US" dirty="0"/>
              <a:t>第七章　相 邻 关 系</a:t>
            </a:r>
            <a:endParaRPr kumimoji="1" lang="zh-CN" altLang="en-US" dirty="0"/>
          </a:p>
        </p:txBody>
      </p:sp>
      <p:graphicFrame>
        <p:nvGraphicFramePr>
          <p:cNvPr id="4" name="内容占位符 3">
            <a:extLst>
              <a:ext uri="{FF2B5EF4-FFF2-40B4-BE49-F238E27FC236}">
                <a16:creationId xmlns:a16="http://schemas.microsoft.com/office/drawing/2014/main" id="{AABDB1FC-6034-6748-AC03-5CDA79106FD1}"/>
              </a:ext>
            </a:extLst>
          </p:cNvPr>
          <p:cNvGraphicFramePr>
            <a:graphicFrameLocks noGrp="1"/>
          </p:cNvGraphicFramePr>
          <p:nvPr>
            <p:ph idx="1"/>
            <p:extLst>
              <p:ext uri="{D42A27DB-BD31-4B8C-83A1-F6EECF244321}">
                <p14:modId xmlns:p14="http://schemas.microsoft.com/office/powerpoint/2010/main" val="21835219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47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991351-44F0-414D-A7D7-E6AFE75F1578}"/>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9D96FD51-424E-EF4F-9C61-23982818AA3B}"/>
              </a:ext>
            </a:extLst>
          </p:cNvPr>
          <p:cNvGraphicFramePr>
            <a:graphicFrameLocks noGrp="1"/>
          </p:cNvGraphicFramePr>
          <p:nvPr>
            <p:ph idx="1"/>
            <p:extLst>
              <p:ext uri="{D42A27DB-BD31-4B8C-83A1-F6EECF244321}">
                <p14:modId xmlns:p14="http://schemas.microsoft.com/office/powerpoint/2010/main" val="3883788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520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6D3B8D-FD96-45E1-8498-F000CCD2C14A}"/>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D708292A-EF93-1D47-8989-37A8313A5159}"/>
              </a:ext>
            </a:extLst>
          </p:cNvPr>
          <p:cNvSpPr>
            <a:spLocks noGrp="1"/>
          </p:cNvSpPr>
          <p:nvPr>
            <p:ph type="title"/>
          </p:nvPr>
        </p:nvSpPr>
        <p:spPr>
          <a:xfrm>
            <a:off x="838200" y="365125"/>
            <a:ext cx="10515600" cy="1325563"/>
          </a:xfrm>
        </p:spPr>
        <p:txBody>
          <a:bodyPr>
            <a:normAutofit/>
          </a:bodyPr>
          <a:lstStyle/>
          <a:p>
            <a:r>
              <a:rPr lang="zh-CN" altLang="en-US" dirty="0"/>
              <a:t>第八章　共　　有</a:t>
            </a:r>
            <a:endParaRPr kumimoji="1" lang="zh-CN" altLang="en-US" dirty="0"/>
          </a:p>
        </p:txBody>
      </p:sp>
      <p:graphicFrame>
        <p:nvGraphicFramePr>
          <p:cNvPr id="4" name="内容占位符 3">
            <a:extLst>
              <a:ext uri="{FF2B5EF4-FFF2-40B4-BE49-F238E27FC236}">
                <a16:creationId xmlns:a16="http://schemas.microsoft.com/office/drawing/2014/main" id="{4D98807D-C60F-B940-80DD-517770A0D199}"/>
              </a:ext>
            </a:extLst>
          </p:cNvPr>
          <p:cNvGraphicFramePr>
            <a:graphicFrameLocks noGrp="1"/>
          </p:cNvGraphicFramePr>
          <p:nvPr>
            <p:ph idx="1"/>
            <p:extLst>
              <p:ext uri="{D42A27DB-BD31-4B8C-83A1-F6EECF244321}">
                <p14:modId xmlns:p14="http://schemas.microsoft.com/office/powerpoint/2010/main" val="37712982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042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模糊的照片&#10;&#10;描述已自动生成">
            <a:extLst>
              <a:ext uri="{FF2B5EF4-FFF2-40B4-BE49-F238E27FC236}">
                <a16:creationId xmlns:a16="http://schemas.microsoft.com/office/drawing/2014/main" id="{5DB63462-4279-4231-BAC0-7556348102AD}"/>
              </a:ext>
            </a:extLst>
          </p:cNvPr>
          <p:cNvPicPr>
            <a:picLocks noChangeAspect="1"/>
          </p:cNvPicPr>
          <p:nvPr/>
        </p:nvPicPr>
        <p:blipFill rotWithShape="1">
          <a:blip r:embed="rId2"/>
          <a:srcRect t="11286" b="44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EB3BAC0B-8AE4-9447-9A7D-B2594F1DB0AE}"/>
              </a:ext>
            </a:extLst>
          </p:cNvPr>
          <p:cNvGraphicFramePr>
            <a:graphicFrameLocks noGrp="1"/>
          </p:cNvGraphicFramePr>
          <p:nvPr>
            <p:ph idx="1"/>
            <p:extLst>
              <p:ext uri="{D42A27DB-BD31-4B8C-83A1-F6EECF244321}">
                <p14:modId xmlns:p14="http://schemas.microsoft.com/office/powerpoint/2010/main" val="741145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169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AA6CBA-E118-4C67-90B3-F2084BD89A7F}"/>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B107FF7-34CB-ED4B-819F-A472CF52BE29}"/>
              </a:ext>
            </a:extLst>
          </p:cNvPr>
          <p:cNvGraphicFramePr>
            <a:graphicFrameLocks noGrp="1"/>
          </p:cNvGraphicFramePr>
          <p:nvPr>
            <p:ph idx="1"/>
            <p:extLst>
              <p:ext uri="{D42A27DB-BD31-4B8C-83A1-F6EECF244321}">
                <p14:modId xmlns:p14="http://schemas.microsoft.com/office/powerpoint/2010/main" val="1564427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2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21302A13-371F-EB49-8EF8-3A8AC29DCDCF}"/>
              </a:ext>
            </a:extLst>
          </p:cNvPr>
          <p:cNvGraphicFramePr>
            <a:graphicFrameLocks noGrp="1"/>
          </p:cNvGraphicFramePr>
          <p:nvPr>
            <p:ph idx="1"/>
            <p:extLst>
              <p:ext uri="{D42A27DB-BD31-4B8C-83A1-F6EECF244321}">
                <p14:modId xmlns:p14="http://schemas.microsoft.com/office/powerpoint/2010/main" val="3724534247"/>
              </p:ext>
            </p:extLst>
          </p:nvPr>
        </p:nvGraphicFramePr>
        <p:xfrm>
          <a:off x="6270170" y="145143"/>
          <a:ext cx="5921829" cy="671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822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B5AB0-6A22-4199-A5DC-FD6CA7AEEC5E}"/>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91A801D8-C3D9-7142-AE22-E2B33D39AC01}"/>
              </a:ext>
            </a:extLst>
          </p:cNvPr>
          <p:cNvGraphicFramePr>
            <a:graphicFrameLocks noGrp="1"/>
          </p:cNvGraphicFramePr>
          <p:nvPr>
            <p:ph idx="1"/>
            <p:extLst>
              <p:ext uri="{D42A27DB-BD31-4B8C-83A1-F6EECF244321}">
                <p14:modId xmlns:p14="http://schemas.microsoft.com/office/powerpoint/2010/main" val="8554924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42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8B599-A61D-2047-A52F-8F2A3571EC61}"/>
              </a:ext>
            </a:extLst>
          </p:cNvPr>
          <p:cNvSpPr>
            <a:spLocks noGrp="1"/>
          </p:cNvSpPr>
          <p:nvPr>
            <p:ph type="title"/>
          </p:nvPr>
        </p:nvSpPr>
        <p:spPr/>
        <p:txBody>
          <a:bodyPr/>
          <a:lstStyle/>
          <a:p>
            <a:r>
              <a:rPr lang="zh-CN" altLang="en-US" dirty="0"/>
              <a:t>第九章　所有权取得的特别规定</a:t>
            </a:r>
            <a:endParaRPr kumimoji="1" lang="zh-CN" altLang="en-US" dirty="0"/>
          </a:p>
        </p:txBody>
      </p:sp>
      <p:graphicFrame>
        <p:nvGraphicFramePr>
          <p:cNvPr id="4" name="内容占位符 3">
            <a:extLst>
              <a:ext uri="{FF2B5EF4-FFF2-40B4-BE49-F238E27FC236}">
                <a16:creationId xmlns:a16="http://schemas.microsoft.com/office/drawing/2014/main" id="{746494FB-5EA9-F94C-8133-9FFBC3C7BD05}"/>
              </a:ext>
            </a:extLst>
          </p:cNvPr>
          <p:cNvGraphicFramePr>
            <a:graphicFrameLocks noGrp="1"/>
          </p:cNvGraphicFramePr>
          <p:nvPr>
            <p:ph idx="1"/>
            <p:extLst>
              <p:ext uri="{D42A27DB-BD31-4B8C-83A1-F6EECF244321}">
                <p14:modId xmlns:p14="http://schemas.microsoft.com/office/powerpoint/2010/main" val="30906124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89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031FE650-1C64-B649-82CF-9825A7091681}"/>
              </a:ext>
            </a:extLst>
          </p:cNvPr>
          <p:cNvGraphicFramePr>
            <a:graphicFrameLocks noGrp="1"/>
          </p:cNvGraphicFramePr>
          <p:nvPr>
            <p:ph idx="1"/>
            <p:extLst>
              <p:ext uri="{D42A27DB-BD31-4B8C-83A1-F6EECF244321}">
                <p14:modId xmlns:p14="http://schemas.microsoft.com/office/powerpoint/2010/main" val="70316542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642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28D4EC1D-055A-154D-89C5-885A37235ADE}"/>
              </a:ext>
            </a:extLst>
          </p:cNvPr>
          <p:cNvGraphicFramePr>
            <a:graphicFrameLocks noGrp="1"/>
          </p:cNvGraphicFramePr>
          <p:nvPr>
            <p:ph idx="1"/>
            <p:extLst>
              <p:ext uri="{D42A27DB-BD31-4B8C-83A1-F6EECF244321}">
                <p14:modId xmlns:p14="http://schemas.microsoft.com/office/powerpoint/2010/main" val="185176314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448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E4F34AB2-837A-8B4D-9C05-B43B54080D7D}"/>
              </a:ext>
            </a:extLst>
          </p:cNvPr>
          <p:cNvGraphicFramePr>
            <a:graphicFrameLocks noGrp="1"/>
          </p:cNvGraphicFramePr>
          <p:nvPr>
            <p:ph idx="1"/>
            <p:extLst>
              <p:ext uri="{D42A27DB-BD31-4B8C-83A1-F6EECF244321}">
                <p14:modId xmlns:p14="http://schemas.microsoft.com/office/powerpoint/2010/main" val="127040044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444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7734C59F-C72C-2D49-A78D-F30BC039D0E0}"/>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第三分编　用 益 物 权</a:t>
            </a:r>
            <a:br>
              <a:rPr lang="zh-CN" altLang="en-US" sz="4000">
                <a:solidFill>
                  <a:srgbClr val="FFFFFF"/>
                </a:solidFill>
              </a:rPr>
            </a:br>
            <a:r>
              <a:rPr lang="zh-CN" altLang="en-US" sz="4000">
                <a:solidFill>
                  <a:srgbClr val="FFFFFF"/>
                </a:solidFill>
              </a:rPr>
              <a:t>第十章　一 般 规 定</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8F6EFD2A-C99D-7843-8811-88E8EB8CB065}"/>
              </a:ext>
            </a:extLst>
          </p:cNvPr>
          <p:cNvGraphicFramePr>
            <a:graphicFrameLocks noGrp="1"/>
          </p:cNvGraphicFramePr>
          <p:nvPr>
            <p:ph idx="1"/>
            <p:extLst>
              <p:ext uri="{D42A27DB-BD31-4B8C-83A1-F6EECF244321}">
                <p14:modId xmlns:p14="http://schemas.microsoft.com/office/powerpoint/2010/main" val="137741136"/>
              </p:ext>
            </p:extLst>
          </p:nvPr>
        </p:nvGraphicFramePr>
        <p:xfrm>
          <a:off x="4739280" y="348343"/>
          <a:ext cx="7118891" cy="608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11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C2F1E7-C7B4-134F-848D-63E41520A8CE}"/>
              </a:ext>
            </a:extLst>
          </p:cNvPr>
          <p:cNvSpPr>
            <a:spLocks noGrp="1"/>
          </p:cNvSpPr>
          <p:nvPr>
            <p:ph type="title"/>
          </p:nvPr>
        </p:nvSpPr>
        <p:spPr/>
        <p:txBody>
          <a:bodyPr/>
          <a:lstStyle/>
          <a:p>
            <a:r>
              <a:rPr lang="zh-CN" altLang="en-US"/>
              <a:t>第十一章　土地承包经营权</a:t>
            </a:r>
            <a:endParaRPr kumimoji="1" lang="zh-CN" altLang="en-US" dirty="0"/>
          </a:p>
        </p:txBody>
      </p:sp>
      <p:graphicFrame>
        <p:nvGraphicFramePr>
          <p:cNvPr id="4" name="内容占位符 3">
            <a:extLst>
              <a:ext uri="{FF2B5EF4-FFF2-40B4-BE49-F238E27FC236}">
                <a16:creationId xmlns:a16="http://schemas.microsoft.com/office/drawing/2014/main" id="{A528ED74-DF98-9244-86BB-F9186631B11B}"/>
              </a:ext>
            </a:extLst>
          </p:cNvPr>
          <p:cNvGraphicFramePr>
            <a:graphicFrameLocks noGrp="1"/>
          </p:cNvGraphicFramePr>
          <p:nvPr>
            <p:ph idx="1"/>
            <p:extLst>
              <p:ext uri="{D42A27DB-BD31-4B8C-83A1-F6EECF244321}">
                <p14:modId xmlns:p14="http://schemas.microsoft.com/office/powerpoint/2010/main" val="3836977536"/>
              </p:ext>
            </p:extLst>
          </p:nvPr>
        </p:nvGraphicFramePr>
        <p:xfrm>
          <a:off x="406401" y="1524001"/>
          <a:ext cx="11350170" cy="486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232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819A2EF5-C98F-094F-9BC4-1B7BDFA73461}"/>
              </a:ext>
            </a:extLst>
          </p:cNvPr>
          <p:cNvGraphicFramePr>
            <a:graphicFrameLocks noGrp="1"/>
          </p:cNvGraphicFramePr>
          <p:nvPr>
            <p:ph idx="1"/>
            <p:extLst>
              <p:ext uri="{D42A27DB-BD31-4B8C-83A1-F6EECF244321}">
                <p14:modId xmlns:p14="http://schemas.microsoft.com/office/powerpoint/2010/main" val="1673662323"/>
              </p:ext>
            </p:extLst>
          </p:nvPr>
        </p:nvGraphicFramePr>
        <p:xfrm>
          <a:off x="838200" y="841829"/>
          <a:ext cx="10515600" cy="533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658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6FFCC369-12D4-F940-AA35-572CBDA099D7}"/>
              </a:ext>
            </a:extLst>
          </p:cNvPr>
          <p:cNvGraphicFramePr>
            <a:graphicFrameLocks noGrp="1"/>
          </p:cNvGraphicFramePr>
          <p:nvPr>
            <p:ph idx="1"/>
            <p:extLst>
              <p:ext uri="{D42A27DB-BD31-4B8C-83A1-F6EECF244321}">
                <p14:modId xmlns:p14="http://schemas.microsoft.com/office/powerpoint/2010/main" val="2197072329"/>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754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CBEC941-3EE9-F146-A9CA-7097C2CE6868}"/>
              </a:ext>
            </a:extLst>
          </p:cNvPr>
          <p:cNvSpPr>
            <a:spLocks noGrp="1"/>
          </p:cNvSpPr>
          <p:nvPr>
            <p:ph type="title"/>
          </p:nvPr>
        </p:nvSpPr>
        <p:spPr>
          <a:xfrm>
            <a:off x="1156852" y="637762"/>
            <a:ext cx="2190782" cy="5576770"/>
          </a:xfrm>
        </p:spPr>
        <p:txBody>
          <a:bodyPr anchor="t">
            <a:normAutofit/>
          </a:bodyPr>
          <a:lstStyle/>
          <a:p>
            <a:r>
              <a:rPr lang="zh-CN" altLang="en-US" sz="3600">
                <a:solidFill>
                  <a:schemeClr val="bg1"/>
                </a:solidFill>
              </a:rPr>
              <a:t>第十二章　建设用地使用权</a:t>
            </a:r>
            <a:endParaRPr kumimoji="1" lang="zh-CN" altLang="en-US" sz="3600">
              <a:solidFill>
                <a:schemeClr val="bg1"/>
              </a:solidFill>
            </a:endParaRPr>
          </a:p>
        </p:txBody>
      </p:sp>
      <p:graphicFrame>
        <p:nvGraphicFramePr>
          <p:cNvPr id="4" name="内容占位符 3">
            <a:extLst>
              <a:ext uri="{FF2B5EF4-FFF2-40B4-BE49-F238E27FC236}">
                <a16:creationId xmlns:a16="http://schemas.microsoft.com/office/drawing/2014/main" id="{7F46BAB5-D8A8-4544-A463-D3074FB74731}"/>
              </a:ext>
            </a:extLst>
          </p:cNvPr>
          <p:cNvGraphicFramePr>
            <a:graphicFrameLocks noGrp="1"/>
          </p:cNvGraphicFramePr>
          <p:nvPr>
            <p:ph idx="1"/>
            <p:extLst>
              <p:ext uri="{D42A27DB-BD31-4B8C-83A1-F6EECF244321}">
                <p14:modId xmlns:p14="http://schemas.microsoft.com/office/powerpoint/2010/main" val="2816472458"/>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13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D3F2ED2C-76FA-BF43-AFD8-25A7168937F0}"/>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第一分篇 通则 第一章 一般规定</a:t>
            </a:r>
          </a:p>
        </p:txBody>
      </p:sp>
      <p:graphicFrame>
        <p:nvGraphicFramePr>
          <p:cNvPr id="4" name="内容占位符 3">
            <a:extLst>
              <a:ext uri="{FF2B5EF4-FFF2-40B4-BE49-F238E27FC236}">
                <a16:creationId xmlns:a16="http://schemas.microsoft.com/office/drawing/2014/main" id="{0506E3C8-3035-CF40-972F-BF1ED6930023}"/>
              </a:ext>
            </a:extLst>
          </p:cNvPr>
          <p:cNvGraphicFramePr>
            <a:graphicFrameLocks noGrp="1"/>
          </p:cNvGraphicFramePr>
          <p:nvPr>
            <p:ph idx="1"/>
            <p:extLst>
              <p:ext uri="{D42A27DB-BD31-4B8C-83A1-F6EECF244321}">
                <p14:modId xmlns:p14="http://schemas.microsoft.com/office/powerpoint/2010/main" val="176138873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890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80116F06-C4F3-DE41-AA0D-FA9BBCDFB0BC}"/>
              </a:ext>
            </a:extLst>
          </p:cNvPr>
          <p:cNvGraphicFramePr>
            <a:graphicFrameLocks noGrp="1"/>
          </p:cNvGraphicFramePr>
          <p:nvPr>
            <p:ph idx="1"/>
            <p:extLst>
              <p:ext uri="{D42A27DB-BD31-4B8C-83A1-F6EECF244321}">
                <p14:modId xmlns:p14="http://schemas.microsoft.com/office/powerpoint/2010/main" val="466953985"/>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361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ACF29CE6-62B6-364E-9C72-647827501BB0}"/>
              </a:ext>
            </a:extLst>
          </p:cNvPr>
          <p:cNvGraphicFramePr>
            <a:graphicFrameLocks noGrp="1"/>
          </p:cNvGraphicFramePr>
          <p:nvPr>
            <p:ph idx="1"/>
            <p:extLst>
              <p:ext uri="{D42A27DB-BD31-4B8C-83A1-F6EECF244321}">
                <p14:modId xmlns:p14="http://schemas.microsoft.com/office/powerpoint/2010/main" val="716480625"/>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594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3425B94B-63F9-7443-876F-9955D73D18F5}"/>
              </a:ext>
            </a:extLst>
          </p:cNvPr>
          <p:cNvGraphicFramePr>
            <a:graphicFrameLocks noGrp="1"/>
          </p:cNvGraphicFramePr>
          <p:nvPr>
            <p:ph idx="1"/>
            <p:extLst>
              <p:ext uri="{D42A27DB-BD31-4B8C-83A1-F6EECF244321}">
                <p14:modId xmlns:p14="http://schemas.microsoft.com/office/powerpoint/2010/main" val="884489173"/>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71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DD378644-0D07-0942-B9C3-5E90DC8A6B0F}"/>
              </a:ext>
            </a:extLst>
          </p:cNvPr>
          <p:cNvGraphicFramePr>
            <a:graphicFrameLocks noGrp="1"/>
          </p:cNvGraphicFramePr>
          <p:nvPr>
            <p:ph idx="1"/>
            <p:extLst>
              <p:ext uri="{D42A27DB-BD31-4B8C-83A1-F6EECF244321}">
                <p14:modId xmlns:p14="http://schemas.microsoft.com/office/powerpoint/2010/main" val="173259084"/>
              </p:ext>
            </p:extLst>
          </p:nvPr>
        </p:nvGraphicFramePr>
        <p:xfrm>
          <a:off x="4648871" y="637762"/>
          <a:ext cx="6904500" cy="587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19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8A52148B-D7A7-BE49-BE25-BFB04CD74D4D}"/>
              </a:ext>
            </a:extLst>
          </p:cNvPr>
          <p:cNvGraphicFramePr>
            <a:graphicFrameLocks noGrp="1"/>
          </p:cNvGraphicFramePr>
          <p:nvPr>
            <p:ph idx="1"/>
            <p:extLst>
              <p:ext uri="{D42A27DB-BD31-4B8C-83A1-F6EECF244321}">
                <p14:modId xmlns:p14="http://schemas.microsoft.com/office/powerpoint/2010/main" val="2074946932"/>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683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10F184F0-9A38-CC48-85E3-0446F5AE976A}"/>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第十三章　宅基地使用权</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F5F46CD7-0B82-7D4B-A51A-6E3F752BF6A7}"/>
              </a:ext>
            </a:extLst>
          </p:cNvPr>
          <p:cNvGraphicFramePr>
            <a:graphicFrameLocks noGrp="1"/>
          </p:cNvGraphicFramePr>
          <p:nvPr>
            <p:ph idx="1"/>
            <p:extLst>
              <p:ext uri="{D42A27DB-BD31-4B8C-83A1-F6EECF244321}">
                <p14:modId xmlns:p14="http://schemas.microsoft.com/office/powerpoint/2010/main" val="231745622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267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96C9ABBE-2C2D-974F-B08B-3856626C3AD9}"/>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第十四章　居　住　权</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08EC554E-D598-B34A-B038-07E9DFB2510A}"/>
              </a:ext>
            </a:extLst>
          </p:cNvPr>
          <p:cNvGraphicFramePr>
            <a:graphicFrameLocks noGrp="1"/>
          </p:cNvGraphicFramePr>
          <p:nvPr>
            <p:ph idx="1"/>
            <p:extLst>
              <p:ext uri="{D42A27DB-BD31-4B8C-83A1-F6EECF244321}">
                <p14:modId xmlns:p14="http://schemas.microsoft.com/office/powerpoint/2010/main" val="3240477372"/>
              </p:ext>
            </p:extLst>
          </p:nvPr>
        </p:nvGraphicFramePr>
        <p:xfrm>
          <a:off x="5010150" y="232229"/>
          <a:ext cx="6848021" cy="621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899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90CF0D5C-0B99-9E42-8264-F086206E70DD}"/>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第十五章　地　役　权</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1972D119-2D4C-2A4F-ACD7-736483AA83F7}"/>
              </a:ext>
            </a:extLst>
          </p:cNvPr>
          <p:cNvGraphicFramePr>
            <a:graphicFrameLocks noGrp="1"/>
          </p:cNvGraphicFramePr>
          <p:nvPr>
            <p:ph idx="1"/>
            <p:extLst>
              <p:ext uri="{D42A27DB-BD31-4B8C-83A1-F6EECF244321}">
                <p14:modId xmlns:p14="http://schemas.microsoft.com/office/powerpoint/2010/main" val="292580224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674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63893F54-ACCF-E841-A489-624E076D4B1F}"/>
              </a:ext>
            </a:extLst>
          </p:cNvPr>
          <p:cNvGraphicFramePr>
            <a:graphicFrameLocks noGrp="1"/>
          </p:cNvGraphicFramePr>
          <p:nvPr>
            <p:ph idx="1"/>
            <p:extLst>
              <p:ext uri="{D42A27DB-BD31-4B8C-83A1-F6EECF244321}">
                <p14:modId xmlns:p14="http://schemas.microsoft.com/office/powerpoint/2010/main" val="3740610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994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C2D86DEC-51A1-6543-B931-16380E26AD5F}"/>
              </a:ext>
            </a:extLst>
          </p:cNvPr>
          <p:cNvGraphicFramePr>
            <a:graphicFrameLocks noGrp="1"/>
          </p:cNvGraphicFramePr>
          <p:nvPr>
            <p:ph idx="1"/>
            <p:extLst>
              <p:ext uri="{D42A27DB-BD31-4B8C-83A1-F6EECF244321}">
                <p14:modId xmlns:p14="http://schemas.microsoft.com/office/powerpoint/2010/main" val="20467546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64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FA515A9-D340-D341-90A4-234FA3621DDB}"/>
              </a:ext>
            </a:extLst>
          </p:cNvPr>
          <p:cNvSpPr>
            <a:spLocks noGrp="1"/>
          </p:cNvSpPr>
          <p:nvPr>
            <p:ph type="title"/>
          </p:nvPr>
        </p:nvSpPr>
        <p:spPr>
          <a:xfrm>
            <a:off x="635000" y="640823"/>
            <a:ext cx="3418659" cy="5583148"/>
          </a:xfrm>
        </p:spPr>
        <p:txBody>
          <a:bodyPr anchor="ctr">
            <a:normAutofit/>
          </a:bodyPr>
          <a:lstStyle/>
          <a:p>
            <a:r>
              <a:rPr lang="zh-CN" altLang="en-US" sz="5400" dirty="0"/>
              <a:t>第二章 物权的设立、变更、转让和消灭</a:t>
            </a:r>
            <a:br>
              <a:rPr lang="en-US" altLang="zh-CN" sz="5400" dirty="0"/>
            </a:br>
            <a:r>
              <a:rPr lang="en-US" altLang="zh-CN" sz="5400" dirty="0"/>
              <a:t>——</a:t>
            </a:r>
            <a:r>
              <a:rPr lang="zh-CN" altLang="en-US" sz="5400" dirty="0"/>
              <a:t>第一节 不动产登记</a:t>
            </a:r>
            <a:endParaRPr kumimoji="1" lang="zh-CN" alt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341F59E1-F8C9-1A41-AAFE-328386F9A0C9}"/>
              </a:ext>
            </a:extLst>
          </p:cNvPr>
          <p:cNvGraphicFramePr>
            <a:graphicFrameLocks noGrp="1"/>
          </p:cNvGraphicFramePr>
          <p:nvPr>
            <p:ph idx="1"/>
            <p:extLst>
              <p:ext uri="{D42A27DB-BD31-4B8C-83A1-F6EECF244321}">
                <p14:modId xmlns:p14="http://schemas.microsoft.com/office/powerpoint/2010/main" val="17062373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396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01ACC2F6-E483-C14D-82CD-018577296586}"/>
              </a:ext>
            </a:extLst>
          </p:cNvPr>
          <p:cNvGraphicFramePr>
            <a:graphicFrameLocks noGrp="1"/>
          </p:cNvGraphicFramePr>
          <p:nvPr>
            <p:ph idx="1"/>
            <p:extLst>
              <p:ext uri="{D42A27DB-BD31-4B8C-83A1-F6EECF244321}">
                <p14:modId xmlns:p14="http://schemas.microsoft.com/office/powerpoint/2010/main" val="25581387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425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FC80DF5-F8CD-1341-ABE6-264EDA1ACAB4}"/>
              </a:ext>
            </a:extLst>
          </p:cNvPr>
          <p:cNvGraphicFramePr>
            <a:graphicFrameLocks noGrp="1"/>
          </p:cNvGraphicFramePr>
          <p:nvPr>
            <p:ph idx="1"/>
            <p:extLst>
              <p:ext uri="{D42A27DB-BD31-4B8C-83A1-F6EECF244321}">
                <p14:modId xmlns:p14="http://schemas.microsoft.com/office/powerpoint/2010/main" val="1053872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743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C950B66E-EB8D-9244-AF07-8106BB2A348B}"/>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第四分编　担 保 物 权</a:t>
            </a:r>
            <a:br>
              <a:rPr lang="zh-CN" altLang="en-US" sz="4000">
                <a:solidFill>
                  <a:srgbClr val="FFFFFF"/>
                </a:solidFill>
              </a:rPr>
            </a:br>
            <a:r>
              <a:rPr lang="zh-CN" altLang="en-US" sz="4000">
                <a:solidFill>
                  <a:srgbClr val="FFFFFF"/>
                </a:solidFill>
              </a:rPr>
              <a:t>第十六章　一 般 规 定</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CFCBE133-68EC-D34F-822D-34EE1995B989}"/>
              </a:ext>
            </a:extLst>
          </p:cNvPr>
          <p:cNvGraphicFramePr>
            <a:graphicFrameLocks noGrp="1"/>
          </p:cNvGraphicFramePr>
          <p:nvPr>
            <p:ph idx="1"/>
            <p:extLst>
              <p:ext uri="{D42A27DB-BD31-4B8C-83A1-F6EECF244321}">
                <p14:modId xmlns:p14="http://schemas.microsoft.com/office/powerpoint/2010/main" val="17653876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448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4F881A9-F82A-FC41-8038-F56B6011A32C}"/>
              </a:ext>
            </a:extLst>
          </p:cNvPr>
          <p:cNvGraphicFramePr>
            <a:graphicFrameLocks noGrp="1"/>
          </p:cNvGraphicFramePr>
          <p:nvPr>
            <p:ph idx="1"/>
            <p:extLst>
              <p:ext uri="{D42A27DB-BD31-4B8C-83A1-F6EECF244321}">
                <p14:modId xmlns:p14="http://schemas.microsoft.com/office/powerpoint/2010/main" val="3592864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01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B8471A7-E5DF-0E48-BF31-7C51C8E2791A}"/>
              </a:ext>
            </a:extLst>
          </p:cNvPr>
          <p:cNvGraphicFramePr>
            <a:graphicFrameLocks noGrp="1"/>
          </p:cNvGraphicFramePr>
          <p:nvPr>
            <p:ph idx="1"/>
            <p:extLst>
              <p:ext uri="{D42A27DB-BD31-4B8C-83A1-F6EECF244321}">
                <p14:modId xmlns:p14="http://schemas.microsoft.com/office/powerpoint/2010/main" val="36217074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686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842B3D51-DEEA-3446-A4EF-865F3B2AE08D}"/>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第十七章　抵　押　权</a:t>
            </a:r>
            <a:br>
              <a:rPr lang="zh-CN" altLang="en-US" sz="4000">
                <a:solidFill>
                  <a:srgbClr val="FFFFFF"/>
                </a:solidFill>
              </a:rPr>
            </a:br>
            <a:r>
              <a:rPr lang="zh-CN" altLang="en-US" sz="4000">
                <a:solidFill>
                  <a:srgbClr val="FFFFFF"/>
                </a:solidFill>
              </a:rPr>
              <a:t>第一节　一般抵押权</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69D18CA4-CE97-4348-B991-FEA5DD5AB819}"/>
              </a:ext>
            </a:extLst>
          </p:cNvPr>
          <p:cNvGraphicFramePr>
            <a:graphicFrameLocks noGrp="1"/>
          </p:cNvGraphicFramePr>
          <p:nvPr>
            <p:ph idx="1"/>
            <p:extLst>
              <p:ext uri="{D42A27DB-BD31-4B8C-83A1-F6EECF244321}">
                <p14:modId xmlns:p14="http://schemas.microsoft.com/office/powerpoint/2010/main" val="31617769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018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D1B98CE-269A-0C4B-AB5F-8658DC369038}"/>
              </a:ext>
            </a:extLst>
          </p:cNvPr>
          <p:cNvGraphicFramePr>
            <a:graphicFrameLocks noGrp="1"/>
          </p:cNvGraphicFramePr>
          <p:nvPr>
            <p:ph idx="1"/>
            <p:extLst>
              <p:ext uri="{D42A27DB-BD31-4B8C-83A1-F6EECF244321}">
                <p14:modId xmlns:p14="http://schemas.microsoft.com/office/powerpoint/2010/main" val="10204206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715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51D214E-EB55-6B4F-9722-4B0A88F454ED}"/>
              </a:ext>
            </a:extLst>
          </p:cNvPr>
          <p:cNvGraphicFramePr>
            <a:graphicFrameLocks noGrp="1"/>
          </p:cNvGraphicFramePr>
          <p:nvPr>
            <p:ph idx="1"/>
            <p:extLst>
              <p:ext uri="{D42A27DB-BD31-4B8C-83A1-F6EECF244321}">
                <p14:modId xmlns:p14="http://schemas.microsoft.com/office/powerpoint/2010/main" val="33775048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831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C5C93E6-B65E-6347-B2B5-129560A37220}"/>
              </a:ext>
            </a:extLst>
          </p:cNvPr>
          <p:cNvGraphicFramePr>
            <a:graphicFrameLocks noGrp="1"/>
          </p:cNvGraphicFramePr>
          <p:nvPr>
            <p:ph idx="1"/>
            <p:extLst>
              <p:ext uri="{D42A27DB-BD31-4B8C-83A1-F6EECF244321}">
                <p14:modId xmlns:p14="http://schemas.microsoft.com/office/powerpoint/2010/main" val="4293842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392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E2A9972-1282-2948-AB8F-5C9E1379314C}"/>
              </a:ext>
            </a:extLst>
          </p:cNvPr>
          <p:cNvGraphicFramePr>
            <a:graphicFrameLocks noGrp="1"/>
          </p:cNvGraphicFramePr>
          <p:nvPr>
            <p:ph idx="1"/>
            <p:extLst>
              <p:ext uri="{D42A27DB-BD31-4B8C-83A1-F6EECF244321}">
                <p14:modId xmlns:p14="http://schemas.microsoft.com/office/powerpoint/2010/main" val="7158598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80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B6C4E466-A3BF-A544-B9CF-DF7C0A47602C}"/>
              </a:ext>
            </a:extLst>
          </p:cNvPr>
          <p:cNvGraphicFramePr>
            <a:graphicFrameLocks noGrp="1"/>
          </p:cNvGraphicFramePr>
          <p:nvPr>
            <p:ph idx="1"/>
            <p:extLst>
              <p:ext uri="{D42A27DB-BD31-4B8C-83A1-F6EECF244321}">
                <p14:modId xmlns:p14="http://schemas.microsoft.com/office/powerpoint/2010/main" val="381400268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483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E71CB50-392B-7E4E-9C63-645F7867DCCB}"/>
              </a:ext>
            </a:extLst>
          </p:cNvPr>
          <p:cNvGraphicFramePr>
            <a:graphicFrameLocks noGrp="1"/>
          </p:cNvGraphicFramePr>
          <p:nvPr>
            <p:ph idx="1"/>
            <p:extLst>
              <p:ext uri="{D42A27DB-BD31-4B8C-83A1-F6EECF244321}">
                <p14:modId xmlns:p14="http://schemas.microsoft.com/office/powerpoint/2010/main" val="30245832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643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0802100-842B-6046-974A-19FF6F2CBDA4}"/>
              </a:ext>
            </a:extLst>
          </p:cNvPr>
          <p:cNvGraphicFramePr>
            <a:graphicFrameLocks noGrp="1"/>
          </p:cNvGraphicFramePr>
          <p:nvPr>
            <p:ph idx="1"/>
            <p:extLst>
              <p:ext uri="{D42A27DB-BD31-4B8C-83A1-F6EECF244321}">
                <p14:modId xmlns:p14="http://schemas.microsoft.com/office/powerpoint/2010/main" val="707751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300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986BDE0-D0E0-484A-945C-D4FFD1032BE1}"/>
              </a:ext>
            </a:extLst>
          </p:cNvPr>
          <p:cNvGraphicFramePr>
            <a:graphicFrameLocks noGrp="1"/>
          </p:cNvGraphicFramePr>
          <p:nvPr>
            <p:ph idx="1"/>
            <p:extLst>
              <p:ext uri="{D42A27DB-BD31-4B8C-83A1-F6EECF244321}">
                <p14:modId xmlns:p14="http://schemas.microsoft.com/office/powerpoint/2010/main" val="19494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825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0EDB56D-6938-454E-86E0-EECBA41A33CF}"/>
              </a:ext>
            </a:extLst>
          </p:cNvPr>
          <p:cNvGraphicFramePr>
            <a:graphicFrameLocks noGrp="1"/>
          </p:cNvGraphicFramePr>
          <p:nvPr>
            <p:ph idx="1"/>
            <p:extLst>
              <p:ext uri="{D42A27DB-BD31-4B8C-83A1-F6EECF244321}">
                <p14:modId xmlns:p14="http://schemas.microsoft.com/office/powerpoint/2010/main" val="21872407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995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3C61191-0AB5-3E43-B128-0C883FEE7077}"/>
              </a:ext>
            </a:extLst>
          </p:cNvPr>
          <p:cNvGraphicFramePr>
            <a:graphicFrameLocks noGrp="1"/>
          </p:cNvGraphicFramePr>
          <p:nvPr>
            <p:ph idx="1"/>
            <p:extLst>
              <p:ext uri="{D42A27DB-BD31-4B8C-83A1-F6EECF244321}">
                <p14:modId xmlns:p14="http://schemas.microsoft.com/office/powerpoint/2010/main" val="23418560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037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60BBFE7-86FB-7D44-AA52-F837EEB218BB}"/>
              </a:ext>
            </a:extLst>
          </p:cNvPr>
          <p:cNvGraphicFramePr>
            <a:graphicFrameLocks noGrp="1"/>
          </p:cNvGraphicFramePr>
          <p:nvPr>
            <p:ph idx="1"/>
            <p:extLst>
              <p:ext uri="{D42A27DB-BD31-4B8C-83A1-F6EECF244321}">
                <p14:modId xmlns:p14="http://schemas.microsoft.com/office/powerpoint/2010/main" val="7898867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881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EF56EF2-D553-864C-ACB5-E7B09DF0E491}"/>
              </a:ext>
            </a:extLst>
          </p:cNvPr>
          <p:cNvGraphicFramePr>
            <a:graphicFrameLocks noGrp="1"/>
          </p:cNvGraphicFramePr>
          <p:nvPr>
            <p:ph idx="1"/>
            <p:extLst>
              <p:ext uri="{D42A27DB-BD31-4B8C-83A1-F6EECF244321}">
                <p14:modId xmlns:p14="http://schemas.microsoft.com/office/powerpoint/2010/main" val="2167212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2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816A1B31-88D0-0648-A7BC-0241F37F186D}"/>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第二节　最高额抵押权</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BE8C8F63-309C-AB43-A096-51A1DC99401C}"/>
              </a:ext>
            </a:extLst>
          </p:cNvPr>
          <p:cNvGraphicFramePr>
            <a:graphicFrameLocks noGrp="1"/>
          </p:cNvGraphicFramePr>
          <p:nvPr>
            <p:ph idx="1"/>
            <p:extLst>
              <p:ext uri="{D42A27DB-BD31-4B8C-83A1-F6EECF244321}">
                <p14:modId xmlns:p14="http://schemas.microsoft.com/office/powerpoint/2010/main" val="244677574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338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3582F9D3-331A-AC48-85A7-D7E360A78AE7}"/>
              </a:ext>
            </a:extLst>
          </p:cNvPr>
          <p:cNvGraphicFramePr>
            <a:graphicFrameLocks noGrp="1"/>
          </p:cNvGraphicFramePr>
          <p:nvPr>
            <p:ph idx="1"/>
            <p:extLst>
              <p:ext uri="{D42A27DB-BD31-4B8C-83A1-F6EECF244321}">
                <p14:modId xmlns:p14="http://schemas.microsoft.com/office/powerpoint/2010/main" val="17187921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580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C81E6A-342B-4DB6-BF29-D3A2651F508A}"/>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6F3A4034-1117-6A49-9353-7DD8D27D350E}"/>
              </a:ext>
            </a:extLst>
          </p:cNvPr>
          <p:cNvSpPr>
            <a:spLocks noGrp="1"/>
          </p:cNvSpPr>
          <p:nvPr>
            <p:ph type="title"/>
          </p:nvPr>
        </p:nvSpPr>
        <p:spPr>
          <a:xfrm>
            <a:off x="838200" y="365125"/>
            <a:ext cx="10515600" cy="1325563"/>
          </a:xfrm>
        </p:spPr>
        <p:txBody>
          <a:bodyPr>
            <a:normAutofit/>
          </a:bodyPr>
          <a:lstStyle/>
          <a:p>
            <a:r>
              <a:rPr lang="zh-CN" altLang="en-US" dirty="0"/>
              <a:t>第十八章　质　　权</a:t>
            </a:r>
            <a:br>
              <a:rPr lang="zh-CN" altLang="en-US" dirty="0"/>
            </a:br>
            <a:r>
              <a:rPr lang="zh-CN" altLang="en-US" dirty="0"/>
              <a:t>第一节　动 产 质 权</a:t>
            </a:r>
            <a:endParaRPr kumimoji="1" lang="zh-CN" altLang="en-US" dirty="0"/>
          </a:p>
        </p:txBody>
      </p:sp>
      <p:graphicFrame>
        <p:nvGraphicFramePr>
          <p:cNvPr id="4" name="内容占位符 3">
            <a:extLst>
              <a:ext uri="{FF2B5EF4-FFF2-40B4-BE49-F238E27FC236}">
                <a16:creationId xmlns:a16="http://schemas.microsoft.com/office/drawing/2014/main" id="{E3E14FF0-54D4-9B4F-A2FD-348604F34EE6}"/>
              </a:ext>
            </a:extLst>
          </p:cNvPr>
          <p:cNvGraphicFramePr>
            <a:graphicFrameLocks noGrp="1"/>
          </p:cNvGraphicFramePr>
          <p:nvPr>
            <p:ph idx="1"/>
            <p:extLst>
              <p:ext uri="{D42A27DB-BD31-4B8C-83A1-F6EECF244321}">
                <p14:modId xmlns:p14="http://schemas.microsoft.com/office/powerpoint/2010/main" val="4861112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89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AA754655-22EB-244B-8EAD-61E9C550C169}"/>
              </a:ext>
            </a:extLst>
          </p:cNvPr>
          <p:cNvGraphicFramePr>
            <a:graphicFrameLocks noGrp="1"/>
          </p:cNvGraphicFramePr>
          <p:nvPr>
            <p:ph idx="1"/>
            <p:extLst>
              <p:ext uri="{D42A27DB-BD31-4B8C-83A1-F6EECF244321}">
                <p14:modId xmlns:p14="http://schemas.microsoft.com/office/powerpoint/2010/main" val="158007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634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8AEFBBF-02EF-C14E-8C3E-1995252078F3}"/>
              </a:ext>
            </a:extLst>
          </p:cNvPr>
          <p:cNvGraphicFramePr>
            <a:graphicFrameLocks noGrp="1"/>
          </p:cNvGraphicFramePr>
          <p:nvPr>
            <p:ph idx="1"/>
            <p:extLst>
              <p:ext uri="{D42A27DB-BD31-4B8C-83A1-F6EECF244321}">
                <p14:modId xmlns:p14="http://schemas.microsoft.com/office/powerpoint/2010/main" val="22751978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263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7568ED74-9E4D-1343-B10A-DA1486511F8A}"/>
              </a:ext>
            </a:extLst>
          </p:cNvPr>
          <p:cNvGraphicFramePr>
            <a:graphicFrameLocks noGrp="1"/>
          </p:cNvGraphicFramePr>
          <p:nvPr>
            <p:ph idx="1"/>
            <p:extLst>
              <p:ext uri="{D42A27DB-BD31-4B8C-83A1-F6EECF244321}">
                <p14:modId xmlns:p14="http://schemas.microsoft.com/office/powerpoint/2010/main" val="742211378"/>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39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CFE8CD0-449E-4E4D-A403-16FAD13C732D}"/>
              </a:ext>
            </a:extLst>
          </p:cNvPr>
          <p:cNvGraphicFramePr>
            <a:graphicFrameLocks noGrp="1"/>
          </p:cNvGraphicFramePr>
          <p:nvPr>
            <p:ph idx="1"/>
            <p:extLst>
              <p:ext uri="{D42A27DB-BD31-4B8C-83A1-F6EECF244321}">
                <p14:modId xmlns:p14="http://schemas.microsoft.com/office/powerpoint/2010/main" val="16487732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959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958D580-5DB7-D845-9135-198550CB799D}"/>
              </a:ext>
            </a:extLst>
          </p:cNvPr>
          <p:cNvGraphicFramePr>
            <a:graphicFrameLocks noGrp="1"/>
          </p:cNvGraphicFramePr>
          <p:nvPr>
            <p:ph idx="1"/>
            <p:extLst>
              <p:ext uri="{D42A27DB-BD31-4B8C-83A1-F6EECF244321}">
                <p14:modId xmlns:p14="http://schemas.microsoft.com/office/powerpoint/2010/main" val="1332342797"/>
              </p:ext>
            </p:extLst>
          </p:nvPr>
        </p:nvGraphicFramePr>
        <p:xfrm>
          <a:off x="827313" y="885371"/>
          <a:ext cx="10813143" cy="554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630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C549CB-A9F7-1147-9CC0-D6A8A62A1ABD}"/>
              </a:ext>
            </a:extLst>
          </p:cNvPr>
          <p:cNvSpPr>
            <a:spLocks noGrp="1"/>
          </p:cNvSpPr>
          <p:nvPr>
            <p:ph type="title"/>
          </p:nvPr>
        </p:nvSpPr>
        <p:spPr/>
        <p:txBody>
          <a:bodyPr/>
          <a:lstStyle/>
          <a:p>
            <a:r>
              <a:rPr lang="zh-CN" altLang="en-US" dirty="0"/>
              <a:t>第二节　权 利 质 权</a:t>
            </a:r>
            <a:endParaRPr kumimoji="1" lang="zh-CN" altLang="en-US" dirty="0"/>
          </a:p>
        </p:txBody>
      </p:sp>
      <p:graphicFrame>
        <p:nvGraphicFramePr>
          <p:cNvPr id="4" name="内容占位符 3">
            <a:extLst>
              <a:ext uri="{FF2B5EF4-FFF2-40B4-BE49-F238E27FC236}">
                <a16:creationId xmlns:a16="http://schemas.microsoft.com/office/drawing/2014/main" id="{C96E1961-4A36-FF47-96D1-83AA01C47129}"/>
              </a:ext>
            </a:extLst>
          </p:cNvPr>
          <p:cNvGraphicFramePr>
            <a:graphicFrameLocks noGrp="1"/>
          </p:cNvGraphicFramePr>
          <p:nvPr>
            <p:ph idx="1"/>
            <p:extLst>
              <p:ext uri="{D42A27DB-BD31-4B8C-83A1-F6EECF244321}">
                <p14:modId xmlns:p14="http://schemas.microsoft.com/office/powerpoint/2010/main" val="26724858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682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CB1394FA-D83B-D54B-BE17-B4E7A0283064}"/>
              </a:ext>
            </a:extLst>
          </p:cNvPr>
          <p:cNvGraphicFramePr>
            <a:graphicFrameLocks noGrp="1"/>
          </p:cNvGraphicFramePr>
          <p:nvPr>
            <p:ph idx="1"/>
            <p:extLst>
              <p:ext uri="{D42A27DB-BD31-4B8C-83A1-F6EECF244321}">
                <p14:modId xmlns:p14="http://schemas.microsoft.com/office/powerpoint/2010/main" val="1396227376"/>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324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2E879156-A4AA-7C4D-AB77-7CD2535402B0}"/>
              </a:ext>
            </a:extLst>
          </p:cNvPr>
          <p:cNvGraphicFramePr>
            <a:graphicFrameLocks noGrp="1"/>
          </p:cNvGraphicFramePr>
          <p:nvPr>
            <p:ph idx="1"/>
            <p:extLst>
              <p:ext uri="{D42A27DB-BD31-4B8C-83A1-F6EECF244321}">
                <p14:modId xmlns:p14="http://schemas.microsoft.com/office/powerpoint/2010/main" val="2107738761"/>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027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14216-56B6-584A-A2FA-EEF2D5B8282E}"/>
              </a:ext>
            </a:extLst>
          </p:cNvPr>
          <p:cNvSpPr>
            <a:spLocks noGrp="1"/>
          </p:cNvSpPr>
          <p:nvPr>
            <p:ph type="title"/>
          </p:nvPr>
        </p:nvSpPr>
        <p:spPr/>
        <p:txBody>
          <a:bodyPr/>
          <a:lstStyle/>
          <a:p>
            <a:r>
              <a:rPr lang="zh-CN" altLang="en-US" dirty="0"/>
              <a:t>第十九章　留　置　权</a:t>
            </a:r>
            <a:endParaRPr kumimoji="1" lang="zh-CN" altLang="en-US" dirty="0"/>
          </a:p>
        </p:txBody>
      </p:sp>
      <p:graphicFrame>
        <p:nvGraphicFramePr>
          <p:cNvPr id="4" name="内容占位符 3">
            <a:extLst>
              <a:ext uri="{FF2B5EF4-FFF2-40B4-BE49-F238E27FC236}">
                <a16:creationId xmlns:a16="http://schemas.microsoft.com/office/drawing/2014/main" id="{7DB7B971-0FE2-834F-919C-68765C2A4138}"/>
              </a:ext>
            </a:extLst>
          </p:cNvPr>
          <p:cNvGraphicFramePr>
            <a:graphicFrameLocks noGrp="1"/>
          </p:cNvGraphicFramePr>
          <p:nvPr>
            <p:ph idx="1"/>
            <p:extLst>
              <p:ext uri="{D42A27DB-BD31-4B8C-83A1-F6EECF244321}">
                <p14:modId xmlns:p14="http://schemas.microsoft.com/office/powerpoint/2010/main" val="2221382043"/>
              </p:ext>
            </p:extLst>
          </p:nvPr>
        </p:nvGraphicFramePr>
        <p:xfrm>
          <a:off x="464456" y="1690688"/>
          <a:ext cx="11524343" cy="500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171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2FAD680-2D28-E94F-AD14-8E5C794AEB59}"/>
              </a:ext>
            </a:extLst>
          </p:cNvPr>
          <p:cNvGraphicFramePr>
            <a:graphicFrameLocks noGrp="1"/>
          </p:cNvGraphicFramePr>
          <p:nvPr>
            <p:ph idx="1"/>
            <p:extLst>
              <p:ext uri="{D42A27DB-BD31-4B8C-83A1-F6EECF244321}">
                <p14:modId xmlns:p14="http://schemas.microsoft.com/office/powerpoint/2010/main" val="1544866210"/>
              </p:ext>
            </p:extLst>
          </p:nvPr>
        </p:nvGraphicFramePr>
        <p:xfrm>
          <a:off x="838200" y="827314"/>
          <a:ext cx="10515600" cy="534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649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54F1B932-CC53-F34F-AA22-91CB84862222}"/>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第五分编　占　　有</a:t>
            </a:r>
            <a:br>
              <a:rPr lang="zh-CN" altLang="en-US" sz="4000">
                <a:solidFill>
                  <a:srgbClr val="FFFFFF"/>
                </a:solidFill>
              </a:rPr>
            </a:br>
            <a:r>
              <a:rPr lang="zh-CN" altLang="en-US" sz="4000">
                <a:solidFill>
                  <a:srgbClr val="FFFFFF"/>
                </a:solidFill>
              </a:rPr>
              <a:t>第二十章　占　　有</a:t>
            </a: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B847E2F2-FA19-4F4A-9D0E-85C769EC295B}"/>
              </a:ext>
            </a:extLst>
          </p:cNvPr>
          <p:cNvGraphicFramePr>
            <a:graphicFrameLocks noGrp="1"/>
          </p:cNvGraphicFramePr>
          <p:nvPr>
            <p:ph idx="1"/>
            <p:extLst>
              <p:ext uri="{D42A27DB-BD31-4B8C-83A1-F6EECF244321}">
                <p14:modId xmlns:p14="http://schemas.microsoft.com/office/powerpoint/2010/main" val="2934281061"/>
              </p:ext>
            </p:extLst>
          </p:nvPr>
        </p:nvGraphicFramePr>
        <p:xfrm>
          <a:off x="4739280" y="522514"/>
          <a:ext cx="7118891" cy="576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77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CADB05B4-7178-084C-9D41-44C1E82E2704}"/>
              </a:ext>
            </a:extLst>
          </p:cNvPr>
          <p:cNvGraphicFramePr>
            <a:graphicFrameLocks noGrp="1"/>
          </p:cNvGraphicFramePr>
          <p:nvPr>
            <p:ph idx="1"/>
            <p:extLst>
              <p:ext uri="{D42A27DB-BD31-4B8C-83A1-F6EECF244321}">
                <p14:modId xmlns:p14="http://schemas.microsoft.com/office/powerpoint/2010/main" val="281935267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159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023D7-8B12-1C4C-9487-03D81B548305}"/>
              </a:ext>
            </a:extLst>
          </p:cNvPr>
          <p:cNvSpPr>
            <a:spLocks noGrp="1"/>
          </p:cNvSpPr>
          <p:nvPr>
            <p:ph type="title"/>
          </p:nvPr>
        </p:nvSpPr>
        <p:spPr/>
        <p:txBody>
          <a:bodyPr/>
          <a:lstStyle/>
          <a:p>
            <a:r>
              <a:rPr kumimoji="1" lang="zh-CN" altLang="en-US"/>
              <a:t>补充内容</a:t>
            </a:r>
            <a:r>
              <a:rPr kumimoji="1" lang="en-US" altLang="zh-CN"/>
              <a:t>——</a:t>
            </a:r>
            <a:r>
              <a:rPr kumimoji="1" lang="zh-CN" altLang="en-US"/>
              <a:t>诉讼时效</a:t>
            </a:r>
            <a:endParaRPr kumimoji="1" lang="zh-CN" altLang="en-US" dirty="0"/>
          </a:p>
        </p:txBody>
      </p:sp>
      <p:graphicFrame>
        <p:nvGraphicFramePr>
          <p:cNvPr id="4" name="内容占位符 3">
            <a:extLst>
              <a:ext uri="{FF2B5EF4-FFF2-40B4-BE49-F238E27FC236}">
                <a16:creationId xmlns:a16="http://schemas.microsoft.com/office/drawing/2014/main" id="{69A544EA-5532-3543-B59D-B632CF106F05}"/>
              </a:ext>
            </a:extLst>
          </p:cNvPr>
          <p:cNvGraphicFramePr>
            <a:graphicFrameLocks noGrp="1"/>
          </p:cNvGraphicFramePr>
          <p:nvPr>
            <p:ph idx="1"/>
            <p:extLst>
              <p:ext uri="{D42A27DB-BD31-4B8C-83A1-F6EECF244321}">
                <p14:modId xmlns:p14="http://schemas.microsoft.com/office/powerpoint/2010/main" val="18078383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649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01BC9B84-C57E-724A-AB05-DD9DFAED8934}"/>
              </a:ext>
            </a:extLst>
          </p:cNvPr>
          <p:cNvGraphicFramePr>
            <a:graphicFrameLocks noGrp="1"/>
          </p:cNvGraphicFramePr>
          <p:nvPr>
            <p:ph idx="1"/>
            <p:extLst>
              <p:ext uri="{D42A27DB-BD31-4B8C-83A1-F6EECF244321}">
                <p14:modId xmlns:p14="http://schemas.microsoft.com/office/powerpoint/2010/main" val="2930571989"/>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0207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45C34F95-A2BB-2343-A46C-58F5D2FD1DEB}"/>
              </a:ext>
            </a:extLst>
          </p:cNvPr>
          <p:cNvGraphicFramePr>
            <a:graphicFrameLocks noGrp="1"/>
          </p:cNvGraphicFramePr>
          <p:nvPr>
            <p:ph idx="1"/>
            <p:extLst>
              <p:ext uri="{D42A27DB-BD31-4B8C-83A1-F6EECF244321}">
                <p14:modId xmlns:p14="http://schemas.microsoft.com/office/powerpoint/2010/main" val="29425998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806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FD43B632-60D0-4E4E-A119-81399967327F}"/>
              </a:ext>
            </a:extLst>
          </p:cNvPr>
          <p:cNvGraphicFramePr>
            <a:graphicFrameLocks noGrp="1"/>
          </p:cNvGraphicFramePr>
          <p:nvPr>
            <p:ph idx="1"/>
            <p:extLst>
              <p:ext uri="{D42A27DB-BD31-4B8C-83A1-F6EECF244321}">
                <p14:modId xmlns:p14="http://schemas.microsoft.com/office/powerpoint/2010/main" val="130767395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72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31FDAC40-FAAC-EE46-B275-BBF5B7CAD601}"/>
              </a:ext>
            </a:extLst>
          </p:cNvPr>
          <p:cNvGraphicFramePr>
            <a:graphicFrameLocks noGrp="1"/>
          </p:cNvGraphicFramePr>
          <p:nvPr>
            <p:ph idx="1"/>
            <p:extLst>
              <p:ext uri="{D42A27DB-BD31-4B8C-83A1-F6EECF244321}">
                <p14:modId xmlns:p14="http://schemas.microsoft.com/office/powerpoint/2010/main" val="124193081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5078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D6D64F08-99FE-9F40-8898-ED84037A558A}"/>
              </a:ext>
            </a:extLst>
          </p:cNvPr>
          <p:cNvGraphicFramePr>
            <a:graphicFrameLocks noGrp="1"/>
          </p:cNvGraphicFramePr>
          <p:nvPr>
            <p:ph idx="1"/>
            <p:extLst>
              <p:ext uri="{D42A27DB-BD31-4B8C-83A1-F6EECF244321}">
                <p14:modId xmlns:p14="http://schemas.microsoft.com/office/powerpoint/2010/main" val="124550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82652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14731</Words>
  <Application>Microsoft Macintosh PowerPoint</Application>
  <PresentationFormat>宽屏</PresentationFormat>
  <Paragraphs>525</Paragraphs>
  <Slides>95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95</vt:i4>
      </vt:variant>
    </vt:vector>
  </HeadingPairs>
  <TitlesOfParts>
    <vt:vector size="99" baseType="lpstr">
      <vt:lpstr>Arial</vt:lpstr>
      <vt:lpstr>Calibri</vt:lpstr>
      <vt:lpstr>Calibri Light</vt:lpstr>
      <vt:lpstr>Office 主题​​</vt:lpstr>
      <vt:lpstr>中华人民共和国民法典</vt:lpstr>
      <vt:lpstr>PowerPoint 演示文稿</vt:lpstr>
      <vt:lpstr>内容</vt:lpstr>
      <vt:lpstr>PowerPoint 演示文稿</vt:lpstr>
      <vt:lpstr>第一分篇 通则 第一章 一般规定</vt:lpstr>
      <vt:lpstr>第二章 物权的设立、变更、转让和消灭 ——第一节 不动产登记</vt:lpstr>
      <vt:lpstr>PowerPoint 演示文稿</vt:lpstr>
      <vt:lpstr>PowerPoint 演示文稿</vt:lpstr>
      <vt:lpstr>PowerPoint 演示文稿</vt:lpstr>
      <vt:lpstr>PowerPoint 演示文稿</vt:lpstr>
      <vt:lpstr>PowerPoint 演示文稿</vt:lpstr>
      <vt:lpstr>第二节　动 产 交 付</vt:lpstr>
      <vt:lpstr>第三节　其 他 规 定</vt:lpstr>
      <vt:lpstr>第三章　物权的保护</vt:lpstr>
      <vt:lpstr>第二分编　所　有　权 第四章　一 般 规 定</vt:lpstr>
      <vt:lpstr>PowerPoint 演示文稿</vt:lpstr>
      <vt:lpstr>PowerPoint 演示文稿</vt:lpstr>
      <vt:lpstr>第五章　国家所有权和集体所有权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业主的建筑物区分所有权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第七章　相 邻 关 系</vt:lpstr>
      <vt:lpstr>PowerPoint 演示文稿</vt:lpstr>
      <vt:lpstr>第八章　共　　有</vt:lpstr>
      <vt:lpstr>PowerPoint 演示文稿</vt:lpstr>
      <vt:lpstr>PowerPoint 演示文稿</vt:lpstr>
      <vt:lpstr>PowerPoint 演示文稿</vt:lpstr>
      <vt:lpstr>第九章　所有权取得的特别规定</vt:lpstr>
      <vt:lpstr>PowerPoint 演示文稿</vt:lpstr>
      <vt:lpstr>PowerPoint 演示文稿</vt:lpstr>
      <vt:lpstr>PowerPoint 演示文稿</vt:lpstr>
      <vt:lpstr>第三分编　用 益 物 权 第十章　一 般 规 定</vt:lpstr>
      <vt:lpstr>第十一章　土地承包经营权</vt:lpstr>
      <vt:lpstr>PowerPoint 演示文稿</vt:lpstr>
      <vt:lpstr>PowerPoint 演示文稿</vt:lpstr>
      <vt:lpstr>第十二章　建设用地使用权</vt:lpstr>
      <vt:lpstr>PowerPoint 演示文稿</vt:lpstr>
      <vt:lpstr>PowerPoint 演示文稿</vt:lpstr>
      <vt:lpstr>PowerPoint 演示文稿</vt:lpstr>
      <vt:lpstr>PowerPoint 演示文稿</vt:lpstr>
      <vt:lpstr>PowerPoint 演示文稿</vt:lpstr>
      <vt:lpstr>第十三章　宅基地使用权</vt:lpstr>
      <vt:lpstr>第十四章　居　住　权</vt:lpstr>
      <vt:lpstr>第十五章　地　役　权</vt:lpstr>
      <vt:lpstr>PowerPoint 演示文稿</vt:lpstr>
      <vt:lpstr>PowerPoint 演示文稿</vt:lpstr>
      <vt:lpstr>PowerPoint 演示文稿</vt:lpstr>
      <vt:lpstr>PowerPoint 演示文稿</vt:lpstr>
      <vt:lpstr>第四分编　担 保 物 权 第十六章　一 般 规 定</vt:lpstr>
      <vt:lpstr>PowerPoint 演示文稿</vt:lpstr>
      <vt:lpstr>PowerPoint 演示文稿</vt:lpstr>
      <vt:lpstr>第十七章　抵　押　权 第一节　一般抵押权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最高额抵押权</vt:lpstr>
      <vt:lpstr>PowerPoint 演示文稿</vt:lpstr>
      <vt:lpstr>第十八章　质　　权 第一节　动 产 质 权</vt:lpstr>
      <vt:lpstr>PowerPoint 演示文稿</vt:lpstr>
      <vt:lpstr>PowerPoint 演示文稿</vt:lpstr>
      <vt:lpstr>PowerPoint 演示文稿</vt:lpstr>
      <vt:lpstr>PowerPoint 演示文稿</vt:lpstr>
      <vt:lpstr>第二节　权 利 质 权</vt:lpstr>
      <vt:lpstr>PowerPoint 演示文稿</vt:lpstr>
      <vt:lpstr>PowerPoint 演示文稿</vt:lpstr>
      <vt:lpstr>第十九章　留　置　权</vt:lpstr>
      <vt:lpstr>PowerPoint 演示文稿</vt:lpstr>
      <vt:lpstr>第五分编　占　　有 第二十章　占　　有</vt:lpstr>
      <vt:lpstr>补充内容——诉讼时效</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中华人民共和国民法典</dc:title>
  <dc:creator>Wang Xuefa</dc:creator>
  <cp:lastModifiedBy>Wang Xuefa</cp:lastModifiedBy>
  <cp:revision>4</cp:revision>
  <dcterms:created xsi:type="dcterms:W3CDTF">2022-02-08T04:06:30Z</dcterms:created>
  <dcterms:modified xsi:type="dcterms:W3CDTF">2022-02-11T14:05:02Z</dcterms:modified>
</cp:coreProperties>
</file>