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6"/>
  </p:normalViewPr>
  <p:slideViewPr>
    <p:cSldViewPr snapToGrid="0" snapToObjects="1">
      <p:cViewPr varScale="1">
        <p:scale>
          <a:sx n="88" d="100"/>
          <a:sy n="88" d="100"/>
        </p:scale>
        <p:origin x="184"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4AF35-C0F1-6A4F-B06F-8AB5BBA53F7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A3FBFC48-B1C1-B34D-B65F-3DF006AD1EE6}">
      <dgm:prSet/>
      <dgm:spPr/>
      <dgm:t>
        <a:bodyPr/>
        <a:lstStyle/>
        <a:p>
          <a:r>
            <a:rPr lang="zh-CN" altLang="en-US" b="0" i="0" u="none"/>
            <a:t>第一条　为规范国有土地上房屋征收评估活动，保证房屋征收评估结果客观公平，根据</a:t>
          </a:r>
          <a:r>
            <a:rPr lang="en-US" altLang="zh-CN" b="0" i="0" u="none"/>
            <a:t>《</a:t>
          </a:r>
          <a:r>
            <a:rPr lang="zh-CN" altLang="en-US" b="0" i="0" u="none"/>
            <a:t>国有土地上房屋征收与补偿条例</a:t>
          </a:r>
          <a:r>
            <a:rPr lang="en-US" altLang="zh-CN" b="0" i="0" u="none"/>
            <a:t>》</a:t>
          </a:r>
          <a:r>
            <a:rPr lang="zh-CN" altLang="en-US" b="0" i="0" u="none"/>
            <a:t>，制定本办法。</a:t>
          </a:r>
        </a:p>
      </dgm:t>
    </dgm:pt>
    <dgm:pt modelId="{D3D11425-B03F-1D49-821E-F76D383F7FD1}" type="parTrans" cxnId="{A04C86A1-495D-C449-9EFD-3960D08861C7}">
      <dgm:prSet/>
      <dgm:spPr/>
      <dgm:t>
        <a:bodyPr/>
        <a:lstStyle/>
        <a:p>
          <a:endParaRPr lang="zh-CN" altLang="en-US"/>
        </a:p>
      </dgm:t>
    </dgm:pt>
    <dgm:pt modelId="{1EE6F3F9-C1B2-684C-8647-6FD97113258F}" type="sibTrans" cxnId="{A04C86A1-495D-C449-9EFD-3960D08861C7}">
      <dgm:prSet/>
      <dgm:spPr/>
      <dgm:t>
        <a:bodyPr/>
        <a:lstStyle/>
        <a:p>
          <a:endParaRPr lang="zh-CN" altLang="en-US"/>
        </a:p>
      </dgm:t>
    </dgm:pt>
    <dgm:pt modelId="{05A26923-6555-FF4C-9BA1-AB1ECD83E071}">
      <dgm:prSet/>
      <dgm:spPr/>
      <dgm:t>
        <a:bodyPr/>
        <a:lstStyle/>
        <a:p>
          <a:r>
            <a:rPr lang="zh-CN" altLang="en-US" b="0" i="0" u="none"/>
            <a:t>第二条　评估国有土地上被征收房屋和用于产权调换房屋的价值，测算被征收房屋类似房地产的市场价格，以及对相关评估结果进行复核评估和鉴定，适用本办法。</a:t>
          </a:r>
        </a:p>
      </dgm:t>
    </dgm:pt>
    <dgm:pt modelId="{C13C7A88-D553-714C-9B82-538C19264098}" type="parTrans" cxnId="{A44B5910-AB2F-8A43-B5AC-AD08243F1E13}">
      <dgm:prSet/>
      <dgm:spPr/>
      <dgm:t>
        <a:bodyPr/>
        <a:lstStyle/>
        <a:p>
          <a:endParaRPr lang="zh-CN" altLang="en-US"/>
        </a:p>
      </dgm:t>
    </dgm:pt>
    <dgm:pt modelId="{3692CE3D-C778-AB4F-87FE-82A1B17A02DF}" type="sibTrans" cxnId="{A44B5910-AB2F-8A43-B5AC-AD08243F1E13}">
      <dgm:prSet/>
      <dgm:spPr/>
      <dgm:t>
        <a:bodyPr/>
        <a:lstStyle/>
        <a:p>
          <a:endParaRPr lang="zh-CN" altLang="en-US"/>
        </a:p>
      </dgm:t>
    </dgm:pt>
    <dgm:pt modelId="{A467EDD4-7C37-E34A-86E1-1EC097ABD1A8}">
      <dgm:prSet/>
      <dgm:spPr/>
      <dgm:t>
        <a:bodyPr/>
        <a:lstStyle/>
        <a:p>
          <a:r>
            <a:rPr lang="zh-CN" altLang="en-US" b="0" i="0" u="none"/>
            <a:t>第三条　房地产价格评估机构、房地产估价师、房地产价格评估专家委员会（以下称评估专家委员会）成员应当独立、客观、公正地开展房屋征收评估、鉴定工作，并对出具的评估、鉴定意见负责。</a:t>
          </a:r>
        </a:p>
      </dgm:t>
    </dgm:pt>
    <dgm:pt modelId="{41A090E8-F4D4-D344-91E7-1408D67152AB}" type="parTrans" cxnId="{823D7466-04B1-0C49-A7E5-1A56BC490348}">
      <dgm:prSet/>
      <dgm:spPr/>
      <dgm:t>
        <a:bodyPr/>
        <a:lstStyle/>
        <a:p>
          <a:endParaRPr lang="zh-CN" altLang="en-US"/>
        </a:p>
      </dgm:t>
    </dgm:pt>
    <dgm:pt modelId="{22DA0EF5-ABE3-7A47-8402-A15B8825ED25}" type="sibTrans" cxnId="{823D7466-04B1-0C49-A7E5-1A56BC490348}">
      <dgm:prSet/>
      <dgm:spPr/>
      <dgm:t>
        <a:bodyPr/>
        <a:lstStyle/>
        <a:p>
          <a:endParaRPr lang="zh-CN" altLang="en-US"/>
        </a:p>
      </dgm:t>
    </dgm:pt>
    <dgm:pt modelId="{A87CB2A5-DDB1-FC44-B57C-AE7080484DC3}">
      <dgm:prSet/>
      <dgm:spPr/>
      <dgm:t>
        <a:bodyPr/>
        <a:lstStyle/>
        <a:p>
          <a:r>
            <a:rPr lang="zh-CN" altLang="en-US" b="0" i="0" u="none"/>
            <a:t>任何单位和个人不得干预房屋征收评估、鉴定活动。与房屋征收当事人有利害关系的，应当回避。</a:t>
          </a:r>
        </a:p>
      </dgm:t>
    </dgm:pt>
    <dgm:pt modelId="{7091C1DB-0757-954B-83B0-7EC84B9FE2AC}" type="parTrans" cxnId="{3071E5B5-64B9-3D49-AE03-AE30DB060596}">
      <dgm:prSet/>
      <dgm:spPr/>
      <dgm:t>
        <a:bodyPr/>
        <a:lstStyle/>
        <a:p>
          <a:endParaRPr lang="zh-CN" altLang="en-US"/>
        </a:p>
      </dgm:t>
    </dgm:pt>
    <dgm:pt modelId="{35CBFAF5-54D0-C841-90CE-27C1EB45C028}" type="sibTrans" cxnId="{3071E5B5-64B9-3D49-AE03-AE30DB060596}">
      <dgm:prSet/>
      <dgm:spPr/>
      <dgm:t>
        <a:bodyPr/>
        <a:lstStyle/>
        <a:p>
          <a:endParaRPr lang="zh-CN" altLang="en-US"/>
        </a:p>
      </dgm:t>
    </dgm:pt>
    <dgm:pt modelId="{3861384E-E70B-694B-9B5F-A4BD2D62B5BE}" type="pres">
      <dgm:prSet presAssocID="{3FF4AF35-C0F1-6A4F-B06F-8AB5BBA53F7A}" presName="vert0" presStyleCnt="0">
        <dgm:presLayoutVars>
          <dgm:dir/>
          <dgm:animOne val="branch"/>
          <dgm:animLvl val="lvl"/>
        </dgm:presLayoutVars>
      </dgm:prSet>
      <dgm:spPr/>
    </dgm:pt>
    <dgm:pt modelId="{20ED4D2C-47D8-2647-AF40-36AE8BD4EEB1}" type="pres">
      <dgm:prSet presAssocID="{A3FBFC48-B1C1-B34D-B65F-3DF006AD1EE6}" presName="thickLine" presStyleLbl="alignNode1" presStyleIdx="0" presStyleCnt="4"/>
      <dgm:spPr/>
    </dgm:pt>
    <dgm:pt modelId="{995CB390-C9F4-6F48-888C-6E897F2B4057}" type="pres">
      <dgm:prSet presAssocID="{A3FBFC48-B1C1-B34D-B65F-3DF006AD1EE6}" presName="horz1" presStyleCnt="0"/>
      <dgm:spPr/>
    </dgm:pt>
    <dgm:pt modelId="{2C9ED9D6-EB1D-4A41-A883-3A6A7469A199}" type="pres">
      <dgm:prSet presAssocID="{A3FBFC48-B1C1-B34D-B65F-3DF006AD1EE6}" presName="tx1" presStyleLbl="revTx" presStyleIdx="0" presStyleCnt="4"/>
      <dgm:spPr/>
    </dgm:pt>
    <dgm:pt modelId="{B7CB0505-556A-1448-B2E8-B3867CB872C4}" type="pres">
      <dgm:prSet presAssocID="{A3FBFC48-B1C1-B34D-B65F-3DF006AD1EE6}" presName="vert1" presStyleCnt="0"/>
      <dgm:spPr/>
    </dgm:pt>
    <dgm:pt modelId="{767E431B-DC87-E247-B1FB-067F2698131D}" type="pres">
      <dgm:prSet presAssocID="{05A26923-6555-FF4C-9BA1-AB1ECD83E071}" presName="thickLine" presStyleLbl="alignNode1" presStyleIdx="1" presStyleCnt="4"/>
      <dgm:spPr/>
    </dgm:pt>
    <dgm:pt modelId="{72D6BEE7-52BC-044D-8D7C-7DB5B12A5051}" type="pres">
      <dgm:prSet presAssocID="{05A26923-6555-FF4C-9BA1-AB1ECD83E071}" presName="horz1" presStyleCnt="0"/>
      <dgm:spPr/>
    </dgm:pt>
    <dgm:pt modelId="{BDEAAF22-2632-7549-9EF4-83B95CFEA9E1}" type="pres">
      <dgm:prSet presAssocID="{05A26923-6555-FF4C-9BA1-AB1ECD83E071}" presName="tx1" presStyleLbl="revTx" presStyleIdx="1" presStyleCnt="4"/>
      <dgm:spPr/>
    </dgm:pt>
    <dgm:pt modelId="{497D8835-F47C-2545-91B8-78A58C3B2BCE}" type="pres">
      <dgm:prSet presAssocID="{05A26923-6555-FF4C-9BA1-AB1ECD83E071}" presName="vert1" presStyleCnt="0"/>
      <dgm:spPr/>
    </dgm:pt>
    <dgm:pt modelId="{FBD5034D-0457-604E-B0B5-09214E4083FA}" type="pres">
      <dgm:prSet presAssocID="{A467EDD4-7C37-E34A-86E1-1EC097ABD1A8}" presName="thickLine" presStyleLbl="alignNode1" presStyleIdx="2" presStyleCnt="4"/>
      <dgm:spPr/>
    </dgm:pt>
    <dgm:pt modelId="{69F26AD3-DD53-6A49-98F5-DE4F3F389F14}" type="pres">
      <dgm:prSet presAssocID="{A467EDD4-7C37-E34A-86E1-1EC097ABD1A8}" presName="horz1" presStyleCnt="0"/>
      <dgm:spPr/>
    </dgm:pt>
    <dgm:pt modelId="{418BAC61-E161-A44E-816E-1000F743B01E}" type="pres">
      <dgm:prSet presAssocID="{A467EDD4-7C37-E34A-86E1-1EC097ABD1A8}" presName="tx1" presStyleLbl="revTx" presStyleIdx="2" presStyleCnt="4"/>
      <dgm:spPr/>
    </dgm:pt>
    <dgm:pt modelId="{A9900FF4-3696-9549-9C54-7114A725226F}" type="pres">
      <dgm:prSet presAssocID="{A467EDD4-7C37-E34A-86E1-1EC097ABD1A8}" presName="vert1" presStyleCnt="0"/>
      <dgm:spPr/>
    </dgm:pt>
    <dgm:pt modelId="{3DC1ABF1-6328-5444-AC1B-86F40D66ADA1}" type="pres">
      <dgm:prSet presAssocID="{A87CB2A5-DDB1-FC44-B57C-AE7080484DC3}" presName="thickLine" presStyleLbl="alignNode1" presStyleIdx="3" presStyleCnt="4"/>
      <dgm:spPr/>
    </dgm:pt>
    <dgm:pt modelId="{00D1F3F0-36E9-294B-AD76-47ABD77376F0}" type="pres">
      <dgm:prSet presAssocID="{A87CB2A5-DDB1-FC44-B57C-AE7080484DC3}" presName="horz1" presStyleCnt="0"/>
      <dgm:spPr/>
    </dgm:pt>
    <dgm:pt modelId="{1C22F5F4-3305-034F-B2A0-C8A1CF35A4FC}" type="pres">
      <dgm:prSet presAssocID="{A87CB2A5-DDB1-FC44-B57C-AE7080484DC3}" presName="tx1" presStyleLbl="revTx" presStyleIdx="3" presStyleCnt="4"/>
      <dgm:spPr/>
    </dgm:pt>
    <dgm:pt modelId="{1B72AE9B-5FA4-7049-AC6F-1583AB17AC1D}" type="pres">
      <dgm:prSet presAssocID="{A87CB2A5-DDB1-FC44-B57C-AE7080484DC3}" presName="vert1" presStyleCnt="0"/>
      <dgm:spPr/>
    </dgm:pt>
  </dgm:ptLst>
  <dgm:cxnLst>
    <dgm:cxn modelId="{A44B5910-AB2F-8A43-B5AC-AD08243F1E13}" srcId="{3FF4AF35-C0F1-6A4F-B06F-8AB5BBA53F7A}" destId="{05A26923-6555-FF4C-9BA1-AB1ECD83E071}" srcOrd="1" destOrd="0" parTransId="{C13C7A88-D553-714C-9B82-538C19264098}" sibTransId="{3692CE3D-C778-AB4F-87FE-82A1B17A02DF}"/>
    <dgm:cxn modelId="{C28B9E1D-F3B7-4043-B282-58FACB55C462}" type="presOf" srcId="{A467EDD4-7C37-E34A-86E1-1EC097ABD1A8}" destId="{418BAC61-E161-A44E-816E-1000F743B01E}" srcOrd="0" destOrd="0" presId="urn:microsoft.com/office/officeart/2008/layout/LinedList"/>
    <dgm:cxn modelId="{823D7466-04B1-0C49-A7E5-1A56BC490348}" srcId="{3FF4AF35-C0F1-6A4F-B06F-8AB5BBA53F7A}" destId="{A467EDD4-7C37-E34A-86E1-1EC097ABD1A8}" srcOrd="2" destOrd="0" parTransId="{41A090E8-F4D4-D344-91E7-1408D67152AB}" sibTransId="{22DA0EF5-ABE3-7A47-8402-A15B8825ED25}"/>
    <dgm:cxn modelId="{ECF24B8A-5A81-7441-B029-699662E022E8}" type="presOf" srcId="{05A26923-6555-FF4C-9BA1-AB1ECD83E071}" destId="{BDEAAF22-2632-7549-9EF4-83B95CFEA9E1}" srcOrd="0" destOrd="0" presId="urn:microsoft.com/office/officeart/2008/layout/LinedList"/>
    <dgm:cxn modelId="{F4E9E18A-DCA1-644D-8204-6011A4796268}" type="presOf" srcId="{A3FBFC48-B1C1-B34D-B65F-3DF006AD1EE6}" destId="{2C9ED9D6-EB1D-4A41-A883-3A6A7469A199}" srcOrd="0" destOrd="0" presId="urn:microsoft.com/office/officeart/2008/layout/LinedList"/>
    <dgm:cxn modelId="{A04C86A1-495D-C449-9EFD-3960D08861C7}" srcId="{3FF4AF35-C0F1-6A4F-B06F-8AB5BBA53F7A}" destId="{A3FBFC48-B1C1-B34D-B65F-3DF006AD1EE6}" srcOrd="0" destOrd="0" parTransId="{D3D11425-B03F-1D49-821E-F76D383F7FD1}" sibTransId="{1EE6F3F9-C1B2-684C-8647-6FD97113258F}"/>
    <dgm:cxn modelId="{3071E5B5-64B9-3D49-AE03-AE30DB060596}" srcId="{3FF4AF35-C0F1-6A4F-B06F-8AB5BBA53F7A}" destId="{A87CB2A5-DDB1-FC44-B57C-AE7080484DC3}" srcOrd="3" destOrd="0" parTransId="{7091C1DB-0757-954B-83B0-7EC84B9FE2AC}" sibTransId="{35CBFAF5-54D0-C841-90CE-27C1EB45C028}"/>
    <dgm:cxn modelId="{1B8D97C9-05ED-9E4B-949E-621840FD3A97}" type="presOf" srcId="{A87CB2A5-DDB1-FC44-B57C-AE7080484DC3}" destId="{1C22F5F4-3305-034F-B2A0-C8A1CF35A4FC}" srcOrd="0" destOrd="0" presId="urn:microsoft.com/office/officeart/2008/layout/LinedList"/>
    <dgm:cxn modelId="{C1A380FD-47EB-E249-BEA5-D516EA132697}" type="presOf" srcId="{3FF4AF35-C0F1-6A4F-B06F-8AB5BBA53F7A}" destId="{3861384E-E70B-694B-9B5F-A4BD2D62B5BE}" srcOrd="0" destOrd="0" presId="urn:microsoft.com/office/officeart/2008/layout/LinedList"/>
    <dgm:cxn modelId="{1C4BB099-43DB-AE45-B28D-34A88138912C}" type="presParOf" srcId="{3861384E-E70B-694B-9B5F-A4BD2D62B5BE}" destId="{20ED4D2C-47D8-2647-AF40-36AE8BD4EEB1}" srcOrd="0" destOrd="0" presId="urn:microsoft.com/office/officeart/2008/layout/LinedList"/>
    <dgm:cxn modelId="{883BA95D-4E99-DF44-BC67-68DE214484B3}" type="presParOf" srcId="{3861384E-E70B-694B-9B5F-A4BD2D62B5BE}" destId="{995CB390-C9F4-6F48-888C-6E897F2B4057}" srcOrd="1" destOrd="0" presId="urn:microsoft.com/office/officeart/2008/layout/LinedList"/>
    <dgm:cxn modelId="{6DFA9252-BD0A-4F48-99F2-8D0714FAA5A6}" type="presParOf" srcId="{995CB390-C9F4-6F48-888C-6E897F2B4057}" destId="{2C9ED9D6-EB1D-4A41-A883-3A6A7469A199}" srcOrd="0" destOrd="0" presId="urn:microsoft.com/office/officeart/2008/layout/LinedList"/>
    <dgm:cxn modelId="{7EB94517-8974-E040-A0B4-6CC2BE7EAE67}" type="presParOf" srcId="{995CB390-C9F4-6F48-888C-6E897F2B4057}" destId="{B7CB0505-556A-1448-B2E8-B3867CB872C4}" srcOrd="1" destOrd="0" presId="urn:microsoft.com/office/officeart/2008/layout/LinedList"/>
    <dgm:cxn modelId="{C5580B0F-01C1-A04F-987D-E51278735898}" type="presParOf" srcId="{3861384E-E70B-694B-9B5F-A4BD2D62B5BE}" destId="{767E431B-DC87-E247-B1FB-067F2698131D}" srcOrd="2" destOrd="0" presId="urn:microsoft.com/office/officeart/2008/layout/LinedList"/>
    <dgm:cxn modelId="{86BC8DBB-E64B-A645-8A3D-597EA35446F2}" type="presParOf" srcId="{3861384E-E70B-694B-9B5F-A4BD2D62B5BE}" destId="{72D6BEE7-52BC-044D-8D7C-7DB5B12A5051}" srcOrd="3" destOrd="0" presId="urn:microsoft.com/office/officeart/2008/layout/LinedList"/>
    <dgm:cxn modelId="{B2A5AEDF-5D63-6042-B18C-6653A06935A1}" type="presParOf" srcId="{72D6BEE7-52BC-044D-8D7C-7DB5B12A5051}" destId="{BDEAAF22-2632-7549-9EF4-83B95CFEA9E1}" srcOrd="0" destOrd="0" presId="urn:microsoft.com/office/officeart/2008/layout/LinedList"/>
    <dgm:cxn modelId="{85D32312-3905-7F40-9BE3-C739093AC1D9}" type="presParOf" srcId="{72D6BEE7-52BC-044D-8D7C-7DB5B12A5051}" destId="{497D8835-F47C-2545-91B8-78A58C3B2BCE}" srcOrd="1" destOrd="0" presId="urn:microsoft.com/office/officeart/2008/layout/LinedList"/>
    <dgm:cxn modelId="{CFDA696D-5164-5F4E-80F4-2C2D9519E1B2}" type="presParOf" srcId="{3861384E-E70B-694B-9B5F-A4BD2D62B5BE}" destId="{FBD5034D-0457-604E-B0B5-09214E4083FA}" srcOrd="4" destOrd="0" presId="urn:microsoft.com/office/officeart/2008/layout/LinedList"/>
    <dgm:cxn modelId="{5FD243F5-B7B4-3D4D-9FE6-D0141F5669B1}" type="presParOf" srcId="{3861384E-E70B-694B-9B5F-A4BD2D62B5BE}" destId="{69F26AD3-DD53-6A49-98F5-DE4F3F389F14}" srcOrd="5" destOrd="0" presId="urn:microsoft.com/office/officeart/2008/layout/LinedList"/>
    <dgm:cxn modelId="{6E798495-699E-F245-9CC9-70B5A4943FAC}" type="presParOf" srcId="{69F26AD3-DD53-6A49-98F5-DE4F3F389F14}" destId="{418BAC61-E161-A44E-816E-1000F743B01E}" srcOrd="0" destOrd="0" presId="urn:microsoft.com/office/officeart/2008/layout/LinedList"/>
    <dgm:cxn modelId="{A0E9B8D8-72FA-2F45-86A7-D657B7C8B3E6}" type="presParOf" srcId="{69F26AD3-DD53-6A49-98F5-DE4F3F389F14}" destId="{A9900FF4-3696-9549-9C54-7114A725226F}" srcOrd="1" destOrd="0" presId="urn:microsoft.com/office/officeart/2008/layout/LinedList"/>
    <dgm:cxn modelId="{119CCB8C-C81E-7546-B9F3-CDE691519A1C}" type="presParOf" srcId="{3861384E-E70B-694B-9B5F-A4BD2D62B5BE}" destId="{3DC1ABF1-6328-5444-AC1B-86F40D66ADA1}" srcOrd="6" destOrd="0" presId="urn:microsoft.com/office/officeart/2008/layout/LinedList"/>
    <dgm:cxn modelId="{DDBE1B51-8BE9-B543-BBC6-E303172DDEA7}" type="presParOf" srcId="{3861384E-E70B-694B-9B5F-A4BD2D62B5BE}" destId="{00D1F3F0-36E9-294B-AD76-47ABD77376F0}" srcOrd="7" destOrd="0" presId="urn:microsoft.com/office/officeart/2008/layout/LinedList"/>
    <dgm:cxn modelId="{E5C317CC-FB46-F449-8F43-AA18E331D007}" type="presParOf" srcId="{00D1F3F0-36E9-294B-AD76-47ABD77376F0}" destId="{1C22F5F4-3305-034F-B2A0-C8A1CF35A4FC}" srcOrd="0" destOrd="0" presId="urn:microsoft.com/office/officeart/2008/layout/LinedList"/>
    <dgm:cxn modelId="{EAD3C29F-E82D-C241-8304-60A3CF010AC4}" type="presParOf" srcId="{00D1F3F0-36E9-294B-AD76-47ABD77376F0}" destId="{1B72AE9B-5FA4-7049-AC6F-1583AB17AC1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AD90C8-D6C9-5D45-A3FD-E1C80AAF23FB}"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1BF3CEEF-D0E8-3140-9365-63608AA307A3}">
      <dgm:prSet/>
      <dgm:spPr/>
      <dgm:t>
        <a:bodyPr/>
        <a:lstStyle/>
        <a:p>
          <a:r>
            <a:rPr lang="zh-CN" altLang="en-US" b="0" i="0" u="none"/>
            <a:t>第十二条　房地产价格评估机构应当安排注册房地产估价师对被征收房屋进行实地查勘，调查被征收房屋状况，拍摄反映被征收房屋内外部状况的照片等影像资料，做好实地查勘记录，并妥善保管。</a:t>
          </a:r>
        </a:p>
      </dgm:t>
    </dgm:pt>
    <dgm:pt modelId="{E53A0F79-9D89-BF45-99AB-85CD38F16342}" type="parTrans" cxnId="{D1D0AB72-984D-8848-AB02-37CAEC897B19}">
      <dgm:prSet/>
      <dgm:spPr/>
      <dgm:t>
        <a:bodyPr/>
        <a:lstStyle/>
        <a:p>
          <a:endParaRPr lang="zh-CN" altLang="en-US"/>
        </a:p>
      </dgm:t>
    </dgm:pt>
    <dgm:pt modelId="{E312ABA1-3EA8-4044-B1CB-46C67D38B05B}" type="sibTrans" cxnId="{D1D0AB72-984D-8848-AB02-37CAEC897B19}">
      <dgm:prSet/>
      <dgm:spPr/>
      <dgm:t>
        <a:bodyPr/>
        <a:lstStyle/>
        <a:p>
          <a:endParaRPr lang="zh-CN" altLang="en-US"/>
        </a:p>
      </dgm:t>
    </dgm:pt>
    <dgm:pt modelId="{2C349B90-7643-6F4C-A350-3BBA5A5B8AF4}">
      <dgm:prSet/>
      <dgm:spPr/>
      <dgm:t>
        <a:bodyPr/>
        <a:lstStyle/>
        <a:p>
          <a:r>
            <a:rPr lang="zh-CN" altLang="en-US" b="0" i="0" u="none"/>
            <a:t>被征收人应当协助注册房地产估价师对被征收房屋进行实地查勘，提供或者协助搜集被征收房屋价值评估所必需的情况和资料。</a:t>
          </a:r>
        </a:p>
      </dgm:t>
    </dgm:pt>
    <dgm:pt modelId="{F956FF16-2390-2245-B6B5-0036E2DA7BBB}" type="parTrans" cxnId="{090C4A51-F055-E44C-97D5-9024E04734D0}">
      <dgm:prSet/>
      <dgm:spPr/>
      <dgm:t>
        <a:bodyPr/>
        <a:lstStyle/>
        <a:p>
          <a:endParaRPr lang="zh-CN" altLang="en-US"/>
        </a:p>
      </dgm:t>
    </dgm:pt>
    <dgm:pt modelId="{ECA9CEF2-89E2-8048-959A-4EE0A9BADCB3}" type="sibTrans" cxnId="{090C4A51-F055-E44C-97D5-9024E04734D0}">
      <dgm:prSet/>
      <dgm:spPr/>
      <dgm:t>
        <a:bodyPr/>
        <a:lstStyle/>
        <a:p>
          <a:endParaRPr lang="zh-CN" altLang="en-US"/>
        </a:p>
      </dgm:t>
    </dgm:pt>
    <dgm:pt modelId="{2F81D3EB-CE39-8542-9EF2-433A36CCE0B0}">
      <dgm:prSet/>
      <dgm:spPr/>
      <dgm:t>
        <a:bodyPr/>
        <a:lstStyle/>
        <a:p>
          <a:r>
            <a:rPr lang="zh-CN" altLang="en-US" b="0" i="0" u="none"/>
            <a:t>房屋征收部门、被征收人和注册房地产估价师应当在实地查勘记录上签字或者盖章确认。被征收人拒绝在实地查勘记录上签字或者盖章的，应当由房屋征收部门、注册房地产估价师和无利害关系的第三人见证，有关情况应当在评估报告中说明。</a:t>
          </a:r>
        </a:p>
      </dgm:t>
    </dgm:pt>
    <dgm:pt modelId="{F68B2E0B-7D3B-8A40-9443-1891758EAD87}" type="parTrans" cxnId="{2C9B5D27-32B2-3C4A-B17C-953459797EFA}">
      <dgm:prSet/>
      <dgm:spPr/>
      <dgm:t>
        <a:bodyPr/>
        <a:lstStyle/>
        <a:p>
          <a:endParaRPr lang="zh-CN" altLang="en-US"/>
        </a:p>
      </dgm:t>
    </dgm:pt>
    <dgm:pt modelId="{F569808F-F466-C245-83D1-2C4266203EE4}" type="sibTrans" cxnId="{2C9B5D27-32B2-3C4A-B17C-953459797EFA}">
      <dgm:prSet/>
      <dgm:spPr/>
      <dgm:t>
        <a:bodyPr/>
        <a:lstStyle/>
        <a:p>
          <a:endParaRPr lang="zh-CN" altLang="en-US"/>
        </a:p>
      </dgm:t>
    </dgm:pt>
    <dgm:pt modelId="{A6662339-5667-BC4A-9F69-D31E88C00C7D}" type="pres">
      <dgm:prSet presAssocID="{60AD90C8-D6C9-5D45-A3FD-E1C80AAF23FB}" presName="vert0" presStyleCnt="0">
        <dgm:presLayoutVars>
          <dgm:dir/>
          <dgm:animOne val="branch"/>
          <dgm:animLvl val="lvl"/>
        </dgm:presLayoutVars>
      </dgm:prSet>
      <dgm:spPr/>
    </dgm:pt>
    <dgm:pt modelId="{E070B366-FD56-544E-B0D0-F09F22AD092F}" type="pres">
      <dgm:prSet presAssocID="{1BF3CEEF-D0E8-3140-9365-63608AA307A3}" presName="thickLine" presStyleLbl="alignNode1" presStyleIdx="0" presStyleCnt="3"/>
      <dgm:spPr/>
    </dgm:pt>
    <dgm:pt modelId="{3578B523-4D1A-3745-82D1-8E5ACD327047}" type="pres">
      <dgm:prSet presAssocID="{1BF3CEEF-D0E8-3140-9365-63608AA307A3}" presName="horz1" presStyleCnt="0"/>
      <dgm:spPr/>
    </dgm:pt>
    <dgm:pt modelId="{030842A5-17A1-2A40-AABB-778E8ADF1FB9}" type="pres">
      <dgm:prSet presAssocID="{1BF3CEEF-D0E8-3140-9365-63608AA307A3}" presName="tx1" presStyleLbl="revTx" presStyleIdx="0" presStyleCnt="3"/>
      <dgm:spPr/>
    </dgm:pt>
    <dgm:pt modelId="{480C2D4E-4B4E-EC4B-A29C-2306C8CCABE3}" type="pres">
      <dgm:prSet presAssocID="{1BF3CEEF-D0E8-3140-9365-63608AA307A3}" presName="vert1" presStyleCnt="0"/>
      <dgm:spPr/>
    </dgm:pt>
    <dgm:pt modelId="{3AE70E19-39ED-6D4E-B238-D634FE270ADE}" type="pres">
      <dgm:prSet presAssocID="{2C349B90-7643-6F4C-A350-3BBA5A5B8AF4}" presName="thickLine" presStyleLbl="alignNode1" presStyleIdx="1" presStyleCnt="3"/>
      <dgm:spPr/>
    </dgm:pt>
    <dgm:pt modelId="{F8D9EC82-2FE3-1349-BCAD-49D229601604}" type="pres">
      <dgm:prSet presAssocID="{2C349B90-7643-6F4C-A350-3BBA5A5B8AF4}" presName="horz1" presStyleCnt="0"/>
      <dgm:spPr/>
    </dgm:pt>
    <dgm:pt modelId="{FA6626CE-AEE1-E447-A15B-35D4933B805B}" type="pres">
      <dgm:prSet presAssocID="{2C349B90-7643-6F4C-A350-3BBA5A5B8AF4}" presName="tx1" presStyleLbl="revTx" presStyleIdx="1" presStyleCnt="3"/>
      <dgm:spPr/>
    </dgm:pt>
    <dgm:pt modelId="{1A9983F6-63EC-824F-8E80-991888B2D66A}" type="pres">
      <dgm:prSet presAssocID="{2C349B90-7643-6F4C-A350-3BBA5A5B8AF4}" presName="vert1" presStyleCnt="0"/>
      <dgm:spPr/>
    </dgm:pt>
    <dgm:pt modelId="{F6DEDE55-DA9A-024B-834F-29BCEC428890}" type="pres">
      <dgm:prSet presAssocID="{2F81D3EB-CE39-8542-9EF2-433A36CCE0B0}" presName="thickLine" presStyleLbl="alignNode1" presStyleIdx="2" presStyleCnt="3"/>
      <dgm:spPr/>
    </dgm:pt>
    <dgm:pt modelId="{E2AF17C1-DE36-E642-BDAA-90F945457C2B}" type="pres">
      <dgm:prSet presAssocID="{2F81D3EB-CE39-8542-9EF2-433A36CCE0B0}" presName="horz1" presStyleCnt="0"/>
      <dgm:spPr/>
    </dgm:pt>
    <dgm:pt modelId="{D7B644FA-82C4-6E43-B980-FBCCADB0BF2C}" type="pres">
      <dgm:prSet presAssocID="{2F81D3EB-CE39-8542-9EF2-433A36CCE0B0}" presName="tx1" presStyleLbl="revTx" presStyleIdx="2" presStyleCnt="3"/>
      <dgm:spPr/>
    </dgm:pt>
    <dgm:pt modelId="{8B41B089-F0A4-074D-A459-C828113E3DAF}" type="pres">
      <dgm:prSet presAssocID="{2F81D3EB-CE39-8542-9EF2-433A36CCE0B0}" presName="vert1" presStyleCnt="0"/>
      <dgm:spPr/>
    </dgm:pt>
  </dgm:ptLst>
  <dgm:cxnLst>
    <dgm:cxn modelId="{2C9B5D27-32B2-3C4A-B17C-953459797EFA}" srcId="{60AD90C8-D6C9-5D45-A3FD-E1C80AAF23FB}" destId="{2F81D3EB-CE39-8542-9EF2-433A36CCE0B0}" srcOrd="2" destOrd="0" parTransId="{F68B2E0B-7D3B-8A40-9443-1891758EAD87}" sibTransId="{F569808F-F466-C245-83D1-2C4266203EE4}"/>
    <dgm:cxn modelId="{D7731D45-9B33-B247-A222-F1AFAA8377E4}" type="presOf" srcId="{1BF3CEEF-D0E8-3140-9365-63608AA307A3}" destId="{030842A5-17A1-2A40-AABB-778E8ADF1FB9}" srcOrd="0" destOrd="0" presId="urn:microsoft.com/office/officeart/2008/layout/LinedList"/>
    <dgm:cxn modelId="{090C4A51-F055-E44C-97D5-9024E04734D0}" srcId="{60AD90C8-D6C9-5D45-A3FD-E1C80AAF23FB}" destId="{2C349B90-7643-6F4C-A350-3BBA5A5B8AF4}" srcOrd="1" destOrd="0" parTransId="{F956FF16-2390-2245-B6B5-0036E2DA7BBB}" sibTransId="{ECA9CEF2-89E2-8048-959A-4EE0A9BADCB3}"/>
    <dgm:cxn modelId="{BE49A968-6127-D94F-A189-AF5108628634}" type="presOf" srcId="{60AD90C8-D6C9-5D45-A3FD-E1C80AAF23FB}" destId="{A6662339-5667-BC4A-9F69-D31E88C00C7D}" srcOrd="0" destOrd="0" presId="urn:microsoft.com/office/officeart/2008/layout/LinedList"/>
    <dgm:cxn modelId="{D1D0AB72-984D-8848-AB02-37CAEC897B19}" srcId="{60AD90C8-D6C9-5D45-A3FD-E1C80AAF23FB}" destId="{1BF3CEEF-D0E8-3140-9365-63608AA307A3}" srcOrd="0" destOrd="0" parTransId="{E53A0F79-9D89-BF45-99AB-85CD38F16342}" sibTransId="{E312ABA1-3EA8-4044-B1CB-46C67D38B05B}"/>
    <dgm:cxn modelId="{4543D584-70EA-F248-86FF-20CDEE1A7521}" type="presOf" srcId="{2F81D3EB-CE39-8542-9EF2-433A36CCE0B0}" destId="{D7B644FA-82C4-6E43-B980-FBCCADB0BF2C}" srcOrd="0" destOrd="0" presId="urn:microsoft.com/office/officeart/2008/layout/LinedList"/>
    <dgm:cxn modelId="{499CB4CB-F44D-8D44-84AD-2826A84A397D}" type="presOf" srcId="{2C349B90-7643-6F4C-A350-3BBA5A5B8AF4}" destId="{FA6626CE-AEE1-E447-A15B-35D4933B805B}" srcOrd="0" destOrd="0" presId="urn:microsoft.com/office/officeart/2008/layout/LinedList"/>
    <dgm:cxn modelId="{08E4D489-D761-0D47-A458-F8797A6E290B}" type="presParOf" srcId="{A6662339-5667-BC4A-9F69-D31E88C00C7D}" destId="{E070B366-FD56-544E-B0D0-F09F22AD092F}" srcOrd="0" destOrd="0" presId="urn:microsoft.com/office/officeart/2008/layout/LinedList"/>
    <dgm:cxn modelId="{B21CFD67-CA1C-D247-A972-95BA492CA7B3}" type="presParOf" srcId="{A6662339-5667-BC4A-9F69-D31E88C00C7D}" destId="{3578B523-4D1A-3745-82D1-8E5ACD327047}" srcOrd="1" destOrd="0" presId="urn:microsoft.com/office/officeart/2008/layout/LinedList"/>
    <dgm:cxn modelId="{3B1F53B2-BDA1-8543-84C8-AF7D52D248EA}" type="presParOf" srcId="{3578B523-4D1A-3745-82D1-8E5ACD327047}" destId="{030842A5-17A1-2A40-AABB-778E8ADF1FB9}" srcOrd="0" destOrd="0" presId="urn:microsoft.com/office/officeart/2008/layout/LinedList"/>
    <dgm:cxn modelId="{DCF2855F-7D84-044A-B2EB-E235F17BBA20}" type="presParOf" srcId="{3578B523-4D1A-3745-82D1-8E5ACD327047}" destId="{480C2D4E-4B4E-EC4B-A29C-2306C8CCABE3}" srcOrd="1" destOrd="0" presId="urn:microsoft.com/office/officeart/2008/layout/LinedList"/>
    <dgm:cxn modelId="{20745DBD-CEDF-1547-BB7D-65F1AC248E6F}" type="presParOf" srcId="{A6662339-5667-BC4A-9F69-D31E88C00C7D}" destId="{3AE70E19-39ED-6D4E-B238-D634FE270ADE}" srcOrd="2" destOrd="0" presId="urn:microsoft.com/office/officeart/2008/layout/LinedList"/>
    <dgm:cxn modelId="{D632FB9E-4501-BC46-AF50-422E9B4B2EA4}" type="presParOf" srcId="{A6662339-5667-BC4A-9F69-D31E88C00C7D}" destId="{F8D9EC82-2FE3-1349-BCAD-49D229601604}" srcOrd="3" destOrd="0" presId="urn:microsoft.com/office/officeart/2008/layout/LinedList"/>
    <dgm:cxn modelId="{B3855B39-2B28-0F45-8802-09F2CF626E84}" type="presParOf" srcId="{F8D9EC82-2FE3-1349-BCAD-49D229601604}" destId="{FA6626CE-AEE1-E447-A15B-35D4933B805B}" srcOrd="0" destOrd="0" presId="urn:microsoft.com/office/officeart/2008/layout/LinedList"/>
    <dgm:cxn modelId="{6B8A931D-4251-964E-9C7A-1AB9476CCEC8}" type="presParOf" srcId="{F8D9EC82-2FE3-1349-BCAD-49D229601604}" destId="{1A9983F6-63EC-824F-8E80-991888B2D66A}" srcOrd="1" destOrd="0" presId="urn:microsoft.com/office/officeart/2008/layout/LinedList"/>
    <dgm:cxn modelId="{99CE8CAC-8C7A-784F-9736-727B5A0049F2}" type="presParOf" srcId="{A6662339-5667-BC4A-9F69-D31E88C00C7D}" destId="{F6DEDE55-DA9A-024B-834F-29BCEC428890}" srcOrd="4" destOrd="0" presId="urn:microsoft.com/office/officeart/2008/layout/LinedList"/>
    <dgm:cxn modelId="{49B73519-28FA-F44F-813E-5C97CA0CF128}" type="presParOf" srcId="{A6662339-5667-BC4A-9F69-D31E88C00C7D}" destId="{E2AF17C1-DE36-E642-BDAA-90F945457C2B}" srcOrd="5" destOrd="0" presId="urn:microsoft.com/office/officeart/2008/layout/LinedList"/>
    <dgm:cxn modelId="{EB3FFF6E-4FA2-6D44-8A44-B6B856D44AFD}" type="presParOf" srcId="{E2AF17C1-DE36-E642-BDAA-90F945457C2B}" destId="{D7B644FA-82C4-6E43-B980-FBCCADB0BF2C}" srcOrd="0" destOrd="0" presId="urn:microsoft.com/office/officeart/2008/layout/LinedList"/>
    <dgm:cxn modelId="{30E056ED-1BC7-E246-A29F-10913ACFA69F}" type="presParOf" srcId="{E2AF17C1-DE36-E642-BDAA-90F945457C2B}" destId="{8B41B089-F0A4-074D-A459-C828113E3DA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232F499-425B-4344-A1F3-C070B931494E}"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D81BBDE2-7B08-584D-A6D7-CC09B3319478}">
      <dgm:prSet/>
      <dgm:spPr/>
      <dgm:t>
        <a:bodyPr/>
        <a:lstStyle/>
        <a:p>
          <a:r>
            <a:rPr lang="zh-CN" altLang="en-US" b="0" i="0" u="none"/>
            <a:t>第十三条　注册房地产估价师应当根据评估对象和当地房地产市场状况，对市场法、收益法、成本法、假设开发法等评估方法进行适用性分析后，选用其中一种或者多种方法对被征收房屋价值进行评估。</a:t>
          </a:r>
        </a:p>
      </dgm:t>
    </dgm:pt>
    <dgm:pt modelId="{366DE3CF-24F1-D04B-B0BF-DE45F3CA4D26}" type="parTrans" cxnId="{67BF3955-9F7D-B14A-9F5A-16A95A591785}">
      <dgm:prSet/>
      <dgm:spPr/>
      <dgm:t>
        <a:bodyPr/>
        <a:lstStyle/>
        <a:p>
          <a:endParaRPr lang="zh-CN" altLang="en-US"/>
        </a:p>
      </dgm:t>
    </dgm:pt>
    <dgm:pt modelId="{E939255B-D8A9-E644-B872-04856FAEE7D0}" type="sibTrans" cxnId="{67BF3955-9F7D-B14A-9F5A-16A95A591785}">
      <dgm:prSet/>
      <dgm:spPr/>
      <dgm:t>
        <a:bodyPr/>
        <a:lstStyle/>
        <a:p>
          <a:endParaRPr lang="zh-CN" altLang="en-US"/>
        </a:p>
      </dgm:t>
    </dgm:pt>
    <dgm:pt modelId="{5533F45B-703C-A743-82CF-8264B8ACA7B8}">
      <dgm:prSet/>
      <dgm:spPr/>
      <dgm:t>
        <a:bodyPr/>
        <a:lstStyle/>
        <a:p>
          <a:r>
            <a:rPr lang="zh-CN" altLang="en-US" b="0" i="0" u="none"/>
            <a:t>被征收房屋的类似房地产有交易的，应当选用市场法评估；被征收房屋或者其类似房地产有经济收益的，应当选用收益法评估；被征收房屋是在建工程的，应当选用假设开发法评估。</a:t>
          </a:r>
        </a:p>
      </dgm:t>
    </dgm:pt>
    <dgm:pt modelId="{B31C44D3-320E-9745-8FE7-EC5E2D8A3A5F}" type="parTrans" cxnId="{EF5C1E25-D330-F846-85CA-FBB87E6EE57B}">
      <dgm:prSet/>
      <dgm:spPr/>
      <dgm:t>
        <a:bodyPr/>
        <a:lstStyle/>
        <a:p>
          <a:endParaRPr lang="zh-CN" altLang="en-US"/>
        </a:p>
      </dgm:t>
    </dgm:pt>
    <dgm:pt modelId="{2916143E-4CD1-D44A-BC2A-D0A42007432F}" type="sibTrans" cxnId="{EF5C1E25-D330-F846-85CA-FBB87E6EE57B}">
      <dgm:prSet/>
      <dgm:spPr/>
      <dgm:t>
        <a:bodyPr/>
        <a:lstStyle/>
        <a:p>
          <a:endParaRPr lang="zh-CN" altLang="en-US"/>
        </a:p>
      </dgm:t>
    </dgm:pt>
    <dgm:pt modelId="{9731E27D-57FF-9E40-B12E-254016BD572E}">
      <dgm:prSet/>
      <dgm:spPr/>
      <dgm:t>
        <a:bodyPr/>
        <a:lstStyle/>
        <a:p>
          <a:r>
            <a:rPr lang="zh-CN" altLang="en-US" b="0" i="0" u="none"/>
            <a:t>可以同时选用两种以上评估方法评估的，应当选用两种以上评估方法评估，并对各种评估方法的测算结果进行校核和比较分析后，合理确定评估结果。</a:t>
          </a:r>
        </a:p>
      </dgm:t>
    </dgm:pt>
    <dgm:pt modelId="{AF58775D-C186-F64F-B70B-D3B28632DBBE}" type="parTrans" cxnId="{56278949-C39C-7842-A321-9B96BACF2814}">
      <dgm:prSet/>
      <dgm:spPr/>
      <dgm:t>
        <a:bodyPr/>
        <a:lstStyle/>
        <a:p>
          <a:endParaRPr lang="zh-CN" altLang="en-US"/>
        </a:p>
      </dgm:t>
    </dgm:pt>
    <dgm:pt modelId="{4693303C-AE81-E44C-9316-C36F745136F0}" type="sibTrans" cxnId="{56278949-C39C-7842-A321-9B96BACF2814}">
      <dgm:prSet/>
      <dgm:spPr/>
      <dgm:t>
        <a:bodyPr/>
        <a:lstStyle/>
        <a:p>
          <a:endParaRPr lang="zh-CN" altLang="en-US"/>
        </a:p>
      </dgm:t>
    </dgm:pt>
    <dgm:pt modelId="{B9C2C82C-EC21-724D-BEF5-79CFB19B5A17}" type="pres">
      <dgm:prSet presAssocID="{E232F499-425B-4344-A1F3-C070B931494E}" presName="vert0" presStyleCnt="0">
        <dgm:presLayoutVars>
          <dgm:dir/>
          <dgm:animOne val="branch"/>
          <dgm:animLvl val="lvl"/>
        </dgm:presLayoutVars>
      </dgm:prSet>
      <dgm:spPr/>
    </dgm:pt>
    <dgm:pt modelId="{4E1CFCAD-BEEA-9642-A3A2-D89D221B29B7}" type="pres">
      <dgm:prSet presAssocID="{D81BBDE2-7B08-584D-A6D7-CC09B3319478}" presName="thickLine" presStyleLbl="alignNode1" presStyleIdx="0" presStyleCnt="3"/>
      <dgm:spPr/>
    </dgm:pt>
    <dgm:pt modelId="{ED40DC05-1ACA-5B4A-ADB9-6D0F0E2FD04A}" type="pres">
      <dgm:prSet presAssocID="{D81BBDE2-7B08-584D-A6D7-CC09B3319478}" presName="horz1" presStyleCnt="0"/>
      <dgm:spPr/>
    </dgm:pt>
    <dgm:pt modelId="{04F962CC-95FE-274E-9AAC-6E16D8257EA6}" type="pres">
      <dgm:prSet presAssocID="{D81BBDE2-7B08-584D-A6D7-CC09B3319478}" presName="tx1" presStyleLbl="revTx" presStyleIdx="0" presStyleCnt="3"/>
      <dgm:spPr/>
    </dgm:pt>
    <dgm:pt modelId="{375228FE-446F-DC4B-8A18-8F1B2C8CF287}" type="pres">
      <dgm:prSet presAssocID="{D81BBDE2-7B08-584D-A6D7-CC09B3319478}" presName="vert1" presStyleCnt="0"/>
      <dgm:spPr/>
    </dgm:pt>
    <dgm:pt modelId="{6EDF27D2-5D5E-184C-A32B-748A25AAE85B}" type="pres">
      <dgm:prSet presAssocID="{5533F45B-703C-A743-82CF-8264B8ACA7B8}" presName="thickLine" presStyleLbl="alignNode1" presStyleIdx="1" presStyleCnt="3"/>
      <dgm:spPr/>
    </dgm:pt>
    <dgm:pt modelId="{C2617D75-D66B-B544-A555-1EB8EBAAAAC2}" type="pres">
      <dgm:prSet presAssocID="{5533F45B-703C-A743-82CF-8264B8ACA7B8}" presName="horz1" presStyleCnt="0"/>
      <dgm:spPr/>
    </dgm:pt>
    <dgm:pt modelId="{DE569796-4102-6245-B019-EC6682489B6B}" type="pres">
      <dgm:prSet presAssocID="{5533F45B-703C-A743-82CF-8264B8ACA7B8}" presName="tx1" presStyleLbl="revTx" presStyleIdx="1" presStyleCnt="3"/>
      <dgm:spPr/>
    </dgm:pt>
    <dgm:pt modelId="{944E64CA-8EAB-8D4F-8A67-EE5C6FA315B9}" type="pres">
      <dgm:prSet presAssocID="{5533F45B-703C-A743-82CF-8264B8ACA7B8}" presName="vert1" presStyleCnt="0"/>
      <dgm:spPr/>
    </dgm:pt>
    <dgm:pt modelId="{477061C1-0CCA-8143-99F5-DDF6F8BE2955}" type="pres">
      <dgm:prSet presAssocID="{9731E27D-57FF-9E40-B12E-254016BD572E}" presName="thickLine" presStyleLbl="alignNode1" presStyleIdx="2" presStyleCnt="3"/>
      <dgm:spPr/>
    </dgm:pt>
    <dgm:pt modelId="{9D266FFC-9AA9-184B-8764-3D93BC34DB1D}" type="pres">
      <dgm:prSet presAssocID="{9731E27D-57FF-9E40-B12E-254016BD572E}" presName="horz1" presStyleCnt="0"/>
      <dgm:spPr/>
    </dgm:pt>
    <dgm:pt modelId="{A61516E8-C17F-E242-8E97-055DE675BEF0}" type="pres">
      <dgm:prSet presAssocID="{9731E27D-57FF-9E40-B12E-254016BD572E}" presName="tx1" presStyleLbl="revTx" presStyleIdx="2" presStyleCnt="3"/>
      <dgm:spPr/>
    </dgm:pt>
    <dgm:pt modelId="{BEBCF4AD-8241-E04B-BC1D-48A3EA093627}" type="pres">
      <dgm:prSet presAssocID="{9731E27D-57FF-9E40-B12E-254016BD572E}" presName="vert1" presStyleCnt="0"/>
      <dgm:spPr/>
    </dgm:pt>
  </dgm:ptLst>
  <dgm:cxnLst>
    <dgm:cxn modelId="{EF5C1E25-D330-F846-85CA-FBB87E6EE57B}" srcId="{E232F499-425B-4344-A1F3-C070B931494E}" destId="{5533F45B-703C-A743-82CF-8264B8ACA7B8}" srcOrd="1" destOrd="0" parTransId="{B31C44D3-320E-9745-8FE7-EC5E2D8A3A5F}" sibTransId="{2916143E-4CD1-D44A-BC2A-D0A42007432F}"/>
    <dgm:cxn modelId="{BEFDAE31-38FD-024F-B3ED-459A4A8F273D}" type="presOf" srcId="{E232F499-425B-4344-A1F3-C070B931494E}" destId="{B9C2C82C-EC21-724D-BEF5-79CFB19B5A17}" srcOrd="0" destOrd="0" presId="urn:microsoft.com/office/officeart/2008/layout/LinedList"/>
    <dgm:cxn modelId="{56278949-C39C-7842-A321-9B96BACF2814}" srcId="{E232F499-425B-4344-A1F3-C070B931494E}" destId="{9731E27D-57FF-9E40-B12E-254016BD572E}" srcOrd="2" destOrd="0" parTransId="{AF58775D-C186-F64F-B70B-D3B28632DBBE}" sibTransId="{4693303C-AE81-E44C-9316-C36F745136F0}"/>
    <dgm:cxn modelId="{67BF3955-9F7D-B14A-9F5A-16A95A591785}" srcId="{E232F499-425B-4344-A1F3-C070B931494E}" destId="{D81BBDE2-7B08-584D-A6D7-CC09B3319478}" srcOrd="0" destOrd="0" parTransId="{366DE3CF-24F1-D04B-B0BF-DE45F3CA4D26}" sibTransId="{E939255B-D8A9-E644-B872-04856FAEE7D0}"/>
    <dgm:cxn modelId="{4C93CADA-11AF-3C49-B78D-2F596A821094}" type="presOf" srcId="{5533F45B-703C-A743-82CF-8264B8ACA7B8}" destId="{DE569796-4102-6245-B019-EC6682489B6B}" srcOrd="0" destOrd="0" presId="urn:microsoft.com/office/officeart/2008/layout/LinedList"/>
    <dgm:cxn modelId="{996DBCE9-4E79-EF46-88A7-586A788725A6}" type="presOf" srcId="{9731E27D-57FF-9E40-B12E-254016BD572E}" destId="{A61516E8-C17F-E242-8E97-055DE675BEF0}" srcOrd="0" destOrd="0" presId="urn:microsoft.com/office/officeart/2008/layout/LinedList"/>
    <dgm:cxn modelId="{7CC103F0-F6FE-154A-A3D7-60C582788CA5}" type="presOf" srcId="{D81BBDE2-7B08-584D-A6D7-CC09B3319478}" destId="{04F962CC-95FE-274E-9AAC-6E16D8257EA6}" srcOrd="0" destOrd="0" presId="urn:microsoft.com/office/officeart/2008/layout/LinedList"/>
    <dgm:cxn modelId="{84B5EAC5-6AEA-0541-8661-499D52BDC797}" type="presParOf" srcId="{B9C2C82C-EC21-724D-BEF5-79CFB19B5A17}" destId="{4E1CFCAD-BEEA-9642-A3A2-D89D221B29B7}" srcOrd="0" destOrd="0" presId="urn:microsoft.com/office/officeart/2008/layout/LinedList"/>
    <dgm:cxn modelId="{2BA470E4-9C3A-BC4A-962C-30BE7BC592BE}" type="presParOf" srcId="{B9C2C82C-EC21-724D-BEF5-79CFB19B5A17}" destId="{ED40DC05-1ACA-5B4A-ADB9-6D0F0E2FD04A}" srcOrd="1" destOrd="0" presId="urn:microsoft.com/office/officeart/2008/layout/LinedList"/>
    <dgm:cxn modelId="{04A47848-6FC4-3E4A-B23E-3BC53B2AC412}" type="presParOf" srcId="{ED40DC05-1ACA-5B4A-ADB9-6D0F0E2FD04A}" destId="{04F962CC-95FE-274E-9AAC-6E16D8257EA6}" srcOrd="0" destOrd="0" presId="urn:microsoft.com/office/officeart/2008/layout/LinedList"/>
    <dgm:cxn modelId="{4A1C0ADE-8C5B-0949-80ED-321210237CFF}" type="presParOf" srcId="{ED40DC05-1ACA-5B4A-ADB9-6D0F0E2FD04A}" destId="{375228FE-446F-DC4B-8A18-8F1B2C8CF287}" srcOrd="1" destOrd="0" presId="urn:microsoft.com/office/officeart/2008/layout/LinedList"/>
    <dgm:cxn modelId="{329B380B-D849-AC48-86CE-7354B2404B49}" type="presParOf" srcId="{B9C2C82C-EC21-724D-BEF5-79CFB19B5A17}" destId="{6EDF27D2-5D5E-184C-A32B-748A25AAE85B}" srcOrd="2" destOrd="0" presId="urn:microsoft.com/office/officeart/2008/layout/LinedList"/>
    <dgm:cxn modelId="{B8BF8E4E-A572-0F44-A250-2A6DB5C16B2B}" type="presParOf" srcId="{B9C2C82C-EC21-724D-BEF5-79CFB19B5A17}" destId="{C2617D75-D66B-B544-A555-1EB8EBAAAAC2}" srcOrd="3" destOrd="0" presId="urn:microsoft.com/office/officeart/2008/layout/LinedList"/>
    <dgm:cxn modelId="{62C5BF14-0B50-6A40-A14A-42D0FEC842F5}" type="presParOf" srcId="{C2617D75-D66B-B544-A555-1EB8EBAAAAC2}" destId="{DE569796-4102-6245-B019-EC6682489B6B}" srcOrd="0" destOrd="0" presId="urn:microsoft.com/office/officeart/2008/layout/LinedList"/>
    <dgm:cxn modelId="{F63B50C8-E382-6B41-9F20-DA105AD38653}" type="presParOf" srcId="{C2617D75-D66B-B544-A555-1EB8EBAAAAC2}" destId="{944E64CA-8EAB-8D4F-8A67-EE5C6FA315B9}" srcOrd="1" destOrd="0" presId="urn:microsoft.com/office/officeart/2008/layout/LinedList"/>
    <dgm:cxn modelId="{3D335A25-9593-AF4B-8F9D-3A86318CC846}" type="presParOf" srcId="{B9C2C82C-EC21-724D-BEF5-79CFB19B5A17}" destId="{477061C1-0CCA-8143-99F5-DDF6F8BE2955}" srcOrd="4" destOrd="0" presId="urn:microsoft.com/office/officeart/2008/layout/LinedList"/>
    <dgm:cxn modelId="{C5E234D6-0D90-084B-BB04-A610E74E2EED}" type="presParOf" srcId="{B9C2C82C-EC21-724D-BEF5-79CFB19B5A17}" destId="{9D266FFC-9AA9-184B-8764-3D93BC34DB1D}" srcOrd="5" destOrd="0" presId="urn:microsoft.com/office/officeart/2008/layout/LinedList"/>
    <dgm:cxn modelId="{33CF9948-EDA9-4447-86A7-64781FE11164}" type="presParOf" srcId="{9D266FFC-9AA9-184B-8764-3D93BC34DB1D}" destId="{A61516E8-C17F-E242-8E97-055DE675BEF0}" srcOrd="0" destOrd="0" presId="urn:microsoft.com/office/officeart/2008/layout/LinedList"/>
    <dgm:cxn modelId="{ED4A125B-0048-6D4F-99AD-FD1B529CA367}" type="presParOf" srcId="{9D266FFC-9AA9-184B-8764-3D93BC34DB1D}" destId="{BEBCF4AD-8241-E04B-BC1D-48A3EA09362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579E40D-6F56-D147-9E0E-11BDDAA058C3}"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349090FD-736D-7F4C-B7FA-986DC17AD1AD}">
      <dgm:prSet/>
      <dgm:spPr/>
      <dgm:t>
        <a:bodyPr/>
        <a:lstStyle/>
        <a:p>
          <a:r>
            <a:rPr lang="zh-CN" altLang="en-US" b="0" i="0" u="none"/>
            <a:t>第十四条　被征收房屋价值评估应当考虑被征收房屋的区位、用途、建筑结构、新旧程度、建筑面积以及占地面积、土地使用权等影响被征收房屋价值的因素。</a:t>
          </a:r>
        </a:p>
      </dgm:t>
    </dgm:pt>
    <dgm:pt modelId="{1EB0095C-0ED5-ED4B-B3B6-AEF17A554BC5}" type="parTrans" cxnId="{EFBFE94E-080B-444E-9DE0-A7C2ADE4A3AF}">
      <dgm:prSet/>
      <dgm:spPr/>
      <dgm:t>
        <a:bodyPr/>
        <a:lstStyle/>
        <a:p>
          <a:endParaRPr lang="zh-CN" altLang="en-US"/>
        </a:p>
      </dgm:t>
    </dgm:pt>
    <dgm:pt modelId="{D067C42F-E14E-6746-AE9D-7B66AFCB2558}" type="sibTrans" cxnId="{EFBFE94E-080B-444E-9DE0-A7C2ADE4A3AF}">
      <dgm:prSet/>
      <dgm:spPr/>
      <dgm:t>
        <a:bodyPr/>
        <a:lstStyle/>
        <a:p>
          <a:endParaRPr lang="zh-CN" altLang="en-US"/>
        </a:p>
      </dgm:t>
    </dgm:pt>
    <dgm:pt modelId="{70A193EB-389A-9B4B-8AC0-BF620B0080A6}">
      <dgm:prSet/>
      <dgm:spPr/>
      <dgm:t>
        <a:bodyPr/>
        <a:lstStyle/>
        <a:p>
          <a:r>
            <a:rPr lang="zh-CN" altLang="en-US" b="0" i="0" u="none"/>
            <a:t>被征收房屋室内装饰装修价值，机器设备、物资等搬迁费用，以及停产停业损失等补偿，由征收当事人协商确定；协商不成的，可以委托房地产价格评估机构通过评估确定。</a:t>
          </a:r>
        </a:p>
      </dgm:t>
    </dgm:pt>
    <dgm:pt modelId="{B127EDB8-9260-DC48-8BF1-CAF112DFC640}" type="parTrans" cxnId="{17642369-E3BD-C34C-A164-34A0A3975FC3}">
      <dgm:prSet/>
      <dgm:spPr/>
      <dgm:t>
        <a:bodyPr/>
        <a:lstStyle/>
        <a:p>
          <a:endParaRPr lang="zh-CN" altLang="en-US"/>
        </a:p>
      </dgm:t>
    </dgm:pt>
    <dgm:pt modelId="{B2ADDB1F-FFC9-E64D-83F5-354D80DE744D}" type="sibTrans" cxnId="{17642369-E3BD-C34C-A164-34A0A3975FC3}">
      <dgm:prSet/>
      <dgm:spPr/>
      <dgm:t>
        <a:bodyPr/>
        <a:lstStyle/>
        <a:p>
          <a:endParaRPr lang="zh-CN" altLang="en-US"/>
        </a:p>
      </dgm:t>
    </dgm:pt>
    <dgm:pt modelId="{80CDFB86-0EFA-3545-8E6C-5AA1C63743F7}">
      <dgm:prSet/>
      <dgm:spPr/>
      <dgm:t>
        <a:bodyPr/>
        <a:lstStyle/>
        <a:p>
          <a:r>
            <a:rPr lang="zh-CN" altLang="en-US" b="0" i="0" u="none"/>
            <a:t>第十五条　房屋征收评估价值应当以人民币为计价的货币单位，精确到元。</a:t>
          </a:r>
        </a:p>
      </dgm:t>
    </dgm:pt>
    <dgm:pt modelId="{DC5F63E1-4D5C-7142-BED9-AF01A424FBBF}" type="parTrans" cxnId="{D978B73E-5111-7742-9E30-B837836BEC1E}">
      <dgm:prSet/>
      <dgm:spPr/>
      <dgm:t>
        <a:bodyPr/>
        <a:lstStyle/>
        <a:p>
          <a:endParaRPr lang="zh-CN" altLang="en-US"/>
        </a:p>
      </dgm:t>
    </dgm:pt>
    <dgm:pt modelId="{E30A2FE0-61FE-3D49-9703-18297A00A4DC}" type="sibTrans" cxnId="{D978B73E-5111-7742-9E30-B837836BEC1E}">
      <dgm:prSet/>
      <dgm:spPr/>
      <dgm:t>
        <a:bodyPr/>
        <a:lstStyle/>
        <a:p>
          <a:endParaRPr lang="zh-CN" altLang="en-US"/>
        </a:p>
      </dgm:t>
    </dgm:pt>
    <dgm:pt modelId="{B272816D-1778-634B-B692-5BAEE1BF0CA2}" type="pres">
      <dgm:prSet presAssocID="{2579E40D-6F56-D147-9E0E-11BDDAA058C3}" presName="vert0" presStyleCnt="0">
        <dgm:presLayoutVars>
          <dgm:dir/>
          <dgm:animOne val="branch"/>
          <dgm:animLvl val="lvl"/>
        </dgm:presLayoutVars>
      </dgm:prSet>
      <dgm:spPr/>
    </dgm:pt>
    <dgm:pt modelId="{C09A3A2D-A600-0A48-BB85-634109D92A05}" type="pres">
      <dgm:prSet presAssocID="{349090FD-736D-7F4C-B7FA-986DC17AD1AD}" presName="thickLine" presStyleLbl="alignNode1" presStyleIdx="0" presStyleCnt="3"/>
      <dgm:spPr/>
    </dgm:pt>
    <dgm:pt modelId="{E0A2EAD1-DCA8-B741-A2A0-CA3E2DF7555A}" type="pres">
      <dgm:prSet presAssocID="{349090FD-736D-7F4C-B7FA-986DC17AD1AD}" presName="horz1" presStyleCnt="0"/>
      <dgm:spPr/>
    </dgm:pt>
    <dgm:pt modelId="{D723B08A-84FC-3944-BD41-4B8AEB541198}" type="pres">
      <dgm:prSet presAssocID="{349090FD-736D-7F4C-B7FA-986DC17AD1AD}" presName="tx1" presStyleLbl="revTx" presStyleIdx="0" presStyleCnt="3"/>
      <dgm:spPr/>
    </dgm:pt>
    <dgm:pt modelId="{3466E992-0B94-B34C-9D36-87D4F1CACEF4}" type="pres">
      <dgm:prSet presAssocID="{349090FD-736D-7F4C-B7FA-986DC17AD1AD}" presName="vert1" presStyleCnt="0"/>
      <dgm:spPr/>
    </dgm:pt>
    <dgm:pt modelId="{CD707F5C-FF59-ED4E-9644-528A75C6797B}" type="pres">
      <dgm:prSet presAssocID="{70A193EB-389A-9B4B-8AC0-BF620B0080A6}" presName="thickLine" presStyleLbl="alignNode1" presStyleIdx="1" presStyleCnt="3"/>
      <dgm:spPr/>
    </dgm:pt>
    <dgm:pt modelId="{16BF8CEA-93BD-2849-9802-E56BA0070B5C}" type="pres">
      <dgm:prSet presAssocID="{70A193EB-389A-9B4B-8AC0-BF620B0080A6}" presName="horz1" presStyleCnt="0"/>
      <dgm:spPr/>
    </dgm:pt>
    <dgm:pt modelId="{D923E998-BC30-B545-8EA3-1D2EB07A7829}" type="pres">
      <dgm:prSet presAssocID="{70A193EB-389A-9B4B-8AC0-BF620B0080A6}" presName="tx1" presStyleLbl="revTx" presStyleIdx="1" presStyleCnt="3"/>
      <dgm:spPr/>
    </dgm:pt>
    <dgm:pt modelId="{4B8E5393-5B36-7748-9B36-919D4C4EEC9D}" type="pres">
      <dgm:prSet presAssocID="{70A193EB-389A-9B4B-8AC0-BF620B0080A6}" presName="vert1" presStyleCnt="0"/>
      <dgm:spPr/>
    </dgm:pt>
    <dgm:pt modelId="{7F565041-5222-9346-947C-677BE37D6F03}" type="pres">
      <dgm:prSet presAssocID="{80CDFB86-0EFA-3545-8E6C-5AA1C63743F7}" presName="thickLine" presStyleLbl="alignNode1" presStyleIdx="2" presStyleCnt="3"/>
      <dgm:spPr/>
    </dgm:pt>
    <dgm:pt modelId="{D0B8A1EA-00D2-9F42-89A2-55A5CDBCBE38}" type="pres">
      <dgm:prSet presAssocID="{80CDFB86-0EFA-3545-8E6C-5AA1C63743F7}" presName="horz1" presStyleCnt="0"/>
      <dgm:spPr/>
    </dgm:pt>
    <dgm:pt modelId="{DC583308-12F4-ED4C-BC04-5137BAC998D0}" type="pres">
      <dgm:prSet presAssocID="{80CDFB86-0EFA-3545-8E6C-5AA1C63743F7}" presName="tx1" presStyleLbl="revTx" presStyleIdx="2" presStyleCnt="3"/>
      <dgm:spPr/>
    </dgm:pt>
    <dgm:pt modelId="{5B23248E-D297-F343-91F8-4DA68362C53A}" type="pres">
      <dgm:prSet presAssocID="{80CDFB86-0EFA-3545-8E6C-5AA1C63743F7}" presName="vert1" presStyleCnt="0"/>
      <dgm:spPr/>
    </dgm:pt>
  </dgm:ptLst>
  <dgm:cxnLst>
    <dgm:cxn modelId="{D978B73E-5111-7742-9E30-B837836BEC1E}" srcId="{2579E40D-6F56-D147-9E0E-11BDDAA058C3}" destId="{80CDFB86-0EFA-3545-8E6C-5AA1C63743F7}" srcOrd="2" destOrd="0" parTransId="{DC5F63E1-4D5C-7142-BED9-AF01A424FBBF}" sibTransId="{E30A2FE0-61FE-3D49-9703-18297A00A4DC}"/>
    <dgm:cxn modelId="{EFBFE94E-080B-444E-9DE0-A7C2ADE4A3AF}" srcId="{2579E40D-6F56-D147-9E0E-11BDDAA058C3}" destId="{349090FD-736D-7F4C-B7FA-986DC17AD1AD}" srcOrd="0" destOrd="0" parTransId="{1EB0095C-0ED5-ED4B-B3B6-AEF17A554BC5}" sibTransId="{D067C42F-E14E-6746-AE9D-7B66AFCB2558}"/>
    <dgm:cxn modelId="{B6158154-7D6A-484E-81F0-F33811C8521F}" type="presOf" srcId="{70A193EB-389A-9B4B-8AC0-BF620B0080A6}" destId="{D923E998-BC30-B545-8EA3-1D2EB07A7829}" srcOrd="0" destOrd="0" presId="urn:microsoft.com/office/officeart/2008/layout/LinedList"/>
    <dgm:cxn modelId="{AA3B615A-7364-A84C-9DEC-8E77C561A9E6}" type="presOf" srcId="{349090FD-736D-7F4C-B7FA-986DC17AD1AD}" destId="{D723B08A-84FC-3944-BD41-4B8AEB541198}" srcOrd="0" destOrd="0" presId="urn:microsoft.com/office/officeart/2008/layout/LinedList"/>
    <dgm:cxn modelId="{17642369-E3BD-C34C-A164-34A0A3975FC3}" srcId="{2579E40D-6F56-D147-9E0E-11BDDAA058C3}" destId="{70A193EB-389A-9B4B-8AC0-BF620B0080A6}" srcOrd="1" destOrd="0" parTransId="{B127EDB8-9260-DC48-8BF1-CAF112DFC640}" sibTransId="{B2ADDB1F-FFC9-E64D-83F5-354D80DE744D}"/>
    <dgm:cxn modelId="{6250ABE6-474E-CF4C-8F39-2A1B2BE1997B}" type="presOf" srcId="{2579E40D-6F56-D147-9E0E-11BDDAA058C3}" destId="{B272816D-1778-634B-B692-5BAEE1BF0CA2}" srcOrd="0" destOrd="0" presId="urn:microsoft.com/office/officeart/2008/layout/LinedList"/>
    <dgm:cxn modelId="{10DCBEED-980B-2641-938D-F7A09C1BE791}" type="presOf" srcId="{80CDFB86-0EFA-3545-8E6C-5AA1C63743F7}" destId="{DC583308-12F4-ED4C-BC04-5137BAC998D0}" srcOrd="0" destOrd="0" presId="urn:microsoft.com/office/officeart/2008/layout/LinedList"/>
    <dgm:cxn modelId="{D01673D6-E2CF-3446-975D-9D1550F61F60}" type="presParOf" srcId="{B272816D-1778-634B-B692-5BAEE1BF0CA2}" destId="{C09A3A2D-A600-0A48-BB85-634109D92A05}" srcOrd="0" destOrd="0" presId="urn:microsoft.com/office/officeart/2008/layout/LinedList"/>
    <dgm:cxn modelId="{20519715-C5DF-1746-BC52-74D97751F051}" type="presParOf" srcId="{B272816D-1778-634B-B692-5BAEE1BF0CA2}" destId="{E0A2EAD1-DCA8-B741-A2A0-CA3E2DF7555A}" srcOrd="1" destOrd="0" presId="urn:microsoft.com/office/officeart/2008/layout/LinedList"/>
    <dgm:cxn modelId="{0B052F31-4DEE-7945-81B5-BC0863CBD751}" type="presParOf" srcId="{E0A2EAD1-DCA8-B741-A2A0-CA3E2DF7555A}" destId="{D723B08A-84FC-3944-BD41-4B8AEB541198}" srcOrd="0" destOrd="0" presId="urn:microsoft.com/office/officeart/2008/layout/LinedList"/>
    <dgm:cxn modelId="{087F3F3B-D456-D841-93C9-3F263F1BCE75}" type="presParOf" srcId="{E0A2EAD1-DCA8-B741-A2A0-CA3E2DF7555A}" destId="{3466E992-0B94-B34C-9D36-87D4F1CACEF4}" srcOrd="1" destOrd="0" presId="urn:microsoft.com/office/officeart/2008/layout/LinedList"/>
    <dgm:cxn modelId="{6D73E33D-E19E-104E-AEB4-3DCD3D6B7501}" type="presParOf" srcId="{B272816D-1778-634B-B692-5BAEE1BF0CA2}" destId="{CD707F5C-FF59-ED4E-9644-528A75C6797B}" srcOrd="2" destOrd="0" presId="urn:microsoft.com/office/officeart/2008/layout/LinedList"/>
    <dgm:cxn modelId="{4AAA60F4-FE8A-8E43-BC44-C2DE5ADB3A38}" type="presParOf" srcId="{B272816D-1778-634B-B692-5BAEE1BF0CA2}" destId="{16BF8CEA-93BD-2849-9802-E56BA0070B5C}" srcOrd="3" destOrd="0" presId="urn:microsoft.com/office/officeart/2008/layout/LinedList"/>
    <dgm:cxn modelId="{850FF5E6-141C-5E49-AC55-49DB8440EE32}" type="presParOf" srcId="{16BF8CEA-93BD-2849-9802-E56BA0070B5C}" destId="{D923E998-BC30-B545-8EA3-1D2EB07A7829}" srcOrd="0" destOrd="0" presId="urn:microsoft.com/office/officeart/2008/layout/LinedList"/>
    <dgm:cxn modelId="{EBF626B9-28DE-C74A-9808-49BFBED1CCFC}" type="presParOf" srcId="{16BF8CEA-93BD-2849-9802-E56BA0070B5C}" destId="{4B8E5393-5B36-7748-9B36-919D4C4EEC9D}" srcOrd="1" destOrd="0" presId="urn:microsoft.com/office/officeart/2008/layout/LinedList"/>
    <dgm:cxn modelId="{6482449B-74B3-FF49-A9CF-F24E9E8A711D}" type="presParOf" srcId="{B272816D-1778-634B-B692-5BAEE1BF0CA2}" destId="{7F565041-5222-9346-947C-677BE37D6F03}" srcOrd="4" destOrd="0" presId="urn:microsoft.com/office/officeart/2008/layout/LinedList"/>
    <dgm:cxn modelId="{BCD0AC80-6F49-BA48-B254-C86C338B3F6B}" type="presParOf" srcId="{B272816D-1778-634B-B692-5BAEE1BF0CA2}" destId="{D0B8A1EA-00D2-9F42-89A2-55A5CDBCBE38}" srcOrd="5" destOrd="0" presId="urn:microsoft.com/office/officeart/2008/layout/LinedList"/>
    <dgm:cxn modelId="{AA879EE8-DE2B-6D4D-8954-ED0FAF121E55}" type="presParOf" srcId="{D0B8A1EA-00D2-9F42-89A2-55A5CDBCBE38}" destId="{DC583308-12F4-ED4C-BC04-5137BAC998D0}" srcOrd="0" destOrd="0" presId="urn:microsoft.com/office/officeart/2008/layout/LinedList"/>
    <dgm:cxn modelId="{5E6F3832-FBF2-3443-838B-4ED4E6ACE11C}" type="presParOf" srcId="{D0B8A1EA-00D2-9F42-89A2-55A5CDBCBE38}" destId="{5B23248E-D297-F343-91F8-4DA68362C53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1E2E88E-6D19-814E-82AD-026BC438906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ACB53DD4-6BEC-8E4C-BFEE-5ED5BB827D59}">
      <dgm:prSet/>
      <dgm:spPr/>
      <dgm:t>
        <a:bodyPr/>
        <a:lstStyle/>
        <a:p>
          <a:r>
            <a:rPr lang="zh-CN" altLang="en-US" b="0" i="0" u="none"/>
            <a:t>第十六条　房地产价格评估机构应当按照房屋征收评估委托书或者委托合同的约定，向房屋征收部门提供分户的初步评估结果。分户的初步评估结果应当包括评估对象的构成及其基本情况和评估价值。房屋征收部门应当将分户的初步评估结果在征收范围内向被征收人公示。</a:t>
          </a:r>
        </a:p>
      </dgm:t>
    </dgm:pt>
    <dgm:pt modelId="{D5E4C9D6-A586-D94A-BF3C-A63019587742}" type="parTrans" cxnId="{E5367384-93B8-0440-A44A-9E5E1376CD7A}">
      <dgm:prSet/>
      <dgm:spPr/>
      <dgm:t>
        <a:bodyPr/>
        <a:lstStyle/>
        <a:p>
          <a:endParaRPr lang="zh-CN" altLang="en-US"/>
        </a:p>
      </dgm:t>
    </dgm:pt>
    <dgm:pt modelId="{F4887F73-3F36-0A4C-85E9-6ED262D7BABD}" type="sibTrans" cxnId="{E5367384-93B8-0440-A44A-9E5E1376CD7A}">
      <dgm:prSet/>
      <dgm:spPr/>
      <dgm:t>
        <a:bodyPr/>
        <a:lstStyle/>
        <a:p>
          <a:endParaRPr lang="zh-CN" altLang="en-US"/>
        </a:p>
      </dgm:t>
    </dgm:pt>
    <dgm:pt modelId="{657892F9-FE6B-0F43-BC77-98FAFA23F2C1}">
      <dgm:prSet/>
      <dgm:spPr/>
      <dgm:t>
        <a:bodyPr/>
        <a:lstStyle/>
        <a:p>
          <a:r>
            <a:rPr lang="zh-CN" altLang="en-US" b="0" i="0" u="none"/>
            <a:t>公示期间，房地产价格评估机构应当安排注册房地产估价师对分户的初步评估结果进行现场说明解释。存在错误的，房地产价格评估机构应当修正。</a:t>
          </a:r>
        </a:p>
      </dgm:t>
    </dgm:pt>
    <dgm:pt modelId="{405C4486-7534-E943-B004-B2FF7979EB72}" type="parTrans" cxnId="{7930F9F5-6642-1A42-9B69-B00D4B399795}">
      <dgm:prSet/>
      <dgm:spPr/>
      <dgm:t>
        <a:bodyPr/>
        <a:lstStyle/>
        <a:p>
          <a:endParaRPr lang="zh-CN" altLang="en-US"/>
        </a:p>
      </dgm:t>
    </dgm:pt>
    <dgm:pt modelId="{913B174B-E181-524A-A843-B7588B891381}" type="sibTrans" cxnId="{7930F9F5-6642-1A42-9B69-B00D4B399795}">
      <dgm:prSet/>
      <dgm:spPr/>
      <dgm:t>
        <a:bodyPr/>
        <a:lstStyle/>
        <a:p>
          <a:endParaRPr lang="zh-CN" altLang="en-US"/>
        </a:p>
      </dgm:t>
    </dgm:pt>
    <dgm:pt modelId="{8553C81F-7DE7-9644-B7A1-D6E1253D0538}" type="pres">
      <dgm:prSet presAssocID="{81E2E88E-6D19-814E-82AD-026BC438906F}" presName="vert0" presStyleCnt="0">
        <dgm:presLayoutVars>
          <dgm:dir/>
          <dgm:animOne val="branch"/>
          <dgm:animLvl val="lvl"/>
        </dgm:presLayoutVars>
      </dgm:prSet>
      <dgm:spPr/>
    </dgm:pt>
    <dgm:pt modelId="{C8B75FE0-11AC-C94F-8F13-F4D11CE7F86C}" type="pres">
      <dgm:prSet presAssocID="{ACB53DD4-6BEC-8E4C-BFEE-5ED5BB827D59}" presName="thickLine" presStyleLbl="alignNode1" presStyleIdx="0" presStyleCnt="2"/>
      <dgm:spPr/>
    </dgm:pt>
    <dgm:pt modelId="{EEEBEDFE-D085-E849-9DFE-02DEBD79D703}" type="pres">
      <dgm:prSet presAssocID="{ACB53DD4-6BEC-8E4C-BFEE-5ED5BB827D59}" presName="horz1" presStyleCnt="0"/>
      <dgm:spPr/>
    </dgm:pt>
    <dgm:pt modelId="{83C5F28B-D3E4-8248-A095-DFC2B223A59F}" type="pres">
      <dgm:prSet presAssocID="{ACB53DD4-6BEC-8E4C-BFEE-5ED5BB827D59}" presName="tx1" presStyleLbl="revTx" presStyleIdx="0" presStyleCnt="2"/>
      <dgm:spPr/>
    </dgm:pt>
    <dgm:pt modelId="{FF67E298-D22F-6B49-9C7C-4FDD9CE5E65C}" type="pres">
      <dgm:prSet presAssocID="{ACB53DD4-6BEC-8E4C-BFEE-5ED5BB827D59}" presName="vert1" presStyleCnt="0"/>
      <dgm:spPr/>
    </dgm:pt>
    <dgm:pt modelId="{F5B10704-18F9-2E45-A038-B6CEA62780F4}" type="pres">
      <dgm:prSet presAssocID="{657892F9-FE6B-0F43-BC77-98FAFA23F2C1}" presName="thickLine" presStyleLbl="alignNode1" presStyleIdx="1" presStyleCnt="2"/>
      <dgm:spPr/>
    </dgm:pt>
    <dgm:pt modelId="{81246CF5-5EFC-9742-9068-5ACAC8AB41C4}" type="pres">
      <dgm:prSet presAssocID="{657892F9-FE6B-0F43-BC77-98FAFA23F2C1}" presName="horz1" presStyleCnt="0"/>
      <dgm:spPr/>
    </dgm:pt>
    <dgm:pt modelId="{02785677-40E1-D24A-BEE8-5445C3EA228C}" type="pres">
      <dgm:prSet presAssocID="{657892F9-FE6B-0F43-BC77-98FAFA23F2C1}" presName="tx1" presStyleLbl="revTx" presStyleIdx="1" presStyleCnt="2"/>
      <dgm:spPr/>
    </dgm:pt>
    <dgm:pt modelId="{111F93B8-0681-9D48-BEA1-6194B33830E7}" type="pres">
      <dgm:prSet presAssocID="{657892F9-FE6B-0F43-BC77-98FAFA23F2C1}" presName="vert1" presStyleCnt="0"/>
      <dgm:spPr/>
    </dgm:pt>
  </dgm:ptLst>
  <dgm:cxnLst>
    <dgm:cxn modelId="{E5367384-93B8-0440-A44A-9E5E1376CD7A}" srcId="{81E2E88E-6D19-814E-82AD-026BC438906F}" destId="{ACB53DD4-6BEC-8E4C-BFEE-5ED5BB827D59}" srcOrd="0" destOrd="0" parTransId="{D5E4C9D6-A586-D94A-BF3C-A63019587742}" sibTransId="{F4887F73-3F36-0A4C-85E9-6ED262D7BABD}"/>
    <dgm:cxn modelId="{00916DAD-83B5-6644-93F1-863F92265870}" type="presOf" srcId="{ACB53DD4-6BEC-8E4C-BFEE-5ED5BB827D59}" destId="{83C5F28B-D3E4-8248-A095-DFC2B223A59F}" srcOrd="0" destOrd="0" presId="urn:microsoft.com/office/officeart/2008/layout/LinedList"/>
    <dgm:cxn modelId="{063971B8-DECA-254B-83B7-FCDD33E475C6}" type="presOf" srcId="{81E2E88E-6D19-814E-82AD-026BC438906F}" destId="{8553C81F-7DE7-9644-B7A1-D6E1253D0538}" srcOrd="0" destOrd="0" presId="urn:microsoft.com/office/officeart/2008/layout/LinedList"/>
    <dgm:cxn modelId="{02B746E8-F0FF-294E-BFF0-1FDBC7B4BB19}" type="presOf" srcId="{657892F9-FE6B-0F43-BC77-98FAFA23F2C1}" destId="{02785677-40E1-D24A-BEE8-5445C3EA228C}" srcOrd="0" destOrd="0" presId="urn:microsoft.com/office/officeart/2008/layout/LinedList"/>
    <dgm:cxn modelId="{7930F9F5-6642-1A42-9B69-B00D4B399795}" srcId="{81E2E88E-6D19-814E-82AD-026BC438906F}" destId="{657892F9-FE6B-0F43-BC77-98FAFA23F2C1}" srcOrd="1" destOrd="0" parTransId="{405C4486-7534-E943-B004-B2FF7979EB72}" sibTransId="{913B174B-E181-524A-A843-B7588B891381}"/>
    <dgm:cxn modelId="{2E974BA3-5050-174F-9CF4-C26450CB6745}" type="presParOf" srcId="{8553C81F-7DE7-9644-B7A1-D6E1253D0538}" destId="{C8B75FE0-11AC-C94F-8F13-F4D11CE7F86C}" srcOrd="0" destOrd="0" presId="urn:microsoft.com/office/officeart/2008/layout/LinedList"/>
    <dgm:cxn modelId="{2ACF4F39-61B5-8545-8E3B-9E67B496B958}" type="presParOf" srcId="{8553C81F-7DE7-9644-B7A1-D6E1253D0538}" destId="{EEEBEDFE-D085-E849-9DFE-02DEBD79D703}" srcOrd="1" destOrd="0" presId="urn:microsoft.com/office/officeart/2008/layout/LinedList"/>
    <dgm:cxn modelId="{46E501DC-8F75-E949-81F6-EB45FE585A14}" type="presParOf" srcId="{EEEBEDFE-D085-E849-9DFE-02DEBD79D703}" destId="{83C5F28B-D3E4-8248-A095-DFC2B223A59F}" srcOrd="0" destOrd="0" presId="urn:microsoft.com/office/officeart/2008/layout/LinedList"/>
    <dgm:cxn modelId="{5F979B9F-5666-E649-8108-7CF2B4996283}" type="presParOf" srcId="{EEEBEDFE-D085-E849-9DFE-02DEBD79D703}" destId="{FF67E298-D22F-6B49-9C7C-4FDD9CE5E65C}" srcOrd="1" destOrd="0" presId="urn:microsoft.com/office/officeart/2008/layout/LinedList"/>
    <dgm:cxn modelId="{A0D1D539-1B38-D844-BED7-625EF28E23BC}" type="presParOf" srcId="{8553C81F-7DE7-9644-B7A1-D6E1253D0538}" destId="{F5B10704-18F9-2E45-A038-B6CEA62780F4}" srcOrd="2" destOrd="0" presId="urn:microsoft.com/office/officeart/2008/layout/LinedList"/>
    <dgm:cxn modelId="{574DAFF5-CBBF-5F4E-A999-2BD8E920E7F1}" type="presParOf" srcId="{8553C81F-7DE7-9644-B7A1-D6E1253D0538}" destId="{81246CF5-5EFC-9742-9068-5ACAC8AB41C4}" srcOrd="3" destOrd="0" presId="urn:microsoft.com/office/officeart/2008/layout/LinedList"/>
    <dgm:cxn modelId="{0889661D-A106-9444-8ADA-9087B7AF8838}" type="presParOf" srcId="{81246CF5-5EFC-9742-9068-5ACAC8AB41C4}" destId="{02785677-40E1-D24A-BEE8-5445C3EA228C}" srcOrd="0" destOrd="0" presId="urn:microsoft.com/office/officeart/2008/layout/LinedList"/>
    <dgm:cxn modelId="{25D6127E-937E-1842-9EB6-F418FAEFE821}" type="presParOf" srcId="{81246CF5-5EFC-9742-9068-5ACAC8AB41C4}" destId="{111F93B8-0681-9D48-BEA1-6194B33830E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FADCC61-FE22-4242-9738-A3E54A7049A4}"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953FDC66-12D0-5F43-8568-42E459C9F51D}">
      <dgm:prSet/>
      <dgm:spPr/>
      <dgm:t>
        <a:bodyPr/>
        <a:lstStyle/>
        <a:p>
          <a:r>
            <a:rPr lang="zh-CN" altLang="en-US" b="0" i="0" u="none"/>
            <a:t>第十七条　分户初步评估结果公示期满后，房地产价格评估机构应当向房屋征收部门提供委托评估范围内被征收房屋的整体评估报告和分户评估报告。房屋征收部门应当向被征收人转交分户评估报告。</a:t>
          </a:r>
        </a:p>
      </dgm:t>
    </dgm:pt>
    <dgm:pt modelId="{EB2D7CBD-6CCF-2044-AC56-40ED17E28117}" type="parTrans" cxnId="{0E37A0AC-6D13-F740-ABEF-D4F0D3CB81B5}">
      <dgm:prSet/>
      <dgm:spPr/>
      <dgm:t>
        <a:bodyPr/>
        <a:lstStyle/>
        <a:p>
          <a:endParaRPr lang="zh-CN" altLang="en-US"/>
        </a:p>
      </dgm:t>
    </dgm:pt>
    <dgm:pt modelId="{2265A154-F0BF-D642-BE78-FCF084E3D442}" type="sibTrans" cxnId="{0E37A0AC-6D13-F740-ABEF-D4F0D3CB81B5}">
      <dgm:prSet/>
      <dgm:spPr/>
      <dgm:t>
        <a:bodyPr/>
        <a:lstStyle/>
        <a:p>
          <a:endParaRPr lang="zh-CN" altLang="en-US"/>
        </a:p>
      </dgm:t>
    </dgm:pt>
    <dgm:pt modelId="{0678B1D5-59C7-2041-AB1C-D2044DBC8C57}">
      <dgm:prSet/>
      <dgm:spPr/>
      <dgm:t>
        <a:bodyPr/>
        <a:lstStyle/>
        <a:p>
          <a:r>
            <a:rPr lang="zh-CN" altLang="en-US" b="0" i="0" u="none"/>
            <a:t>整体评估报告和分户评估报告应当由负责房屋征收评估项目的两名以上注册房地产估价师签字，并加盖房地产价格评估机构公章。不得以印章代替签字。</a:t>
          </a:r>
        </a:p>
      </dgm:t>
    </dgm:pt>
    <dgm:pt modelId="{1DC01F8B-FA95-A249-9FA0-F99DC97773E3}" type="parTrans" cxnId="{1F0ABF40-B639-D342-AB0F-D052E4A1643F}">
      <dgm:prSet/>
      <dgm:spPr/>
      <dgm:t>
        <a:bodyPr/>
        <a:lstStyle/>
        <a:p>
          <a:endParaRPr lang="zh-CN" altLang="en-US"/>
        </a:p>
      </dgm:t>
    </dgm:pt>
    <dgm:pt modelId="{5F3A6132-B4CE-0248-8B46-9FA69F750D57}" type="sibTrans" cxnId="{1F0ABF40-B639-D342-AB0F-D052E4A1643F}">
      <dgm:prSet/>
      <dgm:spPr/>
      <dgm:t>
        <a:bodyPr/>
        <a:lstStyle/>
        <a:p>
          <a:endParaRPr lang="zh-CN" altLang="en-US"/>
        </a:p>
      </dgm:t>
    </dgm:pt>
    <dgm:pt modelId="{DE1BDF47-C7DC-D546-AAF0-B0D2F552FBC7}" type="pres">
      <dgm:prSet presAssocID="{FFADCC61-FE22-4242-9738-A3E54A7049A4}" presName="vert0" presStyleCnt="0">
        <dgm:presLayoutVars>
          <dgm:dir/>
          <dgm:animOne val="branch"/>
          <dgm:animLvl val="lvl"/>
        </dgm:presLayoutVars>
      </dgm:prSet>
      <dgm:spPr/>
    </dgm:pt>
    <dgm:pt modelId="{B3A6F2A4-A3A6-A54C-B2B9-8510B47D7076}" type="pres">
      <dgm:prSet presAssocID="{953FDC66-12D0-5F43-8568-42E459C9F51D}" presName="thickLine" presStyleLbl="alignNode1" presStyleIdx="0" presStyleCnt="2"/>
      <dgm:spPr/>
    </dgm:pt>
    <dgm:pt modelId="{82AC8F64-1C1E-8644-8AF2-832E7CDE14FE}" type="pres">
      <dgm:prSet presAssocID="{953FDC66-12D0-5F43-8568-42E459C9F51D}" presName="horz1" presStyleCnt="0"/>
      <dgm:spPr/>
    </dgm:pt>
    <dgm:pt modelId="{180FC656-5C8C-624C-BCC6-80FA058F99D5}" type="pres">
      <dgm:prSet presAssocID="{953FDC66-12D0-5F43-8568-42E459C9F51D}" presName="tx1" presStyleLbl="revTx" presStyleIdx="0" presStyleCnt="2"/>
      <dgm:spPr/>
    </dgm:pt>
    <dgm:pt modelId="{30E4C9C7-D46C-CE4E-B02C-3D49C324737F}" type="pres">
      <dgm:prSet presAssocID="{953FDC66-12D0-5F43-8568-42E459C9F51D}" presName="vert1" presStyleCnt="0"/>
      <dgm:spPr/>
    </dgm:pt>
    <dgm:pt modelId="{700DB709-AAEE-CE49-A969-404A1312617B}" type="pres">
      <dgm:prSet presAssocID="{0678B1D5-59C7-2041-AB1C-D2044DBC8C57}" presName="thickLine" presStyleLbl="alignNode1" presStyleIdx="1" presStyleCnt="2"/>
      <dgm:spPr/>
    </dgm:pt>
    <dgm:pt modelId="{F973A09D-685C-AA4A-94DC-4D3FAFA688F5}" type="pres">
      <dgm:prSet presAssocID="{0678B1D5-59C7-2041-AB1C-D2044DBC8C57}" presName="horz1" presStyleCnt="0"/>
      <dgm:spPr/>
    </dgm:pt>
    <dgm:pt modelId="{34AC4503-4B7C-2B48-8BEB-98910870B253}" type="pres">
      <dgm:prSet presAssocID="{0678B1D5-59C7-2041-AB1C-D2044DBC8C57}" presName="tx1" presStyleLbl="revTx" presStyleIdx="1" presStyleCnt="2"/>
      <dgm:spPr/>
    </dgm:pt>
    <dgm:pt modelId="{8C745EE6-0DD5-064C-9B2E-985110E75A8F}" type="pres">
      <dgm:prSet presAssocID="{0678B1D5-59C7-2041-AB1C-D2044DBC8C57}" presName="vert1" presStyleCnt="0"/>
      <dgm:spPr/>
    </dgm:pt>
  </dgm:ptLst>
  <dgm:cxnLst>
    <dgm:cxn modelId="{1F0ABF40-B639-D342-AB0F-D052E4A1643F}" srcId="{FFADCC61-FE22-4242-9738-A3E54A7049A4}" destId="{0678B1D5-59C7-2041-AB1C-D2044DBC8C57}" srcOrd="1" destOrd="0" parTransId="{1DC01F8B-FA95-A249-9FA0-F99DC97773E3}" sibTransId="{5F3A6132-B4CE-0248-8B46-9FA69F750D57}"/>
    <dgm:cxn modelId="{B37ADB9F-9579-194E-8D6D-F4B5D5B830F4}" type="presOf" srcId="{FFADCC61-FE22-4242-9738-A3E54A7049A4}" destId="{DE1BDF47-C7DC-D546-AAF0-B0D2F552FBC7}" srcOrd="0" destOrd="0" presId="urn:microsoft.com/office/officeart/2008/layout/LinedList"/>
    <dgm:cxn modelId="{AB720EA9-BE0D-624E-A133-2BBCC7822D2E}" type="presOf" srcId="{0678B1D5-59C7-2041-AB1C-D2044DBC8C57}" destId="{34AC4503-4B7C-2B48-8BEB-98910870B253}" srcOrd="0" destOrd="0" presId="urn:microsoft.com/office/officeart/2008/layout/LinedList"/>
    <dgm:cxn modelId="{0E37A0AC-6D13-F740-ABEF-D4F0D3CB81B5}" srcId="{FFADCC61-FE22-4242-9738-A3E54A7049A4}" destId="{953FDC66-12D0-5F43-8568-42E459C9F51D}" srcOrd="0" destOrd="0" parTransId="{EB2D7CBD-6CCF-2044-AC56-40ED17E28117}" sibTransId="{2265A154-F0BF-D642-BE78-FCF084E3D442}"/>
    <dgm:cxn modelId="{FE8A96E7-2AC6-424B-92C3-E07FFF304B9C}" type="presOf" srcId="{953FDC66-12D0-5F43-8568-42E459C9F51D}" destId="{180FC656-5C8C-624C-BCC6-80FA058F99D5}" srcOrd="0" destOrd="0" presId="urn:microsoft.com/office/officeart/2008/layout/LinedList"/>
    <dgm:cxn modelId="{8F9AA103-71FE-C64A-8142-FA29EEFA64DB}" type="presParOf" srcId="{DE1BDF47-C7DC-D546-AAF0-B0D2F552FBC7}" destId="{B3A6F2A4-A3A6-A54C-B2B9-8510B47D7076}" srcOrd="0" destOrd="0" presId="urn:microsoft.com/office/officeart/2008/layout/LinedList"/>
    <dgm:cxn modelId="{CA15FC2B-9066-814E-8E56-B391D64F9E09}" type="presParOf" srcId="{DE1BDF47-C7DC-D546-AAF0-B0D2F552FBC7}" destId="{82AC8F64-1C1E-8644-8AF2-832E7CDE14FE}" srcOrd="1" destOrd="0" presId="urn:microsoft.com/office/officeart/2008/layout/LinedList"/>
    <dgm:cxn modelId="{55A9601F-3684-6846-8B72-D12768332007}" type="presParOf" srcId="{82AC8F64-1C1E-8644-8AF2-832E7CDE14FE}" destId="{180FC656-5C8C-624C-BCC6-80FA058F99D5}" srcOrd="0" destOrd="0" presId="urn:microsoft.com/office/officeart/2008/layout/LinedList"/>
    <dgm:cxn modelId="{3F0946AD-1306-8246-8B53-64BB2BC05D67}" type="presParOf" srcId="{82AC8F64-1C1E-8644-8AF2-832E7CDE14FE}" destId="{30E4C9C7-D46C-CE4E-B02C-3D49C324737F}" srcOrd="1" destOrd="0" presId="urn:microsoft.com/office/officeart/2008/layout/LinedList"/>
    <dgm:cxn modelId="{8DD0E0DD-D93C-6A48-8288-4D819EA33F5A}" type="presParOf" srcId="{DE1BDF47-C7DC-D546-AAF0-B0D2F552FBC7}" destId="{700DB709-AAEE-CE49-A969-404A1312617B}" srcOrd="2" destOrd="0" presId="urn:microsoft.com/office/officeart/2008/layout/LinedList"/>
    <dgm:cxn modelId="{34238A75-F845-D047-839F-EDDB5782540C}" type="presParOf" srcId="{DE1BDF47-C7DC-D546-AAF0-B0D2F552FBC7}" destId="{F973A09D-685C-AA4A-94DC-4D3FAFA688F5}" srcOrd="3" destOrd="0" presId="urn:microsoft.com/office/officeart/2008/layout/LinedList"/>
    <dgm:cxn modelId="{572FC382-83B2-9348-AB8B-75BFBFC01208}" type="presParOf" srcId="{F973A09D-685C-AA4A-94DC-4D3FAFA688F5}" destId="{34AC4503-4B7C-2B48-8BEB-98910870B253}" srcOrd="0" destOrd="0" presId="urn:microsoft.com/office/officeart/2008/layout/LinedList"/>
    <dgm:cxn modelId="{4EF2D4AF-256B-3541-9E69-26D6A454B9D3}" type="presParOf" srcId="{F973A09D-685C-AA4A-94DC-4D3FAFA688F5}" destId="{8C745EE6-0DD5-064C-9B2E-985110E75A8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C21FDE9-4C43-2B4D-8458-F45419F9063C}"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zh-CN" altLang="en-US"/>
        </a:p>
      </dgm:t>
    </dgm:pt>
    <dgm:pt modelId="{634D2DA5-7C43-E040-867A-1B8496567DA5}">
      <dgm:prSet/>
      <dgm:spPr/>
      <dgm:t>
        <a:bodyPr/>
        <a:lstStyle/>
        <a:p>
          <a:r>
            <a:rPr lang="zh-CN" altLang="en-US" b="0" i="0" u="none"/>
            <a:t>第十八条　房屋征收评估业务完成后，房地产价格评估机构应当将评估报告及相关资料立卷、归档保管。</a:t>
          </a:r>
        </a:p>
      </dgm:t>
    </dgm:pt>
    <dgm:pt modelId="{AD24DA97-42D7-B949-8521-0E104BB86230}" type="parTrans" cxnId="{B822BCC4-0693-6647-A9B9-97D11410970D}">
      <dgm:prSet/>
      <dgm:spPr/>
      <dgm:t>
        <a:bodyPr/>
        <a:lstStyle/>
        <a:p>
          <a:endParaRPr lang="zh-CN" altLang="en-US"/>
        </a:p>
      </dgm:t>
    </dgm:pt>
    <dgm:pt modelId="{2FA3D3D7-9268-5A46-9466-8EEF6741849B}" type="sibTrans" cxnId="{B822BCC4-0693-6647-A9B9-97D11410970D}">
      <dgm:prSet/>
      <dgm:spPr/>
      <dgm:t>
        <a:bodyPr/>
        <a:lstStyle/>
        <a:p>
          <a:endParaRPr lang="zh-CN" altLang="en-US"/>
        </a:p>
      </dgm:t>
    </dgm:pt>
    <dgm:pt modelId="{BE2D7A78-5BD2-1745-8D78-1085F61D6E32}">
      <dgm:prSet/>
      <dgm:spPr/>
      <dgm:t>
        <a:bodyPr/>
        <a:lstStyle/>
        <a:p>
          <a:r>
            <a:rPr lang="zh-CN" altLang="en-US" b="0" i="0" u="none"/>
            <a:t>第十九条　被征收人或者房屋征收部门对评估报告有疑问的，出具评估报告的房地产价格评估机构应当向其作出解释和说明。</a:t>
          </a:r>
        </a:p>
      </dgm:t>
    </dgm:pt>
    <dgm:pt modelId="{78A3D378-5BA7-BE41-AC0A-780CB38BB2D3}" type="parTrans" cxnId="{502F77EA-DF5C-0A4B-BA9E-C0B39026E900}">
      <dgm:prSet/>
      <dgm:spPr/>
      <dgm:t>
        <a:bodyPr/>
        <a:lstStyle/>
        <a:p>
          <a:endParaRPr lang="zh-CN" altLang="en-US"/>
        </a:p>
      </dgm:t>
    </dgm:pt>
    <dgm:pt modelId="{1525ACAB-905F-1740-9C0C-F1CEAD7C412F}" type="sibTrans" cxnId="{502F77EA-DF5C-0A4B-BA9E-C0B39026E900}">
      <dgm:prSet/>
      <dgm:spPr/>
      <dgm:t>
        <a:bodyPr/>
        <a:lstStyle/>
        <a:p>
          <a:endParaRPr lang="zh-CN" altLang="en-US"/>
        </a:p>
      </dgm:t>
    </dgm:pt>
    <dgm:pt modelId="{845E4E9B-255C-A34C-8895-6BC569E3A78B}">
      <dgm:prSet/>
      <dgm:spPr/>
      <dgm:t>
        <a:bodyPr/>
        <a:lstStyle/>
        <a:p>
          <a:r>
            <a:rPr lang="zh-CN" altLang="en-US" b="0" i="0" u="none"/>
            <a:t>第二十条　被征收人或者房屋征收部门对评估结果有异议的，应当自收到评估报告之日起</a:t>
          </a:r>
          <a:r>
            <a:rPr lang="en-US" altLang="zh-CN" b="0" i="0" u="none"/>
            <a:t>10</a:t>
          </a:r>
          <a:r>
            <a:rPr lang="zh-CN" altLang="en-US" b="0" i="0" u="none"/>
            <a:t>日内，向房地产价格评估机构申请复核评估。</a:t>
          </a:r>
        </a:p>
      </dgm:t>
    </dgm:pt>
    <dgm:pt modelId="{27A288DE-F81A-BC48-9F04-896CCE37C64D}" type="parTrans" cxnId="{AE336B5A-57FB-2D4C-8DDC-1686E05536AA}">
      <dgm:prSet/>
      <dgm:spPr/>
      <dgm:t>
        <a:bodyPr/>
        <a:lstStyle/>
        <a:p>
          <a:endParaRPr lang="zh-CN" altLang="en-US"/>
        </a:p>
      </dgm:t>
    </dgm:pt>
    <dgm:pt modelId="{B9C404DC-0532-AF47-A1BF-C700C8548FBB}" type="sibTrans" cxnId="{AE336B5A-57FB-2D4C-8DDC-1686E05536AA}">
      <dgm:prSet/>
      <dgm:spPr/>
      <dgm:t>
        <a:bodyPr/>
        <a:lstStyle/>
        <a:p>
          <a:endParaRPr lang="zh-CN" altLang="en-US"/>
        </a:p>
      </dgm:t>
    </dgm:pt>
    <dgm:pt modelId="{C0935D42-F0C3-414E-B5F8-11FF599BDC21}">
      <dgm:prSet/>
      <dgm:spPr/>
      <dgm:t>
        <a:bodyPr/>
        <a:lstStyle/>
        <a:p>
          <a:r>
            <a:rPr lang="zh-CN" altLang="en-US" b="0" i="0" u="none"/>
            <a:t>申请复核评估的，应当向原房地产价格评估机构提出书面复核评估申请，并指出评估报告存在的问题。</a:t>
          </a:r>
        </a:p>
      </dgm:t>
    </dgm:pt>
    <dgm:pt modelId="{ABDDFD4B-1348-3D4F-AE26-C50B3A0E0191}" type="parTrans" cxnId="{B80159DB-9166-474A-8091-CF32D4CD1A53}">
      <dgm:prSet/>
      <dgm:spPr/>
      <dgm:t>
        <a:bodyPr/>
        <a:lstStyle/>
        <a:p>
          <a:endParaRPr lang="zh-CN" altLang="en-US"/>
        </a:p>
      </dgm:t>
    </dgm:pt>
    <dgm:pt modelId="{49A5F3A5-FF84-4849-9357-016048CE3AD4}" type="sibTrans" cxnId="{B80159DB-9166-474A-8091-CF32D4CD1A53}">
      <dgm:prSet/>
      <dgm:spPr/>
      <dgm:t>
        <a:bodyPr/>
        <a:lstStyle/>
        <a:p>
          <a:endParaRPr lang="zh-CN" altLang="en-US"/>
        </a:p>
      </dgm:t>
    </dgm:pt>
    <dgm:pt modelId="{8FF61A9E-7F0D-4046-A689-3EB2C3CE0934}">
      <dgm:prSet/>
      <dgm:spPr/>
      <dgm:t>
        <a:bodyPr/>
        <a:lstStyle/>
        <a:p>
          <a:r>
            <a:rPr lang="zh-CN" altLang="en-US" b="0" i="0" u="none"/>
            <a:t>第二十一条　原房地产价格评估机构应当自收到书面复核评估申请之日起</a:t>
          </a:r>
          <a:r>
            <a:rPr lang="en-US" altLang="zh-CN" b="0" i="0" u="none"/>
            <a:t>10</a:t>
          </a:r>
          <a:r>
            <a:rPr lang="zh-CN" altLang="en-US" b="0" i="0" u="none"/>
            <a:t>日内对评估结果进行复核。复核后，改变原评估结果的，应当重新出具评估报告；评估结果没有改变的，应当书面告知复核评估申请人。</a:t>
          </a:r>
        </a:p>
      </dgm:t>
    </dgm:pt>
    <dgm:pt modelId="{0D2F80E5-CAD1-154E-B1A1-AA833C58FD60}" type="parTrans" cxnId="{14375D4C-CBA2-D34F-B1A1-350496966A8A}">
      <dgm:prSet/>
      <dgm:spPr/>
      <dgm:t>
        <a:bodyPr/>
        <a:lstStyle/>
        <a:p>
          <a:endParaRPr lang="zh-CN" altLang="en-US"/>
        </a:p>
      </dgm:t>
    </dgm:pt>
    <dgm:pt modelId="{84FAC3EB-9EC9-574A-AB85-D9896B6D4B0A}" type="sibTrans" cxnId="{14375D4C-CBA2-D34F-B1A1-350496966A8A}">
      <dgm:prSet/>
      <dgm:spPr/>
      <dgm:t>
        <a:bodyPr/>
        <a:lstStyle/>
        <a:p>
          <a:endParaRPr lang="zh-CN" altLang="en-US"/>
        </a:p>
      </dgm:t>
    </dgm:pt>
    <dgm:pt modelId="{9AB1E377-8C30-084A-A715-A527DE9B89C1}">
      <dgm:prSet/>
      <dgm:spPr/>
      <dgm:t>
        <a:bodyPr/>
        <a:lstStyle/>
        <a:p>
          <a:r>
            <a:rPr lang="zh-CN" altLang="en-US" b="0" i="0" u="none"/>
            <a:t>第二十二条　被征收人或者房屋征收部门对原房地产价格评估机构的复核结果有异议的，应当自收到复核结果之日起</a:t>
          </a:r>
          <a:r>
            <a:rPr lang="en-US" altLang="zh-CN" b="0" i="0" u="none"/>
            <a:t>10</a:t>
          </a:r>
          <a:r>
            <a:rPr lang="zh-CN" altLang="en-US" b="0" i="0" u="none"/>
            <a:t>日内，向被征收房屋所在地评估专家委员会申请鉴定。被征收人对补偿仍有异议的，按照</a:t>
          </a:r>
          <a:r>
            <a:rPr lang="en-US" altLang="zh-CN" b="0" i="0" u="none"/>
            <a:t>《</a:t>
          </a:r>
          <a:r>
            <a:rPr lang="zh-CN" altLang="en-US" b="0" i="0" u="none"/>
            <a:t>国有土地上房屋征收与补偿条例</a:t>
          </a:r>
          <a:r>
            <a:rPr lang="en-US" altLang="zh-CN" b="0" i="0" u="none"/>
            <a:t>》</a:t>
          </a:r>
          <a:r>
            <a:rPr lang="zh-CN" altLang="en-US" b="0" i="0" u="none"/>
            <a:t>第二十六条规定处理。</a:t>
          </a:r>
        </a:p>
      </dgm:t>
    </dgm:pt>
    <dgm:pt modelId="{A49028AC-C62C-3E46-BE03-87E9F3B80CEF}" type="parTrans" cxnId="{99B0750B-6058-A04F-86F2-CC66C22121E3}">
      <dgm:prSet/>
      <dgm:spPr/>
      <dgm:t>
        <a:bodyPr/>
        <a:lstStyle/>
        <a:p>
          <a:endParaRPr lang="zh-CN" altLang="en-US"/>
        </a:p>
      </dgm:t>
    </dgm:pt>
    <dgm:pt modelId="{8D4CDC37-814A-AF44-9A92-31446AEAC5CF}" type="sibTrans" cxnId="{99B0750B-6058-A04F-86F2-CC66C22121E3}">
      <dgm:prSet/>
      <dgm:spPr/>
      <dgm:t>
        <a:bodyPr/>
        <a:lstStyle/>
        <a:p>
          <a:endParaRPr lang="zh-CN" altLang="en-US"/>
        </a:p>
      </dgm:t>
    </dgm:pt>
    <dgm:pt modelId="{3AF1AA17-51E3-224D-809B-75B1007743D9}" type="pres">
      <dgm:prSet presAssocID="{4C21FDE9-4C43-2B4D-8458-F45419F9063C}" presName="vert0" presStyleCnt="0">
        <dgm:presLayoutVars>
          <dgm:dir/>
          <dgm:animOne val="branch"/>
          <dgm:animLvl val="lvl"/>
        </dgm:presLayoutVars>
      </dgm:prSet>
      <dgm:spPr/>
    </dgm:pt>
    <dgm:pt modelId="{17869245-1462-6B4A-90FD-B170C42169F8}" type="pres">
      <dgm:prSet presAssocID="{634D2DA5-7C43-E040-867A-1B8496567DA5}" presName="thickLine" presStyleLbl="alignNode1" presStyleIdx="0" presStyleCnt="6"/>
      <dgm:spPr/>
    </dgm:pt>
    <dgm:pt modelId="{242127C3-9E8A-6E4C-99FE-769160969E9A}" type="pres">
      <dgm:prSet presAssocID="{634D2DA5-7C43-E040-867A-1B8496567DA5}" presName="horz1" presStyleCnt="0"/>
      <dgm:spPr/>
    </dgm:pt>
    <dgm:pt modelId="{FAB058F9-CCB5-7642-9EBB-84348A5ABC85}" type="pres">
      <dgm:prSet presAssocID="{634D2DA5-7C43-E040-867A-1B8496567DA5}" presName="tx1" presStyleLbl="revTx" presStyleIdx="0" presStyleCnt="6"/>
      <dgm:spPr/>
    </dgm:pt>
    <dgm:pt modelId="{386E3559-DFFD-3C43-8152-B8F1F84D3956}" type="pres">
      <dgm:prSet presAssocID="{634D2DA5-7C43-E040-867A-1B8496567DA5}" presName="vert1" presStyleCnt="0"/>
      <dgm:spPr/>
    </dgm:pt>
    <dgm:pt modelId="{4AB106AF-E386-7542-BA79-51B732FC5306}" type="pres">
      <dgm:prSet presAssocID="{BE2D7A78-5BD2-1745-8D78-1085F61D6E32}" presName="thickLine" presStyleLbl="alignNode1" presStyleIdx="1" presStyleCnt="6"/>
      <dgm:spPr/>
    </dgm:pt>
    <dgm:pt modelId="{D96B49F4-E87D-0145-B5DC-BBA0C47EB47E}" type="pres">
      <dgm:prSet presAssocID="{BE2D7A78-5BD2-1745-8D78-1085F61D6E32}" presName="horz1" presStyleCnt="0"/>
      <dgm:spPr/>
    </dgm:pt>
    <dgm:pt modelId="{BE9F084F-C05E-2D4F-BBD1-6E1198A833DC}" type="pres">
      <dgm:prSet presAssocID="{BE2D7A78-5BD2-1745-8D78-1085F61D6E32}" presName="tx1" presStyleLbl="revTx" presStyleIdx="1" presStyleCnt="6"/>
      <dgm:spPr/>
    </dgm:pt>
    <dgm:pt modelId="{78722167-7FAE-804A-986F-CEA76613D82D}" type="pres">
      <dgm:prSet presAssocID="{BE2D7A78-5BD2-1745-8D78-1085F61D6E32}" presName="vert1" presStyleCnt="0"/>
      <dgm:spPr/>
    </dgm:pt>
    <dgm:pt modelId="{251DB1CE-FCC2-984F-82D4-6AF1C0D6A4D1}" type="pres">
      <dgm:prSet presAssocID="{845E4E9B-255C-A34C-8895-6BC569E3A78B}" presName="thickLine" presStyleLbl="alignNode1" presStyleIdx="2" presStyleCnt="6"/>
      <dgm:spPr/>
    </dgm:pt>
    <dgm:pt modelId="{0CBDD2E5-D694-DF45-8769-7B96066A0F32}" type="pres">
      <dgm:prSet presAssocID="{845E4E9B-255C-A34C-8895-6BC569E3A78B}" presName="horz1" presStyleCnt="0"/>
      <dgm:spPr/>
    </dgm:pt>
    <dgm:pt modelId="{E282FEA4-F50B-C84D-85EA-65881C9EA813}" type="pres">
      <dgm:prSet presAssocID="{845E4E9B-255C-A34C-8895-6BC569E3A78B}" presName="tx1" presStyleLbl="revTx" presStyleIdx="2" presStyleCnt="6"/>
      <dgm:spPr/>
    </dgm:pt>
    <dgm:pt modelId="{97A4CDF9-60EC-2648-81DA-8E976ADC74F7}" type="pres">
      <dgm:prSet presAssocID="{845E4E9B-255C-A34C-8895-6BC569E3A78B}" presName="vert1" presStyleCnt="0"/>
      <dgm:spPr/>
    </dgm:pt>
    <dgm:pt modelId="{27150338-ED1D-9348-8C1F-1B5A4D34770B}" type="pres">
      <dgm:prSet presAssocID="{C0935D42-F0C3-414E-B5F8-11FF599BDC21}" presName="thickLine" presStyleLbl="alignNode1" presStyleIdx="3" presStyleCnt="6"/>
      <dgm:spPr/>
    </dgm:pt>
    <dgm:pt modelId="{009BA3A6-482E-F04C-B909-95ED6E3A7E95}" type="pres">
      <dgm:prSet presAssocID="{C0935D42-F0C3-414E-B5F8-11FF599BDC21}" presName="horz1" presStyleCnt="0"/>
      <dgm:spPr/>
    </dgm:pt>
    <dgm:pt modelId="{074C9E6E-0300-F648-B544-77DE592210F4}" type="pres">
      <dgm:prSet presAssocID="{C0935D42-F0C3-414E-B5F8-11FF599BDC21}" presName="tx1" presStyleLbl="revTx" presStyleIdx="3" presStyleCnt="6"/>
      <dgm:spPr/>
    </dgm:pt>
    <dgm:pt modelId="{AA779968-FCE7-874A-85BA-0BAC08F44E08}" type="pres">
      <dgm:prSet presAssocID="{C0935D42-F0C3-414E-B5F8-11FF599BDC21}" presName="vert1" presStyleCnt="0"/>
      <dgm:spPr/>
    </dgm:pt>
    <dgm:pt modelId="{940451BC-DF60-694E-98B3-BA496CA1AC35}" type="pres">
      <dgm:prSet presAssocID="{8FF61A9E-7F0D-4046-A689-3EB2C3CE0934}" presName="thickLine" presStyleLbl="alignNode1" presStyleIdx="4" presStyleCnt="6"/>
      <dgm:spPr/>
    </dgm:pt>
    <dgm:pt modelId="{D9F04AD0-66AF-1047-9803-780508616788}" type="pres">
      <dgm:prSet presAssocID="{8FF61A9E-7F0D-4046-A689-3EB2C3CE0934}" presName="horz1" presStyleCnt="0"/>
      <dgm:spPr/>
    </dgm:pt>
    <dgm:pt modelId="{43688938-C0BC-5440-954F-BA292D229431}" type="pres">
      <dgm:prSet presAssocID="{8FF61A9E-7F0D-4046-A689-3EB2C3CE0934}" presName="tx1" presStyleLbl="revTx" presStyleIdx="4" presStyleCnt="6"/>
      <dgm:spPr/>
    </dgm:pt>
    <dgm:pt modelId="{B1117F44-7CC0-AF4B-BB9F-4F02968633A4}" type="pres">
      <dgm:prSet presAssocID="{8FF61A9E-7F0D-4046-A689-3EB2C3CE0934}" presName="vert1" presStyleCnt="0"/>
      <dgm:spPr/>
    </dgm:pt>
    <dgm:pt modelId="{22FAECAB-7842-0742-BEEB-5B40141E84C0}" type="pres">
      <dgm:prSet presAssocID="{9AB1E377-8C30-084A-A715-A527DE9B89C1}" presName="thickLine" presStyleLbl="alignNode1" presStyleIdx="5" presStyleCnt="6"/>
      <dgm:spPr/>
    </dgm:pt>
    <dgm:pt modelId="{45E7A81D-BA75-824F-9459-35BF0EDE43D2}" type="pres">
      <dgm:prSet presAssocID="{9AB1E377-8C30-084A-A715-A527DE9B89C1}" presName="horz1" presStyleCnt="0"/>
      <dgm:spPr/>
    </dgm:pt>
    <dgm:pt modelId="{F0CB974F-BBA7-DE40-B6C5-F39DADD58725}" type="pres">
      <dgm:prSet presAssocID="{9AB1E377-8C30-084A-A715-A527DE9B89C1}" presName="tx1" presStyleLbl="revTx" presStyleIdx="5" presStyleCnt="6"/>
      <dgm:spPr/>
    </dgm:pt>
    <dgm:pt modelId="{97FA6D49-31B7-044A-94A3-76F981E772F4}" type="pres">
      <dgm:prSet presAssocID="{9AB1E377-8C30-084A-A715-A527DE9B89C1}" presName="vert1" presStyleCnt="0"/>
      <dgm:spPr/>
    </dgm:pt>
  </dgm:ptLst>
  <dgm:cxnLst>
    <dgm:cxn modelId="{99B0750B-6058-A04F-86F2-CC66C22121E3}" srcId="{4C21FDE9-4C43-2B4D-8458-F45419F9063C}" destId="{9AB1E377-8C30-084A-A715-A527DE9B89C1}" srcOrd="5" destOrd="0" parTransId="{A49028AC-C62C-3E46-BE03-87E9F3B80CEF}" sibTransId="{8D4CDC37-814A-AF44-9A92-31446AEAC5CF}"/>
    <dgm:cxn modelId="{5848FF0D-9CED-3242-A00C-6211A5B39EE0}" type="presOf" srcId="{8FF61A9E-7F0D-4046-A689-3EB2C3CE0934}" destId="{43688938-C0BC-5440-954F-BA292D229431}" srcOrd="0" destOrd="0" presId="urn:microsoft.com/office/officeart/2008/layout/LinedList"/>
    <dgm:cxn modelId="{CFAF9A17-6ACD-1D43-B1E8-69562FC65D40}" type="presOf" srcId="{4C21FDE9-4C43-2B4D-8458-F45419F9063C}" destId="{3AF1AA17-51E3-224D-809B-75B1007743D9}" srcOrd="0" destOrd="0" presId="urn:microsoft.com/office/officeart/2008/layout/LinedList"/>
    <dgm:cxn modelId="{B24E1E1F-344D-B848-BFAA-09310C6882C1}" type="presOf" srcId="{634D2DA5-7C43-E040-867A-1B8496567DA5}" destId="{FAB058F9-CCB5-7642-9EBB-84348A5ABC85}" srcOrd="0" destOrd="0" presId="urn:microsoft.com/office/officeart/2008/layout/LinedList"/>
    <dgm:cxn modelId="{14375D4C-CBA2-D34F-B1A1-350496966A8A}" srcId="{4C21FDE9-4C43-2B4D-8458-F45419F9063C}" destId="{8FF61A9E-7F0D-4046-A689-3EB2C3CE0934}" srcOrd="4" destOrd="0" parTransId="{0D2F80E5-CAD1-154E-B1A1-AA833C58FD60}" sibTransId="{84FAC3EB-9EC9-574A-AB85-D9896B6D4B0A}"/>
    <dgm:cxn modelId="{C328404E-128D-384A-BE24-4ECB5B2CB545}" type="presOf" srcId="{845E4E9B-255C-A34C-8895-6BC569E3A78B}" destId="{E282FEA4-F50B-C84D-85EA-65881C9EA813}" srcOrd="0" destOrd="0" presId="urn:microsoft.com/office/officeart/2008/layout/LinedList"/>
    <dgm:cxn modelId="{AE336B5A-57FB-2D4C-8DDC-1686E05536AA}" srcId="{4C21FDE9-4C43-2B4D-8458-F45419F9063C}" destId="{845E4E9B-255C-A34C-8895-6BC569E3A78B}" srcOrd="2" destOrd="0" parTransId="{27A288DE-F81A-BC48-9F04-896CCE37C64D}" sibTransId="{B9C404DC-0532-AF47-A1BF-C700C8548FBB}"/>
    <dgm:cxn modelId="{B4F65187-C149-8C4B-A506-582B76CAA963}" type="presOf" srcId="{9AB1E377-8C30-084A-A715-A527DE9B89C1}" destId="{F0CB974F-BBA7-DE40-B6C5-F39DADD58725}" srcOrd="0" destOrd="0" presId="urn:microsoft.com/office/officeart/2008/layout/LinedList"/>
    <dgm:cxn modelId="{30A68D92-F961-1943-B34C-B99CA4CBD2B5}" type="presOf" srcId="{BE2D7A78-5BD2-1745-8D78-1085F61D6E32}" destId="{BE9F084F-C05E-2D4F-BBD1-6E1198A833DC}" srcOrd="0" destOrd="0" presId="urn:microsoft.com/office/officeart/2008/layout/LinedList"/>
    <dgm:cxn modelId="{8A18D39B-BA2D-D642-A108-A15004C4BF61}" type="presOf" srcId="{C0935D42-F0C3-414E-B5F8-11FF599BDC21}" destId="{074C9E6E-0300-F648-B544-77DE592210F4}" srcOrd="0" destOrd="0" presId="urn:microsoft.com/office/officeart/2008/layout/LinedList"/>
    <dgm:cxn modelId="{B822BCC4-0693-6647-A9B9-97D11410970D}" srcId="{4C21FDE9-4C43-2B4D-8458-F45419F9063C}" destId="{634D2DA5-7C43-E040-867A-1B8496567DA5}" srcOrd="0" destOrd="0" parTransId="{AD24DA97-42D7-B949-8521-0E104BB86230}" sibTransId="{2FA3D3D7-9268-5A46-9466-8EEF6741849B}"/>
    <dgm:cxn modelId="{B80159DB-9166-474A-8091-CF32D4CD1A53}" srcId="{4C21FDE9-4C43-2B4D-8458-F45419F9063C}" destId="{C0935D42-F0C3-414E-B5F8-11FF599BDC21}" srcOrd="3" destOrd="0" parTransId="{ABDDFD4B-1348-3D4F-AE26-C50B3A0E0191}" sibTransId="{49A5F3A5-FF84-4849-9357-016048CE3AD4}"/>
    <dgm:cxn modelId="{502F77EA-DF5C-0A4B-BA9E-C0B39026E900}" srcId="{4C21FDE9-4C43-2B4D-8458-F45419F9063C}" destId="{BE2D7A78-5BD2-1745-8D78-1085F61D6E32}" srcOrd="1" destOrd="0" parTransId="{78A3D378-5BA7-BE41-AC0A-780CB38BB2D3}" sibTransId="{1525ACAB-905F-1740-9C0C-F1CEAD7C412F}"/>
    <dgm:cxn modelId="{4A113E02-DE97-BD41-BF48-4C7C724E7C39}" type="presParOf" srcId="{3AF1AA17-51E3-224D-809B-75B1007743D9}" destId="{17869245-1462-6B4A-90FD-B170C42169F8}" srcOrd="0" destOrd="0" presId="urn:microsoft.com/office/officeart/2008/layout/LinedList"/>
    <dgm:cxn modelId="{06B7FF81-8CA5-4747-8E0F-710AA92899A8}" type="presParOf" srcId="{3AF1AA17-51E3-224D-809B-75B1007743D9}" destId="{242127C3-9E8A-6E4C-99FE-769160969E9A}" srcOrd="1" destOrd="0" presId="urn:microsoft.com/office/officeart/2008/layout/LinedList"/>
    <dgm:cxn modelId="{2DE06818-5432-FA49-AA6E-B39DF7D1C92D}" type="presParOf" srcId="{242127C3-9E8A-6E4C-99FE-769160969E9A}" destId="{FAB058F9-CCB5-7642-9EBB-84348A5ABC85}" srcOrd="0" destOrd="0" presId="urn:microsoft.com/office/officeart/2008/layout/LinedList"/>
    <dgm:cxn modelId="{095CB60A-63C1-2843-82DD-CD2A89747F4B}" type="presParOf" srcId="{242127C3-9E8A-6E4C-99FE-769160969E9A}" destId="{386E3559-DFFD-3C43-8152-B8F1F84D3956}" srcOrd="1" destOrd="0" presId="urn:microsoft.com/office/officeart/2008/layout/LinedList"/>
    <dgm:cxn modelId="{9FEF4A5D-DE6B-2D4C-A41B-9ACBFB347F42}" type="presParOf" srcId="{3AF1AA17-51E3-224D-809B-75B1007743D9}" destId="{4AB106AF-E386-7542-BA79-51B732FC5306}" srcOrd="2" destOrd="0" presId="urn:microsoft.com/office/officeart/2008/layout/LinedList"/>
    <dgm:cxn modelId="{BAF13704-23F3-1541-93A9-B55271663C39}" type="presParOf" srcId="{3AF1AA17-51E3-224D-809B-75B1007743D9}" destId="{D96B49F4-E87D-0145-B5DC-BBA0C47EB47E}" srcOrd="3" destOrd="0" presId="urn:microsoft.com/office/officeart/2008/layout/LinedList"/>
    <dgm:cxn modelId="{3D4D2AE0-6879-0944-9E77-196B610FAF0F}" type="presParOf" srcId="{D96B49F4-E87D-0145-B5DC-BBA0C47EB47E}" destId="{BE9F084F-C05E-2D4F-BBD1-6E1198A833DC}" srcOrd="0" destOrd="0" presId="urn:microsoft.com/office/officeart/2008/layout/LinedList"/>
    <dgm:cxn modelId="{E2A0235B-FD05-DB41-8748-48EBC45BDE99}" type="presParOf" srcId="{D96B49F4-E87D-0145-B5DC-BBA0C47EB47E}" destId="{78722167-7FAE-804A-986F-CEA76613D82D}" srcOrd="1" destOrd="0" presId="urn:microsoft.com/office/officeart/2008/layout/LinedList"/>
    <dgm:cxn modelId="{D74904BC-3241-B34B-A0DE-BA00508C6C2B}" type="presParOf" srcId="{3AF1AA17-51E3-224D-809B-75B1007743D9}" destId="{251DB1CE-FCC2-984F-82D4-6AF1C0D6A4D1}" srcOrd="4" destOrd="0" presId="urn:microsoft.com/office/officeart/2008/layout/LinedList"/>
    <dgm:cxn modelId="{9A92C560-3608-5B43-8E60-FCC72B145DE4}" type="presParOf" srcId="{3AF1AA17-51E3-224D-809B-75B1007743D9}" destId="{0CBDD2E5-D694-DF45-8769-7B96066A0F32}" srcOrd="5" destOrd="0" presId="urn:microsoft.com/office/officeart/2008/layout/LinedList"/>
    <dgm:cxn modelId="{2E6A8D81-5B9B-3444-AB3E-3B971EB641B7}" type="presParOf" srcId="{0CBDD2E5-D694-DF45-8769-7B96066A0F32}" destId="{E282FEA4-F50B-C84D-85EA-65881C9EA813}" srcOrd="0" destOrd="0" presId="urn:microsoft.com/office/officeart/2008/layout/LinedList"/>
    <dgm:cxn modelId="{69DAD915-7E2B-5B4C-B212-CB4F3655D872}" type="presParOf" srcId="{0CBDD2E5-D694-DF45-8769-7B96066A0F32}" destId="{97A4CDF9-60EC-2648-81DA-8E976ADC74F7}" srcOrd="1" destOrd="0" presId="urn:microsoft.com/office/officeart/2008/layout/LinedList"/>
    <dgm:cxn modelId="{08D9B01E-3AD9-0C47-A01F-0ED0BFC9628D}" type="presParOf" srcId="{3AF1AA17-51E3-224D-809B-75B1007743D9}" destId="{27150338-ED1D-9348-8C1F-1B5A4D34770B}" srcOrd="6" destOrd="0" presId="urn:microsoft.com/office/officeart/2008/layout/LinedList"/>
    <dgm:cxn modelId="{7BAE5F1D-3B4F-DB47-8393-42AB2B3CC53F}" type="presParOf" srcId="{3AF1AA17-51E3-224D-809B-75B1007743D9}" destId="{009BA3A6-482E-F04C-B909-95ED6E3A7E95}" srcOrd="7" destOrd="0" presId="urn:microsoft.com/office/officeart/2008/layout/LinedList"/>
    <dgm:cxn modelId="{43695752-9B8C-6E46-A2FC-361D36B87571}" type="presParOf" srcId="{009BA3A6-482E-F04C-B909-95ED6E3A7E95}" destId="{074C9E6E-0300-F648-B544-77DE592210F4}" srcOrd="0" destOrd="0" presId="urn:microsoft.com/office/officeart/2008/layout/LinedList"/>
    <dgm:cxn modelId="{228BC04A-E58D-0649-B3FC-876B9BC561B1}" type="presParOf" srcId="{009BA3A6-482E-F04C-B909-95ED6E3A7E95}" destId="{AA779968-FCE7-874A-85BA-0BAC08F44E08}" srcOrd="1" destOrd="0" presId="urn:microsoft.com/office/officeart/2008/layout/LinedList"/>
    <dgm:cxn modelId="{08AEE5C0-AFD8-A843-A49D-E41E0360D002}" type="presParOf" srcId="{3AF1AA17-51E3-224D-809B-75B1007743D9}" destId="{940451BC-DF60-694E-98B3-BA496CA1AC35}" srcOrd="8" destOrd="0" presId="urn:microsoft.com/office/officeart/2008/layout/LinedList"/>
    <dgm:cxn modelId="{44FE6289-4BFC-D34D-93E5-44D599C67788}" type="presParOf" srcId="{3AF1AA17-51E3-224D-809B-75B1007743D9}" destId="{D9F04AD0-66AF-1047-9803-780508616788}" srcOrd="9" destOrd="0" presId="urn:microsoft.com/office/officeart/2008/layout/LinedList"/>
    <dgm:cxn modelId="{01FE1836-C776-CF4E-99C7-71FA67D452BE}" type="presParOf" srcId="{D9F04AD0-66AF-1047-9803-780508616788}" destId="{43688938-C0BC-5440-954F-BA292D229431}" srcOrd="0" destOrd="0" presId="urn:microsoft.com/office/officeart/2008/layout/LinedList"/>
    <dgm:cxn modelId="{D02CE3A2-25ED-DF49-8C84-BD7FA0AA8480}" type="presParOf" srcId="{D9F04AD0-66AF-1047-9803-780508616788}" destId="{B1117F44-7CC0-AF4B-BB9F-4F02968633A4}" srcOrd="1" destOrd="0" presId="urn:microsoft.com/office/officeart/2008/layout/LinedList"/>
    <dgm:cxn modelId="{6DACA236-0992-3849-BE19-060A9DE56C85}" type="presParOf" srcId="{3AF1AA17-51E3-224D-809B-75B1007743D9}" destId="{22FAECAB-7842-0742-BEEB-5B40141E84C0}" srcOrd="10" destOrd="0" presId="urn:microsoft.com/office/officeart/2008/layout/LinedList"/>
    <dgm:cxn modelId="{CEBC0C73-5713-2948-9560-50B9465412FB}" type="presParOf" srcId="{3AF1AA17-51E3-224D-809B-75B1007743D9}" destId="{45E7A81D-BA75-824F-9459-35BF0EDE43D2}" srcOrd="11" destOrd="0" presId="urn:microsoft.com/office/officeart/2008/layout/LinedList"/>
    <dgm:cxn modelId="{EEEE8043-999F-E34B-99D0-04B599746A6E}" type="presParOf" srcId="{45E7A81D-BA75-824F-9459-35BF0EDE43D2}" destId="{F0CB974F-BBA7-DE40-B6C5-F39DADD58725}" srcOrd="0" destOrd="0" presId="urn:microsoft.com/office/officeart/2008/layout/LinedList"/>
    <dgm:cxn modelId="{15A972DC-0C89-2B4D-864A-9C8175D4A499}" type="presParOf" srcId="{45E7A81D-BA75-824F-9459-35BF0EDE43D2}" destId="{97FA6D49-31B7-044A-94A3-76F981E772F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C7B1085-46D7-A84F-A2CC-A7BE45781DBA}"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zh-CN" altLang="en-US"/>
        </a:p>
      </dgm:t>
    </dgm:pt>
    <dgm:pt modelId="{80AC8615-E7B0-D44D-B0D2-2D51B05AAB9C}">
      <dgm:prSet/>
      <dgm:spPr/>
      <dgm:t>
        <a:bodyPr/>
        <a:lstStyle/>
        <a:p>
          <a:r>
            <a:rPr lang="zh-CN" altLang="en-US" b="0" i="0" u="none"/>
            <a:t>第二十三条　各省、自治区住房城乡建设主管部门和设区城市的房地产管理部门应当组织成立评估专家委员会，对房地产价格评估机构做出的复核结果进行鉴定。</a:t>
          </a:r>
        </a:p>
      </dgm:t>
    </dgm:pt>
    <dgm:pt modelId="{590603A2-A3F0-7641-8BD9-54CEE183832E}" type="parTrans" cxnId="{7D1D778F-6515-4B47-BB2C-3FF094CFCF14}">
      <dgm:prSet/>
      <dgm:spPr/>
      <dgm:t>
        <a:bodyPr/>
        <a:lstStyle/>
        <a:p>
          <a:endParaRPr lang="zh-CN" altLang="en-US"/>
        </a:p>
      </dgm:t>
    </dgm:pt>
    <dgm:pt modelId="{53A86361-BE2B-8E41-9F72-9255D318A62E}" type="sibTrans" cxnId="{7D1D778F-6515-4B47-BB2C-3FF094CFCF14}">
      <dgm:prSet/>
      <dgm:spPr/>
      <dgm:t>
        <a:bodyPr/>
        <a:lstStyle/>
        <a:p>
          <a:endParaRPr lang="zh-CN" altLang="en-US"/>
        </a:p>
      </dgm:t>
    </dgm:pt>
    <dgm:pt modelId="{D35CECCA-DB04-F849-9C99-68FF0ED7DB3B}">
      <dgm:prSet/>
      <dgm:spPr/>
      <dgm:t>
        <a:bodyPr/>
        <a:lstStyle/>
        <a:p>
          <a:r>
            <a:rPr lang="zh-CN" altLang="en-US" b="0" i="0" u="none"/>
            <a:t>评估专家委员会由房地产估价师以及价格、房地产、土地、城市规划、法律等方面的专家组成。</a:t>
          </a:r>
        </a:p>
      </dgm:t>
    </dgm:pt>
    <dgm:pt modelId="{0DBA7636-E00A-3E48-AB1C-11C0B6F8B303}" type="parTrans" cxnId="{FC40554C-1A97-3741-B100-2F6FFA6CB27D}">
      <dgm:prSet/>
      <dgm:spPr/>
      <dgm:t>
        <a:bodyPr/>
        <a:lstStyle/>
        <a:p>
          <a:endParaRPr lang="zh-CN" altLang="en-US"/>
        </a:p>
      </dgm:t>
    </dgm:pt>
    <dgm:pt modelId="{1F7CA66B-5A10-7A43-A827-D6EB3EC9305B}" type="sibTrans" cxnId="{FC40554C-1A97-3741-B100-2F6FFA6CB27D}">
      <dgm:prSet/>
      <dgm:spPr/>
      <dgm:t>
        <a:bodyPr/>
        <a:lstStyle/>
        <a:p>
          <a:endParaRPr lang="zh-CN" altLang="en-US"/>
        </a:p>
      </dgm:t>
    </dgm:pt>
    <dgm:pt modelId="{C03B6699-014D-D44D-8075-15D3D909C197}">
      <dgm:prSet/>
      <dgm:spPr/>
      <dgm:t>
        <a:bodyPr/>
        <a:lstStyle/>
        <a:p>
          <a:r>
            <a:rPr lang="zh-CN" altLang="en-US" b="0" i="0" u="none"/>
            <a:t>第二十四条　评估专家委员会应当选派成员组成专家组，对复核结果进行鉴定。专家组成员为</a:t>
          </a:r>
          <a:r>
            <a:rPr lang="en-US" altLang="zh-CN" b="0" i="0" u="none"/>
            <a:t>3</a:t>
          </a:r>
          <a:r>
            <a:rPr lang="zh-CN" altLang="en-US" b="0" i="0" u="none"/>
            <a:t>人以上单数，其中房地产估价师不得少于二分之一。</a:t>
          </a:r>
        </a:p>
      </dgm:t>
    </dgm:pt>
    <dgm:pt modelId="{66FD9263-8CE7-7C4B-9141-DCCD3CE87D31}" type="parTrans" cxnId="{55B58C79-65C4-7743-9CAD-7C790411A956}">
      <dgm:prSet/>
      <dgm:spPr/>
      <dgm:t>
        <a:bodyPr/>
        <a:lstStyle/>
        <a:p>
          <a:endParaRPr lang="zh-CN" altLang="en-US"/>
        </a:p>
      </dgm:t>
    </dgm:pt>
    <dgm:pt modelId="{CF3BFE16-0F01-CF4D-8AF1-85CD5E52C27B}" type="sibTrans" cxnId="{55B58C79-65C4-7743-9CAD-7C790411A956}">
      <dgm:prSet/>
      <dgm:spPr/>
      <dgm:t>
        <a:bodyPr/>
        <a:lstStyle/>
        <a:p>
          <a:endParaRPr lang="zh-CN" altLang="en-US"/>
        </a:p>
      </dgm:t>
    </dgm:pt>
    <dgm:pt modelId="{20CCA66E-0149-7449-969B-96E43B5C6C8D}">
      <dgm:prSet/>
      <dgm:spPr/>
      <dgm:t>
        <a:bodyPr/>
        <a:lstStyle/>
        <a:p>
          <a:r>
            <a:rPr lang="zh-CN" altLang="en-US" b="0" i="0" u="none"/>
            <a:t>第二十五条　评估专家委员会应当自收到鉴定申请之日起</a:t>
          </a:r>
          <a:r>
            <a:rPr lang="en-US" altLang="zh-CN" b="0" i="0" u="none"/>
            <a:t>10</a:t>
          </a:r>
          <a:r>
            <a:rPr lang="zh-CN" altLang="en-US" b="0" i="0" u="none"/>
            <a:t>日内，对申请鉴定评估报告的评估程序、评估依据、评估假设、评估技术路线、评估方法选用、参数选取、评估结果确定方式等评估技术问题进行审核，出具书面鉴定意见。</a:t>
          </a:r>
        </a:p>
      </dgm:t>
    </dgm:pt>
    <dgm:pt modelId="{F25D9D32-2197-6649-B247-CE33D77AAEA6}" type="parTrans" cxnId="{4BC57AE9-53F7-EC4A-B523-949906B6ACD0}">
      <dgm:prSet/>
      <dgm:spPr/>
      <dgm:t>
        <a:bodyPr/>
        <a:lstStyle/>
        <a:p>
          <a:endParaRPr lang="zh-CN" altLang="en-US"/>
        </a:p>
      </dgm:t>
    </dgm:pt>
    <dgm:pt modelId="{BE6D92C3-8EFD-8A43-AFF7-45B38170157C}" type="sibTrans" cxnId="{4BC57AE9-53F7-EC4A-B523-949906B6ACD0}">
      <dgm:prSet/>
      <dgm:spPr/>
      <dgm:t>
        <a:bodyPr/>
        <a:lstStyle/>
        <a:p>
          <a:endParaRPr lang="zh-CN" altLang="en-US"/>
        </a:p>
      </dgm:t>
    </dgm:pt>
    <dgm:pt modelId="{42E6385B-48D9-6140-A010-40252A7AC5F6}">
      <dgm:prSet/>
      <dgm:spPr/>
      <dgm:t>
        <a:bodyPr/>
        <a:lstStyle/>
        <a:p>
          <a:r>
            <a:rPr lang="zh-CN" altLang="en-US" b="0" i="0" u="none"/>
            <a:t>经评估专家委员会鉴定，评估报告不存在技术问题的，应当维持评估报告；评估报告存在技术问题的，出具评估报告的房地产价格评估机构应当改正错误，重新出具评估报告。</a:t>
          </a:r>
        </a:p>
      </dgm:t>
    </dgm:pt>
    <dgm:pt modelId="{AC7D0963-1F5C-B444-88E3-CF3CB319ECB2}" type="parTrans" cxnId="{75227818-7B1C-D646-919D-325794AFF0E6}">
      <dgm:prSet/>
      <dgm:spPr/>
      <dgm:t>
        <a:bodyPr/>
        <a:lstStyle/>
        <a:p>
          <a:endParaRPr lang="zh-CN" altLang="en-US"/>
        </a:p>
      </dgm:t>
    </dgm:pt>
    <dgm:pt modelId="{3F21BEBE-18A1-424C-9685-55359417CE7A}" type="sibTrans" cxnId="{75227818-7B1C-D646-919D-325794AFF0E6}">
      <dgm:prSet/>
      <dgm:spPr/>
      <dgm:t>
        <a:bodyPr/>
        <a:lstStyle/>
        <a:p>
          <a:endParaRPr lang="zh-CN" altLang="en-US"/>
        </a:p>
      </dgm:t>
    </dgm:pt>
    <dgm:pt modelId="{D913BFC6-58A3-604F-B05E-16B46B348900}" type="pres">
      <dgm:prSet presAssocID="{9C7B1085-46D7-A84F-A2CC-A7BE45781DBA}" presName="vert0" presStyleCnt="0">
        <dgm:presLayoutVars>
          <dgm:dir/>
          <dgm:animOne val="branch"/>
          <dgm:animLvl val="lvl"/>
        </dgm:presLayoutVars>
      </dgm:prSet>
      <dgm:spPr/>
    </dgm:pt>
    <dgm:pt modelId="{285EB1BB-9DFF-A646-A605-3449C9404458}" type="pres">
      <dgm:prSet presAssocID="{80AC8615-E7B0-D44D-B0D2-2D51B05AAB9C}" presName="thickLine" presStyleLbl="alignNode1" presStyleIdx="0" presStyleCnt="5"/>
      <dgm:spPr/>
    </dgm:pt>
    <dgm:pt modelId="{1B413F2D-C17F-9D4A-9CF5-96B8178034F6}" type="pres">
      <dgm:prSet presAssocID="{80AC8615-E7B0-D44D-B0D2-2D51B05AAB9C}" presName="horz1" presStyleCnt="0"/>
      <dgm:spPr/>
    </dgm:pt>
    <dgm:pt modelId="{5110C7E0-DE78-5D4C-9F27-2D00A7645B59}" type="pres">
      <dgm:prSet presAssocID="{80AC8615-E7B0-D44D-B0D2-2D51B05AAB9C}" presName="tx1" presStyleLbl="revTx" presStyleIdx="0" presStyleCnt="5"/>
      <dgm:spPr/>
    </dgm:pt>
    <dgm:pt modelId="{21A6E8B8-AE72-9C44-B36B-F8D1308C3FD3}" type="pres">
      <dgm:prSet presAssocID="{80AC8615-E7B0-D44D-B0D2-2D51B05AAB9C}" presName="vert1" presStyleCnt="0"/>
      <dgm:spPr/>
    </dgm:pt>
    <dgm:pt modelId="{556AB8E2-2D82-7E4D-B54E-BB507993D391}" type="pres">
      <dgm:prSet presAssocID="{D35CECCA-DB04-F849-9C99-68FF0ED7DB3B}" presName="thickLine" presStyleLbl="alignNode1" presStyleIdx="1" presStyleCnt="5"/>
      <dgm:spPr/>
    </dgm:pt>
    <dgm:pt modelId="{0A3B2CAC-ED24-7241-A4F8-FE531ABFB3D6}" type="pres">
      <dgm:prSet presAssocID="{D35CECCA-DB04-F849-9C99-68FF0ED7DB3B}" presName="horz1" presStyleCnt="0"/>
      <dgm:spPr/>
    </dgm:pt>
    <dgm:pt modelId="{BC2A277A-DFB0-FE41-8D79-DF5FD2B58486}" type="pres">
      <dgm:prSet presAssocID="{D35CECCA-DB04-F849-9C99-68FF0ED7DB3B}" presName="tx1" presStyleLbl="revTx" presStyleIdx="1" presStyleCnt="5"/>
      <dgm:spPr/>
    </dgm:pt>
    <dgm:pt modelId="{7D812D4E-BA78-3847-A501-1F849775A600}" type="pres">
      <dgm:prSet presAssocID="{D35CECCA-DB04-F849-9C99-68FF0ED7DB3B}" presName="vert1" presStyleCnt="0"/>
      <dgm:spPr/>
    </dgm:pt>
    <dgm:pt modelId="{5B029B21-4524-EB49-8062-CD1B753F713F}" type="pres">
      <dgm:prSet presAssocID="{C03B6699-014D-D44D-8075-15D3D909C197}" presName="thickLine" presStyleLbl="alignNode1" presStyleIdx="2" presStyleCnt="5"/>
      <dgm:spPr/>
    </dgm:pt>
    <dgm:pt modelId="{1EC12CFD-C05E-4740-938A-3F25C6488CC4}" type="pres">
      <dgm:prSet presAssocID="{C03B6699-014D-D44D-8075-15D3D909C197}" presName="horz1" presStyleCnt="0"/>
      <dgm:spPr/>
    </dgm:pt>
    <dgm:pt modelId="{8376D45C-98FC-FC4B-A2EE-010445F73086}" type="pres">
      <dgm:prSet presAssocID="{C03B6699-014D-D44D-8075-15D3D909C197}" presName="tx1" presStyleLbl="revTx" presStyleIdx="2" presStyleCnt="5"/>
      <dgm:spPr/>
    </dgm:pt>
    <dgm:pt modelId="{FA237668-A658-9144-8F9D-0CC2B8DE96A4}" type="pres">
      <dgm:prSet presAssocID="{C03B6699-014D-D44D-8075-15D3D909C197}" presName="vert1" presStyleCnt="0"/>
      <dgm:spPr/>
    </dgm:pt>
    <dgm:pt modelId="{D0E2D899-3B93-7C4D-A066-860F594B8CA7}" type="pres">
      <dgm:prSet presAssocID="{20CCA66E-0149-7449-969B-96E43B5C6C8D}" presName="thickLine" presStyleLbl="alignNode1" presStyleIdx="3" presStyleCnt="5"/>
      <dgm:spPr/>
    </dgm:pt>
    <dgm:pt modelId="{E34680EC-0DC4-8F4C-908B-AD0358CB278A}" type="pres">
      <dgm:prSet presAssocID="{20CCA66E-0149-7449-969B-96E43B5C6C8D}" presName="horz1" presStyleCnt="0"/>
      <dgm:spPr/>
    </dgm:pt>
    <dgm:pt modelId="{C0180E19-890C-614A-8FCD-E55BCF84CDCA}" type="pres">
      <dgm:prSet presAssocID="{20CCA66E-0149-7449-969B-96E43B5C6C8D}" presName="tx1" presStyleLbl="revTx" presStyleIdx="3" presStyleCnt="5"/>
      <dgm:spPr/>
    </dgm:pt>
    <dgm:pt modelId="{92E764CA-4377-0D4F-B2CE-E706B59044D7}" type="pres">
      <dgm:prSet presAssocID="{20CCA66E-0149-7449-969B-96E43B5C6C8D}" presName="vert1" presStyleCnt="0"/>
      <dgm:spPr/>
    </dgm:pt>
    <dgm:pt modelId="{5671948D-B378-B341-A612-D49323A11970}" type="pres">
      <dgm:prSet presAssocID="{42E6385B-48D9-6140-A010-40252A7AC5F6}" presName="thickLine" presStyleLbl="alignNode1" presStyleIdx="4" presStyleCnt="5"/>
      <dgm:spPr/>
    </dgm:pt>
    <dgm:pt modelId="{F04687F1-CE25-774E-9794-ABFEEBAED559}" type="pres">
      <dgm:prSet presAssocID="{42E6385B-48D9-6140-A010-40252A7AC5F6}" presName="horz1" presStyleCnt="0"/>
      <dgm:spPr/>
    </dgm:pt>
    <dgm:pt modelId="{64794045-7B76-E744-9877-1E96B9057146}" type="pres">
      <dgm:prSet presAssocID="{42E6385B-48D9-6140-A010-40252A7AC5F6}" presName="tx1" presStyleLbl="revTx" presStyleIdx="4" presStyleCnt="5"/>
      <dgm:spPr/>
    </dgm:pt>
    <dgm:pt modelId="{482064A3-08AE-CA4C-9C1E-498DE958B0B0}" type="pres">
      <dgm:prSet presAssocID="{42E6385B-48D9-6140-A010-40252A7AC5F6}" presName="vert1" presStyleCnt="0"/>
      <dgm:spPr/>
    </dgm:pt>
  </dgm:ptLst>
  <dgm:cxnLst>
    <dgm:cxn modelId="{11096D07-124E-F14E-805F-8EFDC535F385}" type="presOf" srcId="{20CCA66E-0149-7449-969B-96E43B5C6C8D}" destId="{C0180E19-890C-614A-8FCD-E55BCF84CDCA}" srcOrd="0" destOrd="0" presId="urn:microsoft.com/office/officeart/2008/layout/LinedList"/>
    <dgm:cxn modelId="{75227818-7B1C-D646-919D-325794AFF0E6}" srcId="{9C7B1085-46D7-A84F-A2CC-A7BE45781DBA}" destId="{42E6385B-48D9-6140-A010-40252A7AC5F6}" srcOrd="4" destOrd="0" parTransId="{AC7D0963-1F5C-B444-88E3-CF3CB319ECB2}" sibTransId="{3F21BEBE-18A1-424C-9685-55359417CE7A}"/>
    <dgm:cxn modelId="{BCFA6B2E-403E-AE4B-9509-8A0509FBFF02}" type="presOf" srcId="{9C7B1085-46D7-A84F-A2CC-A7BE45781DBA}" destId="{D913BFC6-58A3-604F-B05E-16B46B348900}" srcOrd="0" destOrd="0" presId="urn:microsoft.com/office/officeart/2008/layout/LinedList"/>
    <dgm:cxn modelId="{20668032-870E-6449-A2F4-F6B0AD86F916}" type="presOf" srcId="{D35CECCA-DB04-F849-9C99-68FF0ED7DB3B}" destId="{BC2A277A-DFB0-FE41-8D79-DF5FD2B58486}" srcOrd="0" destOrd="0" presId="urn:microsoft.com/office/officeart/2008/layout/LinedList"/>
    <dgm:cxn modelId="{FC40554C-1A97-3741-B100-2F6FFA6CB27D}" srcId="{9C7B1085-46D7-A84F-A2CC-A7BE45781DBA}" destId="{D35CECCA-DB04-F849-9C99-68FF0ED7DB3B}" srcOrd="1" destOrd="0" parTransId="{0DBA7636-E00A-3E48-AB1C-11C0B6F8B303}" sibTransId="{1F7CA66B-5A10-7A43-A827-D6EB3EC9305B}"/>
    <dgm:cxn modelId="{65C08652-5DFF-9840-A54F-72A0F3CF20E7}" type="presOf" srcId="{42E6385B-48D9-6140-A010-40252A7AC5F6}" destId="{64794045-7B76-E744-9877-1E96B9057146}" srcOrd="0" destOrd="0" presId="urn:microsoft.com/office/officeart/2008/layout/LinedList"/>
    <dgm:cxn modelId="{55B58C79-65C4-7743-9CAD-7C790411A956}" srcId="{9C7B1085-46D7-A84F-A2CC-A7BE45781DBA}" destId="{C03B6699-014D-D44D-8075-15D3D909C197}" srcOrd="2" destOrd="0" parTransId="{66FD9263-8CE7-7C4B-9141-DCCD3CE87D31}" sibTransId="{CF3BFE16-0F01-CF4D-8AF1-85CD5E52C27B}"/>
    <dgm:cxn modelId="{F9B10A88-798B-924D-9C7E-8C3EB925EE2E}" type="presOf" srcId="{C03B6699-014D-D44D-8075-15D3D909C197}" destId="{8376D45C-98FC-FC4B-A2EE-010445F73086}" srcOrd="0" destOrd="0" presId="urn:microsoft.com/office/officeart/2008/layout/LinedList"/>
    <dgm:cxn modelId="{7D1D778F-6515-4B47-BB2C-3FF094CFCF14}" srcId="{9C7B1085-46D7-A84F-A2CC-A7BE45781DBA}" destId="{80AC8615-E7B0-D44D-B0D2-2D51B05AAB9C}" srcOrd="0" destOrd="0" parTransId="{590603A2-A3F0-7641-8BD9-54CEE183832E}" sibTransId="{53A86361-BE2B-8E41-9F72-9255D318A62E}"/>
    <dgm:cxn modelId="{4BC57AE9-53F7-EC4A-B523-949906B6ACD0}" srcId="{9C7B1085-46D7-A84F-A2CC-A7BE45781DBA}" destId="{20CCA66E-0149-7449-969B-96E43B5C6C8D}" srcOrd="3" destOrd="0" parTransId="{F25D9D32-2197-6649-B247-CE33D77AAEA6}" sibTransId="{BE6D92C3-8EFD-8A43-AFF7-45B38170157C}"/>
    <dgm:cxn modelId="{2CA6D9FA-C8F5-2640-B68E-7DAF8A2235CA}" type="presOf" srcId="{80AC8615-E7B0-D44D-B0D2-2D51B05AAB9C}" destId="{5110C7E0-DE78-5D4C-9F27-2D00A7645B59}" srcOrd="0" destOrd="0" presId="urn:microsoft.com/office/officeart/2008/layout/LinedList"/>
    <dgm:cxn modelId="{FEE4A36D-0F71-2D47-A5D1-F9C4306DDDAF}" type="presParOf" srcId="{D913BFC6-58A3-604F-B05E-16B46B348900}" destId="{285EB1BB-9DFF-A646-A605-3449C9404458}" srcOrd="0" destOrd="0" presId="urn:microsoft.com/office/officeart/2008/layout/LinedList"/>
    <dgm:cxn modelId="{520A5DE9-72F5-C14D-8E49-7A38EEEF01A9}" type="presParOf" srcId="{D913BFC6-58A3-604F-B05E-16B46B348900}" destId="{1B413F2D-C17F-9D4A-9CF5-96B8178034F6}" srcOrd="1" destOrd="0" presId="urn:microsoft.com/office/officeart/2008/layout/LinedList"/>
    <dgm:cxn modelId="{693A2564-CBFF-0648-BED0-E9D34EB30F2B}" type="presParOf" srcId="{1B413F2D-C17F-9D4A-9CF5-96B8178034F6}" destId="{5110C7E0-DE78-5D4C-9F27-2D00A7645B59}" srcOrd="0" destOrd="0" presId="urn:microsoft.com/office/officeart/2008/layout/LinedList"/>
    <dgm:cxn modelId="{4AF78968-1658-044D-8103-C0BA3AD0EBB3}" type="presParOf" srcId="{1B413F2D-C17F-9D4A-9CF5-96B8178034F6}" destId="{21A6E8B8-AE72-9C44-B36B-F8D1308C3FD3}" srcOrd="1" destOrd="0" presId="urn:microsoft.com/office/officeart/2008/layout/LinedList"/>
    <dgm:cxn modelId="{DB3DED69-838F-3F42-9276-FA810ECE1A07}" type="presParOf" srcId="{D913BFC6-58A3-604F-B05E-16B46B348900}" destId="{556AB8E2-2D82-7E4D-B54E-BB507993D391}" srcOrd="2" destOrd="0" presId="urn:microsoft.com/office/officeart/2008/layout/LinedList"/>
    <dgm:cxn modelId="{BB409973-61C3-2F40-BF92-4DD6220818F4}" type="presParOf" srcId="{D913BFC6-58A3-604F-B05E-16B46B348900}" destId="{0A3B2CAC-ED24-7241-A4F8-FE531ABFB3D6}" srcOrd="3" destOrd="0" presId="urn:microsoft.com/office/officeart/2008/layout/LinedList"/>
    <dgm:cxn modelId="{7B0D522C-5523-434B-8BD8-677045415D32}" type="presParOf" srcId="{0A3B2CAC-ED24-7241-A4F8-FE531ABFB3D6}" destId="{BC2A277A-DFB0-FE41-8D79-DF5FD2B58486}" srcOrd="0" destOrd="0" presId="urn:microsoft.com/office/officeart/2008/layout/LinedList"/>
    <dgm:cxn modelId="{5E471D45-E231-C24D-A4F6-930BD4D0583F}" type="presParOf" srcId="{0A3B2CAC-ED24-7241-A4F8-FE531ABFB3D6}" destId="{7D812D4E-BA78-3847-A501-1F849775A600}" srcOrd="1" destOrd="0" presId="urn:microsoft.com/office/officeart/2008/layout/LinedList"/>
    <dgm:cxn modelId="{483E757E-900F-9248-B090-3AD0F21E7032}" type="presParOf" srcId="{D913BFC6-58A3-604F-B05E-16B46B348900}" destId="{5B029B21-4524-EB49-8062-CD1B753F713F}" srcOrd="4" destOrd="0" presId="urn:microsoft.com/office/officeart/2008/layout/LinedList"/>
    <dgm:cxn modelId="{722F9FEA-E4F2-7F45-B34C-F8270A9CDC01}" type="presParOf" srcId="{D913BFC6-58A3-604F-B05E-16B46B348900}" destId="{1EC12CFD-C05E-4740-938A-3F25C6488CC4}" srcOrd="5" destOrd="0" presId="urn:microsoft.com/office/officeart/2008/layout/LinedList"/>
    <dgm:cxn modelId="{238E4721-5E1F-894A-A3DB-1F30D516B000}" type="presParOf" srcId="{1EC12CFD-C05E-4740-938A-3F25C6488CC4}" destId="{8376D45C-98FC-FC4B-A2EE-010445F73086}" srcOrd="0" destOrd="0" presId="urn:microsoft.com/office/officeart/2008/layout/LinedList"/>
    <dgm:cxn modelId="{95E76AE8-33EF-C24D-B2FE-5A6962EB688D}" type="presParOf" srcId="{1EC12CFD-C05E-4740-938A-3F25C6488CC4}" destId="{FA237668-A658-9144-8F9D-0CC2B8DE96A4}" srcOrd="1" destOrd="0" presId="urn:microsoft.com/office/officeart/2008/layout/LinedList"/>
    <dgm:cxn modelId="{6CA84A96-F91F-A140-8A86-F0DBD1CD827D}" type="presParOf" srcId="{D913BFC6-58A3-604F-B05E-16B46B348900}" destId="{D0E2D899-3B93-7C4D-A066-860F594B8CA7}" srcOrd="6" destOrd="0" presId="urn:microsoft.com/office/officeart/2008/layout/LinedList"/>
    <dgm:cxn modelId="{CCF08DB2-EE41-DB4D-B356-C47B88A108DC}" type="presParOf" srcId="{D913BFC6-58A3-604F-B05E-16B46B348900}" destId="{E34680EC-0DC4-8F4C-908B-AD0358CB278A}" srcOrd="7" destOrd="0" presId="urn:microsoft.com/office/officeart/2008/layout/LinedList"/>
    <dgm:cxn modelId="{04CAFDA7-6928-4D4C-AC38-23E0FD18C587}" type="presParOf" srcId="{E34680EC-0DC4-8F4C-908B-AD0358CB278A}" destId="{C0180E19-890C-614A-8FCD-E55BCF84CDCA}" srcOrd="0" destOrd="0" presId="urn:microsoft.com/office/officeart/2008/layout/LinedList"/>
    <dgm:cxn modelId="{8300D1AC-B84B-7D4D-9A75-75FE84A5F625}" type="presParOf" srcId="{E34680EC-0DC4-8F4C-908B-AD0358CB278A}" destId="{92E764CA-4377-0D4F-B2CE-E706B59044D7}" srcOrd="1" destOrd="0" presId="urn:microsoft.com/office/officeart/2008/layout/LinedList"/>
    <dgm:cxn modelId="{B89099AC-9CBC-B341-B16F-69C27C4A877A}" type="presParOf" srcId="{D913BFC6-58A3-604F-B05E-16B46B348900}" destId="{5671948D-B378-B341-A612-D49323A11970}" srcOrd="8" destOrd="0" presId="urn:microsoft.com/office/officeart/2008/layout/LinedList"/>
    <dgm:cxn modelId="{5275F824-3F00-CC45-A1A6-4D0450C06D4E}" type="presParOf" srcId="{D913BFC6-58A3-604F-B05E-16B46B348900}" destId="{F04687F1-CE25-774E-9794-ABFEEBAED559}" srcOrd="9" destOrd="0" presId="urn:microsoft.com/office/officeart/2008/layout/LinedList"/>
    <dgm:cxn modelId="{58508DF0-6A5D-6E43-97BB-897B77250E19}" type="presParOf" srcId="{F04687F1-CE25-774E-9794-ABFEEBAED559}" destId="{64794045-7B76-E744-9877-1E96B9057146}" srcOrd="0" destOrd="0" presId="urn:microsoft.com/office/officeart/2008/layout/LinedList"/>
    <dgm:cxn modelId="{7C305676-82B6-3B47-A60C-AD5929070242}" type="presParOf" srcId="{F04687F1-CE25-774E-9794-ABFEEBAED559}" destId="{482064A3-08AE-CA4C-9C1E-498DE958B0B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7F828E9-5A6D-C246-84D4-3B5B80DF812C}"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EF7D0962-B27E-4C4D-A128-0D53B35FF8F6}">
      <dgm:prSet/>
      <dgm:spPr/>
      <dgm:t>
        <a:bodyPr/>
        <a:lstStyle/>
        <a:p>
          <a:r>
            <a:rPr lang="zh-CN" altLang="en-US" b="0" i="0" u="none"/>
            <a:t>第二十六条　房屋征收评估鉴定过程中，房地产价格评估机构应当按照评估专家委员会要求，就鉴定涉及的评估相关事宜进行说明。需要对被征收房屋进行实地查勘和调查的，有关单位和个人应当协助。</a:t>
          </a:r>
        </a:p>
      </dgm:t>
    </dgm:pt>
    <dgm:pt modelId="{7884195C-4951-6441-8E7E-F97832724E8A}" type="parTrans" cxnId="{AC2F0FEC-CBFD-1942-8206-2DC50328A86A}">
      <dgm:prSet/>
      <dgm:spPr/>
      <dgm:t>
        <a:bodyPr/>
        <a:lstStyle/>
        <a:p>
          <a:endParaRPr lang="zh-CN" altLang="en-US"/>
        </a:p>
      </dgm:t>
    </dgm:pt>
    <dgm:pt modelId="{1B6AB4F6-9239-D045-806C-C898D06CED78}" type="sibTrans" cxnId="{AC2F0FEC-CBFD-1942-8206-2DC50328A86A}">
      <dgm:prSet/>
      <dgm:spPr/>
      <dgm:t>
        <a:bodyPr/>
        <a:lstStyle/>
        <a:p>
          <a:endParaRPr lang="zh-CN" altLang="en-US"/>
        </a:p>
      </dgm:t>
    </dgm:pt>
    <dgm:pt modelId="{628E7F6A-C599-784C-8F3E-8CE3DD126683}">
      <dgm:prSet/>
      <dgm:spPr/>
      <dgm:t>
        <a:bodyPr/>
        <a:lstStyle/>
        <a:p>
          <a:r>
            <a:rPr lang="zh-CN" altLang="en-US" b="0" i="0" u="none"/>
            <a:t>第二十七条　因房屋征收评估、复核评估、鉴定工作需要查询被征收房屋和用于产权调换房屋权属以及相关房地产交易信息的，房地产管理部门及其他相关部门应当提供便利。</a:t>
          </a:r>
        </a:p>
      </dgm:t>
    </dgm:pt>
    <dgm:pt modelId="{738E25F8-5801-8C47-87C0-3D68E8EBD6C1}" type="parTrans" cxnId="{B80253A5-E646-FA46-AE87-F4C1EAF52513}">
      <dgm:prSet/>
      <dgm:spPr/>
      <dgm:t>
        <a:bodyPr/>
        <a:lstStyle/>
        <a:p>
          <a:endParaRPr lang="zh-CN" altLang="en-US"/>
        </a:p>
      </dgm:t>
    </dgm:pt>
    <dgm:pt modelId="{3A00035A-6364-DD4F-BEAE-457170FB42D3}" type="sibTrans" cxnId="{B80253A5-E646-FA46-AE87-F4C1EAF52513}">
      <dgm:prSet/>
      <dgm:spPr/>
      <dgm:t>
        <a:bodyPr/>
        <a:lstStyle/>
        <a:p>
          <a:endParaRPr lang="zh-CN" altLang="en-US"/>
        </a:p>
      </dgm:t>
    </dgm:pt>
    <dgm:pt modelId="{1C1BB596-6159-4F45-958E-24269D9F2A67}">
      <dgm:prSet/>
      <dgm:spPr/>
      <dgm:t>
        <a:bodyPr/>
        <a:lstStyle/>
        <a:p>
          <a:r>
            <a:rPr lang="zh-CN" altLang="en-US" b="0" i="0" u="none"/>
            <a:t>第二十八条　在房屋征收评估过程中，房屋征收部门或者被征收人不配合、不提供相关资料的，房地产价格评估机构应当在评估报告中说明有关情况。</a:t>
          </a:r>
        </a:p>
      </dgm:t>
    </dgm:pt>
    <dgm:pt modelId="{E0E867A0-3D3F-0841-B8DF-926D66280676}" type="parTrans" cxnId="{6C7076F8-9BD1-6740-A86E-1CC86766EAE2}">
      <dgm:prSet/>
      <dgm:spPr/>
      <dgm:t>
        <a:bodyPr/>
        <a:lstStyle/>
        <a:p>
          <a:endParaRPr lang="zh-CN" altLang="en-US"/>
        </a:p>
      </dgm:t>
    </dgm:pt>
    <dgm:pt modelId="{A8926D11-A750-7E44-AB8A-8D0472C34164}" type="sibTrans" cxnId="{6C7076F8-9BD1-6740-A86E-1CC86766EAE2}">
      <dgm:prSet/>
      <dgm:spPr/>
      <dgm:t>
        <a:bodyPr/>
        <a:lstStyle/>
        <a:p>
          <a:endParaRPr lang="zh-CN" altLang="en-US"/>
        </a:p>
      </dgm:t>
    </dgm:pt>
    <dgm:pt modelId="{7C4AD396-570E-B145-AF31-834DCEDF8083}">
      <dgm:prSet/>
      <dgm:spPr/>
      <dgm:t>
        <a:bodyPr/>
        <a:lstStyle/>
        <a:p>
          <a:r>
            <a:rPr lang="zh-CN" altLang="en-US" b="0" i="0" u="none"/>
            <a:t>第二十九条　除政府对用于产权调换房屋价格有特别规定外，应当以评估方式确定用于产权调换房屋的市场价值。</a:t>
          </a:r>
        </a:p>
      </dgm:t>
    </dgm:pt>
    <dgm:pt modelId="{CC5C9900-0CEA-ED48-928E-9E1B48AEB0E5}" type="parTrans" cxnId="{283AAA4B-F6E7-7C4C-A3FF-93CBAE1DDE9B}">
      <dgm:prSet/>
      <dgm:spPr/>
      <dgm:t>
        <a:bodyPr/>
        <a:lstStyle/>
        <a:p>
          <a:endParaRPr lang="zh-CN" altLang="en-US"/>
        </a:p>
      </dgm:t>
    </dgm:pt>
    <dgm:pt modelId="{417EF9FC-CB14-2444-AEE6-EB569F24D1AA}" type="sibTrans" cxnId="{283AAA4B-F6E7-7C4C-A3FF-93CBAE1DDE9B}">
      <dgm:prSet/>
      <dgm:spPr/>
      <dgm:t>
        <a:bodyPr/>
        <a:lstStyle/>
        <a:p>
          <a:endParaRPr lang="zh-CN" altLang="en-US"/>
        </a:p>
      </dgm:t>
    </dgm:pt>
    <dgm:pt modelId="{2AF861E4-A50D-5740-BCC6-AE3F44992E98}" type="pres">
      <dgm:prSet presAssocID="{97F828E9-5A6D-C246-84D4-3B5B80DF812C}" presName="vert0" presStyleCnt="0">
        <dgm:presLayoutVars>
          <dgm:dir/>
          <dgm:animOne val="branch"/>
          <dgm:animLvl val="lvl"/>
        </dgm:presLayoutVars>
      </dgm:prSet>
      <dgm:spPr/>
    </dgm:pt>
    <dgm:pt modelId="{70FFE18B-6566-FE41-B0C8-151B651D992D}" type="pres">
      <dgm:prSet presAssocID="{EF7D0962-B27E-4C4D-A128-0D53B35FF8F6}" presName="thickLine" presStyleLbl="alignNode1" presStyleIdx="0" presStyleCnt="4"/>
      <dgm:spPr/>
    </dgm:pt>
    <dgm:pt modelId="{CEF228D2-E78F-B246-83FD-5F1835732E1C}" type="pres">
      <dgm:prSet presAssocID="{EF7D0962-B27E-4C4D-A128-0D53B35FF8F6}" presName="horz1" presStyleCnt="0"/>
      <dgm:spPr/>
    </dgm:pt>
    <dgm:pt modelId="{650A0B34-FC23-E347-9DA6-E5480B3F1638}" type="pres">
      <dgm:prSet presAssocID="{EF7D0962-B27E-4C4D-A128-0D53B35FF8F6}" presName="tx1" presStyleLbl="revTx" presStyleIdx="0" presStyleCnt="4"/>
      <dgm:spPr/>
    </dgm:pt>
    <dgm:pt modelId="{2750FE3B-28FB-2F46-B8C9-1FE439A90360}" type="pres">
      <dgm:prSet presAssocID="{EF7D0962-B27E-4C4D-A128-0D53B35FF8F6}" presName="vert1" presStyleCnt="0"/>
      <dgm:spPr/>
    </dgm:pt>
    <dgm:pt modelId="{EA9AA0B4-FCE6-6E46-9B30-3D6BDAE76174}" type="pres">
      <dgm:prSet presAssocID="{628E7F6A-C599-784C-8F3E-8CE3DD126683}" presName="thickLine" presStyleLbl="alignNode1" presStyleIdx="1" presStyleCnt="4"/>
      <dgm:spPr/>
    </dgm:pt>
    <dgm:pt modelId="{538634AA-49B4-E649-9DCF-C3930D638E14}" type="pres">
      <dgm:prSet presAssocID="{628E7F6A-C599-784C-8F3E-8CE3DD126683}" presName="horz1" presStyleCnt="0"/>
      <dgm:spPr/>
    </dgm:pt>
    <dgm:pt modelId="{91A921D5-280D-454D-B7A9-A36EDF6778F1}" type="pres">
      <dgm:prSet presAssocID="{628E7F6A-C599-784C-8F3E-8CE3DD126683}" presName="tx1" presStyleLbl="revTx" presStyleIdx="1" presStyleCnt="4"/>
      <dgm:spPr/>
    </dgm:pt>
    <dgm:pt modelId="{652DD88B-F93D-8F4D-B6A3-01A046BF68D1}" type="pres">
      <dgm:prSet presAssocID="{628E7F6A-C599-784C-8F3E-8CE3DD126683}" presName="vert1" presStyleCnt="0"/>
      <dgm:spPr/>
    </dgm:pt>
    <dgm:pt modelId="{926B3AE2-9DBA-E346-BC27-10B2278DAC09}" type="pres">
      <dgm:prSet presAssocID="{1C1BB596-6159-4F45-958E-24269D9F2A67}" presName="thickLine" presStyleLbl="alignNode1" presStyleIdx="2" presStyleCnt="4"/>
      <dgm:spPr/>
    </dgm:pt>
    <dgm:pt modelId="{BAAA6084-006C-514D-93A2-5DA609D5BFD1}" type="pres">
      <dgm:prSet presAssocID="{1C1BB596-6159-4F45-958E-24269D9F2A67}" presName="horz1" presStyleCnt="0"/>
      <dgm:spPr/>
    </dgm:pt>
    <dgm:pt modelId="{91D58B49-D0A0-9F40-AC34-3B3CCAEFD45B}" type="pres">
      <dgm:prSet presAssocID="{1C1BB596-6159-4F45-958E-24269D9F2A67}" presName="tx1" presStyleLbl="revTx" presStyleIdx="2" presStyleCnt="4"/>
      <dgm:spPr/>
    </dgm:pt>
    <dgm:pt modelId="{5D09C23E-BB12-DF42-814D-C932ABBE3ABD}" type="pres">
      <dgm:prSet presAssocID="{1C1BB596-6159-4F45-958E-24269D9F2A67}" presName="vert1" presStyleCnt="0"/>
      <dgm:spPr/>
    </dgm:pt>
    <dgm:pt modelId="{A46998C8-9928-2041-AF28-397221836199}" type="pres">
      <dgm:prSet presAssocID="{7C4AD396-570E-B145-AF31-834DCEDF8083}" presName="thickLine" presStyleLbl="alignNode1" presStyleIdx="3" presStyleCnt="4"/>
      <dgm:spPr/>
    </dgm:pt>
    <dgm:pt modelId="{B4CA0F49-CF56-AA42-8EC7-8B0759563676}" type="pres">
      <dgm:prSet presAssocID="{7C4AD396-570E-B145-AF31-834DCEDF8083}" presName="horz1" presStyleCnt="0"/>
      <dgm:spPr/>
    </dgm:pt>
    <dgm:pt modelId="{C66F6B28-B074-4644-BA62-D29EA3F6865B}" type="pres">
      <dgm:prSet presAssocID="{7C4AD396-570E-B145-AF31-834DCEDF8083}" presName="tx1" presStyleLbl="revTx" presStyleIdx="3" presStyleCnt="4"/>
      <dgm:spPr/>
    </dgm:pt>
    <dgm:pt modelId="{06DA7A9C-1B79-F048-8D07-8F2337A16107}" type="pres">
      <dgm:prSet presAssocID="{7C4AD396-570E-B145-AF31-834DCEDF8083}" presName="vert1" presStyleCnt="0"/>
      <dgm:spPr/>
    </dgm:pt>
  </dgm:ptLst>
  <dgm:cxnLst>
    <dgm:cxn modelId="{72DE5838-4FEF-2F4F-9AA0-70A593157E0B}" type="presOf" srcId="{7C4AD396-570E-B145-AF31-834DCEDF8083}" destId="{C66F6B28-B074-4644-BA62-D29EA3F6865B}" srcOrd="0" destOrd="0" presId="urn:microsoft.com/office/officeart/2008/layout/LinedList"/>
    <dgm:cxn modelId="{283AAA4B-F6E7-7C4C-A3FF-93CBAE1DDE9B}" srcId="{97F828E9-5A6D-C246-84D4-3B5B80DF812C}" destId="{7C4AD396-570E-B145-AF31-834DCEDF8083}" srcOrd="3" destOrd="0" parTransId="{CC5C9900-0CEA-ED48-928E-9E1B48AEB0E5}" sibTransId="{417EF9FC-CB14-2444-AEE6-EB569F24D1AA}"/>
    <dgm:cxn modelId="{B80253A5-E646-FA46-AE87-F4C1EAF52513}" srcId="{97F828E9-5A6D-C246-84D4-3B5B80DF812C}" destId="{628E7F6A-C599-784C-8F3E-8CE3DD126683}" srcOrd="1" destOrd="0" parTransId="{738E25F8-5801-8C47-87C0-3D68E8EBD6C1}" sibTransId="{3A00035A-6364-DD4F-BEAE-457170FB42D3}"/>
    <dgm:cxn modelId="{420478CF-2DBD-D445-B6FA-E5B73D76BCA7}" type="presOf" srcId="{628E7F6A-C599-784C-8F3E-8CE3DD126683}" destId="{91A921D5-280D-454D-B7A9-A36EDF6778F1}" srcOrd="0" destOrd="0" presId="urn:microsoft.com/office/officeart/2008/layout/LinedList"/>
    <dgm:cxn modelId="{20D826D5-3338-7447-82F4-D795C5445FEE}" type="presOf" srcId="{EF7D0962-B27E-4C4D-A128-0D53B35FF8F6}" destId="{650A0B34-FC23-E347-9DA6-E5480B3F1638}" srcOrd="0" destOrd="0" presId="urn:microsoft.com/office/officeart/2008/layout/LinedList"/>
    <dgm:cxn modelId="{66FD6ED8-5B02-674C-BDA2-958490141AAC}" type="presOf" srcId="{1C1BB596-6159-4F45-958E-24269D9F2A67}" destId="{91D58B49-D0A0-9F40-AC34-3B3CCAEFD45B}" srcOrd="0" destOrd="0" presId="urn:microsoft.com/office/officeart/2008/layout/LinedList"/>
    <dgm:cxn modelId="{AC2F0FEC-CBFD-1942-8206-2DC50328A86A}" srcId="{97F828E9-5A6D-C246-84D4-3B5B80DF812C}" destId="{EF7D0962-B27E-4C4D-A128-0D53B35FF8F6}" srcOrd="0" destOrd="0" parTransId="{7884195C-4951-6441-8E7E-F97832724E8A}" sibTransId="{1B6AB4F6-9239-D045-806C-C898D06CED78}"/>
    <dgm:cxn modelId="{75666FF8-4725-EC4B-9217-70BFB86CFD92}" type="presOf" srcId="{97F828E9-5A6D-C246-84D4-3B5B80DF812C}" destId="{2AF861E4-A50D-5740-BCC6-AE3F44992E98}" srcOrd="0" destOrd="0" presId="urn:microsoft.com/office/officeart/2008/layout/LinedList"/>
    <dgm:cxn modelId="{6C7076F8-9BD1-6740-A86E-1CC86766EAE2}" srcId="{97F828E9-5A6D-C246-84D4-3B5B80DF812C}" destId="{1C1BB596-6159-4F45-958E-24269D9F2A67}" srcOrd="2" destOrd="0" parTransId="{E0E867A0-3D3F-0841-B8DF-926D66280676}" sibTransId="{A8926D11-A750-7E44-AB8A-8D0472C34164}"/>
    <dgm:cxn modelId="{A83B20D8-6C42-3E40-90F1-5147863B8148}" type="presParOf" srcId="{2AF861E4-A50D-5740-BCC6-AE3F44992E98}" destId="{70FFE18B-6566-FE41-B0C8-151B651D992D}" srcOrd="0" destOrd="0" presId="urn:microsoft.com/office/officeart/2008/layout/LinedList"/>
    <dgm:cxn modelId="{83937661-282E-2B42-AFFD-0FC84C00FAE1}" type="presParOf" srcId="{2AF861E4-A50D-5740-BCC6-AE3F44992E98}" destId="{CEF228D2-E78F-B246-83FD-5F1835732E1C}" srcOrd="1" destOrd="0" presId="urn:microsoft.com/office/officeart/2008/layout/LinedList"/>
    <dgm:cxn modelId="{16C16527-72CB-8040-9706-44752F30FDC3}" type="presParOf" srcId="{CEF228D2-E78F-B246-83FD-5F1835732E1C}" destId="{650A0B34-FC23-E347-9DA6-E5480B3F1638}" srcOrd="0" destOrd="0" presId="urn:microsoft.com/office/officeart/2008/layout/LinedList"/>
    <dgm:cxn modelId="{DB95A904-62A9-644B-A97A-902C4EFF8A2E}" type="presParOf" srcId="{CEF228D2-E78F-B246-83FD-5F1835732E1C}" destId="{2750FE3B-28FB-2F46-B8C9-1FE439A90360}" srcOrd="1" destOrd="0" presId="urn:microsoft.com/office/officeart/2008/layout/LinedList"/>
    <dgm:cxn modelId="{41A75429-EDE6-2F46-A996-F6F6209EDA82}" type="presParOf" srcId="{2AF861E4-A50D-5740-BCC6-AE3F44992E98}" destId="{EA9AA0B4-FCE6-6E46-9B30-3D6BDAE76174}" srcOrd="2" destOrd="0" presId="urn:microsoft.com/office/officeart/2008/layout/LinedList"/>
    <dgm:cxn modelId="{3A882240-F3C1-FC4E-8A36-634F02D6AE4D}" type="presParOf" srcId="{2AF861E4-A50D-5740-BCC6-AE3F44992E98}" destId="{538634AA-49B4-E649-9DCF-C3930D638E14}" srcOrd="3" destOrd="0" presId="urn:microsoft.com/office/officeart/2008/layout/LinedList"/>
    <dgm:cxn modelId="{7B91BC3C-B488-8345-AFE2-C5FE7881FD0F}" type="presParOf" srcId="{538634AA-49B4-E649-9DCF-C3930D638E14}" destId="{91A921D5-280D-454D-B7A9-A36EDF6778F1}" srcOrd="0" destOrd="0" presId="urn:microsoft.com/office/officeart/2008/layout/LinedList"/>
    <dgm:cxn modelId="{342A38B8-D321-C64E-A19B-C4FA006BCA6A}" type="presParOf" srcId="{538634AA-49B4-E649-9DCF-C3930D638E14}" destId="{652DD88B-F93D-8F4D-B6A3-01A046BF68D1}" srcOrd="1" destOrd="0" presId="urn:microsoft.com/office/officeart/2008/layout/LinedList"/>
    <dgm:cxn modelId="{73E32EE1-1E78-F345-B92F-6312579AC9EC}" type="presParOf" srcId="{2AF861E4-A50D-5740-BCC6-AE3F44992E98}" destId="{926B3AE2-9DBA-E346-BC27-10B2278DAC09}" srcOrd="4" destOrd="0" presId="urn:microsoft.com/office/officeart/2008/layout/LinedList"/>
    <dgm:cxn modelId="{33A01530-7183-2344-A454-4BA3691F1C25}" type="presParOf" srcId="{2AF861E4-A50D-5740-BCC6-AE3F44992E98}" destId="{BAAA6084-006C-514D-93A2-5DA609D5BFD1}" srcOrd="5" destOrd="0" presId="urn:microsoft.com/office/officeart/2008/layout/LinedList"/>
    <dgm:cxn modelId="{EC91D53E-AD90-F441-B269-95CA1878FA02}" type="presParOf" srcId="{BAAA6084-006C-514D-93A2-5DA609D5BFD1}" destId="{91D58B49-D0A0-9F40-AC34-3B3CCAEFD45B}" srcOrd="0" destOrd="0" presId="urn:microsoft.com/office/officeart/2008/layout/LinedList"/>
    <dgm:cxn modelId="{7FD38E51-FD2E-6B41-AE87-1331C088B4EE}" type="presParOf" srcId="{BAAA6084-006C-514D-93A2-5DA609D5BFD1}" destId="{5D09C23E-BB12-DF42-814D-C932ABBE3ABD}" srcOrd="1" destOrd="0" presId="urn:microsoft.com/office/officeart/2008/layout/LinedList"/>
    <dgm:cxn modelId="{E0ADD8A3-3485-C04B-A770-E9DDD9C88DD3}" type="presParOf" srcId="{2AF861E4-A50D-5740-BCC6-AE3F44992E98}" destId="{A46998C8-9928-2041-AF28-397221836199}" srcOrd="6" destOrd="0" presId="urn:microsoft.com/office/officeart/2008/layout/LinedList"/>
    <dgm:cxn modelId="{F2D58B97-FB9D-FA4A-892D-30D550C2C5DF}" type="presParOf" srcId="{2AF861E4-A50D-5740-BCC6-AE3F44992E98}" destId="{B4CA0F49-CF56-AA42-8EC7-8B0759563676}" srcOrd="7" destOrd="0" presId="urn:microsoft.com/office/officeart/2008/layout/LinedList"/>
    <dgm:cxn modelId="{3B343EE8-2267-E44F-8B21-836E43E9DE66}" type="presParOf" srcId="{B4CA0F49-CF56-AA42-8EC7-8B0759563676}" destId="{C66F6B28-B074-4644-BA62-D29EA3F6865B}" srcOrd="0" destOrd="0" presId="urn:microsoft.com/office/officeart/2008/layout/LinedList"/>
    <dgm:cxn modelId="{098BA125-3429-4D44-9FDD-71A2AC22BB91}" type="presParOf" srcId="{B4CA0F49-CF56-AA42-8EC7-8B0759563676}" destId="{06DA7A9C-1B79-F048-8D07-8F2337A1610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28024E1-1EC7-2D4D-9A77-1BF008FC8E1D}"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0FE18DDA-D291-3C4E-8C83-81BC09C42C72}">
      <dgm:prSet/>
      <dgm:spPr/>
      <dgm:t>
        <a:bodyPr/>
        <a:lstStyle/>
        <a:p>
          <a:r>
            <a:rPr lang="zh-CN" altLang="en-US" b="0" i="0" u="none"/>
            <a:t>第三十条　被征收房屋的类似房地产是指与被征收房屋的区位、用途、权利性质、档次、新旧程度、规模、建筑结构等相同或者相似的房地产。</a:t>
          </a:r>
        </a:p>
      </dgm:t>
    </dgm:pt>
    <dgm:pt modelId="{8B330E6F-2109-6B4A-85EF-520AAEDA1DFE}" type="parTrans" cxnId="{10721228-9CAC-CC45-BB25-41021516D7BD}">
      <dgm:prSet/>
      <dgm:spPr/>
      <dgm:t>
        <a:bodyPr/>
        <a:lstStyle/>
        <a:p>
          <a:endParaRPr lang="zh-CN" altLang="en-US"/>
        </a:p>
      </dgm:t>
    </dgm:pt>
    <dgm:pt modelId="{8D34B7F5-C17F-8346-875B-65D5C5FD3385}" type="sibTrans" cxnId="{10721228-9CAC-CC45-BB25-41021516D7BD}">
      <dgm:prSet/>
      <dgm:spPr/>
      <dgm:t>
        <a:bodyPr/>
        <a:lstStyle/>
        <a:p>
          <a:endParaRPr lang="zh-CN" altLang="en-US"/>
        </a:p>
      </dgm:t>
    </dgm:pt>
    <dgm:pt modelId="{F14D1A95-750A-2848-A329-8655D4CAC502}">
      <dgm:prSet/>
      <dgm:spPr/>
      <dgm:t>
        <a:bodyPr/>
        <a:lstStyle/>
        <a:p>
          <a:r>
            <a:rPr lang="zh-CN" altLang="en-US" b="0" i="0" u="none"/>
            <a:t>被征收房屋类似房地产的市场价格是指被征收房屋的类似房地产在评估时点的平均交易价格。确定被征收房屋类似房地产的市场价格，应当剔除偶然的和不正常的因素。</a:t>
          </a:r>
        </a:p>
      </dgm:t>
    </dgm:pt>
    <dgm:pt modelId="{A2B33AA8-09C2-DF40-88FB-D7CEFDC7C610}" type="parTrans" cxnId="{2A2606F2-2915-254E-8C7C-20D1E9A2B5AA}">
      <dgm:prSet/>
      <dgm:spPr/>
      <dgm:t>
        <a:bodyPr/>
        <a:lstStyle/>
        <a:p>
          <a:endParaRPr lang="zh-CN" altLang="en-US"/>
        </a:p>
      </dgm:t>
    </dgm:pt>
    <dgm:pt modelId="{9DAB0DDF-D375-3648-B1E9-76DB95BB85B2}" type="sibTrans" cxnId="{2A2606F2-2915-254E-8C7C-20D1E9A2B5AA}">
      <dgm:prSet/>
      <dgm:spPr/>
      <dgm:t>
        <a:bodyPr/>
        <a:lstStyle/>
        <a:p>
          <a:endParaRPr lang="zh-CN" altLang="en-US"/>
        </a:p>
      </dgm:t>
    </dgm:pt>
    <dgm:pt modelId="{E357F542-5642-2D4E-AA4F-1D984427D516}" type="pres">
      <dgm:prSet presAssocID="{828024E1-1EC7-2D4D-9A77-1BF008FC8E1D}" presName="vert0" presStyleCnt="0">
        <dgm:presLayoutVars>
          <dgm:dir/>
          <dgm:animOne val="branch"/>
          <dgm:animLvl val="lvl"/>
        </dgm:presLayoutVars>
      </dgm:prSet>
      <dgm:spPr/>
    </dgm:pt>
    <dgm:pt modelId="{A0B3882E-5076-494A-B544-4D084A44DDE0}" type="pres">
      <dgm:prSet presAssocID="{0FE18DDA-D291-3C4E-8C83-81BC09C42C72}" presName="thickLine" presStyleLbl="alignNode1" presStyleIdx="0" presStyleCnt="2"/>
      <dgm:spPr/>
    </dgm:pt>
    <dgm:pt modelId="{8E1D4039-0828-F44B-8B2C-2DFF3692D661}" type="pres">
      <dgm:prSet presAssocID="{0FE18DDA-D291-3C4E-8C83-81BC09C42C72}" presName="horz1" presStyleCnt="0"/>
      <dgm:spPr/>
    </dgm:pt>
    <dgm:pt modelId="{C77AFF23-E1D4-C449-B412-254EB0B5E034}" type="pres">
      <dgm:prSet presAssocID="{0FE18DDA-D291-3C4E-8C83-81BC09C42C72}" presName="tx1" presStyleLbl="revTx" presStyleIdx="0" presStyleCnt="2"/>
      <dgm:spPr/>
    </dgm:pt>
    <dgm:pt modelId="{979CB980-5733-9444-8E11-F639C32DCDE6}" type="pres">
      <dgm:prSet presAssocID="{0FE18DDA-D291-3C4E-8C83-81BC09C42C72}" presName="vert1" presStyleCnt="0"/>
      <dgm:spPr/>
    </dgm:pt>
    <dgm:pt modelId="{F4B49FBF-B009-DA45-BB54-9C9288153B3E}" type="pres">
      <dgm:prSet presAssocID="{F14D1A95-750A-2848-A329-8655D4CAC502}" presName="thickLine" presStyleLbl="alignNode1" presStyleIdx="1" presStyleCnt="2"/>
      <dgm:spPr/>
    </dgm:pt>
    <dgm:pt modelId="{811F47A4-DA95-6D47-B0CA-7F1505162876}" type="pres">
      <dgm:prSet presAssocID="{F14D1A95-750A-2848-A329-8655D4CAC502}" presName="horz1" presStyleCnt="0"/>
      <dgm:spPr/>
    </dgm:pt>
    <dgm:pt modelId="{4F39F5F6-5F53-C94B-8FF7-E3BC749853A8}" type="pres">
      <dgm:prSet presAssocID="{F14D1A95-750A-2848-A329-8655D4CAC502}" presName="tx1" presStyleLbl="revTx" presStyleIdx="1" presStyleCnt="2"/>
      <dgm:spPr/>
    </dgm:pt>
    <dgm:pt modelId="{6EA730A2-4CB3-FA40-A51D-B5883CD5C8D7}" type="pres">
      <dgm:prSet presAssocID="{F14D1A95-750A-2848-A329-8655D4CAC502}" presName="vert1" presStyleCnt="0"/>
      <dgm:spPr/>
    </dgm:pt>
  </dgm:ptLst>
  <dgm:cxnLst>
    <dgm:cxn modelId="{0EC2DD27-DA79-7848-BD3F-393B607D3307}" type="presOf" srcId="{0FE18DDA-D291-3C4E-8C83-81BC09C42C72}" destId="{C77AFF23-E1D4-C449-B412-254EB0B5E034}" srcOrd="0" destOrd="0" presId="urn:microsoft.com/office/officeart/2008/layout/LinedList"/>
    <dgm:cxn modelId="{10721228-9CAC-CC45-BB25-41021516D7BD}" srcId="{828024E1-1EC7-2D4D-9A77-1BF008FC8E1D}" destId="{0FE18DDA-D291-3C4E-8C83-81BC09C42C72}" srcOrd="0" destOrd="0" parTransId="{8B330E6F-2109-6B4A-85EF-520AAEDA1DFE}" sibTransId="{8D34B7F5-C17F-8346-875B-65D5C5FD3385}"/>
    <dgm:cxn modelId="{37FD7E38-2C4F-F141-8EAC-44365C85E95F}" type="presOf" srcId="{F14D1A95-750A-2848-A329-8655D4CAC502}" destId="{4F39F5F6-5F53-C94B-8FF7-E3BC749853A8}" srcOrd="0" destOrd="0" presId="urn:microsoft.com/office/officeart/2008/layout/LinedList"/>
    <dgm:cxn modelId="{A4B4DE82-6901-F642-9B3D-5C950306007F}" type="presOf" srcId="{828024E1-1EC7-2D4D-9A77-1BF008FC8E1D}" destId="{E357F542-5642-2D4E-AA4F-1D984427D516}" srcOrd="0" destOrd="0" presId="urn:microsoft.com/office/officeart/2008/layout/LinedList"/>
    <dgm:cxn modelId="{2A2606F2-2915-254E-8C7C-20D1E9A2B5AA}" srcId="{828024E1-1EC7-2D4D-9A77-1BF008FC8E1D}" destId="{F14D1A95-750A-2848-A329-8655D4CAC502}" srcOrd="1" destOrd="0" parTransId="{A2B33AA8-09C2-DF40-88FB-D7CEFDC7C610}" sibTransId="{9DAB0DDF-D375-3648-B1E9-76DB95BB85B2}"/>
    <dgm:cxn modelId="{EEF197F2-49A3-DA4E-9D02-88D9AAAFD50E}" type="presParOf" srcId="{E357F542-5642-2D4E-AA4F-1D984427D516}" destId="{A0B3882E-5076-494A-B544-4D084A44DDE0}" srcOrd="0" destOrd="0" presId="urn:microsoft.com/office/officeart/2008/layout/LinedList"/>
    <dgm:cxn modelId="{B0531A6F-B57D-9F46-B4AA-168796562C6D}" type="presParOf" srcId="{E357F542-5642-2D4E-AA4F-1D984427D516}" destId="{8E1D4039-0828-F44B-8B2C-2DFF3692D661}" srcOrd="1" destOrd="0" presId="urn:microsoft.com/office/officeart/2008/layout/LinedList"/>
    <dgm:cxn modelId="{2859CBA1-8C84-2546-B50B-123C84FCACD7}" type="presParOf" srcId="{8E1D4039-0828-F44B-8B2C-2DFF3692D661}" destId="{C77AFF23-E1D4-C449-B412-254EB0B5E034}" srcOrd="0" destOrd="0" presId="urn:microsoft.com/office/officeart/2008/layout/LinedList"/>
    <dgm:cxn modelId="{8C1978D9-09EF-1F4A-90C9-2BBC664D1BFC}" type="presParOf" srcId="{8E1D4039-0828-F44B-8B2C-2DFF3692D661}" destId="{979CB980-5733-9444-8E11-F639C32DCDE6}" srcOrd="1" destOrd="0" presId="urn:microsoft.com/office/officeart/2008/layout/LinedList"/>
    <dgm:cxn modelId="{E242A784-1F20-3140-AF4D-204E53F15263}" type="presParOf" srcId="{E357F542-5642-2D4E-AA4F-1D984427D516}" destId="{F4B49FBF-B009-DA45-BB54-9C9288153B3E}" srcOrd="2" destOrd="0" presId="urn:microsoft.com/office/officeart/2008/layout/LinedList"/>
    <dgm:cxn modelId="{734B98FE-64E3-B44F-8357-87CC672E9F01}" type="presParOf" srcId="{E357F542-5642-2D4E-AA4F-1D984427D516}" destId="{811F47A4-DA95-6D47-B0CA-7F1505162876}" srcOrd="3" destOrd="0" presId="urn:microsoft.com/office/officeart/2008/layout/LinedList"/>
    <dgm:cxn modelId="{4D86825E-68D8-4A47-B98C-11F69B82A4A7}" type="presParOf" srcId="{811F47A4-DA95-6D47-B0CA-7F1505162876}" destId="{4F39F5F6-5F53-C94B-8FF7-E3BC749853A8}" srcOrd="0" destOrd="0" presId="urn:microsoft.com/office/officeart/2008/layout/LinedList"/>
    <dgm:cxn modelId="{BD71FF6A-8105-5046-BFB8-CD4D6495F24A}" type="presParOf" srcId="{811F47A4-DA95-6D47-B0CA-7F1505162876}" destId="{6EA730A2-4CB3-FA40-A51D-B5883CD5C8D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990F9AC-7086-6548-9BBC-488DD38647AC}"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818D3D6C-672D-C94A-8A5B-007D8A66898E}">
      <dgm:prSet/>
      <dgm:spPr/>
      <dgm:t>
        <a:bodyPr/>
        <a:lstStyle/>
        <a:p>
          <a:r>
            <a:rPr lang="zh-CN" altLang="en-US" b="0" i="0" u="none"/>
            <a:t>第三十一条　房屋征收评估、鉴定费用由委托人承担。但鉴定改变原评估结果的，鉴定费用由原房地产价格评估机构承担。复核评估费用由原房地产价格评估机构承担。房屋征收评估、鉴定费用按照政府价格主管部门规定的收费标准执行。</a:t>
          </a:r>
        </a:p>
      </dgm:t>
    </dgm:pt>
    <dgm:pt modelId="{B1A583DC-EA1D-2940-8AF0-96BC60ACDFC0}" type="parTrans" cxnId="{E74892D1-A448-1649-8634-23D0D049FB55}">
      <dgm:prSet/>
      <dgm:spPr/>
      <dgm:t>
        <a:bodyPr/>
        <a:lstStyle/>
        <a:p>
          <a:endParaRPr lang="zh-CN" altLang="en-US"/>
        </a:p>
      </dgm:t>
    </dgm:pt>
    <dgm:pt modelId="{6151F0DF-5A6E-1C4A-9484-C6C5B63C325E}" type="sibTrans" cxnId="{E74892D1-A448-1649-8634-23D0D049FB55}">
      <dgm:prSet/>
      <dgm:spPr/>
      <dgm:t>
        <a:bodyPr/>
        <a:lstStyle/>
        <a:p>
          <a:endParaRPr lang="zh-CN" altLang="en-US"/>
        </a:p>
      </dgm:t>
    </dgm:pt>
    <dgm:pt modelId="{70321A06-380B-5541-8AB1-2DB3F0532857}">
      <dgm:prSet/>
      <dgm:spPr/>
      <dgm:t>
        <a:bodyPr/>
        <a:lstStyle/>
        <a:p>
          <a:r>
            <a:rPr lang="zh-CN" altLang="en-US" b="0" i="0" u="none"/>
            <a:t>第三十二条　在房屋征收评估活动中，房地产价格评估机构和房地产估价师的违法违规行为，按照</a:t>
          </a:r>
          <a:r>
            <a:rPr lang="en-US" altLang="zh-CN" b="0" i="0" u="none"/>
            <a:t>《</a:t>
          </a:r>
          <a:r>
            <a:rPr lang="zh-CN" altLang="en-US" b="0" i="0" u="none"/>
            <a:t>国有土地上房屋征收与补偿条例</a:t>
          </a:r>
          <a:r>
            <a:rPr lang="en-US" altLang="zh-CN" b="0" i="0" u="none"/>
            <a:t>》</a:t>
          </a:r>
          <a:r>
            <a:rPr lang="zh-CN" altLang="en-US" b="0" i="0" u="none"/>
            <a:t>、</a:t>
          </a:r>
          <a:r>
            <a:rPr lang="en-US" altLang="zh-CN" b="0" i="0" u="none"/>
            <a:t>《</a:t>
          </a:r>
          <a:r>
            <a:rPr lang="zh-CN" altLang="en-US" b="0" i="0" u="none"/>
            <a:t>房地产估价机构管理办法</a:t>
          </a:r>
          <a:r>
            <a:rPr lang="en-US" altLang="zh-CN" b="0" i="0" u="none"/>
            <a:t>》</a:t>
          </a:r>
          <a:r>
            <a:rPr lang="zh-CN" altLang="en-US" b="0" i="0" u="none"/>
            <a:t>、</a:t>
          </a:r>
          <a:r>
            <a:rPr lang="en-US" altLang="zh-CN" b="0" i="0" u="none"/>
            <a:t>《</a:t>
          </a:r>
          <a:r>
            <a:rPr lang="zh-CN" altLang="en-US" b="0" i="0" u="none"/>
            <a:t>注册房地产估价师管理办法</a:t>
          </a:r>
          <a:r>
            <a:rPr lang="en-US" altLang="zh-CN" b="0" i="0" u="none"/>
            <a:t>》</a:t>
          </a:r>
          <a:r>
            <a:rPr lang="zh-CN" altLang="en-US" b="0" i="0" u="none"/>
            <a:t>等规定处罚。违反规定收费的，由政府价格主管部门依照</a:t>
          </a:r>
          <a:r>
            <a:rPr lang="en-US" altLang="zh-CN" b="0" i="0" u="none"/>
            <a:t>《</a:t>
          </a:r>
          <a:r>
            <a:rPr lang="zh-CN" altLang="en-US" b="0" i="0" u="none"/>
            <a:t>中华人民共和国价格法</a:t>
          </a:r>
          <a:r>
            <a:rPr lang="en-US" altLang="zh-CN" b="0" i="0" u="none"/>
            <a:t>》</a:t>
          </a:r>
          <a:r>
            <a:rPr lang="zh-CN" altLang="en-US" b="0" i="0" u="none"/>
            <a:t>规定处罚。</a:t>
          </a:r>
        </a:p>
      </dgm:t>
    </dgm:pt>
    <dgm:pt modelId="{00649D08-3A17-D64E-A520-10AC1482930F}" type="parTrans" cxnId="{6573908A-926C-8A4B-B1A2-3CC405F3278D}">
      <dgm:prSet/>
      <dgm:spPr/>
      <dgm:t>
        <a:bodyPr/>
        <a:lstStyle/>
        <a:p>
          <a:endParaRPr lang="zh-CN" altLang="en-US"/>
        </a:p>
      </dgm:t>
    </dgm:pt>
    <dgm:pt modelId="{6CA20DB1-43EB-AA4C-98F5-DB3EC4C14B5A}" type="sibTrans" cxnId="{6573908A-926C-8A4B-B1A2-3CC405F3278D}">
      <dgm:prSet/>
      <dgm:spPr/>
      <dgm:t>
        <a:bodyPr/>
        <a:lstStyle/>
        <a:p>
          <a:endParaRPr lang="zh-CN" altLang="en-US"/>
        </a:p>
      </dgm:t>
    </dgm:pt>
    <dgm:pt modelId="{C1BFA196-AF85-CA40-B245-B7E0AF687BBC}">
      <dgm:prSet/>
      <dgm:spPr/>
      <dgm:t>
        <a:bodyPr/>
        <a:lstStyle/>
        <a:p>
          <a:r>
            <a:rPr lang="zh-CN" altLang="en-US" b="0" i="0" u="none"/>
            <a:t>第三十三条　本办法自公布之日起施行。</a:t>
          </a:r>
          <a:r>
            <a:rPr lang="en-US" altLang="zh-CN" b="0" i="0" u="none"/>
            <a:t>2003</a:t>
          </a:r>
          <a:r>
            <a:rPr lang="zh-CN" altLang="en-US" b="0" i="0" u="none"/>
            <a:t>年</a:t>
          </a:r>
          <a:r>
            <a:rPr lang="en-US" altLang="zh-CN" b="0" i="0" u="none"/>
            <a:t>12</a:t>
          </a:r>
          <a:r>
            <a:rPr lang="zh-CN" altLang="en-US" b="0" i="0" u="none"/>
            <a:t>月</a:t>
          </a:r>
          <a:r>
            <a:rPr lang="en-US" altLang="zh-CN" b="0" i="0" u="none"/>
            <a:t>1</a:t>
          </a:r>
          <a:r>
            <a:rPr lang="zh-CN" altLang="en-US" b="0" i="0" u="none"/>
            <a:t>日原建设部发布的</a:t>
          </a:r>
          <a:r>
            <a:rPr lang="en-US" altLang="zh-CN" b="0" i="0" u="none"/>
            <a:t>《</a:t>
          </a:r>
          <a:r>
            <a:rPr lang="zh-CN" altLang="en-US" b="0" i="0" u="none"/>
            <a:t>城市房屋拆迁估价指导意见</a:t>
          </a:r>
          <a:r>
            <a:rPr lang="en-US" altLang="zh-CN" b="0" i="0" u="none"/>
            <a:t>》</a:t>
          </a:r>
          <a:r>
            <a:rPr lang="zh-CN" altLang="en-US" b="0" i="0" u="none"/>
            <a:t>同时废止。但</a:t>
          </a:r>
          <a:r>
            <a:rPr lang="en-US" altLang="zh-CN" b="0" i="0" u="none"/>
            <a:t>《</a:t>
          </a:r>
          <a:r>
            <a:rPr lang="zh-CN" altLang="en-US" b="0" i="0" u="none"/>
            <a:t>国有土地上房屋征收与补偿条例</a:t>
          </a:r>
          <a:r>
            <a:rPr lang="en-US" altLang="zh-CN" b="0" i="0" u="none"/>
            <a:t>》</a:t>
          </a:r>
          <a:r>
            <a:rPr lang="zh-CN" altLang="en-US" b="0" i="0" u="none"/>
            <a:t>施行前已依法取得房屋拆迁许可证的项目，继续沿用原有规定。</a:t>
          </a:r>
        </a:p>
      </dgm:t>
    </dgm:pt>
    <dgm:pt modelId="{1F529583-35F8-A149-A889-DC99EB981EE7}" type="parTrans" cxnId="{3B119BCC-0A9B-0349-80D8-33F86BC47B5F}">
      <dgm:prSet/>
      <dgm:spPr/>
      <dgm:t>
        <a:bodyPr/>
        <a:lstStyle/>
        <a:p>
          <a:endParaRPr lang="zh-CN" altLang="en-US"/>
        </a:p>
      </dgm:t>
    </dgm:pt>
    <dgm:pt modelId="{6F93E2B6-84A3-AD4D-BB28-2610CAAAD8B9}" type="sibTrans" cxnId="{3B119BCC-0A9B-0349-80D8-33F86BC47B5F}">
      <dgm:prSet/>
      <dgm:spPr/>
      <dgm:t>
        <a:bodyPr/>
        <a:lstStyle/>
        <a:p>
          <a:endParaRPr lang="zh-CN" altLang="en-US"/>
        </a:p>
      </dgm:t>
    </dgm:pt>
    <dgm:pt modelId="{FDAB76B2-9B9D-D347-BA29-E72BA5D784AE}" type="pres">
      <dgm:prSet presAssocID="{5990F9AC-7086-6548-9BBC-488DD38647AC}" presName="vert0" presStyleCnt="0">
        <dgm:presLayoutVars>
          <dgm:dir/>
          <dgm:animOne val="branch"/>
          <dgm:animLvl val="lvl"/>
        </dgm:presLayoutVars>
      </dgm:prSet>
      <dgm:spPr/>
    </dgm:pt>
    <dgm:pt modelId="{1D89D503-3C7A-7D44-AE96-DFE113D486AB}" type="pres">
      <dgm:prSet presAssocID="{818D3D6C-672D-C94A-8A5B-007D8A66898E}" presName="thickLine" presStyleLbl="alignNode1" presStyleIdx="0" presStyleCnt="3"/>
      <dgm:spPr/>
    </dgm:pt>
    <dgm:pt modelId="{8C4BDAC4-D62F-BD4E-AD95-03BF4424DCA8}" type="pres">
      <dgm:prSet presAssocID="{818D3D6C-672D-C94A-8A5B-007D8A66898E}" presName="horz1" presStyleCnt="0"/>
      <dgm:spPr/>
    </dgm:pt>
    <dgm:pt modelId="{1B35FBAF-48B1-6C44-A442-34BEB770BB51}" type="pres">
      <dgm:prSet presAssocID="{818D3D6C-672D-C94A-8A5B-007D8A66898E}" presName="tx1" presStyleLbl="revTx" presStyleIdx="0" presStyleCnt="3"/>
      <dgm:spPr/>
    </dgm:pt>
    <dgm:pt modelId="{F5671042-1F96-6549-A857-E4B8135B0FFE}" type="pres">
      <dgm:prSet presAssocID="{818D3D6C-672D-C94A-8A5B-007D8A66898E}" presName="vert1" presStyleCnt="0"/>
      <dgm:spPr/>
    </dgm:pt>
    <dgm:pt modelId="{8055D697-8F96-9F4B-BE58-C2C576CF8500}" type="pres">
      <dgm:prSet presAssocID="{70321A06-380B-5541-8AB1-2DB3F0532857}" presName="thickLine" presStyleLbl="alignNode1" presStyleIdx="1" presStyleCnt="3"/>
      <dgm:spPr/>
    </dgm:pt>
    <dgm:pt modelId="{D102F974-530B-594D-8212-79787F201FE7}" type="pres">
      <dgm:prSet presAssocID="{70321A06-380B-5541-8AB1-2DB3F0532857}" presName="horz1" presStyleCnt="0"/>
      <dgm:spPr/>
    </dgm:pt>
    <dgm:pt modelId="{58397EE1-8D6C-3547-9282-01AFF5E292E4}" type="pres">
      <dgm:prSet presAssocID="{70321A06-380B-5541-8AB1-2DB3F0532857}" presName="tx1" presStyleLbl="revTx" presStyleIdx="1" presStyleCnt="3"/>
      <dgm:spPr/>
    </dgm:pt>
    <dgm:pt modelId="{8F0473B2-9435-474C-97FF-36C613691F4B}" type="pres">
      <dgm:prSet presAssocID="{70321A06-380B-5541-8AB1-2DB3F0532857}" presName="vert1" presStyleCnt="0"/>
      <dgm:spPr/>
    </dgm:pt>
    <dgm:pt modelId="{ECF22DD4-83FA-DC4D-A28C-105650864354}" type="pres">
      <dgm:prSet presAssocID="{C1BFA196-AF85-CA40-B245-B7E0AF687BBC}" presName="thickLine" presStyleLbl="alignNode1" presStyleIdx="2" presStyleCnt="3"/>
      <dgm:spPr/>
    </dgm:pt>
    <dgm:pt modelId="{E20E0F19-2447-7447-AD36-32C5CC1335F4}" type="pres">
      <dgm:prSet presAssocID="{C1BFA196-AF85-CA40-B245-B7E0AF687BBC}" presName="horz1" presStyleCnt="0"/>
      <dgm:spPr/>
    </dgm:pt>
    <dgm:pt modelId="{E1BB6A44-EECC-5343-91AD-CF88A5FB0164}" type="pres">
      <dgm:prSet presAssocID="{C1BFA196-AF85-CA40-B245-B7E0AF687BBC}" presName="tx1" presStyleLbl="revTx" presStyleIdx="2" presStyleCnt="3"/>
      <dgm:spPr/>
    </dgm:pt>
    <dgm:pt modelId="{04A889CD-A6E1-9D4E-A202-FCF6EFED79A6}" type="pres">
      <dgm:prSet presAssocID="{C1BFA196-AF85-CA40-B245-B7E0AF687BBC}" presName="vert1" presStyleCnt="0"/>
      <dgm:spPr/>
    </dgm:pt>
  </dgm:ptLst>
  <dgm:cxnLst>
    <dgm:cxn modelId="{71800500-30A5-E344-AAE4-2D57A4A20B2C}" type="presOf" srcId="{70321A06-380B-5541-8AB1-2DB3F0532857}" destId="{58397EE1-8D6C-3547-9282-01AFF5E292E4}" srcOrd="0" destOrd="0" presId="urn:microsoft.com/office/officeart/2008/layout/LinedList"/>
    <dgm:cxn modelId="{69650F7D-3511-234F-8CBE-28A3C5683BD0}" type="presOf" srcId="{5990F9AC-7086-6548-9BBC-488DD38647AC}" destId="{FDAB76B2-9B9D-D347-BA29-E72BA5D784AE}" srcOrd="0" destOrd="0" presId="urn:microsoft.com/office/officeart/2008/layout/LinedList"/>
    <dgm:cxn modelId="{6573908A-926C-8A4B-B1A2-3CC405F3278D}" srcId="{5990F9AC-7086-6548-9BBC-488DD38647AC}" destId="{70321A06-380B-5541-8AB1-2DB3F0532857}" srcOrd="1" destOrd="0" parTransId="{00649D08-3A17-D64E-A520-10AC1482930F}" sibTransId="{6CA20DB1-43EB-AA4C-98F5-DB3EC4C14B5A}"/>
    <dgm:cxn modelId="{36D4D791-8167-AC46-87F5-7431C2C2331E}" type="presOf" srcId="{818D3D6C-672D-C94A-8A5B-007D8A66898E}" destId="{1B35FBAF-48B1-6C44-A442-34BEB770BB51}" srcOrd="0" destOrd="0" presId="urn:microsoft.com/office/officeart/2008/layout/LinedList"/>
    <dgm:cxn modelId="{A9221CA5-75E9-9942-B658-69FC6DCF68BA}" type="presOf" srcId="{C1BFA196-AF85-CA40-B245-B7E0AF687BBC}" destId="{E1BB6A44-EECC-5343-91AD-CF88A5FB0164}" srcOrd="0" destOrd="0" presId="urn:microsoft.com/office/officeart/2008/layout/LinedList"/>
    <dgm:cxn modelId="{3B119BCC-0A9B-0349-80D8-33F86BC47B5F}" srcId="{5990F9AC-7086-6548-9BBC-488DD38647AC}" destId="{C1BFA196-AF85-CA40-B245-B7E0AF687BBC}" srcOrd="2" destOrd="0" parTransId="{1F529583-35F8-A149-A889-DC99EB981EE7}" sibTransId="{6F93E2B6-84A3-AD4D-BB28-2610CAAAD8B9}"/>
    <dgm:cxn modelId="{E74892D1-A448-1649-8634-23D0D049FB55}" srcId="{5990F9AC-7086-6548-9BBC-488DD38647AC}" destId="{818D3D6C-672D-C94A-8A5B-007D8A66898E}" srcOrd="0" destOrd="0" parTransId="{B1A583DC-EA1D-2940-8AF0-96BC60ACDFC0}" sibTransId="{6151F0DF-5A6E-1C4A-9484-C6C5B63C325E}"/>
    <dgm:cxn modelId="{44341B02-106B-934D-A284-677E562BAC3A}" type="presParOf" srcId="{FDAB76B2-9B9D-D347-BA29-E72BA5D784AE}" destId="{1D89D503-3C7A-7D44-AE96-DFE113D486AB}" srcOrd="0" destOrd="0" presId="urn:microsoft.com/office/officeart/2008/layout/LinedList"/>
    <dgm:cxn modelId="{A7F4508C-844C-4547-9B3A-0678AB813CB2}" type="presParOf" srcId="{FDAB76B2-9B9D-D347-BA29-E72BA5D784AE}" destId="{8C4BDAC4-D62F-BD4E-AD95-03BF4424DCA8}" srcOrd="1" destOrd="0" presId="urn:microsoft.com/office/officeart/2008/layout/LinedList"/>
    <dgm:cxn modelId="{7513AA6C-BB5B-BF42-955E-11DB5F35D742}" type="presParOf" srcId="{8C4BDAC4-D62F-BD4E-AD95-03BF4424DCA8}" destId="{1B35FBAF-48B1-6C44-A442-34BEB770BB51}" srcOrd="0" destOrd="0" presId="urn:microsoft.com/office/officeart/2008/layout/LinedList"/>
    <dgm:cxn modelId="{056986F6-3C83-5243-BE1A-0D89CD08F2D1}" type="presParOf" srcId="{8C4BDAC4-D62F-BD4E-AD95-03BF4424DCA8}" destId="{F5671042-1F96-6549-A857-E4B8135B0FFE}" srcOrd="1" destOrd="0" presId="urn:microsoft.com/office/officeart/2008/layout/LinedList"/>
    <dgm:cxn modelId="{E4CE1518-8680-F846-BB12-19F7713591A3}" type="presParOf" srcId="{FDAB76B2-9B9D-D347-BA29-E72BA5D784AE}" destId="{8055D697-8F96-9F4B-BE58-C2C576CF8500}" srcOrd="2" destOrd="0" presId="urn:microsoft.com/office/officeart/2008/layout/LinedList"/>
    <dgm:cxn modelId="{274BC337-6C42-414E-8662-331A20B2EF87}" type="presParOf" srcId="{FDAB76B2-9B9D-D347-BA29-E72BA5D784AE}" destId="{D102F974-530B-594D-8212-79787F201FE7}" srcOrd="3" destOrd="0" presId="urn:microsoft.com/office/officeart/2008/layout/LinedList"/>
    <dgm:cxn modelId="{347F1F2D-2F9D-2949-B997-E00C5F951A6C}" type="presParOf" srcId="{D102F974-530B-594D-8212-79787F201FE7}" destId="{58397EE1-8D6C-3547-9282-01AFF5E292E4}" srcOrd="0" destOrd="0" presId="urn:microsoft.com/office/officeart/2008/layout/LinedList"/>
    <dgm:cxn modelId="{A9886B3A-D43F-1241-A65F-20BCF2D78955}" type="presParOf" srcId="{D102F974-530B-594D-8212-79787F201FE7}" destId="{8F0473B2-9435-474C-97FF-36C613691F4B}" srcOrd="1" destOrd="0" presId="urn:microsoft.com/office/officeart/2008/layout/LinedList"/>
    <dgm:cxn modelId="{95F01331-AB4B-8947-AACA-FF1FE8E7E92D}" type="presParOf" srcId="{FDAB76B2-9B9D-D347-BA29-E72BA5D784AE}" destId="{ECF22DD4-83FA-DC4D-A28C-105650864354}" srcOrd="4" destOrd="0" presId="urn:microsoft.com/office/officeart/2008/layout/LinedList"/>
    <dgm:cxn modelId="{559167CB-E98B-AC4B-80B8-974C8772EEBB}" type="presParOf" srcId="{FDAB76B2-9B9D-D347-BA29-E72BA5D784AE}" destId="{E20E0F19-2447-7447-AD36-32C5CC1335F4}" srcOrd="5" destOrd="0" presId="urn:microsoft.com/office/officeart/2008/layout/LinedList"/>
    <dgm:cxn modelId="{999630A4-0214-B84E-8CAA-D8608319E48E}" type="presParOf" srcId="{E20E0F19-2447-7447-AD36-32C5CC1335F4}" destId="{E1BB6A44-EECC-5343-91AD-CF88A5FB0164}" srcOrd="0" destOrd="0" presId="urn:microsoft.com/office/officeart/2008/layout/LinedList"/>
    <dgm:cxn modelId="{54494213-A44E-374C-8CE0-37ACEA07EA6D}" type="presParOf" srcId="{E20E0F19-2447-7447-AD36-32C5CC1335F4}" destId="{04A889CD-A6E1-9D4E-A202-FCF6EFED79A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A5EDAD-7BEF-E54A-A4EC-69AE8C247F9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A174015F-E7E0-0C41-92C9-6E1A28FA3E10}">
      <dgm:prSet/>
      <dgm:spPr/>
      <dgm:t>
        <a:bodyPr/>
        <a:lstStyle/>
        <a:p>
          <a:r>
            <a:rPr lang="zh-CN" altLang="en-US" b="0" i="0" u="none"/>
            <a:t>第四条　房地产价格评估机构由被征收人在规定时间内协商选定；在规定时间内协商不成的，由房屋征收部门通过组织被征收人按照少数服从多数的原则投票决定，或者采取摇号、抽签等随机方式确定。具体办法由省、自治区、直辖市制定。</a:t>
          </a:r>
        </a:p>
      </dgm:t>
    </dgm:pt>
    <dgm:pt modelId="{D7994573-F12C-494A-BE20-5C3FE8D8724E}" type="parTrans" cxnId="{95A53F04-1160-6840-B3BC-2B899E6FF698}">
      <dgm:prSet/>
      <dgm:spPr/>
      <dgm:t>
        <a:bodyPr/>
        <a:lstStyle/>
        <a:p>
          <a:endParaRPr lang="zh-CN" altLang="en-US"/>
        </a:p>
      </dgm:t>
    </dgm:pt>
    <dgm:pt modelId="{A9EDC5FB-B68A-0C45-9D99-DB495202BD16}" type="sibTrans" cxnId="{95A53F04-1160-6840-B3BC-2B899E6FF698}">
      <dgm:prSet/>
      <dgm:spPr/>
      <dgm:t>
        <a:bodyPr/>
        <a:lstStyle/>
        <a:p>
          <a:endParaRPr lang="zh-CN" altLang="en-US"/>
        </a:p>
      </dgm:t>
    </dgm:pt>
    <dgm:pt modelId="{A9CAC081-16D7-C241-A2D1-56EE45DE96C0}">
      <dgm:prSet/>
      <dgm:spPr/>
      <dgm:t>
        <a:bodyPr/>
        <a:lstStyle/>
        <a:p>
          <a:r>
            <a:rPr lang="zh-CN" altLang="en-US" b="0" i="0" u="none"/>
            <a:t>房地产价格评估机构不得采取迎合征收当事人不当要求、虚假宣传、恶意低收费等不正当手段承揽房屋征收评估业务。</a:t>
          </a:r>
        </a:p>
      </dgm:t>
    </dgm:pt>
    <dgm:pt modelId="{9965DC05-B302-BB42-83C6-9323D34114F1}" type="parTrans" cxnId="{A3FAC7CC-E631-164F-8469-5370742A7871}">
      <dgm:prSet/>
      <dgm:spPr/>
      <dgm:t>
        <a:bodyPr/>
        <a:lstStyle/>
        <a:p>
          <a:endParaRPr lang="zh-CN" altLang="en-US"/>
        </a:p>
      </dgm:t>
    </dgm:pt>
    <dgm:pt modelId="{DC8E30DB-C9E8-DE4C-A5B5-9D5F45A2761E}" type="sibTrans" cxnId="{A3FAC7CC-E631-164F-8469-5370742A7871}">
      <dgm:prSet/>
      <dgm:spPr/>
      <dgm:t>
        <a:bodyPr/>
        <a:lstStyle/>
        <a:p>
          <a:endParaRPr lang="zh-CN" altLang="en-US"/>
        </a:p>
      </dgm:t>
    </dgm:pt>
    <dgm:pt modelId="{A9BACD3E-2DFF-5046-9ABC-B4A2AF94150B}">
      <dgm:prSet/>
      <dgm:spPr/>
      <dgm:t>
        <a:bodyPr/>
        <a:lstStyle/>
        <a:p>
          <a:r>
            <a:rPr lang="zh-CN" altLang="en-US" b="0" i="0" u="none"/>
            <a:t>第五条　同一征收项目的房屋征收评估工作，原则上由一家房地产价格评估机构承担。房屋征收范围较大的，可以由两家以上房地产价格评估机构共同承担。</a:t>
          </a:r>
        </a:p>
      </dgm:t>
    </dgm:pt>
    <dgm:pt modelId="{D2A9FCDC-C9C4-A14B-9228-8DA396DA2AD8}" type="parTrans" cxnId="{249FC5A8-1342-5243-89CC-1AB7E21E8913}">
      <dgm:prSet/>
      <dgm:spPr/>
      <dgm:t>
        <a:bodyPr/>
        <a:lstStyle/>
        <a:p>
          <a:endParaRPr lang="zh-CN" altLang="en-US"/>
        </a:p>
      </dgm:t>
    </dgm:pt>
    <dgm:pt modelId="{79D0ADDD-40CB-5F4C-A2F9-A4B1F40DDDDF}" type="sibTrans" cxnId="{249FC5A8-1342-5243-89CC-1AB7E21E8913}">
      <dgm:prSet/>
      <dgm:spPr/>
      <dgm:t>
        <a:bodyPr/>
        <a:lstStyle/>
        <a:p>
          <a:endParaRPr lang="zh-CN" altLang="en-US"/>
        </a:p>
      </dgm:t>
    </dgm:pt>
    <dgm:pt modelId="{98724BD8-84E9-8144-8A81-7B3C3EF5FE73}">
      <dgm:prSet/>
      <dgm:spPr/>
      <dgm:t>
        <a:bodyPr/>
        <a:lstStyle/>
        <a:p>
          <a:r>
            <a:rPr lang="zh-CN" altLang="en-US" b="0" i="0" u="none" dirty="0"/>
            <a:t>两家以上房地产价格评估机构承担的，应当共同协商确定一家房地产价格评估机构为牵头单位；牵头单位应当组织相关房地产价格评估机构就评估对象、评估时点、价值内涵、评估依据、评估假设、评估原则、评估技术路线、评估方法、重要参数选取、评估结果确定方式等进行沟通，统一标准。</a:t>
          </a:r>
        </a:p>
      </dgm:t>
    </dgm:pt>
    <dgm:pt modelId="{F2E66352-FC57-C84E-9E69-6886B4DCD341}" type="parTrans" cxnId="{A6F814C9-51F2-CE4C-9714-1F170919086E}">
      <dgm:prSet/>
      <dgm:spPr/>
      <dgm:t>
        <a:bodyPr/>
        <a:lstStyle/>
        <a:p>
          <a:endParaRPr lang="zh-CN" altLang="en-US"/>
        </a:p>
      </dgm:t>
    </dgm:pt>
    <dgm:pt modelId="{03574156-8604-144F-9AC9-E9ED0A54A4BC}" type="sibTrans" cxnId="{A6F814C9-51F2-CE4C-9714-1F170919086E}">
      <dgm:prSet/>
      <dgm:spPr/>
      <dgm:t>
        <a:bodyPr/>
        <a:lstStyle/>
        <a:p>
          <a:endParaRPr lang="zh-CN" altLang="en-US"/>
        </a:p>
      </dgm:t>
    </dgm:pt>
    <dgm:pt modelId="{3C4F01E1-F44F-D646-9378-BD7E99BEB0F3}" type="pres">
      <dgm:prSet presAssocID="{C8A5EDAD-7BEF-E54A-A4EC-69AE8C247F97}" presName="vert0" presStyleCnt="0">
        <dgm:presLayoutVars>
          <dgm:dir/>
          <dgm:animOne val="branch"/>
          <dgm:animLvl val="lvl"/>
        </dgm:presLayoutVars>
      </dgm:prSet>
      <dgm:spPr/>
    </dgm:pt>
    <dgm:pt modelId="{9C36522F-84B4-0B49-9AAE-8CD6583C4376}" type="pres">
      <dgm:prSet presAssocID="{A174015F-E7E0-0C41-92C9-6E1A28FA3E10}" presName="thickLine" presStyleLbl="alignNode1" presStyleIdx="0" presStyleCnt="4"/>
      <dgm:spPr/>
    </dgm:pt>
    <dgm:pt modelId="{A039B5CB-C919-7944-88A3-BB24E06C03D2}" type="pres">
      <dgm:prSet presAssocID="{A174015F-E7E0-0C41-92C9-6E1A28FA3E10}" presName="horz1" presStyleCnt="0"/>
      <dgm:spPr/>
    </dgm:pt>
    <dgm:pt modelId="{6AC566B8-4957-764E-8289-1EACB67B9C31}" type="pres">
      <dgm:prSet presAssocID="{A174015F-E7E0-0C41-92C9-6E1A28FA3E10}" presName="tx1" presStyleLbl="revTx" presStyleIdx="0" presStyleCnt="4"/>
      <dgm:spPr/>
    </dgm:pt>
    <dgm:pt modelId="{C6E4CC76-9453-4549-BDE7-1FACA3631D17}" type="pres">
      <dgm:prSet presAssocID="{A174015F-E7E0-0C41-92C9-6E1A28FA3E10}" presName="vert1" presStyleCnt="0"/>
      <dgm:spPr/>
    </dgm:pt>
    <dgm:pt modelId="{BF0C59CB-F4E1-6547-8135-7D90A4FE6C97}" type="pres">
      <dgm:prSet presAssocID="{A9CAC081-16D7-C241-A2D1-56EE45DE96C0}" presName="thickLine" presStyleLbl="alignNode1" presStyleIdx="1" presStyleCnt="4"/>
      <dgm:spPr/>
    </dgm:pt>
    <dgm:pt modelId="{10302F8C-577C-9B4D-814C-F95DDAFF9624}" type="pres">
      <dgm:prSet presAssocID="{A9CAC081-16D7-C241-A2D1-56EE45DE96C0}" presName="horz1" presStyleCnt="0"/>
      <dgm:spPr/>
    </dgm:pt>
    <dgm:pt modelId="{E800EDC8-6E3F-C940-9A82-B223CB584AB5}" type="pres">
      <dgm:prSet presAssocID="{A9CAC081-16D7-C241-A2D1-56EE45DE96C0}" presName="tx1" presStyleLbl="revTx" presStyleIdx="1" presStyleCnt="4"/>
      <dgm:spPr/>
    </dgm:pt>
    <dgm:pt modelId="{5FC5CE81-0DA7-FA4A-B237-961CDF689481}" type="pres">
      <dgm:prSet presAssocID="{A9CAC081-16D7-C241-A2D1-56EE45DE96C0}" presName="vert1" presStyleCnt="0"/>
      <dgm:spPr/>
    </dgm:pt>
    <dgm:pt modelId="{4DE587BA-D89D-F844-AAB4-DEB47A93AE60}" type="pres">
      <dgm:prSet presAssocID="{A9BACD3E-2DFF-5046-9ABC-B4A2AF94150B}" presName="thickLine" presStyleLbl="alignNode1" presStyleIdx="2" presStyleCnt="4"/>
      <dgm:spPr/>
    </dgm:pt>
    <dgm:pt modelId="{2C8F793D-C19F-3F43-BA8F-1AA973D4F070}" type="pres">
      <dgm:prSet presAssocID="{A9BACD3E-2DFF-5046-9ABC-B4A2AF94150B}" presName="horz1" presStyleCnt="0"/>
      <dgm:spPr/>
    </dgm:pt>
    <dgm:pt modelId="{C98A02DF-A0AC-CD47-8EE9-840329FB0005}" type="pres">
      <dgm:prSet presAssocID="{A9BACD3E-2DFF-5046-9ABC-B4A2AF94150B}" presName="tx1" presStyleLbl="revTx" presStyleIdx="2" presStyleCnt="4"/>
      <dgm:spPr/>
    </dgm:pt>
    <dgm:pt modelId="{2EB6BDEC-D529-DD4D-B8D6-9B774043CB73}" type="pres">
      <dgm:prSet presAssocID="{A9BACD3E-2DFF-5046-9ABC-B4A2AF94150B}" presName="vert1" presStyleCnt="0"/>
      <dgm:spPr/>
    </dgm:pt>
    <dgm:pt modelId="{13373FB4-7162-164F-A54F-469DF1AA8285}" type="pres">
      <dgm:prSet presAssocID="{98724BD8-84E9-8144-8A81-7B3C3EF5FE73}" presName="thickLine" presStyleLbl="alignNode1" presStyleIdx="3" presStyleCnt="4"/>
      <dgm:spPr/>
    </dgm:pt>
    <dgm:pt modelId="{FFE0E04E-AB20-5F47-8C51-7F23456FAABD}" type="pres">
      <dgm:prSet presAssocID="{98724BD8-84E9-8144-8A81-7B3C3EF5FE73}" presName="horz1" presStyleCnt="0"/>
      <dgm:spPr/>
    </dgm:pt>
    <dgm:pt modelId="{F16661C9-5C00-D842-919F-FF2423BDB27E}" type="pres">
      <dgm:prSet presAssocID="{98724BD8-84E9-8144-8A81-7B3C3EF5FE73}" presName="tx1" presStyleLbl="revTx" presStyleIdx="3" presStyleCnt="4" custScaleY="130206"/>
      <dgm:spPr/>
    </dgm:pt>
    <dgm:pt modelId="{5051DEC4-F855-C245-AAA4-D32A87EA6526}" type="pres">
      <dgm:prSet presAssocID="{98724BD8-84E9-8144-8A81-7B3C3EF5FE73}" presName="vert1" presStyleCnt="0"/>
      <dgm:spPr/>
    </dgm:pt>
  </dgm:ptLst>
  <dgm:cxnLst>
    <dgm:cxn modelId="{95A53F04-1160-6840-B3BC-2B899E6FF698}" srcId="{C8A5EDAD-7BEF-E54A-A4EC-69AE8C247F97}" destId="{A174015F-E7E0-0C41-92C9-6E1A28FA3E10}" srcOrd="0" destOrd="0" parTransId="{D7994573-F12C-494A-BE20-5C3FE8D8724E}" sibTransId="{A9EDC5FB-B68A-0C45-9D99-DB495202BD16}"/>
    <dgm:cxn modelId="{EB372312-FA2B-D740-B581-442019F6C65B}" type="presOf" srcId="{98724BD8-84E9-8144-8A81-7B3C3EF5FE73}" destId="{F16661C9-5C00-D842-919F-FF2423BDB27E}" srcOrd="0" destOrd="0" presId="urn:microsoft.com/office/officeart/2008/layout/LinedList"/>
    <dgm:cxn modelId="{F692345C-1666-9140-86A6-FDBD62D3B3B6}" type="presOf" srcId="{A9CAC081-16D7-C241-A2D1-56EE45DE96C0}" destId="{E800EDC8-6E3F-C940-9A82-B223CB584AB5}" srcOrd="0" destOrd="0" presId="urn:microsoft.com/office/officeart/2008/layout/LinedList"/>
    <dgm:cxn modelId="{249FC5A8-1342-5243-89CC-1AB7E21E8913}" srcId="{C8A5EDAD-7BEF-E54A-A4EC-69AE8C247F97}" destId="{A9BACD3E-2DFF-5046-9ABC-B4A2AF94150B}" srcOrd="2" destOrd="0" parTransId="{D2A9FCDC-C9C4-A14B-9228-8DA396DA2AD8}" sibTransId="{79D0ADDD-40CB-5F4C-A2F9-A4B1F40DDDDF}"/>
    <dgm:cxn modelId="{A6F814C9-51F2-CE4C-9714-1F170919086E}" srcId="{C8A5EDAD-7BEF-E54A-A4EC-69AE8C247F97}" destId="{98724BD8-84E9-8144-8A81-7B3C3EF5FE73}" srcOrd="3" destOrd="0" parTransId="{F2E66352-FC57-C84E-9E69-6886B4DCD341}" sibTransId="{03574156-8604-144F-9AC9-E9ED0A54A4BC}"/>
    <dgm:cxn modelId="{A3FAC7CC-E631-164F-8469-5370742A7871}" srcId="{C8A5EDAD-7BEF-E54A-A4EC-69AE8C247F97}" destId="{A9CAC081-16D7-C241-A2D1-56EE45DE96C0}" srcOrd="1" destOrd="0" parTransId="{9965DC05-B302-BB42-83C6-9323D34114F1}" sibTransId="{DC8E30DB-C9E8-DE4C-A5B5-9D5F45A2761E}"/>
    <dgm:cxn modelId="{929752CE-9B54-EA4B-A8A0-B810D1379EC6}" type="presOf" srcId="{A9BACD3E-2DFF-5046-9ABC-B4A2AF94150B}" destId="{C98A02DF-A0AC-CD47-8EE9-840329FB0005}" srcOrd="0" destOrd="0" presId="urn:microsoft.com/office/officeart/2008/layout/LinedList"/>
    <dgm:cxn modelId="{07F899EB-CCB2-FE4F-8E23-55058D1EC4E5}" type="presOf" srcId="{A174015F-E7E0-0C41-92C9-6E1A28FA3E10}" destId="{6AC566B8-4957-764E-8289-1EACB67B9C31}" srcOrd="0" destOrd="0" presId="urn:microsoft.com/office/officeart/2008/layout/LinedList"/>
    <dgm:cxn modelId="{38974DEE-205F-9A48-B7D5-AD38586C8489}" type="presOf" srcId="{C8A5EDAD-7BEF-E54A-A4EC-69AE8C247F97}" destId="{3C4F01E1-F44F-D646-9378-BD7E99BEB0F3}" srcOrd="0" destOrd="0" presId="urn:microsoft.com/office/officeart/2008/layout/LinedList"/>
    <dgm:cxn modelId="{9122B296-A3BB-414D-9909-B2663C13A112}" type="presParOf" srcId="{3C4F01E1-F44F-D646-9378-BD7E99BEB0F3}" destId="{9C36522F-84B4-0B49-9AAE-8CD6583C4376}" srcOrd="0" destOrd="0" presId="urn:microsoft.com/office/officeart/2008/layout/LinedList"/>
    <dgm:cxn modelId="{C819B85D-BE5D-A341-BBDE-0DE41BE8C70D}" type="presParOf" srcId="{3C4F01E1-F44F-D646-9378-BD7E99BEB0F3}" destId="{A039B5CB-C919-7944-88A3-BB24E06C03D2}" srcOrd="1" destOrd="0" presId="urn:microsoft.com/office/officeart/2008/layout/LinedList"/>
    <dgm:cxn modelId="{094E1BE0-3A16-934D-8370-F2310D2A04E5}" type="presParOf" srcId="{A039B5CB-C919-7944-88A3-BB24E06C03D2}" destId="{6AC566B8-4957-764E-8289-1EACB67B9C31}" srcOrd="0" destOrd="0" presId="urn:microsoft.com/office/officeart/2008/layout/LinedList"/>
    <dgm:cxn modelId="{56E9D662-735A-F841-9315-AD728A00A7B8}" type="presParOf" srcId="{A039B5CB-C919-7944-88A3-BB24E06C03D2}" destId="{C6E4CC76-9453-4549-BDE7-1FACA3631D17}" srcOrd="1" destOrd="0" presId="urn:microsoft.com/office/officeart/2008/layout/LinedList"/>
    <dgm:cxn modelId="{8DF31DE2-C995-4C49-B78B-3D713B4FC558}" type="presParOf" srcId="{3C4F01E1-F44F-D646-9378-BD7E99BEB0F3}" destId="{BF0C59CB-F4E1-6547-8135-7D90A4FE6C97}" srcOrd="2" destOrd="0" presId="urn:microsoft.com/office/officeart/2008/layout/LinedList"/>
    <dgm:cxn modelId="{55268AAE-8DA8-504A-8D0E-05F3FE5CA1DF}" type="presParOf" srcId="{3C4F01E1-F44F-D646-9378-BD7E99BEB0F3}" destId="{10302F8C-577C-9B4D-814C-F95DDAFF9624}" srcOrd="3" destOrd="0" presId="urn:microsoft.com/office/officeart/2008/layout/LinedList"/>
    <dgm:cxn modelId="{10116B89-E5C9-1C4A-A663-F5E71D8872EA}" type="presParOf" srcId="{10302F8C-577C-9B4D-814C-F95DDAFF9624}" destId="{E800EDC8-6E3F-C940-9A82-B223CB584AB5}" srcOrd="0" destOrd="0" presId="urn:microsoft.com/office/officeart/2008/layout/LinedList"/>
    <dgm:cxn modelId="{DC8677BD-9B31-7849-ADDB-944735B47853}" type="presParOf" srcId="{10302F8C-577C-9B4D-814C-F95DDAFF9624}" destId="{5FC5CE81-0DA7-FA4A-B237-961CDF689481}" srcOrd="1" destOrd="0" presId="urn:microsoft.com/office/officeart/2008/layout/LinedList"/>
    <dgm:cxn modelId="{DAC8C001-4A2B-BE48-AAAE-77F938AFC067}" type="presParOf" srcId="{3C4F01E1-F44F-D646-9378-BD7E99BEB0F3}" destId="{4DE587BA-D89D-F844-AAB4-DEB47A93AE60}" srcOrd="4" destOrd="0" presId="urn:microsoft.com/office/officeart/2008/layout/LinedList"/>
    <dgm:cxn modelId="{F6A06CD5-72EB-9E4F-82F6-39685962BBA9}" type="presParOf" srcId="{3C4F01E1-F44F-D646-9378-BD7E99BEB0F3}" destId="{2C8F793D-C19F-3F43-BA8F-1AA973D4F070}" srcOrd="5" destOrd="0" presId="urn:microsoft.com/office/officeart/2008/layout/LinedList"/>
    <dgm:cxn modelId="{0A33241A-2E2F-B042-97CF-9B27F3ED3B28}" type="presParOf" srcId="{2C8F793D-C19F-3F43-BA8F-1AA973D4F070}" destId="{C98A02DF-A0AC-CD47-8EE9-840329FB0005}" srcOrd="0" destOrd="0" presId="urn:microsoft.com/office/officeart/2008/layout/LinedList"/>
    <dgm:cxn modelId="{E84A31DA-A482-1040-BD4A-5ED7F929ADBB}" type="presParOf" srcId="{2C8F793D-C19F-3F43-BA8F-1AA973D4F070}" destId="{2EB6BDEC-D529-DD4D-B8D6-9B774043CB73}" srcOrd="1" destOrd="0" presId="urn:microsoft.com/office/officeart/2008/layout/LinedList"/>
    <dgm:cxn modelId="{CA94C3CF-58CE-FC4F-A2B6-E4E2D4761DF4}" type="presParOf" srcId="{3C4F01E1-F44F-D646-9378-BD7E99BEB0F3}" destId="{13373FB4-7162-164F-A54F-469DF1AA8285}" srcOrd="6" destOrd="0" presId="urn:microsoft.com/office/officeart/2008/layout/LinedList"/>
    <dgm:cxn modelId="{D443FFE0-82A6-6847-87C1-0577791BE889}" type="presParOf" srcId="{3C4F01E1-F44F-D646-9378-BD7E99BEB0F3}" destId="{FFE0E04E-AB20-5F47-8C51-7F23456FAABD}" srcOrd="7" destOrd="0" presId="urn:microsoft.com/office/officeart/2008/layout/LinedList"/>
    <dgm:cxn modelId="{74D7DDCC-E9F4-6541-B981-2012F131CD10}" type="presParOf" srcId="{FFE0E04E-AB20-5F47-8C51-7F23456FAABD}" destId="{F16661C9-5C00-D842-919F-FF2423BDB27E}" srcOrd="0" destOrd="0" presId="urn:microsoft.com/office/officeart/2008/layout/LinedList"/>
    <dgm:cxn modelId="{D7A918B3-C284-B74B-9E63-6D9F9801B719}" type="presParOf" srcId="{FFE0E04E-AB20-5F47-8C51-7F23456FAABD}" destId="{5051DEC4-F855-C245-AAA4-D32A87EA652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832B10-A7CD-2449-98FC-18E8DCFD6296}"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zh-CN" altLang="en-US"/>
        </a:p>
      </dgm:t>
    </dgm:pt>
    <dgm:pt modelId="{78DA74B9-DAFE-DB4D-B6BD-0097DC252012}">
      <dgm:prSet/>
      <dgm:spPr/>
      <dgm:t>
        <a:bodyPr/>
        <a:lstStyle/>
        <a:p>
          <a:r>
            <a:rPr lang="zh-CN" altLang="en-US" b="0" i="0" u="none"/>
            <a:t>第六条　房地产价格评估机构选定或者确定后，一般由房屋征收部门作为委托人，向房地产价格评估机构出具房屋征收评估委托书，并与其签订房屋征收评估委托合同。</a:t>
          </a:r>
        </a:p>
      </dgm:t>
    </dgm:pt>
    <dgm:pt modelId="{3565C1E2-9930-FB4D-9D96-913F60E6F4A8}" type="parTrans" cxnId="{0F0F1E0C-D8D8-C24F-B27F-D46A4381F38D}">
      <dgm:prSet/>
      <dgm:spPr/>
      <dgm:t>
        <a:bodyPr/>
        <a:lstStyle/>
        <a:p>
          <a:endParaRPr lang="zh-CN" altLang="en-US"/>
        </a:p>
      </dgm:t>
    </dgm:pt>
    <dgm:pt modelId="{5F1946B2-0749-5D4A-AEE3-F7019662367F}" type="sibTrans" cxnId="{0F0F1E0C-D8D8-C24F-B27F-D46A4381F38D}">
      <dgm:prSet/>
      <dgm:spPr/>
      <dgm:t>
        <a:bodyPr/>
        <a:lstStyle/>
        <a:p>
          <a:endParaRPr lang="zh-CN" altLang="en-US"/>
        </a:p>
      </dgm:t>
    </dgm:pt>
    <dgm:pt modelId="{42B7E54A-83F1-3D49-8431-F4A2D49E69C1}">
      <dgm:prSet/>
      <dgm:spPr/>
      <dgm:t>
        <a:bodyPr/>
        <a:lstStyle/>
        <a:p>
          <a:r>
            <a:rPr lang="zh-CN" altLang="en-US" b="0" i="0" u="none"/>
            <a:t>房屋征收评估委托书应当载明委托人的名称、委托的房地产价格评估机构的名称、评估目的、评估对象范围、评估要求以及委托日期等内容。</a:t>
          </a:r>
        </a:p>
      </dgm:t>
    </dgm:pt>
    <dgm:pt modelId="{A7976B13-19AC-1C4B-BDFD-819646FDCBE7}" type="parTrans" cxnId="{6D7BA1F5-7872-7746-82C0-97D430DD427F}">
      <dgm:prSet/>
      <dgm:spPr/>
      <dgm:t>
        <a:bodyPr/>
        <a:lstStyle/>
        <a:p>
          <a:endParaRPr lang="zh-CN" altLang="en-US"/>
        </a:p>
      </dgm:t>
    </dgm:pt>
    <dgm:pt modelId="{F3F6BF45-DF22-3047-916B-491263D9A622}" type="sibTrans" cxnId="{6D7BA1F5-7872-7746-82C0-97D430DD427F}">
      <dgm:prSet/>
      <dgm:spPr/>
      <dgm:t>
        <a:bodyPr/>
        <a:lstStyle/>
        <a:p>
          <a:endParaRPr lang="zh-CN" altLang="en-US"/>
        </a:p>
      </dgm:t>
    </dgm:pt>
    <dgm:pt modelId="{DADB5831-0739-354F-920A-53222632AA58}" type="pres">
      <dgm:prSet presAssocID="{43832B10-A7CD-2449-98FC-18E8DCFD6296}" presName="vert0" presStyleCnt="0">
        <dgm:presLayoutVars>
          <dgm:dir/>
          <dgm:animOne val="branch"/>
          <dgm:animLvl val="lvl"/>
        </dgm:presLayoutVars>
      </dgm:prSet>
      <dgm:spPr/>
    </dgm:pt>
    <dgm:pt modelId="{1CE177A5-5E9F-4044-8A59-9CEA0B3CF89D}" type="pres">
      <dgm:prSet presAssocID="{78DA74B9-DAFE-DB4D-B6BD-0097DC252012}" presName="thickLine" presStyleLbl="alignNode1" presStyleIdx="0" presStyleCnt="2"/>
      <dgm:spPr/>
    </dgm:pt>
    <dgm:pt modelId="{048DFFA7-7AC5-064E-ACA6-3C9E75697040}" type="pres">
      <dgm:prSet presAssocID="{78DA74B9-DAFE-DB4D-B6BD-0097DC252012}" presName="horz1" presStyleCnt="0"/>
      <dgm:spPr/>
    </dgm:pt>
    <dgm:pt modelId="{F8AB270C-6C8C-DD4D-B900-5A9673CE910E}" type="pres">
      <dgm:prSet presAssocID="{78DA74B9-DAFE-DB4D-B6BD-0097DC252012}" presName="tx1" presStyleLbl="revTx" presStyleIdx="0" presStyleCnt="2"/>
      <dgm:spPr/>
    </dgm:pt>
    <dgm:pt modelId="{AC4C4781-529D-4048-9B3E-1589B7FD64FB}" type="pres">
      <dgm:prSet presAssocID="{78DA74B9-DAFE-DB4D-B6BD-0097DC252012}" presName="vert1" presStyleCnt="0"/>
      <dgm:spPr/>
    </dgm:pt>
    <dgm:pt modelId="{55D19769-3E26-B24D-8D04-9A0611B2C37A}" type="pres">
      <dgm:prSet presAssocID="{42B7E54A-83F1-3D49-8431-F4A2D49E69C1}" presName="thickLine" presStyleLbl="alignNode1" presStyleIdx="1" presStyleCnt="2"/>
      <dgm:spPr/>
    </dgm:pt>
    <dgm:pt modelId="{29567D24-9E68-E848-B603-9AC0435E47C5}" type="pres">
      <dgm:prSet presAssocID="{42B7E54A-83F1-3D49-8431-F4A2D49E69C1}" presName="horz1" presStyleCnt="0"/>
      <dgm:spPr/>
    </dgm:pt>
    <dgm:pt modelId="{20EA4660-4E60-B840-ADAA-788C5D386512}" type="pres">
      <dgm:prSet presAssocID="{42B7E54A-83F1-3D49-8431-F4A2D49E69C1}" presName="tx1" presStyleLbl="revTx" presStyleIdx="1" presStyleCnt="2"/>
      <dgm:spPr/>
    </dgm:pt>
    <dgm:pt modelId="{9E39B0E5-3BDA-FB4D-B889-B92BBF1C3613}" type="pres">
      <dgm:prSet presAssocID="{42B7E54A-83F1-3D49-8431-F4A2D49E69C1}" presName="vert1" presStyleCnt="0"/>
      <dgm:spPr/>
    </dgm:pt>
  </dgm:ptLst>
  <dgm:cxnLst>
    <dgm:cxn modelId="{0F0F1E0C-D8D8-C24F-B27F-D46A4381F38D}" srcId="{43832B10-A7CD-2449-98FC-18E8DCFD6296}" destId="{78DA74B9-DAFE-DB4D-B6BD-0097DC252012}" srcOrd="0" destOrd="0" parTransId="{3565C1E2-9930-FB4D-9D96-913F60E6F4A8}" sibTransId="{5F1946B2-0749-5D4A-AEE3-F7019662367F}"/>
    <dgm:cxn modelId="{E2772C85-A9B8-8E41-B731-6944AB76ED55}" type="presOf" srcId="{42B7E54A-83F1-3D49-8431-F4A2D49E69C1}" destId="{20EA4660-4E60-B840-ADAA-788C5D386512}" srcOrd="0" destOrd="0" presId="urn:microsoft.com/office/officeart/2008/layout/LinedList"/>
    <dgm:cxn modelId="{972A6AD1-A48A-7F40-8814-C4F8D9AE49B1}" type="presOf" srcId="{43832B10-A7CD-2449-98FC-18E8DCFD6296}" destId="{DADB5831-0739-354F-920A-53222632AA58}" srcOrd="0" destOrd="0" presId="urn:microsoft.com/office/officeart/2008/layout/LinedList"/>
    <dgm:cxn modelId="{B342E1D4-2345-4A43-BE91-6A7B73BB1C98}" type="presOf" srcId="{78DA74B9-DAFE-DB4D-B6BD-0097DC252012}" destId="{F8AB270C-6C8C-DD4D-B900-5A9673CE910E}" srcOrd="0" destOrd="0" presId="urn:microsoft.com/office/officeart/2008/layout/LinedList"/>
    <dgm:cxn modelId="{6D7BA1F5-7872-7746-82C0-97D430DD427F}" srcId="{43832B10-A7CD-2449-98FC-18E8DCFD6296}" destId="{42B7E54A-83F1-3D49-8431-F4A2D49E69C1}" srcOrd="1" destOrd="0" parTransId="{A7976B13-19AC-1C4B-BDFD-819646FDCBE7}" sibTransId="{F3F6BF45-DF22-3047-916B-491263D9A622}"/>
    <dgm:cxn modelId="{6242CC94-D3DF-964D-B6F7-FCA163E82582}" type="presParOf" srcId="{DADB5831-0739-354F-920A-53222632AA58}" destId="{1CE177A5-5E9F-4044-8A59-9CEA0B3CF89D}" srcOrd="0" destOrd="0" presId="urn:microsoft.com/office/officeart/2008/layout/LinedList"/>
    <dgm:cxn modelId="{A7FDBDEF-2931-A448-BEF0-F03DD89C7E97}" type="presParOf" srcId="{DADB5831-0739-354F-920A-53222632AA58}" destId="{048DFFA7-7AC5-064E-ACA6-3C9E75697040}" srcOrd="1" destOrd="0" presId="urn:microsoft.com/office/officeart/2008/layout/LinedList"/>
    <dgm:cxn modelId="{E43C9B65-AA7E-A64D-9BAF-3B9046CC9F6F}" type="presParOf" srcId="{048DFFA7-7AC5-064E-ACA6-3C9E75697040}" destId="{F8AB270C-6C8C-DD4D-B900-5A9673CE910E}" srcOrd="0" destOrd="0" presId="urn:microsoft.com/office/officeart/2008/layout/LinedList"/>
    <dgm:cxn modelId="{BEE3B969-E62A-0846-BD3F-003B459745AD}" type="presParOf" srcId="{048DFFA7-7AC5-064E-ACA6-3C9E75697040}" destId="{AC4C4781-529D-4048-9B3E-1589B7FD64FB}" srcOrd="1" destOrd="0" presId="urn:microsoft.com/office/officeart/2008/layout/LinedList"/>
    <dgm:cxn modelId="{99CF6847-F915-9F40-894C-4619991BDFB9}" type="presParOf" srcId="{DADB5831-0739-354F-920A-53222632AA58}" destId="{55D19769-3E26-B24D-8D04-9A0611B2C37A}" srcOrd="2" destOrd="0" presId="urn:microsoft.com/office/officeart/2008/layout/LinedList"/>
    <dgm:cxn modelId="{6F8FE7BF-A6F6-7B4B-B5E8-3491FF88A402}" type="presParOf" srcId="{DADB5831-0739-354F-920A-53222632AA58}" destId="{29567D24-9E68-E848-B603-9AC0435E47C5}" srcOrd="3" destOrd="0" presId="urn:microsoft.com/office/officeart/2008/layout/LinedList"/>
    <dgm:cxn modelId="{8FF9B91B-7BDA-ED44-B972-52D2A35B4A59}" type="presParOf" srcId="{29567D24-9E68-E848-B603-9AC0435E47C5}" destId="{20EA4660-4E60-B840-ADAA-788C5D386512}" srcOrd="0" destOrd="0" presId="urn:microsoft.com/office/officeart/2008/layout/LinedList"/>
    <dgm:cxn modelId="{C6CC1883-B6E9-A142-BA58-279AB2B0E2D9}" type="presParOf" srcId="{29567D24-9E68-E848-B603-9AC0435E47C5}" destId="{9E39B0E5-3BDA-FB4D-B889-B92BBF1C361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5BE6B9-85E6-184B-B997-DA1B730F23CF}"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DFC59602-B5AD-774D-A86E-5EA901DD0C41}">
      <dgm:prSet/>
      <dgm:spPr/>
      <dgm:t>
        <a:bodyPr/>
        <a:lstStyle/>
        <a:p>
          <a:r>
            <a:rPr lang="zh-CN" altLang="en-US" b="0" i="0" u="none"/>
            <a:t>（一）委托人和房地产价格评估机构的基本情况；</a:t>
          </a:r>
        </a:p>
      </dgm:t>
    </dgm:pt>
    <dgm:pt modelId="{D9B7116F-4D20-4B4D-91BF-73473286A243}" type="parTrans" cxnId="{28BE5FB9-5CDF-464D-BF6A-76465FB95572}">
      <dgm:prSet/>
      <dgm:spPr/>
      <dgm:t>
        <a:bodyPr/>
        <a:lstStyle/>
        <a:p>
          <a:endParaRPr lang="zh-CN" altLang="en-US" sz="1600"/>
        </a:p>
      </dgm:t>
    </dgm:pt>
    <dgm:pt modelId="{100BEA9C-A879-904D-A5E4-E0007DC1811D}" type="sibTrans" cxnId="{28BE5FB9-5CDF-464D-BF6A-76465FB95572}">
      <dgm:prSet/>
      <dgm:spPr/>
      <dgm:t>
        <a:bodyPr/>
        <a:lstStyle/>
        <a:p>
          <a:endParaRPr lang="zh-CN" altLang="en-US"/>
        </a:p>
      </dgm:t>
    </dgm:pt>
    <dgm:pt modelId="{DFEAA4A4-6AB7-6845-A2E3-AB5AAB2529AA}">
      <dgm:prSet/>
      <dgm:spPr/>
      <dgm:t>
        <a:bodyPr/>
        <a:lstStyle/>
        <a:p>
          <a:r>
            <a:rPr lang="zh-CN" altLang="en-US" b="0" i="0" u="none"/>
            <a:t>（二）负责本评估项目的注册房地产估价师；</a:t>
          </a:r>
        </a:p>
      </dgm:t>
    </dgm:pt>
    <dgm:pt modelId="{11D2B9CA-60DE-1146-82D1-508B2A7088A1}" type="parTrans" cxnId="{B0E78BEA-6FE3-0447-856C-727F08126C96}">
      <dgm:prSet/>
      <dgm:spPr/>
      <dgm:t>
        <a:bodyPr/>
        <a:lstStyle/>
        <a:p>
          <a:endParaRPr lang="zh-CN" altLang="en-US" sz="1600"/>
        </a:p>
      </dgm:t>
    </dgm:pt>
    <dgm:pt modelId="{B13E798C-9A1C-CD4D-A6C0-7A9E43B7D054}" type="sibTrans" cxnId="{B0E78BEA-6FE3-0447-856C-727F08126C96}">
      <dgm:prSet/>
      <dgm:spPr/>
      <dgm:t>
        <a:bodyPr/>
        <a:lstStyle/>
        <a:p>
          <a:endParaRPr lang="zh-CN" altLang="en-US"/>
        </a:p>
      </dgm:t>
    </dgm:pt>
    <dgm:pt modelId="{300681AB-CA0D-0343-819D-9C347598AB2A}">
      <dgm:prSet/>
      <dgm:spPr/>
      <dgm:t>
        <a:bodyPr/>
        <a:lstStyle/>
        <a:p>
          <a:r>
            <a:rPr lang="zh-CN" altLang="en-US" b="0" i="0" u="none"/>
            <a:t>（三）评估目的、评估对象、评估时点等评估基本事项；</a:t>
          </a:r>
        </a:p>
      </dgm:t>
    </dgm:pt>
    <dgm:pt modelId="{81B7CB65-F840-DD49-B70C-9353D70F4B11}" type="parTrans" cxnId="{29B15666-F935-6146-8D27-4CC4429ABC00}">
      <dgm:prSet/>
      <dgm:spPr/>
      <dgm:t>
        <a:bodyPr/>
        <a:lstStyle/>
        <a:p>
          <a:endParaRPr lang="zh-CN" altLang="en-US" sz="1600"/>
        </a:p>
      </dgm:t>
    </dgm:pt>
    <dgm:pt modelId="{22ECFDBF-EC3A-AF42-B6AC-75AD3D5A2F22}" type="sibTrans" cxnId="{29B15666-F935-6146-8D27-4CC4429ABC00}">
      <dgm:prSet/>
      <dgm:spPr/>
      <dgm:t>
        <a:bodyPr/>
        <a:lstStyle/>
        <a:p>
          <a:endParaRPr lang="zh-CN" altLang="en-US"/>
        </a:p>
      </dgm:t>
    </dgm:pt>
    <dgm:pt modelId="{FAA6B4BF-9509-5845-A990-873D9185E324}">
      <dgm:prSet/>
      <dgm:spPr/>
      <dgm:t>
        <a:bodyPr/>
        <a:lstStyle/>
        <a:p>
          <a:r>
            <a:rPr lang="zh-CN" altLang="en-US" b="0" i="0" u="none"/>
            <a:t>（四）委托人应提供的评估所需资料；</a:t>
          </a:r>
        </a:p>
      </dgm:t>
    </dgm:pt>
    <dgm:pt modelId="{0FD0AFF4-B4BF-3E4C-B1C8-6A108C269EE1}" type="parTrans" cxnId="{AD4913DE-0015-9B43-A2B0-903ECDD54412}">
      <dgm:prSet/>
      <dgm:spPr/>
      <dgm:t>
        <a:bodyPr/>
        <a:lstStyle/>
        <a:p>
          <a:endParaRPr lang="zh-CN" altLang="en-US" sz="1600"/>
        </a:p>
      </dgm:t>
    </dgm:pt>
    <dgm:pt modelId="{A8258D51-7AF3-B249-B0D3-490EFA5173EE}" type="sibTrans" cxnId="{AD4913DE-0015-9B43-A2B0-903ECDD54412}">
      <dgm:prSet/>
      <dgm:spPr/>
      <dgm:t>
        <a:bodyPr/>
        <a:lstStyle/>
        <a:p>
          <a:endParaRPr lang="zh-CN" altLang="en-US"/>
        </a:p>
      </dgm:t>
    </dgm:pt>
    <dgm:pt modelId="{FA1B8C34-0F9F-BA45-B45F-9BAE3CFEA300}">
      <dgm:prSet/>
      <dgm:spPr/>
      <dgm:t>
        <a:bodyPr/>
        <a:lstStyle/>
        <a:p>
          <a:r>
            <a:rPr lang="zh-CN" altLang="en-US" b="0" i="0" u="none"/>
            <a:t>（五）评估过程中双方的权利和义务；</a:t>
          </a:r>
        </a:p>
      </dgm:t>
    </dgm:pt>
    <dgm:pt modelId="{A441F758-2793-8643-8B2C-3581BBEA14D1}" type="parTrans" cxnId="{E5A2D096-FD66-1941-B874-144D90C15EBD}">
      <dgm:prSet/>
      <dgm:spPr/>
      <dgm:t>
        <a:bodyPr/>
        <a:lstStyle/>
        <a:p>
          <a:endParaRPr lang="zh-CN" altLang="en-US" sz="1600"/>
        </a:p>
      </dgm:t>
    </dgm:pt>
    <dgm:pt modelId="{7D05810D-ADB9-A749-A089-7FE0DD0B834D}" type="sibTrans" cxnId="{E5A2D096-FD66-1941-B874-144D90C15EBD}">
      <dgm:prSet/>
      <dgm:spPr/>
      <dgm:t>
        <a:bodyPr/>
        <a:lstStyle/>
        <a:p>
          <a:endParaRPr lang="zh-CN" altLang="en-US"/>
        </a:p>
      </dgm:t>
    </dgm:pt>
    <dgm:pt modelId="{B694D6D0-A95C-8545-A782-9B32754FCD98}">
      <dgm:prSet/>
      <dgm:spPr/>
      <dgm:t>
        <a:bodyPr/>
        <a:lstStyle/>
        <a:p>
          <a:r>
            <a:rPr lang="zh-CN" altLang="en-US" b="0" i="0" u="none"/>
            <a:t>（六）评估费用及收取方式；</a:t>
          </a:r>
        </a:p>
      </dgm:t>
    </dgm:pt>
    <dgm:pt modelId="{6D825FF7-0732-5444-9433-2360D9A7EB7D}" type="parTrans" cxnId="{E93E813D-2551-5B44-B57E-28571487106C}">
      <dgm:prSet/>
      <dgm:spPr/>
      <dgm:t>
        <a:bodyPr/>
        <a:lstStyle/>
        <a:p>
          <a:endParaRPr lang="zh-CN" altLang="en-US" sz="1600"/>
        </a:p>
      </dgm:t>
    </dgm:pt>
    <dgm:pt modelId="{464B0CB7-03B8-A84E-87B3-C9471072433A}" type="sibTrans" cxnId="{E93E813D-2551-5B44-B57E-28571487106C}">
      <dgm:prSet/>
      <dgm:spPr/>
      <dgm:t>
        <a:bodyPr/>
        <a:lstStyle/>
        <a:p>
          <a:endParaRPr lang="zh-CN" altLang="en-US"/>
        </a:p>
      </dgm:t>
    </dgm:pt>
    <dgm:pt modelId="{7ABE6DC4-BFF4-8545-8FB2-8A5D64F915EE}">
      <dgm:prSet/>
      <dgm:spPr/>
      <dgm:t>
        <a:bodyPr/>
        <a:lstStyle/>
        <a:p>
          <a:r>
            <a:rPr lang="zh-CN" altLang="en-US" b="0" i="0" u="none"/>
            <a:t>（七）评估报告交付时间、方式；</a:t>
          </a:r>
        </a:p>
      </dgm:t>
    </dgm:pt>
    <dgm:pt modelId="{A371F6F6-4DB0-494C-9717-63C99803A956}" type="parTrans" cxnId="{1B056720-DA56-3946-8DA5-59FF601DFC00}">
      <dgm:prSet/>
      <dgm:spPr/>
      <dgm:t>
        <a:bodyPr/>
        <a:lstStyle/>
        <a:p>
          <a:endParaRPr lang="zh-CN" altLang="en-US" sz="1600"/>
        </a:p>
      </dgm:t>
    </dgm:pt>
    <dgm:pt modelId="{D2561D3E-7080-AD46-A8F1-DBF676710B9A}" type="sibTrans" cxnId="{1B056720-DA56-3946-8DA5-59FF601DFC00}">
      <dgm:prSet/>
      <dgm:spPr/>
      <dgm:t>
        <a:bodyPr/>
        <a:lstStyle/>
        <a:p>
          <a:endParaRPr lang="zh-CN" altLang="en-US"/>
        </a:p>
      </dgm:t>
    </dgm:pt>
    <dgm:pt modelId="{128605B6-9FD0-7C43-98E5-0985283EE619}">
      <dgm:prSet/>
      <dgm:spPr/>
      <dgm:t>
        <a:bodyPr/>
        <a:lstStyle/>
        <a:p>
          <a:r>
            <a:rPr lang="zh-CN" altLang="en-US" b="0" i="0" u="none"/>
            <a:t>（八）违约责任；</a:t>
          </a:r>
        </a:p>
      </dgm:t>
    </dgm:pt>
    <dgm:pt modelId="{DB87F437-892D-4845-BA3A-197D5E05DACD}" type="parTrans" cxnId="{D2CB1BEC-7E96-4541-A909-0921328CA1B8}">
      <dgm:prSet/>
      <dgm:spPr/>
      <dgm:t>
        <a:bodyPr/>
        <a:lstStyle/>
        <a:p>
          <a:endParaRPr lang="zh-CN" altLang="en-US" sz="1600"/>
        </a:p>
      </dgm:t>
    </dgm:pt>
    <dgm:pt modelId="{560B2657-DC1E-784E-8EDF-4745A2C70191}" type="sibTrans" cxnId="{D2CB1BEC-7E96-4541-A909-0921328CA1B8}">
      <dgm:prSet/>
      <dgm:spPr/>
      <dgm:t>
        <a:bodyPr/>
        <a:lstStyle/>
        <a:p>
          <a:endParaRPr lang="zh-CN" altLang="en-US"/>
        </a:p>
      </dgm:t>
    </dgm:pt>
    <dgm:pt modelId="{FED607E7-5C30-DB49-9E7E-0924E0E41CED}">
      <dgm:prSet/>
      <dgm:spPr/>
      <dgm:t>
        <a:bodyPr/>
        <a:lstStyle/>
        <a:p>
          <a:r>
            <a:rPr lang="zh-CN" altLang="en-US" b="0" i="0" u="none"/>
            <a:t>（九）解决争议的方法；</a:t>
          </a:r>
        </a:p>
      </dgm:t>
    </dgm:pt>
    <dgm:pt modelId="{82D62552-D76C-E640-8915-2DC41CB7E843}" type="parTrans" cxnId="{C0498F44-B840-734C-BEEC-2DE3C70BC689}">
      <dgm:prSet/>
      <dgm:spPr/>
      <dgm:t>
        <a:bodyPr/>
        <a:lstStyle/>
        <a:p>
          <a:endParaRPr lang="zh-CN" altLang="en-US" sz="1600"/>
        </a:p>
      </dgm:t>
    </dgm:pt>
    <dgm:pt modelId="{5BDFDAD8-5398-184F-AE9B-50058FD83192}" type="sibTrans" cxnId="{C0498F44-B840-734C-BEEC-2DE3C70BC689}">
      <dgm:prSet/>
      <dgm:spPr/>
      <dgm:t>
        <a:bodyPr/>
        <a:lstStyle/>
        <a:p>
          <a:endParaRPr lang="zh-CN" altLang="en-US"/>
        </a:p>
      </dgm:t>
    </dgm:pt>
    <dgm:pt modelId="{0D8261FD-E5FF-8947-9D6A-947375A00F6A}">
      <dgm:prSet/>
      <dgm:spPr/>
      <dgm:t>
        <a:bodyPr/>
        <a:lstStyle/>
        <a:p>
          <a:r>
            <a:rPr lang="zh-CN" altLang="en-US" b="0" i="0" u="none"/>
            <a:t>（十）其他需要载明的事项。</a:t>
          </a:r>
        </a:p>
      </dgm:t>
    </dgm:pt>
    <dgm:pt modelId="{AE84D840-10B9-414A-9C79-E3FCD6A1E7A1}" type="parTrans" cxnId="{C49E1A0B-CB8C-A642-A189-8812D9372628}">
      <dgm:prSet/>
      <dgm:spPr/>
      <dgm:t>
        <a:bodyPr/>
        <a:lstStyle/>
        <a:p>
          <a:endParaRPr lang="zh-CN" altLang="en-US" sz="1600"/>
        </a:p>
      </dgm:t>
    </dgm:pt>
    <dgm:pt modelId="{BCB77890-94DE-BD41-A724-1E2DB754D800}" type="sibTrans" cxnId="{C49E1A0B-CB8C-A642-A189-8812D9372628}">
      <dgm:prSet/>
      <dgm:spPr/>
      <dgm:t>
        <a:bodyPr/>
        <a:lstStyle/>
        <a:p>
          <a:endParaRPr lang="zh-CN" altLang="en-US"/>
        </a:p>
      </dgm:t>
    </dgm:pt>
    <dgm:pt modelId="{EE6D272A-CB64-934F-A5D7-FE8212B865B9}" type="pres">
      <dgm:prSet presAssocID="{2C5BE6B9-85E6-184B-B997-DA1B730F23CF}" presName="vert0" presStyleCnt="0">
        <dgm:presLayoutVars>
          <dgm:dir/>
          <dgm:animOne val="branch"/>
          <dgm:animLvl val="lvl"/>
        </dgm:presLayoutVars>
      </dgm:prSet>
      <dgm:spPr/>
    </dgm:pt>
    <dgm:pt modelId="{924463CB-99DC-0A48-B7C5-416157BDB1DC}" type="pres">
      <dgm:prSet presAssocID="{DFC59602-B5AD-774D-A86E-5EA901DD0C41}" presName="thickLine" presStyleLbl="alignNode1" presStyleIdx="0" presStyleCnt="10"/>
      <dgm:spPr/>
    </dgm:pt>
    <dgm:pt modelId="{9E8DDDA2-CB96-2944-AF5A-58C57DF4ECC2}" type="pres">
      <dgm:prSet presAssocID="{DFC59602-B5AD-774D-A86E-5EA901DD0C41}" presName="horz1" presStyleCnt="0"/>
      <dgm:spPr/>
    </dgm:pt>
    <dgm:pt modelId="{3D5F485F-C3C3-9541-AB28-87B050AFA5E8}" type="pres">
      <dgm:prSet presAssocID="{DFC59602-B5AD-774D-A86E-5EA901DD0C41}" presName="tx1" presStyleLbl="revTx" presStyleIdx="0" presStyleCnt="10"/>
      <dgm:spPr/>
    </dgm:pt>
    <dgm:pt modelId="{0CA32392-3EC6-964F-AC75-B2EA06216730}" type="pres">
      <dgm:prSet presAssocID="{DFC59602-B5AD-774D-A86E-5EA901DD0C41}" presName="vert1" presStyleCnt="0"/>
      <dgm:spPr/>
    </dgm:pt>
    <dgm:pt modelId="{334A1A33-1FF1-C14D-A9B4-8D1C5DF768AB}" type="pres">
      <dgm:prSet presAssocID="{DFEAA4A4-6AB7-6845-A2E3-AB5AAB2529AA}" presName="thickLine" presStyleLbl="alignNode1" presStyleIdx="1" presStyleCnt="10"/>
      <dgm:spPr/>
    </dgm:pt>
    <dgm:pt modelId="{2D4B9510-3DB0-F546-9FD2-76222D00FD38}" type="pres">
      <dgm:prSet presAssocID="{DFEAA4A4-6AB7-6845-A2E3-AB5AAB2529AA}" presName="horz1" presStyleCnt="0"/>
      <dgm:spPr/>
    </dgm:pt>
    <dgm:pt modelId="{C060E707-5EAC-9B4F-BB66-87E4933E841D}" type="pres">
      <dgm:prSet presAssocID="{DFEAA4A4-6AB7-6845-A2E3-AB5AAB2529AA}" presName="tx1" presStyleLbl="revTx" presStyleIdx="1" presStyleCnt="10"/>
      <dgm:spPr/>
    </dgm:pt>
    <dgm:pt modelId="{BF331F23-C67C-D041-B32D-4DC1F6718AF7}" type="pres">
      <dgm:prSet presAssocID="{DFEAA4A4-6AB7-6845-A2E3-AB5AAB2529AA}" presName="vert1" presStyleCnt="0"/>
      <dgm:spPr/>
    </dgm:pt>
    <dgm:pt modelId="{5EAF6BAE-D2AA-9540-9006-DBCED77AB8D5}" type="pres">
      <dgm:prSet presAssocID="{300681AB-CA0D-0343-819D-9C347598AB2A}" presName="thickLine" presStyleLbl="alignNode1" presStyleIdx="2" presStyleCnt="10"/>
      <dgm:spPr/>
    </dgm:pt>
    <dgm:pt modelId="{666C1E49-482B-3548-B00B-2B0C374EEEB3}" type="pres">
      <dgm:prSet presAssocID="{300681AB-CA0D-0343-819D-9C347598AB2A}" presName="horz1" presStyleCnt="0"/>
      <dgm:spPr/>
    </dgm:pt>
    <dgm:pt modelId="{5B8D0CC2-F2FB-C84B-BF61-67D130A0C482}" type="pres">
      <dgm:prSet presAssocID="{300681AB-CA0D-0343-819D-9C347598AB2A}" presName="tx1" presStyleLbl="revTx" presStyleIdx="2" presStyleCnt="10"/>
      <dgm:spPr/>
    </dgm:pt>
    <dgm:pt modelId="{603CF6B2-1324-9544-84D9-585C5F0ECFD0}" type="pres">
      <dgm:prSet presAssocID="{300681AB-CA0D-0343-819D-9C347598AB2A}" presName="vert1" presStyleCnt="0"/>
      <dgm:spPr/>
    </dgm:pt>
    <dgm:pt modelId="{29C36B32-BFF1-E343-9001-EDF0795E1434}" type="pres">
      <dgm:prSet presAssocID="{FAA6B4BF-9509-5845-A990-873D9185E324}" presName="thickLine" presStyleLbl="alignNode1" presStyleIdx="3" presStyleCnt="10"/>
      <dgm:spPr/>
    </dgm:pt>
    <dgm:pt modelId="{27EFC239-A834-8549-B557-F227825D7584}" type="pres">
      <dgm:prSet presAssocID="{FAA6B4BF-9509-5845-A990-873D9185E324}" presName="horz1" presStyleCnt="0"/>
      <dgm:spPr/>
    </dgm:pt>
    <dgm:pt modelId="{89A99550-EA7F-E14C-AEBC-F4AC534D7742}" type="pres">
      <dgm:prSet presAssocID="{FAA6B4BF-9509-5845-A990-873D9185E324}" presName="tx1" presStyleLbl="revTx" presStyleIdx="3" presStyleCnt="10"/>
      <dgm:spPr/>
    </dgm:pt>
    <dgm:pt modelId="{93EED9A6-68FE-8D46-9BDB-70DEA8716015}" type="pres">
      <dgm:prSet presAssocID="{FAA6B4BF-9509-5845-A990-873D9185E324}" presName="vert1" presStyleCnt="0"/>
      <dgm:spPr/>
    </dgm:pt>
    <dgm:pt modelId="{EF4DA83B-ECC8-894F-A0FD-A7E7ED71D9DF}" type="pres">
      <dgm:prSet presAssocID="{FA1B8C34-0F9F-BA45-B45F-9BAE3CFEA300}" presName="thickLine" presStyleLbl="alignNode1" presStyleIdx="4" presStyleCnt="10"/>
      <dgm:spPr/>
    </dgm:pt>
    <dgm:pt modelId="{CE3C0A77-F2B7-9447-86DC-C20FF59CB4A9}" type="pres">
      <dgm:prSet presAssocID="{FA1B8C34-0F9F-BA45-B45F-9BAE3CFEA300}" presName="horz1" presStyleCnt="0"/>
      <dgm:spPr/>
    </dgm:pt>
    <dgm:pt modelId="{2DD20646-18CE-F24D-8414-B12EEA4E1346}" type="pres">
      <dgm:prSet presAssocID="{FA1B8C34-0F9F-BA45-B45F-9BAE3CFEA300}" presName="tx1" presStyleLbl="revTx" presStyleIdx="4" presStyleCnt="10"/>
      <dgm:spPr/>
    </dgm:pt>
    <dgm:pt modelId="{A6C9438D-C0D6-DF4A-8423-B2B50C11341B}" type="pres">
      <dgm:prSet presAssocID="{FA1B8C34-0F9F-BA45-B45F-9BAE3CFEA300}" presName="vert1" presStyleCnt="0"/>
      <dgm:spPr/>
    </dgm:pt>
    <dgm:pt modelId="{1F4FA560-DC6F-7040-BEAE-4639C1A5FD8F}" type="pres">
      <dgm:prSet presAssocID="{B694D6D0-A95C-8545-A782-9B32754FCD98}" presName="thickLine" presStyleLbl="alignNode1" presStyleIdx="5" presStyleCnt="10"/>
      <dgm:spPr/>
    </dgm:pt>
    <dgm:pt modelId="{A944CEDB-D779-874E-842D-685214E74761}" type="pres">
      <dgm:prSet presAssocID="{B694D6D0-A95C-8545-A782-9B32754FCD98}" presName="horz1" presStyleCnt="0"/>
      <dgm:spPr/>
    </dgm:pt>
    <dgm:pt modelId="{04A5D425-BF51-4349-BCFF-32C2054F3E9F}" type="pres">
      <dgm:prSet presAssocID="{B694D6D0-A95C-8545-A782-9B32754FCD98}" presName="tx1" presStyleLbl="revTx" presStyleIdx="5" presStyleCnt="10"/>
      <dgm:spPr/>
    </dgm:pt>
    <dgm:pt modelId="{EE02FB95-BF01-8843-BA10-BEB218573470}" type="pres">
      <dgm:prSet presAssocID="{B694D6D0-A95C-8545-A782-9B32754FCD98}" presName="vert1" presStyleCnt="0"/>
      <dgm:spPr/>
    </dgm:pt>
    <dgm:pt modelId="{13D71D84-2DDE-C445-A015-1BB1B78D6226}" type="pres">
      <dgm:prSet presAssocID="{7ABE6DC4-BFF4-8545-8FB2-8A5D64F915EE}" presName="thickLine" presStyleLbl="alignNode1" presStyleIdx="6" presStyleCnt="10"/>
      <dgm:spPr/>
    </dgm:pt>
    <dgm:pt modelId="{E0B65D43-211F-1E45-989B-C17D8247C2F7}" type="pres">
      <dgm:prSet presAssocID="{7ABE6DC4-BFF4-8545-8FB2-8A5D64F915EE}" presName="horz1" presStyleCnt="0"/>
      <dgm:spPr/>
    </dgm:pt>
    <dgm:pt modelId="{948D498F-EC2A-F341-8F95-1ED841524976}" type="pres">
      <dgm:prSet presAssocID="{7ABE6DC4-BFF4-8545-8FB2-8A5D64F915EE}" presName="tx1" presStyleLbl="revTx" presStyleIdx="6" presStyleCnt="10"/>
      <dgm:spPr/>
    </dgm:pt>
    <dgm:pt modelId="{380FC583-8633-A04B-997E-C6A333C2206E}" type="pres">
      <dgm:prSet presAssocID="{7ABE6DC4-BFF4-8545-8FB2-8A5D64F915EE}" presName="vert1" presStyleCnt="0"/>
      <dgm:spPr/>
    </dgm:pt>
    <dgm:pt modelId="{24045888-C201-414E-9B1D-920A050482F9}" type="pres">
      <dgm:prSet presAssocID="{128605B6-9FD0-7C43-98E5-0985283EE619}" presName="thickLine" presStyleLbl="alignNode1" presStyleIdx="7" presStyleCnt="10"/>
      <dgm:spPr/>
    </dgm:pt>
    <dgm:pt modelId="{0DB89066-CD0C-F546-ABA2-FC6F3C4217C9}" type="pres">
      <dgm:prSet presAssocID="{128605B6-9FD0-7C43-98E5-0985283EE619}" presName="horz1" presStyleCnt="0"/>
      <dgm:spPr/>
    </dgm:pt>
    <dgm:pt modelId="{8F46E979-B5F8-174E-991A-0E443C04A217}" type="pres">
      <dgm:prSet presAssocID="{128605B6-9FD0-7C43-98E5-0985283EE619}" presName="tx1" presStyleLbl="revTx" presStyleIdx="7" presStyleCnt="10"/>
      <dgm:spPr/>
    </dgm:pt>
    <dgm:pt modelId="{2C2B6F63-870F-AA47-AA2A-0E4B9410CB07}" type="pres">
      <dgm:prSet presAssocID="{128605B6-9FD0-7C43-98E5-0985283EE619}" presName="vert1" presStyleCnt="0"/>
      <dgm:spPr/>
    </dgm:pt>
    <dgm:pt modelId="{86BAFC63-CA62-CF4A-A761-AB66290C3F61}" type="pres">
      <dgm:prSet presAssocID="{FED607E7-5C30-DB49-9E7E-0924E0E41CED}" presName="thickLine" presStyleLbl="alignNode1" presStyleIdx="8" presStyleCnt="10"/>
      <dgm:spPr/>
    </dgm:pt>
    <dgm:pt modelId="{4CB37146-F9D8-F14C-911D-428314C116E5}" type="pres">
      <dgm:prSet presAssocID="{FED607E7-5C30-DB49-9E7E-0924E0E41CED}" presName="horz1" presStyleCnt="0"/>
      <dgm:spPr/>
    </dgm:pt>
    <dgm:pt modelId="{E1C7F831-B388-DB48-B57A-C5E46F3F36D0}" type="pres">
      <dgm:prSet presAssocID="{FED607E7-5C30-DB49-9E7E-0924E0E41CED}" presName="tx1" presStyleLbl="revTx" presStyleIdx="8" presStyleCnt="10"/>
      <dgm:spPr/>
    </dgm:pt>
    <dgm:pt modelId="{673795FA-332A-EB46-9C45-FCD5F414A559}" type="pres">
      <dgm:prSet presAssocID="{FED607E7-5C30-DB49-9E7E-0924E0E41CED}" presName="vert1" presStyleCnt="0"/>
      <dgm:spPr/>
    </dgm:pt>
    <dgm:pt modelId="{5BDF76E1-A1C5-524C-8ADE-AB096EFCE187}" type="pres">
      <dgm:prSet presAssocID="{0D8261FD-E5FF-8947-9D6A-947375A00F6A}" presName="thickLine" presStyleLbl="alignNode1" presStyleIdx="9" presStyleCnt="10"/>
      <dgm:spPr/>
    </dgm:pt>
    <dgm:pt modelId="{D0CEE943-C91F-EC48-B89A-36C50E7EF8B7}" type="pres">
      <dgm:prSet presAssocID="{0D8261FD-E5FF-8947-9D6A-947375A00F6A}" presName="horz1" presStyleCnt="0"/>
      <dgm:spPr/>
    </dgm:pt>
    <dgm:pt modelId="{F889F31C-569B-CA4F-97B4-7C0EB679BB9E}" type="pres">
      <dgm:prSet presAssocID="{0D8261FD-E5FF-8947-9D6A-947375A00F6A}" presName="tx1" presStyleLbl="revTx" presStyleIdx="9" presStyleCnt="10"/>
      <dgm:spPr/>
    </dgm:pt>
    <dgm:pt modelId="{28193A2B-36B7-EB47-91E2-785F29A28E0D}" type="pres">
      <dgm:prSet presAssocID="{0D8261FD-E5FF-8947-9D6A-947375A00F6A}" presName="vert1" presStyleCnt="0"/>
      <dgm:spPr/>
    </dgm:pt>
  </dgm:ptLst>
  <dgm:cxnLst>
    <dgm:cxn modelId="{C49E1A0B-CB8C-A642-A189-8812D9372628}" srcId="{2C5BE6B9-85E6-184B-B997-DA1B730F23CF}" destId="{0D8261FD-E5FF-8947-9D6A-947375A00F6A}" srcOrd="9" destOrd="0" parTransId="{AE84D840-10B9-414A-9C79-E3FCD6A1E7A1}" sibTransId="{BCB77890-94DE-BD41-A724-1E2DB754D800}"/>
    <dgm:cxn modelId="{1B056720-DA56-3946-8DA5-59FF601DFC00}" srcId="{2C5BE6B9-85E6-184B-B997-DA1B730F23CF}" destId="{7ABE6DC4-BFF4-8545-8FB2-8A5D64F915EE}" srcOrd="6" destOrd="0" parTransId="{A371F6F6-4DB0-494C-9717-63C99803A956}" sibTransId="{D2561D3E-7080-AD46-A8F1-DBF676710B9A}"/>
    <dgm:cxn modelId="{66724B32-D556-DF4C-BB89-1B84F39B59BA}" type="presOf" srcId="{DFEAA4A4-6AB7-6845-A2E3-AB5AAB2529AA}" destId="{C060E707-5EAC-9B4F-BB66-87E4933E841D}" srcOrd="0" destOrd="0" presId="urn:microsoft.com/office/officeart/2008/layout/LinedList"/>
    <dgm:cxn modelId="{E93E813D-2551-5B44-B57E-28571487106C}" srcId="{2C5BE6B9-85E6-184B-B997-DA1B730F23CF}" destId="{B694D6D0-A95C-8545-A782-9B32754FCD98}" srcOrd="5" destOrd="0" parTransId="{6D825FF7-0732-5444-9433-2360D9A7EB7D}" sibTransId="{464B0CB7-03B8-A84E-87B3-C9471072433A}"/>
    <dgm:cxn modelId="{05D90343-82A7-3344-8DFB-F398ADADDEC9}" type="presOf" srcId="{2C5BE6B9-85E6-184B-B997-DA1B730F23CF}" destId="{EE6D272A-CB64-934F-A5D7-FE8212B865B9}" srcOrd="0" destOrd="0" presId="urn:microsoft.com/office/officeart/2008/layout/LinedList"/>
    <dgm:cxn modelId="{C0498F44-B840-734C-BEEC-2DE3C70BC689}" srcId="{2C5BE6B9-85E6-184B-B997-DA1B730F23CF}" destId="{FED607E7-5C30-DB49-9E7E-0924E0E41CED}" srcOrd="8" destOrd="0" parTransId="{82D62552-D76C-E640-8915-2DC41CB7E843}" sibTransId="{5BDFDAD8-5398-184F-AE9B-50058FD83192}"/>
    <dgm:cxn modelId="{B77C764A-E6E1-E94F-84A3-4BEE0C1857D3}" type="presOf" srcId="{B694D6D0-A95C-8545-A782-9B32754FCD98}" destId="{04A5D425-BF51-4349-BCFF-32C2054F3E9F}" srcOrd="0" destOrd="0" presId="urn:microsoft.com/office/officeart/2008/layout/LinedList"/>
    <dgm:cxn modelId="{7371E465-EC10-E24B-9074-23E5636F06C2}" type="presOf" srcId="{0D8261FD-E5FF-8947-9D6A-947375A00F6A}" destId="{F889F31C-569B-CA4F-97B4-7C0EB679BB9E}" srcOrd="0" destOrd="0" presId="urn:microsoft.com/office/officeart/2008/layout/LinedList"/>
    <dgm:cxn modelId="{29B15666-F935-6146-8D27-4CC4429ABC00}" srcId="{2C5BE6B9-85E6-184B-B997-DA1B730F23CF}" destId="{300681AB-CA0D-0343-819D-9C347598AB2A}" srcOrd="2" destOrd="0" parTransId="{81B7CB65-F840-DD49-B70C-9353D70F4B11}" sibTransId="{22ECFDBF-EC3A-AF42-B6AC-75AD3D5A2F22}"/>
    <dgm:cxn modelId="{356C7090-D93C-6C46-943E-510405C606F7}" type="presOf" srcId="{FA1B8C34-0F9F-BA45-B45F-9BAE3CFEA300}" destId="{2DD20646-18CE-F24D-8414-B12EEA4E1346}" srcOrd="0" destOrd="0" presId="urn:microsoft.com/office/officeart/2008/layout/LinedList"/>
    <dgm:cxn modelId="{E5A2D096-FD66-1941-B874-144D90C15EBD}" srcId="{2C5BE6B9-85E6-184B-B997-DA1B730F23CF}" destId="{FA1B8C34-0F9F-BA45-B45F-9BAE3CFEA300}" srcOrd="4" destOrd="0" parTransId="{A441F758-2793-8643-8B2C-3581BBEA14D1}" sibTransId="{7D05810D-ADB9-A749-A089-7FE0DD0B834D}"/>
    <dgm:cxn modelId="{44C6539B-A7D6-8748-8088-157B3FE7A5CD}" type="presOf" srcId="{128605B6-9FD0-7C43-98E5-0985283EE619}" destId="{8F46E979-B5F8-174E-991A-0E443C04A217}" srcOrd="0" destOrd="0" presId="urn:microsoft.com/office/officeart/2008/layout/LinedList"/>
    <dgm:cxn modelId="{28BE5FB9-5CDF-464D-BF6A-76465FB95572}" srcId="{2C5BE6B9-85E6-184B-B997-DA1B730F23CF}" destId="{DFC59602-B5AD-774D-A86E-5EA901DD0C41}" srcOrd="0" destOrd="0" parTransId="{D9B7116F-4D20-4B4D-91BF-73473286A243}" sibTransId="{100BEA9C-A879-904D-A5E4-E0007DC1811D}"/>
    <dgm:cxn modelId="{D1FEF3BB-BAF6-F44A-AC18-BA8011C4FC90}" type="presOf" srcId="{FAA6B4BF-9509-5845-A990-873D9185E324}" destId="{89A99550-EA7F-E14C-AEBC-F4AC534D7742}" srcOrd="0" destOrd="0" presId="urn:microsoft.com/office/officeart/2008/layout/LinedList"/>
    <dgm:cxn modelId="{8C8EF7BE-5F12-9F4E-9F89-30127024A590}" type="presOf" srcId="{300681AB-CA0D-0343-819D-9C347598AB2A}" destId="{5B8D0CC2-F2FB-C84B-BF61-67D130A0C482}" srcOrd="0" destOrd="0" presId="urn:microsoft.com/office/officeart/2008/layout/LinedList"/>
    <dgm:cxn modelId="{191F35CE-4F8D-3C47-9020-37F62386DC26}" type="presOf" srcId="{FED607E7-5C30-DB49-9E7E-0924E0E41CED}" destId="{E1C7F831-B388-DB48-B57A-C5E46F3F36D0}" srcOrd="0" destOrd="0" presId="urn:microsoft.com/office/officeart/2008/layout/LinedList"/>
    <dgm:cxn modelId="{AD4913DE-0015-9B43-A2B0-903ECDD54412}" srcId="{2C5BE6B9-85E6-184B-B997-DA1B730F23CF}" destId="{FAA6B4BF-9509-5845-A990-873D9185E324}" srcOrd="3" destOrd="0" parTransId="{0FD0AFF4-B4BF-3E4C-B1C8-6A108C269EE1}" sibTransId="{A8258D51-7AF3-B249-B0D3-490EFA5173EE}"/>
    <dgm:cxn modelId="{3FC7F1DE-E9CA-C548-9F56-EC47C0AD7636}" type="presOf" srcId="{DFC59602-B5AD-774D-A86E-5EA901DD0C41}" destId="{3D5F485F-C3C3-9541-AB28-87B050AFA5E8}" srcOrd="0" destOrd="0" presId="urn:microsoft.com/office/officeart/2008/layout/LinedList"/>
    <dgm:cxn modelId="{16BDF6E7-59E9-5747-9233-2F0CD711B94B}" type="presOf" srcId="{7ABE6DC4-BFF4-8545-8FB2-8A5D64F915EE}" destId="{948D498F-EC2A-F341-8F95-1ED841524976}" srcOrd="0" destOrd="0" presId="urn:microsoft.com/office/officeart/2008/layout/LinedList"/>
    <dgm:cxn modelId="{B0E78BEA-6FE3-0447-856C-727F08126C96}" srcId="{2C5BE6B9-85E6-184B-B997-DA1B730F23CF}" destId="{DFEAA4A4-6AB7-6845-A2E3-AB5AAB2529AA}" srcOrd="1" destOrd="0" parTransId="{11D2B9CA-60DE-1146-82D1-508B2A7088A1}" sibTransId="{B13E798C-9A1C-CD4D-A6C0-7A9E43B7D054}"/>
    <dgm:cxn modelId="{D2CB1BEC-7E96-4541-A909-0921328CA1B8}" srcId="{2C5BE6B9-85E6-184B-B997-DA1B730F23CF}" destId="{128605B6-9FD0-7C43-98E5-0985283EE619}" srcOrd="7" destOrd="0" parTransId="{DB87F437-892D-4845-BA3A-197D5E05DACD}" sibTransId="{560B2657-DC1E-784E-8EDF-4745A2C70191}"/>
    <dgm:cxn modelId="{0DE079C7-C989-D141-A11C-853DA9308933}" type="presParOf" srcId="{EE6D272A-CB64-934F-A5D7-FE8212B865B9}" destId="{924463CB-99DC-0A48-B7C5-416157BDB1DC}" srcOrd="0" destOrd="0" presId="urn:microsoft.com/office/officeart/2008/layout/LinedList"/>
    <dgm:cxn modelId="{E0F903A3-F982-7E43-8AE8-D5D7652BF0CB}" type="presParOf" srcId="{EE6D272A-CB64-934F-A5D7-FE8212B865B9}" destId="{9E8DDDA2-CB96-2944-AF5A-58C57DF4ECC2}" srcOrd="1" destOrd="0" presId="urn:microsoft.com/office/officeart/2008/layout/LinedList"/>
    <dgm:cxn modelId="{49D6851A-2726-A149-9417-AB634543FEBD}" type="presParOf" srcId="{9E8DDDA2-CB96-2944-AF5A-58C57DF4ECC2}" destId="{3D5F485F-C3C3-9541-AB28-87B050AFA5E8}" srcOrd="0" destOrd="0" presId="urn:microsoft.com/office/officeart/2008/layout/LinedList"/>
    <dgm:cxn modelId="{3D952ADD-9D86-F840-8B7B-47278360D72B}" type="presParOf" srcId="{9E8DDDA2-CB96-2944-AF5A-58C57DF4ECC2}" destId="{0CA32392-3EC6-964F-AC75-B2EA06216730}" srcOrd="1" destOrd="0" presId="urn:microsoft.com/office/officeart/2008/layout/LinedList"/>
    <dgm:cxn modelId="{65E0AF05-0FF8-A740-B2A8-1097268786E8}" type="presParOf" srcId="{EE6D272A-CB64-934F-A5D7-FE8212B865B9}" destId="{334A1A33-1FF1-C14D-A9B4-8D1C5DF768AB}" srcOrd="2" destOrd="0" presId="urn:microsoft.com/office/officeart/2008/layout/LinedList"/>
    <dgm:cxn modelId="{16E4ED92-F680-D94F-B0E3-ABC430CD2AF3}" type="presParOf" srcId="{EE6D272A-CB64-934F-A5D7-FE8212B865B9}" destId="{2D4B9510-3DB0-F546-9FD2-76222D00FD38}" srcOrd="3" destOrd="0" presId="urn:microsoft.com/office/officeart/2008/layout/LinedList"/>
    <dgm:cxn modelId="{0E49327E-0C8C-2643-A37A-A15250D5679F}" type="presParOf" srcId="{2D4B9510-3DB0-F546-9FD2-76222D00FD38}" destId="{C060E707-5EAC-9B4F-BB66-87E4933E841D}" srcOrd="0" destOrd="0" presId="urn:microsoft.com/office/officeart/2008/layout/LinedList"/>
    <dgm:cxn modelId="{EC3C4688-A57A-6C43-8AA0-681B3749EA90}" type="presParOf" srcId="{2D4B9510-3DB0-F546-9FD2-76222D00FD38}" destId="{BF331F23-C67C-D041-B32D-4DC1F6718AF7}" srcOrd="1" destOrd="0" presId="urn:microsoft.com/office/officeart/2008/layout/LinedList"/>
    <dgm:cxn modelId="{F29AA29E-F811-FA4E-8867-7E8C630F730C}" type="presParOf" srcId="{EE6D272A-CB64-934F-A5D7-FE8212B865B9}" destId="{5EAF6BAE-D2AA-9540-9006-DBCED77AB8D5}" srcOrd="4" destOrd="0" presId="urn:microsoft.com/office/officeart/2008/layout/LinedList"/>
    <dgm:cxn modelId="{7DC426ED-93E2-284E-938F-BD18FE53D1C7}" type="presParOf" srcId="{EE6D272A-CB64-934F-A5D7-FE8212B865B9}" destId="{666C1E49-482B-3548-B00B-2B0C374EEEB3}" srcOrd="5" destOrd="0" presId="urn:microsoft.com/office/officeart/2008/layout/LinedList"/>
    <dgm:cxn modelId="{CBB29C36-5DD2-6D49-B92D-34E9BF2D75A9}" type="presParOf" srcId="{666C1E49-482B-3548-B00B-2B0C374EEEB3}" destId="{5B8D0CC2-F2FB-C84B-BF61-67D130A0C482}" srcOrd="0" destOrd="0" presId="urn:microsoft.com/office/officeart/2008/layout/LinedList"/>
    <dgm:cxn modelId="{14F6630B-62D6-4240-8585-75ACB4570A09}" type="presParOf" srcId="{666C1E49-482B-3548-B00B-2B0C374EEEB3}" destId="{603CF6B2-1324-9544-84D9-585C5F0ECFD0}" srcOrd="1" destOrd="0" presId="urn:microsoft.com/office/officeart/2008/layout/LinedList"/>
    <dgm:cxn modelId="{2E55FCDA-1C7E-F947-9D2C-B9A1136EDD6B}" type="presParOf" srcId="{EE6D272A-CB64-934F-A5D7-FE8212B865B9}" destId="{29C36B32-BFF1-E343-9001-EDF0795E1434}" srcOrd="6" destOrd="0" presId="urn:microsoft.com/office/officeart/2008/layout/LinedList"/>
    <dgm:cxn modelId="{6199F601-69D4-6545-B017-6FB5B5E253C5}" type="presParOf" srcId="{EE6D272A-CB64-934F-A5D7-FE8212B865B9}" destId="{27EFC239-A834-8549-B557-F227825D7584}" srcOrd="7" destOrd="0" presId="urn:microsoft.com/office/officeart/2008/layout/LinedList"/>
    <dgm:cxn modelId="{67FAB4FB-D764-4F43-92E8-5FAEBD27FF1E}" type="presParOf" srcId="{27EFC239-A834-8549-B557-F227825D7584}" destId="{89A99550-EA7F-E14C-AEBC-F4AC534D7742}" srcOrd="0" destOrd="0" presId="urn:microsoft.com/office/officeart/2008/layout/LinedList"/>
    <dgm:cxn modelId="{763F0CD6-F347-E44D-8501-399868B2D4BE}" type="presParOf" srcId="{27EFC239-A834-8549-B557-F227825D7584}" destId="{93EED9A6-68FE-8D46-9BDB-70DEA8716015}" srcOrd="1" destOrd="0" presId="urn:microsoft.com/office/officeart/2008/layout/LinedList"/>
    <dgm:cxn modelId="{84800AB9-1FD9-634C-A1F8-D236CCAE0A14}" type="presParOf" srcId="{EE6D272A-CB64-934F-A5D7-FE8212B865B9}" destId="{EF4DA83B-ECC8-894F-A0FD-A7E7ED71D9DF}" srcOrd="8" destOrd="0" presId="urn:microsoft.com/office/officeart/2008/layout/LinedList"/>
    <dgm:cxn modelId="{AE8F9ECD-C90F-C04B-9BAD-780E183C19D3}" type="presParOf" srcId="{EE6D272A-CB64-934F-A5D7-FE8212B865B9}" destId="{CE3C0A77-F2B7-9447-86DC-C20FF59CB4A9}" srcOrd="9" destOrd="0" presId="urn:microsoft.com/office/officeart/2008/layout/LinedList"/>
    <dgm:cxn modelId="{07D73F05-8540-5A47-9186-3AC37A993C9E}" type="presParOf" srcId="{CE3C0A77-F2B7-9447-86DC-C20FF59CB4A9}" destId="{2DD20646-18CE-F24D-8414-B12EEA4E1346}" srcOrd="0" destOrd="0" presId="urn:microsoft.com/office/officeart/2008/layout/LinedList"/>
    <dgm:cxn modelId="{81D8A665-A90F-764A-868F-3BC587F9D22F}" type="presParOf" srcId="{CE3C0A77-F2B7-9447-86DC-C20FF59CB4A9}" destId="{A6C9438D-C0D6-DF4A-8423-B2B50C11341B}" srcOrd="1" destOrd="0" presId="urn:microsoft.com/office/officeart/2008/layout/LinedList"/>
    <dgm:cxn modelId="{55159EE2-118C-E34B-9BA6-0DF89E5A7329}" type="presParOf" srcId="{EE6D272A-CB64-934F-A5D7-FE8212B865B9}" destId="{1F4FA560-DC6F-7040-BEAE-4639C1A5FD8F}" srcOrd="10" destOrd="0" presId="urn:microsoft.com/office/officeart/2008/layout/LinedList"/>
    <dgm:cxn modelId="{6A1238B1-E773-CA40-B7C2-A5A06B8B89AA}" type="presParOf" srcId="{EE6D272A-CB64-934F-A5D7-FE8212B865B9}" destId="{A944CEDB-D779-874E-842D-685214E74761}" srcOrd="11" destOrd="0" presId="urn:microsoft.com/office/officeart/2008/layout/LinedList"/>
    <dgm:cxn modelId="{DE667C22-9666-7B4B-BD99-228544F79B2A}" type="presParOf" srcId="{A944CEDB-D779-874E-842D-685214E74761}" destId="{04A5D425-BF51-4349-BCFF-32C2054F3E9F}" srcOrd="0" destOrd="0" presId="urn:microsoft.com/office/officeart/2008/layout/LinedList"/>
    <dgm:cxn modelId="{65DF5E44-A31D-C04B-BE7B-6D15B6571AE6}" type="presParOf" srcId="{A944CEDB-D779-874E-842D-685214E74761}" destId="{EE02FB95-BF01-8843-BA10-BEB218573470}" srcOrd="1" destOrd="0" presId="urn:microsoft.com/office/officeart/2008/layout/LinedList"/>
    <dgm:cxn modelId="{D7E1B9C1-5B6C-6640-93A5-CA4B2BB97E41}" type="presParOf" srcId="{EE6D272A-CB64-934F-A5D7-FE8212B865B9}" destId="{13D71D84-2DDE-C445-A015-1BB1B78D6226}" srcOrd="12" destOrd="0" presId="urn:microsoft.com/office/officeart/2008/layout/LinedList"/>
    <dgm:cxn modelId="{522FA14F-6BA1-3C45-8A6E-FCE9040207AD}" type="presParOf" srcId="{EE6D272A-CB64-934F-A5D7-FE8212B865B9}" destId="{E0B65D43-211F-1E45-989B-C17D8247C2F7}" srcOrd="13" destOrd="0" presId="urn:microsoft.com/office/officeart/2008/layout/LinedList"/>
    <dgm:cxn modelId="{D7A3872F-12FD-9F45-90F5-992E67F4E679}" type="presParOf" srcId="{E0B65D43-211F-1E45-989B-C17D8247C2F7}" destId="{948D498F-EC2A-F341-8F95-1ED841524976}" srcOrd="0" destOrd="0" presId="urn:microsoft.com/office/officeart/2008/layout/LinedList"/>
    <dgm:cxn modelId="{86EB48A8-875F-684A-B008-E7EC280E2D1E}" type="presParOf" srcId="{E0B65D43-211F-1E45-989B-C17D8247C2F7}" destId="{380FC583-8633-A04B-997E-C6A333C2206E}" srcOrd="1" destOrd="0" presId="urn:microsoft.com/office/officeart/2008/layout/LinedList"/>
    <dgm:cxn modelId="{ECBD31BF-6D73-8E44-9E54-97D9615C2CCF}" type="presParOf" srcId="{EE6D272A-CB64-934F-A5D7-FE8212B865B9}" destId="{24045888-C201-414E-9B1D-920A050482F9}" srcOrd="14" destOrd="0" presId="urn:microsoft.com/office/officeart/2008/layout/LinedList"/>
    <dgm:cxn modelId="{FBEE4DE8-7B68-5244-9A52-4ADEADC6E79E}" type="presParOf" srcId="{EE6D272A-CB64-934F-A5D7-FE8212B865B9}" destId="{0DB89066-CD0C-F546-ABA2-FC6F3C4217C9}" srcOrd="15" destOrd="0" presId="urn:microsoft.com/office/officeart/2008/layout/LinedList"/>
    <dgm:cxn modelId="{F465F430-7B2D-414E-80E1-F0732F1E3F5D}" type="presParOf" srcId="{0DB89066-CD0C-F546-ABA2-FC6F3C4217C9}" destId="{8F46E979-B5F8-174E-991A-0E443C04A217}" srcOrd="0" destOrd="0" presId="urn:microsoft.com/office/officeart/2008/layout/LinedList"/>
    <dgm:cxn modelId="{40058A01-6675-5B4D-83F7-F42FE23A7857}" type="presParOf" srcId="{0DB89066-CD0C-F546-ABA2-FC6F3C4217C9}" destId="{2C2B6F63-870F-AA47-AA2A-0E4B9410CB07}" srcOrd="1" destOrd="0" presId="urn:microsoft.com/office/officeart/2008/layout/LinedList"/>
    <dgm:cxn modelId="{E9917973-108B-8449-99FD-0D09AD25C37C}" type="presParOf" srcId="{EE6D272A-CB64-934F-A5D7-FE8212B865B9}" destId="{86BAFC63-CA62-CF4A-A761-AB66290C3F61}" srcOrd="16" destOrd="0" presId="urn:microsoft.com/office/officeart/2008/layout/LinedList"/>
    <dgm:cxn modelId="{12B2135F-537B-F346-888A-7D14F6880099}" type="presParOf" srcId="{EE6D272A-CB64-934F-A5D7-FE8212B865B9}" destId="{4CB37146-F9D8-F14C-911D-428314C116E5}" srcOrd="17" destOrd="0" presId="urn:microsoft.com/office/officeart/2008/layout/LinedList"/>
    <dgm:cxn modelId="{083507FF-3A97-924B-AF5A-187FFAE23760}" type="presParOf" srcId="{4CB37146-F9D8-F14C-911D-428314C116E5}" destId="{E1C7F831-B388-DB48-B57A-C5E46F3F36D0}" srcOrd="0" destOrd="0" presId="urn:microsoft.com/office/officeart/2008/layout/LinedList"/>
    <dgm:cxn modelId="{B1A9D077-2A3F-6741-88B3-D812A654C888}" type="presParOf" srcId="{4CB37146-F9D8-F14C-911D-428314C116E5}" destId="{673795FA-332A-EB46-9C45-FCD5F414A559}" srcOrd="1" destOrd="0" presId="urn:microsoft.com/office/officeart/2008/layout/LinedList"/>
    <dgm:cxn modelId="{C9F01BA0-C388-D249-AF87-0BCBA1416136}" type="presParOf" srcId="{EE6D272A-CB64-934F-A5D7-FE8212B865B9}" destId="{5BDF76E1-A1C5-524C-8ADE-AB096EFCE187}" srcOrd="18" destOrd="0" presId="urn:microsoft.com/office/officeart/2008/layout/LinedList"/>
    <dgm:cxn modelId="{15F6E7A6-E0CC-0F40-8821-6EEDF40A88EE}" type="presParOf" srcId="{EE6D272A-CB64-934F-A5D7-FE8212B865B9}" destId="{D0CEE943-C91F-EC48-B89A-36C50E7EF8B7}" srcOrd="19" destOrd="0" presId="urn:microsoft.com/office/officeart/2008/layout/LinedList"/>
    <dgm:cxn modelId="{E993FE23-5BFE-3246-9012-BAD43EF03A45}" type="presParOf" srcId="{D0CEE943-C91F-EC48-B89A-36C50E7EF8B7}" destId="{F889F31C-569B-CA4F-97B4-7C0EB679BB9E}" srcOrd="0" destOrd="0" presId="urn:microsoft.com/office/officeart/2008/layout/LinedList"/>
    <dgm:cxn modelId="{AE6C1CEE-DA5D-0C42-8BF1-98ED551965D7}" type="presParOf" srcId="{D0CEE943-C91F-EC48-B89A-36C50E7EF8B7}" destId="{28193A2B-36B7-EB47-91E2-785F29A28E0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B70462-4798-D54B-9DE1-FFEA93727FEB}"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8F272868-89B9-C148-8B9C-DF80E6222184}">
      <dgm:prSet/>
      <dgm:spPr/>
      <dgm:t>
        <a:bodyPr/>
        <a:lstStyle/>
        <a:p>
          <a:r>
            <a:rPr lang="zh-CN" altLang="en-US" b="0" i="0" u="none"/>
            <a:t>第七条　房地产价格评估机构应当指派与房屋征收评估项目工作量相适应的足够数量的注册房地产估价师开展评估工作。</a:t>
          </a:r>
        </a:p>
      </dgm:t>
    </dgm:pt>
    <dgm:pt modelId="{DBB561F7-04B9-2E41-9E7D-D51E793E1B81}" type="parTrans" cxnId="{E7D13737-5A89-664A-8A87-626B90CC1946}">
      <dgm:prSet/>
      <dgm:spPr/>
      <dgm:t>
        <a:bodyPr/>
        <a:lstStyle/>
        <a:p>
          <a:endParaRPr lang="zh-CN" altLang="en-US"/>
        </a:p>
      </dgm:t>
    </dgm:pt>
    <dgm:pt modelId="{24DD322E-570A-E14D-ACB3-3BDA3BA52737}" type="sibTrans" cxnId="{E7D13737-5A89-664A-8A87-626B90CC1946}">
      <dgm:prSet/>
      <dgm:spPr/>
      <dgm:t>
        <a:bodyPr/>
        <a:lstStyle/>
        <a:p>
          <a:endParaRPr lang="zh-CN" altLang="en-US"/>
        </a:p>
      </dgm:t>
    </dgm:pt>
    <dgm:pt modelId="{D9F3D5B8-2071-C04B-97FA-74891A646742}">
      <dgm:prSet/>
      <dgm:spPr/>
      <dgm:t>
        <a:bodyPr/>
        <a:lstStyle/>
        <a:p>
          <a:r>
            <a:rPr lang="zh-CN" altLang="en-US" b="0" i="0" u="none"/>
            <a:t>房地产价格评估机构不得转让或者变相转让受托的房屋征收评估业务。</a:t>
          </a:r>
        </a:p>
      </dgm:t>
    </dgm:pt>
    <dgm:pt modelId="{BA801205-F419-DE44-8C6B-8DB8F541B1C7}" type="parTrans" cxnId="{778FD03A-B845-6647-8349-63CF4D8E7EDE}">
      <dgm:prSet/>
      <dgm:spPr/>
      <dgm:t>
        <a:bodyPr/>
        <a:lstStyle/>
        <a:p>
          <a:endParaRPr lang="zh-CN" altLang="en-US"/>
        </a:p>
      </dgm:t>
    </dgm:pt>
    <dgm:pt modelId="{627239A2-7091-E94D-8957-D75465A1917F}" type="sibTrans" cxnId="{778FD03A-B845-6647-8349-63CF4D8E7EDE}">
      <dgm:prSet/>
      <dgm:spPr/>
      <dgm:t>
        <a:bodyPr/>
        <a:lstStyle/>
        <a:p>
          <a:endParaRPr lang="zh-CN" altLang="en-US"/>
        </a:p>
      </dgm:t>
    </dgm:pt>
    <dgm:pt modelId="{4857583F-14D7-1449-BC5C-0311A13E38CA}" type="pres">
      <dgm:prSet presAssocID="{54B70462-4798-D54B-9DE1-FFEA93727FEB}" presName="vert0" presStyleCnt="0">
        <dgm:presLayoutVars>
          <dgm:dir/>
          <dgm:animOne val="branch"/>
          <dgm:animLvl val="lvl"/>
        </dgm:presLayoutVars>
      </dgm:prSet>
      <dgm:spPr/>
    </dgm:pt>
    <dgm:pt modelId="{7EB2556A-BBCC-D848-905B-DD2652E77F82}" type="pres">
      <dgm:prSet presAssocID="{8F272868-89B9-C148-8B9C-DF80E6222184}" presName="thickLine" presStyleLbl="alignNode1" presStyleIdx="0" presStyleCnt="2"/>
      <dgm:spPr/>
    </dgm:pt>
    <dgm:pt modelId="{56DB97A0-714C-0B44-8189-4F8392E1C884}" type="pres">
      <dgm:prSet presAssocID="{8F272868-89B9-C148-8B9C-DF80E6222184}" presName="horz1" presStyleCnt="0"/>
      <dgm:spPr/>
    </dgm:pt>
    <dgm:pt modelId="{2A9F513B-27C3-754F-86E5-0D039DA77D96}" type="pres">
      <dgm:prSet presAssocID="{8F272868-89B9-C148-8B9C-DF80E6222184}" presName="tx1" presStyleLbl="revTx" presStyleIdx="0" presStyleCnt="2"/>
      <dgm:spPr/>
    </dgm:pt>
    <dgm:pt modelId="{E6E7828A-29A8-F348-BBC4-90F3145CDEF9}" type="pres">
      <dgm:prSet presAssocID="{8F272868-89B9-C148-8B9C-DF80E6222184}" presName="vert1" presStyleCnt="0"/>
      <dgm:spPr/>
    </dgm:pt>
    <dgm:pt modelId="{C172190E-0C26-D14B-940E-2C0A7AD14072}" type="pres">
      <dgm:prSet presAssocID="{D9F3D5B8-2071-C04B-97FA-74891A646742}" presName="thickLine" presStyleLbl="alignNode1" presStyleIdx="1" presStyleCnt="2"/>
      <dgm:spPr/>
    </dgm:pt>
    <dgm:pt modelId="{4343156E-1102-9A4C-B00F-3D925F65EBB0}" type="pres">
      <dgm:prSet presAssocID="{D9F3D5B8-2071-C04B-97FA-74891A646742}" presName="horz1" presStyleCnt="0"/>
      <dgm:spPr/>
    </dgm:pt>
    <dgm:pt modelId="{82C849FF-6596-F24F-9356-BBD92B47F213}" type="pres">
      <dgm:prSet presAssocID="{D9F3D5B8-2071-C04B-97FA-74891A646742}" presName="tx1" presStyleLbl="revTx" presStyleIdx="1" presStyleCnt="2"/>
      <dgm:spPr/>
    </dgm:pt>
    <dgm:pt modelId="{9D085526-770E-634A-AB10-5514A9B4F8AA}" type="pres">
      <dgm:prSet presAssocID="{D9F3D5B8-2071-C04B-97FA-74891A646742}" presName="vert1" presStyleCnt="0"/>
      <dgm:spPr/>
    </dgm:pt>
  </dgm:ptLst>
  <dgm:cxnLst>
    <dgm:cxn modelId="{7F59E00B-58EF-8E47-BA45-4CD9DC884C79}" type="presOf" srcId="{D9F3D5B8-2071-C04B-97FA-74891A646742}" destId="{82C849FF-6596-F24F-9356-BBD92B47F213}" srcOrd="0" destOrd="0" presId="urn:microsoft.com/office/officeart/2008/layout/LinedList"/>
    <dgm:cxn modelId="{85412F11-A0E0-6549-80FD-806F8E2F35BF}" type="presOf" srcId="{54B70462-4798-D54B-9DE1-FFEA93727FEB}" destId="{4857583F-14D7-1449-BC5C-0311A13E38CA}" srcOrd="0" destOrd="0" presId="urn:microsoft.com/office/officeart/2008/layout/LinedList"/>
    <dgm:cxn modelId="{E7D13737-5A89-664A-8A87-626B90CC1946}" srcId="{54B70462-4798-D54B-9DE1-FFEA93727FEB}" destId="{8F272868-89B9-C148-8B9C-DF80E6222184}" srcOrd="0" destOrd="0" parTransId="{DBB561F7-04B9-2E41-9E7D-D51E793E1B81}" sibTransId="{24DD322E-570A-E14D-ACB3-3BDA3BA52737}"/>
    <dgm:cxn modelId="{778FD03A-B845-6647-8349-63CF4D8E7EDE}" srcId="{54B70462-4798-D54B-9DE1-FFEA93727FEB}" destId="{D9F3D5B8-2071-C04B-97FA-74891A646742}" srcOrd="1" destOrd="0" parTransId="{BA801205-F419-DE44-8C6B-8DB8F541B1C7}" sibTransId="{627239A2-7091-E94D-8957-D75465A1917F}"/>
    <dgm:cxn modelId="{6CA741EB-5A17-2446-8A57-E2A74E911FFF}" type="presOf" srcId="{8F272868-89B9-C148-8B9C-DF80E6222184}" destId="{2A9F513B-27C3-754F-86E5-0D039DA77D96}" srcOrd="0" destOrd="0" presId="urn:microsoft.com/office/officeart/2008/layout/LinedList"/>
    <dgm:cxn modelId="{F98EC448-633A-0349-97D9-3EF369ECE101}" type="presParOf" srcId="{4857583F-14D7-1449-BC5C-0311A13E38CA}" destId="{7EB2556A-BBCC-D848-905B-DD2652E77F82}" srcOrd="0" destOrd="0" presId="urn:microsoft.com/office/officeart/2008/layout/LinedList"/>
    <dgm:cxn modelId="{12F9E35C-F778-1E4D-9D4E-6AB79CF87888}" type="presParOf" srcId="{4857583F-14D7-1449-BC5C-0311A13E38CA}" destId="{56DB97A0-714C-0B44-8189-4F8392E1C884}" srcOrd="1" destOrd="0" presId="urn:microsoft.com/office/officeart/2008/layout/LinedList"/>
    <dgm:cxn modelId="{75C478AD-DC39-2E43-B7DA-26AD03930BA8}" type="presParOf" srcId="{56DB97A0-714C-0B44-8189-4F8392E1C884}" destId="{2A9F513B-27C3-754F-86E5-0D039DA77D96}" srcOrd="0" destOrd="0" presId="urn:microsoft.com/office/officeart/2008/layout/LinedList"/>
    <dgm:cxn modelId="{B934C7F2-ECBB-C844-8C32-EE6EF08FCF74}" type="presParOf" srcId="{56DB97A0-714C-0B44-8189-4F8392E1C884}" destId="{E6E7828A-29A8-F348-BBC4-90F3145CDEF9}" srcOrd="1" destOrd="0" presId="urn:microsoft.com/office/officeart/2008/layout/LinedList"/>
    <dgm:cxn modelId="{C0134787-B9D1-9E47-ACE0-C7171543F248}" type="presParOf" srcId="{4857583F-14D7-1449-BC5C-0311A13E38CA}" destId="{C172190E-0C26-D14B-940E-2C0A7AD14072}" srcOrd="2" destOrd="0" presId="urn:microsoft.com/office/officeart/2008/layout/LinedList"/>
    <dgm:cxn modelId="{DD91433D-5BA4-AF42-BAE3-CF53636E5C49}" type="presParOf" srcId="{4857583F-14D7-1449-BC5C-0311A13E38CA}" destId="{4343156E-1102-9A4C-B00F-3D925F65EBB0}" srcOrd="3" destOrd="0" presId="urn:microsoft.com/office/officeart/2008/layout/LinedList"/>
    <dgm:cxn modelId="{C72C8511-F71D-6C45-93CD-C4EBBBBB2421}" type="presParOf" srcId="{4343156E-1102-9A4C-B00F-3D925F65EBB0}" destId="{82C849FF-6596-F24F-9356-BBD92B47F213}" srcOrd="0" destOrd="0" presId="urn:microsoft.com/office/officeart/2008/layout/LinedList"/>
    <dgm:cxn modelId="{28BA2F98-D67B-7E47-9578-FDC21E8C4B95}" type="presParOf" srcId="{4343156E-1102-9A4C-B00F-3D925F65EBB0}" destId="{9D085526-770E-634A-AB10-5514A9B4F8A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81D89C-EE43-DC41-87B3-5B7FBE9C7764}"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7169299C-9BB2-A04F-B3C9-B6F3AD654F88}">
      <dgm:prSet/>
      <dgm:spPr/>
      <dgm:t>
        <a:bodyPr/>
        <a:lstStyle/>
        <a:p>
          <a:r>
            <a:rPr lang="zh-CN" altLang="en-US" b="0" i="0" u="none"/>
            <a:t>第八条　被征收房屋价值评估目的应当表述为“为房屋征收部门与被征收人确定被征收房屋价值的补偿提供依据，评估被征收房屋的价值”。</a:t>
          </a:r>
        </a:p>
      </dgm:t>
    </dgm:pt>
    <dgm:pt modelId="{CCD537D2-62D0-C042-AF5F-4A584DE5D017}" type="parTrans" cxnId="{88976D38-BC02-3F4B-8BCE-86895394D3CB}">
      <dgm:prSet/>
      <dgm:spPr/>
      <dgm:t>
        <a:bodyPr/>
        <a:lstStyle/>
        <a:p>
          <a:endParaRPr lang="zh-CN" altLang="en-US"/>
        </a:p>
      </dgm:t>
    </dgm:pt>
    <dgm:pt modelId="{37D063FC-EC0B-C146-A467-EC1D2767CE87}" type="sibTrans" cxnId="{88976D38-BC02-3F4B-8BCE-86895394D3CB}">
      <dgm:prSet/>
      <dgm:spPr/>
      <dgm:t>
        <a:bodyPr/>
        <a:lstStyle/>
        <a:p>
          <a:endParaRPr lang="zh-CN" altLang="en-US"/>
        </a:p>
      </dgm:t>
    </dgm:pt>
    <dgm:pt modelId="{8AB7572C-F5F3-034E-BD0D-C8625F4DF4D5}">
      <dgm:prSet/>
      <dgm:spPr/>
      <dgm:t>
        <a:bodyPr/>
        <a:lstStyle/>
        <a:p>
          <a:r>
            <a:rPr lang="zh-CN" altLang="en-US" b="0" i="0" u="none"/>
            <a:t>用于产权调换房屋价值评估目的应当表述为“为房屋征收部门与被征收人计算被征收房屋价值与用于产权调换房屋价值的差价提供依据，评估用于产权调换房屋的价值”。</a:t>
          </a:r>
        </a:p>
      </dgm:t>
    </dgm:pt>
    <dgm:pt modelId="{F7254065-5788-1041-8AAD-FA73CDA0065F}" type="parTrans" cxnId="{EE0D05F6-AE43-5E47-B58E-D94C059782E0}">
      <dgm:prSet/>
      <dgm:spPr/>
      <dgm:t>
        <a:bodyPr/>
        <a:lstStyle/>
        <a:p>
          <a:endParaRPr lang="zh-CN" altLang="en-US"/>
        </a:p>
      </dgm:t>
    </dgm:pt>
    <dgm:pt modelId="{91B129E3-684A-4046-BA62-115EFADA7F0B}" type="sibTrans" cxnId="{EE0D05F6-AE43-5E47-B58E-D94C059782E0}">
      <dgm:prSet/>
      <dgm:spPr/>
      <dgm:t>
        <a:bodyPr/>
        <a:lstStyle/>
        <a:p>
          <a:endParaRPr lang="zh-CN" altLang="en-US"/>
        </a:p>
      </dgm:t>
    </dgm:pt>
    <dgm:pt modelId="{1B389716-F845-ED42-A91A-F8A0EF6A2BB2}" type="pres">
      <dgm:prSet presAssocID="{E381D89C-EE43-DC41-87B3-5B7FBE9C7764}" presName="vert0" presStyleCnt="0">
        <dgm:presLayoutVars>
          <dgm:dir/>
          <dgm:animOne val="branch"/>
          <dgm:animLvl val="lvl"/>
        </dgm:presLayoutVars>
      </dgm:prSet>
      <dgm:spPr/>
    </dgm:pt>
    <dgm:pt modelId="{1431A429-2B89-6046-86D8-5A3B68A52D67}" type="pres">
      <dgm:prSet presAssocID="{7169299C-9BB2-A04F-B3C9-B6F3AD654F88}" presName="thickLine" presStyleLbl="alignNode1" presStyleIdx="0" presStyleCnt="2"/>
      <dgm:spPr/>
    </dgm:pt>
    <dgm:pt modelId="{25223A4D-34AF-1D45-9659-3FA58135DD02}" type="pres">
      <dgm:prSet presAssocID="{7169299C-9BB2-A04F-B3C9-B6F3AD654F88}" presName="horz1" presStyleCnt="0"/>
      <dgm:spPr/>
    </dgm:pt>
    <dgm:pt modelId="{37C94EEC-9B0F-B34F-96F4-A626723FBA20}" type="pres">
      <dgm:prSet presAssocID="{7169299C-9BB2-A04F-B3C9-B6F3AD654F88}" presName="tx1" presStyleLbl="revTx" presStyleIdx="0" presStyleCnt="2"/>
      <dgm:spPr/>
    </dgm:pt>
    <dgm:pt modelId="{88A42AC7-D24E-5741-9D8A-D94B3D49844E}" type="pres">
      <dgm:prSet presAssocID="{7169299C-9BB2-A04F-B3C9-B6F3AD654F88}" presName="vert1" presStyleCnt="0"/>
      <dgm:spPr/>
    </dgm:pt>
    <dgm:pt modelId="{F536000C-0710-3A4C-A6D7-B16776B181E5}" type="pres">
      <dgm:prSet presAssocID="{8AB7572C-F5F3-034E-BD0D-C8625F4DF4D5}" presName="thickLine" presStyleLbl="alignNode1" presStyleIdx="1" presStyleCnt="2"/>
      <dgm:spPr/>
    </dgm:pt>
    <dgm:pt modelId="{3FF0769F-33D4-7A47-BDB6-05AEF655AFE1}" type="pres">
      <dgm:prSet presAssocID="{8AB7572C-F5F3-034E-BD0D-C8625F4DF4D5}" presName="horz1" presStyleCnt="0"/>
      <dgm:spPr/>
    </dgm:pt>
    <dgm:pt modelId="{5FEB3FCE-86FF-7D4B-8E47-15F870C71113}" type="pres">
      <dgm:prSet presAssocID="{8AB7572C-F5F3-034E-BD0D-C8625F4DF4D5}" presName="tx1" presStyleLbl="revTx" presStyleIdx="1" presStyleCnt="2"/>
      <dgm:spPr/>
    </dgm:pt>
    <dgm:pt modelId="{F74471BD-F2A7-DA40-B142-F9EC089D6EFF}" type="pres">
      <dgm:prSet presAssocID="{8AB7572C-F5F3-034E-BD0D-C8625F4DF4D5}" presName="vert1" presStyleCnt="0"/>
      <dgm:spPr/>
    </dgm:pt>
  </dgm:ptLst>
  <dgm:cxnLst>
    <dgm:cxn modelId="{D549511B-611B-F749-ABD8-735791C8407F}" type="presOf" srcId="{7169299C-9BB2-A04F-B3C9-B6F3AD654F88}" destId="{37C94EEC-9B0F-B34F-96F4-A626723FBA20}" srcOrd="0" destOrd="0" presId="urn:microsoft.com/office/officeart/2008/layout/LinedList"/>
    <dgm:cxn modelId="{88976D38-BC02-3F4B-8BCE-86895394D3CB}" srcId="{E381D89C-EE43-DC41-87B3-5B7FBE9C7764}" destId="{7169299C-9BB2-A04F-B3C9-B6F3AD654F88}" srcOrd="0" destOrd="0" parTransId="{CCD537D2-62D0-C042-AF5F-4A584DE5D017}" sibTransId="{37D063FC-EC0B-C146-A467-EC1D2767CE87}"/>
    <dgm:cxn modelId="{52CABAC7-1BF4-E14A-BA8D-F0775A1D17E9}" type="presOf" srcId="{E381D89C-EE43-DC41-87B3-5B7FBE9C7764}" destId="{1B389716-F845-ED42-A91A-F8A0EF6A2BB2}" srcOrd="0" destOrd="0" presId="urn:microsoft.com/office/officeart/2008/layout/LinedList"/>
    <dgm:cxn modelId="{074AFFF1-1093-4C4D-9D02-4E88FF7058E2}" type="presOf" srcId="{8AB7572C-F5F3-034E-BD0D-C8625F4DF4D5}" destId="{5FEB3FCE-86FF-7D4B-8E47-15F870C71113}" srcOrd="0" destOrd="0" presId="urn:microsoft.com/office/officeart/2008/layout/LinedList"/>
    <dgm:cxn modelId="{EE0D05F6-AE43-5E47-B58E-D94C059782E0}" srcId="{E381D89C-EE43-DC41-87B3-5B7FBE9C7764}" destId="{8AB7572C-F5F3-034E-BD0D-C8625F4DF4D5}" srcOrd="1" destOrd="0" parTransId="{F7254065-5788-1041-8AAD-FA73CDA0065F}" sibTransId="{91B129E3-684A-4046-BA62-115EFADA7F0B}"/>
    <dgm:cxn modelId="{7F6F325D-4C85-3C48-A1AD-08B7D71395D0}" type="presParOf" srcId="{1B389716-F845-ED42-A91A-F8A0EF6A2BB2}" destId="{1431A429-2B89-6046-86D8-5A3B68A52D67}" srcOrd="0" destOrd="0" presId="urn:microsoft.com/office/officeart/2008/layout/LinedList"/>
    <dgm:cxn modelId="{CEEA99C9-40D9-424E-A0D1-923B58D3DF1C}" type="presParOf" srcId="{1B389716-F845-ED42-A91A-F8A0EF6A2BB2}" destId="{25223A4D-34AF-1D45-9659-3FA58135DD02}" srcOrd="1" destOrd="0" presId="urn:microsoft.com/office/officeart/2008/layout/LinedList"/>
    <dgm:cxn modelId="{598A9BC7-DA48-8D4E-B2FC-BE9674E141D2}" type="presParOf" srcId="{25223A4D-34AF-1D45-9659-3FA58135DD02}" destId="{37C94EEC-9B0F-B34F-96F4-A626723FBA20}" srcOrd="0" destOrd="0" presId="urn:microsoft.com/office/officeart/2008/layout/LinedList"/>
    <dgm:cxn modelId="{6186AF3F-4F1F-F546-914B-6B78CE82795B}" type="presParOf" srcId="{25223A4D-34AF-1D45-9659-3FA58135DD02}" destId="{88A42AC7-D24E-5741-9D8A-D94B3D49844E}" srcOrd="1" destOrd="0" presId="urn:microsoft.com/office/officeart/2008/layout/LinedList"/>
    <dgm:cxn modelId="{4C00529A-E75D-9048-992B-CCAF4959E389}" type="presParOf" srcId="{1B389716-F845-ED42-A91A-F8A0EF6A2BB2}" destId="{F536000C-0710-3A4C-A6D7-B16776B181E5}" srcOrd="2" destOrd="0" presId="urn:microsoft.com/office/officeart/2008/layout/LinedList"/>
    <dgm:cxn modelId="{C0C62AF4-1B14-D746-8DA8-40349F7D93D5}" type="presParOf" srcId="{1B389716-F845-ED42-A91A-F8A0EF6A2BB2}" destId="{3FF0769F-33D4-7A47-BDB6-05AEF655AFE1}" srcOrd="3" destOrd="0" presId="urn:microsoft.com/office/officeart/2008/layout/LinedList"/>
    <dgm:cxn modelId="{FA22FE1C-2F43-6243-AC75-A4F1BBDB05D1}" type="presParOf" srcId="{3FF0769F-33D4-7A47-BDB6-05AEF655AFE1}" destId="{5FEB3FCE-86FF-7D4B-8E47-15F870C71113}" srcOrd="0" destOrd="0" presId="urn:microsoft.com/office/officeart/2008/layout/LinedList"/>
    <dgm:cxn modelId="{DFC4FC35-8AC5-E641-A444-2F6CC2CD4FFD}" type="presParOf" srcId="{3FF0769F-33D4-7A47-BDB6-05AEF655AFE1}" destId="{F74471BD-F2A7-DA40-B142-F9EC089D6EF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AE9282-1980-CC44-A29D-F2DA87FE957B}"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39E62BEE-B6C9-354E-A1C6-67B5710BBF82}">
      <dgm:prSet/>
      <dgm:spPr/>
      <dgm:t>
        <a:bodyPr/>
        <a:lstStyle/>
        <a:p>
          <a:r>
            <a:rPr lang="zh-CN" altLang="en-US" b="0" i="0" u="none"/>
            <a:t>第九条　房屋征收评估前，房屋征收部门应当组织有关单位对被征收房屋情况进行调查，明确评估对象。评估对象应当全面、客观，不得遗漏、虚构。</a:t>
          </a:r>
        </a:p>
      </dgm:t>
    </dgm:pt>
    <dgm:pt modelId="{635F3B9B-ED3B-B849-BBA8-22F952035A57}" type="parTrans" cxnId="{5F8B3E3E-C02D-E749-AA33-15E3781995CD}">
      <dgm:prSet/>
      <dgm:spPr/>
      <dgm:t>
        <a:bodyPr/>
        <a:lstStyle/>
        <a:p>
          <a:endParaRPr lang="zh-CN" altLang="en-US"/>
        </a:p>
      </dgm:t>
    </dgm:pt>
    <dgm:pt modelId="{96FE8325-1E35-E543-B6E1-8F6321A94E1D}" type="sibTrans" cxnId="{5F8B3E3E-C02D-E749-AA33-15E3781995CD}">
      <dgm:prSet/>
      <dgm:spPr/>
      <dgm:t>
        <a:bodyPr/>
        <a:lstStyle/>
        <a:p>
          <a:endParaRPr lang="zh-CN" altLang="en-US"/>
        </a:p>
      </dgm:t>
    </dgm:pt>
    <dgm:pt modelId="{C3BD6E2A-0CC2-8E41-90D2-E2966E6AF2EC}">
      <dgm:prSet/>
      <dgm:spPr/>
      <dgm:t>
        <a:bodyPr/>
        <a:lstStyle/>
        <a:p>
          <a:r>
            <a:rPr lang="zh-CN" altLang="en-US" b="0" i="0" u="none"/>
            <a:t>房屋征收部门应当向受托的房地产价格评估机构提供征收范围内房屋情况，包括已经登记的房屋情况和未经登记建筑的认定、处理结果情况。调查结果应当在房屋征收范围内向被征收人公布。</a:t>
          </a:r>
        </a:p>
      </dgm:t>
    </dgm:pt>
    <dgm:pt modelId="{B6D04E3B-B344-084A-AF44-ABA5050D779B}" type="parTrans" cxnId="{5FB38A9F-0A8E-5347-AD5C-C6C739255D7D}">
      <dgm:prSet/>
      <dgm:spPr/>
      <dgm:t>
        <a:bodyPr/>
        <a:lstStyle/>
        <a:p>
          <a:endParaRPr lang="zh-CN" altLang="en-US"/>
        </a:p>
      </dgm:t>
    </dgm:pt>
    <dgm:pt modelId="{FC142559-F84B-C347-B102-E5339852F95C}" type="sibTrans" cxnId="{5FB38A9F-0A8E-5347-AD5C-C6C739255D7D}">
      <dgm:prSet/>
      <dgm:spPr/>
      <dgm:t>
        <a:bodyPr/>
        <a:lstStyle/>
        <a:p>
          <a:endParaRPr lang="zh-CN" altLang="en-US"/>
        </a:p>
      </dgm:t>
    </dgm:pt>
    <dgm:pt modelId="{1ADF6B85-313E-D342-ADC5-67CE98BCAEC0}">
      <dgm:prSet/>
      <dgm:spPr/>
      <dgm:t>
        <a:bodyPr/>
        <a:lstStyle/>
        <a:p>
          <a:r>
            <a:rPr lang="zh-CN" altLang="en-US" b="0" i="0" u="none"/>
            <a:t>对于已经登记的房屋，其性质、用途和建筑面积，一般以房屋权属证书和房屋登记簿的记载为准；房屋权属证书与房屋登记簿的记载不一致的，除有证据证明房屋登记簿确有错误外，以房屋登记簿为准。对于未经登记的建筑，应当按照市、县级人民政府的认定、处理结果进行评估。</a:t>
          </a:r>
        </a:p>
      </dgm:t>
    </dgm:pt>
    <dgm:pt modelId="{D902FCB0-67E8-1C4A-A9F0-325A829D069B}" type="parTrans" cxnId="{CDF5D574-FCB0-DF4C-A2AC-DAFCE61EE935}">
      <dgm:prSet/>
      <dgm:spPr/>
      <dgm:t>
        <a:bodyPr/>
        <a:lstStyle/>
        <a:p>
          <a:endParaRPr lang="zh-CN" altLang="en-US"/>
        </a:p>
      </dgm:t>
    </dgm:pt>
    <dgm:pt modelId="{01218D24-D6BD-2740-876C-A7EC29D1EBFC}" type="sibTrans" cxnId="{CDF5D574-FCB0-DF4C-A2AC-DAFCE61EE935}">
      <dgm:prSet/>
      <dgm:spPr/>
      <dgm:t>
        <a:bodyPr/>
        <a:lstStyle/>
        <a:p>
          <a:endParaRPr lang="zh-CN" altLang="en-US"/>
        </a:p>
      </dgm:t>
    </dgm:pt>
    <dgm:pt modelId="{C419DDEF-992F-4246-AA95-97ABFCE8BDDE}" type="pres">
      <dgm:prSet presAssocID="{B1AE9282-1980-CC44-A29D-F2DA87FE957B}" presName="vert0" presStyleCnt="0">
        <dgm:presLayoutVars>
          <dgm:dir/>
          <dgm:animOne val="branch"/>
          <dgm:animLvl val="lvl"/>
        </dgm:presLayoutVars>
      </dgm:prSet>
      <dgm:spPr/>
    </dgm:pt>
    <dgm:pt modelId="{8107D2F1-AAF7-3C4C-994C-B8F5CA20DB2A}" type="pres">
      <dgm:prSet presAssocID="{39E62BEE-B6C9-354E-A1C6-67B5710BBF82}" presName="thickLine" presStyleLbl="alignNode1" presStyleIdx="0" presStyleCnt="3"/>
      <dgm:spPr/>
    </dgm:pt>
    <dgm:pt modelId="{5CF72EFD-BFB3-A643-8711-DEB6E052994B}" type="pres">
      <dgm:prSet presAssocID="{39E62BEE-B6C9-354E-A1C6-67B5710BBF82}" presName="horz1" presStyleCnt="0"/>
      <dgm:spPr/>
    </dgm:pt>
    <dgm:pt modelId="{0EFB5645-B3C6-E741-9139-90B9CB733972}" type="pres">
      <dgm:prSet presAssocID="{39E62BEE-B6C9-354E-A1C6-67B5710BBF82}" presName="tx1" presStyleLbl="revTx" presStyleIdx="0" presStyleCnt="3"/>
      <dgm:spPr/>
    </dgm:pt>
    <dgm:pt modelId="{6DE7DBF8-EB7B-6049-8A35-A1E29EFCB0B5}" type="pres">
      <dgm:prSet presAssocID="{39E62BEE-B6C9-354E-A1C6-67B5710BBF82}" presName="vert1" presStyleCnt="0"/>
      <dgm:spPr/>
    </dgm:pt>
    <dgm:pt modelId="{600CA2BF-47FB-1248-95DE-4120C4022CC7}" type="pres">
      <dgm:prSet presAssocID="{C3BD6E2A-0CC2-8E41-90D2-E2966E6AF2EC}" presName="thickLine" presStyleLbl="alignNode1" presStyleIdx="1" presStyleCnt="3"/>
      <dgm:spPr/>
    </dgm:pt>
    <dgm:pt modelId="{082E2838-6422-E64B-BE2A-793B6656B766}" type="pres">
      <dgm:prSet presAssocID="{C3BD6E2A-0CC2-8E41-90D2-E2966E6AF2EC}" presName="horz1" presStyleCnt="0"/>
      <dgm:spPr/>
    </dgm:pt>
    <dgm:pt modelId="{9099005B-C420-7946-B96D-3E9602EA6D97}" type="pres">
      <dgm:prSet presAssocID="{C3BD6E2A-0CC2-8E41-90D2-E2966E6AF2EC}" presName="tx1" presStyleLbl="revTx" presStyleIdx="1" presStyleCnt="3"/>
      <dgm:spPr/>
    </dgm:pt>
    <dgm:pt modelId="{4C8E8C83-A1BD-C74E-BDBF-3DC996DC80BA}" type="pres">
      <dgm:prSet presAssocID="{C3BD6E2A-0CC2-8E41-90D2-E2966E6AF2EC}" presName="vert1" presStyleCnt="0"/>
      <dgm:spPr/>
    </dgm:pt>
    <dgm:pt modelId="{2EA64D9C-C99B-AE4E-9C7F-A09892471C72}" type="pres">
      <dgm:prSet presAssocID="{1ADF6B85-313E-D342-ADC5-67CE98BCAEC0}" presName="thickLine" presStyleLbl="alignNode1" presStyleIdx="2" presStyleCnt="3"/>
      <dgm:spPr/>
    </dgm:pt>
    <dgm:pt modelId="{5A58F7A7-F8E2-9D40-8607-CF6D1A182123}" type="pres">
      <dgm:prSet presAssocID="{1ADF6B85-313E-D342-ADC5-67CE98BCAEC0}" presName="horz1" presStyleCnt="0"/>
      <dgm:spPr/>
    </dgm:pt>
    <dgm:pt modelId="{6169D03F-7B71-4248-8BB2-9861CAC7796E}" type="pres">
      <dgm:prSet presAssocID="{1ADF6B85-313E-D342-ADC5-67CE98BCAEC0}" presName="tx1" presStyleLbl="revTx" presStyleIdx="2" presStyleCnt="3"/>
      <dgm:spPr/>
    </dgm:pt>
    <dgm:pt modelId="{855E78C1-5A32-6A47-BEE0-49013D32DC3C}" type="pres">
      <dgm:prSet presAssocID="{1ADF6B85-313E-D342-ADC5-67CE98BCAEC0}" presName="vert1" presStyleCnt="0"/>
      <dgm:spPr/>
    </dgm:pt>
  </dgm:ptLst>
  <dgm:cxnLst>
    <dgm:cxn modelId="{9F6CB61D-877C-764A-BF2E-ADF4EBB2A85D}" type="presOf" srcId="{B1AE9282-1980-CC44-A29D-F2DA87FE957B}" destId="{C419DDEF-992F-4246-AA95-97ABFCE8BDDE}" srcOrd="0" destOrd="0" presId="urn:microsoft.com/office/officeart/2008/layout/LinedList"/>
    <dgm:cxn modelId="{5F8B3E3E-C02D-E749-AA33-15E3781995CD}" srcId="{B1AE9282-1980-CC44-A29D-F2DA87FE957B}" destId="{39E62BEE-B6C9-354E-A1C6-67B5710BBF82}" srcOrd="0" destOrd="0" parTransId="{635F3B9B-ED3B-B849-BBA8-22F952035A57}" sibTransId="{96FE8325-1E35-E543-B6E1-8F6321A94E1D}"/>
    <dgm:cxn modelId="{4FCE1D6D-E1CD-0748-A286-34740373AD4D}" type="presOf" srcId="{1ADF6B85-313E-D342-ADC5-67CE98BCAEC0}" destId="{6169D03F-7B71-4248-8BB2-9861CAC7796E}" srcOrd="0" destOrd="0" presId="urn:microsoft.com/office/officeart/2008/layout/LinedList"/>
    <dgm:cxn modelId="{CDF5D574-FCB0-DF4C-A2AC-DAFCE61EE935}" srcId="{B1AE9282-1980-CC44-A29D-F2DA87FE957B}" destId="{1ADF6B85-313E-D342-ADC5-67CE98BCAEC0}" srcOrd="2" destOrd="0" parTransId="{D902FCB0-67E8-1C4A-A9F0-325A829D069B}" sibTransId="{01218D24-D6BD-2740-876C-A7EC29D1EBFC}"/>
    <dgm:cxn modelId="{7E31A19B-A632-9440-AC48-B46F8E6745B6}" type="presOf" srcId="{39E62BEE-B6C9-354E-A1C6-67B5710BBF82}" destId="{0EFB5645-B3C6-E741-9139-90B9CB733972}" srcOrd="0" destOrd="0" presId="urn:microsoft.com/office/officeart/2008/layout/LinedList"/>
    <dgm:cxn modelId="{5FB38A9F-0A8E-5347-AD5C-C6C739255D7D}" srcId="{B1AE9282-1980-CC44-A29D-F2DA87FE957B}" destId="{C3BD6E2A-0CC2-8E41-90D2-E2966E6AF2EC}" srcOrd="1" destOrd="0" parTransId="{B6D04E3B-B344-084A-AF44-ABA5050D779B}" sibTransId="{FC142559-F84B-C347-B102-E5339852F95C}"/>
    <dgm:cxn modelId="{56AAF1D3-B00C-8F4F-823D-E619E4AA32BD}" type="presOf" srcId="{C3BD6E2A-0CC2-8E41-90D2-E2966E6AF2EC}" destId="{9099005B-C420-7946-B96D-3E9602EA6D97}" srcOrd="0" destOrd="0" presId="urn:microsoft.com/office/officeart/2008/layout/LinedList"/>
    <dgm:cxn modelId="{15091806-464A-A64C-91F5-EE6C01724B47}" type="presParOf" srcId="{C419DDEF-992F-4246-AA95-97ABFCE8BDDE}" destId="{8107D2F1-AAF7-3C4C-994C-B8F5CA20DB2A}" srcOrd="0" destOrd="0" presId="urn:microsoft.com/office/officeart/2008/layout/LinedList"/>
    <dgm:cxn modelId="{6C116CC7-317E-CF4B-BC00-51DB24C7E28F}" type="presParOf" srcId="{C419DDEF-992F-4246-AA95-97ABFCE8BDDE}" destId="{5CF72EFD-BFB3-A643-8711-DEB6E052994B}" srcOrd="1" destOrd="0" presId="urn:microsoft.com/office/officeart/2008/layout/LinedList"/>
    <dgm:cxn modelId="{07488C7E-4D36-CB44-AA79-E5F9A8AE5D6B}" type="presParOf" srcId="{5CF72EFD-BFB3-A643-8711-DEB6E052994B}" destId="{0EFB5645-B3C6-E741-9139-90B9CB733972}" srcOrd="0" destOrd="0" presId="urn:microsoft.com/office/officeart/2008/layout/LinedList"/>
    <dgm:cxn modelId="{FE4001B5-C9AB-BF40-84BD-3FB443C27AAF}" type="presParOf" srcId="{5CF72EFD-BFB3-A643-8711-DEB6E052994B}" destId="{6DE7DBF8-EB7B-6049-8A35-A1E29EFCB0B5}" srcOrd="1" destOrd="0" presId="urn:microsoft.com/office/officeart/2008/layout/LinedList"/>
    <dgm:cxn modelId="{B888FB6D-7425-634B-820E-7B6F4301ECA9}" type="presParOf" srcId="{C419DDEF-992F-4246-AA95-97ABFCE8BDDE}" destId="{600CA2BF-47FB-1248-95DE-4120C4022CC7}" srcOrd="2" destOrd="0" presId="urn:microsoft.com/office/officeart/2008/layout/LinedList"/>
    <dgm:cxn modelId="{3A4FF520-BE60-DE44-9DAD-E0D838DE9FD3}" type="presParOf" srcId="{C419DDEF-992F-4246-AA95-97ABFCE8BDDE}" destId="{082E2838-6422-E64B-BE2A-793B6656B766}" srcOrd="3" destOrd="0" presId="urn:microsoft.com/office/officeart/2008/layout/LinedList"/>
    <dgm:cxn modelId="{2D343E30-0B25-594C-8F48-0D9A2AC0E1CA}" type="presParOf" srcId="{082E2838-6422-E64B-BE2A-793B6656B766}" destId="{9099005B-C420-7946-B96D-3E9602EA6D97}" srcOrd="0" destOrd="0" presId="urn:microsoft.com/office/officeart/2008/layout/LinedList"/>
    <dgm:cxn modelId="{20BCA5BF-FF96-374A-8C4C-074EB0A0173C}" type="presParOf" srcId="{082E2838-6422-E64B-BE2A-793B6656B766}" destId="{4C8E8C83-A1BD-C74E-BDBF-3DC996DC80BA}" srcOrd="1" destOrd="0" presId="urn:microsoft.com/office/officeart/2008/layout/LinedList"/>
    <dgm:cxn modelId="{EB22A7FD-9C13-0543-BFE9-DF27342246D8}" type="presParOf" srcId="{C419DDEF-992F-4246-AA95-97ABFCE8BDDE}" destId="{2EA64D9C-C99B-AE4E-9C7F-A09892471C72}" srcOrd="4" destOrd="0" presId="urn:microsoft.com/office/officeart/2008/layout/LinedList"/>
    <dgm:cxn modelId="{5A69C043-E50B-4B43-BECC-F936B81548B3}" type="presParOf" srcId="{C419DDEF-992F-4246-AA95-97ABFCE8BDDE}" destId="{5A58F7A7-F8E2-9D40-8607-CF6D1A182123}" srcOrd="5" destOrd="0" presId="urn:microsoft.com/office/officeart/2008/layout/LinedList"/>
    <dgm:cxn modelId="{30F6B465-181A-A646-A042-B32453F4324A}" type="presParOf" srcId="{5A58F7A7-F8E2-9D40-8607-CF6D1A182123}" destId="{6169D03F-7B71-4248-8BB2-9861CAC7796E}" srcOrd="0" destOrd="0" presId="urn:microsoft.com/office/officeart/2008/layout/LinedList"/>
    <dgm:cxn modelId="{4D1056BF-308E-7047-A25C-A72AB5993ED5}" type="presParOf" srcId="{5A58F7A7-F8E2-9D40-8607-CF6D1A182123}" destId="{855E78C1-5A32-6A47-BEE0-49013D32DC3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2A581BC-1355-7E4B-97AE-86F097EAE4E2}"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966DF1B3-68D0-E944-A95A-D503D610591F}">
      <dgm:prSet/>
      <dgm:spPr/>
      <dgm:t>
        <a:bodyPr/>
        <a:lstStyle/>
        <a:p>
          <a:r>
            <a:rPr lang="zh-CN" altLang="en-US" b="0" i="0" u="none"/>
            <a:t>第十条　被征收房屋价值评估时点为房屋征收决定公告之日。</a:t>
          </a:r>
        </a:p>
      </dgm:t>
    </dgm:pt>
    <dgm:pt modelId="{2B4F039F-CF73-664B-96F5-F188DFBE4B31}" type="parTrans" cxnId="{BB6A090C-FF1E-844E-82C8-065BF886A4DC}">
      <dgm:prSet/>
      <dgm:spPr/>
      <dgm:t>
        <a:bodyPr/>
        <a:lstStyle/>
        <a:p>
          <a:endParaRPr lang="zh-CN" altLang="en-US"/>
        </a:p>
      </dgm:t>
    </dgm:pt>
    <dgm:pt modelId="{A2BA2A97-8D0F-C349-ADF7-E0FEA002617C}" type="sibTrans" cxnId="{BB6A090C-FF1E-844E-82C8-065BF886A4DC}">
      <dgm:prSet/>
      <dgm:spPr/>
      <dgm:t>
        <a:bodyPr/>
        <a:lstStyle/>
        <a:p>
          <a:endParaRPr lang="zh-CN" altLang="en-US"/>
        </a:p>
      </dgm:t>
    </dgm:pt>
    <dgm:pt modelId="{FC8648E6-6697-CA4A-9159-9D36185FA615}">
      <dgm:prSet/>
      <dgm:spPr/>
      <dgm:t>
        <a:bodyPr/>
        <a:lstStyle/>
        <a:p>
          <a:r>
            <a:rPr lang="zh-CN" altLang="en-US" b="0" i="0" u="none"/>
            <a:t>用于产权调换房屋价值评估时点应当与被征收房屋价值评估时点一致。</a:t>
          </a:r>
        </a:p>
      </dgm:t>
    </dgm:pt>
    <dgm:pt modelId="{C2075F46-0E58-5548-9031-E7FB54FF3602}" type="parTrans" cxnId="{BF854E91-1B55-6742-88E1-81B925A9D356}">
      <dgm:prSet/>
      <dgm:spPr/>
      <dgm:t>
        <a:bodyPr/>
        <a:lstStyle/>
        <a:p>
          <a:endParaRPr lang="zh-CN" altLang="en-US"/>
        </a:p>
      </dgm:t>
    </dgm:pt>
    <dgm:pt modelId="{9CACFEA7-CBBF-514A-BF7E-7003ECD2EEB7}" type="sibTrans" cxnId="{BF854E91-1B55-6742-88E1-81B925A9D356}">
      <dgm:prSet/>
      <dgm:spPr/>
      <dgm:t>
        <a:bodyPr/>
        <a:lstStyle/>
        <a:p>
          <a:endParaRPr lang="zh-CN" altLang="en-US"/>
        </a:p>
      </dgm:t>
    </dgm:pt>
    <dgm:pt modelId="{14D507F4-53DF-2241-A899-662D3338376B}" type="pres">
      <dgm:prSet presAssocID="{22A581BC-1355-7E4B-97AE-86F097EAE4E2}" presName="vert0" presStyleCnt="0">
        <dgm:presLayoutVars>
          <dgm:dir/>
          <dgm:animOne val="branch"/>
          <dgm:animLvl val="lvl"/>
        </dgm:presLayoutVars>
      </dgm:prSet>
      <dgm:spPr/>
    </dgm:pt>
    <dgm:pt modelId="{501490BB-00A7-1642-8142-24BDD5705EAF}" type="pres">
      <dgm:prSet presAssocID="{966DF1B3-68D0-E944-A95A-D503D610591F}" presName="thickLine" presStyleLbl="alignNode1" presStyleIdx="0" presStyleCnt="2"/>
      <dgm:spPr/>
    </dgm:pt>
    <dgm:pt modelId="{EB36ADB0-E4F8-6045-AEA2-D158B3ED46B4}" type="pres">
      <dgm:prSet presAssocID="{966DF1B3-68D0-E944-A95A-D503D610591F}" presName="horz1" presStyleCnt="0"/>
      <dgm:spPr/>
    </dgm:pt>
    <dgm:pt modelId="{77DECD5E-86B2-424B-A65D-6E8AAC04C4E6}" type="pres">
      <dgm:prSet presAssocID="{966DF1B3-68D0-E944-A95A-D503D610591F}" presName="tx1" presStyleLbl="revTx" presStyleIdx="0" presStyleCnt="2"/>
      <dgm:spPr/>
    </dgm:pt>
    <dgm:pt modelId="{CCE68FF2-A63A-9C43-A812-F3679B6D2839}" type="pres">
      <dgm:prSet presAssocID="{966DF1B3-68D0-E944-A95A-D503D610591F}" presName="vert1" presStyleCnt="0"/>
      <dgm:spPr/>
    </dgm:pt>
    <dgm:pt modelId="{F8C788BF-79B4-784E-86D6-CBDECDECF2E0}" type="pres">
      <dgm:prSet presAssocID="{FC8648E6-6697-CA4A-9159-9D36185FA615}" presName="thickLine" presStyleLbl="alignNode1" presStyleIdx="1" presStyleCnt="2"/>
      <dgm:spPr/>
    </dgm:pt>
    <dgm:pt modelId="{C441E43A-AB68-224C-AF10-4BAC3617A04D}" type="pres">
      <dgm:prSet presAssocID="{FC8648E6-6697-CA4A-9159-9D36185FA615}" presName="horz1" presStyleCnt="0"/>
      <dgm:spPr/>
    </dgm:pt>
    <dgm:pt modelId="{BC2CF494-9A4C-A046-88AB-4FDE1966FE12}" type="pres">
      <dgm:prSet presAssocID="{FC8648E6-6697-CA4A-9159-9D36185FA615}" presName="tx1" presStyleLbl="revTx" presStyleIdx="1" presStyleCnt="2"/>
      <dgm:spPr/>
    </dgm:pt>
    <dgm:pt modelId="{56729CBA-F809-5D4A-907F-8AF4B30268D2}" type="pres">
      <dgm:prSet presAssocID="{FC8648E6-6697-CA4A-9159-9D36185FA615}" presName="vert1" presStyleCnt="0"/>
      <dgm:spPr/>
    </dgm:pt>
  </dgm:ptLst>
  <dgm:cxnLst>
    <dgm:cxn modelId="{BB6A090C-FF1E-844E-82C8-065BF886A4DC}" srcId="{22A581BC-1355-7E4B-97AE-86F097EAE4E2}" destId="{966DF1B3-68D0-E944-A95A-D503D610591F}" srcOrd="0" destOrd="0" parTransId="{2B4F039F-CF73-664B-96F5-F188DFBE4B31}" sibTransId="{A2BA2A97-8D0F-C349-ADF7-E0FEA002617C}"/>
    <dgm:cxn modelId="{8E021C4A-77FB-7A4E-B10C-B59E64841E47}" type="presOf" srcId="{22A581BC-1355-7E4B-97AE-86F097EAE4E2}" destId="{14D507F4-53DF-2241-A899-662D3338376B}" srcOrd="0" destOrd="0" presId="urn:microsoft.com/office/officeart/2008/layout/LinedList"/>
    <dgm:cxn modelId="{3A012E4C-5025-C44F-A0EA-35C32465D5AB}" type="presOf" srcId="{966DF1B3-68D0-E944-A95A-D503D610591F}" destId="{77DECD5E-86B2-424B-A65D-6E8AAC04C4E6}" srcOrd="0" destOrd="0" presId="urn:microsoft.com/office/officeart/2008/layout/LinedList"/>
    <dgm:cxn modelId="{3C8F8F7F-8103-CB48-A92C-A94B3A27F6F1}" type="presOf" srcId="{FC8648E6-6697-CA4A-9159-9D36185FA615}" destId="{BC2CF494-9A4C-A046-88AB-4FDE1966FE12}" srcOrd="0" destOrd="0" presId="urn:microsoft.com/office/officeart/2008/layout/LinedList"/>
    <dgm:cxn modelId="{BF854E91-1B55-6742-88E1-81B925A9D356}" srcId="{22A581BC-1355-7E4B-97AE-86F097EAE4E2}" destId="{FC8648E6-6697-CA4A-9159-9D36185FA615}" srcOrd="1" destOrd="0" parTransId="{C2075F46-0E58-5548-9031-E7FB54FF3602}" sibTransId="{9CACFEA7-CBBF-514A-BF7E-7003ECD2EEB7}"/>
    <dgm:cxn modelId="{1820C36F-78E1-0545-AC1C-F3385995181B}" type="presParOf" srcId="{14D507F4-53DF-2241-A899-662D3338376B}" destId="{501490BB-00A7-1642-8142-24BDD5705EAF}" srcOrd="0" destOrd="0" presId="urn:microsoft.com/office/officeart/2008/layout/LinedList"/>
    <dgm:cxn modelId="{B58ABAE6-4935-8042-8038-8D512118AA35}" type="presParOf" srcId="{14D507F4-53DF-2241-A899-662D3338376B}" destId="{EB36ADB0-E4F8-6045-AEA2-D158B3ED46B4}" srcOrd="1" destOrd="0" presId="urn:microsoft.com/office/officeart/2008/layout/LinedList"/>
    <dgm:cxn modelId="{E460E547-F621-3149-9F00-0BE7C0BF1867}" type="presParOf" srcId="{EB36ADB0-E4F8-6045-AEA2-D158B3ED46B4}" destId="{77DECD5E-86B2-424B-A65D-6E8AAC04C4E6}" srcOrd="0" destOrd="0" presId="urn:microsoft.com/office/officeart/2008/layout/LinedList"/>
    <dgm:cxn modelId="{785CD9E5-F1FA-4046-A892-2B364352C812}" type="presParOf" srcId="{EB36ADB0-E4F8-6045-AEA2-D158B3ED46B4}" destId="{CCE68FF2-A63A-9C43-A812-F3679B6D2839}" srcOrd="1" destOrd="0" presId="urn:microsoft.com/office/officeart/2008/layout/LinedList"/>
    <dgm:cxn modelId="{75179821-9EE2-9C47-9B32-89E742FBBF9B}" type="presParOf" srcId="{14D507F4-53DF-2241-A899-662D3338376B}" destId="{F8C788BF-79B4-784E-86D6-CBDECDECF2E0}" srcOrd="2" destOrd="0" presId="urn:microsoft.com/office/officeart/2008/layout/LinedList"/>
    <dgm:cxn modelId="{0620F9B9-B0EE-6A48-BE4C-C9DF1AD3D026}" type="presParOf" srcId="{14D507F4-53DF-2241-A899-662D3338376B}" destId="{C441E43A-AB68-224C-AF10-4BAC3617A04D}" srcOrd="3" destOrd="0" presId="urn:microsoft.com/office/officeart/2008/layout/LinedList"/>
    <dgm:cxn modelId="{88A05EA6-B3A9-6544-AF3B-02C3A900E88D}" type="presParOf" srcId="{C441E43A-AB68-224C-AF10-4BAC3617A04D}" destId="{BC2CF494-9A4C-A046-88AB-4FDE1966FE12}" srcOrd="0" destOrd="0" presId="urn:microsoft.com/office/officeart/2008/layout/LinedList"/>
    <dgm:cxn modelId="{EA111EC1-89EE-F046-A140-6000519C6AB9}" type="presParOf" srcId="{C441E43A-AB68-224C-AF10-4BAC3617A04D}" destId="{56729CBA-F809-5D4A-907F-8AF4B30268D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A4983C4-4E90-364E-91E1-1CDFF53AC1FA}"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8AAAA014-F628-5542-8ABC-5FD0CE40D411}">
      <dgm:prSet/>
      <dgm:spPr/>
      <dgm:t>
        <a:bodyPr/>
        <a:lstStyle/>
        <a:p>
          <a:r>
            <a:rPr lang="zh-CN" altLang="en-US" b="0" i="0" u="none"/>
            <a:t>第十一条　被征收房屋价值是指被征收房屋及其占用范围内的土地使用权在正常交易情况下，由熟悉情况的交易双方以公平交易方式在评估时点自愿进行交易的金额，但不考虑被征收房屋租赁、抵押、查封等因素的影响。</a:t>
          </a:r>
        </a:p>
      </dgm:t>
    </dgm:pt>
    <dgm:pt modelId="{6C7D99FF-14C7-384C-845A-15EE5BD59559}" type="parTrans" cxnId="{4925FB0D-96A3-2E4D-AAC2-3EC86556311C}">
      <dgm:prSet/>
      <dgm:spPr/>
      <dgm:t>
        <a:bodyPr/>
        <a:lstStyle/>
        <a:p>
          <a:endParaRPr lang="zh-CN" altLang="en-US"/>
        </a:p>
      </dgm:t>
    </dgm:pt>
    <dgm:pt modelId="{27F6EA64-B01F-CB44-9588-14FD644FF3C4}" type="sibTrans" cxnId="{4925FB0D-96A3-2E4D-AAC2-3EC86556311C}">
      <dgm:prSet/>
      <dgm:spPr/>
      <dgm:t>
        <a:bodyPr/>
        <a:lstStyle/>
        <a:p>
          <a:endParaRPr lang="zh-CN" altLang="en-US"/>
        </a:p>
      </dgm:t>
    </dgm:pt>
    <dgm:pt modelId="{7BEC5FFF-5123-9144-8AD1-0FB944EF6542}">
      <dgm:prSet/>
      <dgm:spPr/>
      <dgm:t>
        <a:bodyPr/>
        <a:lstStyle/>
        <a:p>
          <a:r>
            <a:rPr lang="zh-CN" altLang="en-US" b="0" i="0" u="none"/>
            <a:t>前款所述不考虑租赁因素的影响，是指评估被征收房屋无租约限制的价值；不考虑抵押、查封因素的影响，是指评估价值中不扣除被征收房屋已抵押担保的债权数额、拖欠的建设工程价款和其他法定优先受偿款。</a:t>
          </a:r>
        </a:p>
      </dgm:t>
    </dgm:pt>
    <dgm:pt modelId="{1AF71A83-B402-EC42-AE40-61235157F675}" type="parTrans" cxnId="{C1D78D48-102F-B940-932E-C8713F017134}">
      <dgm:prSet/>
      <dgm:spPr/>
      <dgm:t>
        <a:bodyPr/>
        <a:lstStyle/>
        <a:p>
          <a:endParaRPr lang="zh-CN" altLang="en-US"/>
        </a:p>
      </dgm:t>
    </dgm:pt>
    <dgm:pt modelId="{194C19C5-1AEE-494F-B36D-9C3CC4C5176C}" type="sibTrans" cxnId="{C1D78D48-102F-B940-932E-C8713F017134}">
      <dgm:prSet/>
      <dgm:spPr/>
      <dgm:t>
        <a:bodyPr/>
        <a:lstStyle/>
        <a:p>
          <a:endParaRPr lang="zh-CN" altLang="en-US"/>
        </a:p>
      </dgm:t>
    </dgm:pt>
    <dgm:pt modelId="{4E30A8DE-91B0-7C4C-B620-C3AC401AEC73}" type="pres">
      <dgm:prSet presAssocID="{CA4983C4-4E90-364E-91E1-1CDFF53AC1FA}" presName="vert0" presStyleCnt="0">
        <dgm:presLayoutVars>
          <dgm:dir/>
          <dgm:animOne val="branch"/>
          <dgm:animLvl val="lvl"/>
        </dgm:presLayoutVars>
      </dgm:prSet>
      <dgm:spPr/>
    </dgm:pt>
    <dgm:pt modelId="{6F6452A2-9CAE-D64F-9936-8E82D878AE10}" type="pres">
      <dgm:prSet presAssocID="{8AAAA014-F628-5542-8ABC-5FD0CE40D411}" presName="thickLine" presStyleLbl="alignNode1" presStyleIdx="0" presStyleCnt="2"/>
      <dgm:spPr/>
    </dgm:pt>
    <dgm:pt modelId="{10A42779-9170-ED43-B5E7-A212571F2B6E}" type="pres">
      <dgm:prSet presAssocID="{8AAAA014-F628-5542-8ABC-5FD0CE40D411}" presName="horz1" presStyleCnt="0"/>
      <dgm:spPr/>
    </dgm:pt>
    <dgm:pt modelId="{8D65D683-43B3-7342-A576-25B342B84661}" type="pres">
      <dgm:prSet presAssocID="{8AAAA014-F628-5542-8ABC-5FD0CE40D411}" presName="tx1" presStyleLbl="revTx" presStyleIdx="0" presStyleCnt="2"/>
      <dgm:spPr/>
    </dgm:pt>
    <dgm:pt modelId="{CD46461A-3C6A-0140-9E08-FAAA0446FECC}" type="pres">
      <dgm:prSet presAssocID="{8AAAA014-F628-5542-8ABC-5FD0CE40D411}" presName="vert1" presStyleCnt="0"/>
      <dgm:spPr/>
    </dgm:pt>
    <dgm:pt modelId="{C05EF9A3-BDF9-4A44-9FA5-8D305284A9BD}" type="pres">
      <dgm:prSet presAssocID="{7BEC5FFF-5123-9144-8AD1-0FB944EF6542}" presName="thickLine" presStyleLbl="alignNode1" presStyleIdx="1" presStyleCnt="2"/>
      <dgm:spPr/>
    </dgm:pt>
    <dgm:pt modelId="{07CC7ED0-299B-5D40-927E-6940D4A29E07}" type="pres">
      <dgm:prSet presAssocID="{7BEC5FFF-5123-9144-8AD1-0FB944EF6542}" presName="horz1" presStyleCnt="0"/>
      <dgm:spPr/>
    </dgm:pt>
    <dgm:pt modelId="{AA0E444A-57F8-B84D-9145-812329C9B3DB}" type="pres">
      <dgm:prSet presAssocID="{7BEC5FFF-5123-9144-8AD1-0FB944EF6542}" presName="tx1" presStyleLbl="revTx" presStyleIdx="1" presStyleCnt="2"/>
      <dgm:spPr/>
    </dgm:pt>
    <dgm:pt modelId="{7C673CE1-6F5E-9A4B-8769-460C7ECBCC25}" type="pres">
      <dgm:prSet presAssocID="{7BEC5FFF-5123-9144-8AD1-0FB944EF6542}" presName="vert1" presStyleCnt="0"/>
      <dgm:spPr/>
    </dgm:pt>
  </dgm:ptLst>
  <dgm:cxnLst>
    <dgm:cxn modelId="{4925FB0D-96A3-2E4D-AAC2-3EC86556311C}" srcId="{CA4983C4-4E90-364E-91E1-1CDFF53AC1FA}" destId="{8AAAA014-F628-5542-8ABC-5FD0CE40D411}" srcOrd="0" destOrd="0" parTransId="{6C7D99FF-14C7-384C-845A-15EE5BD59559}" sibTransId="{27F6EA64-B01F-CB44-9588-14FD644FF3C4}"/>
    <dgm:cxn modelId="{0741471B-F745-FF45-BC39-67D42032E050}" type="presOf" srcId="{8AAAA014-F628-5542-8ABC-5FD0CE40D411}" destId="{8D65D683-43B3-7342-A576-25B342B84661}" srcOrd="0" destOrd="0" presId="urn:microsoft.com/office/officeart/2008/layout/LinedList"/>
    <dgm:cxn modelId="{2E791D1D-A987-0B40-A6A9-54C027E97482}" type="presOf" srcId="{CA4983C4-4E90-364E-91E1-1CDFF53AC1FA}" destId="{4E30A8DE-91B0-7C4C-B620-C3AC401AEC73}" srcOrd="0" destOrd="0" presId="urn:microsoft.com/office/officeart/2008/layout/LinedList"/>
    <dgm:cxn modelId="{C1D78D48-102F-B940-932E-C8713F017134}" srcId="{CA4983C4-4E90-364E-91E1-1CDFF53AC1FA}" destId="{7BEC5FFF-5123-9144-8AD1-0FB944EF6542}" srcOrd="1" destOrd="0" parTransId="{1AF71A83-B402-EC42-AE40-61235157F675}" sibTransId="{194C19C5-1AEE-494F-B36D-9C3CC4C5176C}"/>
    <dgm:cxn modelId="{E523407E-E5B4-F94F-8F24-A07BBA563539}" type="presOf" srcId="{7BEC5FFF-5123-9144-8AD1-0FB944EF6542}" destId="{AA0E444A-57F8-B84D-9145-812329C9B3DB}" srcOrd="0" destOrd="0" presId="urn:microsoft.com/office/officeart/2008/layout/LinedList"/>
    <dgm:cxn modelId="{D17FB170-1A12-C941-9E81-9DDCF9C4EA60}" type="presParOf" srcId="{4E30A8DE-91B0-7C4C-B620-C3AC401AEC73}" destId="{6F6452A2-9CAE-D64F-9936-8E82D878AE10}" srcOrd="0" destOrd="0" presId="urn:microsoft.com/office/officeart/2008/layout/LinedList"/>
    <dgm:cxn modelId="{D5194290-1BD7-1B45-9B05-9B2CA00043DA}" type="presParOf" srcId="{4E30A8DE-91B0-7C4C-B620-C3AC401AEC73}" destId="{10A42779-9170-ED43-B5E7-A212571F2B6E}" srcOrd="1" destOrd="0" presId="urn:microsoft.com/office/officeart/2008/layout/LinedList"/>
    <dgm:cxn modelId="{BE5F998E-E837-0446-BDF4-41B02CAE4B7A}" type="presParOf" srcId="{10A42779-9170-ED43-B5E7-A212571F2B6E}" destId="{8D65D683-43B3-7342-A576-25B342B84661}" srcOrd="0" destOrd="0" presId="urn:microsoft.com/office/officeart/2008/layout/LinedList"/>
    <dgm:cxn modelId="{4166CBB2-B3CF-1F4C-8FD4-6B50F528B17A}" type="presParOf" srcId="{10A42779-9170-ED43-B5E7-A212571F2B6E}" destId="{CD46461A-3C6A-0140-9E08-FAAA0446FECC}" srcOrd="1" destOrd="0" presId="urn:microsoft.com/office/officeart/2008/layout/LinedList"/>
    <dgm:cxn modelId="{3DD9DB7A-0FC0-A047-B1DB-9CA9B1F47E12}" type="presParOf" srcId="{4E30A8DE-91B0-7C4C-B620-C3AC401AEC73}" destId="{C05EF9A3-BDF9-4A44-9FA5-8D305284A9BD}" srcOrd="2" destOrd="0" presId="urn:microsoft.com/office/officeart/2008/layout/LinedList"/>
    <dgm:cxn modelId="{4FF9E168-6855-B04B-835B-F1963B4E63B5}" type="presParOf" srcId="{4E30A8DE-91B0-7C4C-B620-C3AC401AEC73}" destId="{07CC7ED0-299B-5D40-927E-6940D4A29E07}" srcOrd="3" destOrd="0" presId="urn:microsoft.com/office/officeart/2008/layout/LinedList"/>
    <dgm:cxn modelId="{D5C17550-B0CD-8F41-8684-1C53B90F0673}" type="presParOf" srcId="{07CC7ED0-299B-5D40-927E-6940D4A29E07}" destId="{AA0E444A-57F8-B84D-9145-812329C9B3DB}" srcOrd="0" destOrd="0" presId="urn:microsoft.com/office/officeart/2008/layout/LinedList"/>
    <dgm:cxn modelId="{5C802087-5797-5441-AC11-98AAFC7443BD}" type="presParOf" srcId="{07CC7ED0-299B-5D40-927E-6940D4A29E07}" destId="{7C673CE1-6F5E-9A4B-8769-460C7ECBCC2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ED4D2C-47D8-2647-AF40-36AE8BD4EEB1}">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9ED9D6-EB1D-4A41-A883-3A6A7469A199}">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第一条　为规范国有土地上房屋征收评估活动，保证房屋征收评估结果客观公平，根据</a:t>
          </a:r>
          <a:r>
            <a:rPr lang="en-US" altLang="zh-CN" sz="1900" b="0" i="0" u="none" kern="1200"/>
            <a:t>《</a:t>
          </a:r>
          <a:r>
            <a:rPr lang="zh-CN" altLang="en-US" sz="1900" b="0" i="0" u="none" kern="1200"/>
            <a:t>国有土地上房屋征收与补偿条例</a:t>
          </a:r>
          <a:r>
            <a:rPr lang="en-US" altLang="zh-CN" sz="1900" b="0" i="0" u="none" kern="1200"/>
            <a:t>》</a:t>
          </a:r>
          <a:r>
            <a:rPr lang="zh-CN" altLang="en-US" sz="1900" b="0" i="0" u="none" kern="1200"/>
            <a:t>，制定本办法。</a:t>
          </a:r>
        </a:p>
      </dsp:txBody>
      <dsp:txXfrm>
        <a:off x="0" y="0"/>
        <a:ext cx="6900512" cy="1384035"/>
      </dsp:txXfrm>
    </dsp:sp>
    <dsp:sp modelId="{767E431B-DC87-E247-B1FB-067F2698131D}">
      <dsp:nvSpPr>
        <dsp:cNvPr id="0" name=""/>
        <dsp:cNvSpPr/>
      </dsp:nvSpPr>
      <dsp:spPr>
        <a:xfrm>
          <a:off x="0" y="138403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EAAF22-2632-7549-9EF4-83B95CFEA9E1}">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第二条　评估国有土地上被征收房屋和用于产权调换房屋的价值，测算被征收房屋类似房地产的市场价格，以及对相关评估结果进行复核评估和鉴定，适用本办法。</a:t>
          </a:r>
        </a:p>
      </dsp:txBody>
      <dsp:txXfrm>
        <a:off x="0" y="1384035"/>
        <a:ext cx="6900512" cy="1384035"/>
      </dsp:txXfrm>
    </dsp:sp>
    <dsp:sp modelId="{FBD5034D-0457-604E-B0B5-09214E4083FA}">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8BAC61-E161-A44E-816E-1000F743B01E}">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第三条　房地产价格评估机构、房地产估价师、房地产价格评估专家委员会（以下称评估专家委员会）成员应当独立、客观、公正地开展房屋征收评估、鉴定工作，并对出具的评估、鉴定意见负责。</a:t>
          </a:r>
        </a:p>
      </dsp:txBody>
      <dsp:txXfrm>
        <a:off x="0" y="2768070"/>
        <a:ext cx="6900512" cy="1384035"/>
      </dsp:txXfrm>
    </dsp:sp>
    <dsp:sp modelId="{3DC1ABF1-6328-5444-AC1B-86F40D66ADA1}">
      <dsp:nvSpPr>
        <dsp:cNvPr id="0" name=""/>
        <dsp:cNvSpPr/>
      </dsp:nvSpPr>
      <dsp:spPr>
        <a:xfrm>
          <a:off x="0" y="4152105"/>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22F5F4-3305-034F-B2A0-C8A1CF35A4FC}">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任何单位和个人不得干预房屋征收评估、鉴定活动。与房屋征收当事人有利害关系的，应当回避。</a:t>
          </a:r>
        </a:p>
      </dsp:txBody>
      <dsp:txXfrm>
        <a:off x="0" y="4152105"/>
        <a:ext cx="6900512" cy="13840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0B366-FD56-544E-B0D0-F09F22AD092F}">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30842A5-17A1-2A40-AABB-778E8ADF1FB9}">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第十二条　房地产价格评估机构应当安排注册房地产估价师对被征收房屋进行实地查勘，调查被征收房屋状况，拍摄反映被征收房屋内外部状况的照片等影像资料，做好实地查勘记录，并妥善保管。</a:t>
          </a:r>
        </a:p>
      </dsp:txBody>
      <dsp:txXfrm>
        <a:off x="0" y="2663"/>
        <a:ext cx="6666833" cy="1816197"/>
      </dsp:txXfrm>
    </dsp:sp>
    <dsp:sp modelId="{3AE70E19-39ED-6D4E-B238-D634FE270ADE}">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A6626CE-AEE1-E447-A15B-35D4933B805B}">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被征收人应当协助注册房地产估价师对被征收房屋进行实地查勘，提供或者协助搜集被征收房屋价值评估所必需的情况和资料。</a:t>
          </a:r>
        </a:p>
      </dsp:txBody>
      <dsp:txXfrm>
        <a:off x="0" y="1818861"/>
        <a:ext cx="6666833" cy="1816197"/>
      </dsp:txXfrm>
    </dsp:sp>
    <dsp:sp modelId="{F6DEDE55-DA9A-024B-834F-29BCEC428890}">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7B644FA-82C4-6E43-B980-FBCCADB0BF2C}">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房屋征收部门、被征收人和注册房地产估价师应当在实地查勘记录上签字或者盖章确认。被征收人拒绝在实地查勘记录上签字或者盖章的，应当由房屋征收部门、注册房地产估价师和无利害关系的第三人见证，有关情况应当在评估报告中说明。</a:t>
          </a:r>
        </a:p>
      </dsp:txBody>
      <dsp:txXfrm>
        <a:off x="0" y="3635058"/>
        <a:ext cx="6666833" cy="18161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CFCAD-BEEA-9642-A3A2-D89D221B29B7}">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4F962CC-95FE-274E-9AAC-6E16D8257EA6}">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第十三条　注册房地产估价师应当根据评估对象和当地房地产市场状况，对市场法、收益法、成本法、假设开发法等评估方法进行适用性分析后，选用其中一种或者多种方法对被征收房屋价值进行评估。</a:t>
          </a:r>
        </a:p>
      </dsp:txBody>
      <dsp:txXfrm>
        <a:off x="0" y="2663"/>
        <a:ext cx="6666833" cy="1816197"/>
      </dsp:txXfrm>
    </dsp:sp>
    <dsp:sp modelId="{6EDF27D2-5D5E-184C-A32B-748A25AAE85B}">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E569796-4102-6245-B019-EC6682489B6B}">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被征收房屋的类似房地产有交易的，应当选用市场法评估；被征收房屋或者其类似房地产有经济收益的，应当选用收益法评估；被征收房屋是在建工程的，应当选用假设开发法评估。</a:t>
          </a:r>
        </a:p>
      </dsp:txBody>
      <dsp:txXfrm>
        <a:off x="0" y="1818861"/>
        <a:ext cx="6666833" cy="1816197"/>
      </dsp:txXfrm>
    </dsp:sp>
    <dsp:sp modelId="{477061C1-0CCA-8143-99F5-DDF6F8BE2955}">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61516E8-C17F-E242-8E97-055DE675BEF0}">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0" i="0" u="none" kern="1200"/>
            <a:t>可以同时选用两种以上评估方法评估的，应当选用两种以上评估方法评估，并对各种评估方法的测算结果进行校核和比较分析后，合理确定评估结果。</a:t>
          </a:r>
        </a:p>
      </dsp:txBody>
      <dsp:txXfrm>
        <a:off x="0" y="3635058"/>
        <a:ext cx="6666833" cy="181619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A3A2D-A600-0A48-BB85-634109D92A05}">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723B08A-84FC-3944-BD41-4B8AEB541198}">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第十四条　被征收房屋价值评估应当考虑被征收房屋的区位、用途、建筑结构、新旧程度、建筑面积以及占地面积、土地使用权等影响被征收房屋价值的因素。</a:t>
          </a:r>
        </a:p>
      </dsp:txBody>
      <dsp:txXfrm>
        <a:off x="0" y="2663"/>
        <a:ext cx="6666833" cy="1816197"/>
      </dsp:txXfrm>
    </dsp:sp>
    <dsp:sp modelId="{CD707F5C-FF59-ED4E-9644-528A75C6797B}">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923E998-BC30-B545-8EA3-1D2EB07A7829}">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被征收房屋室内装饰装修价值，机器设备、物资等搬迁费用，以及停产停业损失等补偿，由征收当事人协商确定；协商不成的，可以委托房地产价格评估机构通过评估确定。</a:t>
          </a:r>
        </a:p>
      </dsp:txBody>
      <dsp:txXfrm>
        <a:off x="0" y="1818861"/>
        <a:ext cx="6666833" cy="1816197"/>
      </dsp:txXfrm>
    </dsp:sp>
    <dsp:sp modelId="{7F565041-5222-9346-947C-677BE37D6F03}">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C583308-12F4-ED4C-BC04-5137BAC998D0}">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第十五条　房屋征收评估价值应当以人民币为计价的货币单位，精确到元。</a:t>
          </a:r>
        </a:p>
      </dsp:txBody>
      <dsp:txXfrm>
        <a:off x="0" y="3635058"/>
        <a:ext cx="6666833" cy="181619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75FE0-11AC-C94F-8F13-F4D11CE7F86C}">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3C5F28B-D3E4-8248-A095-DFC2B223A59F}">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第十六条　房地产价格评估机构应当按照房屋征收评估委托书或者委托合同的约定，向房屋征收部门提供分户的初步评估结果。分户的初步评估结果应当包括评估对象的构成及其基本情况和评估价值。房屋征收部门应当将分户的初步评估结果在征收范围内向被征收人公示。</a:t>
          </a:r>
        </a:p>
      </dsp:txBody>
      <dsp:txXfrm>
        <a:off x="0" y="0"/>
        <a:ext cx="6666833" cy="2726960"/>
      </dsp:txXfrm>
    </dsp:sp>
    <dsp:sp modelId="{F5B10704-18F9-2E45-A038-B6CEA62780F4}">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2785677-40E1-D24A-BEE8-5445C3EA228C}">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公示期间，房地产价格评估机构应当安排注册房地产估价师对分户的初步评估结果进行现场说明解释。存在错误的，房地产价格评估机构应当修正。</a:t>
          </a:r>
        </a:p>
      </dsp:txBody>
      <dsp:txXfrm>
        <a:off x="0" y="2726960"/>
        <a:ext cx="6666833" cy="272696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6F2A4-A3A6-A54C-B2B9-8510B47D7076}">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80FC656-5C8C-624C-BCC6-80FA058F99D5}">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第十七条　分户初步评估结果公示期满后，房地产价格评估机构应当向房屋征收部门提供委托评估范围内被征收房屋的整体评估报告和分户评估报告。房屋征收部门应当向被征收人转交分户评估报告。</a:t>
          </a:r>
        </a:p>
      </dsp:txBody>
      <dsp:txXfrm>
        <a:off x="0" y="0"/>
        <a:ext cx="6666833" cy="2726960"/>
      </dsp:txXfrm>
    </dsp:sp>
    <dsp:sp modelId="{700DB709-AAEE-CE49-A969-404A1312617B}">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4AC4503-4B7C-2B48-8BEB-98910870B253}">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0" i="0" u="none" kern="1200"/>
            <a:t>整体评估报告和分户评估报告应当由负责房屋征收评估项目的两名以上注册房地产估价师签字，并加盖房地产价格评估机构公章。不得以印章代替签字。</a:t>
          </a:r>
        </a:p>
      </dsp:txBody>
      <dsp:txXfrm>
        <a:off x="0" y="2726960"/>
        <a:ext cx="6666833" cy="272696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69245-1462-6B4A-90FD-B170C42169F8}">
      <dsp:nvSpPr>
        <dsp:cNvPr id="0" name=""/>
        <dsp:cNvSpPr/>
      </dsp:nvSpPr>
      <dsp:spPr>
        <a:xfrm>
          <a:off x="0" y="266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AB058F9-CCB5-7642-9EBB-84348A5ABC85}">
      <dsp:nvSpPr>
        <dsp:cNvPr id="0" name=""/>
        <dsp:cNvSpPr/>
      </dsp:nvSpPr>
      <dsp:spPr>
        <a:xfrm>
          <a:off x="0" y="2663"/>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第十八条　房屋征收评估业务完成后，房地产价格评估机构应当将评估报告及相关资料立卷、归档保管。</a:t>
          </a:r>
        </a:p>
      </dsp:txBody>
      <dsp:txXfrm>
        <a:off x="0" y="2663"/>
        <a:ext cx="6666833" cy="908098"/>
      </dsp:txXfrm>
    </dsp:sp>
    <dsp:sp modelId="{4AB106AF-E386-7542-BA79-51B732FC5306}">
      <dsp:nvSpPr>
        <dsp:cNvPr id="0" name=""/>
        <dsp:cNvSpPr/>
      </dsp:nvSpPr>
      <dsp:spPr>
        <a:xfrm>
          <a:off x="0" y="910762"/>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E9F084F-C05E-2D4F-BBD1-6E1198A833DC}">
      <dsp:nvSpPr>
        <dsp:cNvPr id="0" name=""/>
        <dsp:cNvSpPr/>
      </dsp:nvSpPr>
      <dsp:spPr>
        <a:xfrm>
          <a:off x="0" y="910762"/>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第十九条　被征收人或者房屋征收部门对评估报告有疑问的，出具评估报告的房地产价格评估机构应当向其作出解释和说明。</a:t>
          </a:r>
        </a:p>
      </dsp:txBody>
      <dsp:txXfrm>
        <a:off x="0" y="910762"/>
        <a:ext cx="6666833" cy="908098"/>
      </dsp:txXfrm>
    </dsp:sp>
    <dsp:sp modelId="{251DB1CE-FCC2-984F-82D4-6AF1C0D6A4D1}">
      <dsp:nvSpPr>
        <dsp:cNvPr id="0" name=""/>
        <dsp:cNvSpPr/>
      </dsp:nvSpPr>
      <dsp:spPr>
        <a:xfrm>
          <a:off x="0" y="181886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282FEA4-F50B-C84D-85EA-65881C9EA813}">
      <dsp:nvSpPr>
        <dsp:cNvPr id="0" name=""/>
        <dsp:cNvSpPr/>
      </dsp:nvSpPr>
      <dsp:spPr>
        <a:xfrm>
          <a:off x="0" y="1818861"/>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第二十条　被征收人或者房屋征收部门对评估结果有异议的，应当自收到评估报告之日起</a:t>
          </a:r>
          <a:r>
            <a:rPr lang="en-US" altLang="zh-CN" sz="1300" b="0" i="0" u="none" kern="1200"/>
            <a:t>10</a:t>
          </a:r>
          <a:r>
            <a:rPr lang="zh-CN" altLang="en-US" sz="1300" b="0" i="0" u="none" kern="1200"/>
            <a:t>日内，向房地产价格评估机构申请复核评估。</a:t>
          </a:r>
        </a:p>
      </dsp:txBody>
      <dsp:txXfrm>
        <a:off x="0" y="1818861"/>
        <a:ext cx="6666833" cy="908098"/>
      </dsp:txXfrm>
    </dsp:sp>
    <dsp:sp modelId="{27150338-ED1D-9348-8C1F-1B5A4D34770B}">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74C9E6E-0300-F648-B544-77DE592210F4}">
      <dsp:nvSpPr>
        <dsp:cNvPr id="0" name=""/>
        <dsp:cNvSpPr/>
      </dsp:nvSpPr>
      <dsp:spPr>
        <a:xfrm>
          <a:off x="0" y="2726960"/>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申请复核评估的，应当向原房地产价格评估机构提出书面复核评估申请，并指出评估报告存在的问题。</a:t>
          </a:r>
        </a:p>
      </dsp:txBody>
      <dsp:txXfrm>
        <a:off x="0" y="2726960"/>
        <a:ext cx="6666833" cy="908098"/>
      </dsp:txXfrm>
    </dsp:sp>
    <dsp:sp modelId="{940451BC-DF60-694E-98B3-BA496CA1AC35}">
      <dsp:nvSpPr>
        <dsp:cNvPr id="0" name=""/>
        <dsp:cNvSpPr/>
      </dsp:nvSpPr>
      <dsp:spPr>
        <a:xfrm>
          <a:off x="0" y="363505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3688938-C0BC-5440-954F-BA292D229431}">
      <dsp:nvSpPr>
        <dsp:cNvPr id="0" name=""/>
        <dsp:cNvSpPr/>
      </dsp:nvSpPr>
      <dsp:spPr>
        <a:xfrm>
          <a:off x="0" y="3635058"/>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第二十一条　原房地产价格评估机构应当自收到书面复核评估申请之日起</a:t>
          </a:r>
          <a:r>
            <a:rPr lang="en-US" altLang="zh-CN" sz="1300" b="0" i="0" u="none" kern="1200"/>
            <a:t>10</a:t>
          </a:r>
          <a:r>
            <a:rPr lang="zh-CN" altLang="en-US" sz="1300" b="0" i="0" u="none" kern="1200"/>
            <a:t>日内对评估结果进行复核。复核后，改变原评估结果的，应当重新出具评估报告；评估结果没有改变的，应当书面告知复核评估申请人。</a:t>
          </a:r>
        </a:p>
      </dsp:txBody>
      <dsp:txXfrm>
        <a:off x="0" y="3635058"/>
        <a:ext cx="6666833" cy="908098"/>
      </dsp:txXfrm>
    </dsp:sp>
    <dsp:sp modelId="{22FAECAB-7842-0742-BEEB-5B40141E84C0}">
      <dsp:nvSpPr>
        <dsp:cNvPr id="0" name=""/>
        <dsp:cNvSpPr/>
      </dsp:nvSpPr>
      <dsp:spPr>
        <a:xfrm>
          <a:off x="0" y="4543157"/>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0CB974F-BBA7-DE40-B6C5-F39DADD58725}">
      <dsp:nvSpPr>
        <dsp:cNvPr id="0" name=""/>
        <dsp:cNvSpPr/>
      </dsp:nvSpPr>
      <dsp:spPr>
        <a:xfrm>
          <a:off x="0" y="4543157"/>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第二十二条　被征收人或者房屋征收部门对原房地产价格评估机构的复核结果有异议的，应当自收到复核结果之日起</a:t>
          </a:r>
          <a:r>
            <a:rPr lang="en-US" altLang="zh-CN" sz="1300" b="0" i="0" u="none" kern="1200"/>
            <a:t>10</a:t>
          </a:r>
          <a:r>
            <a:rPr lang="zh-CN" altLang="en-US" sz="1300" b="0" i="0" u="none" kern="1200"/>
            <a:t>日内，向被征收房屋所在地评估专家委员会申请鉴定。被征收人对补偿仍有异议的，按照</a:t>
          </a:r>
          <a:r>
            <a:rPr lang="en-US" altLang="zh-CN" sz="1300" b="0" i="0" u="none" kern="1200"/>
            <a:t>《</a:t>
          </a:r>
          <a:r>
            <a:rPr lang="zh-CN" altLang="en-US" sz="1300" b="0" i="0" u="none" kern="1200"/>
            <a:t>国有土地上房屋征收与补偿条例</a:t>
          </a:r>
          <a:r>
            <a:rPr lang="en-US" altLang="zh-CN" sz="1300" b="0" i="0" u="none" kern="1200"/>
            <a:t>》</a:t>
          </a:r>
          <a:r>
            <a:rPr lang="zh-CN" altLang="en-US" sz="1300" b="0" i="0" u="none" kern="1200"/>
            <a:t>第二十六条规定处理。</a:t>
          </a:r>
        </a:p>
      </dsp:txBody>
      <dsp:txXfrm>
        <a:off x="0" y="4543157"/>
        <a:ext cx="6666833" cy="90809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EB1BB-9DFF-A646-A605-3449C9404458}">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110C7E0-DE78-5D4C-9F27-2D00A7645B59}">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第二十三条　各省、自治区住房城乡建设主管部门和设区城市的房地产管理部门应当组织成立评估专家委员会，对房地产价格评估机构做出的复核结果进行鉴定。</a:t>
          </a:r>
        </a:p>
      </dsp:txBody>
      <dsp:txXfrm>
        <a:off x="0" y="665"/>
        <a:ext cx="6666833" cy="1090517"/>
      </dsp:txXfrm>
    </dsp:sp>
    <dsp:sp modelId="{556AB8E2-2D82-7E4D-B54E-BB507993D391}">
      <dsp:nvSpPr>
        <dsp:cNvPr id="0" name=""/>
        <dsp:cNvSpPr/>
      </dsp:nvSpPr>
      <dsp:spPr>
        <a:xfrm>
          <a:off x="0" y="109118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2A277A-DFB0-FE41-8D79-DF5FD2B58486}">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评估专家委员会由房地产估价师以及价格、房地产、土地、城市规划、法律等方面的专家组成。</a:t>
          </a:r>
        </a:p>
      </dsp:txBody>
      <dsp:txXfrm>
        <a:off x="0" y="1091183"/>
        <a:ext cx="6666833" cy="1090517"/>
      </dsp:txXfrm>
    </dsp:sp>
    <dsp:sp modelId="{5B029B21-4524-EB49-8062-CD1B753F713F}">
      <dsp:nvSpPr>
        <dsp:cNvPr id="0" name=""/>
        <dsp:cNvSpPr/>
      </dsp:nvSpPr>
      <dsp:spPr>
        <a:xfrm>
          <a:off x="0" y="218170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376D45C-98FC-FC4B-A2EE-010445F73086}">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第二十四条　评估专家委员会应当选派成员组成专家组，对复核结果进行鉴定。专家组成员为</a:t>
          </a:r>
          <a:r>
            <a:rPr lang="en-US" altLang="zh-CN" sz="1500" b="0" i="0" u="none" kern="1200"/>
            <a:t>3</a:t>
          </a:r>
          <a:r>
            <a:rPr lang="zh-CN" altLang="en-US" sz="1500" b="0" i="0" u="none" kern="1200"/>
            <a:t>人以上单数，其中房地产估价师不得少于二分之一。</a:t>
          </a:r>
        </a:p>
      </dsp:txBody>
      <dsp:txXfrm>
        <a:off x="0" y="2181701"/>
        <a:ext cx="6666833" cy="1090517"/>
      </dsp:txXfrm>
    </dsp:sp>
    <dsp:sp modelId="{D0E2D899-3B93-7C4D-A066-860F594B8CA7}">
      <dsp:nvSpPr>
        <dsp:cNvPr id="0" name=""/>
        <dsp:cNvSpPr/>
      </dsp:nvSpPr>
      <dsp:spPr>
        <a:xfrm>
          <a:off x="0" y="327221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0180E19-890C-614A-8FCD-E55BCF84CDCA}">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第二十五条　评估专家委员会应当自收到鉴定申请之日起</a:t>
          </a:r>
          <a:r>
            <a:rPr lang="en-US" altLang="zh-CN" sz="1500" b="0" i="0" u="none" kern="1200"/>
            <a:t>10</a:t>
          </a:r>
          <a:r>
            <a:rPr lang="zh-CN" altLang="en-US" sz="1500" b="0" i="0" u="none" kern="1200"/>
            <a:t>日内，对申请鉴定评估报告的评估程序、评估依据、评估假设、评估技术路线、评估方法选用、参数选取、评估结果确定方式等评估技术问题进行审核，出具书面鉴定意见。</a:t>
          </a:r>
        </a:p>
      </dsp:txBody>
      <dsp:txXfrm>
        <a:off x="0" y="3272218"/>
        <a:ext cx="6666833" cy="1090517"/>
      </dsp:txXfrm>
    </dsp:sp>
    <dsp:sp modelId="{5671948D-B378-B341-A612-D49323A11970}">
      <dsp:nvSpPr>
        <dsp:cNvPr id="0" name=""/>
        <dsp:cNvSpPr/>
      </dsp:nvSpPr>
      <dsp:spPr>
        <a:xfrm>
          <a:off x="0" y="436273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4794045-7B76-E744-9877-1E96B9057146}">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经评估专家委员会鉴定，评估报告不存在技术问题的，应当维持评估报告；评估报告存在技术问题的，出具评估报告的房地产价格评估机构应当改正错误，重新出具评估报告。</a:t>
          </a:r>
        </a:p>
      </dsp:txBody>
      <dsp:txXfrm>
        <a:off x="0" y="4362736"/>
        <a:ext cx="6666833" cy="10905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FE18B-6566-FE41-B0C8-151B651D992D}">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50A0B34-FC23-E347-9DA6-E5480B3F1638}">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第二十六条　房屋征收评估鉴定过程中，房地产价格评估机构应当按照评估专家委员会要求，就鉴定涉及的评估相关事宜进行说明。需要对被征收房屋进行实地查勘和调查的，有关单位和个人应当协助。</a:t>
          </a:r>
        </a:p>
      </dsp:txBody>
      <dsp:txXfrm>
        <a:off x="0" y="0"/>
        <a:ext cx="6666833" cy="1363480"/>
      </dsp:txXfrm>
    </dsp:sp>
    <dsp:sp modelId="{EA9AA0B4-FCE6-6E46-9B30-3D6BDAE76174}">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1A921D5-280D-454D-B7A9-A36EDF6778F1}">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第二十七条　因房屋征收评估、复核评估、鉴定工作需要查询被征收房屋和用于产权调换房屋权属以及相关房地产交易信息的，房地产管理部门及其他相关部门应当提供便利。</a:t>
          </a:r>
        </a:p>
      </dsp:txBody>
      <dsp:txXfrm>
        <a:off x="0" y="1363480"/>
        <a:ext cx="6666833" cy="1363480"/>
      </dsp:txXfrm>
    </dsp:sp>
    <dsp:sp modelId="{926B3AE2-9DBA-E346-BC27-10B2278DAC09}">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1D58B49-D0A0-9F40-AC34-3B3CCAEFD45B}">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第二十八条　在房屋征收评估过程中，房屋征收部门或者被征收人不配合、不提供相关资料的，房地产价格评估机构应当在评估报告中说明有关情况。</a:t>
          </a:r>
        </a:p>
      </dsp:txBody>
      <dsp:txXfrm>
        <a:off x="0" y="2726960"/>
        <a:ext cx="6666833" cy="1363480"/>
      </dsp:txXfrm>
    </dsp:sp>
    <dsp:sp modelId="{A46998C8-9928-2041-AF28-397221836199}">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6F6B28-B074-4644-BA62-D29EA3F6865B}">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第二十九条　除政府对用于产权调换房屋价格有特别规定外，应当以评估方式确定用于产权调换房屋的市场价值。</a:t>
          </a:r>
        </a:p>
      </dsp:txBody>
      <dsp:txXfrm>
        <a:off x="0" y="4090440"/>
        <a:ext cx="6666833" cy="136348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3882E-5076-494A-B544-4D084A44DDE0}">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77AFF23-E1D4-C449-B412-254EB0B5E034}">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第三十条　被征收房屋的类似房地产是指与被征收房屋的区位、用途、权利性质、档次、新旧程度、规模、建筑结构等相同或者相似的房地产。</a:t>
          </a:r>
        </a:p>
      </dsp:txBody>
      <dsp:txXfrm>
        <a:off x="0" y="0"/>
        <a:ext cx="6666833" cy="2726960"/>
      </dsp:txXfrm>
    </dsp:sp>
    <dsp:sp modelId="{F4B49FBF-B009-DA45-BB54-9C9288153B3E}">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F39F5F6-5F53-C94B-8FF7-E3BC749853A8}">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被征收房屋类似房地产的市场价格是指被征收房屋的类似房地产在评估时点的平均交易价格。确定被征收房屋类似房地产的市场价格，应当剔除偶然的和不正常的因素。</a:t>
          </a:r>
        </a:p>
      </dsp:txBody>
      <dsp:txXfrm>
        <a:off x="0" y="2726960"/>
        <a:ext cx="6666833" cy="27269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9D503-3C7A-7D44-AE96-DFE113D486AB}">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B35FBAF-48B1-6C44-A442-34BEB770BB51}">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第三十一条　房屋征收评估、鉴定费用由委托人承担。但鉴定改变原评估结果的，鉴定费用由原房地产价格评估机构承担。复核评估费用由原房地产价格评估机构承担。房屋征收评估、鉴定费用按照政府价格主管部门规定的收费标准执行。</a:t>
          </a:r>
        </a:p>
      </dsp:txBody>
      <dsp:txXfrm>
        <a:off x="0" y="2663"/>
        <a:ext cx="6666833" cy="1816197"/>
      </dsp:txXfrm>
    </dsp:sp>
    <dsp:sp modelId="{8055D697-8F96-9F4B-BE58-C2C576CF8500}">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8397EE1-8D6C-3547-9282-01AFF5E292E4}">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第三十二条　在房屋征收评估活动中，房地产价格评估机构和房地产估价师的违法违规行为，按照</a:t>
          </a:r>
          <a:r>
            <a:rPr lang="en-US" altLang="zh-CN" sz="1900" b="0" i="0" u="none" kern="1200"/>
            <a:t>《</a:t>
          </a:r>
          <a:r>
            <a:rPr lang="zh-CN" altLang="en-US" sz="1900" b="0" i="0" u="none" kern="1200"/>
            <a:t>国有土地上房屋征收与补偿条例</a:t>
          </a:r>
          <a:r>
            <a:rPr lang="en-US" altLang="zh-CN" sz="1900" b="0" i="0" u="none" kern="1200"/>
            <a:t>》</a:t>
          </a:r>
          <a:r>
            <a:rPr lang="zh-CN" altLang="en-US" sz="1900" b="0" i="0" u="none" kern="1200"/>
            <a:t>、</a:t>
          </a:r>
          <a:r>
            <a:rPr lang="en-US" altLang="zh-CN" sz="1900" b="0" i="0" u="none" kern="1200"/>
            <a:t>《</a:t>
          </a:r>
          <a:r>
            <a:rPr lang="zh-CN" altLang="en-US" sz="1900" b="0" i="0" u="none" kern="1200"/>
            <a:t>房地产估价机构管理办法</a:t>
          </a:r>
          <a:r>
            <a:rPr lang="en-US" altLang="zh-CN" sz="1900" b="0" i="0" u="none" kern="1200"/>
            <a:t>》</a:t>
          </a:r>
          <a:r>
            <a:rPr lang="zh-CN" altLang="en-US" sz="1900" b="0" i="0" u="none" kern="1200"/>
            <a:t>、</a:t>
          </a:r>
          <a:r>
            <a:rPr lang="en-US" altLang="zh-CN" sz="1900" b="0" i="0" u="none" kern="1200"/>
            <a:t>《</a:t>
          </a:r>
          <a:r>
            <a:rPr lang="zh-CN" altLang="en-US" sz="1900" b="0" i="0" u="none" kern="1200"/>
            <a:t>注册房地产估价师管理办法</a:t>
          </a:r>
          <a:r>
            <a:rPr lang="en-US" altLang="zh-CN" sz="1900" b="0" i="0" u="none" kern="1200"/>
            <a:t>》</a:t>
          </a:r>
          <a:r>
            <a:rPr lang="zh-CN" altLang="en-US" sz="1900" b="0" i="0" u="none" kern="1200"/>
            <a:t>等规定处罚。违反规定收费的，由政府价格主管部门依照</a:t>
          </a:r>
          <a:r>
            <a:rPr lang="en-US" altLang="zh-CN" sz="1900" b="0" i="0" u="none" kern="1200"/>
            <a:t>《</a:t>
          </a:r>
          <a:r>
            <a:rPr lang="zh-CN" altLang="en-US" sz="1900" b="0" i="0" u="none" kern="1200"/>
            <a:t>中华人民共和国价格法</a:t>
          </a:r>
          <a:r>
            <a:rPr lang="en-US" altLang="zh-CN" sz="1900" b="0" i="0" u="none" kern="1200"/>
            <a:t>》</a:t>
          </a:r>
          <a:r>
            <a:rPr lang="zh-CN" altLang="en-US" sz="1900" b="0" i="0" u="none" kern="1200"/>
            <a:t>规定处罚。</a:t>
          </a:r>
        </a:p>
      </dsp:txBody>
      <dsp:txXfrm>
        <a:off x="0" y="1818861"/>
        <a:ext cx="6666833" cy="1816197"/>
      </dsp:txXfrm>
    </dsp:sp>
    <dsp:sp modelId="{ECF22DD4-83FA-DC4D-A28C-105650864354}">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1BB6A44-EECC-5343-91AD-CF88A5FB0164}">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第三十三条　本办法自公布之日起施行。</a:t>
          </a:r>
          <a:r>
            <a:rPr lang="en-US" altLang="zh-CN" sz="1900" b="0" i="0" u="none" kern="1200"/>
            <a:t>2003</a:t>
          </a:r>
          <a:r>
            <a:rPr lang="zh-CN" altLang="en-US" sz="1900" b="0" i="0" u="none" kern="1200"/>
            <a:t>年</a:t>
          </a:r>
          <a:r>
            <a:rPr lang="en-US" altLang="zh-CN" sz="1900" b="0" i="0" u="none" kern="1200"/>
            <a:t>12</a:t>
          </a:r>
          <a:r>
            <a:rPr lang="zh-CN" altLang="en-US" sz="1900" b="0" i="0" u="none" kern="1200"/>
            <a:t>月</a:t>
          </a:r>
          <a:r>
            <a:rPr lang="en-US" altLang="zh-CN" sz="1900" b="0" i="0" u="none" kern="1200"/>
            <a:t>1</a:t>
          </a:r>
          <a:r>
            <a:rPr lang="zh-CN" altLang="en-US" sz="1900" b="0" i="0" u="none" kern="1200"/>
            <a:t>日原建设部发布的</a:t>
          </a:r>
          <a:r>
            <a:rPr lang="en-US" altLang="zh-CN" sz="1900" b="0" i="0" u="none" kern="1200"/>
            <a:t>《</a:t>
          </a:r>
          <a:r>
            <a:rPr lang="zh-CN" altLang="en-US" sz="1900" b="0" i="0" u="none" kern="1200"/>
            <a:t>城市房屋拆迁估价指导意见</a:t>
          </a:r>
          <a:r>
            <a:rPr lang="en-US" altLang="zh-CN" sz="1900" b="0" i="0" u="none" kern="1200"/>
            <a:t>》</a:t>
          </a:r>
          <a:r>
            <a:rPr lang="zh-CN" altLang="en-US" sz="1900" b="0" i="0" u="none" kern="1200"/>
            <a:t>同时废止。但</a:t>
          </a:r>
          <a:r>
            <a:rPr lang="en-US" altLang="zh-CN" sz="1900" b="0" i="0" u="none" kern="1200"/>
            <a:t>《</a:t>
          </a:r>
          <a:r>
            <a:rPr lang="zh-CN" altLang="en-US" sz="1900" b="0" i="0" u="none" kern="1200"/>
            <a:t>国有土地上房屋征收与补偿条例</a:t>
          </a:r>
          <a:r>
            <a:rPr lang="en-US" altLang="zh-CN" sz="1900" b="0" i="0" u="none" kern="1200"/>
            <a:t>》</a:t>
          </a:r>
          <a:r>
            <a:rPr lang="zh-CN" altLang="en-US" sz="1900" b="0" i="0" u="none" kern="1200"/>
            <a:t>施行前已依法取得房屋拆迁许可证的项目，继续沿用原有规定。</a:t>
          </a:r>
        </a:p>
      </dsp:txBody>
      <dsp:txXfrm>
        <a:off x="0" y="3635058"/>
        <a:ext cx="6666833" cy="1816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6522F-84B4-0B49-9AAE-8CD6583C4376}">
      <dsp:nvSpPr>
        <dsp:cNvPr id="0" name=""/>
        <dsp:cNvSpPr/>
      </dsp:nvSpPr>
      <dsp:spPr>
        <a:xfrm>
          <a:off x="0" y="27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C566B8-4957-764E-8289-1EACB67B9C31}">
      <dsp:nvSpPr>
        <dsp:cNvPr id="0" name=""/>
        <dsp:cNvSpPr/>
      </dsp:nvSpPr>
      <dsp:spPr>
        <a:xfrm>
          <a:off x="0" y="273"/>
          <a:ext cx="6492875" cy="1186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第四条　房地产价格评估机构由被征收人在规定时间内协商选定；在规定时间内协商不成的，由房屋征收部门通过组织被征收人按照少数服从多数的原则投票决定，或者采取摇号、抽签等随机方式确定。具体办法由省、自治区、直辖市制定。</a:t>
          </a:r>
        </a:p>
      </dsp:txBody>
      <dsp:txXfrm>
        <a:off x="0" y="273"/>
        <a:ext cx="6492875" cy="1186606"/>
      </dsp:txXfrm>
    </dsp:sp>
    <dsp:sp modelId="{BF0C59CB-F4E1-6547-8135-7D90A4FE6C97}">
      <dsp:nvSpPr>
        <dsp:cNvPr id="0" name=""/>
        <dsp:cNvSpPr/>
      </dsp:nvSpPr>
      <dsp:spPr>
        <a:xfrm>
          <a:off x="0" y="118688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00EDC8-6E3F-C940-9A82-B223CB584AB5}">
      <dsp:nvSpPr>
        <dsp:cNvPr id="0" name=""/>
        <dsp:cNvSpPr/>
      </dsp:nvSpPr>
      <dsp:spPr>
        <a:xfrm>
          <a:off x="0" y="1186880"/>
          <a:ext cx="6492875" cy="1186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房地产价格评估机构不得采取迎合征收当事人不当要求、虚假宣传、恶意低收费等不正当手段承揽房屋征收评估业务。</a:t>
          </a:r>
        </a:p>
      </dsp:txBody>
      <dsp:txXfrm>
        <a:off x="0" y="1186880"/>
        <a:ext cx="6492875" cy="1186606"/>
      </dsp:txXfrm>
    </dsp:sp>
    <dsp:sp modelId="{4DE587BA-D89D-F844-AAB4-DEB47A93AE60}">
      <dsp:nvSpPr>
        <dsp:cNvPr id="0" name=""/>
        <dsp:cNvSpPr/>
      </dsp:nvSpPr>
      <dsp:spPr>
        <a:xfrm>
          <a:off x="0" y="2373486"/>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8A02DF-A0AC-CD47-8EE9-840329FB0005}">
      <dsp:nvSpPr>
        <dsp:cNvPr id="0" name=""/>
        <dsp:cNvSpPr/>
      </dsp:nvSpPr>
      <dsp:spPr>
        <a:xfrm>
          <a:off x="0" y="2373486"/>
          <a:ext cx="6492875" cy="1186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第五条　同一征收项目的房屋征收评估工作，原则上由一家房地产价格评估机构承担。房屋征收范围较大的，可以由两家以上房地产价格评估机构共同承担。</a:t>
          </a:r>
        </a:p>
      </dsp:txBody>
      <dsp:txXfrm>
        <a:off x="0" y="2373486"/>
        <a:ext cx="6492875" cy="1186606"/>
      </dsp:txXfrm>
    </dsp:sp>
    <dsp:sp modelId="{13373FB4-7162-164F-A54F-469DF1AA8285}">
      <dsp:nvSpPr>
        <dsp:cNvPr id="0" name=""/>
        <dsp:cNvSpPr/>
      </dsp:nvSpPr>
      <dsp:spPr>
        <a:xfrm>
          <a:off x="0" y="3560093"/>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6661C9-5C00-D842-919F-FF2423BDB27E}">
      <dsp:nvSpPr>
        <dsp:cNvPr id="0" name=""/>
        <dsp:cNvSpPr/>
      </dsp:nvSpPr>
      <dsp:spPr>
        <a:xfrm>
          <a:off x="0" y="3560093"/>
          <a:ext cx="6486534" cy="1545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dirty="0"/>
            <a:t>两家以上房地产价格评估机构承担的，应当共同协商确定一家房地产价格评估机构为牵头单位；牵头单位应当组织相关房地产价格评估机构就评估对象、评估时点、价值内涵、评估依据、评估假设、评估原则、评估技术路线、评估方法、重要参数选取、评估结果确定方式等进行沟通，统一标准。</a:t>
          </a:r>
        </a:p>
      </dsp:txBody>
      <dsp:txXfrm>
        <a:off x="0" y="3560093"/>
        <a:ext cx="6486534" cy="15450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177A5-5E9F-4044-8A59-9CEA0B3CF89D}">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AB270C-6C8C-DD4D-B900-5A9673CE910E}">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第六条　房地产价格评估机构选定或者确定后，一般由房屋征收部门作为委托人，向房地产价格评估机构出具房屋征收评估委托书，并与其签订房屋征收评估委托合同。</a:t>
          </a:r>
        </a:p>
      </dsp:txBody>
      <dsp:txXfrm>
        <a:off x="0" y="0"/>
        <a:ext cx="6666833" cy="2726960"/>
      </dsp:txXfrm>
    </dsp:sp>
    <dsp:sp modelId="{55D19769-3E26-B24D-8D04-9A0611B2C37A}">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0EA4660-4E60-B840-ADAA-788C5D386512}">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房屋征收评估委托书应当载明委托人的名称、委托的房地产价格评估机构的名称、评估目的、评估对象范围、评估要求以及委托日期等内容。</a:t>
          </a:r>
        </a:p>
      </dsp:txBody>
      <dsp:txXfrm>
        <a:off x="0" y="2726960"/>
        <a:ext cx="6666833" cy="2726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463CB-99DC-0A48-B7C5-416157BDB1DC}">
      <dsp:nvSpPr>
        <dsp:cNvPr id="0" name=""/>
        <dsp:cNvSpPr/>
      </dsp:nvSpPr>
      <dsp:spPr>
        <a:xfrm>
          <a:off x="0" y="665"/>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D5F485F-C3C3-9541-AB28-87B050AFA5E8}">
      <dsp:nvSpPr>
        <dsp:cNvPr id="0" name=""/>
        <dsp:cNvSpPr/>
      </dsp:nvSpPr>
      <dsp:spPr>
        <a:xfrm>
          <a:off x="0" y="665"/>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（一）委托人和房地产价格评估机构的基本情况；</a:t>
          </a:r>
        </a:p>
      </dsp:txBody>
      <dsp:txXfrm>
        <a:off x="0" y="665"/>
        <a:ext cx="6666833" cy="545258"/>
      </dsp:txXfrm>
    </dsp:sp>
    <dsp:sp modelId="{334A1A33-1FF1-C14D-A9B4-8D1C5DF768AB}">
      <dsp:nvSpPr>
        <dsp:cNvPr id="0" name=""/>
        <dsp:cNvSpPr/>
      </dsp:nvSpPr>
      <dsp:spPr>
        <a:xfrm>
          <a:off x="0" y="545924"/>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060E707-5EAC-9B4F-BB66-87E4933E841D}">
      <dsp:nvSpPr>
        <dsp:cNvPr id="0" name=""/>
        <dsp:cNvSpPr/>
      </dsp:nvSpPr>
      <dsp:spPr>
        <a:xfrm>
          <a:off x="0" y="545924"/>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（二）负责本评估项目的注册房地产估价师；</a:t>
          </a:r>
        </a:p>
      </dsp:txBody>
      <dsp:txXfrm>
        <a:off x="0" y="545924"/>
        <a:ext cx="6666833" cy="545258"/>
      </dsp:txXfrm>
    </dsp:sp>
    <dsp:sp modelId="{5EAF6BAE-D2AA-9540-9006-DBCED77AB8D5}">
      <dsp:nvSpPr>
        <dsp:cNvPr id="0" name=""/>
        <dsp:cNvSpPr/>
      </dsp:nvSpPr>
      <dsp:spPr>
        <a:xfrm>
          <a:off x="0" y="1091183"/>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B8D0CC2-F2FB-C84B-BF61-67D130A0C482}">
      <dsp:nvSpPr>
        <dsp:cNvPr id="0" name=""/>
        <dsp:cNvSpPr/>
      </dsp:nvSpPr>
      <dsp:spPr>
        <a:xfrm>
          <a:off x="0" y="1091183"/>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（三）评估目的、评估对象、评估时点等评估基本事项；</a:t>
          </a:r>
        </a:p>
      </dsp:txBody>
      <dsp:txXfrm>
        <a:off x="0" y="1091183"/>
        <a:ext cx="6666833" cy="545258"/>
      </dsp:txXfrm>
    </dsp:sp>
    <dsp:sp modelId="{29C36B32-BFF1-E343-9001-EDF0795E1434}">
      <dsp:nvSpPr>
        <dsp:cNvPr id="0" name=""/>
        <dsp:cNvSpPr/>
      </dsp:nvSpPr>
      <dsp:spPr>
        <a:xfrm>
          <a:off x="0" y="1636442"/>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9A99550-EA7F-E14C-AEBC-F4AC534D7742}">
      <dsp:nvSpPr>
        <dsp:cNvPr id="0" name=""/>
        <dsp:cNvSpPr/>
      </dsp:nvSpPr>
      <dsp:spPr>
        <a:xfrm>
          <a:off x="0" y="1636442"/>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（四）委托人应提供的评估所需资料；</a:t>
          </a:r>
        </a:p>
      </dsp:txBody>
      <dsp:txXfrm>
        <a:off x="0" y="1636442"/>
        <a:ext cx="6666833" cy="545258"/>
      </dsp:txXfrm>
    </dsp:sp>
    <dsp:sp modelId="{EF4DA83B-ECC8-894F-A0FD-A7E7ED71D9DF}">
      <dsp:nvSpPr>
        <dsp:cNvPr id="0" name=""/>
        <dsp:cNvSpPr/>
      </dsp:nvSpPr>
      <dsp:spPr>
        <a:xfrm>
          <a:off x="0" y="2181701"/>
          <a:ext cx="6666833" cy="0"/>
        </a:xfrm>
        <a:prstGeom prst="lin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DD20646-18CE-F24D-8414-B12EEA4E1346}">
      <dsp:nvSpPr>
        <dsp:cNvPr id="0" name=""/>
        <dsp:cNvSpPr/>
      </dsp:nvSpPr>
      <dsp:spPr>
        <a:xfrm>
          <a:off x="0" y="2181701"/>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（五）评估过程中双方的权利和义务；</a:t>
          </a:r>
        </a:p>
      </dsp:txBody>
      <dsp:txXfrm>
        <a:off x="0" y="2181701"/>
        <a:ext cx="6666833" cy="545258"/>
      </dsp:txXfrm>
    </dsp:sp>
    <dsp:sp modelId="{1F4FA560-DC6F-7040-BEAE-4639C1A5FD8F}">
      <dsp:nvSpPr>
        <dsp:cNvPr id="0" name=""/>
        <dsp:cNvSpPr/>
      </dsp:nvSpPr>
      <dsp:spPr>
        <a:xfrm>
          <a:off x="0" y="2726959"/>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4A5D425-BF51-4349-BCFF-32C2054F3E9F}">
      <dsp:nvSpPr>
        <dsp:cNvPr id="0" name=""/>
        <dsp:cNvSpPr/>
      </dsp:nvSpPr>
      <dsp:spPr>
        <a:xfrm>
          <a:off x="0" y="2726960"/>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（六）评估费用及收取方式；</a:t>
          </a:r>
        </a:p>
      </dsp:txBody>
      <dsp:txXfrm>
        <a:off x="0" y="2726960"/>
        <a:ext cx="6666833" cy="545258"/>
      </dsp:txXfrm>
    </dsp:sp>
    <dsp:sp modelId="{13D71D84-2DDE-C445-A015-1BB1B78D6226}">
      <dsp:nvSpPr>
        <dsp:cNvPr id="0" name=""/>
        <dsp:cNvSpPr/>
      </dsp:nvSpPr>
      <dsp:spPr>
        <a:xfrm>
          <a:off x="0" y="3272218"/>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48D498F-EC2A-F341-8F95-1ED841524976}">
      <dsp:nvSpPr>
        <dsp:cNvPr id="0" name=""/>
        <dsp:cNvSpPr/>
      </dsp:nvSpPr>
      <dsp:spPr>
        <a:xfrm>
          <a:off x="0" y="3272218"/>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（七）评估报告交付时间、方式；</a:t>
          </a:r>
        </a:p>
      </dsp:txBody>
      <dsp:txXfrm>
        <a:off x="0" y="3272218"/>
        <a:ext cx="6666833" cy="545258"/>
      </dsp:txXfrm>
    </dsp:sp>
    <dsp:sp modelId="{24045888-C201-414E-9B1D-920A050482F9}">
      <dsp:nvSpPr>
        <dsp:cNvPr id="0" name=""/>
        <dsp:cNvSpPr/>
      </dsp:nvSpPr>
      <dsp:spPr>
        <a:xfrm>
          <a:off x="0" y="3817477"/>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F46E979-B5F8-174E-991A-0E443C04A217}">
      <dsp:nvSpPr>
        <dsp:cNvPr id="0" name=""/>
        <dsp:cNvSpPr/>
      </dsp:nvSpPr>
      <dsp:spPr>
        <a:xfrm>
          <a:off x="0" y="3817477"/>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（八）违约责任；</a:t>
          </a:r>
        </a:p>
      </dsp:txBody>
      <dsp:txXfrm>
        <a:off x="0" y="3817477"/>
        <a:ext cx="6666833" cy="545258"/>
      </dsp:txXfrm>
    </dsp:sp>
    <dsp:sp modelId="{86BAFC63-CA62-CF4A-A761-AB66290C3F61}">
      <dsp:nvSpPr>
        <dsp:cNvPr id="0" name=""/>
        <dsp:cNvSpPr/>
      </dsp:nvSpPr>
      <dsp:spPr>
        <a:xfrm>
          <a:off x="0" y="4362736"/>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1C7F831-B388-DB48-B57A-C5E46F3F36D0}">
      <dsp:nvSpPr>
        <dsp:cNvPr id="0" name=""/>
        <dsp:cNvSpPr/>
      </dsp:nvSpPr>
      <dsp:spPr>
        <a:xfrm>
          <a:off x="0" y="4362736"/>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（九）解决争议的方法；</a:t>
          </a:r>
        </a:p>
      </dsp:txBody>
      <dsp:txXfrm>
        <a:off x="0" y="4362736"/>
        <a:ext cx="6666833" cy="545258"/>
      </dsp:txXfrm>
    </dsp:sp>
    <dsp:sp modelId="{5BDF76E1-A1C5-524C-8ADE-AB096EFCE187}">
      <dsp:nvSpPr>
        <dsp:cNvPr id="0" name=""/>
        <dsp:cNvSpPr/>
      </dsp:nvSpPr>
      <dsp:spPr>
        <a:xfrm>
          <a:off x="0" y="4907995"/>
          <a:ext cx="6666833" cy="0"/>
        </a:xfrm>
        <a:prstGeom prst="lin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89F31C-569B-CA4F-97B4-7C0EB679BB9E}">
      <dsp:nvSpPr>
        <dsp:cNvPr id="0" name=""/>
        <dsp:cNvSpPr/>
      </dsp:nvSpPr>
      <dsp:spPr>
        <a:xfrm>
          <a:off x="0" y="4907995"/>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（十）其他需要载明的事项。</a:t>
          </a:r>
        </a:p>
      </dsp:txBody>
      <dsp:txXfrm>
        <a:off x="0" y="4907995"/>
        <a:ext cx="6666833" cy="5452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2556A-BBCC-D848-905B-DD2652E77F82}">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A9F513B-27C3-754F-86E5-0D039DA77D96}">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zh-CN" altLang="en-US" sz="3800" b="0" i="0" u="none" kern="1200"/>
            <a:t>第七条　房地产价格评估机构应当指派与房屋征收评估项目工作量相适应的足够数量的注册房地产估价师开展评估工作。</a:t>
          </a:r>
        </a:p>
      </dsp:txBody>
      <dsp:txXfrm>
        <a:off x="0" y="0"/>
        <a:ext cx="6666833" cy="2726960"/>
      </dsp:txXfrm>
    </dsp:sp>
    <dsp:sp modelId="{C172190E-0C26-D14B-940E-2C0A7AD14072}">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2C849FF-6596-F24F-9356-BBD92B47F213}">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zh-CN" altLang="en-US" sz="3800" b="0" i="0" u="none" kern="1200"/>
            <a:t>房地产价格评估机构不得转让或者变相转让受托的房屋征收评估业务。</a:t>
          </a:r>
        </a:p>
      </dsp:txBody>
      <dsp:txXfrm>
        <a:off x="0" y="2726960"/>
        <a:ext cx="6666833" cy="27269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1A429-2B89-6046-86D8-5A3B68A52D67}">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7C94EEC-9B0F-B34F-96F4-A626723FBA20}">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第八条　被征收房屋价值评估目的应当表述为“为房屋征收部门与被征收人确定被征收房屋价值的补偿提供依据，评估被征收房屋的价值”。</a:t>
          </a:r>
        </a:p>
      </dsp:txBody>
      <dsp:txXfrm>
        <a:off x="0" y="0"/>
        <a:ext cx="6666833" cy="2726960"/>
      </dsp:txXfrm>
    </dsp:sp>
    <dsp:sp modelId="{F536000C-0710-3A4C-A6D7-B16776B181E5}">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FEB3FCE-86FF-7D4B-8E47-15F870C71113}">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用于产权调换房屋价值评估目的应当表述为“为房屋征收部门与被征收人计算被征收房屋价值与用于产权调换房屋价值的差价提供依据，评估用于产权调换房屋的价值”。</a:t>
          </a:r>
        </a:p>
      </dsp:txBody>
      <dsp:txXfrm>
        <a:off x="0" y="2726960"/>
        <a:ext cx="6666833" cy="27269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7D2F1-AAF7-3C4C-994C-B8F5CA20DB2A}">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EFB5645-B3C6-E741-9139-90B9CB733972}">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第九条　房屋征收评估前，房屋征收部门应当组织有关单位对被征收房屋情况进行调查，明确评估对象。评估对象应当全面、客观，不得遗漏、虚构。</a:t>
          </a:r>
        </a:p>
      </dsp:txBody>
      <dsp:txXfrm>
        <a:off x="0" y="2663"/>
        <a:ext cx="6666833" cy="1816197"/>
      </dsp:txXfrm>
    </dsp:sp>
    <dsp:sp modelId="{600CA2BF-47FB-1248-95DE-4120C4022CC7}">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099005B-C420-7946-B96D-3E9602EA6D97}">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房屋征收部门应当向受托的房地产价格评估机构提供征收范围内房屋情况，包括已经登记的房屋情况和未经登记建筑的认定、处理结果情况。调查结果应当在房屋征收范围内向被征收人公布。</a:t>
          </a:r>
        </a:p>
      </dsp:txBody>
      <dsp:txXfrm>
        <a:off x="0" y="1818861"/>
        <a:ext cx="6666833" cy="1816197"/>
      </dsp:txXfrm>
    </dsp:sp>
    <dsp:sp modelId="{2EA64D9C-C99B-AE4E-9C7F-A09892471C72}">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169D03F-7B71-4248-8BB2-9861CAC7796E}">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对于已经登记的房屋，其性质、用途和建筑面积，一般以房屋权属证书和房屋登记簿的记载为准；房屋权属证书与房屋登记簿的记载不一致的，除有证据证明房屋登记簿确有错误外，以房屋登记簿为准。对于未经登记的建筑，应当按照市、县级人民政府的认定、处理结果进行评估。</a:t>
          </a:r>
        </a:p>
      </dsp:txBody>
      <dsp:txXfrm>
        <a:off x="0" y="3635058"/>
        <a:ext cx="6666833" cy="181619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490BB-00A7-1642-8142-24BDD5705EAF}">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7DECD5E-86B2-424B-A65D-6E8AAC04C4E6}">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zh-CN" altLang="en-US" sz="4900" b="0" i="0" u="none" kern="1200"/>
            <a:t>第十条　被征收房屋价值评估时点为房屋征收决定公告之日。</a:t>
          </a:r>
        </a:p>
      </dsp:txBody>
      <dsp:txXfrm>
        <a:off x="0" y="0"/>
        <a:ext cx="6666833" cy="2726960"/>
      </dsp:txXfrm>
    </dsp:sp>
    <dsp:sp modelId="{F8C788BF-79B4-784E-86D6-CBDECDECF2E0}">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2CF494-9A4C-A046-88AB-4FDE1966FE12}">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zh-CN" altLang="en-US" sz="4900" b="0" i="0" u="none" kern="1200"/>
            <a:t>用于产权调换房屋价值评估时点应当与被征收房屋价值评估时点一致。</a:t>
          </a:r>
        </a:p>
      </dsp:txBody>
      <dsp:txXfrm>
        <a:off x="0" y="2726960"/>
        <a:ext cx="6666833" cy="27269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6452A2-9CAE-D64F-9936-8E82D878AE10}">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D65D683-43B3-7342-A576-25B342B84661}">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第十一条　被征收房屋价值是指被征收房屋及其占用范围内的土地使用权在正常交易情况下，由熟悉情况的交易双方以公平交易方式在评估时点自愿进行交易的金额，但不考虑被征收房屋租赁、抵押、查封等因素的影响。</a:t>
          </a:r>
        </a:p>
      </dsp:txBody>
      <dsp:txXfrm>
        <a:off x="0" y="0"/>
        <a:ext cx="6666833" cy="2726960"/>
      </dsp:txXfrm>
    </dsp:sp>
    <dsp:sp modelId="{C05EF9A3-BDF9-4A44-9FA5-8D305284A9BD}">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A0E444A-57F8-B84D-9145-812329C9B3DB}">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前款所述不考虑租赁因素的影响，是指评估被征收房屋无租约限制的价值；不考虑抵押、查封因素的影响，是指评估价值中不扣除被征收房屋已抵押担保的债权数额、拖欠的建设工程价款和其他法定优先受偿款。</a:t>
          </a:r>
        </a:p>
      </dsp:txBody>
      <dsp:txXfrm>
        <a:off x="0" y="2726960"/>
        <a:ext cx="6666833" cy="27269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F79C11-97FB-7B42-9E05-4B2DDC44D20B}"/>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2619D851-3E65-AF49-ABBB-805EA13BA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B56266DE-3707-4F4C-8857-15D928316A21}"/>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FFDCB09E-ABFD-DC4F-8406-E2085F7BFC9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7705529D-ACFC-2E4E-AEE7-1901C522D307}"/>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818778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4FBBB3-2873-8E48-B8C8-5AE7745F6045}"/>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5EB00AF7-B27C-5040-B31C-48A65C4A3D63}"/>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A92187CC-5C81-5E49-9501-E70A9594E3A5}"/>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D3F50A7F-3621-A24D-9598-8E4DB3C8058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CB0AB2C9-CC3E-4848-BBBA-5C382E4C2777}"/>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6334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A6C58C1-F663-7043-A8B2-0723A2A64336}"/>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F453A9EB-DD58-A44C-AFC2-6F2084FFE85E}"/>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B413B5C7-D364-B84D-AADE-00DD81245CB0}"/>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78D8D2BB-7F48-0147-9B00-4635954126C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3B8B9B6-6FCB-6E44-B0CF-D294B4365DE6}"/>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263877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FC1CA5-945A-E448-AF46-1D3FA4348F6F}"/>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12ED7F4A-D4B3-2943-BFE8-EE193BB3A4D7}"/>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C0002181-AC9A-B049-96B5-6229827AB32A}"/>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C39FED34-3847-B144-9607-FBC732FD7E2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CF020B4-9A9D-B547-B60D-0E222ED6AB33}"/>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111605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47208D-C80F-AD40-8BFD-6816D43AB5D7}"/>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C1497378-471D-4D41-B26C-9A0D8874A2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0EEEC1AD-0B5F-3441-ABE7-3D14713D97EA}"/>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D1E24C34-963B-5742-98C1-3AE49B186A3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50F6B0DE-4436-3442-B188-94BABBDFFDAB}"/>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159620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29870C-C2AD-1849-AD93-696482A6A47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1DEE50E2-0F5D-514C-B7A4-373CC36B0B54}"/>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C45591F7-15B8-1A4F-9CF0-16094E10AAFF}"/>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38E19EC5-4063-D849-9BBA-BDC3A924E150}"/>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D82349B4-9C4D-5B46-8159-F59DFB83F31D}"/>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E9FFC6DF-6063-D747-B8CB-FD119D8AB706}"/>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117261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7A0203-A802-4545-BA3C-19E9F68FC8BD}"/>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2F5E80D1-BCCE-A24D-8300-B8844D5D22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4D0CEEF8-F938-3748-9D5B-CA6F4F59AD0B}"/>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4799A066-6139-5C42-9D54-4621535665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323BE162-C78C-F24D-9A8B-0174930DCF4F}"/>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A80A904C-C18B-414A-9B35-887184D523ED}"/>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8" name="页脚占位符 7">
            <a:extLst>
              <a:ext uri="{FF2B5EF4-FFF2-40B4-BE49-F238E27FC236}">
                <a16:creationId xmlns:a16="http://schemas.microsoft.com/office/drawing/2014/main" id="{A0C36BEC-60CB-234E-9C79-00DF44466360}"/>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7798A3C4-9201-F440-A214-445C387BF055}"/>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3398560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E0D507-98EF-DC40-906F-A21C44A2CB02}"/>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F49C10B7-7BD9-F940-8A37-79CD8CF3598A}"/>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4" name="页脚占位符 3">
            <a:extLst>
              <a:ext uri="{FF2B5EF4-FFF2-40B4-BE49-F238E27FC236}">
                <a16:creationId xmlns:a16="http://schemas.microsoft.com/office/drawing/2014/main" id="{7D57A1CE-5CC0-314A-AD2B-EA0AC6199172}"/>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47D01FF6-BD35-0845-90BC-65C6FDB7AE1C}"/>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117119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250D964-AE90-854B-9CA4-2486906DC52D}"/>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3" name="页脚占位符 2">
            <a:extLst>
              <a:ext uri="{FF2B5EF4-FFF2-40B4-BE49-F238E27FC236}">
                <a16:creationId xmlns:a16="http://schemas.microsoft.com/office/drawing/2014/main" id="{A69215C8-E5E3-5544-B441-E58DBDA6E36E}"/>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75DF3A88-A29E-F34A-BDC6-D394C09056C4}"/>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90715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97FB17-BB47-A048-BFAB-A297A727537C}"/>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1500BAC1-5458-0641-A307-11374E209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FC5D8D56-37A3-4B49-A8C1-08397A50E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4155D523-EA83-E041-8783-8BE1AAD688D1}"/>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536429BE-DE60-0349-B63A-9C78D220542F}"/>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774FD42E-ED5C-E04C-8A22-718A6BFBB1DB}"/>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3043347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76F432-50FA-C345-987C-4E33BE84DC4F}"/>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C98D7D89-C41D-4B45-B1F0-AFCC9D63BE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0CCF0D40-0F9C-EC49-BB8B-8C0074705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CE3C8A92-EEBD-B748-847B-5FB4311E9674}"/>
              </a:ext>
            </a:extLst>
          </p:cNvPr>
          <p:cNvSpPr>
            <a:spLocks noGrp="1"/>
          </p:cNvSpPr>
          <p:nvPr>
            <p:ph type="dt" sz="half" idx="10"/>
          </p:nvPr>
        </p:nvSpPr>
        <p:spPr/>
        <p:txBody>
          <a:bodyPr/>
          <a:lstStyle/>
          <a:p>
            <a:fld id="{64076500-B90B-5E4A-8637-52E89397BE38}"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44B02D42-B2C5-6A4A-960B-3BA647ECE0A8}"/>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5CC520AB-B16A-9840-9CC7-6523D97B4032}"/>
              </a:ext>
            </a:extLst>
          </p:cNvPr>
          <p:cNvSpPr>
            <a:spLocks noGrp="1"/>
          </p:cNvSpPr>
          <p:nvPr>
            <p:ph type="sldNum" sz="quarter" idx="12"/>
          </p:nvPr>
        </p:nvSpPr>
        <p:spPr/>
        <p:txBody>
          <a:body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6320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4176581-06EB-0643-A74F-45C0EB467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DD75C45-3154-EB43-AEB6-916F607427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D41B341A-F813-394A-8874-5AD0CA4F31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76500-B90B-5E4A-8637-52E89397BE38}"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95D94792-5E39-984C-8633-B0DDD5542A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C367F11B-68F6-BF42-90A1-FC828A3BE9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0F313-316B-4D42-9B7D-D28AC9BC57BC}" type="slidenum">
              <a:rPr kumimoji="1" lang="zh-CN" altLang="en-US" smtClean="0"/>
              <a:t>‹#›</a:t>
            </a:fld>
            <a:endParaRPr kumimoji="1" lang="zh-CN" altLang="en-US"/>
          </a:p>
        </p:txBody>
      </p:sp>
    </p:spTree>
    <p:extLst>
      <p:ext uri="{BB962C8B-B14F-4D97-AF65-F5344CB8AC3E}">
        <p14:creationId xmlns:p14="http://schemas.microsoft.com/office/powerpoint/2010/main" val="1062246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D18A85-DD4F-EE45-9486-83C2C5017F00}"/>
              </a:ext>
            </a:extLst>
          </p:cNvPr>
          <p:cNvSpPr>
            <a:spLocks noGrp="1"/>
          </p:cNvSpPr>
          <p:nvPr>
            <p:ph type="ctrTitle"/>
          </p:nvPr>
        </p:nvSpPr>
        <p:spPr/>
        <p:txBody>
          <a:bodyPr>
            <a:normAutofit/>
          </a:bodyPr>
          <a:lstStyle/>
          <a:p>
            <a:r>
              <a:rPr kumimoji="1" lang="zh-CN" altLang="en-US" sz="5400" dirty="0">
                <a:latin typeface="SimHei" panose="02010609060101010101" pitchFamily="49" charset="-122"/>
                <a:ea typeface="SimHei" panose="02010609060101010101" pitchFamily="49" charset="-122"/>
              </a:rPr>
              <a:t>国有土地上房屋征收评估办法</a:t>
            </a:r>
          </a:p>
        </p:txBody>
      </p:sp>
      <p:sp>
        <p:nvSpPr>
          <p:cNvPr id="3" name="副标题 2">
            <a:extLst>
              <a:ext uri="{FF2B5EF4-FFF2-40B4-BE49-F238E27FC236}">
                <a16:creationId xmlns:a16="http://schemas.microsoft.com/office/drawing/2014/main" id="{83D6A1AD-F98D-344C-82DF-00A6C53A01F5}"/>
              </a:ext>
            </a:extLst>
          </p:cNvPr>
          <p:cNvSpPr>
            <a:spLocks noGrp="1"/>
          </p:cNvSpPr>
          <p:nvPr>
            <p:ph type="subTitle" idx="1"/>
          </p:nvPr>
        </p:nvSpPr>
        <p:spPr/>
        <p:txBody>
          <a:bodyPr/>
          <a:lstStyle/>
          <a:p>
            <a:r>
              <a:rPr lang="zh-CN" altLang="en-US" dirty="0"/>
              <a:t>（住建部建房</a:t>
            </a:r>
            <a:r>
              <a:rPr lang="en-US" altLang="zh-CN" dirty="0"/>
              <a:t>[2011]77</a:t>
            </a:r>
            <a:r>
              <a:rPr lang="zh-CN" altLang="en-US" dirty="0"/>
              <a:t>号）</a:t>
            </a:r>
            <a:endParaRPr kumimoji="1" lang="zh-CN" altLang="en-US" dirty="0"/>
          </a:p>
        </p:txBody>
      </p:sp>
    </p:spTree>
    <p:extLst>
      <p:ext uri="{BB962C8B-B14F-4D97-AF65-F5344CB8AC3E}">
        <p14:creationId xmlns:p14="http://schemas.microsoft.com/office/powerpoint/2010/main" val="3224347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88587E3-067C-3045-926C-1AC024A0E696}"/>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3D4E904B-4DEF-C746-893C-2DFF44FE8290}"/>
              </a:ext>
            </a:extLst>
          </p:cNvPr>
          <p:cNvGraphicFramePr>
            <a:graphicFrameLocks noGrp="1"/>
          </p:cNvGraphicFramePr>
          <p:nvPr>
            <p:ph idx="1"/>
            <p:extLst>
              <p:ext uri="{D42A27DB-BD31-4B8C-83A1-F6EECF244321}">
                <p14:modId xmlns:p14="http://schemas.microsoft.com/office/powerpoint/2010/main" val="18493609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239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2529C3B-6E04-2D4B-9F59-BA9E86AB1135}"/>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A3704B8-81AF-8449-A7E6-CA312E96EF12}"/>
              </a:ext>
            </a:extLst>
          </p:cNvPr>
          <p:cNvGraphicFramePr>
            <a:graphicFrameLocks noGrp="1"/>
          </p:cNvGraphicFramePr>
          <p:nvPr>
            <p:ph idx="1"/>
            <p:extLst>
              <p:ext uri="{D42A27DB-BD31-4B8C-83A1-F6EECF244321}">
                <p14:modId xmlns:p14="http://schemas.microsoft.com/office/powerpoint/2010/main" val="67417444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001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51238E0-1F88-CE40-B9E3-BD4230DBAD0F}"/>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AB837A65-FC9C-7044-A3D0-6B30CAF70615}"/>
              </a:ext>
            </a:extLst>
          </p:cNvPr>
          <p:cNvGraphicFramePr>
            <a:graphicFrameLocks noGrp="1"/>
          </p:cNvGraphicFramePr>
          <p:nvPr>
            <p:ph idx="1"/>
            <p:extLst>
              <p:ext uri="{D42A27DB-BD31-4B8C-83A1-F6EECF244321}">
                <p14:modId xmlns:p14="http://schemas.microsoft.com/office/powerpoint/2010/main" val="177608389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874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D7390B4E-1993-F540-B2FE-BA3FAB5F0575}"/>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FC9846E2-E88D-5048-9D0C-DED4C3BD0053}"/>
              </a:ext>
            </a:extLst>
          </p:cNvPr>
          <p:cNvGraphicFramePr>
            <a:graphicFrameLocks noGrp="1"/>
          </p:cNvGraphicFramePr>
          <p:nvPr>
            <p:ph idx="1"/>
            <p:extLst>
              <p:ext uri="{D42A27DB-BD31-4B8C-83A1-F6EECF244321}">
                <p14:modId xmlns:p14="http://schemas.microsoft.com/office/powerpoint/2010/main" val="345178826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47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25CC5E0E-EA1E-944F-A524-3972D24CC17F}"/>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AD0697D2-3B3A-6D42-B0B7-67D6DBAB1430}"/>
              </a:ext>
            </a:extLst>
          </p:cNvPr>
          <p:cNvGraphicFramePr>
            <a:graphicFrameLocks noGrp="1"/>
          </p:cNvGraphicFramePr>
          <p:nvPr>
            <p:ph idx="1"/>
            <p:extLst>
              <p:ext uri="{D42A27DB-BD31-4B8C-83A1-F6EECF244321}">
                <p14:modId xmlns:p14="http://schemas.microsoft.com/office/powerpoint/2010/main" val="5850125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153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F6723BD-F354-0A4D-A2BA-112A2176B511}"/>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8C47CB9D-6DBD-A84C-9B0F-A0098C06B3DD}"/>
              </a:ext>
            </a:extLst>
          </p:cNvPr>
          <p:cNvGraphicFramePr>
            <a:graphicFrameLocks noGrp="1"/>
          </p:cNvGraphicFramePr>
          <p:nvPr>
            <p:ph idx="1"/>
            <p:extLst>
              <p:ext uri="{D42A27DB-BD31-4B8C-83A1-F6EECF244321}">
                <p14:modId xmlns:p14="http://schemas.microsoft.com/office/powerpoint/2010/main" val="3777691717"/>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52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FD11C122-3988-7840-AD05-04F195CAE60A}"/>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6FEFD44F-D080-E642-A801-85167259D285}"/>
              </a:ext>
            </a:extLst>
          </p:cNvPr>
          <p:cNvGraphicFramePr>
            <a:graphicFrameLocks noGrp="1"/>
          </p:cNvGraphicFramePr>
          <p:nvPr>
            <p:ph idx="1"/>
            <p:extLst>
              <p:ext uri="{D42A27DB-BD31-4B8C-83A1-F6EECF244321}">
                <p14:modId xmlns:p14="http://schemas.microsoft.com/office/powerpoint/2010/main" val="60922579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6630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8F8FB2F-1A82-6E47-837C-9295C0567726}"/>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592545BB-7300-A44F-9862-060652B1BBAB}"/>
              </a:ext>
            </a:extLst>
          </p:cNvPr>
          <p:cNvGraphicFramePr>
            <a:graphicFrameLocks noGrp="1"/>
          </p:cNvGraphicFramePr>
          <p:nvPr>
            <p:ph idx="1"/>
            <p:extLst>
              <p:ext uri="{D42A27DB-BD31-4B8C-83A1-F6EECF244321}">
                <p14:modId xmlns:p14="http://schemas.microsoft.com/office/powerpoint/2010/main" val="280645729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8182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0755C38-0CA5-594D-B07B-E89DEC3AA7D7}"/>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BD6520F6-1D62-AD47-823A-E7DE46F24B4C}"/>
              </a:ext>
            </a:extLst>
          </p:cNvPr>
          <p:cNvGraphicFramePr>
            <a:graphicFrameLocks noGrp="1"/>
          </p:cNvGraphicFramePr>
          <p:nvPr>
            <p:ph idx="1"/>
            <p:extLst>
              <p:ext uri="{D42A27DB-BD31-4B8C-83A1-F6EECF244321}">
                <p14:modId xmlns:p14="http://schemas.microsoft.com/office/powerpoint/2010/main" val="117866183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1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33B5BC01-9DC9-2348-B99D-E0C38456A572}"/>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8EF4DEFC-63D6-F240-8D73-14A087D5C129}"/>
              </a:ext>
            </a:extLst>
          </p:cNvPr>
          <p:cNvGraphicFramePr>
            <a:graphicFrameLocks noGrp="1"/>
          </p:cNvGraphicFramePr>
          <p:nvPr>
            <p:ph idx="1"/>
            <p:extLst>
              <p:ext uri="{D42A27DB-BD31-4B8C-83A1-F6EECF244321}">
                <p14:modId xmlns:p14="http://schemas.microsoft.com/office/powerpoint/2010/main" val="17420383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4666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FC288BF-77B1-1D49-89FA-7D9F300E99D2}"/>
              </a:ext>
            </a:extLst>
          </p:cNvPr>
          <p:cNvSpPr>
            <a:spLocks noGrp="1"/>
          </p:cNvSpPr>
          <p:nvPr>
            <p:ph type="title"/>
          </p:nvPr>
        </p:nvSpPr>
        <p:spPr>
          <a:xfrm>
            <a:off x="635000" y="640823"/>
            <a:ext cx="3418659" cy="5583148"/>
          </a:xfrm>
        </p:spPr>
        <p:txBody>
          <a:bodyPr anchor="ctr">
            <a:normAutofit/>
          </a:bodyPr>
          <a:lstStyle/>
          <a:p>
            <a:endParaRPr kumimoji="1" lang="zh-CN" altLang="en-US" sz="5400"/>
          </a:p>
        </p:txBody>
      </p:sp>
      <p:sp>
        <p:nvSpPr>
          <p:cNvPr id="20"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a:extLst>
              <a:ext uri="{FF2B5EF4-FFF2-40B4-BE49-F238E27FC236}">
                <a16:creationId xmlns:a16="http://schemas.microsoft.com/office/drawing/2014/main" id="{0AB61074-36D5-F047-A2B3-5341DE62187B}"/>
              </a:ext>
            </a:extLst>
          </p:cNvPr>
          <p:cNvGraphicFramePr>
            <a:graphicFrameLocks noGrp="1"/>
          </p:cNvGraphicFramePr>
          <p:nvPr>
            <p:ph idx="1"/>
            <p:extLst>
              <p:ext uri="{D42A27DB-BD31-4B8C-83A1-F6EECF244321}">
                <p14:modId xmlns:p14="http://schemas.microsoft.com/office/powerpoint/2010/main" val="276267371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3928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A495D0A3-E45E-0F45-9661-B18F1DB7C7E9}"/>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B5AC5A16-6408-FD44-A283-54A76442CBA4}"/>
              </a:ext>
            </a:extLst>
          </p:cNvPr>
          <p:cNvGraphicFramePr>
            <a:graphicFrameLocks noGrp="1"/>
          </p:cNvGraphicFramePr>
          <p:nvPr>
            <p:ph idx="1"/>
            <p:extLst>
              <p:ext uri="{D42A27DB-BD31-4B8C-83A1-F6EECF244321}">
                <p14:modId xmlns:p14="http://schemas.microsoft.com/office/powerpoint/2010/main" val="321541728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87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28EB4569-9CB8-D44F-9495-5AA73F728E62}"/>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0F417FD-ED54-3348-A001-EF2758BDAB1B}"/>
              </a:ext>
            </a:extLst>
          </p:cNvPr>
          <p:cNvGraphicFramePr>
            <a:graphicFrameLocks noGrp="1"/>
          </p:cNvGraphicFramePr>
          <p:nvPr>
            <p:ph idx="1"/>
            <p:extLst>
              <p:ext uri="{D42A27DB-BD31-4B8C-83A1-F6EECF244321}">
                <p14:modId xmlns:p14="http://schemas.microsoft.com/office/powerpoint/2010/main" val="331098794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912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A3646C77-427D-A543-B263-4FA38E48410F}"/>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99E7F23E-D8CE-5149-B068-3992CD3A45DC}"/>
              </a:ext>
            </a:extLst>
          </p:cNvPr>
          <p:cNvGraphicFramePr>
            <a:graphicFrameLocks noGrp="1"/>
          </p:cNvGraphicFramePr>
          <p:nvPr>
            <p:ph idx="1"/>
            <p:extLst>
              <p:ext uri="{D42A27DB-BD31-4B8C-83A1-F6EECF244321}">
                <p14:modId xmlns:p14="http://schemas.microsoft.com/office/powerpoint/2010/main" val="319468139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7994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F73B54C-CF45-2547-B52F-3AA77BE8C25E}"/>
              </a:ext>
            </a:extLst>
          </p:cNvPr>
          <p:cNvSpPr>
            <a:spLocks noGrp="1"/>
          </p:cNvSpPr>
          <p:nvPr>
            <p:ph type="title"/>
          </p:nvPr>
        </p:nvSpPr>
        <p:spPr>
          <a:xfrm>
            <a:off x="586478" y="1683756"/>
            <a:ext cx="3115265" cy="2396359"/>
          </a:xfrm>
        </p:spPr>
        <p:txBody>
          <a:bodyPr anchor="b">
            <a:normAutofit/>
          </a:bodyPr>
          <a:lstStyle/>
          <a:p>
            <a:pPr algn="r"/>
            <a:r>
              <a:rPr lang="zh-CN" altLang="en-US" sz="4000">
                <a:solidFill>
                  <a:srgbClr val="FFFFFF"/>
                </a:solidFill>
              </a:rPr>
              <a:t>房屋征收评估委托合同应当载明下列事项</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AA59AEE8-0B83-0F44-82C0-D81FF7FF367C}"/>
              </a:ext>
            </a:extLst>
          </p:cNvPr>
          <p:cNvGraphicFramePr>
            <a:graphicFrameLocks noGrp="1"/>
          </p:cNvGraphicFramePr>
          <p:nvPr>
            <p:ph idx="1"/>
            <p:extLst>
              <p:ext uri="{D42A27DB-BD31-4B8C-83A1-F6EECF244321}">
                <p14:modId xmlns:p14="http://schemas.microsoft.com/office/powerpoint/2010/main" val="114116113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4055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7C97EDD4-CADD-A440-9D5B-8A0568B98132}"/>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A651296C-4D0B-814A-B1D5-CC3E362DCB08}"/>
              </a:ext>
            </a:extLst>
          </p:cNvPr>
          <p:cNvGraphicFramePr>
            <a:graphicFrameLocks noGrp="1"/>
          </p:cNvGraphicFramePr>
          <p:nvPr>
            <p:ph idx="1"/>
            <p:extLst>
              <p:ext uri="{D42A27DB-BD31-4B8C-83A1-F6EECF244321}">
                <p14:modId xmlns:p14="http://schemas.microsoft.com/office/powerpoint/2010/main" val="62095079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497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7B3ECB2-6FEE-244E-834C-4213A50982A7}"/>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4E3345BE-7D0B-D643-9605-948C871ED3CE}"/>
              </a:ext>
            </a:extLst>
          </p:cNvPr>
          <p:cNvGraphicFramePr>
            <a:graphicFrameLocks noGrp="1"/>
          </p:cNvGraphicFramePr>
          <p:nvPr>
            <p:ph idx="1"/>
            <p:extLst>
              <p:ext uri="{D42A27DB-BD31-4B8C-83A1-F6EECF244321}">
                <p14:modId xmlns:p14="http://schemas.microsoft.com/office/powerpoint/2010/main" val="287953476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693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79AE21D-F037-CD4E-8AB7-A5CDB068927E}"/>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74D6B126-8607-6846-8000-3384153C7A9B}"/>
              </a:ext>
            </a:extLst>
          </p:cNvPr>
          <p:cNvGraphicFramePr>
            <a:graphicFrameLocks noGrp="1"/>
          </p:cNvGraphicFramePr>
          <p:nvPr>
            <p:ph idx="1"/>
            <p:extLst>
              <p:ext uri="{D42A27DB-BD31-4B8C-83A1-F6EECF244321}">
                <p14:modId xmlns:p14="http://schemas.microsoft.com/office/powerpoint/2010/main" val="49598231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40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68056E28-3F11-5444-B828-FE513EDE3930}"/>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83EFE609-9069-844F-8B71-7A2BAE4E0BF2}"/>
              </a:ext>
            </a:extLst>
          </p:cNvPr>
          <p:cNvGraphicFramePr>
            <a:graphicFrameLocks noGrp="1"/>
          </p:cNvGraphicFramePr>
          <p:nvPr>
            <p:ph idx="1"/>
            <p:extLst>
              <p:ext uri="{D42A27DB-BD31-4B8C-83A1-F6EECF244321}">
                <p14:modId xmlns:p14="http://schemas.microsoft.com/office/powerpoint/2010/main" val="326686353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662917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2446</Words>
  <Application>Microsoft Macintosh PowerPoint</Application>
  <PresentationFormat>宽屏</PresentationFormat>
  <Paragraphs>67</Paragraphs>
  <Slides>20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等线</vt:lpstr>
      <vt:lpstr>等线 Light</vt:lpstr>
      <vt:lpstr>SimHei</vt:lpstr>
      <vt:lpstr>Arial</vt:lpstr>
      <vt:lpstr>Calibri</vt:lpstr>
      <vt:lpstr>Office 主题​​</vt:lpstr>
      <vt:lpstr>国有土地上房屋征收评估办法</vt:lpstr>
      <vt:lpstr>PowerPoint 演示文稿</vt:lpstr>
      <vt:lpstr>PowerPoint 演示文稿</vt:lpstr>
      <vt:lpstr>PowerPoint 演示文稿</vt:lpstr>
      <vt:lpstr>房屋征收评估委托合同应当载明下列事项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国有土地上房屋征收评估办法</dc:title>
  <dc:creator>Wang Xuefa</dc:creator>
  <cp:lastModifiedBy>Wang Xuefa</cp:lastModifiedBy>
  <cp:revision>1</cp:revision>
  <dcterms:created xsi:type="dcterms:W3CDTF">2022-02-12T01:42:42Z</dcterms:created>
  <dcterms:modified xsi:type="dcterms:W3CDTF">2022-02-12T02:02:00Z</dcterms:modified>
</cp:coreProperties>
</file>