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theme/themeOverride1.xml" ContentType="application/vnd.openxmlformats-officedocument.themeOverr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92" r:id="rId6"/>
    <p:sldId id="285" r:id="rId7"/>
    <p:sldId id="293" r:id="rId8"/>
    <p:sldId id="294" r:id="rId9"/>
    <p:sldId id="295" r:id="rId10"/>
    <p:sldId id="296" r:id="rId11"/>
    <p:sldId id="297" r:id="rId12"/>
    <p:sldId id="298" r:id="rId13"/>
    <p:sldId id="299" r:id="rId14"/>
    <p:sldId id="300" r:id="rId15"/>
    <p:sldId id="301" r:id="rId16"/>
    <p:sldId id="302" r:id="rId17"/>
    <p:sldId id="303" r:id="rId18"/>
    <p:sldId id="286" r:id="rId19"/>
    <p:sldId id="260" r:id="rId20"/>
    <p:sldId id="287" r:id="rId21"/>
    <p:sldId id="288" r:id="rId22"/>
    <p:sldId id="289" r:id="rId23"/>
    <p:sldId id="290" r:id="rId24"/>
    <p:sldId id="291" r:id="rId25"/>
    <p:sldId id="261" r:id="rId26"/>
    <p:sldId id="262" r:id="rId27"/>
    <p:sldId id="321" r:id="rId28"/>
    <p:sldId id="318"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319" r:id="rId42"/>
    <p:sldId id="320" r:id="rId43"/>
    <p:sldId id="275" r:id="rId44"/>
    <p:sldId id="276" r:id="rId45"/>
    <p:sldId id="304" r:id="rId46"/>
    <p:sldId id="305" r:id="rId47"/>
    <p:sldId id="306" r:id="rId48"/>
    <p:sldId id="307" r:id="rId49"/>
    <p:sldId id="277" r:id="rId50"/>
    <p:sldId id="308" r:id="rId51"/>
    <p:sldId id="309" r:id="rId52"/>
    <p:sldId id="310" r:id="rId53"/>
    <p:sldId id="311" r:id="rId54"/>
    <p:sldId id="312" r:id="rId55"/>
    <p:sldId id="313" r:id="rId56"/>
    <p:sldId id="314" r:id="rId57"/>
    <p:sldId id="315" r:id="rId58"/>
    <p:sldId id="316" r:id="rId59"/>
    <p:sldId id="317" r:id="rId60"/>
    <p:sldId id="278" r:id="rId61"/>
    <p:sldId id="279" r:id="rId62"/>
    <p:sldId id="280" r:id="rId63"/>
    <p:sldId id="281" r:id="rId64"/>
    <p:sldId id="282" r:id="rId65"/>
    <p:sldId id="283" r:id="rId6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32"/>
  </p:normalViewPr>
  <p:slideViewPr>
    <p:cSldViewPr snapToGrid="0" snapToObjects="1">
      <p:cViewPr varScale="1">
        <p:scale>
          <a:sx n="81" d="100"/>
          <a:sy n="81" d="100"/>
        </p:scale>
        <p:origin x="216"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8B2FE-FE5C-B449-8C6C-5C9232D9E30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FC124B5C-3CA6-984C-AF03-601EFA0AF910}">
      <dgm:prSet phldrT="[文本]"/>
      <dgm:spPr/>
      <dgm:t>
        <a:bodyPr/>
        <a:lstStyle/>
        <a:p>
          <a:r>
            <a:rPr lang="zh-CN" altLang="en-US" dirty="0"/>
            <a:t>第一章  房地产估价概论</a:t>
          </a:r>
        </a:p>
      </dgm:t>
    </dgm:pt>
    <dgm:pt modelId="{2A450020-000B-9542-83AB-B722476943F9}" type="parTrans" cxnId="{CA82FC47-E547-204D-BA22-43B874AD10CE}">
      <dgm:prSet/>
      <dgm:spPr/>
      <dgm:t>
        <a:bodyPr/>
        <a:lstStyle/>
        <a:p>
          <a:endParaRPr lang="zh-CN" altLang="en-US"/>
        </a:p>
      </dgm:t>
    </dgm:pt>
    <dgm:pt modelId="{76B15A65-90C4-BC46-B237-7A6C6EEC3704}" type="sibTrans" cxnId="{CA82FC47-E547-204D-BA22-43B874AD10CE}">
      <dgm:prSet/>
      <dgm:spPr/>
      <dgm:t>
        <a:bodyPr/>
        <a:lstStyle/>
        <a:p>
          <a:endParaRPr lang="zh-CN" altLang="en-US"/>
        </a:p>
      </dgm:t>
    </dgm:pt>
    <dgm:pt modelId="{3811F317-FAE8-6648-9590-9224DD1A51BD}">
      <dgm:prSet phldrT="[文本]"/>
      <dgm:spPr/>
      <dgm:t>
        <a:bodyPr/>
        <a:lstStyle/>
        <a:p>
          <a:r>
            <a:rPr lang="zh-CN" altLang="en-US" dirty="0"/>
            <a:t>第二章 房地产估价需要与目的</a:t>
          </a:r>
        </a:p>
      </dgm:t>
    </dgm:pt>
    <dgm:pt modelId="{082E0075-5B88-B64E-836A-318214F703C5}" type="parTrans" cxnId="{1142F9D1-5DD3-6044-8C20-6CFB0CB8F7D8}">
      <dgm:prSet/>
      <dgm:spPr/>
      <dgm:t>
        <a:bodyPr/>
        <a:lstStyle/>
        <a:p>
          <a:endParaRPr lang="zh-CN" altLang="en-US"/>
        </a:p>
      </dgm:t>
    </dgm:pt>
    <dgm:pt modelId="{A3EBB930-82F6-A641-8D3D-1DC6B5F0DD8E}" type="sibTrans" cxnId="{1142F9D1-5DD3-6044-8C20-6CFB0CB8F7D8}">
      <dgm:prSet/>
      <dgm:spPr/>
      <dgm:t>
        <a:bodyPr/>
        <a:lstStyle/>
        <a:p>
          <a:endParaRPr lang="zh-CN" altLang="en-US"/>
        </a:p>
      </dgm:t>
    </dgm:pt>
    <dgm:pt modelId="{3B81C0E9-BBEB-674D-AFB5-1FAB5B654A23}">
      <dgm:prSet phldrT="[文本]"/>
      <dgm:spPr/>
      <dgm:t>
        <a:bodyPr/>
        <a:lstStyle/>
        <a:p>
          <a:r>
            <a:rPr lang="zh-CN" altLang="en-US" dirty="0"/>
            <a:t>第三章 房地产估价对象及其描述</a:t>
          </a:r>
        </a:p>
      </dgm:t>
    </dgm:pt>
    <dgm:pt modelId="{725FA052-DAF7-D244-8F6A-25BC213FEB8C}" type="parTrans" cxnId="{A0E59CBC-56FC-A54F-98B7-CD13ED313FB7}">
      <dgm:prSet/>
      <dgm:spPr/>
      <dgm:t>
        <a:bodyPr/>
        <a:lstStyle/>
        <a:p>
          <a:endParaRPr lang="zh-CN" altLang="en-US"/>
        </a:p>
      </dgm:t>
    </dgm:pt>
    <dgm:pt modelId="{243F39BB-549B-A347-91B5-5C0CE39E62EC}" type="sibTrans" cxnId="{A0E59CBC-56FC-A54F-98B7-CD13ED313FB7}">
      <dgm:prSet/>
      <dgm:spPr/>
      <dgm:t>
        <a:bodyPr/>
        <a:lstStyle/>
        <a:p>
          <a:endParaRPr lang="zh-CN" altLang="en-US"/>
        </a:p>
      </dgm:t>
    </dgm:pt>
    <dgm:pt modelId="{9199E35B-0905-3141-BD93-EB0095E39E79}">
      <dgm:prSet phldrT="[文本]"/>
      <dgm:spPr/>
      <dgm:t>
        <a:bodyPr/>
        <a:lstStyle/>
        <a:p>
          <a:r>
            <a:rPr lang="zh-CN" altLang="en-US" dirty="0"/>
            <a:t>第四章 房地产价格和价值概述</a:t>
          </a:r>
        </a:p>
      </dgm:t>
    </dgm:pt>
    <dgm:pt modelId="{92A85800-E51A-DD48-86C5-481E4BF50139}" type="parTrans" cxnId="{F258A121-09B2-0244-B2E9-0C463A4A95BA}">
      <dgm:prSet/>
      <dgm:spPr/>
      <dgm:t>
        <a:bodyPr/>
        <a:lstStyle/>
        <a:p>
          <a:endParaRPr lang="zh-CN" altLang="en-US"/>
        </a:p>
      </dgm:t>
    </dgm:pt>
    <dgm:pt modelId="{11171478-12A3-944A-AFCE-1B37B35A375B}" type="sibTrans" cxnId="{F258A121-09B2-0244-B2E9-0C463A4A95BA}">
      <dgm:prSet/>
      <dgm:spPr/>
      <dgm:t>
        <a:bodyPr/>
        <a:lstStyle/>
        <a:p>
          <a:endParaRPr lang="zh-CN" altLang="en-US"/>
        </a:p>
      </dgm:t>
    </dgm:pt>
    <dgm:pt modelId="{BB3FF464-E5AD-2A4F-8D4A-2B5B50C3C360}">
      <dgm:prSet phldrT="[文本]"/>
      <dgm:spPr/>
      <dgm:t>
        <a:bodyPr/>
        <a:lstStyle/>
        <a:p>
          <a:r>
            <a:rPr lang="zh-CN" altLang="en-US" dirty="0"/>
            <a:t>第五章 房地产价格和价值影响因素</a:t>
          </a:r>
        </a:p>
      </dgm:t>
    </dgm:pt>
    <dgm:pt modelId="{50182FA7-F74C-C24F-B4AF-2AF7E1990A90}" type="parTrans" cxnId="{DA05A38F-5F8E-0F4B-95A6-7F18F0413374}">
      <dgm:prSet/>
      <dgm:spPr/>
      <dgm:t>
        <a:bodyPr/>
        <a:lstStyle/>
        <a:p>
          <a:endParaRPr lang="zh-CN" altLang="en-US"/>
        </a:p>
      </dgm:t>
    </dgm:pt>
    <dgm:pt modelId="{3F737418-53B3-164A-83B8-44C5F9D60A4B}" type="sibTrans" cxnId="{DA05A38F-5F8E-0F4B-95A6-7F18F0413374}">
      <dgm:prSet/>
      <dgm:spPr/>
      <dgm:t>
        <a:bodyPr/>
        <a:lstStyle/>
        <a:p>
          <a:endParaRPr lang="zh-CN" altLang="en-US"/>
        </a:p>
      </dgm:t>
    </dgm:pt>
    <dgm:pt modelId="{457318A0-46EC-CA4A-8FAF-FEA9EC335179}">
      <dgm:prSet phldrT="[文本]"/>
      <dgm:spPr/>
      <dgm:t>
        <a:bodyPr/>
        <a:lstStyle/>
        <a:p>
          <a:r>
            <a:rPr lang="zh-CN" altLang="en-US" dirty="0"/>
            <a:t>第六章 房地产估价原则</a:t>
          </a:r>
        </a:p>
      </dgm:t>
    </dgm:pt>
    <dgm:pt modelId="{2F59DFE8-41FD-0948-B912-BDD47170B070}" type="parTrans" cxnId="{B6BFDFD4-8643-6A4D-9966-52471040778F}">
      <dgm:prSet/>
      <dgm:spPr/>
      <dgm:t>
        <a:bodyPr/>
        <a:lstStyle/>
        <a:p>
          <a:endParaRPr lang="zh-CN" altLang="en-US"/>
        </a:p>
      </dgm:t>
    </dgm:pt>
    <dgm:pt modelId="{7EB9A58B-5E10-644D-B51D-2BB7DAB97BAC}" type="sibTrans" cxnId="{B6BFDFD4-8643-6A4D-9966-52471040778F}">
      <dgm:prSet/>
      <dgm:spPr/>
      <dgm:t>
        <a:bodyPr/>
        <a:lstStyle/>
        <a:p>
          <a:endParaRPr lang="zh-CN" altLang="en-US"/>
        </a:p>
      </dgm:t>
    </dgm:pt>
    <dgm:pt modelId="{C7D92C29-6B41-BE4A-A92C-E2A19CCE1DB6}">
      <dgm:prSet phldrT="[文本]"/>
      <dgm:spPr/>
      <dgm:t>
        <a:bodyPr/>
        <a:lstStyle/>
        <a:p>
          <a:r>
            <a:rPr lang="zh-CN" altLang="en-US" dirty="0"/>
            <a:t>第七章  比较法及其运用</a:t>
          </a:r>
        </a:p>
      </dgm:t>
    </dgm:pt>
    <dgm:pt modelId="{18B33E71-4A75-9C47-A589-4CA2D981F7D4}" type="parTrans" cxnId="{6CB896F2-5ECF-4F4B-9DBD-260076FA8AA5}">
      <dgm:prSet/>
      <dgm:spPr/>
      <dgm:t>
        <a:bodyPr/>
        <a:lstStyle/>
        <a:p>
          <a:endParaRPr lang="zh-CN" altLang="en-US"/>
        </a:p>
      </dgm:t>
    </dgm:pt>
    <dgm:pt modelId="{40278AE0-3A27-0543-884D-C34E96DC6369}" type="sibTrans" cxnId="{6CB896F2-5ECF-4F4B-9DBD-260076FA8AA5}">
      <dgm:prSet/>
      <dgm:spPr/>
      <dgm:t>
        <a:bodyPr/>
        <a:lstStyle/>
        <a:p>
          <a:endParaRPr lang="zh-CN" altLang="en-US"/>
        </a:p>
      </dgm:t>
    </dgm:pt>
    <dgm:pt modelId="{78F453EB-072A-8C4A-8D51-73090D775876}">
      <dgm:prSet phldrT="[文本]"/>
      <dgm:spPr/>
      <dgm:t>
        <a:bodyPr/>
        <a:lstStyle/>
        <a:p>
          <a:r>
            <a:rPr lang="zh-CN" altLang="en-US" dirty="0"/>
            <a:t>第八章 收益法及其运用</a:t>
          </a:r>
        </a:p>
      </dgm:t>
    </dgm:pt>
    <dgm:pt modelId="{98933259-A163-B54C-8D37-A017337CCEAF}" type="parTrans" cxnId="{B2CB1367-935F-044D-897E-14FD4BEB0AE2}">
      <dgm:prSet/>
      <dgm:spPr/>
      <dgm:t>
        <a:bodyPr/>
        <a:lstStyle/>
        <a:p>
          <a:endParaRPr lang="zh-CN" altLang="en-US"/>
        </a:p>
      </dgm:t>
    </dgm:pt>
    <dgm:pt modelId="{DB355F77-635A-9B4C-A454-5E90E58D3822}" type="sibTrans" cxnId="{B2CB1367-935F-044D-897E-14FD4BEB0AE2}">
      <dgm:prSet/>
      <dgm:spPr/>
      <dgm:t>
        <a:bodyPr/>
        <a:lstStyle/>
        <a:p>
          <a:endParaRPr lang="zh-CN" altLang="en-US"/>
        </a:p>
      </dgm:t>
    </dgm:pt>
    <dgm:pt modelId="{061EFC4D-CD30-814B-9922-62E8E5F28405}">
      <dgm:prSet phldrT="[文本]"/>
      <dgm:spPr/>
      <dgm:t>
        <a:bodyPr/>
        <a:lstStyle/>
        <a:p>
          <a:r>
            <a:rPr lang="zh-CN" altLang="en-US" dirty="0"/>
            <a:t>第九章 成本法及其运用 </a:t>
          </a:r>
        </a:p>
      </dgm:t>
    </dgm:pt>
    <dgm:pt modelId="{3C3F2F98-7685-094B-AFAE-2C8E0E0657DC}" type="parTrans" cxnId="{0DE378D8-FCA9-2940-B2C7-12AE6EDFA6A5}">
      <dgm:prSet/>
      <dgm:spPr/>
      <dgm:t>
        <a:bodyPr/>
        <a:lstStyle/>
        <a:p>
          <a:endParaRPr lang="zh-CN" altLang="en-US"/>
        </a:p>
      </dgm:t>
    </dgm:pt>
    <dgm:pt modelId="{B0106185-C5B6-A34E-8C9E-18508DA440ED}" type="sibTrans" cxnId="{0DE378D8-FCA9-2940-B2C7-12AE6EDFA6A5}">
      <dgm:prSet/>
      <dgm:spPr/>
      <dgm:t>
        <a:bodyPr/>
        <a:lstStyle/>
        <a:p>
          <a:endParaRPr lang="zh-CN" altLang="en-US"/>
        </a:p>
      </dgm:t>
    </dgm:pt>
    <dgm:pt modelId="{1A0B50F6-85EB-2E49-8CEE-E111A6EBE421}">
      <dgm:prSet phldrT="[文本]"/>
      <dgm:spPr/>
      <dgm:t>
        <a:bodyPr/>
        <a:lstStyle/>
        <a:p>
          <a:r>
            <a:rPr lang="zh-CN" altLang="en-US" dirty="0"/>
            <a:t>第十章假设开发法及其运用</a:t>
          </a:r>
        </a:p>
      </dgm:t>
    </dgm:pt>
    <dgm:pt modelId="{4F841051-5FD1-7446-8A20-162B86D7BF2C}" type="parTrans" cxnId="{6A598174-3F2F-B042-B8D7-F08ACBD8A1F2}">
      <dgm:prSet/>
      <dgm:spPr/>
      <dgm:t>
        <a:bodyPr/>
        <a:lstStyle/>
        <a:p>
          <a:endParaRPr lang="zh-CN" altLang="en-US"/>
        </a:p>
      </dgm:t>
    </dgm:pt>
    <dgm:pt modelId="{8D404E59-EC0C-2643-A4EE-17D80CEDC377}" type="sibTrans" cxnId="{6A598174-3F2F-B042-B8D7-F08ACBD8A1F2}">
      <dgm:prSet/>
      <dgm:spPr/>
      <dgm:t>
        <a:bodyPr/>
        <a:lstStyle/>
        <a:p>
          <a:endParaRPr lang="zh-CN" altLang="en-US"/>
        </a:p>
      </dgm:t>
    </dgm:pt>
    <dgm:pt modelId="{B673B135-D3F4-5E4C-884D-04F2895889A2}">
      <dgm:prSet phldrT="[文本]"/>
      <dgm:spPr/>
      <dgm:t>
        <a:bodyPr/>
        <a:lstStyle/>
        <a:p>
          <a:r>
            <a:rPr lang="zh-CN" altLang="en-US" dirty="0"/>
            <a:t>第十一章 其他估价方法及其运用</a:t>
          </a:r>
        </a:p>
      </dgm:t>
    </dgm:pt>
    <dgm:pt modelId="{437DFD29-7A19-DC49-AB37-51F4FFB4444C}" type="parTrans" cxnId="{266EE532-F8D6-D84B-B53E-208273C8BAAA}">
      <dgm:prSet/>
      <dgm:spPr/>
      <dgm:t>
        <a:bodyPr/>
        <a:lstStyle/>
        <a:p>
          <a:endParaRPr lang="zh-CN" altLang="en-US"/>
        </a:p>
      </dgm:t>
    </dgm:pt>
    <dgm:pt modelId="{DBC0AC85-CAB7-B340-933D-7ED4DC30B30E}" type="sibTrans" cxnId="{266EE532-F8D6-D84B-B53E-208273C8BAAA}">
      <dgm:prSet/>
      <dgm:spPr/>
      <dgm:t>
        <a:bodyPr/>
        <a:lstStyle/>
        <a:p>
          <a:endParaRPr lang="zh-CN" altLang="en-US"/>
        </a:p>
      </dgm:t>
    </dgm:pt>
    <dgm:pt modelId="{75DF04E9-1346-8A4D-B300-52723CFD92EB}">
      <dgm:prSet phldrT="[文本]"/>
      <dgm:spPr/>
      <dgm:t>
        <a:bodyPr/>
        <a:lstStyle/>
        <a:p>
          <a:r>
            <a:rPr lang="zh-CN" altLang="en-US" dirty="0"/>
            <a:t>第十二章 房地产估价程序</a:t>
          </a:r>
        </a:p>
      </dgm:t>
    </dgm:pt>
    <dgm:pt modelId="{4E575315-0B6F-A044-A788-C2E2DC66960A}" type="parTrans" cxnId="{33E4A57F-1CB1-AA44-AB4A-FA17DCD6A67C}">
      <dgm:prSet/>
      <dgm:spPr/>
      <dgm:t>
        <a:bodyPr/>
        <a:lstStyle/>
        <a:p>
          <a:endParaRPr lang="zh-CN" altLang="en-US"/>
        </a:p>
      </dgm:t>
    </dgm:pt>
    <dgm:pt modelId="{67F4DF63-7CEB-BF4C-90BE-9F58F130A1E7}" type="sibTrans" cxnId="{33E4A57F-1CB1-AA44-AB4A-FA17DCD6A67C}">
      <dgm:prSet/>
      <dgm:spPr/>
      <dgm:t>
        <a:bodyPr/>
        <a:lstStyle/>
        <a:p>
          <a:endParaRPr lang="zh-CN" altLang="en-US"/>
        </a:p>
      </dgm:t>
    </dgm:pt>
    <dgm:pt modelId="{377CA39A-C85D-094B-9A8C-7C38C4A3C0A7}" type="pres">
      <dgm:prSet presAssocID="{28D8B2FE-FE5C-B449-8C6C-5C9232D9E304}" presName="vert0" presStyleCnt="0">
        <dgm:presLayoutVars>
          <dgm:dir/>
          <dgm:animOne val="branch"/>
          <dgm:animLvl val="lvl"/>
        </dgm:presLayoutVars>
      </dgm:prSet>
      <dgm:spPr/>
    </dgm:pt>
    <dgm:pt modelId="{93B27870-E70B-1245-8832-73494DAE0A90}" type="pres">
      <dgm:prSet presAssocID="{FC124B5C-3CA6-984C-AF03-601EFA0AF910}" presName="thickLine" presStyleLbl="alignNode1" presStyleIdx="0" presStyleCnt="12"/>
      <dgm:spPr/>
    </dgm:pt>
    <dgm:pt modelId="{197C4497-9118-5B49-ACDA-89B394E5FC76}" type="pres">
      <dgm:prSet presAssocID="{FC124B5C-3CA6-984C-AF03-601EFA0AF910}" presName="horz1" presStyleCnt="0"/>
      <dgm:spPr/>
    </dgm:pt>
    <dgm:pt modelId="{2900743C-A9CC-9741-AEF9-0C4D0B766BE7}" type="pres">
      <dgm:prSet presAssocID="{FC124B5C-3CA6-984C-AF03-601EFA0AF910}" presName="tx1" presStyleLbl="revTx" presStyleIdx="0" presStyleCnt="12"/>
      <dgm:spPr/>
    </dgm:pt>
    <dgm:pt modelId="{03AD0B1B-FEF8-3747-B721-49D341982055}" type="pres">
      <dgm:prSet presAssocID="{FC124B5C-3CA6-984C-AF03-601EFA0AF910}" presName="vert1" presStyleCnt="0"/>
      <dgm:spPr/>
    </dgm:pt>
    <dgm:pt modelId="{FD374EB4-5EBC-F442-B7B0-EAD8DDC9A52E}" type="pres">
      <dgm:prSet presAssocID="{3811F317-FAE8-6648-9590-9224DD1A51BD}" presName="thickLine" presStyleLbl="alignNode1" presStyleIdx="1" presStyleCnt="12"/>
      <dgm:spPr/>
    </dgm:pt>
    <dgm:pt modelId="{73E804EA-21FE-494F-B65A-0B1D118524FF}" type="pres">
      <dgm:prSet presAssocID="{3811F317-FAE8-6648-9590-9224DD1A51BD}" presName="horz1" presStyleCnt="0"/>
      <dgm:spPr/>
    </dgm:pt>
    <dgm:pt modelId="{29B8AAF9-1339-374A-BF38-7A67E13C724C}" type="pres">
      <dgm:prSet presAssocID="{3811F317-FAE8-6648-9590-9224DD1A51BD}" presName="tx1" presStyleLbl="revTx" presStyleIdx="1" presStyleCnt="12"/>
      <dgm:spPr/>
    </dgm:pt>
    <dgm:pt modelId="{8366A095-30A3-FF46-9F28-0717E094AE01}" type="pres">
      <dgm:prSet presAssocID="{3811F317-FAE8-6648-9590-9224DD1A51BD}" presName="vert1" presStyleCnt="0"/>
      <dgm:spPr/>
    </dgm:pt>
    <dgm:pt modelId="{D7FBF240-0703-4E41-86E7-B39ECEC7D63B}" type="pres">
      <dgm:prSet presAssocID="{3B81C0E9-BBEB-674D-AFB5-1FAB5B654A23}" presName="thickLine" presStyleLbl="alignNode1" presStyleIdx="2" presStyleCnt="12"/>
      <dgm:spPr/>
    </dgm:pt>
    <dgm:pt modelId="{B8B2FF93-B6BF-B441-8874-C6FE63B8BD88}" type="pres">
      <dgm:prSet presAssocID="{3B81C0E9-BBEB-674D-AFB5-1FAB5B654A23}" presName="horz1" presStyleCnt="0"/>
      <dgm:spPr/>
    </dgm:pt>
    <dgm:pt modelId="{5FCB73F1-6CC8-6F44-B2EE-37AF4CDB1D8A}" type="pres">
      <dgm:prSet presAssocID="{3B81C0E9-BBEB-674D-AFB5-1FAB5B654A23}" presName="tx1" presStyleLbl="revTx" presStyleIdx="2" presStyleCnt="12"/>
      <dgm:spPr/>
    </dgm:pt>
    <dgm:pt modelId="{53B95D79-EB71-3C41-A4E8-5D862181199B}" type="pres">
      <dgm:prSet presAssocID="{3B81C0E9-BBEB-674D-AFB5-1FAB5B654A23}" presName="vert1" presStyleCnt="0"/>
      <dgm:spPr/>
    </dgm:pt>
    <dgm:pt modelId="{92C023BF-0051-384F-B548-5C82C60D58AE}" type="pres">
      <dgm:prSet presAssocID="{9199E35B-0905-3141-BD93-EB0095E39E79}" presName="thickLine" presStyleLbl="alignNode1" presStyleIdx="3" presStyleCnt="12"/>
      <dgm:spPr/>
    </dgm:pt>
    <dgm:pt modelId="{F6E6DD3B-A1CE-CE46-907D-C959EAAEBD8A}" type="pres">
      <dgm:prSet presAssocID="{9199E35B-0905-3141-BD93-EB0095E39E79}" presName="horz1" presStyleCnt="0"/>
      <dgm:spPr/>
    </dgm:pt>
    <dgm:pt modelId="{0ABA917E-379F-8A41-92F6-74B937206794}" type="pres">
      <dgm:prSet presAssocID="{9199E35B-0905-3141-BD93-EB0095E39E79}" presName="tx1" presStyleLbl="revTx" presStyleIdx="3" presStyleCnt="12"/>
      <dgm:spPr/>
    </dgm:pt>
    <dgm:pt modelId="{775E19F6-DE1F-C04F-8253-15207DAF3EA3}" type="pres">
      <dgm:prSet presAssocID="{9199E35B-0905-3141-BD93-EB0095E39E79}" presName="vert1" presStyleCnt="0"/>
      <dgm:spPr/>
    </dgm:pt>
    <dgm:pt modelId="{3E74363A-0132-164C-BCEF-8B0AD532224F}" type="pres">
      <dgm:prSet presAssocID="{BB3FF464-E5AD-2A4F-8D4A-2B5B50C3C360}" presName="thickLine" presStyleLbl="alignNode1" presStyleIdx="4" presStyleCnt="12"/>
      <dgm:spPr/>
    </dgm:pt>
    <dgm:pt modelId="{331BCD37-3EC6-B04F-AAA0-D47211ACDA48}" type="pres">
      <dgm:prSet presAssocID="{BB3FF464-E5AD-2A4F-8D4A-2B5B50C3C360}" presName="horz1" presStyleCnt="0"/>
      <dgm:spPr/>
    </dgm:pt>
    <dgm:pt modelId="{EDAE50FF-D89A-764F-88E2-8F2C56B69652}" type="pres">
      <dgm:prSet presAssocID="{BB3FF464-E5AD-2A4F-8D4A-2B5B50C3C360}" presName="tx1" presStyleLbl="revTx" presStyleIdx="4" presStyleCnt="12"/>
      <dgm:spPr/>
    </dgm:pt>
    <dgm:pt modelId="{E797ED44-7EC2-D048-AC11-D3777C0B2990}" type="pres">
      <dgm:prSet presAssocID="{BB3FF464-E5AD-2A4F-8D4A-2B5B50C3C360}" presName="vert1" presStyleCnt="0"/>
      <dgm:spPr/>
    </dgm:pt>
    <dgm:pt modelId="{B6096D30-040F-B149-9043-40619DB0FE3B}" type="pres">
      <dgm:prSet presAssocID="{457318A0-46EC-CA4A-8FAF-FEA9EC335179}" presName="thickLine" presStyleLbl="alignNode1" presStyleIdx="5" presStyleCnt="12"/>
      <dgm:spPr/>
    </dgm:pt>
    <dgm:pt modelId="{4D565886-4AC0-1746-9A8C-AF38E7A207FD}" type="pres">
      <dgm:prSet presAssocID="{457318A0-46EC-CA4A-8FAF-FEA9EC335179}" presName="horz1" presStyleCnt="0"/>
      <dgm:spPr/>
    </dgm:pt>
    <dgm:pt modelId="{E534F6E6-1056-A44F-9AE9-BA2060F6C805}" type="pres">
      <dgm:prSet presAssocID="{457318A0-46EC-CA4A-8FAF-FEA9EC335179}" presName="tx1" presStyleLbl="revTx" presStyleIdx="5" presStyleCnt="12"/>
      <dgm:spPr/>
    </dgm:pt>
    <dgm:pt modelId="{1A782515-816E-BF48-9EAF-53A486AE1565}" type="pres">
      <dgm:prSet presAssocID="{457318A0-46EC-CA4A-8FAF-FEA9EC335179}" presName="vert1" presStyleCnt="0"/>
      <dgm:spPr/>
    </dgm:pt>
    <dgm:pt modelId="{D47927BF-A815-F540-80F2-CF02AD495596}" type="pres">
      <dgm:prSet presAssocID="{C7D92C29-6B41-BE4A-A92C-E2A19CCE1DB6}" presName="thickLine" presStyleLbl="alignNode1" presStyleIdx="6" presStyleCnt="12"/>
      <dgm:spPr/>
    </dgm:pt>
    <dgm:pt modelId="{E2CBE0CA-7B34-7743-B067-1D5D67001705}" type="pres">
      <dgm:prSet presAssocID="{C7D92C29-6B41-BE4A-A92C-E2A19CCE1DB6}" presName="horz1" presStyleCnt="0"/>
      <dgm:spPr/>
    </dgm:pt>
    <dgm:pt modelId="{1E09D647-20BA-D84D-AEA5-ED0B0D952027}" type="pres">
      <dgm:prSet presAssocID="{C7D92C29-6B41-BE4A-A92C-E2A19CCE1DB6}" presName="tx1" presStyleLbl="revTx" presStyleIdx="6" presStyleCnt="12"/>
      <dgm:spPr/>
    </dgm:pt>
    <dgm:pt modelId="{68B28806-CE03-5C44-ADFD-63496C371C8A}" type="pres">
      <dgm:prSet presAssocID="{C7D92C29-6B41-BE4A-A92C-E2A19CCE1DB6}" presName="vert1" presStyleCnt="0"/>
      <dgm:spPr/>
    </dgm:pt>
    <dgm:pt modelId="{6B91A9DB-A31E-C140-BB4B-D8289BF5D6F4}" type="pres">
      <dgm:prSet presAssocID="{78F453EB-072A-8C4A-8D51-73090D775876}" presName="thickLine" presStyleLbl="alignNode1" presStyleIdx="7" presStyleCnt="12"/>
      <dgm:spPr/>
    </dgm:pt>
    <dgm:pt modelId="{BCEE9911-EF97-EF47-8870-504A26050155}" type="pres">
      <dgm:prSet presAssocID="{78F453EB-072A-8C4A-8D51-73090D775876}" presName="horz1" presStyleCnt="0"/>
      <dgm:spPr/>
    </dgm:pt>
    <dgm:pt modelId="{3CE86B8D-A198-0141-AB34-98F458AA191F}" type="pres">
      <dgm:prSet presAssocID="{78F453EB-072A-8C4A-8D51-73090D775876}" presName="tx1" presStyleLbl="revTx" presStyleIdx="7" presStyleCnt="12"/>
      <dgm:spPr/>
    </dgm:pt>
    <dgm:pt modelId="{66ACCC39-AD4F-4643-9C89-C9AE9601D0BA}" type="pres">
      <dgm:prSet presAssocID="{78F453EB-072A-8C4A-8D51-73090D775876}" presName="vert1" presStyleCnt="0"/>
      <dgm:spPr/>
    </dgm:pt>
    <dgm:pt modelId="{EECCE673-44A9-3745-BC88-C84BE15D8C1F}" type="pres">
      <dgm:prSet presAssocID="{061EFC4D-CD30-814B-9922-62E8E5F28405}" presName="thickLine" presStyleLbl="alignNode1" presStyleIdx="8" presStyleCnt="12"/>
      <dgm:spPr/>
    </dgm:pt>
    <dgm:pt modelId="{C95381D8-53F2-CB49-8533-36F34C3E9F68}" type="pres">
      <dgm:prSet presAssocID="{061EFC4D-CD30-814B-9922-62E8E5F28405}" presName="horz1" presStyleCnt="0"/>
      <dgm:spPr/>
    </dgm:pt>
    <dgm:pt modelId="{4C29CBA1-10F4-3B4B-BEEF-1A36E9F9A1F3}" type="pres">
      <dgm:prSet presAssocID="{061EFC4D-CD30-814B-9922-62E8E5F28405}" presName="tx1" presStyleLbl="revTx" presStyleIdx="8" presStyleCnt="12"/>
      <dgm:spPr/>
    </dgm:pt>
    <dgm:pt modelId="{784D17D9-A81B-0143-AE4B-8833CEB2B08A}" type="pres">
      <dgm:prSet presAssocID="{061EFC4D-CD30-814B-9922-62E8E5F28405}" presName="vert1" presStyleCnt="0"/>
      <dgm:spPr/>
    </dgm:pt>
    <dgm:pt modelId="{272839F1-477D-5D47-BD8A-7C8DD1760E5F}" type="pres">
      <dgm:prSet presAssocID="{1A0B50F6-85EB-2E49-8CEE-E111A6EBE421}" presName="thickLine" presStyleLbl="alignNode1" presStyleIdx="9" presStyleCnt="12"/>
      <dgm:spPr/>
    </dgm:pt>
    <dgm:pt modelId="{952A8800-AEF4-5A44-9B6E-0C739C193687}" type="pres">
      <dgm:prSet presAssocID="{1A0B50F6-85EB-2E49-8CEE-E111A6EBE421}" presName="horz1" presStyleCnt="0"/>
      <dgm:spPr/>
    </dgm:pt>
    <dgm:pt modelId="{C2861CC1-A225-8242-AEC1-4FCB88CEB33E}" type="pres">
      <dgm:prSet presAssocID="{1A0B50F6-85EB-2E49-8CEE-E111A6EBE421}" presName="tx1" presStyleLbl="revTx" presStyleIdx="9" presStyleCnt="12"/>
      <dgm:spPr/>
    </dgm:pt>
    <dgm:pt modelId="{3B8CB498-98E7-2545-BCF7-B53B99E68A44}" type="pres">
      <dgm:prSet presAssocID="{1A0B50F6-85EB-2E49-8CEE-E111A6EBE421}" presName="vert1" presStyleCnt="0"/>
      <dgm:spPr/>
    </dgm:pt>
    <dgm:pt modelId="{1B6E3B29-5BE0-5942-9315-CFF81CFCB8B5}" type="pres">
      <dgm:prSet presAssocID="{B673B135-D3F4-5E4C-884D-04F2895889A2}" presName="thickLine" presStyleLbl="alignNode1" presStyleIdx="10" presStyleCnt="12"/>
      <dgm:spPr/>
    </dgm:pt>
    <dgm:pt modelId="{289B0059-D28A-1343-AA4E-151B342FABDF}" type="pres">
      <dgm:prSet presAssocID="{B673B135-D3F4-5E4C-884D-04F2895889A2}" presName="horz1" presStyleCnt="0"/>
      <dgm:spPr/>
    </dgm:pt>
    <dgm:pt modelId="{30DF84C2-7F5E-D84C-B3B4-46B37C5A00A3}" type="pres">
      <dgm:prSet presAssocID="{B673B135-D3F4-5E4C-884D-04F2895889A2}" presName="tx1" presStyleLbl="revTx" presStyleIdx="10" presStyleCnt="12"/>
      <dgm:spPr/>
    </dgm:pt>
    <dgm:pt modelId="{E438A4BE-2B21-BD41-9632-DA2270E12692}" type="pres">
      <dgm:prSet presAssocID="{B673B135-D3F4-5E4C-884D-04F2895889A2}" presName="vert1" presStyleCnt="0"/>
      <dgm:spPr/>
    </dgm:pt>
    <dgm:pt modelId="{4A3D3E31-0F39-E941-942C-B82C16343AD8}" type="pres">
      <dgm:prSet presAssocID="{75DF04E9-1346-8A4D-B300-52723CFD92EB}" presName="thickLine" presStyleLbl="alignNode1" presStyleIdx="11" presStyleCnt="12"/>
      <dgm:spPr/>
    </dgm:pt>
    <dgm:pt modelId="{85BE04C6-8D3E-704D-952D-3FC2A00060CC}" type="pres">
      <dgm:prSet presAssocID="{75DF04E9-1346-8A4D-B300-52723CFD92EB}" presName="horz1" presStyleCnt="0"/>
      <dgm:spPr/>
    </dgm:pt>
    <dgm:pt modelId="{F3FB6D90-AB49-FC40-A973-C3E4B2B63627}" type="pres">
      <dgm:prSet presAssocID="{75DF04E9-1346-8A4D-B300-52723CFD92EB}" presName="tx1" presStyleLbl="revTx" presStyleIdx="11" presStyleCnt="12"/>
      <dgm:spPr/>
    </dgm:pt>
    <dgm:pt modelId="{B6EEC7CA-09AD-5B46-A967-C727309FEEB8}" type="pres">
      <dgm:prSet presAssocID="{75DF04E9-1346-8A4D-B300-52723CFD92EB}" presName="vert1" presStyleCnt="0"/>
      <dgm:spPr/>
    </dgm:pt>
  </dgm:ptLst>
  <dgm:cxnLst>
    <dgm:cxn modelId="{F258A121-09B2-0244-B2E9-0C463A4A95BA}" srcId="{28D8B2FE-FE5C-B449-8C6C-5C9232D9E304}" destId="{9199E35B-0905-3141-BD93-EB0095E39E79}" srcOrd="3" destOrd="0" parTransId="{92A85800-E51A-DD48-86C5-481E4BF50139}" sibTransId="{11171478-12A3-944A-AFCE-1B37B35A375B}"/>
    <dgm:cxn modelId="{BF8DE12A-C6B6-244C-9B5F-D5D9623C8570}" type="presOf" srcId="{1A0B50F6-85EB-2E49-8CEE-E111A6EBE421}" destId="{C2861CC1-A225-8242-AEC1-4FCB88CEB33E}" srcOrd="0" destOrd="0" presId="urn:microsoft.com/office/officeart/2008/layout/LinedList"/>
    <dgm:cxn modelId="{266EE532-F8D6-D84B-B53E-208273C8BAAA}" srcId="{28D8B2FE-FE5C-B449-8C6C-5C9232D9E304}" destId="{B673B135-D3F4-5E4C-884D-04F2895889A2}" srcOrd="10" destOrd="0" parTransId="{437DFD29-7A19-DC49-AB37-51F4FFB4444C}" sibTransId="{DBC0AC85-CAB7-B340-933D-7ED4DC30B30E}"/>
    <dgm:cxn modelId="{CA82FC47-E547-204D-BA22-43B874AD10CE}" srcId="{28D8B2FE-FE5C-B449-8C6C-5C9232D9E304}" destId="{FC124B5C-3CA6-984C-AF03-601EFA0AF910}" srcOrd="0" destOrd="0" parTransId="{2A450020-000B-9542-83AB-B722476943F9}" sibTransId="{76B15A65-90C4-BC46-B237-7A6C6EEC3704}"/>
    <dgm:cxn modelId="{9DBBD549-1600-374F-8B41-344FD1CF9EEE}" type="presOf" srcId="{75DF04E9-1346-8A4D-B300-52723CFD92EB}" destId="{F3FB6D90-AB49-FC40-A973-C3E4B2B63627}" srcOrd="0" destOrd="0" presId="urn:microsoft.com/office/officeart/2008/layout/LinedList"/>
    <dgm:cxn modelId="{C0B9C854-016D-A747-99B6-2BA020D61362}" type="presOf" srcId="{3B81C0E9-BBEB-674D-AFB5-1FAB5B654A23}" destId="{5FCB73F1-6CC8-6F44-B2EE-37AF4CDB1D8A}" srcOrd="0" destOrd="0" presId="urn:microsoft.com/office/officeart/2008/layout/LinedList"/>
    <dgm:cxn modelId="{A3332260-1E2F-F448-870F-475F51713F8F}" type="presOf" srcId="{78F453EB-072A-8C4A-8D51-73090D775876}" destId="{3CE86B8D-A198-0141-AB34-98F458AA191F}" srcOrd="0" destOrd="0" presId="urn:microsoft.com/office/officeart/2008/layout/LinedList"/>
    <dgm:cxn modelId="{B2CB1367-935F-044D-897E-14FD4BEB0AE2}" srcId="{28D8B2FE-FE5C-B449-8C6C-5C9232D9E304}" destId="{78F453EB-072A-8C4A-8D51-73090D775876}" srcOrd="7" destOrd="0" parTransId="{98933259-A163-B54C-8D37-A017337CCEAF}" sibTransId="{DB355F77-635A-9B4C-A454-5E90E58D3822}"/>
    <dgm:cxn modelId="{8D384469-15E6-2340-A8F4-B7BEFB464940}" type="presOf" srcId="{28D8B2FE-FE5C-B449-8C6C-5C9232D9E304}" destId="{377CA39A-C85D-094B-9A8C-7C38C4A3C0A7}" srcOrd="0" destOrd="0" presId="urn:microsoft.com/office/officeart/2008/layout/LinedList"/>
    <dgm:cxn modelId="{E79C336E-4E1D-3B4B-8826-98A2FAB4756A}" type="presOf" srcId="{FC124B5C-3CA6-984C-AF03-601EFA0AF910}" destId="{2900743C-A9CC-9741-AEF9-0C4D0B766BE7}" srcOrd="0" destOrd="0" presId="urn:microsoft.com/office/officeart/2008/layout/LinedList"/>
    <dgm:cxn modelId="{6A598174-3F2F-B042-B8D7-F08ACBD8A1F2}" srcId="{28D8B2FE-FE5C-B449-8C6C-5C9232D9E304}" destId="{1A0B50F6-85EB-2E49-8CEE-E111A6EBE421}" srcOrd="9" destOrd="0" parTransId="{4F841051-5FD1-7446-8A20-162B86D7BF2C}" sibTransId="{8D404E59-EC0C-2643-A4EE-17D80CEDC377}"/>
    <dgm:cxn modelId="{33E4A57F-1CB1-AA44-AB4A-FA17DCD6A67C}" srcId="{28D8B2FE-FE5C-B449-8C6C-5C9232D9E304}" destId="{75DF04E9-1346-8A4D-B300-52723CFD92EB}" srcOrd="11" destOrd="0" parTransId="{4E575315-0B6F-A044-A788-C2E2DC66960A}" sibTransId="{67F4DF63-7CEB-BF4C-90BE-9F58F130A1E7}"/>
    <dgm:cxn modelId="{DA05A38F-5F8E-0F4B-95A6-7F18F0413374}" srcId="{28D8B2FE-FE5C-B449-8C6C-5C9232D9E304}" destId="{BB3FF464-E5AD-2A4F-8D4A-2B5B50C3C360}" srcOrd="4" destOrd="0" parTransId="{50182FA7-F74C-C24F-B4AF-2AF7E1990A90}" sibTransId="{3F737418-53B3-164A-83B8-44C5F9D60A4B}"/>
    <dgm:cxn modelId="{D1DD32A5-47B0-044C-9F9E-41BF27E05FE3}" type="presOf" srcId="{3811F317-FAE8-6648-9590-9224DD1A51BD}" destId="{29B8AAF9-1339-374A-BF38-7A67E13C724C}" srcOrd="0" destOrd="0" presId="urn:microsoft.com/office/officeart/2008/layout/LinedList"/>
    <dgm:cxn modelId="{3B1C3EB4-BC5E-2747-829B-D100CCBE92E6}" type="presOf" srcId="{C7D92C29-6B41-BE4A-A92C-E2A19CCE1DB6}" destId="{1E09D647-20BA-D84D-AEA5-ED0B0D952027}" srcOrd="0" destOrd="0" presId="urn:microsoft.com/office/officeart/2008/layout/LinedList"/>
    <dgm:cxn modelId="{DE140EBC-1DA8-2543-9462-9BE3600AAF40}" type="presOf" srcId="{061EFC4D-CD30-814B-9922-62E8E5F28405}" destId="{4C29CBA1-10F4-3B4B-BEEF-1A36E9F9A1F3}" srcOrd="0" destOrd="0" presId="urn:microsoft.com/office/officeart/2008/layout/LinedList"/>
    <dgm:cxn modelId="{A0E59CBC-56FC-A54F-98B7-CD13ED313FB7}" srcId="{28D8B2FE-FE5C-B449-8C6C-5C9232D9E304}" destId="{3B81C0E9-BBEB-674D-AFB5-1FAB5B654A23}" srcOrd="2" destOrd="0" parTransId="{725FA052-DAF7-D244-8F6A-25BC213FEB8C}" sibTransId="{243F39BB-549B-A347-91B5-5C0CE39E62EC}"/>
    <dgm:cxn modelId="{B45798CD-F632-2541-8BE0-6ACCB8F1DF34}" type="presOf" srcId="{BB3FF464-E5AD-2A4F-8D4A-2B5B50C3C360}" destId="{EDAE50FF-D89A-764F-88E2-8F2C56B69652}" srcOrd="0" destOrd="0" presId="urn:microsoft.com/office/officeart/2008/layout/LinedList"/>
    <dgm:cxn modelId="{1142F9D1-5DD3-6044-8C20-6CFB0CB8F7D8}" srcId="{28D8B2FE-FE5C-B449-8C6C-5C9232D9E304}" destId="{3811F317-FAE8-6648-9590-9224DD1A51BD}" srcOrd="1" destOrd="0" parTransId="{082E0075-5B88-B64E-836A-318214F703C5}" sibTransId="{A3EBB930-82F6-A641-8D3D-1DC6B5F0DD8E}"/>
    <dgm:cxn modelId="{88285BD3-16D9-C241-AA16-8FCF0EEE891E}" type="presOf" srcId="{457318A0-46EC-CA4A-8FAF-FEA9EC335179}" destId="{E534F6E6-1056-A44F-9AE9-BA2060F6C805}" srcOrd="0" destOrd="0" presId="urn:microsoft.com/office/officeart/2008/layout/LinedList"/>
    <dgm:cxn modelId="{B6BFDFD4-8643-6A4D-9966-52471040778F}" srcId="{28D8B2FE-FE5C-B449-8C6C-5C9232D9E304}" destId="{457318A0-46EC-CA4A-8FAF-FEA9EC335179}" srcOrd="5" destOrd="0" parTransId="{2F59DFE8-41FD-0948-B912-BDD47170B070}" sibTransId="{7EB9A58B-5E10-644D-B51D-2BB7DAB97BAC}"/>
    <dgm:cxn modelId="{0DE378D8-FCA9-2940-B2C7-12AE6EDFA6A5}" srcId="{28D8B2FE-FE5C-B449-8C6C-5C9232D9E304}" destId="{061EFC4D-CD30-814B-9922-62E8E5F28405}" srcOrd="8" destOrd="0" parTransId="{3C3F2F98-7685-094B-AFAE-2C8E0E0657DC}" sibTransId="{B0106185-C5B6-A34E-8C9E-18508DA440ED}"/>
    <dgm:cxn modelId="{3EFA14ED-C39F-3F41-807F-3C65E1521D49}" type="presOf" srcId="{B673B135-D3F4-5E4C-884D-04F2895889A2}" destId="{30DF84C2-7F5E-D84C-B3B4-46B37C5A00A3}" srcOrd="0" destOrd="0" presId="urn:microsoft.com/office/officeart/2008/layout/LinedList"/>
    <dgm:cxn modelId="{6CB896F2-5ECF-4F4B-9DBD-260076FA8AA5}" srcId="{28D8B2FE-FE5C-B449-8C6C-5C9232D9E304}" destId="{C7D92C29-6B41-BE4A-A92C-E2A19CCE1DB6}" srcOrd="6" destOrd="0" parTransId="{18B33E71-4A75-9C47-A589-4CA2D981F7D4}" sibTransId="{40278AE0-3A27-0543-884D-C34E96DC6369}"/>
    <dgm:cxn modelId="{705138F4-0859-E049-B17D-E1F579A0F498}" type="presOf" srcId="{9199E35B-0905-3141-BD93-EB0095E39E79}" destId="{0ABA917E-379F-8A41-92F6-74B937206794}" srcOrd="0" destOrd="0" presId="urn:microsoft.com/office/officeart/2008/layout/LinedList"/>
    <dgm:cxn modelId="{0EB50A11-524F-B74B-AB35-E7E05FB4D00C}" type="presParOf" srcId="{377CA39A-C85D-094B-9A8C-7C38C4A3C0A7}" destId="{93B27870-E70B-1245-8832-73494DAE0A90}" srcOrd="0" destOrd="0" presId="urn:microsoft.com/office/officeart/2008/layout/LinedList"/>
    <dgm:cxn modelId="{B199ECB2-53DD-0F4D-A06B-2812DA847298}" type="presParOf" srcId="{377CA39A-C85D-094B-9A8C-7C38C4A3C0A7}" destId="{197C4497-9118-5B49-ACDA-89B394E5FC76}" srcOrd="1" destOrd="0" presId="urn:microsoft.com/office/officeart/2008/layout/LinedList"/>
    <dgm:cxn modelId="{D83E1D7A-1A4B-5048-8ED2-CEBA56AD646F}" type="presParOf" srcId="{197C4497-9118-5B49-ACDA-89B394E5FC76}" destId="{2900743C-A9CC-9741-AEF9-0C4D0B766BE7}" srcOrd="0" destOrd="0" presId="urn:microsoft.com/office/officeart/2008/layout/LinedList"/>
    <dgm:cxn modelId="{5C7E3AEE-CA72-B941-AFD5-B5C2393665BE}" type="presParOf" srcId="{197C4497-9118-5B49-ACDA-89B394E5FC76}" destId="{03AD0B1B-FEF8-3747-B721-49D341982055}" srcOrd="1" destOrd="0" presId="urn:microsoft.com/office/officeart/2008/layout/LinedList"/>
    <dgm:cxn modelId="{6BAB9C67-F33D-A24B-AE93-F116C82B4CD4}" type="presParOf" srcId="{377CA39A-C85D-094B-9A8C-7C38C4A3C0A7}" destId="{FD374EB4-5EBC-F442-B7B0-EAD8DDC9A52E}" srcOrd="2" destOrd="0" presId="urn:microsoft.com/office/officeart/2008/layout/LinedList"/>
    <dgm:cxn modelId="{85606620-9C8D-E443-9BA3-4DA1F1084A94}" type="presParOf" srcId="{377CA39A-C85D-094B-9A8C-7C38C4A3C0A7}" destId="{73E804EA-21FE-494F-B65A-0B1D118524FF}" srcOrd="3" destOrd="0" presId="urn:microsoft.com/office/officeart/2008/layout/LinedList"/>
    <dgm:cxn modelId="{5DDE8820-8EFD-DF42-8100-A8C384146C0D}" type="presParOf" srcId="{73E804EA-21FE-494F-B65A-0B1D118524FF}" destId="{29B8AAF9-1339-374A-BF38-7A67E13C724C}" srcOrd="0" destOrd="0" presId="urn:microsoft.com/office/officeart/2008/layout/LinedList"/>
    <dgm:cxn modelId="{8A3A939D-9347-C34B-BD01-36A63FA93EB7}" type="presParOf" srcId="{73E804EA-21FE-494F-B65A-0B1D118524FF}" destId="{8366A095-30A3-FF46-9F28-0717E094AE01}" srcOrd="1" destOrd="0" presId="urn:microsoft.com/office/officeart/2008/layout/LinedList"/>
    <dgm:cxn modelId="{EA828165-0139-A549-A20A-655359EFB831}" type="presParOf" srcId="{377CA39A-C85D-094B-9A8C-7C38C4A3C0A7}" destId="{D7FBF240-0703-4E41-86E7-B39ECEC7D63B}" srcOrd="4" destOrd="0" presId="urn:microsoft.com/office/officeart/2008/layout/LinedList"/>
    <dgm:cxn modelId="{F8288F1C-D550-B449-A85D-D5BF9DD10D23}" type="presParOf" srcId="{377CA39A-C85D-094B-9A8C-7C38C4A3C0A7}" destId="{B8B2FF93-B6BF-B441-8874-C6FE63B8BD88}" srcOrd="5" destOrd="0" presId="urn:microsoft.com/office/officeart/2008/layout/LinedList"/>
    <dgm:cxn modelId="{F7F9C784-16CB-244C-8401-619AEA098925}" type="presParOf" srcId="{B8B2FF93-B6BF-B441-8874-C6FE63B8BD88}" destId="{5FCB73F1-6CC8-6F44-B2EE-37AF4CDB1D8A}" srcOrd="0" destOrd="0" presId="urn:microsoft.com/office/officeart/2008/layout/LinedList"/>
    <dgm:cxn modelId="{6E455176-BB61-2344-B55A-AA035E4290CF}" type="presParOf" srcId="{B8B2FF93-B6BF-B441-8874-C6FE63B8BD88}" destId="{53B95D79-EB71-3C41-A4E8-5D862181199B}" srcOrd="1" destOrd="0" presId="urn:microsoft.com/office/officeart/2008/layout/LinedList"/>
    <dgm:cxn modelId="{61E7EF7F-AF49-C946-95F5-B7C680208F8E}" type="presParOf" srcId="{377CA39A-C85D-094B-9A8C-7C38C4A3C0A7}" destId="{92C023BF-0051-384F-B548-5C82C60D58AE}" srcOrd="6" destOrd="0" presId="urn:microsoft.com/office/officeart/2008/layout/LinedList"/>
    <dgm:cxn modelId="{518920E4-B375-AC42-99A0-FEFC6276EB4C}" type="presParOf" srcId="{377CA39A-C85D-094B-9A8C-7C38C4A3C0A7}" destId="{F6E6DD3B-A1CE-CE46-907D-C959EAAEBD8A}" srcOrd="7" destOrd="0" presId="urn:microsoft.com/office/officeart/2008/layout/LinedList"/>
    <dgm:cxn modelId="{438690CE-DA23-4040-80AF-F4F3539625F8}" type="presParOf" srcId="{F6E6DD3B-A1CE-CE46-907D-C959EAAEBD8A}" destId="{0ABA917E-379F-8A41-92F6-74B937206794}" srcOrd="0" destOrd="0" presId="urn:microsoft.com/office/officeart/2008/layout/LinedList"/>
    <dgm:cxn modelId="{11D073D9-AAAE-EB4B-B943-A3E122E6F71A}" type="presParOf" srcId="{F6E6DD3B-A1CE-CE46-907D-C959EAAEBD8A}" destId="{775E19F6-DE1F-C04F-8253-15207DAF3EA3}" srcOrd="1" destOrd="0" presId="urn:microsoft.com/office/officeart/2008/layout/LinedList"/>
    <dgm:cxn modelId="{847C3360-14BA-C041-8F3D-9BA9608B5F41}" type="presParOf" srcId="{377CA39A-C85D-094B-9A8C-7C38C4A3C0A7}" destId="{3E74363A-0132-164C-BCEF-8B0AD532224F}" srcOrd="8" destOrd="0" presId="urn:microsoft.com/office/officeart/2008/layout/LinedList"/>
    <dgm:cxn modelId="{C1929738-DDDA-DA47-ADBD-EA1FB7C4835B}" type="presParOf" srcId="{377CA39A-C85D-094B-9A8C-7C38C4A3C0A7}" destId="{331BCD37-3EC6-B04F-AAA0-D47211ACDA48}" srcOrd="9" destOrd="0" presId="urn:microsoft.com/office/officeart/2008/layout/LinedList"/>
    <dgm:cxn modelId="{9E504BF1-86AD-7F4B-8FE6-9AA31C648EC3}" type="presParOf" srcId="{331BCD37-3EC6-B04F-AAA0-D47211ACDA48}" destId="{EDAE50FF-D89A-764F-88E2-8F2C56B69652}" srcOrd="0" destOrd="0" presId="urn:microsoft.com/office/officeart/2008/layout/LinedList"/>
    <dgm:cxn modelId="{E0CA9547-1795-E94A-B295-38036AA756E3}" type="presParOf" srcId="{331BCD37-3EC6-B04F-AAA0-D47211ACDA48}" destId="{E797ED44-7EC2-D048-AC11-D3777C0B2990}" srcOrd="1" destOrd="0" presId="urn:microsoft.com/office/officeart/2008/layout/LinedList"/>
    <dgm:cxn modelId="{05629B82-4DD9-4F46-860E-6ED635CEA870}" type="presParOf" srcId="{377CA39A-C85D-094B-9A8C-7C38C4A3C0A7}" destId="{B6096D30-040F-B149-9043-40619DB0FE3B}" srcOrd="10" destOrd="0" presId="urn:microsoft.com/office/officeart/2008/layout/LinedList"/>
    <dgm:cxn modelId="{B00FA86C-1A78-B047-94F7-D0E11FD5424C}" type="presParOf" srcId="{377CA39A-C85D-094B-9A8C-7C38C4A3C0A7}" destId="{4D565886-4AC0-1746-9A8C-AF38E7A207FD}" srcOrd="11" destOrd="0" presId="urn:microsoft.com/office/officeart/2008/layout/LinedList"/>
    <dgm:cxn modelId="{26094F2C-525C-A144-9211-A89B779E2FCC}" type="presParOf" srcId="{4D565886-4AC0-1746-9A8C-AF38E7A207FD}" destId="{E534F6E6-1056-A44F-9AE9-BA2060F6C805}" srcOrd="0" destOrd="0" presId="urn:microsoft.com/office/officeart/2008/layout/LinedList"/>
    <dgm:cxn modelId="{15757FA4-67FD-504C-B49E-32182EF8BE5D}" type="presParOf" srcId="{4D565886-4AC0-1746-9A8C-AF38E7A207FD}" destId="{1A782515-816E-BF48-9EAF-53A486AE1565}" srcOrd="1" destOrd="0" presId="urn:microsoft.com/office/officeart/2008/layout/LinedList"/>
    <dgm:cxn modelId="{87089494-1C0C-694B-951F-4B8F5452FFCC}" type="presParOf" srcId="{377CA39A-C85D-094B-9A8C-7C38C4A3C0A7}" destId="{D47927BF-A815-F540-80F2-CF02AD495596}" srcOrd="12" destOrd="0" presId="urn:microsoft.com/office/officeart/2008/layout/LinedList"/>
    <dgm:cxn modelId="{095E941F-A765-2B43-97A7-8FB21C401952}" type="presParOf" srcId="{377CA39A-C85D-094B-9A8C-7C38C4A3C0A7}" destId="{E2CBE0CA-7B34-7743-B067-1D5D67001705}" srcOrd="13" destOrd="0" presId="urn:microsoft.com/office/officeart/2008/layout/LinedList"/>
    <dgm:cxn modelId="{01715792-D86A-8746-AA2A-5DA7A08AF4E6}" type="presParOf" srcId="{E2CBE0CA-7B34-7743-B067-1D5D67001705}" destId="{1E09D647-20BA-D84D-AEA5-ED0B0D952027}" srcOrd="0" destOrd="0" presId="urn:microsoft.com/office/officeart/2008/layout/LinedList"/>
    <dgm:cxn modelId="{13E2789E-B442-524D-9732-6D0625CFCCD0}" type="presParOf" srcId="{E2CBE0CA-7B34-7743-B067-1D5D67001705}" destId="{68B28806-CE03-5C44-ADFD-63496C371C8A}" srcOrd="1" destOrd="0" presId="urn:microsoft.com/office/officeart/2008/layout/LinedList"/>
    <dgm:cxn modelId="{9A5DA382-20B4-8547-817C-F3C5409F3C57}" type="presParOf" srcId="{377CA39A-C85D-094B-9A8C-7C38C4A3C0A7}" destId="{6B91A9DB-A31E-C140-BB4B-D8289BF5D6F4}" srcOrd="14" destOrd="0" presId="urn:microsoft.com/office/officeart/2008/layout/LinedList"/>
    <dgm:cxn modelId="{C4C8DEEA-918B-204E-A929-0E57C0B474D7}" type="presParOf" srcId="{377CA39A-C85D-094B-9A8C-7C38C4A3C0A7}" destId="{BCEE9911-EF97-EF47-8870-504A26050155}" srcOrd="15" destOrd="0" presId="urn:microsoft.com/office/officeart/2008/layout/LinedList"/>
    <dgm:cxn modelId="{5EF8AAB9-5FC0-D64E-B3B9-8A2E8D97AE83}" type="presParOf" srcId="{BCEE9911-EF97-EF47-8870-504A26050155}" destId="{3CE86B8D-A198-0141-AB34-98F458AA191F}" srcOrd="0" destOrd="0" presId="urn:microsoft.com/office/officeart/2008/layout/LinedList"/>
    <dgm:cxn modelId="{FBC3CAAD-5DC4-9B47-B992-0B04CAEBB314}" type="presParOf" srcId="{BCEE9911-EF97-EF47-8870-504A26050155}" destId="{66ACCC39-AD4F-4643-9C89-C9AE9601D0BA}" srcOrd="1" destOrd="0" presId="urn:microsoft.com/office/officeart/2008/layout/LinedList"/>
    <dgm:cxn modelId="{E21ECCB9-6C08-1B4D-90A7-2AE075656304}" type="presParOf" srcId="{377CA39A-C85D-094B-9A8C-7C38C4A3C0A7}" destId="{EECCE673-44A9-3745-BC88-C84BE15D8C1F}" srcOrd="16" destOrd="0" presId="urn:microsoft.com/office/officeart/2008/layout/LinedList"/>
    <dgm:cxn modelId="{F961897F-F5D7-964F-B84F-BE2BD39DFB83}" type="presParOf" srcId="{377CA39A-C85D-094B-9A8C-7C38C4A3C0A7}" destId="{C95381D8-53F2-CB49-8533-36F34C3E9F68}" srcOrd="17" destOrd="0" presId="urn:microsoft.com/office/officeart/2008/layout/LinedList"/>
    <dgm:cxn modelId="{9F33A091-EF27-374B-A0A2-55D1387921D2}" type="presParOf" srcId="{C95381D8-53F2-CB49-8533-36F34C3E9F68}" destId="{4C29CBA1-10F4-3B4B-BEEF-1A36E9F9A1F3}" srcOrd="0" destOrd="0" presId="urn:microsoft.com/office/officeart/2008/layout/LinedList"/>
    <dgm:cxn modelId="{213AA618-577B-224D-8084-E00015660B5A}" type="presParOf" srcId="{C95381D8-53F2-CB49-8533-36F34C3E9F68}" destId="{784D17D9-A81B-0143-AE4B-8833CEB2B08A}" srcOrd="1" destOrd="0" presId="urn:microsoft.com/office/officeart/2008/layout/LinedList"/>
    <dgm:cxn modelId="{1F1289EC-49FE-794B-8D19-1DA2772A12D9}" type="presParOf" srcId="{377CA39A-C85D-094B-9A8C-7C38C4A3C0A7}" destId="{272839F1-477D-5D47-BD8A-7C8DD1760E5F}" srcOrd="18" destOrd="0" presId="urn:microsoft.com/office/officeart/2008/layout/LinedList"/>
    <dgm:cxn modelId="{E0E989DC-E60F-AB4D-86F7-D1F550B833C9}" type="presParOf" srcId="{377CA39A-C85D-094B-9A8C-7C38C4A3C0A7}" destId="{952A8800-AEF4-5A44-9B6E-0C739C193687}" srcOrd="19" destOrd="0" presId="urn:microsoft.com/office/officeart/2008/layout/LinedList"/>
    <dgm:cxn modelId="{1741B353-496B-3942-9399-F703FE99313B}" type="presParOf" srcId="{952A8800-AEF4-5A44-9B6E-0C739C193687}" destId="{C2861CC1-A225-8242-AEC1-4FCB88CEB33E}" srcOrd="0" destOrd="0" presId="urn:microsoft.com/office/officeart/2008/layout/LinedList"/>
    <dgm:cxn modelId="{14A17F79-5E58-5842-8AFA-712F1810044D}" type="presParOf" srcId="{952A8800-AEF4-5A44-9B6E-0C739C193687}" destId="{3B8CB498-98E7-2545-BCF7-B53B99E68A44}" srcOrd="1" destOrd="0" presId="urn:microsoft.com/office/officeart/2008/layout/LinedList"/>
    <dgm:cxn modelId="{98FEC8DC-8851-DD42-8FC9-788375D779A5}" type="presParOf" srcId="{377CA39A-C85D-094B-9A8C-7C38C4A3C0A7}" destId="{1B6E3B29-5BE0-5942-9315-CFF81CFCB8B5}" srcOrd="20" destOrd="0" presId="urn:microsoft.com/office/officeart/2008/layout/LinedList"/>
    <dgm:cxn modelId="{FC4BF96D-582C-554B-8DAB-D15D8EA4898A}" type="presParOf" srcId="{377CA39A-C85D-094B-9A8C-7C38C4A3C0A7}" destId="{289B0059-D28A-1343-AA4E-151B342FABDF}" srcOrd="21" destOrd="0" presId="urn:microsoft.com/office/officeart/2008/layout/LinedList"/>
    <dgm:cxn modelId="{A151A002-DAE9-4142-A9EB-3C8BEEC81D69}" type="presParOf" srcId="{289B0059-D28A-1343-AA4E-151B342FABDF}" destId="{30DF84C2-7F5E-D84C-B3B4-46B37C5A00A3}" srcOrd="0" destOrd="0" presId="urn:microsoft.com/office/officeart/2008/layout/LinedList"/>
    <dgm:cxn modelId="{AEEC4226-1DA6-C541-9FE8-730E1CB84F4F}" type="presParOf" srcId="{289B0059-D28A-1343-AA4E-151B342FABDF}" destId="{E438A4BE-2B21-BD41-9632-DA2270E12692}" srcOrd="1" destOrd="0" presId="urn:microsoft.com/office/officeart/2008/layout/LinedList"/>
    <dgm:cxn modelId="{4F7DEA57-5CCA-B548-A7E4-D3F6DB441DDF}" type="presParOf" srcId="{377CA39A-C85D-094B-9A8C-7C38C4A3C0A7}" destId="{4A3D3E31-0F39-E941-942C-B82C16343AD8}" srcOrd="22" destOrd="0" presId="urn:microsoft.com/office/officeart/2008/layout/LinedList"/>
    <dgm:cxn modelId="{D28D2AEC-94D1-F04E-95E4-76A0D79BC9A4}" type="presParOf" srcId="{377CA39A-C85D-094B-9A8C-7C38C4A3C0A7}" destId="{85BE04C6-8D3E-704D-952D-3FC2A00060CC}" srcOrd="23" destOrd="0" presId="urn:microsoft.com/office/officeart/2008/layout/LinedList"/>
    <dgm:cxn modelId="{F69EB38A-DAD5-534F-A99F-47ED05A6448D}" type="presParOf" srcId="{85BE04C6-8D3E-704D-952D-3FC2A00060CC}" destId="{F3FB6D90-AB49-FC40-A973-C3E4B2B63627}" srcOrd="0" destOrd="0" presId="urn:microsoft.com/office/officeart/2008/layout/LinedList"/>
    <dgm:cxn modelId="{89BC8138-A4CB-FE48-A326-9447946F824F}" type="presParOf" srcId="{85BE04C6-8D3E-704D-952D-3FC2A00060CC}" destId="{B6EEC7CA-09AD-5B46-A967-C727309FEE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20752F-5B3A-B240-B2CC-34C02AFBD4A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9124468F-1AD9-F44F-BECC-FB8328BDDAF4}">
      <dgm:prSet phldrT="[文本]"/>
      <dgm:spPr/>
      <dgm:t>
        <a:bodyPr/>
        <a:lstStyle/>
        <a:p>
          <a:r>
            <a:rPr lang="zh-CN" altLang="en-US" dirty="0"/>
            <a:t>价值类型为所评估的估价对象的某种特定价值或价格，包括价值或价格的名称及其定一或内涵</a:t>
          </a:r>
        </a:p>
      </dgm:t>
    </dgm:pt>
    <dgm:pt modelId="{8257004A-DE6A-0740-AE23-78BAB5C96C65}" type="parTrans" cxnId="{EC9B7E56-529A-A54F-998D-1509F19C8F40}">
      <dgm:prSet/>
      <dgm:spPr/>
      <dgm:t>
        <a:bodyPr/>
        <a:lstStyle/>
        <a:p>
          <a:endParaRPr lang="zh-CN" altLang="en-US"/>
        </a:p>
      </dgm:t>
    </dgm:pt>
    <dgm:pt modelId="{8EE98D92-0245-2A4B-9844-D19B849053FD}" type="sibTrans" cxnId="{EC9B7E56-529A-A54F-998D-1509F19C8F40}">
      <dgm:prSet/>
      <dgm:spPr/>
      <dgm:t>
        <a:bodyPr/>
        <a:lstStyle/>
        <a:p>
          <a:endParaRPr lang="zh-CN" altLang="en-US"/>
        </a:p>
      </dgm:t>
    </dgm:pt>
    <dgm:pt modelId="{04E440FC-8DC2-5D44-8BB4-D40C2A1CCF17}">
      <dgm:prSet phldrT="[文本]"/>
      <dgm:spPr/>
      <dgm:t>
        <a:bodyPr/>
        <a:lstStyle/>
        <a:p>
          <a:r>
            <a:rPr lang="zh-CN" altLang="en-US" dirty="0"/>
            <a:t>不同价值类型其价格内涵、性质会不同，同一价格类型其价格内涵也会不同</a:t>
          </a:r>
        </a:p>
      </dgm:t>
    </dgm:pt>
    <dgm:pt modelId="{2A390D7D-2187-8546-AEE1-3F872C1AC25F}" type="parTrans" cxnId="{DA4ED9BD-7BF3-9541-AE75-963147C9BD6F}">
      <dgm:prSet/>
      <dgm:spPr/>
      <dgm:t>
        <a:bodyPr/>
        <a:lstStyle/>
        <a:p>
          <a:endParaRPr lang="zh-CN" altLang="en-US"/>
        </a:p>
      </dgm:t>
    </dgm:pt>
    <dgm:pt modelId="{B65EDACE-109A-4B46-BA2B-8C9E7F15097D}" type="sibTrans" cxnId="{DA4ED9BD-7BF3-9541-AE75-963147C9BD6F}">
      <dgm:prSet/>
      <dgm:spPr/>
      <dgm:t>
        <a:bodyPr/>
        <a:lstStyle/>
        <a:p>
          <a:endParaRPr lang="zh-CN" altLang="en-US"/>
        </a:p>
      </dgm:t>
    </dgm:pt>
    <dgm:pt modelId="{F20D9F24-A20F-4E48-832E-648C6A0F2F43}">
      <dgm:prSet phldrT="[文本]"/>
      <dgm:spPr/>
      <dgm:t>
        <a:bodyPr/>
        <a:lstStyle/>
        <a:p>
          <a:r>
            <a:rPr lang="zh-CN" altLang="en-US" dirty="0"/>
            <a:t>内涵不同，价值或价格大小也会不同</a:t>
          </a:r>
        </a:p>
      </dgm:t>
    </dgm:pt>
    <dgm:pt modelId="{3E7CFB3B-D0EC-FC4F-9549-9AC3AF90B3F7}" type="parTrans" cxnId="{C27926D0-24BE-8D48-A04E-1B2967AD073B}">
      <dgm:prSet/>
      <dgm:spPr/>
      <dgm:t>
        <a:bodyPr/>
        <a:lstStyle/>
        <a:p>
          <a:endParaRPr lang="zh-CN" altLang="en-US"/>
        </a:p>
      </dgm:t>
    </dgm:pt>
    <dgm:pt modelId="{19C4469C-701A-054E-A0A4-20B4AE899F2C}" type="sibTrans" cxnId="{C27926D0-24BE-8D48-A04E-1B2967AD073B}">
      <dgm:prSet/>
      <dgm:spPr/>
      <dgm:t>
        <a:bodyPr/>
        <a:lstStyle/>
        <a:p>
          <a:endParaRPr lang="zh-CN" altLang="en-US"/>
        </a:p>
      </dgm:t>
    </dgm:pt>
    <dgm:pt modelId="{39ECBA77-75D5-434C-A23F-6E405B3D22D8}">
      <dgm:prSet/>
      <dgm:spPr/>
      <dgm:t>
        <a:bodyPr/>
        <a:lstStyle/>
        <a:p>
          <a:r>
            <a:rPr lang="zh-CN" altLang="en-US" dirty="0"/>
            <a:t>常见价值类型包括市场价值、投资价值、现状价值、谨慎价值、清算价值、残余价值</a:t>
          </a:r>
        </a:p>
      </dgm:t>
    </dgm:pt>
    <dgm:pt modelId="{41289F87-BFC2-BE48-AF8D-BA56DF805A1C}" type="parTrans" cxnId="{B5201132-EA2F-5845-8E8D-0C90BE9E3F2E}">
      <dgm:prSet/>
      <dgm:spPr/>
      <dgm:t>
        <a:bodyPr/>
        <a:lstStyle/>
        <a:p>
          <a:endParaRPr lang="zh-CN" altLang="en-US"/>
        </a:p>
      </dgm:t>
    </dgm:pt>
    <dgm:pt modelId="{4F2FD216-54C2-7541-888A-0B3EA04113A4}" type="sibTrans" cxnId="{B5201132-EA2F-5845-8E8D-0C90BE9E3F2E}">
      <dgm:prSet/>
      <dgm:spPr/>
      <dgm:t>
        <a:bodyPr/>
        <a:lstStyle/>
        <a:p>
          <a:endParaRPr lang="zh-CN" altLang="en-US"/>
        </a:p>
      </dgm:t>
    </dgm:pt>
    <dgm:pt modelId="{BE83B996-401B-C442-A340-E5AA6741C459}" type="pres">
      <dgm:prSet presAssocID="{0620752F-5B3A-B240-B2CC-34C02AFBD4A9}" presName="vert0" presStyleCnt="0">
        <dgm:presLayoutVars>
          <dgm:dir/>
          <dgm:animOne val="branch"/>
          <dgm:animLvl val="lvl"/>
        </dgm:presLayoutVars>
      </dgm:prSet>
      <dgm:spPr/>
    </dgm:pt>
    <dgm:pt modelId="{8E3C4E8C-EDCC-A240-AFA6-2F3D52CDFBCF}" type="pres">
      <dgm:prSet presAssocID="{9124468F-1AD9-F44F-BECC-FB8328BDDAF4}" presName="thickLine" presStyleLbl="alignNode1" presStyleIdx="0" presStyleCnt="4"/>
      <dgm:spPr/>
    </dgm:pt>
    <dgm:pt modelId="{09BE2F27-8223-E84F-8B5D-44DE7B8F8E8E}" type="pres">
      <dgm:prSet presAssocID="{9124468F-1AD9-F44F-BECC-FB8328BDDAF4}" presName="horz1" presStyleCnt="0"/>
      <dgm:spPr/>
    </dgm:pt>
    <dgm:pt modelId="{F472E143-1F3B-E144-8DFD-27CCFBDBA5C0}" type="pres">
      <dgm:prSet presAssocID="{9124468F-1AD9-F44F-BECC-FB8328BDDAF4}" presName="tx1" presStyleLbl="revTx" presStyleIdx="0" presStyleCnt="4"/>
      <dgm:spPr/>
    </dgm:pt>
    <dgm:pt modelId="{F517E9A7-8484-FD4B-B16B-5D8F91883C91}" type="pres">
      <dgm:prSet presAssocID="{9124468F-1AD9-F44F-BECC-FB8328BDDAF4}" presName="vert1" presStyleCnt="0"/>
      <dgm:spPr/>
    </dgm:pt>
    <dgm:pt modelId="{8C06252D-8A4D-CC4B-954A-CDA9298422E8}" type="pres">
      <dgm:prSet presAssocID="{04E440FC-8DC2-5D44-8BB4-D40C2A1CCF17}" presName="thickLine" presStyleLbl="alignNode1" presStyleIdx="1" presStyleCnt="4"/>
      <dgm:spPr/>
    </dgm:pt>
    <dgm:pt modelId="{55BE9C91-82FD-2E4C-BEF1-88A10AC0CA40}" type="pres">
      <dgm:prSet presAssocID="{04E440FC-8DC2-5D44-8BB4-D40C2A1CCF17}" presName="horz1" presStyleCnt="0"/>
      <dgm:spPr/>
    </dgm:pt>
    <dgm:pt modelId="{64C52786-03A6-A14D-98F1-3FE893CC03F8}" type="pres">
      <dgm:prSet presAssocID="{04E440FC-8DC2-5D44-8BB4-D40C2A1CCF17}" presName="tx1" presStyleLbl="revTx" presStyleIdx="1" presStyleCnt="4"/>
      <dgm:spPr/>
    </dgm:pt>
    <dgm:pt modelId="{EECDF2B6-63D7-634A-8A00-9FC9AAB4B4D8}" type="pres">
      <dgm:prSet presAssocID="{04E440FC-8DC2-5D44-8BB4-D40C2A1CCF17}" presName="vert1" presStyleCnt="0"/>
      <dgm:spPr/>
    </dgm:pt>
    <dgm:pt modelId="{F5367BD2-CFAB-1246-A31E-DD4CB7E3F8B0}" type="pres">
      <dgm:prSet presAssocID="{F20D9F24-A20F-4E48-832E-648C6A0F2F43}" presName="thickLine" presStyleLbl="alignNode1" presStyleIdx="2" presStyleCnt="4"/>
      <dgm:spPr/>
    </dgm:pt>
    <dgm:pt modelId="{CD5C00DE-CA9F-3242-93C0-9E6773FE82FB}" type="pres">
      <dgm:prSet presAssocID="{F20D9F24-A20F-4E48-832E-648C6A0F2F43}" presName="horz1" presStyleCnt="0"/>
      <dgm:spPr/>
    </dgm:pt>
    <dgm:pt modelId="{66693710-B4EB-8A41-817F-E03C027B9F60}" type="pres">
      <dgm:prSet presAssocID="{F20D9F24-A20F-4E48-832E-648C6A0F2F43}" presName="tx1" presStyleLbl="revTx" presStyleIdx="2" presStyleCnt="4"/>
      <dgm:spPr/>
    </dgm:pt>
    <dgm:pt modelId="{6A06893A-9366-ED4F-9A45-589927AB2A8A}" type="pres">
      <dgm:prSet presAssocID="{F20D9F24-A20F-4E48-832E-648C6A0F2F43}" presName="vert1" presStyleCnt="0"/>
      <dgm:spPr/>
    </dgm:pt>
    <dgm:pt modelId="{D55E2B29-8819-1243-9346-A3A0637F9AC3}" type="pres">
      <dgm:prSet presAssocID="{39ECBA77-75D5-434C-A23F-6E405B3D22D8}" presName="thickLine" presStyleLbl="alignNode1" presStyleIdx="3" presStyleCnt="4"/>
      <dgm:spPr/>
    </dgm:pt>
    <dgm:pt modelId="{444F639D-7106-9240-B94A-E8772ECC4087}" type="pres">
      <dgm:prSet presAssocID="{39ECBA77-75D5-434C-A23F-6E405B3D22D8}" presName="horz1" presStyleCnt="0"/>
      <dgm:spPr/>
    </dgm:pt>
    <dgm:pt modelId="{66239551-09C1-8D4C-9EE5-3E6F06F6C35A}" type="pres">
      <dgm:prSet presAssocID="{39ECBA77-75D5-434C-A23F-6E405B3D22D8}" presName="tx1" presStyleLbl="revTx" presStyleIdx="3" presStyleCnt="4"/>
      <dgm:spPr/>
    </dgm:pt>
    <dgm:pt modelId="{E5FFE2DF-8EEE-1F43-8958-70AF49A1BE19}" type="pres">
      <dgm:prSet presAssocID="{39ECBA77-75D5-434C-A23F-6E405B3D22D8}" presName="vert1" presStyleCnt="0"/>
      <dgm:spPr/>
    </dgm:pt>
  </dgm:ptLst>
  <dgm:cxnLst>
    <dgm:cxn modelId="{B5201132-EA2F-5845-8E8D-0C90BE9E3F2E}" srcId="{0620752F-5B3A-B240-B2CC-34C02AFBD4A9}" destId="{39ECBA77-75D5-434C-A23F-6E405B3D22D8}" srcOrd="3" destOrd="0" parTransId="{41289F87-BFC2-BE48-AF8D-BA56DF805A1C}" sibTransId="{4F2FD216-54C2-7541-888A-0B3EA04113A4}"/>
    <dgm:cxn modelId="{EC9B7E56-529A-A54F-998D-1509F19C8F40}" srcId="{0620752F-5B3A-B240-B2CC-34C02AFBD4A9}" destId="{9124468F-1AD9-F44F-BECC-FB8328BDDAF4}" srcOrd="0" destOrd="0" parTransId="{8257004A-DE6A-0740-AE23-78BAB5C96C65}" sibTransId="{8EE98D92-0245-2A4B-9844-D19B849053FD}"/>
    <dgm:cxn modelId="{D03C206D-93C0-6144-AF21-D5BC4A4E5931}" type="presOf" srcId="{04E440FC-8DC2-5D44-8BB4-D40C2A1CCF17}" destId="{64C52786-03A6-A14D-98F1-3FE893CC03F8}" srcOrd="0" destOrd="0" presId="urn:microsoft.com/office/officeart/2008/layout/LinedList"/>
    <dgm:cxn modelId="{DAEBF677-0E23-1646-A3C7-75D4A082E7C1}" type="presOf" srcId="{0620752F-5B3A-B240-B2CC-34C02AFBD4A9}" destId="{BE83B996-401B-C442-A340-E5AA6741C459}" srcOrd="0" destOrd="0" presId="urn:microsoft.com/office/officeart/2008/layout/LinedList"/>
    <dgm:cxn modelId="{0F74BCA8-C841-BA43-97AD-2A8EBC89A16C}" type="presOf" srcId="{F20D9F24-A20F-4E48-832E-648C6A0F2F43}" destId="{66693710-B4EB-8A41-817F-E03C027B9F60}" srcOrd="0" destOrd="0" presId="urn:microsoft.com/office/officeart/2008/layout/LinedList"/>
    <dgm:cxn modelId="{AE1DB0BD-9CBA-C248-A610-062C7223D74E}" type="presOf" srcId="{39ECBA77-75D5-434C-A23F-6E405B3D22D8}" destId="{66239551-09C1-8D4C-9EE5-3E6F06F6C35A}" srcOrd="0" destOrd="0" presId="urn:microsoft.com/office/officeart/2008/layout/LinedList"/>
    <dgm:cxn modelId="{DA4ED9BD-7BF3-9541-AE75-963147C9BD6F}" srcId="{0620752F-5B3A-B240-B2CC-34C02AFBD4A9}" destId="{04E440FC-8DC2-5D44-8BB4-D40C2A1CCF17}" srcOrd="1" destOrd="0" parTransId="{2A390D7D-2187-8546-AEE1-3F872C1AC25F}" sibTransId="{B65EDACE-109A-4B46-BA2B-8C9E7F15097D}"/>
    <dgm:cxn modelId="{C27926D0-24BE-8D48-A04E-1B2967AD073B}" srcId="{0620752F-5B3A-B240-B2CC-34C02AFBD4A9}" destId="{F20D9F24-A20F-4E48-832E-648C6A0F2F43}" srcOrd="2" destOrd="0" parTransId="{3E7CFB3B-D0EC-FC4F-9549-9AC3AF90B3F7}" sibTransId="{19C4469C-701A-054E-A0A4-20B4AE899F2C}"/>
    <dgm:cxn modelId="{29DBA8F5-9643-EC44-AC30-CE3B6254028F}" type="presOf" srcId="{9124468F-1AD9-F44F-BECC-FB8328BDDAF4}" destId="{F472E143-1F3B-E144-8DFD-27CCFBDBA5C0}" srcOrd="0" destOrd="0" presId="urn:microsoft.com/office/officeart/2008/layout/LinedList"/>
    <dgm:cxn modelId="{E3B8A7B2-579E-9349-B28A-166ACC343041}" type="presParOf" srcId="{BE83B996-401B-C442-A340-E5AA6741C459}" destId="{8E3C4E8C-EDCC-A240-AFA6-2F3D52CDFBCF}" srcOrd="0" destOrd="0" presId="urn:microsoft.com/office/officeart/2008/layout/LinedList"/>
    <dgm:cxn modelId="{3B5B6E2A-4FF6-FD40-802B-34E5921D1E50}" type="presParOf" srcId="{BE83B996-401B-C442-A340-E5AA6741C459}" destId="{09BE2F27-8223-E84F-8B5D-44DE7B8F8E8E}" srcOrd="1" destOrd="0" presId="urn:microsoft.com/office/officeart/2008/layout/LinedList"/>
    <dgm:cxn modelId="{B97B80D9-D97B-474C-8B02-9E854CAE8C96}" type="presParOf" srcId="{09BE2F27-8223-E84F-8B5D-44DE7B8F8E8E}" destId="{F472E143-1F3B-E144-8DFD-27CCFBDBA5C0}" srcOrd="0" destOrd="0" presId="urn:microsoft.com/office/officeart/2008/layout/LinedList"/>
    <dgm:cxn modelId="{580CBDB8-109E-5948-86AF-9079239C5E1F}" type="presParOf" srcId="{09BE2F27-8223-E84F-8B5D-44DE7B8F8E8E}" destId="{F517E9A7-8484-FD4B-B16B-5D8F91883C91}" srcOrd="1" destOrd="0" presId="urn:microsoft.com/office/officeart/2008/layout/LinedList"/>
    <dgm:cxn modelId="{43A53825-EDBE-C548-91A2-1D994327AD64}" type="presParOf" srcId="{BE83B996-401B-C442-A340-E5AA6741C459}" destId="{8C06252D-8A4D-CC4B-954A-CDA9298422E8}" srcOrd="2" destOrd="0" presId="urn:microsoft.com/office/officeart/2008/layout/LinedList"/>
    <dgm:cxn modelId="{A337398E-EEA7-704C-B17F-6CC3DBC07E62}" type="presParOf" srcId="{BE83B996-401B-C442-A340-E5AA6741C459}" destId="{55BE9C91-82FD-2E4C-BEF1-88A10AC0CA40}" srcOrd="3" destOrd="0" presId="urn:microsoft.com/office/officeart/2008/layout/LinedList"/>
    <dgm:cxn modelId="{16D741B9-DEFF-AA47-948A-FCA2898D8D46}" type="presParOf" srcId="{55BE9C91-82FD-2E4C-BEF1-88A10AC0CA40}" destId="{64C52786-03A6-A14D-98F1-3FE893CC03F8}" srcOrd="0" destOrd="0" presId="urn:microsoft.com/office/officeart/2008/layout/LinedList"/>
    <dgm:cxn modelId="{B22C1BCE-0853-A147-BFC1-22BC86A07E06}" type="presParOf" srcId="{55BE9C91-82FD-2E4C-BEF1-88A10AC0CA40}" destId="{EECDF2B6-63D7-634A-8A00-9FC9AAB4B4D8}" srcOrd="1" destOrd="0" presId="urn:microsoft.com/office/officeart/2008/layout/LinedList"/>
    <dgm:cxn modelId="{CCBBB599-9AB8-204B-A422-6E307909010A}" type="presParOf" srcId="{BE83B996-401B-C442-A340-E5AA6741C459}" destId="{F5367BD2-CFAB-1246-A31E-DD4CB7E3F8B0}" srcOrd="4" destOrd="0" presId="urn:microsoft.com/office/officeart/2008/layout/LinedList"/>
    <dgm:cxn modelId="{9B2647E7-A23A-584D-8103-E990D9A01B1A}" type="presParOf" srcId="{BE83B996-401B-C442-A340-E5AA6741C459}" destId="{CD5C00DE-CA9F-3242-93C0-9E6773FE82FB}" srcOrd="5" destOrd="0" presId="urn:microsoft.com/office/officeart/2008/layout/LinedList"/>
    <dgm:cxn modelId="{5F239397-C907-944B-A4FC-FBC5F152EE7D}" type="presParOf" srcId="{CD5C00DE-CA9F-3242-93C0-9E6773FE82FB}" destId="{66693710-B4EB-8A41-817F-E03C027B9F60}" srcOrd="0" destOrd="0" presId="urn:microsoft.com/office/officeart/2008/layout/LinedList"/>
    <dgm:cxn modelId="{D1D27068-F574-C345-B59A-6A4EFCD57B96}" type="presParOf" srcId="{CD5C00DE-CA9F-3242-93C0-9E6773FE82FB}" destId="{6A06893A-9366-ED4F-9A45-589927AB2A8A}" srcOrd="1" destOrd="0" presId="urn:microsoft.com/office/officeart/2008/layout/LinedList"/>
    <dgm:cxn modelId="{0AD13B40-759D-C541-81A3-8EE7B8F59478}" type="presParOf" srcId="{BE83B996-401B-C442-A340-E5AA6741C459}" destId="{D55E2B29-8819-1243-9346-A3A0637F9AC3}" srcOrd="6" destOrd="0" presId="urn:microsoft.com/office/officeart/2008/layout/LinedList"/>
    <dgm:cxn modelId="{B6623F04-CB7F-214A-B5E0-690A09F77022}" type="presParOf" srcId="{BE83B996-401B-C442-A340-E5AA6741C459}" destId="{444F639D-7106-9240-B94A-E8772ECC4087}" srcOrd="7" destOrd="0" presId="urn:microsoft.com/office/officeart/2008/layout/LinedList"/>
    <dgm:cxn modelId="{707043E2-3BA1-A44A-95B4-88092E1475F3}" type="presParOf" srcId="{444F639D-7106-9240-B94A-E8772ECC4087}" destId="{66239551-09C1-8D4C-9EE5-3E6F06F6C35A}" srcOrd="0" destOrd="0" presId="urn:microsoft.com/office/officeart/2008/layout/LinedList"/>
    <dgm:cxn modelId="{1112F2D1-3E7D-5241-836A-E8696331C32E}" type="presParOf" srcId="{444F639D-7106-9240-B94A-E8772ECC4087}" destId="{E5FFE2DF-8EEE-1F43-8958-70AF49A1BE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B298D8-07BE-F643-A7AF-EA70F8FE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B4D6142A-5520-1A4F-9993-B422D3E20233}">
      <dgm:prSet phldrT="[文本]"/>
      <dgm:spPr/>
      <dgm:t>
        <a:bodyPr/>
        <a:lstStyle/>
        <a:p>
          <a:r>
            <a:rPr lang="zh-CN" altLang="en-US" dirty="0"/>
            <a:t>为从事估价活动所依据的法则或标准</a:t>
          </a:r>
        </a:p>
      </dgm:t>
    </dgm:pt>
    <dgm:pt modelId="{A2F21A3D-DE68-544F-BF33-244261E05E4A}" type="parTrans" cxnId="{995DCA02-F6F7-DF43-890A-16D69D378A08}">
      <dgm:prSet/>
      <dgm:spPr/>
      <dgm:t>
        <a:bodyPr/>
        <a:lstStyle/>
        <a:p>
          <a:endParaRPr lang="zh-CN" altLang="en-US"/>
        </a:p>
      </dgm:t>
    </dgm:pt>
    <dgm:pt modelId="{3AE8FDA9-36A7-8942-80CE-38CBC4F89327}" type="sibTrans" cxnId="{995DCA02-F6F7-DF43-890A-16D69D378A08}">
      <dgm:prSet/>
      <dgm:spPr/>
      <dgm:t>
        <a:bodyPr/>
        <a:lstStyle/>
        <a:p>
          <a:endParaRPr lang="zh-CN" altLang="en-US"/>
        </a:p>
      </dgm:t>
    </dgm:pt>
    <dgm:pt modelId="{41A7B6F7-98C3-8F4B-A44F-2C512E97C6DD}">
      <dgm:prSet phldrT="[文本]"/>
      <dgm:spPr/>
      <dgm:t>
        <a:bodyPr/>
        <a:lstStyle/>
        <a:p>
          <a:r>
            <a:rPr lang="zh-CN" altLang="en-US" dirty="0"/>
            <a:t>主要原则：独立客观公正原则、合法原则、价值时点原则、替代原则、最高最佳利用原则</a:t>
          </a:r>
        </a:p>
      </dgm:t>
    </dgm:pt>
    <dgm:pt modelId="{0064DCE5-622A-4441-90DD-2A2B7476051A}" type="parTrans" cxnId="{3B04BB9C-764F-F940-A67E-347E520CA93D}">
      <dgm:prSet/>
      <dgm:spPr/>
      <dgm:t>
        <a:bodyPr/>
        <a:lstStyle/>
        <a:p>
          <a:endParaRPr lang="zh-CN" altLang="en-US"/>
        </a:p>
      </dgm:t>
    </dgm:pt>
    <dgm:pt modelId="{D7D37B49-D706-0641-B9BE-72A1525F7C04}" type="sibTrans" cxnId="{3B04BB9C-764F-F940-A67E-347E520CA93D}">
      <dgm:prSet/>
      <dgm:spPr/>
      <dgm:t>
        <a:bodyPr/>
        <a:lstStyle/>
        <a:p>
          <a:endParaRPr lang="zh-CN" altLang="en-US"/>
        </a:p>
      </dgm:t>
    </dgm:pt>
    <dgm:pt modelId="{3D19AF0E-4CFB-CF49-B664-4C4A693EB9FB}">
      <dgm:prSet phldrT="[文本]"/>
      <dgm:spPr/>
      <dgm:t>
        <a:bodyPr/>
        <a:lstStyle/>
        <a:p>
          <a:r>
            <a:rPr lang="zh-CN" altLang="en-US" dirty="0"/>
            <a:t>估价原则使得不同的估价机构、估价师在相同背景下对某些重大估价问题趋于一致。</a:t>
          </a:r>
        </a:p>
      </dgm:t>
    </dgm:pt>
    <dgm:pt modelId="{BCB21C98-1169-3C48-89E5-A0F2E6C96CEB}" type="parTrans" cxnId="{A31DD61B-E262-CC4E-9CC9-634A1D1B6E30}">
      <dgm:prSet/>
      <dgm:spPr/>
      <dgm:t>
        <a:bodyPr/>
        <a:lstStyle/>
        <a:p>
          <a:endParaRPr lang="zh-CN" altLang="en-US"/>
        </a:p>
      </dgm:t>
    </dgm:pt>
    <dgm:pt modelId="{FD246137-198E-6F4A-BF6F-906A94E10DCD}" type="sibTrans" cxnId="{A31DD61B-E262-CC4E-9CC9-634A1D1B6E30}">
      <dgm:prSet/>
      <dgm:spPr/>
      <dgm:t>
        <a:bodyPr/>
        <a:lstStyle/>
        <a:p>
          <a:endParaRPr lang="zh-CN" altLang="en-US"/>
        </a:p>
      </dgm:t>
    </dgm:pt>
    <dgm:pt modelId="{F4E7D4D1-34C2-D246-9207-9E23943C13A6}" type="pres">
      <dgm:prSet presAssocID="{60B298D8-07BE-F643-A7AF-EA70F8FE79AB}" presName="vert0" presStyleCnt="0">
        <dgm:presLayoutVars>
          <dgm:dir/>
          <dgm:animOne val="branch"/>
          <dgm:animLvl val="lvl"/>
        </dgm:presLayoutVars>
      </dgm:prSet>
      <dgm:spPr/>
    </dgm:pt>
    <dgm:pt modelId="{82B4FACD-385D-2C4A-B7A3-EA452E7B08EF}" type="pres">
      <dgm:prSet presAssocID="{B4D6142A-5520-1A4F-9993-B422D3E20233}" presName="thickLine" presStyleLbl="alignNode1" presStyleIdx="0" presStyleCnt="3"/>
      <dgm:spPr/>
    </dgm:pt>
    <dgm:pt modelId="{7A6779E5-5BC1-184C-A406-63712CF93B88}" type="pres">
      <dgm:prSet presAssocID="{B4D6142A-5520-1A4F-9993-B422D3E20233}" presName="horz1" presStyleCnt="0"/>
      <dgm:spPr/>
    </dgm:pt>
    <dgm:pt modelId="{CB221006-6FE5-9C49-88C0-AC2C03EF4C6A}" type="pres">
      <dgm:prSet presAssocID="{B4D6142A-5520-1A4F-9993-B422D3E20233}" presName="tx1" presStyleLbl="revTx" presStyleIdx="0" presStyleCnt="3"/>
      <dgm:spPr/>
    </dgm:pt>
    <dgm:pt modelId="{4E040DB9-0C45-1D4A-A9AE-A6D7859C1FCC}" type="pres">
      <dgm:prSet presAssocID="{B4D6142A-5520-1A4F-9993-B422D3E20233}" presName="vert1" presStyleCnt="0"/>
      <dgm:spPr/>
    </dgm:pt>
    <dgm:pt modelId="{F282D74A-F212-834E-A187-53403EDDE613}" type="pres">
      <dgm:prSet presAssocID="{41A7B6F7-98C3-8F4B-A44F-2C512E97C6DD}" presName="thickLine" presStyleLbl="alignNode1" presStyleIdx="1" presStyleCnt="3"/>
      <dgm:spPr/>
    </dgm:pt>
    <dgm:pt modelId="{5C57ED67-D777-D447-8945-0EB26B7F7C06}" type="pres">
      <dgm:prSet presAssocID="{41A7B6F7-98C3-8F4B-A44F-2C512E97C6DD}" presName="horz1" presStyleCnt="0"/>
      <dgm:spPr/>
    </dgm:pt>
    <dgm:pt modelId="{DA258EC5-F216-7343-AF7E-4DE2076E01B2}" type="pres">
      <dgm:prSet presAssocID="{41A7B6F7-98C3-8F4B-A44F-2C512E97C6DD}" presName="tx1" presStyleLbl="revTx" presStyleIdx="1" presStyleCnt="3"/>
      <dgm:spPr/>
    </dgm:pt>
    <dgm:pt modelId="{903E94D3-5BE4-BC4B-AEA5-543593AFE98A}" type="pres">
      <dgm:prSet presAssocID="{41A7B6F7-98C3-8F4B-A44F-2C512E97C6DD}" presName="vert1" presStyleCnt="0"/>
      <dgm:spPr/>
    </dgm:pt>
    <dgm:pt modelId="{620FF69F-CC9C-FD4D-818B-9D2D9F1D158C}" type="pres">
      <dgm:prSet presAssocID="{3D19AF0E-4CFB-CF49-B664-4C4A693EB9FB}" presName="thickLine" presStyleLbl="alignNode1" presStyleIdx="2" presStyleCnt="3"/>
      <dgm:spPr/>
    </dgm:pt>
    <dgm:pt modelId="{2AC358A5-3C59-5647-8D5B-A9FF0A4F3442}" type="pres">
      <dgm:prSet presAssocID="{3D19AF0E-4CFB-CF49-B664-4C4A693EB9FB}" presName="horz1" presStyleCnt="0"/>
      <dgm:spPr/>
    </dgm:pt>
    <dgm:pt modelId="{E8CF1C8A-6E6C-1347-AD9F-D7EE210D6F08}" type="pres">
      <dgm:prSet presAssocID="{3D19AF0E-4CFB-CF49-B664-4C4A693EB9FB}" presName="tx1" presStyleLbl="revTx" presStyleIdx="2" presStyleCnt="3"/>
      <dgm:spPr/>
    </dgm:pt>
    <dgm:pt modelId="{E4987C16-8197-864F-B3EA-FCD8AD547ACD}" type="pres">
      <dgm:prSet presAssocID="{3D19AF0E-4CFB-CF49-B664-4C4A693EB9FB}" presName="vert1" presStyleCnt="0"/>
      <dgm:spPr/>
    </dgm:pt>
  </dgm:ptLst>
  <dgm:cxnLst>
    <dgm:cxn modelId="{995DCA02-F6F7-DF43-890A-16D69D378A08}" srcId="{60B298D8-07BE-F643-A7AF-EA70F8FE79AB}" destId="{B4D6142A-5520-1A4F-9993-B422D3E20233}" srcOrd="0" destOrd="0" parTransId="{A2F21A3D-DE68-544F-BF33-244261E05E4A}" sibTransId="{3AE8FDA9-36A7-8942-80CE-38CBC4F89327}"/>
    <dgm:cxn modelId="{A31DD61B-E262-CC4E-9CC9-634A1D1B6E30}" srcId="{60B298D8-07BE-F643-A7AF-EA70F8FE79AB}" destId="{3D19AF0E-4CFB-CF49-B664-4C4A693EB9FB}" srcOrd="2" destOrd="0" parTransId="{BCB21C98-1169-3C48-89E5-A0F2E6C96CEB}" sibTransId="{FD246137-198E-6F4A-BF6F-906A94E10DCD}"/>
    <dgm:cxn modelId="{6E0F7738-B8DC-EB40-8B2B-0D719BEB1DC3}" type="presOf" srcId="{41A7B6F7-98C3-8F4B-A44F-2C512E97C6DD}" destId="{DA258EC5-F216-7343-AF7E-4DE2076E01B2}" srcOrd="0" destOrd="0" presId="urn:microsoft.com/office/officeart/2008/layout/LinedList"/>
    <dgm:cxn modelId="{04AFD83F-02BD-EB41-B4A7-FC6522AAA16F}" type="presOf" srcId="{B4D6142A-5520-1A4F-9993-B422D3E20233}" destId="{CB221006-6FE5-9C49-88C0-AC2C03EF4C6A}" srcOrd="0" destOrd="0" presId="urn:microsoft.com/office/officeart/2008/layout/LinedList"/>
    <dgm:cxn modelId="{78971B58-AFC7-D648-B2BC-A7010E1C6688}" type="presOf" srcId="{60B298D8-07BE-F643-A7AF-EA70F8FE79AB}" destId="{F4E7D4D1-34C2-D246-9207-9E23943C13A6}" srcOrd="0" destOrd="0" presId="urn:microsoft.com/office/officeart/2008/layout/LinedList"/>
    <dgm:cxn modelId="{3B04BB9C-764F-F940-A67E-347E520CA93D}" srcId="{60B298D8-07BE-F643-A7AF-EA70F8FE79AB}" destId="{41A7B6F7-98C3-8F4B-A44F-2C512E97C6DD}" srcOrd="1" destOrd="0" parTransId="{0064DCE5-622A-4441-90DD-2A2B7476051A}" sibTransId="{D7D37B49-D706-0641-B9BE-72A1525F7C04}"/>
    <dgm:cxn modelId="{6DB1F9E1-5A0B-944E-80A9-BAD805BD6060}" type="presOf" srcId="{3D19AF0E-4CFB-CF49-B664-4C4A693EB9FB}" destId="{E8CF1C8A-6E6C-1347-AD9F-D7EE210D6F08}" srcOrd="0" destOrd="0" presId="urn:microsoft.com/office/officeart/2008/layout/LinedList"/>
    <dgm:cxn modelId="{A7675EAA-C043-9F4A-B95B-660B7A6FCE07}" type="presParOf" srcId="{F4E7D4D1-34C2-D246-9207-9E23943C13A6}" destId="{82B4FACD-385D-2C4A-B7A3-EA452E7B08EF}" srcOrd="0" destOrd="0" presId="urn:microsoft.com/office/officeart/2008/layout/LinedList"/>
    <dgm:cxn modelId="{4BCF6366-E68E-0245-82D5-41BA168AB9BD}" type="presParOf" srcId="{F4E7D4D1-34C2-D246-9207-9E23943C13A6}" destId="{7A6779E5-5BC1-184C-A406-63712CF93B88}" srcOrd="1" destOrd="0" presId="urn:microsoft.com/office/officeart/2008/layout/LinedList"/>
    <dgm:cxn modelId="{AE9F3E7C-9E0A-C54E-881E-69D226F7B143}" type="presParOf" srcId="{7A6779E5-5BC1-184C-A406-63712CF93B88}" destId="{CB221006-6FE5-9C49-88C0-AC2C03EF4C6A}" srcOrd="0" destOrd="0" presId="urn:microsoft.com/office/officeart/2008/layout/LinedList"/>
    <dgm:cxn modelId="{AD8BDCC9-2BB4-B942-82A6-9A4AF1B8D8F5}" type="presParOf" srcId="{7A6779E5-5BC1-184C-A406-63712CF93B88}" destId="{4E040DB9-0C45-1D4A-A9AE-A6D7859C1FCC}" srcOrd="1" destOrd="0" presId="urn:microsoft.com/office/officeart/2008/layout/LinedList"/>
    <dgm:cxn modelId="{04A12A58-FB0C-4648-B955-825DAEE96370}" type="presParOf" srcId="{F4E7D4D1-34C2-D246-9207-9E23943C13A6}" destId="{F282D74A-F212-834E-A187-53403EDDE613}" srcOrd="2" destOrd="0" presId="urn:microsoft.com/office/officeart/2008/layout/LinedList"/>
    <dgm:cxn modelId="{A7D96A32-7520-A74C-81E5-022E18362252}" type="presParOf" srcId="{F4E7D4D1-34C2-D246-9207-9E23943C13A6}" destId="{5C57ED67-D777-D447-8945-0EB26B7F7C06}" srcOrd="3" destOrd="0" presId="urn:microsoft.com/office/officeart/2008/layout/LinedList"/>
    <dgm:cxn modelId="{2EC4C690-3FEC-414E-81DE-81826D74FFE2}" type="presParOf" srcId="{5C57ED67-D777-D447-8945-0EB26B7F7C06}" destId="{DA258EC5-F216-7343-AF7E-4DE2076E01B2}" srcOrd="0" destOrd="0" presId="urn:microsoft.com/office/officeart/2008/layout/LinedList"/>
    <dgm:cxn modelId="{6672F7BC-54A6-454D-BBC2-283036F3D3FF}" type="presParOf" srcId="{5C57ED67-D777-D447-8945-0EB26B7F7C06}" destId="{903E94D3-5BE4-BC4B-AEA5-543593AFE98A}" srcOrd="1" destOrd="0" presId="urn:microsoft.com/office/officeart/2008/layout/LinedList"/>
    <dgm:cxn modelId="{E08BF934-F51A-3449-97A5-50D30F8F983D}" type="presParOf" srcId="{F4E7D4D1-34C2-D246-9207-9E23943C13A6}" destId="{620FF69F-CC9C-FD4D-818B-9D2D9F1D158C}" srcOrd="4" destOrd="0" presId="urn:microsoft.com/office/officeart/2008/layout/LinedList"/>
    <dgm:cxn modelId="{3E80F2CD-0BC4-6E4A-93D0-87685D2D8D2E}" type="presParOf" srcId="{F4E7D4D1-34C2-D246-9207-9E23943C13A6}" destId="{2AC358A5-3C59-5647-8D5B-A9FF0A4F3442}" srcOrd="5" destOrd="0" presId="urn:microsoft.com/office/officeart/2008/layout/LinedList"/>
    <dgm:cxn modelId="{A0A70206-9635-E94F-B6EC-97B2756BB403}" type="presParOf" srcId="{2AC358A5-3C59-5647-8D5B-A9FF0A4F3442}" destId="{E8CF1C8A-6E6C-1347-AD9F-D7EE210D6F08}" srcOrd="0" destOrd="0" presId="urn:microsoft.com/office/officeart/2008/layout/LinedList"/>
    <dgm:cxn modelId="{2323B387-C3E7-3E46-9EDD-B7F067FC8BB5}" type="presParOf" srcId="{2AC358A5-3C59-5647-8D5B-A9FF0A4F3442}" destId="{E4987C16-8197-864F-B3EA-FCD8AD547A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512A49-1D4F-2240-8983-1E5D93F2752A}"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E516D691-1F06-E341-93E3-E37245446BB8}">
      <dgm:prSet phldrT="[文本]"/>
      <dgm:spPr/>
      <dgm:t>
        <a:bodyPr/>
        <a:lstStyle/>
        <a:p>
          <a:r>
            <a:rPr lang="zh-CN" altLang="en-US" dirty="0"/>
            <a:t>受理估价委托</a:t>
          </a:r>
        </a:p>
      </dgm:t>
    </dgm:pt>
    <dgm:pt modelId="{D14DB9C0-4669-F34B-9F06-AC97C30020D0}" type="parTrans" cxnId="{975C152B-D8AA-CB41-8F30-1DFEAC8064EB}">
      <dgm:prSet/>
      <dgm:spPr/>
      <dgm:t>
        <a:bodyPr/>
        <a:lstStyle/>
        <a:p>
          <a:endParaRPr lang="zh-CN" altLang="en-US"/>
        </a:p>
      </dgm:t>
    </dgm:pt>
    <dgm:pt modelId="{AB41F72C-D034-B944-9F2C-8011C536B632}" type="sibTrans" cxnId="{975C152B-D8AA-CB41-8F30-1DFEAC8064EB}">
      <dgm:prSet/>
      <dgm:spPr/>
      <dgm:t>
        <a:bodyPr/>
        <a:lstStyle/>
        <a:p>
          <a:endParaRPr lang="zh-CN" altLang="en-US"/>
        </a:p>
      </dgm:t>
    </dgm:pt>
    <dgm:pt modelId="{F77B1B13-7845-BF46-A335-7C68EB3DEC5E}">
      <dgm:prSet phldrT="[文本]"/>
      <dgm:spPr/>
      <dgm:t>
        <a:bodyPr/>
        <a:lstStyle/>
        <a:p>
          <a:r>
            <a:rPr lang="zh-CN" altLang="en-US" dirty="0"/>
            <a:t>确定估价基本事项</a:t>
          </a:r>
        </a:p>
      </dgm:t>
    </dgm:pt>
    <dgm:pt modelId="{E172204F-7BDA-5144-B577-7D2810625C58}" type="parTrans" cxnId="{60D35F6E-E963-4341-9CD0-6D130DF16481}">
      <dgm:prSet/>
      <dgm:spPr/>
      <dgm:t>
        <a:bodyPr/>
        <a:lstStyle/>
        <a:p>
          <a:endParaRPr lang="zh-CN" altLang="en-US"/>
        </a:p>
      </dgm:t>
    </dgm:pt>
    <dgm:pt modelId="{4F11B4B5-FDC7-0E4C-9C71-B033CE321261}" type="sibTrans" cxnId="{60D35F6E-E963-4341-9CD0-6D130DF16481}">
      <dgm:prSet/>
      <dgm:spPr/>
      <dgm:t>
        <a:bodyPr/>
        <a:lstStyle/>
        <a:p>
          <a:endParaRPr lang="zh-CN" altLang="en-US"/>
        </a:p>
      </dgm:t>
    </dgm:pt>
    <dgm:pt modelId="{04735EAD-2A58-7D4F-859E-17420CCCCFFB}">
      <dgm:prSet phldrT="[文本]"/>
      <dgm:spPr/>
      <dgm:t>
        <a:bodyPr/>
        <a:lstStyle/>
        <a:p>
          <a:r>
            <a:rPr lang="zh-CN" altLang="en-US" dirty="0"/>
            <a:t>编制估价作业方案</a:t>
          </a:r>
        </a:p>
      </dgm:t>
    </dgm:pt>
    <dgm:pt modelId="{0EE5E909-6216-B340-9313-339BB5BC24E1}" type="parTrans" cxnId="{2E86581E-55BE-514A-9625-EBF1AEB192DE}">
      <dgm:prSet/>
      <dgm:spPr/>
      <dgm:t>
        <a:bodyPr/>
        <a:lstStyle/>
        <a:p>
          <a:endParaRPr lang="zh-CN" altLang="en-US"/>
        </a:p>
      </dgm:t>
    </dgm:pt>
    <dgm:pt modelId="{16B8A907-43D9-6B41-A53A-34ED540E8294}" type="sibTrans" cxnId="{2E86581E-55BE-514A-9625-EBF1AEB192DE}">
      <dgm:prSet/>
      <dgm:spPr/>
      <dgm:t>
        <a:bodyPr/>
        <a:lstStyle/>
        <a:p>
          <a:endParaRPr lang="zh-CN" altLang="en-US"/>
        </a:p>
      </dgm:t>
    </dgm:pt>
    <dgm:pt modelId="{17F01D1F-73B7-0047-8096-B77A480EEB5F}">
      <dgm:prSet/>
      <dgm:spPr/>
      <dgm:t>
        <a:bodyPr/>
        <a:lstStyle/>
        <a:p>
          <a:r>
            <a:rPr lang="zh-CN" altLang="en-US" dirty="0"/>
            <a:t>搜集估价所需资料</a:t>
          </a:r>
        </a:p>
      </dgm:t>
    </dgm:pt>
    <dgm:pt modelId="{C3A957F8-DD4E-4543-BF78-E8453CD84BEE}" type="parTrans" cxnId="{3D65599A-2F18-C642-8744-7E711196005D}">
      <dgm:prSet/>
      <dgm:spPr/>
      <dgm:t>
        <a:bodyPr/>
        <a:lstStyle/>
        <a:p>
          <a:endParaRPr lang="zh-CN" altLang="en-US"/>
        </a:p>
      </dgm:t>
    </dgm:pt>
    <dgm:pt modelId="{0AC1A9AF-14ED-E441-87B1-F344B03EBBEA}" type="sibTrans" cxnId="{3D65599A-2F18-C642-8744-7E711196005D}">
      <dgm:prSet/>
      <dgm:spPr/>
      <dgm:t>
        <a:bodyPr/>
        <a:lstStyle/>
        <a:p>
          <a:endParaRPr lang="zh-CN" altLang="en-US"/>
        </a:p>
      </dgm:t>
    </dgm:pt>
    <dgm:pt modelId="{576E623E-6EFE-7C43-B32A-47449201F711}">
      <dgm:prSet/>
      <dgm:spPr/>
      <dgm:t>
        <a:bodyPr/>
        <a:lstStyle/>
        <a:p>
          <a:r>
            <a:rPr lang="zh-CN" altLang="en-US" dirty="0"/>
            <a:t>实地查勘估价对象</a:t>
          </a:r>
        </a:p>
      </dgm:t>
    </dgm:pt>
    <dgm:pt modelId="{27DC25AD-3B32-BC46-846B-63C7B783D728}" type="parTrans" cxnId="{4E59C901-658E-2841-8985-45232070E8F8}">
      <dgm:prSet/>
      <dgm:spPr/>
      <dgm:t>
        <a:bodyPr/>
        <a:lstStyle/>
        <a:p>
          <a:endParaRPr lang="zh-CN" altLang="en-US"/>
        </a:p>
      </dgm:t>
    </dgm:pt>
    <dgm:pt modelId="{FB855593-2B77-6842-8A69-D9701AAC49EA}" type="sibTrans" cxnId="{4E59C901-658E-2841-8985-45232070E8F8}">
      <dgm:prSet/>
      <dgm:spPr/>
      <dgm:t>
        <a:bodyPr/>
        <a:lstStyle/>
        <a:p>
          <a:endParaRPr lang="zh-CN" altLang="en-US"/>
        </a:p>
      </dgm:t>
    </dgm:pt>
    <dgm:pt modelId="{EA0325B5-2294-7744-8388-D92AC47FFBAD}">
      <dgm:prSet/>
      <dgm:spPr/>
      <dgm:t>
        <a:bodyPr/>
        <a:lstStyle/>
        <a:p>
          <a:r>
            <a:rPr lang="zh-CN" altLang="en-US" dirty="0"/>
            <a:t>选用估价方法测算</a:t>
          </a:r>
        </a:p>
      </dgm:t>
    </dgm:pt>
    <dgm:pt modelId="{16921A63-48B2-F24F-8977-C376A8EB00E5}" type="parTrans" cxnId="{6B6F7B95-1BE7-144A-9F98-A5E4CC9A1022}">
      <dgm:prSet/>
      <dgm:spPr/>
      <dgm:t>
        <a:bodyPr/>
        <a:lstStyle/>
        <a:p>
          <a:endParaRPr lang="zh-CN" altLang="en-US"/>
        </a:p>
      </dgm:t>
    </dgm:pt>
    <dgm:pt modelId="{E37DCC56-26B1-4A40-942B-8A20B913A155}" type="sibTrans" cxnId="{6B6F7B95-1BE7-144A-9F98-A5E4CC9A1022}">
      <dgm:prSet/>
      <dgm:spPr/>
      <dgm:t>
        <a:bodyPr/>
        <a:lstStyle/>
        <a:p>
          <a:endParaRPr lang="zh-CN" altLang="en-US"/>
        </a:p>
      </dgm:t>
    </dgm:pt>
    <dgm:pt modelId="{2919A842-5D18-E944-A878-1F9B0A4C20EA}">
      <dgm:prSet/>
      <dgm:spPr/>
      <dgm:t>
        <a:bodyPr/>
        <a:lstStyle/>
        <a:p>
          <a:r>
            <a:rPr lang="zh-CN" altLang="en-US" dirty="0"/>
            <a:t>确定估价结果</a:t>
          </a:r>
        </a:p>
      </dgm:t>
    </dgm:pt>
    <dgm:pt modelId="{D54BC60B-6367-704C-9B8E-D430DC5C5572}" type="parTrans" cxnId="{1FE84E1B-F0CA-AE4D-9DFC-9EA002F2E440}">
      <dgm:prSet/>
      <dgm:spPr/>
      <dgm:t>
        <a:bodyPr/>
        <a:lstStyle/>
        <a:p>
          <a:endParaRPr lang="zh-CN" altLang="en-US"/>
        </a:p>
      </dgm:t>
    </dgm:pt>
    <dgm:pt modelId="{98D770C8-F0EF-4C48-9102-54E004690968}" type="sibTrans" cxnId="{1FE84E1B-F0CA-AE4D-9DFC-9EA002F2E440}">
      <dgm:prSet/>
      <dgm:spPr/>
      <dgm:t>
        <a:bodyPr/>
        <a:lstStyle/>
        <a:p>
          <a:endParaRPr lang="zh-CN" altLang="en-US"/>
        </a:p>
      </dgm:t>
    </dgm:pt>
    <dgm:pt modelId="{2273F6AC-7783-5749-88EF-14829037E048}">
      <dgm:prSet/>
      <dgm:spPr/>
      <dgm:t>
        <a:bodyPr/>
        <a:lstStyle/>
        <a:p>
          <a:r>
            <a:rPr lang="zh-CN" altLang="en-US" dirty="0"/>
            <a:t>撰写估价报告</a:t>
          </a:r>
        </a:p>
      </dgm:t>
    </dgm:pt>
    <dgm:pt modelId="{FF7A052F-C9CA-584B-BEF2-2C9848DDCC91}" type="parTrans" cxnId="{B68AF51A-E0E5-A949-8A9E-318E59F88B32}">
      <dgm:prSet/>
      <dgm:spPr/>
      <dgm:t>
        <a:bodyPr/>
        <a:lstStyle/>
        <a:p>
          <a:endParaRPr lang="zh-CN" altLang="en-US"/>
        </a:p>
      </dgm:t>
    </dgm:pt>
    <dgm:pt modelId="{5E1922E3-CD83-9742-A1D8-D3A4AA8C9DED}" type="sibTrans" cxnId="{B68AF51A-E0E5-A949-8A9E-318E59F88B32}">
      <dgm:prSet/>
      <dgm:spPr/>
      <dgm:t>
        <a:bodyPr/>
        <a:lstStyle/>
        <a:p>
          <a:endParaRPr lang="zh-CN" altLang="en-US"/>
        </a:p>
      </dgm:t>
    </dgm:pt>
    <dgm:pt modelId="{14FA4CF6-F012-CE40-9DCF-96186D05C81C}">
      <dgm:prSet/>
      <dgm:spPr/>
      <dgm:t>
        <a:bodyPr/>
        <a:lstStyle/>
        <a:p>
          <a:r>
            <a:rPr lang="zh-CN" altLang="en-US" dirty="0"/>
            <a:t>内部审核估价报告</a:t>
          </a:r>
        </a:p>
      </dgm:t>
    </dgm:pt>
    <dgm:pt modelId="{FAF215E5-293D-A344-87A7-E2FA02259E25}" type="parTrans" cxnId="{2AF86C09-7D27-9A45-8BC2-DFD98249DAC7}">
      <dgm:prSet/>
      <dgm:spPr/>
      <dgm:t>
        <a:bodyPr/>
        <a:lstStyle/>
        <a:p>
          <a:endParaRPr lang="zh-CN" altLang="en-US"/>
        </a:p>
      </dgm:t>
    </dgm:pt>
    <dgm:pt modelId="{92C9C13C-CACD-5A44-8839-BF40FAF2DD3F}" type="sibTrans" cxnId="{2AF86C09-7D27-9A45-8BC2-DFD98249DAC7}">
      <dgm:prSet/>
      <dgm:spPr/>
      <dgm:t>
        <a:bodyPr/>
        <a:lstStyle/>
        <a:p>
          <a:endParaRPr lang="zh-CN" altLang="en-US"/>
        </a:p>
      </dgm:t>
    </dgm:pt>
    <dgm:pt modelId="{C27F43B2-AD78-8B40-ACC4-7345780555DD}">
      <dgm:prSet/>
      <dgm:spPr/>
      <dgm:t>
        <a:bodyPr/>
        <a:lstStyle/>
        <a:p>
          <a:r>
            <a:rPr lang="zh-CN" altLang="en-US" dirty="0"/>
            <a:t>交付估价报告</a:t>
          </a:r>
        </a:p>
      </dgm:t>
    </dgm:pt>
    <dgm:pt modelId="{FE9E23C0-5364-D547-B6EF-9E0BE3F57DE5}" type="parTrans" cxnId="{D83ED9E5-71B8-AC49-AB3F-12103F4DB399}">
      <dgm:prSet/>
      <dgm:spPr/>
      <dgm:t>
        <a:bodyPr/>
        <a:lstStyle/>
        <a:p>
          <a:endParaRPr lang="zh-CN" altLang="en-US"/>
        </a:p>
      </dgm:t>
    </dgm:pt>
    <dgm:pt modelId="{CA98AD08-B9B3-E042-9819-B8993B733927}" type="sibTrans" cxnId="{D83ED9E5-71B8-AC49-AB3F-12103F4DB399}">
      <dgm:prSet/>
      <dgm:spPr/>
      <dgm:t>
        <a:bodyPr/>
        <a:lstStyle/>
        <a:p>
          <a:endParaRPr lang="zh-CN" altLang="en-US"/>
        </a:p>
      </dgm:t>
    </dgm:pt>
    <dgm:pt modelId="{F30F1C74-4888-5542-A8AC-10D470404BF9}">
      <dgm:prSet/>
      <dgm:spPr/>
      <dgm:t>
        <a:bodyPr/>
        <a:lstStyle/>
        <a:p>
          <a:r>
            <a:rPr lang="zh-CN" altLang="en-US" dirty="0"/>
            <a:t>保存估价资料</a:t>
          </a:r>
          <a:r>
            <a:rPr lang="en-US" altLang="zh-CN" dirty="0"/>
            <a:t>——</a:t>
          </a:r>
          <a:r>
            <a:rPr lang="zh-CN" altLang="en-US" dirty="0"/>
            <a:t>存档</a:t>
          </a:r>
        </a:p>
      </dgm:t>
    </dgm:pt>
    <dgm:pt modelId="{3CDD7360-B6C5-754E-9987-5956EF1F8050}" type="parTrans" cxnId="{20273F6A-A2CF-3646-AF36-DB4D08F67B43}">
      <dgm:prSet/>
      <dgm:spPr/>
      <dgm:t>
        <a:bodyPr/>
        <a:lstStyle/>
        <a:p>
          <a:endParaRPr lang="zh-CN" altLang="en-US"/>
        </a:p>
      </dgm:t>
    </dgm:pt>
    <dgm:pt modelId="{DF60A6DF-1943-EC4B-89DF-B11D018700CB}" type="sibTrans" cxnId="{20273F6A-A2CF-3646-AF36-DB4D08F67B43}">
      <dgm:prSet/>
      <dgm:spPr/>
      <dgm:t>
        <a:bodyPr/>
        <a:lstStyle/>
        <a:p>
          <a:endParaRPr lang="zh-CN" altLang="en-US"/>
        </a:p>
      </dgm:t>
    </dgm:pt>
    <dgm:pt modelId="{508726BA-653F-EA48-8DEC-8E53D1F6C14F}" type="pres">
      <dgm:prSet presAssocID="{DA512A49-1D4F-2240-8983-1E5D93F2752A}" presName="vert0" presStyleCnt="0">
        <dgm:presLayoutVars>
          <dgm:dir/>
          <dgm:animOne val="branch"/>
          <dgm:animLvl val="lvl"/>
        </dgm:presLayoutVars>
      </dgm:prSet>
      <dgm:spPr/>
    </dgm:pt>
    <dgm:pt modelId="{31985FA9-13F3-4548-80EA-3EA01CA7E998}" type="pres">
      <dgm:prSet presAssocID="{E516D691-1F06-E341-93E3-E37245446BB8}" presName="thickLine" presStyleLbl="alignNode1" presStyleIdx="0" presStyleCnt="11"/>
      <dgm:spPr/>
    </dgm:pt>
    <dgm:pt modelId="{C7E689BF-FE57-1D45-B218-52D62CBAC457}" type="pres">
      <dgm:prSet presAssocID="{E516D691-1F06-E341-93E3-E37245446BB8}" presName="horz1" presStyleCnt="0"/>
      <dgm:spPr/>
    </dgm:pt>
    <dgm:pt modelId="{9A59D927-51A6-374B-8B1C-17E8EB1E22A4}" type="pres">
      <dgm:prSet presAssocID="{E516D691-1F06-E341-93E3-E37245446BB8}" presName="tx1" presStyleLbl="revTx" presStyleIdx="0" presStyleCnt="11"/>
      <dgm:spPr/>
    </dgm:pt>
    <dgm:pt modelId="{C35A1D9D-97E8-A54B-BE46-8964B1D7CC80}" type="pres">
      <dgm:prSet presAssocID="{E516D691-1F06-E341-93E3-E37245446BB8}" presName="vert1" presStyleCnt="0"/>
      <dgm:spPr/>
    </dgm:pt>
    <dgm:pt modelId="{2B807776-9014-EB40-89DF-139399BB1578}" type="pres">
      <dgm:prSet presAssocID="{F77B1B13-7845-BF46-A335-7C68EB3DEC5E}" presName="thickLine" presStyleLbl="alignNode1" presStyleIdx="1" presStyleCnt="11"/>
      <dgm:spPr/>
    </dgm:pt>
    <dgm:pt modelId="{B0EA4272-E772-3744-B685-A01EE10DE117}" type="pres">
      <dgm:prSet presAssocID="{F77B1B13-7845-BF46-A335-7C68EB3DEC5E}" presName="horz1" presStyleCnt="0"/>
      <dgm:spPr/>
    </dgm:pt>
    <dgm:pt modelId="{B17080A2-A974-C543-8A38-C7EA5878E729}" type="pres">
      <dgm:prSet presAssocID="{F77B1B13-7845-BF46-A335-7C68EB3DEC5E}" presName="tx1" presStyleLbl="revTx" presStyleIdx="1" presStyleCnt="11"/>
      <dgm:spPr/>
    </dgm:pt>
    <dgm:pt modelId="{6A96DEF6-9F93-3240-9E1E-A57719DDF2B2}" type="pres">
      <dgm:prSet presAssocID="{F77B1B13-7845-BF46-A335-7C68EB3DEC5E}" presName="vert1" presStyleCnt="0"/>
      <dgm:spPr/>
    </dgm:pt>
    <dgm:pt modelId="{B9BE018F-CC5E-3347-9E48-DF81268E0859}" type="pres">
      <dgm:prSet presAssocID="{04735EAD-2A58-7D4F-859E-17420CCCCFFB}" presName="thickLine" presStyleLbl="alignNode1" presStyleIdx="2" presStyleCnt="11"/>
      <dgm:spPr/>
    </dgm:pt>
    <dgm:pt modelId="{719D042F-DD3F-C349-A4C2-03EE9C27D6D6}" type="pres">
      <dgm:prSet presAssocID="{04735EAD-2A58-7D4F-859E-17420CCCCFFB}" presName="horz1" presStyleCnt="0"/>
      <dgm:spPr/>
    </dgm:pt>
    <dgm:pt modelId="{A7767917-B6D4-C841-8857-B2FD43F9CAE4}" type="pres">
      <dgm:prSet presAssocID="{04735EAD-2A58-7D4F-859E-17420CCCCFFB}" presName="tx1" presStyleLbl="revTx" presStyleIdx="2" presStyleCnt="11"/>
      <dgm:spPr/>
    </dgm:pt>
    <dgm:pt modelId="{90E6BDBB-E3BF-5E4B-B6B1-07084FF1DD19}" type="pres">
      <dgm:prSet presAssocID="{04735EAD-2A58-7D4F-859E-17420CCCCFFB}" presName="vert1" presStyleCnt="0"/>
      <dgm:spPr/>
    </dgm:pt>
    <dgm:pt modelId="{EDCD2CED-0F4F-754A-A298-51C1B7D096B6}" type="pres">
      <dgm:prSet presAssocID="{17F01D1F-73B7-0047-8096-B77A480EEB5F}" presName="thickLine" presStyleLbl="alignNode1" presStyleIdx="3" presStyleCnt="11"/>
      <dgm:spPr/>
    </dgm:pt>
    <dgm:pt modelId="{7FFF068C-ED35-434D-AAF3-317667189435}" type="pres">
      <dgm:prSet presAssocID="{17F01D1F-73B7-0047-8096-B77A480EEB5F}" presName="horz1" presStyleCnt="0"/>
      <dgm:spPr/>
    </dgm:pt>
    <dgm:pt modelId="{9477E28B-914B-9F42-94E4-845718AFBCEF}" type="pres">
      <dgm:prSet presAssocID="{17F01D1F-73B7-0047-8096-B77A480EEB5F}" presName="tx1" presStyleLbl="revTx" presStyleIdx="3" presStyleCnt="11"/>
      <dgm:spPr/>
    </dgm:pt>
    <dgm:pt modelId="{4538D85B-73BD-7146-84B4-20EDD801917E}" type="pres">
      <dgm:prSet presAssocID="{17F01D1F-73B7-0047-8096-B77A480EEB5F}" presName="vert1" presStyleCnt="0"/>
      <dgm:spPr/>
    </dgm:pt>
    <dgm:pt modelId="{3342541D-7579-0A4F-8691-640F395D5DB7}" type="pres">
      <dgm:prSet presAssocID="{576E623E-6EFE-7C43-B32A-47449201F711}" presName="thickLine" presStyleLbl="alignNode1" presStyleIdx="4" presStyleCnt="11"/>
      <dgm:spPr/>
    </dgm:pt>
    <dgm:pt modelId="{1A6AD4B8-791D-BB4F-B799-D822D17BB7A6}" type="pres">
      <dgm:prSet presAssocID="{576E623E-6EFE-7C43-B32A-47449201F711}" presName="horz1" presStyleCnt="0"/>
      <dgm:spPr/>
    </dgm:pt>
    <dgm:pt modelId="{F6027C86-D578-6A4B-B7F8-702A8A42471E}" type="pres">
      <dgm:prSet presAssocID="{576E623E-6EFE-7C43-B32A-47449201F711}" presName="tx1" presStyleLbl="revTx" presStyleIdx="4" presStyleCnt="11"/>
      <dgm:spPr/>
    </dgm:pt>
    <dgm:pt modelId="{47CA7F95-B974-3047-B83F-B9CBAEB58B68}" type="pres">
      <dgm:prSet presAssocID="{576E623E-6EFE-7C43-B32A-47449201F711}" presName="vert1" presStyleCnt="0"/>
      <dgm:spPr/>
    </dgm:pt>
    <dgm:pt modelId="{D65560D1-EAF7-2949-8BBA-DD920CCE4C68}" type="pres">
      <dgm:prSet presAssocID="{EA0325B5-2294-7744-8388-D92AC47FFBAD}" presName="thickLine" presStyleLbl="alignNode1" presStyleIdx="5" presStyleCnt="11"/>
      <dgm:spPr/>
    </dgm:pt>
    <dgm:pt modelId="{4571EA02-3DA9-5A44-84D9-83B135DF8186}" type="pres">
      <dgm:prSet presAssocID="{EA0325B5-2294-7744-8388-D92AC47FFBAD}" presName="horz1" presStyleCnt="0"/>
      <dgm:spPr/>
    </dgm:pt>
    <dgm:pt modelId="{CF27C262-143A-7243-9B8F-4E3AAC915357}" type="pres">
      <dgm:prSet presAssocID="{EA0325B5-2294-7744-8388-D92AC47FFBAD}" presName="tx1" presStyleLbl="revTx" presStyleIdx="5" presStyleCnt="11"/>
      <dgm:spPr/>
    </dgm:pt>
    <dgm:pt modelId="{CCF07EC3-2DA0-6C45-A96F-2DFD04A4CE52}" type="pres">
      <dgm:prSet presAssocID="{EA0325B5-2294-7744-8388-D92AC47FFBAD}" presName="vert1" presStyleCnt="0"/>
      <dgm:spPr/>
    </dgm:pt>
    <dgm:pt modelId="{CF105027-A664-4E43-B2F3-6FE3FFA825AD}" type="pres">
      <dgm:prSet presAssocID="{2919A842-5D18-E944-A878-1F9B0A4C20EA}" presName="thickLine" presStyleLbl="alignNode1" presStyleIdx="6" presStyleCnt="11"/>
      <dgm:spPr/>
    </dgm:pt>
    <dgm:pt modelId="{98BDD3AA-C7CB-024C-8722-A154DE31B4B2}" type="pres">
      <dgm:prSet presAssocID="{2919A842-5D18-E944-A878-1F9B0A4C20EA}" presName="horz1" presStyleCnt="0"/>
      <dgm:spPr/>
    </dgm:pt>
    <dgm:pt modelId="{E7F61E02-95DC-9F4E-9F72-046ECF5D16D3}" type="pres">
      <dgm:prSet presAssocID="{2919A842-5D18-E944-A878-1F9B0A4C20EA}" presName="tx1" presStyleLbl="revTx" presStyleIdx="6" presStyleCnt="11"/>
      <dgm:spPr/>
    </dgm:pt>
    <dgm:pt modelId="{2FBF008D-E66C-0848-9111-54F6F9075857}" type="pres">
      <dgm:prSet presAssocID="{2919A842-5D18-E944-A878-1F9B0A4C20EA}" presName="vert1" presStyleCnt="0"/>
      <dgm:spPr/>
    </dgm:pt>
    <dgm:pt modelId="{A9F14C66-A6E0-C54E-90B7-619F563EB476}" type="pres">
      <dgm:prSet presAssocID="{2273F6AC-7783-5749-88EF-14829037E048}" presName="thickLine" presStyleLbl="alignNode1" presStyleIdx="7" presStyleCnt="11"/>
      <dgm:spPr/>
    </dgm:pt>
    <dgm:pt modelId="{E5BFFCAB-224C-AE47-98CA-C13D4D7F2B7D}" type="pres">
      <dgm:prSet presAssocID="{2273F6AC-7783-5749-88EF-14829037E048}" presName="horz1" presStyleCnt="0"/>
      <dgm:spPr/>
    </dgm:pt>
    <dgm:pt modelId="{1472E008-FD07-C647-A169-CDF6A40E3CF0}" type="pres">
      <dgm:prSet presAssocID="{2273F6AC-7783-5749-88EF-14829037E048}" presName="tx1" presStyleLbl="revTx" presStyleIdx="7" presStyleCnt="11"/>
      <dgm:spPr/>
    </dgm:pt>
    <dgm:pt modelId="{91E980C0-08DE-314E-9C13-D76D88945B75}" type="pres">
      <dgm:prSet presAssocID="{2273F6AC-7783-5749-88EF-14829037E048}" presName="vert1" presStyleCnt="0"/>
      <dgm:spPr/>
    </dgm:pt>
    <dgm:pt modelId="{A597C381-058F-6743-B231-5EA6851B9C54}" type="pres">
      <dgm:prSet presAssocID="{14FA4CF6-F012-CE40-9DCF-96186D05C81C}" presName="thickLine" presStyleLbl="alignNode1" presStyleIdx="8" presStyleCnt="11"/>
      <dgm:spPr/>
    </dgm:pt>
    <dgm:pt modelId="{4F0D4F3B-D953-EE40-97AA-42C94AC0440A}" type="pres">
      <dgm:prSet presAssocID="{14FA4CF6-F012-CE40-9DCF-96186D05C81C}" presName="horz1" presStyleCnt="0"/>
      <dgm:spPr/>
    </dgm:pt>
    <dgm:pt modelId="{A0EDFB87-55FF-6F44-9EDF-45AB03D074D6}" type="pres">
      <dgm:prSet presAssocID="{14FA4CF6-F012-CE40-9DCF-96186D05C81C}" presName="tx1" presStyleLbl="revTx" presStyleIdx="8" presStyleCnt="11"/>
      <dgm:spPr/>
    </dgm:pt>
    <dgm:pt modelId="{1325175B-CE3F-6A40-B5A8-577E2673CE6A}" type="pres">
      <dgm:prSet presAssocID="{14FA4CF6-F012-CE40-9DCF-96186D05C81C}" presName="vert1" presStyleCnt="0"/>
      <dgm:spPr/>
    </dgm:pt>
    <dgm:pt modelId="{B934CCB0-109F-A745-8380-A947B42894CE}" type="pres">
      <dgm:prSet presAssocID="{C27F43B2-AD78-8B40-ACC4-7345780555DD}" presName="thickLine" presStyleLbl="alignNode1" presStyleIdx="9" presStyleCnt="11"/>
      <dgm:spPr/>
    </dgm:pt>
    <dgm:pt modelId="{21EA28C5-3A58-AD4A-A40D-CB7F6C6027E3}" type="pres">
      <dgm:prSet presAssocID="{C27F43B2-AD78-8B40-ACC4-7345780555DD}" presName="horz1" presStyleCnt="0"/>
      <dgm:spPr/>
    </dgm:pt>
    <dgm:pt modelId="{7C53F496-98DD-8A48-A514-130D2AD73047}" type="pres">
      <dgm:prSet presAssocID="{C27F43B2-AD78-8B40-ACC4-7345780555DD}" presName="tx1" presStyleLbl="revTx" presStyleIdx="9" presStyleCnt="11"/>
      <dgm:spPr/>
    </dgm:pt>
    <dgm:pt modelId="{7F7E85B4-B515-3846-BF5A-6EE3123DD7C6}" type="pres">
      <dgm:prSet presAssocID="{C27F43B2-AD78-8B40-ACC4-7345780555DD}" presName="vert1" presStyleCnt="0"/>
      <dgm:spPr/>
    </dgm:pt>
    <dgm:pt modelId="{4CB13D8F-8151-7742-849A-363ABC5217B1}" type="pres">
      <dgm:prSet presAssocID="{F30F1C74-4888-5542-A8AC-10D470404BF9}" presName="thickLine" presStyleLbl="alignNode1" presStyleIdx="10" presStyleCnt="11"/>
      <dgm:spPr/>
    </dgm:pt>
    <dgm:pt modelId="{EBF98345-9486-FA43-BA49-E3CD68124AB6}" type="pres">
      <dgm:prSet presAssocID="{F30F1C74-4888-5542-A8AC-10D470404BF9}" presName="horz1" presStyleCnt="0"/>
      <dgm:spPr/>
    </dgm:pt>
    <dgm:pt modelId="{D9C0EA57-F19D-C94A-A59E-5869EB5060D8}" type="pres">
      <dgm:prSet presAssocID="{F30F1C74-4888-5542-A8AC-10D470404BF9}" presName="tx1" presStyleLbl="revTx" presStyleIdx="10" presStyleCnt="11"/>
      <dgm:spPr/>
    </dgm:pt>
    <dgm:pt modelId="{D228457B-0464-C345-82F2-51869673818E}" type="pres">
      <dgm:prSet presAssocID="{F30F1C74-4888-5542-A8AC-10D470404BF9}" presName="vert1" presStyleCnt="0"/>
      <dgm:spPr/>
    </dgm:pt>
  </dgm:ptLst>
  <dgm:cxnLst>
    <dgm:cxn modelId="{4E59C901-658E-2841-8985-45232070E8F8}" srcId="{DA512A49-1D4F-2240-8983-1E5D93F2752A}" destId="{576E623E-6EFE-7C43-B32A-47449201F711}" srcOrd="4" destOrd="0" parTransId="{27DC25AD-3B32-BC46-846B-63C7B783D728}" sibTransId="{FB855593-2B77-6842-8A69-D9701AAC49EA}"/>
    <dgm:cxn modelId="{65E9B806-618D-AF43-8566-64B99430C292}" type="presOf" srcId="{14FA4CF6-F012-CE40-9DCF-96186D05C81C}" destId="{A0EDFB87-55FF-6F44-9EDF-45AB03D074D6}" srcOrd="0" destOrd="0" presId="urn:microsoft.com/office/officeart/2008/layout/LinedList"/>
    <dgm:cxn modelId="{2AF86C09-7D27-9A45-8BC2-DFD98249DAC7}" srcId="{DA512A49-1D4F-2240-8983-1E5D93F2752A}" destId="{14FA4CF6-F012-CE40-9DCF-96186D05C81C}" srcOrd="8" destOrd="0" parTransId="{FAF215E5-293D-A344-87A7-E2FA02259E25}" sibTransId="{92C9C13C-CACD-5A44-8839-BF40FAF2DD3F}"/>
    <dgm:cxn modelId="{B68AF51A-E0E5-A949-8A9E-318E59F88B32}" srcId="{DA512A49-1D4F-2240-8983-1E5D93F2752A}" destId="{2273F6AC-7783-5749-88EF-14829037E048}" srcOrd="7" destOrd="0" parTransId="{FF7A052F-C9CA-584B-BEF2-2C9848DDCC91}" sibTransId="{5E1922E3-CD83-9742-A1D8-D3A4AA8C9DED}"/>
    <dgm:cxn modelId="{1FE84E1B-F0CA-AE4D-9DFC-9EA002F2E440}" srcId="{DA512A49-1D4F-2240-8983-1E5D93F2752A}" destId="{2919A842-5D18-E944-A878-1F9B0A4C20EA}" srcOrd="6" destOrd="0" parTransId="{D54BC60B-6367-704C-9B8E-D430DC5C5572}" sibTransId="{98D770C8-F0EF-4C48-9102-54E004690968}"/>
    <dgm:cxn modelId="{2E86581E-55BE-514A-9625-EBF1AEB192DE}" srcId="{DA512A49-1D4F-2240-8983-1E5D93F2752A}" destId="{04735EAD-2A58-7D4F-859E-17420CCCCFFB}" srcOrd="2" destOrd="0" parTransId="{0EE5E909-6216-B340-9313-339BB5BC24E1}" sibTransId="{16B8A907-43D9-6B41-A53A-34ED540E8294}"/>
    <dgm:cxn modelId="{D8FA8229-DECE-8348-A028-9AAC0B28D4F2}" type="presOf" srcId="{DA512A49-1D4F-2240-8983-1E5D93F2752A}" destId="{508726BA-653F-EA48-8DEC-8E53D1F6C14F}" srcOrd="0" destOrd="0" presId="urn:microsoft.com/office/officeart/2008/layout/LinedList"/>
    <dgm:cxn modelId="{975C152B-D8AA-CB41-8F30-1DFEAC8064EB}" srcId="{DA512A49-1D4F-2240-8983-1E5D93F2752A}" destId="{E516D691-1F06-E341-93E3-E37245446BB8}" srcOrd="0" destOrd="0" parTransId="{D14DB9C0-4669-F34B-9F06-AC97C30020D0}" sibTransId="{AB41F72C-D034-B944-9F2C-8011C536B632}"/>
    <dgm:cxn modelId="{72974F35-ABFA-644D-ADA8-A944D59C4125}" type="presOf" srcId="{576E623E-6EFE-7C43-B32A-47449201F711}" destId="{F6027C86-D578-6A4B-B7F8-702A8A42471E}" srcOrd="0" destOrd="0" presId="urn:microsoft.com/office/officeart/2008/layout/LinedList"/>
    <dgm:cxn modelId="{F0148C41-CE95-4340-9190-B6C4701CD07D}" type="presOf" srcId="{17F01D1F-73B7-0047-8096-B77A480EEB5F}" destId="{9477E28B-914B-9F42-94E4-845718AFBCEF}" srcOrd="0" destOrd="0" presId="urn:microsoft.com/office/officeart/2008/layout/LinedList"/>
    <dgm:cxn modelId="{52519C51-6A8D-B84F-8B5E-DD4E0089F8EA}" type="presOf" srcId="{F30F1C74-4888-5542-A8AC-10D470404BF9}" destId="{D9C0EA57-F19D-C94A-A59E-5869EB5060D8}" srcOrd="0" destOrd="0" presId="urn:microsoft.com/office/officeart/2008/layout/LinedList"/>
    <dgm:cxn modelId="{20273F6A-A2CF-3646-AF36-DB4D08F67B43}" srcId="{DA512A49-1D4F-2240-8983-1E5D93F2752A}" destId="{F30F1C74-4888-5542-A8AC-10D470404BF9}" srcOrd="10" destOrd="0" parTransId="{3CDD7360-B6C5-754E-9987-5956EF1F8050}" sibTransId="{DF60A6DF-1943-EC4B-89DF-B11D018700CB}"/>
    <dgm:cxn modelId="{60D35F6E-E963-4341-9CD0-6D130DF16481}" srcId="{DA512A49-1D4F-2240-8983-1E5D93F2752A}" destId="{F77B1B13-7845-BF46-A335-7C68EB3DEC5E}" srcOrd="1" destOrd="0" parTransId="{E172204F-7BDA-5144-B577-7D2810625C58}" sibTransId="{4F11B4B5-FDC7-0E4C-9C71-B033CE321261}"/>
    <dgm:cxn modelId="{3A589073-E135-4243-9268-B4B09A0285C2}" type="presOf" srcId="{2919A842-5D18-E944-A878-1F9B0A4C20EA}" destId="{E7F61E02-95DC-9F4E-9F72-046ECF5D16D3}" srcOrd="0" destOrd="0" presId="urn:microsoft.com/office/officeart/2008/layout/LinedList"/>
    <dgm:cxn modelId="{731E5A88-A6C0-914B-A94C-6C1E08C573B7}" type="presOf" srcId="{2273F6AC-7783-5749-88EF-14829037E048}" destId="{1472E008-FD07-C647-A169-CDF6A40E3CF0}" srcOrd="0" destOrd="0" presId="urn:microsoft.com/office/officeart/2008/layout/LinedList"/>
    <dgm:cxn modelId="{7D0A2190-9FCF-2247-933B-F21FF1C68873}" type="presOf" srcId="{EA0325B5-2294-7744-8388-D92AC47FFBAD}" destId="{CF27C262-143A-7243-9B8F-4E3AAC915357}" srcOrd="0" destOrd="0" presId="urn:microsoft.com/office/officeart/2008/layout/LinedList"/>
    <dgm:cxn modelId="{6B6F7B95-1BE7-144A-9F98-A5E4CC9A1022}" srcId="{DA512A49-1D4F-2240-8983-1E5D93F2752A}" destId="{EA0325B5-2294-7744-8388-D92AC47FFBAD}" srcOrd="5" destOrd="0" parTransId="{16921A63-48B2-F24F-8977-C376A8EB00E5}" sibTransId="{E37DCC56-26B1-4A40-942B-8A20B913A155}"/>
    <dgm:cxn modelId="{3D65599A-2F18-C642-8744-7E711196005D}" srcId="{DA512A49-1D4F-2240-8983-1E5D93F2752A}" destId="{17F01D1F-73B7-0047-8096-B77A480EEB5F}" srcOrd="3" destOrd="0" parTransId="{C3A957F8-DD4E-4543-BF78-E8453CD84BEE}" sibTransId="{0AC1A9AF-14ED-E441-87B1-F344B03EBBEA}"/>
    <dgm:cxn modelId="{726B75BD-03FB-FF4D-8BC5-9116D462FA71}" type="presOf" srcId="{C27F43B2-AD78-8B40-ACC4-7345780555DD}" destId="{7C53F496-98DD-8A48-A514-130D2AD73047}" srcOrd="0" destOrd="0" presId="urn:microsoft.com/office/officeart/2008/layout/LinedList"/>
    <dgm:cxn modelId="{952543BF-1097-0740-9A03-D21EFD23C060}" type="presOf" srcId="{E516D691-1F06-E341-93E3-E37245446BB8}" destId="{9A59D927-51A6-374B-8B1C-17E8EB1E22A4}" srcOrd="0" destOrd="0" presId="urn:microsoft.com/office/officeart/2008/layout/LinedList"/>
    <dgm:cxn modelId="{D83ED9E5-71B8-AC49-AB3F-12103F4DB399}" srcId="{DA512A49-1D4F-2240-8983-1E5D93F2752A}" destId="{C27F43B2-AD78-8B40-ACC4-7345780555DD}" srcOrd="9" destOrd="0" parTransId="{FE9E23C0-5364-D547-B6EF-9E0BE3F57DE5}" sibTransId="{CA98AD08-B9B3-E042-9819-B8993B733927}"/>
    <dgm:cxn modelId="{7E7F46F2-38FD-1844-8F1B-26994527FE3E}" type="presOf" srcId="{F77B1B13-7845-BF46-A335-7C68EB3DEC5E}" destId="{B17080A2-A974-C543-8A38-C7EA5878E729}" srcOrd="0" destOrd="0" presId="urn:microsoft.com/office/officeart/2008/layout/LinedList"/>
    <dgm:cxn modelId="{E38E34F8-8002-164A-9B75-51A9ADA314BB}" type="presOf" srcId="{04735EAD-2A58-7D4F-859E-17420CCCCFFB}" destId="{A7767917-B6D4-C841-8857-B2FD43F9CAE4}" srcOrd="0" destOrd="0" presId="urn:microsoft.com/office/officeart/2008/layout/LinedList"/>
    <dgm:cxn modelId="{71329231-55CF-C547-A5A2-798140691C2D}" type="presParOf" srcId="{508726BA-653F-EA48-8DEC-8E53D1F6C14F}" destId="{31985FA9-13F3-4548-80EA-3EA01CA7E998}" srcOrd="0" destOrd="0" presId="urn:microsoft.com/office/officeart/2008/layout/LinedList"/>
    <dgm:cxn modelId="{9CA1F4B2-C2F4-C74E-B381-1C2054154BFF}" type="presParOf" srcId="{508726BA-653F-EA48-8DEC-8E53D1F6C14F}" destId="{C7E689BF-FE57-1D45-B218-52D62CBAC457}" srcOrd="1" destOrd="0" presId="urn:microsoft.com/office/officeart/2008/layout/LinedList"/>
    <dgm:cxn modelId="{3A44B4CA-6E97-6B41-84C8-4A1A25A76603}" type="presParOf" srcId="{C7E689BF-FE57-1D45-B218-52D62CBAC457}" destId="{9A59D927-51A6-374B-8B1C-17E8EB1E22A4}" srcOrd="0" destOrd="0" presId="urn:microsoft.com/office/officeart/2008/layout/LinedList"/>
    <dgm:cxn modelId="{D8D574A3-66E6-564D-B1E7-FC1C4A2A860D}" type="presParOf" srcId="{C7E689BF-FE57-1D45-B218-52D62CBAC457}" destId="{C35A1D9D-97E8-A54B-BE46-8964B1D7CC80}" srcOrd="1" destOrd="0" presId="urn:microsoft.com/office/officeart/2008/layout/LinedList"/>
    <dgm:cxn modelId="{08CE9437-4960-5E4D-9C36-CED369772378}" type="presParOf" srcId="{508726BA-653F-EA48-8DEC-8E53D1F6C14F}" destId="{2B807776-9014-EB40-89DF-139399BB1578}" srcOrd="2" destOrd="0" presId="urn:microsoft.com/office/officeart/2008/layout/LinedList"/>
    <dgm:cxn modelId="{9DCE884F-AEA5-BC49-B2E4-5A510EB31B43}" type="presParOf" srcId="{508726BA-653F-EA48-8DEC-8E53D1F6C14F}" destId="{B0EA4272-E772-3744-B685-A01EE10DE117}" srcOrd="3" destOrd="0" presId="urn:microsoft.com/office/officeart/2008/layout/LinedList"/>
    <dgm:cxn modelId="{6369B18A-EC09-0B4E-A410-2E49E28A6FF8}" type="presParOf" srcId="{B0EA4272-E772-3744-B685-A01EE10DE117}" destId="{B17080A2-A974-C543-8A38-C7EA5878E729}" srcOrd="0" destOrd="0" presId="urn:microsoft.com/office/officeart/2008/layout/LinedList"/>
    <dgm:cxn modelId="{F9E54F7B-20A5-744D-BC3F-6A33C9CC59F9}" type="presParOf" srcId="{B0EA4272-E772-3744-B685-A01EE10DE117}" destId="{6A96DEF6-9F93-3240-9E1E-A57719DDF2B2}" srcOrd="1" destOrd="0" presId="urn:microsoft.com/office/officeart/2008/layout/LinedList"/>
    <dgm:cxn modelId="{9C3047F0-AF75-9144-B182-0065D08AF11D}" type="presParOf" srcId="{508726BA-653F-EA48-8DEC-8E53D1F6C14F}" destId="{B9BE018F-CC5E-3347-9E48-DF81268E0859}" srcOrd="4" destOrd="0" presId="urn:microsoft.com/office/officeart/2008/layout/LinedList"/>
    <dgm:cxn modelId="{32ECF128-5810-FF4A-90A5-ABA92F240457}" type="presParOf" srcId="{508726BA-653F-EA48-8DEC-8E53D1F6C14F}" destId="{719D042F-DD3F-C349-A4C2-03EE9C27D6D6}" srcOrd="5" destOrd="0" presId="urn:microsoft.com/office/officeart/2008/layout/LinedList"/>
    <dgm:cxn modelId="{5220F31A-FFA5-9147-A70D-B63F7CDC0755}" type="presParOf" srcId="{719D042F-DD3F-C349-A4C2-03EE9C27D6D6}" destId="{A7767917-B6D4-C841-8857-B2FD43F9CAE4}" srcOrd="0" destOrd="0" presId="urn:microsoft.com/office/officeart/2008/layout/LinedList"/>
    <dgm:cxn modelId="{49B7501C-9285-6440-8898-D1CC989321BC}" type="presParOf" srcId="{719D042F-DD3F-C349-A4C2-03EE9C27D6D6}" destId="{90E6BDBB-E3BF-5E4B-B6B1-07084FF1DD19}" srcOrd="1" destOrd="0" presId="urn:microsoft.com/office/officeart/2008/layout/LinedList"/>
    <dgm:cxn modelId="{2521B3B5-BC9B-5546-98A9-4526252C9299}" type="presParOf" srcId="{508726BA-653F-EA48-8DEC-8E53D1F6C14F}" destId="{EDCD2CED-0F4F-754A-A298-51C1B7D096B6}" srcOrd="6" destOrd="0" presId="urn:microsoft.com/office/officeart/2008/layout/LinedList"/>
    <dgm:cxn modelId="{84652C84-A5A1-454F-ADA3-6C957770769B}" type="presParOf" srcId="{508726BA-653F-EA48-8DEC-8E53D1F6C14F}" destId="{7FFF068C-ED35-434D-AAF3-317667189435}" srcOrd="7" destOrd="0" presId="urn:microsoft.com/office/officeart/2008/layout/LinedList"/>
    <dgm:cxn modelId="{A08D70C7-DD24-3E46-8C30-7266874BB7FF}" type="presParOf" srcId="{7FFF068C-ED35-434D-AAF3-317667189435}" destId="{9477E28B-914B-9F42-94E4-845718AFBCEF}" srcOrd="0" destOrd="0" presId="urn:microsoft.com/office/officeart/2008/layout/LinedList"/>
    <dgm:cxn modelId="{72AB4C25-07CF-9A46-8F36-594CFBD5DA3F}" type="presParOf" srcId="{7FFF068C-ED35-434D-AAF3-317667189435}" destId="{4538D85B-73BD-7146-84B4-20EDD801917E}" srcOrd="1" destOrd="0" presId="urn:microsoft.com/office/officeart/2008/layout/LinedList"/>
    <dgm:cxn modelId="{2C1A9829-8364-ED48-872B-365A24B4F0AD}" type="presParOf" srcId="{508726BA-653F-EA48-8DEC-8E53D1F6C14F}" destId="{3342541D-7579-0A4F-8691-640F395D5DB7}" srcOrd="8" destOrd="0" presId="urn:microsoft.com/office/officeart/2008/layout/LinedList"/>
    <dgm:cxn modelId="{632F0B94-D57F-9048-9E9C-78771D015990}" type="presParOf" srcId="{508726BA-653F-EA48-8DEC-8E53D1F6C14F}" destId="{1A6AD4B8-791D-BB4F-B799-D822D17BB7A6}" srcOrd="9" destOrd="0" presId="urn:microsoft.com/office/officeart/2008/layout/LinedList"/>
    <dgm:cxn modelId="{3A501ED8-5F71-1F40-98DB-6E34BFB084E2}" type="presParOf" srcId="{1A6AD4B8-791D-BB4F-B799-D822D17BB7A6}" destId="{F6027C86-D578-6A4B-B7F8-702A8A42471E}" srcOrd="0" destOrd="0" presId="urn:microsoft.com/office/officeart/2008/layout/LinedList"/>
    <dgm:cxn modelId="{BE37E5D0-952B-4E44-B5D7-41D833F49B6F}" type="presParOf" srcId="{1A6AD4B8-791D-BB4F-B799-D822D17BB7A6}" destId="{47CA7F95-B974-3047-B83F-B9CBAEB58B68}" srcOrd="1" destOrd="0" presId="urn:microsoft.com/office/officeart/2008/layout/LinedList"/>
    <dgm:cxn modelId="{F7332837-9ED6-E34B-92AC-A8BC43D342F5}" type="presParOf" srcId="{508726BA-653F-EA48-8DEC-8E53D1F6C14F}" destId="{D65560D1-EAF7-2949-8BBA-DD920CCE4C68}" srcOrd="10" destOrd="0" presId="urn:microsoft.com/office/officeart/2008/layout/LinedList"/>
    <dgm:cxn modelId="{31D7A370-3CC9-9D4F-9C6E-D766C4FEBAAC}" type="presParOf" srcId="{508726BA-653F-EA48-8DEC-8E53D1F6C14F}" destId="{4571EA02-3DA9-5A44-84D9-83B135DF8186}" srcOrd="11" destOrd="0" presId="urn:microsoft.com/office/officeart/2008/layout/LinedList"/>
    <dgm:cxn modelId="{5924B693-8A13-184B-8F6C-1C13046F1991}" type="presParOf" srcId="{4571EA02-3DA9-5A44-84D9-83B135DF8186}" destId="{CF27C262-143A-7243-9B8F-4E3AAC915357}" srcOrd="0" destOrd="0" presId="urn:microsoft.com/office/officeart/2008/layout/LinedList"/>
    <dgm:cxn modelId="{A43F2CC7-AB0A-C944-8C18-14776EED9854}" type="presParOf" srcId="{4571EA02-3DA9-5A44-84D9-83B135DF8186}" destId="{CCF07EC3-2DA0-6C45-A96F-2DFD04A4CE52}" srcOrd="1" destOrd="0" presId="urn:microsoft.com/office/officeart/2008/layout/LinedList"/>
    <dgm:cxn modelId="{D0C548B1-10AE-6743-B5C2-BE541C66DDAA}" type="presParOf" srcId="{508726BA-653F-EA48-8DEC-8E53D1F6C14F}" destId="{CF105027-A664-4E43-B2F3-6FE3FFA825AD}" srcOrd="12" destOrd="0" presId="urn:microsoft.com/office/officeart/2008/layout/LinedList"/>
    <dgm:cxn modelId="{83D59A85-B74D-6B43-8F45-55AA3F9CD8C3}" type="presParOf" srcId="{508726BA-653F-EA48-8DEC-8E53D1F6C14F}" destId="{98BDD3AA-C7CB-024C-8722-A154DE31B4B2}" srcOrd="13" destOrd="0" presId="urn:microsoft.com/office/officeart/2008/layout/LinedList"/>
    <dgm:cxn modelId="{014A7D49-014A-C142-865C-92FD00B1DB08}" type="presParOf" srcId="{98BDD3AA-C7CB-024C-8722-A154DE31B4B2}" destId="{E7F61E02-95DC-9F4E-9F72-046ECF5D16D3}" srcOrd="0" destOrd="0" presId="urn:microsoft.com/office/officeart/2008/layout/LinedList"/>
    <dgm:cxn modelId="{5247BF67-168F-504C-8C36-5A7671400BED}" type="presParOf" srcId="{98BDD3AA-C7CB-024C-8722-A154DE31B4B2}" destId="{2FBF008D-E66C-0848-9111-54F6F9075857}" srcOrd="1" destOrd="0" presId="urn:microsoft.com/office/officeart/2008/layout/LinedList"/>
    <dgm:cxn modelId="{4AA317C9-D44F-0648-B999-D1F55FF58EC8}" type="presParOf" srcId="{508726BA-653F-EA48-8DEC-8E53D1F6C14F}" destId="{A9F14C66-A6E0-C54E-90B7-619F563EB476}" srcOrd="14" destOrd="0" presId="urn:microsoft.com/office/officeart/2008/layout/LinedList"/>
    <dgm:cxn modelId="{518071D5-6793-454E-9D89-3C7AD4C341D8}" type="presParOf" srcId="{508726BA-653F-EA48-8DEC-8E53D1F6C14F}" destId="{E5BFFCAB-224C-AE47-98CA-C13D4D7F2B7D}" srcOrd="15" destOrd="0" presId="urn:microsoft.com/office/officeart/2008/layout/LinedList"/>
    <dgm:cxn modelId="{D419EFD4-A912-894F-9D0E-61488E7349BB}" type="presParOf" srcId="{E5BFFCAB-224C-AE47-98CA-C13D4D7F2B7D}" destId="{1472E008-FD07-C647-A169-CDF6A40E3CF0}" srcOrd="0" destOrd="0" presId="urn:microsoft.com/office/officeart/2008/layout/LinedList"/>
    <dgm:cxn modelId="{CC1A72EA-C548-5D4C-BAD4-349ABBEC387F}" type="presParOf" srcId="{E5BFFCAB-224C-AE47-98CA-C13D4D7F2B7D}" destId="{91E980C0-08DE-314E-9C13-D76D88945B75}" srcOrd="1" destOrd="0" presId="urn:microsoft.com/office/officeart/2008/layout/LinedList"/>
    <dgm:cxn modelId="{C4A8AE10-63A7-9240-9573-2ED521C6EAEB}" type="presParOf" srcId="{508726BA-653F-EA48-8DEC-8E53D1F6C14F}" destId="{A597C381-058F-6743-B231-5EA6851B9C54}" srcOrd="16" destOrd="0" presId="urn:microsoft.com/office/officeart/2008/layout/LinedList"/>
    <dgm:cxn modelId="{1B4915B5-B32D-564A-824B-EA5C7204B2FF}" type="presParOf" srcId="{508726BA-653F-EA48-8DEC-8E53D1F6C14F}" destId="{4F0D4F3B-D953-EE40-97AA-42C94AC0440A}" srcOrd="17" destOrd="0" presId="urn:microsoft.com/office/officeart/2008/layout/LinedList"/>
    <dgm:cxn modelId="{DFE924B3-6198-7D41-A2A1-9A63DC270D43}" type="presParOf" srcId="{4F0D4F3B-D953-EE40-97AA-42C94AC0440A}" destId="{A0EDFB87-55FF-6F44-9EDF-45AB03D074D6}" srcOrd="0" destOrd="0" presId="urn:microsoft.com/office/officeart/2008/layout/LinedList"/>
    <dgm:cxn modelId="{8B0383F6-041E-044D-AA60-A5B695E72D30}" type="presParOf" srcId="{4F0D4F3B-D953-EE40-97AA-42C94AC0440A}" destId="{1325175B-CE3F-6A40-B5A8-577E2673CE6A}" srcOrd="1" destOrd="0" presId="urn:microsoft.com/office/officeart/2008/layout/LinedList"/>
    <dgm:cxn modelId="{08355124-1D42-5A47-ADD5-4A0BD8224790}" type="presParOf" srcId="{508726BA-653F-EA48-8DEC-8E53D1F6C14F}" destId="{B934CCB0-109F-A745-8380-A947B42894CE}" srcOrd="18" destOrd="0" presId="urn:microsoft.com/office/officeart/2008/layout/LinedList"/>
    <dgm:cxn modelId="{743E1C4D-E479-784F-B55B-D12FB23D0C54}" type="presParOf" srcId="{508726BA-653F-EA48-8DEC-8E53D1F6C14F}" destId="{21EA28C5-3A58-AD4A-A40D-CB7F6C6027E3}" srcOrd="19" destOrd="0" presId="urn:microsoft.com/office/officeart/2008/layout/LinedList"/>
    <dgm:cxn modelId="{51DF979A-8F00-124F-AA5A-0E8AC2B4723B}" type="presParOf" srcId="{21EA28C5-3A58-AD4A-A40D-CB7F6C6027E3}" destId="{7C53F496-98DD-8A48-A514-130D2AD73047}" srcOrd="0" destOrd="0" presId="urn:microsoft.com/office/officeart/2008/layout/LinedList"/>
    <dgm:cxn modelId="{E7D15F48-1D97-2D4F-8EFC-CA55AA5521F7}" type="presParOf" srcId="{21EA28C5-3A58-AD4A-A40D-CB7F6C6027E3}" destId="{7F7E85B4-B515-3846-BF5A-6EE3123DD7C6}" srcOrd="1" destOrd="0" presId="urn:microsoft.com/office/officeart/2008/layout/LinedList"/>
    <dgm:cxn modelId="{C39F660A-3F89-7446-8C50-4A3445C2BE99}" type="presParOf" srcId="{508726BA-653F-EA48-8DEC-8E53D1F6C14F}" destId="{4CB13D8F-8151-7742-849A-363ABC5217B1}" srcOrd="20" destOrd="0" presId="urn:microsoft.com/office/officeart/2008/layout/LinedList"/>
    <dgm:cxn modelId="{45478C14-2BA1-2846-A77C-4812C332B233}" type="presParOf" srcId="{508726BA-653F-EA48-8DEC-8E53D1F6C14F}" destId="{EBF98345-9486-FA43-BA49-E3CD68124AB6}" srcOrd="21" destOrd="0" presId="urn:microsoft.com/office/officeart/2008/layout/LinedList"/>
    <dgm:cxn modelId="{01D6B5A5-BA94-3E42-8399-57A371930233}" type="presParOf" srcId="{EBF98345-9486-FA43-BA49-E3CD68124AB6}" destId="{D9C0EA57-F19D-C94A-A59E-5869EB5060D8}" srcOrd="0" destOrd="0" presId="urn:microsoft.com/office/officeart/2008/layout/LinedList"/>
    <dgm:cxn modelId="{5B00415D-A21D-F84A-BE94-19222C2AED96}" type="presParOf" srcId="{EBF98345-9486-FA43-BA49-E3CD68124AB6}" destId="{D228457B-0464-C345-82F2-51869673818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75B335-4EC7-CB40-A54D-B3CEFA627F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0EA14A40-75A6-C845-B03A-3B9AF45A752D}">
      <dgm:prSet phldrT="[文本]"/>
      <dgm:spPr/>
      <dgm:t>
        <a:bodyPr/>
        <a:lstStyle/>
        <a:p>
          <a:r>
            <a:rPr lang="zh-CN" altLang="en-US" dirty="0"/>
            <a:t>有关法律法规和政策</a:t>
          </a:r>
        </a:p>
      </dgm:t>
    </dgm:pt>
    <dgm:pt modelId="{80AAC3F3-6B41-7E49-B3CB-8C7D362A25AF}" type="parTrans" cxnId="{DA9F77A9-0224-BA43-AE0C-D0D1D34790FD}">
      <dgm:prSet/>
      <dgm:spPr/>
      <dgm:t>
        <a:bodyPr/>
        <a:lstStyle/>
        <a:p>
          <a:endParaRPr lang="zh-CN" altLang="en-US"/>
        </a:p>
      </dgm:t>
    </dgm:pt>
    <dgm:pt modelId="{9CF5F43F-2941-7C45-BFD7-08A897778300}" type="sibTrans" cxnId="{DA9F77A9-0224-BA43-AE0C-D0D1D34790FD}">
      <dgm:prSet/>
      <dgm:spPr/>
      <dgm:t>
        <a:bodyPr/>
        <a:lstStyle/>
        <a:p>
          <a:endParaRPr lang="zh-CN" altLang="en-US"/>
        </a:p>
      </dgm:t>
    </dgm:pt>
    <dgm:pt modelId="{5010E4E6-AB0B-7243-9369-D26AE6DB7C9E}">
      <dgm:prSet phldrT="[文本]"/>
      <dgm:spPr/>
      <dgm:t>
        <a:bodyPr/>
        <a:lstStyle/>
        <a:p>
          <a:r>
            <a:rPr lang="zh-CN" altLang="en-US" dirty="0"/>
            <a:t>有关法律、行政法规</a:t>
          </a:r>
        </a:p>
      </dgm:t>
    </dgm:pt>
    <dgm:pt modelId="{00D2EAB6-2578-644A-A382-C3906BCA7B56}" type="parTrans" cxnId="{08A9BB76-8982-6846-9F5A-5426D6A98B1E}">
      <dgm:prSet/>
      <dgm:spPr/>
      <dgm:t>
        <a:bodyPr/>
        <a:lstStyle/>
        <a:p>
          <a:endParaRPr lang="zh-CN" altLang="en-US"/>
        </a:p>
      </dgm:t>
    </dgm:pt>
    <dgm:pt modelId="{CA673040-0FBF-8345-A236-D46ECEB1BEFC}" type="sibTrans" cxnId="{08A9BB76-8982-6846-9F5A-5426D6A98B1E}">
      <dgm:prSet/>
      <dgm:spPr/>
      <dgm:t>
        <a:bodyPr/>
        <a:lstStyle/>
        <a:p>
          <a:endParaRPr lang="zh-CN" altLang="en-US"/>
        </a:p>
      </dgm:t>
    </dgm:pt>
    <dgm:pt modelId="{C2191B4C-A450-EC4A-B9E8-4BB8F28FCBE6}">
      <dgm:prSet phldrT="[文本]"/>
      <dgm:spPr/>
      <dgm:t>
        <a:bodyPr/>
        <a:lstStyle/>
        <a:p>
          <a:r>
            <a:rPr lang="zh-CN" altLang="en-US" dirty="0"/>
            <a:t>最高人民法院和最高人民检察院发布的有关司法解释</a:t>
          </a:r>
        </a:p>
      </dgm:t>
    </dgm:pt>
    <dgm:pt modelId="{EA5DDA25-F77E-E647-B282-4509AC529B2B}" type="parTrans" cxnId="{4C26582C-9C8C-3F43-83E5-2CC82F26F5D4}">
      <dgm:prSet/>
      <dgm:spPr/>
      <dgm:t>
        <a:bodyPr/>
        <a:lstStyle/>
        <a:p>
          <a:endParaRPr lang="zh-CN" altLang="en-US"/>
        </a:p>
      </dgm:t>
    </dgm:pt>
    <dgm:pt modelId="{46BFBDBE-B7A4-8542-8864-BB99167CC98E}" type="sibTrans" cxnId="{4C26582C-9C8C-3F43-83E5-2CC82F26F5D4}">
      <dgm:prSet/>
      <dgm:spPr/>
      <dgm:t>
        <a:bodyPr/>
        <a:lstStyle/>
        <a:p>
          <a:endParaRPr lang="zh-CN" altLang="en-US"/>
        </a:p>
      </dgm:t>
    </dgm:pt>
    <dgm:pt modelId="{D8F36866-446F-384C-A139-D919B1AEA305}">
      <dgm:prSet phldrT="[文本]"/>
      <dgm:spPr/>
      <dgm:t>
        <a:bodyPr/>
        <a:lstStyle/>
        <a:p>
          <a:r>
            <a:rPr lang="zh-CN" altLang="en-US" dirty="0"/>
            <a:t>有关技术标准</a:t>
          </a:r>
        </a:p>
      </dgm:t>
    </dgm:pt>
    <dgm:pt modelId="{FFA42B9E-2A22-C34D-9FF8-CDC790818506}" type="parTrans" cxnId="{A0FF638F-39FE-6B46-A939-7A7C53951AE5}">
      <dgm:prSet/>
      <dgm:spPr/>
      <dgm:t>
        <a:bodyPr/>
        <a:lstStyle/>
        <a:p>
          <a:endParaRPr lang="zh-CN" altLang="en-US"/>
        </a:p>
      </dgm:t>
    </dgm:pt>
    <dgm:pt modelId="{3ED4EFCF-05B4-4847-9175-EC3B13A38667}" type="sibTrans" cxnId="{A0FF638F-39FE-6B46-A939-7A7C53951AE5}">
      <dgm:prSet/>
      <dgm:spPr/>
      <dgm:t>
        <a:bodyPr/>
        <a:lstStyle/>
        <a:p>
          <a:endParaRPr lang="zh-CN" altLang="en-US"/>
        </a:p>
      </dgm:t>
    </dgm:pt>
    <dgm:pt modelId="{4D9A42DF-6F9D-C441-AC81-37B06C122441}">
      <dgm:prSet phldrT="[文本]"/>
      <dgm:spPr/>
      <dgm:t>
        <a:bodyPr/>
        <a:lstStyle/>
        <a:p>
          <a:r>
            <a:rPr lang="zh-CN" altLang="en-US" dirty="0"/>
            <a:t>国家标准</a:t>
          </a:r>
        </a:p>
      </dgm:t>
    </dgm:pt>
    <dgm:pt modelId="{EF566E55-0A8C-8841-9568-A0325FB5B418}" type="parTrans" cxnId="{98D1313B-33B1-6340-A6FD-7E6FFC50D27C}">
      <dgm:prSet/>
      <dgm:spPr/>
      <dgm:t>
        <a:bodyPr/>
        <a:lstStyle/>
        <a:p>
          <a:endParaRPr lang="zh-CN" altLang="en-US"/>
        </a:p>
      </dgm:t>
    </dgm:pt>
    <dgm:pt modelId="{86E6EED2-D270-7F49-B789-25F91E019E18}" type="sibTrans" cxnId="{98D1313B-33B1-6340-A6FD-7E6FFC50D27C}">
      <dgm:prSet/>
      <dgm:spPr/>
      <dgm:t>
        <a:bodyPr/>
        <a:lstStyle/>
        <a:p>
          <a:endParaRPr lang="zh-CN" altLang="en-US"/>
        </a:p>
      </dgm:t>
    </dgm:pt>
    <dgm:pt modelId="{A824CC94-DF50-A349-9EFB-1B2551B93C6D}">
      <dgm:prSet phldrT="[文本]"/>
      <dgm:spPr/>
      <dgm:t>
        <a:bodyPr/>
        <a:lstStyle/>
        <a:p>
          <a:r>
            <a:rPr lang="zh-CN" altLang="en-US" dirty="0"/>
            <a:t>行业标准</a:t>
          </a:r>
        </a:p>
      </dgm:t>
    </dgm:pt>
    <dgm:pt modelId="{76522DF9-E294-394C-B800-F0434C019038}" type="parTrans" cxnId="{FA7F4897-E19F-664D-85E0-D5B34C12BF1F}">
      <dgm:prSet/>
      <dgm:spPr/>
      <dgm:t>
        <a:bodyPr/>
        <a:lstStyle/>
        <a:p>
          <a:endParaRPr lang="zh-CN" altLang="en-US"/>
        </a:p>
      </dgm:t>
    </dgm:pt>
    <dgm:pt modelId="{4CD0F657-135F-0642-8C93-A2E97EC96B70}" type="sibTrans" cxnId="{FA7F4897-E19F-664D-85E0-D5B34C12BF1F}">
      <dgm:prSet/>
      <dgm:spPr/>
      <dgm:t>
        <a:bodyPr/>
        <a:lstStyle/>
        <a:p>
          <a:endParaRPr lang="zh-CN" altLang="en-US"/>
        </a:p>
      </dgm:t>
    </dgm:pt>
    <dgm:pt modelId="{DC90CADE-92DD-674D-A3F8-2A9715F6862F}">
      <dgm:prSet phldrT="[文本]"/>
      <dgm:spPr/>
      <dgm:t>
        <a:bodyPr/>
        <a:lstStyle/>
        <a:p>
          <a:r>
            <a:rPr lang="zh-CN" altLang="en-US" dirty="0"/>
            <a:t>估价委托书和估价委托合同</a:t>
          </a:r>
        </a:p>
      </dgm:t>
    </dgm:pt>
    <dgm:pt modelId="{86AB86B8-2BBC-0C46-A8DC-F7374FF08343}" type="parTrans" cxnId="{6E1A1EF7-C81D-214B-962D-3498846B824C}">
      <dgm:prSet/>
      <dgm:spPr/>
      <dgm:t>
        <a:bodyPr/>
        <a:lstStyle/>
        <a:p>
          <a:endParaRPr lang="zh-CN" altLang="en-US"/>
        </a:p>
      </dgm:t>
    </dgm:pt>
    <dgm:pt modelId="{FD6F2C61-1102-F94E-BD95-90314AEC1CA2}" type="sibTrans" cxnId="{6E1A1EF7-C81D-214B-962D-3498846B824C}">
      <dgm:prSet/>
      <dgm:spPr/>
      <dgm:t>
        <a:bodyPr/>
        <a:lstStyle/>
        <a:p>
          <a:endParaRPr lang="zh-CN" altLang="en-US"/>
        </a:p>
      </dgm:t>
    </dgm:pt>
    <dgm:pt modelId="{265FB92D-D076-BE49-B3E9-636B843FC227}">
      <dgm:prSet phldrT="[文本]"/>
      <dgm:spPr/>
      <dgm:t>
        <a:bodyPr/>
        <a:lstStyle/>
        <a:p>
          <a:r>
            <a:rPr lang="zh-CN" altLang="en-US" dirty="0"/>
            <a:t>估价委托书</a:t>
          </a:r>
        </a:p>
      </dgm:t>
    </dgm:pt>
    <dgm:pt modelId="{11BA7A15-D89A-6042-9F76-18CFCD35E523}" type="parTrans" cxnId="{7210DA6A-94D2-2944-BC57-643979A9D383}">
      <dgm:prSet/>
      <dgm:spPr/>
      <dgm:t>
        <a:bodyPr/>
        <a:lstStyle/>
        <a:p>
          <a:endParaRPr lang="zh-CN" altLang="en-US"/>
        </a:p>
      </dgm:t>
    </dgm:pt>
    <dgm:pt modelId="{6EA6B4C7-4325-E642-BA21-A7D93DB00795}" type="sibTrans" cxnId="{7210DA6A-94D2-2944-BC57-643979A9D383}">
      <dgm:prSet/>
      <dgm:spPr/>
      <dgm:t>
        <a:bodyPr/>
        <a:lstStyle/>
        <a:p>
          <a:endParaRPr lang="zh-CN" altLang="en-US"/>
        </a:p>
      </dgm:t>
    </dgm:pt>
    <dgm:pt modelId="{15D7319A-BA3B-8443-8FC7-52D779DC1A5F}">
      <dgm:prSet phldrT="[文本]"/>
      <dgm:spPr/>
      <dgm:t>
        <a:bodyPr/>
        <a:lstStyle/>
        <a:p>
          <a:r>
            <a:rPr lang="zh-CN" altLang="en-US" dirty="0"/>
            <a:t>估价委托合同</a:t>
          </a:r>
        </a:p>
      </dgm:t>
    </dgm:pt>
    <dgm:pt modelId="{19A547DB-971F-AB4C-8FB2-03D96195D834}" type="parTrans" cxnId="{BF1A9E24-FEAF-5B42-9AA4-CD9DC3998490}">
      <dgm:prSet/>
      <dgm:spPr/>
      <dgm:t>
        <a:bodyPr/>
        <a:lstStyle/>
        <a:p>
          <a:endParaRPr lang="zh-CN" altLang="en-US"/>
        </a:p>
      </dgm:t>
    </dgm:pt>
    <dgm:pt modelId="{A29DD5F4-72F0-6A43-B7FB-F3B40CEABAFA}" type="sibTrans" cxnId="{BF1A9E24-FEAF-5B42-9AA4-CD9DC3998490}">
      <dgm:prSet/>
      <dgm:spPr/>
      <dgm:t>
        <a:bodyPr/>
        <a:lstStyle/>
        <a:p>
          <a:endParaRPr lang="zh-CN" altLang="en-US"/>
        </a:p>
      </dgm:t>
    </dgm:pt>
    <dgm:pt modelId="{91D52D6A-8EF7-514B-B7B8-458F1CD56BDC}">
      <dgm:prSet phldrT="[文本]"/>
      <dgm:spPr/>
      <dgm:t>
        <a:bodyPr/>
        <a:lstStyle/>
        <a:p>
          <a:r>
            <a:rPr lang="zh-CN" altLang="en-US" dirty="0"/>
            <a:t>估价对象所在地方的有关地方性法规</a:t>
          </a:r>
        </a:p>
      </dgm:t>
    </dgm:pt>
    <dgm:pt modelId="{A8358597-3A9B-8F4A-BDB5-51E8D8C935DB}" type="parTrans" cxnId="{9B153615-5BF6-364D-A678-78297D2C3247}">
      <dgm:prSet/>
      <dgm:spPr/>
      <dgm:t>
        <a:bodyPr/>
        <a:lstStyle/>
        <a:p>
          <a:endParaRPr lang="zh-CN" altLang="en-US"/>
        </a:p>
      </dgm:t>
    </dgm:pt>
    <dgm:pt modelId="{1D496125-0EE8-7042-BE23-095BACE5C587}" type="sibTrans" cxnId="{9B153615-5BF6-364D-A678-78297D2C3247}">
      <dgm:prSet/>
      <dgm:spPr/>
      <dgm:t>
        <a:bodyPr/>
        <a:lstStyle/>
        <a:p>
          <a:endParaRPr lang="zh-CN" altLang="en-US"/>
        </a:p>
      </dgm:t>
    </dgm:pt>
    <dgm:pt modelId="{2F79381F-F5A0-5849-9884-CF0CD525AC85}">
      <dgm:prSet phldrT="[文本]"/>
      <dgm:spPr/>
      <dgm:t>
        <a:bodyPr/>
        <a:lstStyle/>
        <a:p>
          <a:r>
            <a:rPr lang="zh-CN" altLang="en-US" dirty="0"/>
            <a:t>国务院所属部门办法的部门规章和政策</a:t>
          </a:r>
        </a:p>
      </dgm:t>
    </dgm:pt>
    <dgm:pt modelId="{FB61BC9D-5DB0-D848-B7CB-36080AD15147}" type="parTrans" cxnId="{829725B7-41AD-8144-9AF8-BBEBB00DA9AE}">
      <dgm:prSet/>
      <dgm:spPr/>
      <dgm:t>
        <a:bodyPr/>
        <a:lstStyle/>
        <a:p>
          <a:endParaRPr lang="zh-CN" altLang="en-US"/>
        </a:p>
      </dgm:t>
    </dgm:pt>
    <dgm:pt modelId="{4E785263-7257-6A46-A9D3-06A240B44E7E}" type="sibTrans" cxnId="{829725B7-41AD-8144-9AF8-BBEBB00DA9AE}">
      <dgm:prSet/>
      <dgm:spPr/>
      <dgm:t>
        <a:bodyPr/>
        <a:lstStyle/>
        <a:p>
          <a:endParaRPr lang="zh-CN" altLang="en-US"/>
        </a:p>
      </dgm:t>
    </dgm:pt>
    <dgm:pt modelId="{1E78A92E-56D3-4D48-BA45-21B78239B5B7}">
      <dgm:prSet phldrT="[文本]"/>
      <dgm:spPr/>
      <dgm:t>
        <a:bodyPr/>
        <a:lstStyle/>
        <a:p>
          <a:r>
            <a:rPr lang="zh-CN" altLang="en-US" dirty="0"/>
            <a:t>估价对象所在地人民政府颁发的有关地方政府规章和政策</a:t>
          </a:r>
        </a:p>
      </dgm:t>
    </dgm:pt>
    <dgm:pt modelId="{104C6530-E018-6545-AE78-C4B5CD54D432}" type="parTrans" cxnId="{FDD701ED-6EE0-1D4B-B179-5E914352C3F2}">
      <dgm:prSet/>
      <dgm:spPr/>
      <dgm:t>
        <a:bodyPr/>
        <a:lstStyle/>
        <a:p>
          <a:endParaRPr lang="zh-CN" altLang="en-US"/>
        </a:p>
      </dgm:t>
    </dgm:pt>
    <dgm:pt modelId="{69060EE4-CA6C-DF4A-8890-821E809C5984}" type="sibTrans" cxnId="{FDD701ED-6EE0-1D4B-B179-5E914352C3F2}">
      <dgm:prSet/>
      <dgm:spPr/>
      <dgm:t>
        <a:bodyPr/>
        <a:lstStyle/>
        <a:p>
          <a:endParaRPr lang="zh-CN" altLang="en-US"/>
        </a:p>
      </dgm:t>
    </dgm:pt>
    <dgm:pt modelId="{C32201D2-F501-3346-8BB9-E810A9204CE1}">
      <dgm:prSet phldrT="[文本]"/>
      <dgm:spPr/>
      <dgm:t>
        <a:bodyPr/>
        <a:lstStyle/>
        <a:p>
          <a:r>
            <a:rPr lang="zh-CN" altLang="en-US" dirty="0"/>
            <a:t>指导意见</a:t>
          </a:r>
        </a:p>
      </dgm:t>
    </dgm:pt>
    <dgm:pt modelId="{27EB2D5C-6A3F-1C4C-BB96-A3E3315398FD}" type="parTrans" cxnId="{1B14C5BD-A9E2-CD48-AD0F-749ACB0AC107}">
      <dgm:prSet/>
      <dgm:spPr/>
      <dgm:t>
        <a:bodyPr/>
        <a:lstStyle/>
        <a:p>
          <a:endParaRPr lang="zh-CN" altLang="en-US"/>
        </a:p>
      </dgm:t>
    </dgm:pt>
    <dgm:pt modelId="{1C5A7F35-1DFC-3B4D-AFC5-BB2A8847583A}" type="sibTrans" cxnId="{1B14C5BD-A9E2-CD48-AD0F-749ACB0AC107}">
      <dgm:prSet/>
      <dgm:spPr/>
      <dgm:t>
        <a:bodyPr/>
        <a:lstStyle/>
        <a:p>
          <a:endParaRPr lang="zh-CN" altLang="en-US"/>
        </a:p>
      </dgm:t>
    </dgm:pt>
    <dgm:pt modelId="{F449698F-1A9E-FF4F-8BF3-F0B605C6AF71}">
      <dgm:prSet phldrT="[文本]"/>
      <dgm:spPr/>
      <dgm:t>
        <a:bodyPr/>
        <a:lstStyle/>
        <a:p>
          <a:r>
            <a:rPr lang="zh-CN" altLang="en-US" dirty="0"/>
            <a:t>地方标准</a:t>
          </a:r>
        </a:p>
      </dgm:t>
    </dgm:pt>
    <dgm:pt modelId="{C91C2191-BDB6-0341-AB59-E7DD79C0074C}" type="parTrans" cxnId="{41C31635-D21F-464D-9900-697A34CC7F1D}">
      <dgm:prSet/>
      <dgm:spPr/>
      <dgm:t>
        <a:bodyPr/>
        <a:lstStyle/>
        <a:p>
          <a:endParaRPr lang="zh-CN" altLang="en-US"/>
        </a:p>
      </dgm:t>
    </dgm:pt>
    <dgm:pt modelId="{78481D5D-8530-0A4C-A772-6DD159637E35}" type="sibTrans" cxnId="{41C31635-D21F-464D-9900-697A34CC7F1D}">
      <dgm:prSet/>
      <dgm:spPr/>
      <dgm:t>
        <a:bodyPr/>
        <a:lstStyle/>
        <a:p>
          <a:endParaRPr lang="zh-CN" altLang="en-US"/>
        </a:p>
      </dgm:t>
    </dgm:pt>
    <dgm:pt modelId="{70693324-05FE-204F-866D-9CEFD8F4AE8A}">
      <dgm:prSet/>
      <dgm:spPr/>
      <dgm:t>
        <a:bodyPr/>
        <a:lstStyle/>
        <a:p>
          <a:r>
            <a:rPr lang="zh-CN" altLang="en-US" dirty="0"/>
            <a:t>估价委托人提供的估价所需资料</a:t>
          </a:r>
        </a:p>
      </dgm:t>
    </dgm:pt>
    <dgm:pt modelId="{5C8AFFC5-0482-1D4E-9D27-CE0E83B7FBC5}" type="parTrans" cxnId="{01151E2B-CEC8-394E-879E-C42EFC0E2DAA}">
      <dgm:prSet/>
      <dgm:spPr/>
      <dgm:t>
        <a:bodyPr/>
        <a:lstStyle/>
        <a:p>
          <a:endParaRPr lang="zh-CN" altLang="en-US"/>
        </a:p>
      </dgm:t>
    </dgm:pt>
    <dgm:pt modelId="{AE3D457B-C0E3-1741-BA11-075A0A173329}" type="sibTrans" cxnId="{01151E2B-CEC8-394E-879E-C42EFC0E2DAA}">
      <dgm:prSet/>
      <dgm:spPr/>
      <dgm:t>
        <a:bodyPr/>
        <a:lstStyle/>
        <a:p>
          <a:endParaRPr lang="zh-CN" altLang="en-US"/>
        </a:p>
      </dgm:t>
    </dgm:pt>
    <dgm:pt modelId="{7EADAF95-1320-504C-A049-B20EC02ED00B}">
      <dgm:prSet/>
      <dgm:spPr/>
      <dgm:t>
        <a:bodyPr/>
        <a:lstStyle/>
        <a:p>
          <a:endParaRPr lang="zh-CN" altLang="en-US"/>
        </a:p>
      </dgm:t>
    </dgm:pt>
    <dgm:pt modelId="{DD15EEA5-A2D5-8848-8BDC-0788E613E399}" type="parTrans" cxnId="{D07F4AA8-AED4-7447-9AA4-102264FDA3CC}">
      <dgm:prSet/>
      <dgm:spPr/>
      <dgm:t>
        <a:bodyPr/>
        <a:lstStyle/>
        <a:p>
          <a:endParaRPr lang="zh-CN" altLang="en-US"/>
        </a:p>
      </dgm:t>
    </dgm:pt>
    <dgm:pt modelId="{F941BAFC-0130-7A4E-9F92-D85A2C68900F}" type="sibTrans" cxnId="{D07F4AA8-AED4-7447-9AA4-102264FDA3CC}">
      <dgm:prSet/>
      <dgm:spPr/>
      <dgm:t>
        <a:bodyPr/>
        <a:lstStyle/>
        <a:p>
          <a:endParaRPr lang="zh-CN" altLang="en-US"/>
        </a:p>
      </dgm:t>
    </dgm:pt>
    <dgm:pt modelId="{F2D6AB12-D899-BF47-BADA-4467A9D2BDC9}">
      <dgm:prSet/>
      <dgm:spPr/>
      <dgm:t>
        <a:bodyPr/>
        <a:lstStyle/>
        <a:p>
          <a:r>
            <a:rPr lang="zh-CN" altLang="en-US" dirty="0"/>
            <a:t>估价机构和估价师搜集的估价所需资料</a:t>
          </a:r>
        </a:p>
      </dgm:t>
    </dgm:pt>
    <dgm:pt modelId="{7D84943A-FA35-674B-9EB0-04B19540D5CC}" type="parTrans" cxnId="{C181C124-CF38-A446-B7E4-C8F35AC59B8C}">
      <dgm:prSet/>
      <dgm:spPr/>
      <dgm:t>
        <a:bodyPr/>
        <a:lstStyle/>
        <a:p>
          <a:endParaRPr lang="zh-CN" altLang="en-US"/>
        </a:p>
      </dgm:t>
    </dgm:pt>
    <dgm:pt modelId="{A8B42621-C07A-8D47-913B-959A6107ABDB}" type="sibTrans" cxnId="{C181C124-CF38-A446-B7E4-C8F35AC59B8C}">
      <dgm:prSet/>
      <dgm:spPr/>
      <dgm:t>
        <a:bodyPr/>
        <a:lstStyle/>
        <a:p>
          <a:endParaRPr lang="zh-CN" altLang="en-US"/>
        </a:p>
      </dgm:t>
    </dgm:pt>
    <dgm:pt modelId="{56A3F225-50E8-3746-952C-652FC4907F39}" type="pres">
      <dgm:prSet presAssocID="{F975B335-4EC7-CB40-A54D-B3CEFA627F1F}" presName="linear" presStyleCnt="0">
        <dgm:presLayoutVars>
          <dgm:dir/>
          <dgm:animLvl val="lvl"/>
          <dgm:resizeHandles val="exact"/>
        </dgm:presLayoutVars>
      </dgm:prSet>
      <dgm:spPr/>
    </dgm:pt>
    <dgm:pt modelId="{F7F48505-8C21-4E4C-898E-509D6D60DC65}" type="pres">
      <dgm:prSet presAssocID="{0EA14A40-75A6-C845-B03A-3B9AF45A752D}" presName="parentLin" presStyleCnt="0"/>
      <dgm:spPr/>
    </dgm:pt>
    <dgm:pt modelId="{B61D583E-EDE6-C74A-94DE-9980D432821C}" type="pres">
      <dgm:prSet presAssocID="{0EA14A40-75A6-C845-B03A-3B9AF45A752D}" presName="parentLeftMargin" presStyleLbl="node1" presStyleIdx="0" presStyleCnt="5"/>
      <dgm:spPr/>
    </dgm:pt>
    <dgm:pt modelId="{DA94B4D0-61A2-5845-BB43-E05BE1869882}" type="pres">
      <dgm:prSet presAssocID="{0EA14A40-75A6-C845-B03A-3B9AF45A752D}" presName="parentText" presStyleLbl="node1" presStyleIdx="0" presStyleCnt="5">
        <dgm:presLayoutVars>
          <dgm:chMax val="0"/>
          <dgm:bulletEnabled val="1"/>
        </dgm:presLayoutVars>
      </dgm:prSet>
      <dgm:spPr/>
    </dgm:pt>
    <dgm:pt modelId="{C93F68C7-22E2-4E46-89C3-4A88CCCCE520}" type="pres">
      <dgm:prSet presAssocID="{0EA14A40-75A6-C845-B03A-3B9AF45A752D}" presName="negativeSpace" presStyleCnt="0"/>
      <dgm:spPr/>
    </dgm:pt>
    <dgm:pt modelId="{51C2A626-5A80-FE47-AB99-83881204F0E1}" type="pres">
      <dgm:prSet presAssocID="{0EA14A40-75A6-C845-B03A-3B9AF45A752D}" presName="childText" presStyleLbl="conFgAcc1" presStyleIdx="0" presStyleCnt="5">
        <dgm:presLayoutVars>
          <dgm:bulletEnabled val="1"/>
        </dgm:presLayoutVars>
      </dgm:prSet>
      <dgm:spPr/>
    </dgm:pt>
    <dgm:pt modelId="{ACB0EA21-6121-7B4E-823B-686FCF1F1276}" type="pres">
      <dgm:prSet presAssocID="{9CF5F43F-2941-7C45-BFD7-08A897778300}" presName="spaceBetweenRectangles" presStyleCnt="0"/>
      <dgm:spPr/>
    </dgm:pt>
    <dgm:pt modelId="{EF222CD9-F661-EC46-BDB1-7A53CE0793E5}" type="pres">
      <dgm:prSet presAssocID="{D8F36866-446F-384C-A139-D919B1AEA305}" presName="parentLin" presStyleCnt="0"/>
      <dgm:spPr/>
    </dgm:pt>
    <dgm:pt modelId="{02C4DA38-D4E5-3D4B-A062-CD5F190E10F0}" type="pres">
      <dgm:prSet presAssocID="{D8F36866-446F-384C-A139-D919B1AEA305}" presName="parentLeftMargin" presStyleLbl="node1" presStyleIdx="0" presStyleCnt="5"/>
      <dgm:spPr/>
    </dgm:pt>
    <dgm:pt modelId="{269D0B31-2078-3D4A-807C-51ED7D7FF64A}" type="pres">
      <dgm:prSet presAssocID="{D8F36866-446F-384C-A139-D919B1AEA305}" presName="parentText" presStyleLbl="node1" presStyleIdx="1" presStyleCnt="5">
        <dgm:presLayoutVars>
          <dgm:chMax val="0"/>
          <dgm:bulletEnabled val="1"/>
        </dgm:presLayoutVars>
      </dgm:prSet>
      <dgm:spPr/>
    </dgm:pt>
    <dgm:pt modelId="{62A7EF30-39DC-7346-9C29-EF4B71066BB7}" type="pres">
      <dgm:prSet presAssocID="{D8F36866-446F-384C-A139-D919B1AEA305}" presName="negativeSpace" presStyleCnt="0"/>
      <dgm:spPr/>
    </dgm:pt>
    <dgm:pt modelId="{EE890511-270E-714F-B025-4248883525C1}" type="pres">
      <dgm:prSet presAssocID="{D8F36866-446F-384C-A139-D919B1AEA305}" presName="childText" presStyleLbl="conFgAcc1" presStyleIdx="1" presStyleCnt="5">
        <dgm:presLayoutVars>
          <dgm:bulletEnabled val="1"/>
        </dgm:presLayoutVars>
      </dgm:prSet>
      <dgm:spPr/>
    </dgm:pt>
    <dgm:pt modelId="{E5BA1142-E819-0342-BC8A-80F7E789E3CD}" type="pres">
      <dgm:prSet presAssocID="{3ED4EFCF-05B4-4847-9175-EC3B13A38667}" presName="spaceBetweenRectangles" presStyleCnt="0"/>
      <dgm:spPr/>
    </dgm:pt>
    <dgm:pt modelId="{B55F36D5-A075-F34A-AA36-AA19ACEC0A45}" type="pres">
      <dgm:prSet presAssocID="{DC90CADE-92DD-674D-A3F8-2A9715F6862F}" presName="parentLin" presStyleCnt="0"/>
      <dgm:spPr/>
    </dgm:pt>
    <dgm:pt modelId="{35B55DEC-4061-F244-B273-D0D5A442258E}" type="pres">
      <dgm:prSet presAssocID="{DC90CADE-92DD-674D-A3F8-2A9715F6862F}" presName="parentLeftMargin" presStyleLbl="node1" presStyleIdx="1" presStyleCnt="5"/>
      <dgm:spPr/>
    </dgm:pt>
    <dgm:pt modelId="{75C6A366-4AB2-AE4F-BA17-A6EB0DC349D6}" type="pres">
      <dgm:prSet presAssocID="{DC90CADE-92DD-674D-A3F8-2A9715F6862F}" presName="parentText" presStyleLbl="node1" presStyleIdx="2" presStyleCnt="5">
        <dgm:presLayoutVars>
          <dgm:chMax val="0"/>
          <dgm:bulletEnabled val="1"/>
        </dgm:presLayoutVars>
      </dgm:prSet>
      <dgm:spPr/>
    </dgm:pt>
    <dgm:pt modelId="{686F02BD-E9C2-C445-A44B-26AC3DBDE905}" type="pres">
      <dgm:prSet presAssocID="{DC90CADE-92DD-674D-A3F8-2A9715F6862F}" presName="negativeSpace" presStyleCnt="0"/>
      <dgm:spPr/>
    </dgm:pt>
    <dgm:pt modelId="{1DA3F62A-38CA-2544-8871-47FB127944DE}" type="pres">
      <dgm:prSet presAssocID="{DC90CADE-92DD-674D-A3F8-2A9715F6862F}" presName="childText" presStyleLbl="conFgAcc1" presStyleIdx="2" presStyleCnt="5">
        <dgm:presLayoutVars>
          <dgm:bulletEnabled val="1"/>
        </dgm:presLayoutVars>
      </dgm:prSet>
      <dgm:spPr/>
    </dgm:pt>
    <dgm:pt modelId="{E8845BC0-17FF-3E4F-999A-41FCEC1BD32D}" type="pres">
      <dgm:prSet presAssocID="{FD6F2C61-1102-F94E-BD95-90314AEC1CA2}" presName="spaceBetweenRectangles" presStyleCnt="0"/>
      <dgm:spPr/>
    </dgm:pt>
    <dgm:pt modelId="{4EB9898A-BD57-724B-934A-CDF274D579AB}" type="pres">
      <dgm:prSet presAssocID="{70693324-05FE-204F-866D-9CEFD8F4AE8A}" presName="parentLin" presStyleCnt="0"/>
      <dgm:spPr/>
    </dgm:pt>
    <dgm:pt modelId="{A7AF50A1-7A28-0048-BE2C-168123547F44}" type="pres">
      <dgm:prSet presAssocID="{70693324-05FE-204F-866D-9CEFD8F4AE8A}" presName="parentLeftMargin" presStyleLbl="node1" presStyleIdx="2" presStyleCnt="5"/>
      <dgm:spPr/>
    </dgm:pt>
    <dgm:pt modelId="{47A657CB-A993-C84A-88FE-39A3ABD78F54}" type="pres">
      <dgm:prSet presAssocID="{70693324-05FE-204F-866D-9CEFD8F4AE8A}" presName="parentText" presStyleLbl="node1" presStyleIdx="3" presStyleCnt="5">
        <dgm:presLayoutVars>
          <dgm:chMax val="0"/>
          <dgm:bulletEnabled val="1"/>
        </dgm:presLayoutVars>
      </dgm:prSet>
      <dgm:spPr/>
    </dgm:pt>
    <dgm:pt modelId="{B15D7B90-6A0D-4843-ABA1-F95DD20510E7}" type="pres">
      <dgm:prSet presAssocID="{70693324-05FE-204F-866D-9CEFD8F4AE8A}" presName="negativeSpace" presStyleCnt="0"/>
      <dgm:spPr/>
    </dgm:pt>
    <dgm:pt modelId="{00689A7D-573C-A24C-B43C-79640268553D}" type="pres">
      <dgm:prSet presAssocID="{70693324-05FE-204F-866D-9CEFD8F4AE8A}" presName="childText" presStyleLbl="conFgAcc1" presStyleIdx="3" presStyleCnt="5">
        <dgm:presLayoutVars>
          <dgm:bulletEnabled val="1"/>
        </dgm:presLayoutVars>
      </dgm:prSet>
      <dgm:spPr/>
    </dgm:pt>
    <dgm:pt modelId="{BBBB1026-77D4-1F4C-B1CD-7B06B66762C3}" type="pres">
      <dgm:prSet presAssocID="{AE3D457B-C0E3-1741-BA11-075A0A173329}" presName="spaceBetweenRectangles" presStyleCnt="0"/>
      <dgm:spPr/>
    </dgm:pt>
    <dgm:pt modelId="{76909A62-7FEB-1242-9AD9-0D6067F7B81A}" type="pres">
      <dgm:prSet presAssocID="{F2D6AB12-D899-BF47-BADA-4467A9D2BDC9}" presName="parentLin" presStyleCnt="0"/>
      <dgm:spPr/>
    </dgm:pt>
    <dgm:pt modelId="{4D28105C-B77B-BB46-8BC5-C2A99BAA8CCC}" type="pres">
      <dgm:prSet presAssocID="{F2D6AB12-D899-BF47-BADA-4467A9D2BDC9}" presName="parentLeftMargin" presStyleLbl="node1" presStyleIdx="3" presStyleCnt="5"/>
      <dgm:spPr/>
    </dgm:pt>
    <dgm:pt modelId="{E970564D-5F11-8245-81EF-BD9309F988B4}" type="pres">
      <dgm:prSet presAssocID="{F2D6AB12-D899-BF47-BADA-4467A9D2BDC9}" presName="parentText" presStyleLbl="node1" presStyleIdx="4" presStyleCnt="5">
        <dgm:presLayoutVars>
          <dgm:chMax val="0"/>
          <dgm:bulletEnabled val="1"/>
        </dgm:presLayoutVars>
      </dgm:prSet>
      <dgm:spPr/>
    </dgm:pt>
    <dgm:pt modelId="{111BDBC4-8186-0B45-ACC4-3A91AACAE18C}" type="pres">
      <dgm:prSet presAssocID="{F2D6AB12-D899-BF47-BADA-4467A9D2BDC9}" presName="negativeSpace" presStyleCnt="0"/>
      <dgm:spPr/>
    </dgm:pt>
    <dgm:pt modelId="{5943A1E5-E471-2F44-9558-661A172B4264}" type="pres">
      <dgm:prSet presAssocID="{F2D6AB12-D899-BF47-BADA-4467A9D2BDC9}" presName="childText" presStyleLbl="conFgAcc1" presStyleIdx="4" presStyleCnt="5">
        <dgm:presLayoutVars>
          <dgm:bulletEnabled val="1"/>
        </dgm:presLayoutVars>
      </dgm:prSet>
      <dgm:spPr/>
    </dgm:pt>
  </dgm:ptLst>
  <dgm:cxnLst>
    <dgm:cxn modelId="{025FE900-89FC-DF42-B0B8-E210F749CD10}" type="presOf" srcId="{DC90CADE-92DD-674D-A3F8-2A9715F6862F}" destId="{75C6A366-4AB2-AE4F-BA17-A6EB0DC349D6}" srcOrd="1" destOrd="0" presId="urn:microsoft.com/office/officeart/2005/8/layout/list1"/>
    <dgm:cxn modelId="{C1CF1203-C549-F54F-82CC-2F28A035DC0B}" type="presOf" srcId="{F2D6AB12-D899-BF47-BADA-4467A9D2BDC9}" destId="{4D28105C-B77B-BB46-8BC5-C2A99BAA8CCC}" srcOrd="0" destOrd="0" presId="urn:microsoft.com/office/officeart/2005/8/layout/list1"/>
    <dgm:cxn modelId="{069DB305-F769-2845-835E-743F75A43073}" type="presOf" srcId="{2F79381F-F5A0-5849-9884-CF0CD525AC85}" destId="{51C2A626-5A80-FE47-AB99-83881204F0E1}" srcOrd="0" destOrd="3" presId="urn:microsoft.com/office/officeart/2005/8/layout/list1"/>
    <dgm:cxn modelId="{4610EC0A-205E-F548-84C9-2AFEEC008ABF}" type="presOf" srcId="{0EA14A40-75A6-C845-B03A-3B9AF45A752D}" destId="{DA94B4D0-61A2-5845-BB43-E05BE1869882}" srcOrd="1" destOrd="0" presId="urn:microsoft.com/office/officeart/2005/8/layout/list1"/>
    <dgm:cxn modelId="{E9241E11-41E5-044A-A491-56E91CE22C9E}" type="presOf" srcId="{91D52D6A-8EF7-514B-B7B8-458F1CD56BDC}" destId="{51C2A626-5A80-FE47-AB99-83881204F0E1}" srcOrd="0" destOrd="2" presId="urn:microsoft.com/office/officeart/2005/8/layout/list1"/>
    <dgm:cxn modelId="{D2277D12-BA0E-0D4F-90C7-80E06457CB9A}" type="presOf" srcId="{C32201D2-F501-3346-8BB9-E810A9204CE1}" destId="{EE890511-270E-714F-B025-4248883525C1}" srcOrd="0" destOrd="2" presId="urn:microsoft.com/office/officeart/2005/8/layout/list1"/>
    <dgm:cxn modelId="{966DD612-AEFB-1049-A9A6-8DE578894B2E}" type="presOf" srcId="{C2191B4C-A450-EC4A-B9E8-4BB8F28FCBE6}" destId="{51C2A626-5A80-FE47-AB99-83881204F0E1}" srcOrd="0" destOrd="1" presId="urn:microsoft.com/office/officeart/2005/8/layout/list1"/>
    <dgm:cxn modelId="{9B153615-5BF6-364D-A678-78297D2C3247}" srcId="{0EA14A40-75A6-C845-B03A-3B9AF45A752D}" destId="{91D52D6A-8EF7-514B-B7B8-458F1CD56BDC}" srcOrd="2" destOrd="0" parTransId="{A8358597-3A9B-8F4A-BDB5-51E8D8C935DB}" sibTransId="{1D496125-0EE8-7042-BE23-095BACE5C587}"/>
    <dgm:cxn modelId="{36EAE515-62F4-6D42-81C1-706F02664E6B}" type="presOf" srcId="{70693324-05FE-204F-866D-9CEFD8F4AE8A}" destId="{A7AF50A1-7A28-0048-BE2C-168123547F44}" srcOrd="0" destOrd="0" presId="urn:microsoft.com/office/officeart/2005/8/layout/list1"/>
    <dgm:cxn modelId="{BF1A9E24-FEAF-5B42-9AA4-CD9DC3998490}" srcId="{DC90CADE-92DD-674D-A3F8-2A9715F6862F}" destId="{15D7319A-BA3B-8443-8FC7-52D779DC1A5F}" srcOrd="1" destOrd="0" parTransId="{19A547DB-971F-AB4C-8FB2-03D96195D834}" sibTransId="{A29DD5F4-72F0-6A43-B7FB-F3B40CEABAFA}"/>
    <dgm:cxn modelId="{C181C124-CF38-A446-B7E4-C8F35AC59B8C}" srcId="{F975B335-4EC7-CB40-A54D-B3CEFA627F1F}" destId="{F2D6AB12-D899-BF47-BADA-4467A9D2BDC9}" srcOrd="4" destOrd="0" parTransId="{7D84943A-FA35-674B-9EB0-04B19540D5CC}" sibTransId="{A8B42621-C07A-8D47-913B-959A6107ABDB}"/>
    <dgm:cxn modelId="{01151E2B-CEC8-394E-879E-C42EFC0E2DAA}" srcId="{F975B335-4EC7-CB40-A54D-B3CEFA627F1F}" destId="{70693324-05FE-204F-866D-9CEFD8F4AE8A}" srcOrd="3" destOrd="0" parTransId="{5C8AFFC5-0482-1D4E-9D27-CE0E83B7FBC5}" sibTransId="{AE3D457B-C0E3-1741-BA11-075A0A173329}"/>
    <dgm:cxn modelId="{4C26582C-9C8C-3F43-83E5-2CC82F26F5D4}" srcId="{0EA14A40-75A6-C845-B03A-3B9AF45A752D}" destId="{C2191B4C-A450-EC4A-B9E8-4BB8F28FCBE6}" srcOrd="1" destOrd="0" parTransId="{EA5DDA25-F77E-E647-B282-4509AC529B2B}" sibTransId="{46BFBDBE-B7A4-8542-8864-BB99167CC98E}"/>
    <dgm:cxn modelId="{41C31635-D21F-464D-9900-697A34CC7F1D}" srcId="{D8F36866-446F-384C-A139-D919B1AEA305}" destId="{F449698F-1A9E-FF4F-8BF3-F0B605C6AF71}" srcOrd="3" destOrd="0" parTransId="{C91C2191-BDB6-0341-AB59-E7DD79C0074C}" sibTransId="{78481D5D-8530-0A4C-A772-6DD159637E35}"/>
    <dgm:cxn modelId="{98D1313B-33B1-6340-A6FD-7E6FFC50D27C}" srcId="{D8F36866-446F-384C-A139-D919B1AEA305}" destId="{4D9A42DF-6F9D-C441-AC81-37B06C122441}" srcOrd="0" destOrd="0" parTransId="{EF566E55-0A8C-8841-9568-A0325FB5B418}" sibTransId="{86E6EED2-D270-7F49-B789-25F91E019E18}"/>
    <dgm:cxn modelId="{A0DDA344-3362-5843-99B2-B496FD0C5C5F}" type="presOf" srcId="{D8F36866-446F-384C-A139-D919B1AEA305}" destId="{02C4DA38-D4E5-3D4B-A062-CD5F190E10F0}" srcOrd="0" destOrd="0" presId="urn:microsoft.com/office/officeart/2005/8/layout/list1"/>
    <dgm:cxn modelId="{7210DA6A-94D2-2944-BC57-643979A9D383}" srcId="{DC90CADE-92DD-674D-A3F8-2A9715F6862F}" destId="{265FB92D-D076-BE49-B3E9-636B843FC227}" srcOrd="0" destOrd="0" parTransId="{11BA7A15-D89A-6042-9F76-18CFCD35E523}" sibTransId="{6EA6B4C7-4325-E642-BA21-A7D93DB00795}"/>
    <dgm:cxn modelId="{58978A6E-3803-6340-99AC-6BAE897004B7}" type="presOf" srcId="{7EADAF95-1320-504C-A049-B20EC02ED00B}" destId="{00689A7D-573C-A24C-B43C-79640268553D}" srcOrd="0" destOrd="0" presId="urn:microsoft.com/office/officeart/2005/8/layout/list1"/>
    <dgm:cxn modelId="{08A9BB76-8982-6846-9F5A-5426D6A98B1E}" srcId="{0EA14A40-75A6-C845-B03A-3B9AF45A752D}" destId="{5010E4E6-AB0B-7243-9369-D26AE6DB7C9E}" srcOrd="0" destOrd="0" parTransId="{00D2EAB6-2578-644A-A382-C3906BCA7B56}" sibTransId="{CA673040-0FBF-8345-A236-D46ECEB1BEFC}"/>
    <dgm:cxn modelId="{4D6F2B79-DAC5-6F4C-BA9A-9FE73233DD1B}" type="presOf" srcId="{5010E4E6-AB0B-7243-9369-D26AE6DB7C9E}" destId="{51C2A626-5A80-FE47-AB99-83881204F0E1}" srcOrd="0" destOrd="0" presId="urn:microsoft.com/office/officeart/2005/8/layout/list1"/>
    <dgm:cxn modelId="{E70F9182-4F88-E948-AA78-A07E69409450}" type="presOf" srcId="{15D7319A-BA3B-8443-8FC7-52D779DC1A5F}" destId="{1DA3F62A-38CA-2544-8871-47FB127944DE}" srcOrd="0" destOrd="1" presId="urn:microsoft.com/office/officeart/2005/8/layout/list1"/>
    <dgm:cxn modelId="{5DB07088-C577-C649-9ED0-EF36CD992862}" type="presOf" srcId="{F449698F-1A9E-FF4F-8BF3-F0B605C6AF71}" destId="{EE890511-270E-714F-B025-4248883525C1}" srcOrd="0" destOrd="3" presId="urn:microsoft.com/office/officeart/2005/8/layout/list1"/>
    <dgm:cxn modelId="{A0FF638F-39FE-6B46-A939-7A7C53951AE5}" srcId="{F975B335-4EC7-CB40-A54D-B3CEFA627F1F}" destId="{D8F36866-446F-384C-A139-D919B1AEA305}" srcOrd="1" destOrd="0" parTransId="{FFA42B9E-2A22-C34D-9FF8-CDC790818506}" sibTransId="{3ED4EFCF-05B4-4847-9175-EC3B13A38667}"/>
    <dgm:cxn modelId="{FA7F4897-E19F-664D-85E0-D5B34C12BF1F}" srcId="{D8F36866-446F-384C-A139-D919B1AEA305}" destId="{A824CC94-DF50-A349-9EFB-1B2551B93C6D}" srcOrd="1" destOrd="0" parTransId="{76522DF9-E294-394C-B800-F0434C019038}" sibTransId="{4CD0F657-135F-0642-8C93-A2E97EC96B70}"/>
    <dgm:cxn modelId="{D07F4AA8-AED4-7447-9AA4-102264FDA3CC}" srcId="{70693324-05FE-204F-866D-9CEFD8F4AE8A}" destId="{7EADAF95-1320-504C-A049-B20EC02ED00B}" srcOrd="0" destOrd="0" parTransId="{DD15EEA5-A2D5-8848-8BDC-0788E613E399}" sibTransId="{F941BAFC-0130-7A4E-9F92-D85A2C68900F}"/>
    <dgm:cxn modelId="{9F5F5AA9-0C48-B840-9B22-26C5018C48E8}" type="presOf" srcId="{0EA14A40-75A6-C845-B03A-3B9AF45A752D}" destId="{B61D583E-EDE6-C74A-94DE-9980D432821C}" srcOrd="0" destOrd="0" presId="urn:microsoft.com/office/officeart/2005/8/layout/list1"/>
    <dgm:cxn modelId="{DA9F77A9-0224-BA43-AE0C-D0D1D34790FD}" srcId="{F975B335-4EC7-CB40-A54D-B3CEFA627F1F}" destId="{0EA14A40-75A6-C845-B03A-3B9AF45A752D}" srcOrd="0" destOrd="0" parTransId="{80AAC3F3-6B41-7E49-B3CB-8C7D362A25AF}" sibTransId="{9CF5F43F-2941-7C45-BFD7-08A897778300}"/>
    <dgm:cxn modelId="{69BEDFAD-378E-344C-96D6-2A7FB139DA22}" type="presOf" srcId="{265FB92D-D076-BE49-B3E9-636B843FC227}" destId="{1DA3F62A-38CA-2544-8871-47FB127944DE}" srcOrd="0" destOrd="0" presId="urn:microsoft.com/office/officeart/2005/8/layout/list1"/>
    <dgm:cxn modelId="{60AF50B2-D28E-F94F-A340-5C706D857C23}" type="presOf" srcId="{4D9A42DF-6F9D-C441-AC81-37B06C122441}" destId="{EE890511-270E-714F-B025-4248883525C1}" srcOrd="0" destOrd="0" presId="urn:microsoft.com/office/officeart/2005/8/layout/list1"/>
    <dgm:cxn modelId="{829725B7-41AD-8144-9AF8-BBEBB00DA9AE}" srcId="{0EA14A40-75A6-C845-B03A-3B9AF45A752D}" destId="{2F79381F-F5A0-5849-9884-CF0CD525AC85}" srcOrd="3" destOrd="0" parTransId="{FB61BC9D-5DB0-D848-B7CB-36080AD15147}" sibTransId="{4E785263-7257-6A46-A9D3-06A240B44E7E}"/>
    <dgm:cxn modelId="{1B14C5BD-A9E2-CD48-AD0F-749ACB0AC107}" srcId="{D8F36866-446F-384C-A139-D919B1AEA305}" destId="{C32201D2-F501-3346-8BB9-E810A9204CE1}" srcOrd="2" destOrd="0" parTransId="{27EB2D5C-6A3F-1C4C-BB96-A3E3315398FD}" sibTransId="{1C5A7F35-1DFC-3B4D-AFC5-BB2A8847583A}"/>
    <dgm:cxn modelId="{4DF65FC1-8F0F-E740-8235-5B884D81FF4E}" type="presOf" srcId="{1E78A92E-56D3-4D48-BA45-21B78239B5B7}" destId="{51C2A626-5A80-FE47-AB99-83881204F0E1}" srcOrd="0" destOrd="4" presId="urn:microsoft.com/office/officeart/2005/8/layout/list1"/>
    <dgm:cxn modelId="{0E3258CC-6212-474E-9AED-2F1B3E972043}" type="presOf" srcId="{D8F36866-446F-384C-A139-D919B1AEA305}" destId="{269D0B31-2078-3D4A-807C-51ED7D7FF64A}" srcOrd="1" destOrd="0" presId="urn:microsoft.com/office/officeart/2005/8/layout/list1"/>
    <dgm:cxn modelId="{F3399CCC-9107-0A48-83FF-C3A7B9267B00}" type="presOf" srcId="{70693324-05FE-204F-866D-9CEFD8F4AE8A}" destId="{47A657CB-A993-C84A-88FE-39A3ABD78F54}" srcOrd="1" destOrd="0" presId="urn:microsoft.com/office/officeart/2005/8/layout/list1"/>
    <dgm:cxn modelId="{12B360D0-FBB0-264E-B4F2-FB3FDA5A86E9}" type="presOf" srcId="{F2D6AB12-D899-BF47-BADA-4467A9D2BDC9}" destId="{E970564D-5F11-8245-81EF-BD9309F988B4}" srcOrd="1" destOrd="0" presId="urn:microsoft.com/office/officeart/2005/8/layout/list1"/>
    <dgm:cxn modelId="{BB57CED6-6769-8E43-ADBE-200F282680EF}" type="presOf" srcId="{A824CC94-DF50-A349-9EFB-1B2551B93C6D}" destId="{EE890511-270E-714F-B025-4248883525C1}" srcOrd="0" destOrd="1" presId="urn:microsoft.com/office/officeart/2005/8/layout/list1"/>
    <dgm:cxn modelId="{4BC9AEE8-2EF0-1847-B7B0-74A7FC86E6B1}" type="presOf" srcId="{DC90CADE-92DD-674D-A3F8-2A9715F6862F}" destId="{35B55DEC-4061-F244-B273-D0D5A442258E}" srcOrd="0" destOrd="0" presId="urn:microsoft.com/office/officeart/2005/8/layout/list1"/>
    <dgm:cxn modelId="{FDD701ED-6EE0-1D4B-B179-5E914352C3F2}" srcId="{0EA14A40-75A6-C845-B03A-3B9AF45A752D}" destId="{1E78A92E-56D3-4D48-BA45-21B78239B5B7}" srcOrd="4" destOrd="0" parTransId="{104C6530-E018-6545-AE78-C4B5CD54D432}" sibTransId="{69060EE4-CA6C-DF4A-8890-821E809C5984}"/>
    <dgm:cxn modelId="{0FFBE5F0-3DEB-0244-BCED-BE356F6D5A38}" type="presOf" srcId="{F975B335-4EC7-CB40-A54D-B3CEFA627F1F}" destId="{56A3F225-50E8-3746-952C-652FC4907F39}" srcOrd="0" destOrd="0" presId="urn:microsoft.com/office/officeart/2005/8/layout/list1"/>
    <dgm:cxn modelId="{6E1A1EF7-C81D-214B-962D-3498846B824C}" srcId="{F975B335-4EC7-CB40-A54D-B3CEFA627F1F}" destId="{DC90CADE-92DD-674D-A3F8-2A9715F6862F}" srcOrd="2" destOrd="0" parTransId="{86AB86B8-2BBC-0C46-A8DC-F7374FF08343}" sibTransId="{FD6F2C61-1102-F94E-BD95-90314AEC1CA2}"/>
    <dgm:cxn modelId="{F2B81700-3A0B-B245-A58E-20B42FF3C31E}" type="presParOf" srcId="{56A3F225-50E8-3746-952C-652FC4907F39}" destId="{F7F48505-8C21-4E4C-898E-509D6D60DC65}" srcOrd="0" destOrd="0" presId="urn:microsoft.com/office/officeart/2005/8/layout/list1"/>
    <dgm:cxn modelId="{58EB4E5F-D4BD-1643-BF3F-BD8CC1579870}" type="presParOf" srcId="{F7F48505-8C21-4E4C-898E-509D6D60DC65}" destId="{B61D583E-EDE6-C74A-94DE-9980D432821C}" srcOrd="0" destOrd="0" presId="urn:microsoft.com/office/officeart/2005/8/layout/list1"/>
    <dgm:cxn modelId="{79DF6097-C7DB-5949-B0F4-05857FCE0758}" type="presParOf" srcId="{F7F48505-8C21-4E4C-898E-509D6D60DC65}" destId="{DA94B4D0-61A2-5845-BB43-E05BE1869882}" srcOrd="1" destOrd="0" presId="urn:microsoft.com/office/officeart/2005/8/layout/list1"/>
    <dgm:cxn modelId="{86E0484D-B7DC-CA43-9EA6-6FD1D1049152}" type="presParOf" srcId="{56A3F225-50E8-3746-952C-652FC4907F39}" destId="{C93F68C7-22E2-4E46-89C3-4A88CCCCE520}" srcOrd="1" destOrd="0" presId="urn:microsoft.com/office/officeart/2005/8/layout/list1"/>
    <dgm:cxn modelId="{F0ECAF57-D82F-D54D-861A-E7DF140881C9}" type="presParOf" srcId="{56A3F225-50E8-3746-952C-652FC4907F39}" destId="{51C2A626-5A80-FE47-AB99-83881204F0E1}" srcOrd="2" destOrd="0" presId="urn:microsoft.com/office/officeart/2005/8/layout/list1"/>
    <dgm:cxn modelId="{E0CAB6B1-29B0-A641-95C1-5A75B0F525C0}" type="presParOf" srcId="{56A3F225-50E8-3746-952C-652FC4907F39}" destId="{ACB0EA21-6121-7B4E-823B-686FCF1F1276}" srcOrd="3" destOrd="0" presId="urn:microsoft.com/office/officeart/2005/8/layout/list1"/>
    <dgm:cxn modelId="{5A4D0BB4-4BEE-9F49-9A35-FE0813008FFF}" type="presParOf" srcId="{56A3F225-50E8-3746-952C-652FC4907F39}" destId="{EF222CD9-F661-EC46-BDB1-7A53CE0793E5}" srcOrd="4" destOrd="0" presId="urn:microsoft.com/office/officeart/2005/8/layout/list1"/>
    <dgm:cxn modelId="{61B9CD2C-99F1-5E49-8047-735EBFADDA68}" type="presParOf" srcId="{EF222CD9-F661-EC46-BDB1-7A53CE0793E5}" destId="{02C4DA38-D4E5-3D4B-A062-CD5F190E10F0}" srcOrd="0" destOrd="0" presId="urn:microsoft.com/office/officeart/2005/8/layout/list1"/>
    <dgm:cxn modelId="{CB457C6A-9AA7-9544-8C57-B38911503015}" type="presParOf" srcId="{EF222CD9-F661-EC46-BDB1-7A53CE0793E5}" destId="{269D0B31-2078-3D4A-807C-51ED7D7FF64A}" srcOrd="1" destOrd="0" presId="urn:microsoft.com/office/officeart/2005/8/layout/list1"/>
    <dgm:cxn modelId="{71B71DD5-8410-B247-84E2-3BAB96A8E58A}" type="presParOf" srcId="{56A3F225-50E8-3746-952C-652FC4907F39}" destId="{62A7EF30-39DC-7346-9C29-EF4B71066BB7}" srcOrd="5" destOrd="0" presId="urn:microsoft.com/office/officeart/2005/8/layout/list1"/>
    <dgm:cxn modelId="{E05A7B9E-4820-5A49-ACFB-76019E9A87E8}" type="presParOf" srcId="{56A3F225-50E8-3746-952C-652FC4907F39}" destId="{EE890511-270E-714F-B025-4248883525C1}" srcOrd="6" destOrd="0" presId="urn:microsoft.com/office/officeart/2005/8/layout/list1"/>
    <dgm:cxn modelId="{01E3E143-C847-8940-A48C-B6212BE57A88}" type="presParOf" srcId="{56A3F225-50E8-3746-952C-652FC4907F39}" destId="{E5BA1142-E819-0342-BC8A-80F7E789E3CD}" srcOrd="7" destOrd="0" presId="urn:microsoft.com/office/officeart/2005/8/layout/list1"/>
    <dgm:cxn modelId="{898E6774-3B54-6C46-993B-5C27D19773B5}" type="presParOf" srcId="{56A3F225-50E8-3746-952C-652FC4907F39}" destId="{B55F36D5-A075-F34A-AA36-AA19ACEC0A45}" srcOrd="8" destOrd="0" presId="urn:microsoft.com/office/officeart/2005/8/layout/list1"/>
    <dgm:cxn modelId="{D6217E53-5543-D140-9BA6-10D36E240B68}" type="presParOf" srcId="{B55F36D5-A075-F34A-AA36-AA19ACEC0A45}" destId="{35B55DEC-4061-F244-B273-D0D5A442258E}" srcOrd="0" destOrd="0" presId="urn:microsoft.com/office/officeart/2005/8/layout/list1"/>
    <dgm:cxn modelId="{D896BE6A-AFE6-F246-8CF9-A5F6A836D25C}" type="presParOf" srcId="{B55F36D5-A075-F34A-AA36-AA19ACEC0A45}" destId="{75C6A366-4AB2-AE4F-BA17-A6EB0DC349D6}" srcOrd="1" destOrd="0" presId="urn:microsoft.com/office/officeart/2005/8/layout/list1"/>
    <dgm:cxn modelId="{2711471B-E069-604D-8E3A-DD81C343FA8D}" type="presParOf" srcId="{56A3F225-50E8-3746-952C-652FC4907F39}" destId="{686F02BD-E9C2-C445-A44B-26AC3DBDE905}" srcOrd="9" destOrd="0" presId="urn:microsoft.com/office/officeart/2005/8/layout/list1"/>
    <dgm:cxn modelId="{AA5FF644-7038-8B46-8095-6DD1E92F6F45}" type="presParOf" srcId="{56A3F225-50E8-3746-952C-652FC4907F39}" destId="{1DA3F62A-38CA-2544-8871-47FB127944DE}" srcOrd="10" destOrd="0" presId="urn:microsoft.com/office/officeart/2005/8/layout/list1"/>
    <dgm:cxn modelId="{961CF96D-B3C4-9840-B19F-09A134070C20}" type="presParOf" srcId="{56A3F225-50E8-3746-952C-652FC4907F39}" destId="{E8845BC0-17FF-3E4F-999A-41FCEC1BD32D}" srcOrd="11" destOrd="0" presId="urn:microsoft.com/office/officeart/2005/8/layout/list1"/>
    <dgm:cxn modelId="{B847FC93-9C96-B547-A990-49D16D4F8845}" type="presParOf" srcId="{56A3F225-50E8-3746-952C-652FC4907F39}" destId="{4EB9898A-BD57-724B-934A-CDF274D579AB}" srcOrd="12" destOrd="0" presId="urn:microsoft.com/office/officeart/2005/8/layout/list1"/>
    <dgm:cxn modelId="{3DFB837A-EF54-9441-AC49-36704F9D41DD}" type="presParOf" srcId="{4EB9898A-BD57-724B-934A-CDF274D579AB}" destId="{A7AF50A1-7A28-0048-BE2C-168123547F44}" srcOrd="0" destOrd="0" presId="urn:microsoft.com/office/officeart/2005/8/layout/list1"/>
    <dgm:cxn modelId="{87A56BF1-0A1A-E14D-9F52-85ECF0A7A688}" type="presParOf" srcId="{4EB9898A-BD57-724B-934A-CDF274D579AB}" destId="{47A657CB-A993-C84A-88FE-39A3ABD78F54}" srcOrd="1" destOrd="0" presId="urn:microsoft.com/office/officeart/2005/8/layout/list1"/>
    <dgm:cxn modelId="{C36CE34F-DEB3-CE48-A406-2EBEC8F81F03}" type="presParOf" srcId="{56A3F225-50E8-3746-952C-652FC4907F39}" destId="{B15D7B90-6A0D-4843-ABA1-F95DD20510E7}" srcOrd="13" destOrd="0" presId="urn:microsoft.com/office/officeart/2005/8/layout/list1"/>
    <dgm:cxn modelId="{4010DB6F-AA4E-3F4B-A80F-2F63910A66C9}" type="presParOf" srcId="{56A3F225-50E8-3746-952C-652FC4907F39}" destId="{00689A7D-573C-A24C-B43C-79640268553D}" srcOrd="14" destOrd="0" presId="urn:microsoft.com/office/officeart/2005/8/layout/list1"/>
    <dgm:cxn modelId="{E26A99AB-572A-814A-9C79-220F7B864E2C}" type="presParOf" srcId="{56A3F225-50E8-3746-952C-652FC4907F39}" destId="{BBBB1026-77D4-1F4C-B1CD-7B06B66762C3}" srcOrd="15" destOrd="0" presId="urn:microsoft.com/office/officeart/2005/8/layout/list1"/>
    <dgm:cxn modelId="{0DD474C7-661F-7540-93EF-321C564735C9}" type="presParOf" srcId="{56A3F225-50E8-3746-952C-652FC4907F39}" destId="{76909A62-7FEB-1242-9AD9-0D6067F7B81A}" srcOrd="16" destOrd="0" presId="urn:microsoft.com/office/officeart/2005/8/layout/list1"/>
    <dgm:cxn modelId="{F1699971-8EF8-E24C-995F-5B75EAE2B010}" type="presParOf" srcId="{76909A62-7FEB-1242-9AD9-0D6067F7B81A}" destId="{4D28105C-B77B-BB46-8BC5-C2A99BAA8CCC}" srcOrd="0" destOrd="0" presId="urn:microsoft.com/office/officeart/2005/8/layout/list1"/>
    <dgm:cxn modelId="{0316B0C4-AD17-9C4D-84DC-3D93805D8E62}" type="presParOf" srcId="{76909A62-7FEB-1242-9AD9-0D6067F7B81A}" destId="{E970564D-5F11-8245-81EF-BD9309F988B4}" srcOrd="1" destOrd="0" presId="urn:microsoft.com/office/officeart/2005/8/layout/list1"/>
    <dgm:cxn modelId="{AEB5BEC9-0854-CF41-8B56-3517F0733BB2}" type="presParOf" srcId="{56A3F225-50E8-3746-952C-652FC4907F39}" destId="{111BDBC4-8186-0B45-ACC4-3A91AACAE18C}" srcOrd="17" destOrd="0" presId="urn:microsoft.com/office/officeart/2005/8/layout/list1"/>
    <dgm:cxn modelId="{B6EC5AD2-53F4-9B4B-8D5C-09EE04E21F6E}" type="presParOf" srcId="{56A3F225-50E8-3746-952C-652FC4907F39}" destId="{5943A1E5-E471-2F44-9558-661A172B426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FDABE6-9607-054D-A513-28885AB95552}"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zh-CN" altLang="en-US"/>
        </a:p>
      </dgm:t>
    </dgm:pt>
    <dgm:pt modelId="{4E1E1D09-350F-694C-806D-0B587346D68E}">
      <dgm:prSet phldrT="[文本]"/>
      <dgm:spPr/>
      <dgm:t>
        <a:bodyPr/>
        <a:lstStyle/>
        <a:p>
          <a:r>
            <a:rPr lang="zh-CN" altLang="en-US"/>
            <a:t>一般假设</a:t>
          </a:r>
        </a:p>
      </dgm:t>
    </dgm:pt>
    <dgm:pt modelId="{B32D540A-F7D5-1646-AB9E-846D44A4170B}" type="parTrans" cxnId="{08EF9872-CD8F-DF48-AF5A-02DDE42201EA}">
      <dgm:prSet/>
      <dgm:spPr/>
      <dgm:t>
        <a:bodyPr/>
        <a:lstStyle/>
        <a:p>
          <a:endParaRPr lang="zh-CN" altLang="en-US" sz="1600"/>
        </a:p>
      </dgm:t>
    </dgm:pt>
    <dgm:pt modelId="{4C41133F-3050-FC4E-B58D-F6A6F18C6807}" type="sibTrans" cxnId="{08EF9872-CD8F-DF48-AF5A-02DDE42201EA}">
      <dgm:prSet/>
      <dgm:spPr/>
      <dgm:t>
        <a:bodyPr/>
        <a:lstStyle/>
        <a:p>
          <a:endParaRPr lang="zh-CN" altLang="en-US"/>
        </a:p>
      </dgm:t>
    </dgm:pt>
    <dgm:pt modelId="{C5523F7C-8EA0-B24F-9FFD-C9BA01D4BF16}">
      <dgm:prSet phldrT="[文本]"/>
      <dgm:spPr/>
      <dgm:t>
        <a:bodyPr/>
        <a:lstStyle/>
        <a:p>
          <a:r>
            <a:rPr lang="zh-CN" altLang="en-US"/>
            <a:t>房屋结构安全</a:t>
          </a:r>
        </a:p>
      </dgm:t>
    </dgm:pt>
    <dgm:pt modelId="{B0EAFD10-110D-7248-BFA0-0236D80EB19E}" type="parTrans" cxnId="{13E35D4F-420E-464C-B68E-956616D0E41D}">
      <dgm:prSet/>
      <dgm:spPr/>
      <dgm:t>
        <a:bodyPr/>
        <a:lstStyle/>
        <a:p>
          <a:endParaRPr lang="zh-CN" altLang="en-US" sz="1600"/>
        </a:p>
      </dgm:t>
    </dgm:pt>
    <dgm:pt modelId="{CDAB6D5F-8653-6C4D-B9EF-4E5583364489}" type="sibTrans" cxnId="{13E35D4F-420E-464C-B68E-956616D0E41D}">
      <dgm:prSet/>
      <dgm:spPr/>
      <dgm:t>
        <a:bodyPr/>
        <a:lstStyle/>
        <a:p>
          <a:endParaRPr lang="zh-CN" altLang="en-US"/>
        </a:p>
      </dgm:t>
    </dgm:pt>
    <dgm:pt modelId="{41DCDDDD-E9E6-614B-B1B7-DA72AB35CAF2}">
      <dgm:prSet phldrT="[文本]"/>
      <dgm:spPr/>
      <dgm:t>
        <a:bodyPr/>
        <a:lstStyle/>
        <a:p>
          <a:r>
            <a:rPr lang="zh-CN" altLang="en-US"/>
            <a:t>环境污染</a:t>
          </a:r>
        </a:p>
      </dgm:t>
    </dgm:pt>
    <dgm:pt modelId="{37FB7F5D-38F2-A344-A680-B2AC55DCB1A8}" type="parTrans" cxnId="{B49C5334-FB31-2A4A-9506-61C1FDDB45F0}">
      <dgm:prSet/>
      <dgm:spPr/>
      <dgm:t>
        <a:bodyPr/>
        <a:lstStyle/>
        <a:p>
          <a:endParaRPr lang="zh-CN" altLang="en-US" sz="1600"/>
        </a:p>
      </dgm:t>
    </dgm:pt>
    <dgm:pt modelId="{06287C81-AC2F-2445-AA1B-7997C21CF39F}" type="sibTrans" cxnId="{B49C5334-FB31-2A4A-9506-61C1FDDB45F0}">
      <dgm:prSet/>
      <dgm:spPr/>
      <dgm:t>
        <a:bodyPr/>
        <a:lstStyle/>
        <a:p>
          <a:endParaRPr lang="zh-CN" altLang="en-US"/>
        </a:p>
      </dgm:t>
    </dgm:pt>
    <dgm:pt modelId="{D0FA99A7-FAA8-7C45-BDBB-B9A87C96D442}">
      <dgm:prSet phldrT="[文本]"/>
      <dgm:spPr/>
      <dgm:t>
        <a:bodyPr/>
        <a:lstStyle/>
        <a:p>
          <a:r>
            <a:rPr lang="zh-CN" altLang="en-US"/>
            <a:t>不相一致假设</a:t>
          </a:r>
        </a:p>
      </dgm:t>
    </dgm:pt>
    <dgm:pt modelId="{3A75F23F-4AFF-1F46-9DF8-54E914F60D5C}" type="parTrans" cxnId="{A1538B72-792B-A241-B279-5D32DB1BC682}">
      <dgm:prSet/>
      <dgm:spPr/>
      <dgm:t>
        <a:bodyPr/>
        <a:lstStyle/>
        <a:p>
          <a:endParaRPr lang="zh-CN" altLang="en-US" sz="1600"/>
        </a:p>
      </dgm:t>
    </dgm:pt>
    <dgm:pt modelId="{5C819CE3-A5FA-3E44-BC52-BC3977B6D109}" type="sibTrans" cxnId="{A1538B72-792B-A241-B279-5D32DB1BC682}">
      <dgm:prSet/>
      <dgm:spPr/>
      <dgm:t>
        <a:bodyPr/>
        <a:lstStyle/>
        <a:p>
          <a:endParaRPr lang="zh-CN" altLang="en-US"/>
        </a:p>
      </dgm:t>
    </dgm:pt>
    <dgm:pt modelId="{37C53AD7-4D1A-034A-9921-57DF71490F28}">
      <dgm:prSet phldrT="[文本]"/>
      <dgm:spPr/>
      <dgm:t>
        <a:bodyPr/>
        <a:lstStyle/>
        <a:p>
          <a:r>
            <a:rPr lang="zh-CN" altLang="en-US"/>
            <a:t>面积</a:t>
          </a:r>
        </a:p>
      </dgm:t>
    </dgm:pt>
    <dgm:pt modelId="{58A5177A-4619-344B-ABC9-FE33CA01153B}" type="parTrans" cxnId="{CAE04132-C9EB-9A41-9C1C-0197F655CB07}">
      <dgm:prSet/>
      <dgm:spPr/>
      <dgm:t>
        <a:bodyPr/>
        <a:lstStyle/>
        <a:p>
          <a:endParaRPr lang="zh-CN" altLang="en-US" sz="1600"/>
        </a:p>
      </dgm:t>
    </dgm:pt>
    <dgm:pt modelId="{51F76E8E-45A6-924D-82DB-11E899669002}" type="sibTrans" cxnId="{CAE04132-C9EB-9A41-9C1C-0197F655CB07}">
      <dgm:prSet/>
      <dgm:spPr/>
      <dgm:t>
        <a:bodyPr/>
        <a:lstStyle/>
        <a:p>
          <a:endParaRPr lang="zh-CN" altLang="en-US"/>
        </a:p>
      </dgm:t>
    </dgm:pt>
    <dgm:pt modelId="{5DF4DBF5-8F53-AF42-ABCD-1F7720C654D7}">
      <dgm:prSet phldrT="[文本]"/>
      <dgm:spPr/>
      <dgm:t>
        <a:bodyPr/>
        <a:lstStyle/>
        <a:p>
          <a:r>
            <a:rPr lang="zh-CN" altLang="en-US"/>
            <a:t>容积率</a:t>
          </a:r>
        </a:p>
      </dgm:t>
    </dgm:pt>
    <dgm:pt modelId="{95CFEC9E-2C95-2A4E-8B04-1A3803D655A7}" type="parTrans" cxnId="{1F71CEA1-B867-D144-8270-D52213B2CAF8}">
      <dgm:prSet/>
      <dgm:spPr/>
      <dgm:t>
        <a:bodyPr/>
        <a:lstStyle/>
        <a:p>
          <a:endParaRPr lang="zh-CN" altLang="en-US" sz="1600"/>
        </a:p>
      </dgm:t>
    </dgm:pt>
    <dgm:pt modelId="{8FCC819A-D0A3-AB44-BE89-0718E3848394}" type="sibTrans" cxnId="{1F71CEA1-B867-D144-8270-D52213B2CAF8}">
      <dgm:prSet/>
      <dgm:spPr/>
      <dgm:t>
        <a:bodyPr/>
        <a:lstStyle/>
        <a:p>
          <a:endParaRPr lang="zh-CN" altLang="en-US"/>
        </a:p>
      </dgm:t>
    </dgm:pt>
    <dgm:pt modelId="{6ACD73D0-80C1-8E46-AECE-5CC75CE40656}">
      <dgm:prSet phldrT="[文本]"/>
      <dgm:spPr/>
      <dgm:t>
        <a:bodyPr/>
        <a:lstStyle/>
        <a:p>
          <a:r>
            <a:rPr lang="zh-CN" altLang="en-US"/>
            <a:t>背离事实假设</a:t>
          </a:r>
        </a:p>
      </dgm:t>
    </dgm:pt>
    <dgm:pt modelId="{886118AE-A7BB-0246-A6C4-239A23D5E8E6}" type="parTrans" cxnId="{600075D9-E30B-B546-A4C7-A45120EFEF35}">
      <dgm:prSet/>
      <dgm:spPr/>
      <dgm:t>
        <a:bodyPr/>
        <a:lstStyle/>
        <a:p>
          <a:endParaRPr lang="zh-CN" altLang="en-US" sz="1600"/>
        </a:p>
      </dgm:t>
    </dgm:pt>
    <dgm:pt modelId="{068FB351-CE57-7845-A5CA-B6DCD73EDC5C}" type="sibTrans" cxnId="{600075D9-E30B-B546-A4C7-A45120EFEF35}">
      <dgm:prSet/>
      <dgm:spPr/>
      <dgm:t>
        <a:bodyPr/>
        <a:lstStyle/>
        <a:p>
          <a:endParaRPr lang="zh-CN" altLang="en-US"/>
        </a:p>
      </dgm:t>
    </dgm:pt>
    <dgm:pt modelId="{B78F26C6-C4AA-CB49-B620-0C85890EED9B}">
      <dgm:prSet phldrT="[文本]"/>
      <dgm:spPr/>
      <dgm:t>
        <a:bodyPr/>
        <a:lstStyle/>
        <a:p>
          <a:r>
            <a:rPr lang="zh-CN" altLang="en-US"/>
            <a:t>抵押</a:t>
          </a:r>
        </a:p>
      </dgm:t>
    </dgm:pt>
    <dgm:pt modelId="{5F4C7005-2F50-9C4D-BD9B-B523337D86F6}" type="parTrans" cxnId="{3BABB0B0-8044-D14B-AA89-F171E4C6D74C}">
      <dgm:prSet/>
      <dgm:spPr/>
      <dgm:t>
        <a:bodyPr/>
        <a:lstStyle/>
        <a:p>
          <a:endParaRPr lang="zh-CN" altLang="en-US" sz="1600"/>
        </a:p>
      </dgm:t>
    </dgm:pt>
    <dgm:pt modelId="{450B50CC-5A98-2D49-86B8-A6343A551B3D}" type="sibTrans" cxnId="{3BABB0B0-8044-D14B-AA89-F171E4C6D74C}">
      <dgm:prSet/>
      <dgm:spPr/>
      <dgm:t>
        <a:bodyPr/>
        <a:lstStyle/>
        <a:p>
          <a:endParaRPr lang="zh-CN" altLang="en-US"/>
        </a:p>
      </dgm:t>
    </dgm:pt>
    <dgm:pt modelId="{8353A9EC-8897-4A42-A047-FC9D31984FC3}">
      <dgm:prSet phldrT="[文本]"/>
      <dgm:spPr/>
      <dgm:t>
        <a:bodyPr/>
        <a:lstStyle/>
        <a:p>
          <a:r>
            <a:rPr lang="zh-CN" altLang="en-US" dirty="0"/>
            <a:t>出租</a:t>
          </a:r>
        </a:p>
      </dgm:t>
    </dgm:pt>
    <dgm:pt modelId="{A514F5F5-B03E-E340-93ED-503615066950}" type="parTrans" cxnId="{03C561DF-1A37-D243-A866-F2A5F1887F7D}">
      <dgm:prSet/>
      <dgm:spPr/>
      <dgm:t>
        <a:bodyPr/>
        <a:lstStyle/>
        <a:p>
          <a:endParaRPr lang="zh-CN" altLang="en-US" sz="1600"/>
        </a:p>
      </dgm:t>
    </dgm:pt>
    <dgm:pt modelId="{53F51A95-6C35-1448-82F2-5D08B7FFDEE8}" type="sibTrans" cxnId="{03C561DF-1A37-D243-A866-F2A5F1887F7D}">
      <dgm:prSet/>
      <dgm:spPr/>
      <dgm:t>
        <a:bodyPr/>
        <a:lstStyle/>
        <a:p>
          <a:endParaRPr lang="zh-CN" altLang="en-US"/>
        </a:p>
      </dgm:t>
    </dgm:pt>
    <dgm:pt modelId="{8661E74A-B7C5-3C4A-87D5-A721EB51E227}">
      <dgm:prSet/>
      <dgm:spPr/>
      <dgm:t>
        <a:bodyPr/>
        <a:lstStyle/>
        <a:p>
          <a:r>
            <a:rPr lang="zh-CN" altLang="en-US"/>
            <a:t>未定事项假设</a:t>
          </a:r>
        </a:p>
      </dgm:t>
    </dgm:pt>
    <dgm:pt modelId="{8027B671-8AAE-AF4C-8050-363335E0477E}" type="parTrans" cxnId="{CCD31078-38F5-0945-94CF-A71E58DE330C}">
      <dgm:prSet/>
      <dgm:spPr/>
      <dgm:t>
        <a:bodyPr/>
        <a:lstStyle/>
        <a:p>
          <a:endParaRPr lang="zh-CN" altLang="en-US" sz="1600"/>
        </a:p>
      </dgm:t>
    </dgm:pt>
    <dgm:pt modelId="{738C1986-78D8-704A-822B-3E52FC024C98}" type="sibTrans" cxnId="{CCD31078-38F5-0945-94CF-A71E58DE330C}">
      <dgm:prSet/>
      <dgm:spPr/>
      <dgm:t>
        <a:bodyPr/>
        <a:lstStyle/>
        <a:p>
          <a:endParaRPr lang="zh-CN" altLang="en-US"/>
        </a:p>
      </dgm:t>
    </dgm:pt>
    <dgm:pt modelId="{3BB2BDB9-24D7-DD4D-9E64-07C6BA96AED2}">
      <dgm:prSet/>
      <dgm:spPr/>
      <dgm:t>
        <a:bodyPr/>
        <a:lstStyle/>
        <a:p>
          <a:r>
            <a:rPr lang="zh-CN" altLang="en-US"/>
            <a:t>依据不足假设</a:t>
          </a:r>
        </a:p>
      </dgm:t>
    </dgm:pt>
    <dgm:pt modelId="{ECE2584E-218B-3246-BAEE-36D1391BC58B}" type="parTrans" cxnId="{C2F16263-07D0-764B-A506-243C76F51ECE}">
      <dgm:prSet/>
      <dgm:spPr/>
      <dgm:t>
        <a:bodyPr/>
        <a:lstStyle/>
        <a:p>
          <a:endParaRPr lang="zh-CN" altLang="en-US" sz="1600"/>
        </a:p>
      </dgm:t>
    </dgm:pt>
    <dgm:pt modelId="{9AEFE8A7-187F-7A48-9B5F-DE6590425F94}" type="sibTrans" cxnId="{C2F16263-07D0-764B-A506-243C76F51ECE}">
      <dgm:prSet/>
      <dgm:spPr/>
      <dgm:t>
        <a:bodyPr/>
        <a:lstStyle/>
        <a:p>
          <a:endParaRPr lang="zh-CN" altLang="en-US"/>
        </a:p>
      </dgm:t>
    </dgm:pt>
    <dgm:pt modelId="{C3303787-8A5E-A64F-9392-1C9B0AD7B340}">
      <dgm:prSet/>
      <dgm:spPr/>
      <dgm:t>
        <a:bodyPr/>
        <a:lstStyle/>
        <a:p>
          <a:r>
            <a:rPr lang="zh-CN" altLang="en-US"/>
            <a:t>历史存在假设</a:t>
          </a:r>
        </a:p>
      </dgm:t>
    </dgm:pt>
    <dgm:pt modelId="{7C5344B5-085F-4848-B8A2-F6F0EE021F06}" type="parTrans" cxnId="{09FE947C-30A1-7C40-9037-AC03F1DDC7A6}">
      <dgm:prSet/>
      <dgm:spPr/>
      <dgm:t>
        <a:bodyPr/>
        <a:lstStyle/>
        <a:p>
          <a:endParaRPr lang="zh-CN" altLang="en-US" sz="1600"/>
        </a:p>
      </dgm:t>
    </dgm:pt>
    <dgm:pt modelId="{702D3D88-CE49-7E44-87EB-EA5128DAE19B}" type="sibTrans" cxnId="{09FE947C-30A1-7C40-9037-AC03F1DDC7A6}">
      <dgm:prSet/>
      <dgm:spPr/>
      <dgm:t>
        <a:bodyPr/>
        <a:lstStyle/>
        <a:p>
          <a:endParaRPr lang="zh-CN" altLang="en-US"/>
        </a:p>
      </dgm:t>
    </dgm:pt>
    <dgm:pt modelId="{F3CFB690-256C-6A49-BAD7-3BE3C20E9515}">
      <dgm:prSet/>
      <dgm:spPr/>
      <dgm:t>
        <a:bodyPr/>
        <a:lstStyle/>
        <a:p>
          <a:r>
            <a:rPr lang="zh-CN" altLang="en-US"/>
            <a:t>其他事项假设</a:t>
          </a:r>
        </a:p>
      </dgm:t>
    </dgm:pt>
    <dgm:pt modelId="{6BFB104E-B8C1-564D-9AC7-7DB013BE348B}" type="parTrans" cxnId="{14BEA9C3-44F3-6140-B857-B19FE20FDC3B}">
      <dgm:prSet/>
      <dgm:spPr/>
      <dgm:t>
        <a:bodyPr/>
        <a:lstStyle/>
        <a:p>
          <a:endParaRPr lang="zh-CN" altLang="en-US" sz="1600"/>
        </a:p>
      </dgm:t>
    </dgm:pt>
    <dgm:pt modelId="{84F2F484-2217-594A-8764-9CA88707C2F7}" type="sibTrans" cxnId="{14BEA9C3-44F3-6140-B857-B19FE20FDC3B}">
      <dgm:prSet/>
      <dgm:spPr/>
      <dgm:t>
        <a:bodyPr/>
        <a:lstStyle/>
        <a:p>
          <a:endParaRPr lang="zh-CN" altLang="en-US"/>
        </a:p>
      </dgm:t>
    </dgm:pt>
    <dgm:pt modelId="{E3FC7AE8-E1BF-E645-9B0A-1E402BC55E42}">
      <dgm:prSet phldrT="[文本]"/>
      <dgm:spPr/>
      <dgm:t>
        <a:bodyPr/>
        <a:lstStyle/>
        <a:p>
          <a:r>
            <a:rPr lang="zh-CN" altLang="en-US"/>
            <a:t>产权人、面积等</a:t>
          </a:r>
        </a:p>
      </dgm:t>
    </dgm:pt>
    <dgm:pt modelId="{6FC99FB9-F6CC-6342-8495-180CE5EE69FF}" type="parTrans" cxnId="{BFF3A01C-EE18-6C46-BDEF-2B451EA5C66E}">
      <dgm:prSet/>
      <dgm:spPr/>
      <dgm:t>
        <a:bodyPr/>
        <a:lstStyle/>
        <a:p>
          <a:endParaRPr lang="zh-CN" altLang="en-US" sz="1600"/>
        </a:p>
      </dgm:t>
    </dgm:pt>
    <dgm:pt modelId="{BAC2A1CA-6EFD-5441-81DF-DACE2D18445D}" type="sibTrans" cxnId="{BFF3A01C-EE18-6C46-BDEF-2B451EA5C66E}">
      <dgm:prSet/>
      <dgm:spPr/>
      <dgm:t>
        <a:bodyPr/>
        <a:lstStyle/>
        <a:p>
          <a:endParaRPr lang="zh-CN" altLang="en-US"/>
        </a:p>
      </dgm:t>
    </dgm:pt>
    <dgm:pt modelId="{4A4C93A9-1669-AF4D-8F22-A42B8BB8A1E1}">
      <dgm:prSet phldrT="[文本]"/>
      <dgm:spPr/>
      <dgm:t>
        <a:bodyPr/>
        <a:lstStyle/>
        <a:p>
          <a:r>
            <a:rPr lang="en-US" altLang="zh-CN"/>
            <a:t>……</a:t>
          </a:r>
          <a:endParaRPr lang="zh-CN" altLang="en-US"/>
        </a:p>
      </dgm:t>
    </dgm:pt>
    <dgm:pt modelId="{28B7150C-4C78-3F43-9001-DECDD6242361}" type="parTrans" cxnId="{5A3C3362-6C14-AF47-B9CB-8680325FFF9B}">
      <dgm:prSet/>
      <dgm:spPr/>
      <dgm:t>
        <a:bodyPr/>
        <a:lstStyle/>
        <a:p>
          <a:endParaRPr lang="zh-CN" altLang="en-US" sz="1600"/>
        </a:p>
      </dgm:t>
    </dgm:pt>
    <dgm:pt modelId="{10DBE17C-41E8-7045-B9A3-DD4B517E0600}" type="sibTrans" cxnId="{5A3C3362-6C14-AF47-B9CB-8680325FFF9B}">
      <dgm:prSet/>
      <dgm:spPr/>
      <dgm:t>
        <a:bodyPr/>
        <a:lstStyle/>
        <a:p>
          <a:endParaRPr lang="zh-CN" altLang="en-US"/>
        </a:p>
      </dgm:t>
    </dgm:pt>
    <dgm:pt modelId="{87BDBA1C-C4F7-7444-803D-E770B5BB0640}">
      <dgm:prSet phldrT="[文本]"/>
      <dgm:spPr/>
      <dgm:t>
        <a:bodyPr/>
        <a:lstStyle/>
        <a:p>
          <a:r>
            <a:rPr lang="zh-CN" altLang="en-US"/>
            <a:t>被查封</a:t>
          </a:r>
        </a:p>
      </dgm:t>
    </dgm:pt>
    <dgm:pt modelId="{3C57C9EA-DE05-884C-969D-051E56ED9B3A}" type="parTrans" cxnId="{4432D741-091F-4946-9F6E-FE15EBCFAEB0}">
      <dgm:prSet/>
      <dgm:spPr/>
      <dgm:t>
        <a:bodyPr/>
        <a:lstStyle/>
        <a:p>
          <a:endParaRPr lang="zh-CN" altLang="en-US" sz="1600"/>
        </a:p>
      </dgm:t>
    </dgm:pt>
    <dgm:pt modelId="{1D45B4B1-49D8-9141-A388-0FD14FFEE81F}" type="sibTrans" cxnId="{4432D741-091F-4946-9F6E-FE15EBCFAEB0}">
      <dgm:prSet/>
      <dgm:spPr/>
      <dgm:t>
        <a:bodyPr/>
        <a:lstStyle/>
        <a:p>
          <a:endParaRPr lang="zh-CN" altLang="en-US"/>
        </a:p>
      </dgm:t>
    </dgm:pt>
    <dgm:pt modelId="{8DD7E3DF-D699-3348-A749-A97467555C30}">
      <dgm:prSet phldrT="[文本]"/>
      <dgm:spPr/>
      <dgm:t>
        <a:bodyPr/>
        <a:lstStyle/>
        <a:p>
          <a:r>
            <a:rPr lang="zh-CN" altLang="en-US"/>
            <a:t>已拆除</a:t>
          </a:r>
        </a:p>
      </dgm:t>
    </dgm:pt>
    <dgm:pt modelId="{177D81B1-E5E1-4543-BCD1-14687F7F4E56}" type="parTrans" cxnId="{5E81AAE8-7E08-BB49-9C84-155C8C68403E}">
      <dgm:prSet/>
      <dgm:spPr/>
      <dgm:t>
        <a:bodyPr/>
        <a:lstStyle/>
        <a:p>
          <a:endParaRPr lang="zh-CN" altLang="en-US" sz="1600"/>
        </a:p>
      </dgm:t>
    </dgm:pt>
    <dgm:pt modelId="{BB986BED-006D-D04E-919A-9CB6005D52C1}" type="sibTrans" cxnId="{5E81AAE8-7E08-BB49-9C84-155C8C68403E}">
      <dgm:prSet/>
      <dgm:spPr/>
      <dgm:t>
        <a:bodyPr/>
        <a:lstStyle/>
        <a:p>
          <a:endParaRPr lang="zh-CN" altLang="en-US"/>
        </a:p>
      </dgm:t>
    </dgm:pt>
    <dgm:pt modelId="{07663F0C-08E8-5F41-9F69-534B73BDC929}">
      <dgm:prSet/>
      <dgm:spPr/>
      <dgm:t>
        <a:bodyPr/>
        <a:lstStyle/>
        <a:p>
          <a:r>
            <a:rPr lang="zh-CN" altLang="en-US"/>
            <a:t>土地面积</a:t>
          </a:r>
        </a:p>
      </dgm:t>
    </dgm:pt>
    <dgm:pt modelId="{18109681-12A3-3740-8958-52993931F51E}" type="parTrans" cxnId="{D7029FDF-D5DE-754D-B2E3-02C5BD7084F9}">
      <dgm:prSet/>
      <dgm:spPr/>
      <dgm:t>
        <a:bodyPr/>
        <a:lstStyle/>
        <a:p>
          <a:endParaRPr lang="zh-CN" altLang="en-US" sz="1600"/>
        </a:p>
      </dgm:t>
    </dgm:pt>
    <dgm:pt modelId="{A345365B-6B98-894E-8321-DEAFF21C26E2}" type="sibTrans" cxnId="{D7029FDF-D5DE-754D-B2E3-02C5BD7084F9}">
      <dgm:prSet/>
      <dgm:spPr/>
      <dgm:t>
        <a:bodyPr/>
        <a:lstStyle/>
        <a:p>
          <a:endParaRPr lang="zh-CN" altLang="en-US"/>
        </a:p>
      </dgm:t>
    </dgm:pt>
    <dgm:pt modelId="{D2044E0A-3CEA-6D40-A6AA-845EABBBDB10}">
      <dgm:prSet/>
      <dgm:spPr/>
      <dgm:t>
        <a:bodyPr/>
        <a:lstStyle/>
        <a:p>
          <a:r>
            <a:rPr lang="zh-CN" altLang="en-US"/>
            <a:t>建筑面积</a:t>
          </a:r>
        </a:p>
      </dgm:t>
    </dgm:pt>
    <dgm:pt modelId="{5E41C5CC-8F28-3E41-93DC-C58DFA5A0CB8}" type="parTrans" cxnId="{D61020FF-AA2F-0A45-9F14-473FF2E4A882}">
      <dgm:prSet/>
      <dgm:spPr/>
      <dgm:t>
        <a:bodyPr/>
        <a:lstStyle/>
        <a:p>
          <a:endParaRPr lang="zh-CN" altLang="en-US" sz="1600"/>
        </a:p>
      </dgm:t>
    </dgm:pt>
    <dgm:pt modelId="{F854C604-61CB-BC45-B534-E99AA3E1049A}" type="sibTrans" cxnId="{D61020FF-AA2F-0A45-9F14-473FF2E4A882}">
      <dgm:prSet/>
      <dgm:spPr/>
      <dgm:t>
        <a:bodyPr/>
        <a:lstStyle/>
        <a:p>
          <a:endParaRPr lang="zh-CN" altLang="en-US"/>
        </a:p>
      </dgm:t>
    </dgm:pt>
    <dgm:pt modelId="{FEBC33C7-3807-E94C-9CF4-C146F7E371B5}">
      <dgm:prSet/>
      <dgm:spPr/>
      <dgm:t>
        <a:bodyPr/>
        <a:lstStyle/>
        <a:p>
          <a:r>
            <a:rPr lang="zh-CN" altLang="en-US"/>
            <a:t>容积率</a:t>
          </a:r>
        </a:p>
      </dgm:t>
    </dgm:pt>
    <dgm:pt modelId="{00F17769-ADA4-104E-8395-292B94D859C7}" type="parTrans" cxnId="{88AFB8BF-49F9-5448-8C43-4B708F76A64C}">
      <dgm:prSet/>
      <dgm:spPr/>
      <dgm:t>
        <a:bodyPr/>
        <a:lstStyle/>
        <a:p>
          <a:endParaRPr lang="zh-CN" altLang="en-US" sz="1600"/>
        </a:p>
      </dgm:t>
    </dgm:pt>
    <dgm:pt modelId="{63D6B610-97A1-4D49-B9A7-F356D0A32163}" type="sibTrans" cxnId="{88AFB8BF-49F9-5448-8C43-4B708F76A64C}">
      <dgm:prSet/>
      <dgm:spPr/>
      <dgm:t>
        <a:bodyPr/>
        <a:lstStyle/>
        <a:p>
          <a:endParaRPr lang="zh-CN" altLang="en-US"/>
        </a:p>
      </dgm:t>
    </dgm:pt>
    <dgm:pt modelId="{6BED06E3-CB61-C842-8CF6-95EBAE771678}">
      <dgm:prSet/>
      <dgm:spPr/>
      <dgm:t>
        <a:bodyPr/>
        <a:lstStyle/>
        <a:p>
          <a:r>
            <a:rPr lang="zh-CN" altLang="en-US"/>
            <a:t>建成年份</a:t>
          </a:r>
        </a:p>
      </dgm:t>
    </dgm:pt>
    <dgm:pt modelId="{A6F10935-801B-BE40-B2D7-17C650C373E6}" type="parTrans" cxnId="{F8B79820-B9A3-5C4E-AAAD-42F8A8011BCF}">
      <dgm:prSet/>
      <dgm:spPr/>
      <dgm:t>
        <a:bodyPr/>
        <a:lstStyle/>
        <a:p>
          <a:endParaRPr lang="zh-CN" altLang="en-US" sz="1600"/>
        </a:p>
      </dgm:t>
    </dgm:pt>
    <dgm:pt modelId="{3092894D-7A34-CE47-9E00-BAEF2DE6B6A0}" type="sibTrans" cxnId="{F8B79820-B9A3-5C4E-AAAD-42F8A8011BCF}">
      <dgm:prSet/>
      <dgm:spPr/>
      <dgm:t>
        <a:bodyPr/>
        <a:lstStyle/>
        <a:p>
          <a:endParaRPr lang="zh-CN" altLang="en-US"/>
        </a:p>
      </dgm:t>
    </dgm:pt>
    <dgm:pt modelId="{686AFFFE-26E5-804E-8FEF-870F7B18886B}">
      <dgm:prSet/>
      <dgm:spPr/>
      <dgm:t>
        <a:bodyPr/>
        <a:lstStyle/>
        <a:p>
          <a:r>
            <a:rPr lang="zh-CN" altLang="en-US"/>
            <a:t>未入户</a:t>
          </a:r>
        </a:p>
      </dgm:t>
    </dgm:pt>
    <dgm:pt modelId="{35FE7D16-1173-E74D-AD71-1D2F11E7ABC2}" type="parTrans" cxnId="{392C7C0C-679C-4E4A-987F-422DDC1242BD}">
      <dgm:prSet/>
      <dgm:spPr/>
      <dgm:t>
        <a:bodyPr/>
        <a:lstStyle/>
        <a:p>
          <a:endParaRPr lang="zh-CN" altLang="en-US" sz="1600"/>
        </a:p>
      </dgm:t>
    </dgm:pt>
    <dgm:pt modelId="{8C8503F2-4766-3D41-AA1D-E18B1B114224}" type="sibTrans" cxnId="{392C7C0C-679C-4E4A-987F-422DDC1242BD}">
      <dgm:prSet/>
      <dgm:spPr/>
      <dgm:t>
        <a:bodyPr/>
        <a:lstStyle/>
        <a:p>
          <a:endParaRPr lang="zh-CN" altLang="en-US"/>
        </a:p>
      </dgm:t>
    </dgm:pt>
    <dgm:pt modelId="{53DAAB43-8562-F64D-8655-97B7210023D8}">
      <dgm:prSet/>
      <dgm:spPr/>
      <dgm:t>
        <a:bodyPr/>
        <a:lstStyle/>
        <a:p>
          <a:r>
            <a:rPr lang="zh-CN" altLang="en-US"/>
            <a:t>被拆除房屋</a:t>
          </a:r>
        </a:p>
      </dgm:t>
    </dgm:pt>
    <dgm:pt modelId="{983AA336-49AB-544E-8D70-DD4EF6E351E7}" type="parTrans" cxnId="{F27B96FC-E370-5F4E-945B-D8240F75BBC6}">
      <dgm:prSet/>
      <dgm:spPr/>
      <dgm:t>
        <a:bodyPr/>
        <a:lstStyle/>
        <a:p>
          <a:endParaRPr lang="zh-CN" altLang="en-US" sz="1600"/>
        </a:p>
      </dgm:t>
    </dgm:pt>
    <dgm:pt modelId="{07576322-1871-754D-AE0B-81073FC2C58A}" type="sibTrans" cxnId="{F27B96FC-E370-5F4E-945B-D8240F75BBC6}">
      <dgm:prSet/>
      <dgm:spPr/>
      <dgm:t>
        <a:bodyPr/>
        <a:lstStyle/>
        <a:p>
          <a:endParaRPr lang="zh-CN" altLang="en-US"/>
        </a:p>
      </dgm:t>
    </dgm:pt>
    <dgm:pt modelId="{F90753B7-0E41-D343-8004-49B13D711417}" type="pres">
      <dgm:prSet presAssocID="{90FDABE6-9607-054D-A513-28885AB95552}" presName="linear" presStyleCnt="0">
        <dgm:presLayoutVars>
          <dgm:dir/>
          <dgm:animLvl val="lvl"/>
          <dgm:resizeHandles val="exact"/>
        </dgm:presLayoutVars>
      </dgm:prSet>
      <dgm:spPr/>
    </dgm:pt>
    <dgm:pt modelId="{3510F18D-4F45-3141-ABF0-F70F745CE900}" type="pres">
      <dgm:prSet presAssocID="{4E1E1D09-350F-694C-806D-0B587346D68E}" presName="parentLin" presStyleCnt="0"/>
      <dgm:spPr/>
    </dgm:pt>
    <dgm:pt modelId="{E53C8989-8ABD-0148-8A07-214B9D5EF6AC}" type="pres">
      <dgm:prSet presAssocID="{4E1E1D09-350F-694C-806D-0B587346D68E}" presName="parentLeftMargin" presStyleLbl="node1" presStyleIdx="0" presStyleCnt="7"/>
      <dgm:spPr/>
    </dgm:pt>
    <dgm:pt modelId="{19822402-443E-FF4D-8B7C-70C5245D4397}" type="pres">
      <dgm:prSet presAssocID="{4E1E1D09-350F-694C-806D-0B587346D68E}" presName="parentText" presStyleLbl="node1" presStyleIdx="0" presStyleCnt="7">
        <dgm:presLayoutVars>
          <dgm:chMax val="0"/>
          <dgm:bulletEnabled val="1"/>
        </dgm:presLayoutVars>
      </dgm:prSet>
      <dgm:spPr/>
    </dgm:pt>
    <dgm:pt modelId="{E3F77B23-3591-2247-BE29-E8AFE4B0C2E2}" type="pres">
      <dgm:prSet presAssocID="{4E1E1D09-350F-694C-806D-0B587346D68E}" presName="negativeSpace" presStyleCnt="0"/>
      <dgm:spPr/>
    </dgm:pt>
    <dgm:pt modelId="{880D3B2E-F2E8-5446-8A25-83531CC08E38}" type="pres">
      <dgm:prSet presAssocID="{4E1E1D09-350F-694C-806D-0B587346D68E}" presName="childText" presStyleLbl="conFgAcc1" presStyleIdx="0" presStyleCnt="7">
        <dgm:presLayoutVars>
          <dgm:bulletEnabled val="1"/>
        </dgm:presLayoutVars>
      </dgm:prSet>
      <dgm:spPr/>
    </dgm:pt>
    <dgm:pt modelId="{0B7EDBD2-E865-7B43-A584-9690EC14C85E}" type="pres">
      <dgm:prSet presAssocID="{4C41133F-3050-FC4E-B58D-F6A6F18C6807}" presName="spaceBetweenRectangles" presStyleCnt="0"/>
      <dgm:spPr/>
    </dgm:pt>
    <dgm:pt modelId="{52717ADA-0679-BD42-8D74-F06DC429FD44}" type="pres">
      <dgm:prSet presAssocID="{D0FA99A7-FAA8-7C45-BDBB-B9A87C96D442}" presName="parentLin" presStyleCnt="0"/>
      <dgm:spPr/>
    </dgm:pt>
    <dgm:pt modelId="{A63ECAC3-A275-BB49-B88B-B2989B414F69}" type="pres">
      <dgm:prSet presAssocID="{D0FA99A7-FAA8-7C45-BDBB-B9A87C96D442}" presName="parentLeftMargin" presStyleLbl="node1" presStyleIdx="0" presStyleCnt="7"/>
      <dgm:spPr/>
    </dgm:pt>
    <dgm:pt modelId="{40205E6E-E053-2C44-91AD-A323082613F1}" type="pres">
      <dgm:prSet presAssocID="{D0FA99A7-FAA8-7C45-BDBB-B9A87C96D442}" presName="parentText" presStyleLbl="node1" presStyleIdx="1" presStyleCnt="7">
        <dgm:presLayoutVars>
          <dgm:chMax val="0"/>
          <dgm:bulletEnabled val="1"/>
        </dgm:presLayoutVars>
      </dgm:prSet>
      <dgm:spPr/>
    </dgm:pt>
    <dgm:pt modelId="{4D68D6FD-D599-4049-A0ED-C52B92269EED}" type="pres">
      <dgm:prSet presAssocID="{D0FA99A7-FAA8-7C45-BDBB-B9A87C96D442}" presName="negativeSpace" presStyleCnt="0"/>
      <dgm:spPr/>
    </dgm:pt>
    <dgm:pt modelId="{531085D4-5DA7-F443-8ACF-74139E43C08B}" type="pres">
      <dgm:prSet presAssocID="{D0FA99A7-FAA8-7C45-BDBB-B9A87C96D442}" presName="childText" presStyleLbl="conFgAcc1" presStyleIdx="1" presStyleCnt="7">
        <dgm:presLayoutVars>
          <dgm:bulletEnabled val="1"/>
        </dgm:presLayoutVars>
      </dgm:prSet>
      <dgm:spPr/>
    </dgm:pt>
    <dgm:pt modelId="{11205756-340B-5744-9D92-B3D499475363}" type="pres">
      <dgm:prSet presAssocID="{5C819CE3-A5FA-3E44-BC52-BC3977B6D109}" presName="spaceBetweenRectangles" presStyleCnt="0"/>
      <dgm:spPr/>
    </dgm:pt>
    <dgm:pt modelId="{1EB0375B-4352-5E45-B122-D36A4FE634DD}" type="pres">
      <dgm:prSet presAssocID="{6ACD73D0-80C1-8E46-AECE-5CC75CE40656}" presName="parentLin" presStyleCnt="0"/>
      <dgm:spPr/>
    </dgm:pt>
    <dgm:pt modelId="{B7DCE30B-CEAB-7240-A2D7-4C7DF09A33E7}" type="pres">
      <dgm:prSet presAssocID="{6ACD73D0-80C1-8E46-AECE-5CC75CE40656}" presName="parentLeftMargin" presStyleLbl="node1" presStyleIdx="1" presStyleCnt="7"/>
      <dgm:spPr/>
    </dgm:pt>
    <dgm:pt modelId="{9C2A7D42-11BC-4949-A461-112F674A5374}" type="pres">
      <dgm:prSet presAssocID="{6ACD73D0-80C1-8E46-AECE-5CC75CE40656}" presName="parentText" presStyleLbl="node1" presStyleIdx="2" presStyleCnt="7">
        <dgm:presLayoutVars>
          <dgm:chMax val="0"/>
          <dgm:bulletEnabled val="1"/>
        </dgm:presLayoutVars>
      </dgm:prSet>
      <dgm:spPr/>
    </dgm:pt>
    <dgm:pt modelId="{2CCC149E-24A0-3B44-8B9E-A70121AE0F15}" type="pres">
      <dgm:prSet presAssocID="{6ACD73D0-80C1-8E46-AECE-5CC75CE40656}" presName="negativeSpace" presStyleCnt="0"/>
      <dgm:spPr/>
    </dgm:pt>
    <dgm:pt modelId="{5239D5B8-0CF9-1348-BAF9-C90CDBA6217B}" type="pres">
      <dgm:prSet presAssocID="{6ACD73D0-80C1-8E46-AECE-5CC75CE40656}" presName="childText" presStyleLbl="conFgAcc1" presStyleIdx="2" presStyleCnt="7">
        <dgm:presLayoutVars>
          <dgm:bulletEnabled val="1"/>
        </dgm:presLayoutVars>
      </dgm:prSet>
      <dgm:spPr/>
    </dgm:pt>
    <dgm:pt modelId="{3DAEBE62-1EBE-7741-AB97-FDDBAFBECF7E}" type="pres">
      <dgm:prSet presAssocID="{068FB351-CE57-7845-A5CA-B6DCD73EDC5C}" presName="spaceBetweenRectangles" presStyleCnt="0"/>
      <dgm:spPr/>
    </dgm:pt>
    <dgm:pt modelId="{003DC57D-D9B5-B44B-8BFA-BB6D97087FDF}" type="pres">
      <dgm:prSet presAssocID="{8661E74A-B7C5-3C4A-87D5-A721EB51E227}" presName="parentLin" presStyleCnt="0"/>
      <dgm:spPr/>
    </dgm:pt>
    <dgm:pt modelId="{F47609C7-7B45-1A4C-8409-2B375186ED8D}" type="pres">
      <dgm:prSet presAssocID="{8661E74A-B7C5-3C4A-87D5-A721EB51E227}" presName="parentLeftMargin" presStyleLbl="node1" presStyleIdx="2" presStyleCnt="7"/>
      <dgm:spPr/>
    </dgm:pt>
    <dgm:pt modelId="{7EC3CF37-C808-7B42-A409-93C1E6B90A09}" type="pres">
      <dgm:prSet presAssocID="{8661E74A-B7C5-3C4A-87D5-A721EB51E227}" presName="parentText" presStyleLbl="node1" presStyleIdx="3" presStyleCnt="7">
        <dgm:presLayoutVars>
          <dgm:chMax val="0"/>
          <dgm:bulletEnabled val="1"/>
        </dgm:presLayoutVars>
      </dgm:prSet>
      <dgm:spPr/>
    </dgm:pt>
    <dgm:pt modelId="{883EBAC6-AFD7-8543-B29E-4AE2688CB980}" type="pres">
      <dgm:prSet presAssocID="{8661E74A-B7C5-3C4A-87D5-A721EB51E227}" presName="negativeSpace" presStyleCnt="0"/>
      <dgm:spPr/>
    </dgm:pt>
    <dgm:pt modelId="{977D38EF-2294-AA4C-8289-D655903BE0A2}" type="pres">
      <dgm:prSet presAssocID="{8661E74A-B7C5-3C4A-87D5-A721EB51E227}" presName="childText" presStyleLbl="conFgAcc1" presStyleIdx="3" presStyleCnt="7">
        <dgm:presLayoutVars>
          <dgm:bulletEnabled val="1"/>
        </dgm:presLayoutVars>
      </dgm:prSet>
      <dgm:spPr/>
    </dgm:pt>
    <dgm:pt modelId="{B077EF60-70DD-C945-8C20-FE336F35E732}" type="pres">
      <dgm:prSet presAssocID="{738C1986-78D8-704A-822B-3E52FC024C98}" presName="spaceBetweenRectangles" presStyleCnt="0"/>
      <dgm:spPr/>
    </dgm:pt>
    <dgm:pt modelId="{0D1BA6DF-90A5-B04F-B8C0-FA7E92229FD2}" type="pres">
      <dgm:prSet presAssocID="{3BB2BDB9-24D7-DD4D-9E64-07C6BA96AED2}" presName="parentLin" presStyleCnt="0"/>
      <dgm:spPr/>
    </dgm:pt>
    <dgm:pt modelId="{6300C47C-C515-0B4B-9D27-08FE29384DB2}" type="pres">
      <dgm:prSet presAssocID="{3BB2BDB9-24D7-DD4D-9E64-07C6BA96AED2}" presName="parentLeftMargin" presStyleLbl="node1" presStyleIdx="3" presStyleCnt="7"/>
      <dgm:spPr/>
    </dgm:pt>
    <dgm:pt modelId="{C35FFB27-1E6E-3F4B-8E73-FA52CF3A4A15}" type="pres">
      <dgm:prSet presAssocID="{3BB2BDB9-24D7-DD4D-9E64-07C6BA96AED2}" presName="parentText" presStyleLbl="node1" presStyleIdx="4" presStyleCnt="7">
        <dgm:presLayoutVars>
          <dgm:chMax val="0"/>
          <dgm:bulletEnabled val="1"/>
        </dgm:presLayoutVars>
      </dgm:prSet>
      <dgm:spPr/>
    </dgm:pt>
    <dgm:pt modelId="{30C5D69B-44BF-7947-B20E-BB663C983C8A}" type="pres">
      <dgm:prSet presAssocID="{3BB2BDB9-24D7-DD4D-9E64-07C6BA96AED2}" presName="negativeSpace" presStyleCnt="0"/>
      <dgm:spPr/>
    </dgm:pt>
    <dgm:pt modelId="{3960D96C-40D1-E649-A917-FF6D484D5E9E}" type="pres">
      <dgm:prSet presAssocID="{3BB2BDB9-24D7-DD4D-9E64-07C6BA96AED2}" presName="childText" presStyleLbl="conFgAcc1" presStyleIdx="4" presStyleCnt="7">
        <dgm:presLayoutVars>
          <dgm:bulletEnabled val="1"/>
        </dgm:presLayoutVars>
      </dgm:prSet>
      <dgm:spPr/>
    </dgm:pt>
    <dgm:pt modelId="{100535E0-720A-6646-958F-AE8C177319B9}" type="pres">
      <dgm:prSet presAssocID="{9AEFE8A7-187F-7A48-9B5F-DE6590425F94}" presName="spaceBetweenRectangles" presStyleCnt="0"/>
      <dgm:spPr/>
    </dgm:pt>
    <dgm:pt modelId="{9AC0DCA3-C256-6642-A299-DE27559E62A7}" type="pres">
      <dgm:prSet presAssocID="{C3303787-8A5E-A64F-9392-1C9B0AD7B340}" presName="parentLin" presStyleCnt="0"/>
      <dgm:spPr/>
    </dgm:pt>
    <dgm:pt modelId="{AA6BA55E-AEDE-F742-84F2-F83873BE935A}" type="pres">
      <dgm:prSet presAssocID="{C3303787-8A5E-A64F-9392-1C9B0AD7B340}" presName="parentLeftMargin" presStyleLbl="node1" presStyleIdx="4" presStyleCnt="7"/>
      <dgm:spPr/>
    </dgm:pt>
    <dgm:pt modelId="{466A0ED0-188B-334B-9B36-F0ADD38CFFF1}" type="pres">
      <dgm:prSet presAssocID="{C3303787-8A5E-A64F-9392-1C9B0AD7B340}" presName="parentText" presStyleLbl="node1" presStyleIdx="5" presStyleCnt="7">
        <dgm:presLayoutVars>
          <dgm:chMax val="0"/>
          <dgm:bulletEnabled val="1"/>
        </dgm:presLayoutVars>
      </dgm:prSet>
      <dgm:spPr/>
    </dgm:pt>
    <dgm:pt modelId="{928B099E-43A7-1942-95F3-6DBDA6D460A3}" type="pres">
      <dgm:prSet presAssocID="{C3303787-8A5E-A64F-9392-1C9B0AD7B340}" presName="negativeSpace" presStyleCnt="0"/>
      <dgm:spPr/>
    </dgm:pt>
    <dgm:pt modelId="{564C2645-46FC-7A47-BB96-3608F8F010A2}" type="pres">
      <dgm:prSet presAssocID="{C3303787-8A5E-A64F-9392-1C9B0AD7B340}" presName="childText" presStyleLbl="conFgAcc1" presStyleIdx="5" presStyleCnt="7">
        <dgm:presLayoutVars>
          <dgm:bulletEnabled val="1"/>
        </dgm:presLayoutVars>
      </dgm:prSet>
      <dgm:spPr/>
    </dgm:pt>
    <dgm:pt modelId="{9F5FB865-4B8B-EB43-B0B2-C3EF1CA7B97F}" type="pres">
      <dgm:prSet presAssocID="{702D3D88-CE49-7E44-87EB-EA5128DAE19B}" presName="spaceBetweenRectangles" presStyleCnt="0"/>
      <dgm:spPr/>
    </dgm:pt>
    <dgm:pt modelId="{28585FD6-59B6-9F43-8066-CCE5D15C549B}" type="pres">
      <dgm:prSet presAssocID="{F3CFB690-256C-6A49-BAD7-3BE3C20E9515}" presName="parentLin" presStyleCnt="0"/>
      <dgm:spPr/>
    </dgm:pt>
    <dgm:pt modelId="{E5C56A09-1E90-A74A-8F03-41B84E1A1C77}" type="pres">
      <dgm:prSet presAssocID="{F3CFB690-256C-6A49-BAD7-3BE3C20E9515}" presName="parentLeftMargin" presStyleLbl="node1" presStyleIdx="5" presStyleCnt="7"/>
      <dgm:spPr/>
    </dgm:pt>
    <dgm:pt modelId="{63A2A558-F4B4-7F43-BED4-180EE4D7F4A3}" type="pres">
      <dgm:prSet presAssocID="{F3CFB690-256C-6A49-BAD7-3BE3C20E9515}" presName="parentText" presStyleLbl="node1" presStyleIdx="6" presStyleCnt="7">
        <dgm:presLayoutVars>
          <dgm:chMax val="0"/>
          <dgm:bulletEnabled val="1"/>
        </dgm:presLayoutVars>
      </dgm:prSet>
      <dgm:spPr/>
    </dgm:pt>
    <dgm:pt modelId="{51F8FC0C-E650-704C-B929-96E6A3107AFF}" type="pres">
      <dgm:prSet presAssocID="{F3CFB690-256C-6A49-BAD7-3BE3C20E9515}" presName="negativeSpace" presStyleCnt="0"/>
      <dgm:spPr/>
    </dgm:pt>
    <dgm:pt modelId="{77A8112D-922C-F34F-B53E-D2FD5D26EA20}" type="pres">
      <dgm:prSet presAssocID="{F3CFB690-256C-6A49-BAD7-3BE3C20E9515}" presName="childText" presStyleLbl="conFgAcc1" presStyleIdx="6" presStyleCnt="7">
        <dgm:presLayoutVars>
          <dgm:bulletEnabled val="1"/>
        </dgm:presLayoutVars>
      </dgm:prSet>
      <dgm:spPr/>
    </dgm:pt>
  </dgm:ptLst>
  <dgm:cxnLst>
    <dgm:cxn modelId="{3F9B0E00-0C23-A249-9C83-90275B5D9B45}" type="presOf" srcId="{37C53AD7-4D1A-034A-9921-57DF71490F28}" destId="{531085D4-5DA7-F443-8ACF-74139E43C08B}" srcOrd="0" destOrd="0" presId="urn:microsoft.com/office/officeart/2005/8/layout/list1"/>
    <dgm:cxn modelId="{392C7C0C-679C-4E4A-987F-422DDC1242BD}" srcId="{3BB2BDB9-24D7-DD4D-9E64-07C6BA96AED2}" destId="{686AFFFE-26E5-804E-8FEF-870F7B18886B}" srcOrd="1" destOrd="0" parTransId="{35FE7D16-1173-E74D-AD71-1D2F11E7ABC2}" sibTransId="{8C8503F2-4766-3D41-AA1D-E18B1B114224}"/>
    <dgm:cxn modelId="{1FB87910-8CFF-9745-A555-8DF0E61051E4}" type="presOf" srcId="{C3303787-8A5E-A64F-9392-1C9B0AD7B340}" destId="{AA6BA55E-AEDE-F742-84F2-F83873BE935A}" srcOrd="0" destOrd="0" presId="urn:microsoft.com/office/officeart/2005/8/layout/list1"/>
    <dgm:cxn modelId="{94CBCE13-24C0-F14E-B763-3BFF4CBE18D4}" type="presOf" srcId="{8DD7E3DF-D699-3348-A749-A97467555C30}" destId="{5239D5B8-0CF9-1348-BAF9-C90CDBA6217B}" srcOrd="0" destOrd="3" presId="urn:microsoft.com/office/officeart/2005/8/layout/list1"/>
    <dgm:cxn modelId="{BFF3A01C-EE18-6C46-BDEF-2B451EA5C66E}" srcId="{4E1E1D09-350F-694C-806D-0B587346D68E}" destId="{E3FC7AE8-E1BF-E645-9B0A-1E402BC55E42}" srcOrd="0" destOrd="0" parTransId="{6FC99FB9-F6CC-6342-8495-180CE5EE69FF}" sibTransId="{BAC2A1CA-6EFD-5441-81DF-DACE2D18445D}"/>
    <dgm:cxn modelId="{F8B79820-B9A3-5C4E-AAAD-42F8A8011BCF}" srcId="{3BB2BDB9-24D7-DD4D-9E64-07C6BA96AED2}" destId="{6BED06E3-CB61-C842-8CF6-95EBAE771678}" srcOrd="0" destOrd="0" parTransId="{A6F10935-801B-BE40-B2D7-17C650C373E6}" sibTransId="{3092894D-7A34-CE47-9E00-BAEF2DE6B6A0}"/>
    <dgm:cxn modelId="{8AED8327-BDBE-DA46-B169-23F8E273A7AE}" type="presOf" srcId="{D0FA99A7-FAA8-7C45-BDBB-B9A87C96D442}" destId="{40205E6E-E053-2C44-91AD-A323082613F1}" srcOrd="1" destOrd="0" presId="urn:microsoft.com/office/officeart/2005/8/layout/list1"/>
    <dgm:cxn modelId="{B93D882B-B901-F843-9409-BF84A8E78428}" type="presOf" srcId="{4E1E1D09-350F-694C-806D-0B587346D68E}" destId="{19822402-443E-FF4D-8B7C-70C5245D4397}" srcOrd="1" destOrd="0" presId="urn:microsoft.com/office/officeart/2005/8/layout/list1"/>
    <dgm:cxn modelId="{A062AB2B-7AFC-5A4B-A9CD-4A6EC4916388}" type="presOf" srcId="{C5523F7C-8EA0-B24F-9FFD-C9BA01D4BF16}" destId="{880D3B2E-F2E8-5446-8A25-83531CC08E38}" srcOrd="0" destOrd="1" presId="urn:microsoft.com/office/officeart/2005/8/layout/list1"/>
    <dgm:cxn modelId="{3E1B0B2D-BF56-3E4A-95FE-1BF2BBEF0AEB}" type="presOf" srcId="{6BED06E3-CB61-C842-8CF6-95EBAE771678}" destId="{3960D96C-40D1-E649-A917-FF6D484D5E9E}" srcOrd="0" destOrd="0" presId="urn:microsoft.com/office/officeart/2005/8/layout/list1"/>
    <dgm:cxn modelId="{CAE04132-C9EB-9A41-9C1C-0197F655CB07}" srcId="{D0FA99A7-FAA8-7C45-BDBB-B9A87C96D442}" destId="{37C53AD7-4D1A-034A-9921-57DF71490F28}" srcOrd="0" destOrd="0" parTransId="{58A5177A-4619-344B-ABC9-FE33CA01153B}" sibTransId="{51F76E8E-45A6-924D-82DB-11E899669002}"/>
    <dgm:cxn modelId="{8B8D4B34-3D21-9847-A9D6-59DE83F92D42}" type="presOf" srcId="{5DF4DBF5-8F53-AF42-ABCD-1F7720C654D7}" destId="{531085D4-5DA7-F443-8ACF-74139E43C08B}" srcOrd="0" destOrd="1" presId="urn:microsoft.com/office/officeart/2005/8/layout/list1"/>
    <dgm:cxn modelId="{B49C5334-FB31-2A4A-9506-61C1FDDB45F0}" srcId="{4E1E1D09-350F-694C-806D-0B587346D68E}" destId="{41DCDDDD-E9E6-614B-B1B7-DA72AB35CAF2}" srcOrd="2" destOrd="0" parTransId="{37FB7F5D-38F2-A344-A680-B2AC55DCB1A8}" sibTransId="{06287C81-AC2F-2445-AA1B-7997C21CF39F}"/>
    <dgm:cxn modelId="{3631E63B-4CB9-4B46-AAFE-F8978C552B19}" type="presOf" srcId="{8353A9EC-8897-4A42-A047-FC9D31984FC3}" destId="{5239D5B8-0CF9-1348-BAF9-C90CDBA6217B}" srcOrd="0" destOrd="1" presId="urn:microsoft.com/office/officeart/2005/8/layout/list1"/>
    <dgm:cxn modelId="{53B2203F-4A17-554B-9C53-36DFC1E856D0}" type="presOf" srcId="{90FDABE6-9607-054D-A513-28885AB95552}" destId="{F90753B7-0E41-D343-8004-49B13D711417}" srcOrd="0" destOrd="0" presId="urn:microsoft.com/office/officeart/2005/8/layout/list1"/>
    <dgm:cxn modelId="{4432D741-091F-4946-9F6E-FE15EBCFAEB0}" srcId="{6ACD73D0-80C1-8E46-AECE-5CC75CE40656}" destId="{87BDBA1C-C4F7-7444-803D-E770B5BB0640}" srcOrd="2" destOrd="0" parTransId="{3C57C9EA-DE05-884C-969D-051E56ED9B3A}" sibTransId="{1D45B4B1-49D8-9141-A388-0FD14FFEE81F}"/>
    <dgm:cxn modelId="{4C997A44-F9E7-1E45-ADAA-B6109653698F}" type="presOf" srcId="{8661E74A-B7C5-3C4A-87D5-A721EB51E227}" destId="{7EC3CF37-C808-7B42-A409-93C1E6B90A09}" srcOrd="1" destOrd="0" presId="urn:microsoft.com/office/officeart/2005/8/layout/list1"/>
    <dgm:cxn modelId="{3D924046-AF45-804E-89CB-449DD4A59FF4}" type="presOf" srcId="{53DAAB43-8562-F64D-8655-97B7210023D8}" destId="{564C2645-46FC-7A47-BB96-3608F8F010A2}" srcOrd="0" destOrd="0" presId="urn:microsoft.com/office/officeart/2005/8/layout/list1"/>
    <dgm:cxn modelId="{A188454B-1147-B74C-B125-F6BBAE85126D}" type="presOf" srcId="{4E1E1D09-350F-694C-806D-0B587346D68E}" destId="{E53C8989-8ABD-0148-8A07-214B9D5EF6AC}" srcOrd="0" destOrd="0" presId="urn:microsoft.com/office/officeart/2005/8/layout/list1"/>
    <dgm:cxn modelId="{13E35D4F-420E-464C-B68E-956616D0E41D}" srcId="{4E1E1D09-350F-694C-806D-0B587346D68E}" destId="{C5523F7C-8EA0-B24F-9FFD-C9BA01D4BF16}" srcOrd="1" destOrd="0" parTransId="{B0EAFD10-110D-7248-BFA0-0236D80EB19E}" sibTransId="{CDAB6D5F-8653-6C4D-B9EF-4E5583364489}"/>
    <dgm:cxn modelId="{81527261-3F5D-6742-B9DB-6324FDFF9763}" type="presOf" srcId="{B78F26C6-C4AA-CB49-B620-0C85890EED9B}" destId="{5239D5B8-0CF9-1348-BAF9-C90CDBA6217B}" srcOrd="0" destOrd="0" presId="urn:microsoft.com/office/officeart/2005/8/layout/list1"/>
    <dgm:cxn modelId="{5A3C3362-6C14-AF47-B9CB-8680325FFF9B}" srcId="{D0FA99A7-FAA8-7C45-BDBB-B9A87C96D442}" destId="{4A4C93A9-1669-AF4D-8F22-A42B8BB8A1E1}" srcOrd="2" destOrd="0" parTransId="{28B7150C-4C78-3F43-9001-DECDD6242361}" sibTransId="{10DBE17C-41E8-7045-B9A3-DD4B517E0600}"/>
    <dgm:cxn modelId="{C2F16263-07D0-764B-A506-243C76F51ECE}" srcId="{90FDABE6-9607-054D-A513-28885AB95552}" destId="{3BB2BDB9-24D7-DD4D-9E64-07C6BA96AED2}" srcOrd="4" destOrd="0" parTransId="{ECE2584E-218B-3246-BAEE-36D1391BC58B}" sibTransId="{9AEFE8A7-187F-7A48-9B5F-DE6590425F94}"/>
    <dgm:cxn modelId="{B4875364-74EF-EC42-82F8-AEA523CD7F86}" type="presOf" srcId="{D2044E0A-3CEA-6D40-A6AA-845EABBBDB10}" destId="{977D38EF-2294-AA4C-8289-D655903BE0A2}" srcOrd="0" destOrd="1" presId="urn:microsoft.com/office/officeart/2005/8/layout/list1"/>
    <dgm:cxn modelId="{74B58A6D-4491-E244-8759-CB786DA68A2A}" type="presOf" srcId="{F3CFB690-256C-6A49-BAD7-3BE3C20E9515}" destId="{E5C56A09-1E90-A74A-8F03-41B84E1A1C77}" srcOrd="0" destOrd="0" presId="urn:microsoft.com/office/officeart/2005/8/layout/list1"/>
    <dgm:cxn modelId="{A1538B72-792B-A241-B279-5D32DB1BC682}" srcId="{90FDABE6-9607-054D-A513-28885AB95552}" destId="{D0FA99A7-FAA8-7C45-BDBB-B9A87C96D442}" srcOrd="1" destOrd="0" parTransId="{3A75F23F-4AFF-1F46-9DF8-54E914F60D5C}" sibTransId="{5C819CE3-A5FA-3E44-BC52-BC3977B6D109}"/>
    <dgm:cxn modelId="{08EF9872-CD8F-DF48-AF5A-02DDE42201EA}" srcId="{90FDABE6-9607-054D-A513-28885AB95552}" destId="{4E1E1D09-350F-694C-806D-0B587346D68E}" srcOrd="0" destOrd="0" parTransId="{B32D540A-F7D5-1646-AB9E-846D44A4170B}" sibTransId="{4C41133F-3050-FC4E-B58D-F6A6F18C6807}"/>
    <dgm:cxn modelId="{CCD31078-38F5-0945-94CF-A71E58DE330C}" srcId="{90FDABE6-9607-054D-A513-28885AB95552}" destId="{8661E74A-B7C5-3C4A-87D5-A721EB51E227}" srcOrd="3" destOrd="0" parTransId="{8027B671-8AAE-AF4C-8050-363335E0477E}" sibTransId="{738C1986-78D8-704A-822B-3E52FC024C98}"/>
    <dgm:cxn modelId="{09FE947C-30A1-7C40-9037-AC03F1DDC7A6}" srcId="{90FDABE6-9607-054D-A513-28885AB95552}" destId="{C3303787-8A5E-A64F-9392-1C9B0AD7B340}" srcOrd="5" destOrd="0" parTransId="{7C5344B5-085F-4848-B8A2-F6F0EE021F06}" sibTransId="{702D3D88-CE49-7E44-87EB-EA5128DAE19B}"/>
    <dgm:cxn modelId="{9BB3247E-1492-784E-B6F5-DD37D9849BEE}" type="presOf" srcId="{D0FA99A7-FAA8-7C45-BDBB-B9A87C96D442}" destId="{A63ECAC3-A275-BB49-B88B-B2989B414F69}" srcOrd="0" destOrd="0" presId="urn:microsoft.com/office/officeart/2005/8/layout/list1"/>
    <dgm:cxn modelId="{C7280B9B-51BE-044F-9207-9EEF73DF422F}" type="presOf" srcId="{3BB2BDB9-24D7-DD4D-9E64-07C6BA96AED2}" destId="{C35FFB27-1E6E-3F4B-8E73-FA52CF3A4A15}" srcOrd="1" destOrd="0" presId="urn:microsoft.com/office/officeart/2005/8/layout/list1"/>
    <dgm:cxn modelId="{1F71CEA1-B867-D144-8270-D52213B2CAF8}" srcId="{D0FA99A7-FAA8-7C45-BDBB-B9A87C96D442}" destId="{5DF4DBF5-8F53-AF42-ABCD-1F7720C654D7}" srcOrd="1" destOrd="0" parTransId="{95CFEC9E-2C95-2A4E-8B04-1A3803D655A7}" sibTransId="{8FCC819A-D0A3-AB44-BE89-0718E3848394}"/>
    <dgm:cxn modelId="{031E4BA5-7EDF-D74C-8A2C-158661DA8E09}" type="presOf" srcId="{41DCDDDD-E9E6-614B-B1B7-DA72AB35CAF2}" destId="{880D3B2E-F2E8-5446-8A25-83531CC08E38}" srcOrd="0" destOrd="2" presId="urn:microsoft.com/office/officeart/2005/8/layout/list1"/>
    <dgm:cxn modelId="{A1818CAF-96DF-5344-ACB7-7BEDF73CAA2C}" type="presOf" srcId="{07663F0C-08E8-5F41-9F69-534B73BDC929}" destId="{977D38EF-2294-AA4C-8289-D655903BE0A2}" srcOrd="0" destOrd="0" presId="urn:microsoft.com/office/officeart/2005/8/layout/list1"/>
    <dgm:cxn modelId="{E6B5F1AF-2AF7-904A-94C7-76E0BEB64084}" type="presOf" srcId="{6ACD73D0-80C1-8E46-AECE-5CC75CE40656}" destId="{9C2A7D42-11BC-4949-A461-112F674A5374}" srcOrd="1" destOrd="0" presId="urn:microsoft.com/office/officeart/2005/8/layout/list1"/>
    <dgm:cxn modelId="{266592B0-6E64-BB49-AAF1-427FD4B8114D}" type="presOf" srcId="{686AFFFE-26E5-804E-8FEF-870F7B18886B}" destId="{3960D96C-40D1-E649-A917-FF6D484D5E9E}" srcOrd="0" destOrd="1" presId="urn:microsoft.com/office/officeart/2005/8/layout/list1"/>
    <dgm:cxn modelId="{3BABB0B0-8044-D14B-AA89-F171E4C6D74C}" srcId="{6ACD73D0-80C1-8E46-AECE-5CC75CE40656}" destId="{B78F26C6-C4AA-CB49-B620-0C85890EED9B}" srcOrd="0" destOrd="0" parTransId="{5F4C7005-2F50-9C4D-BD9B-B523337D86F6}" sibTransId="{450B50CC-5A98-2D49-86B8-A6343A551B3D}"/>
    <dgm:cxn modelId="{BECFAAB5-BEE1-844D-BB35-A6CEF85CABD8}" type="presOf" srcId="{F3CFB690-256C-6A49-BAD7-3BE3C20E9515}" destId="{63A2A558-F4B4-7F43-BED4-180EE4D7F4A3}" srcOrd="1" destOrd="0" presId="urn:microsoft.com/office/officeart/2005/8/layout/list1"/>
    <dgm:cxn modelId="{4C5485BA-3542-2642-9BB2-CDAB3E1ECBE9}" type="presOf" srcId="{87BDBA1C-C4F7-7444-803D-E770B5BB0640}" destId="{5239D5B8-0CF9-1348-BAF9-C90CDBA6217B}" srcOrd="0" destOrd="2" presId="urn:microsoft.com/office/officeart/2005/8/layout/list1"/>
    <dgm:cxn modelId="{7E1FA6BC-F32E-F440-8757-C772F305237D}" type="presOf" srcId="{6ACD73D0-80C1-8E46-AECE-5CC75CE40656}" destId="{B7DCE30B-CEAB-7240-A2D7-4C7DF09A33E7}" srcOrd="0" destOrd="0" presId="urn:microsoft.com/office/officeart/2005/8/layout/list1"/>
    <dgm:cxn modelId="{7C5723BD-B597-6746-8CD4-8916C0C0FD76}" type="presOf" srcId="{8661E74A-B7C5-3C4A-87D5-A721EB51E227}" destId="{F47609C7-7B45-1A4C-8409-2B375186ED8D}" srcOrd="0" destOrd="0" presId="urn:microsoft.com/office/officeart/2005/8/layout/list1"/>
    <dgm:cxn modelId="{88AFB8BF-49F9-5448-8C43-4B708F76A64C}" srcId="{8661E74A-B7C5-3C4A-87D5-A721EB51E227}" destId="{FEBC33C7-3807-E94C-9CF4-C146F7E371B5}" srcOrd="2" destOrd="0" parTransId="{00F17769-ADA4-104E-8395-292B94D859C7}" sibTransId="{63D6B610-97A1-4D49-B9A7-F356D0A32163}"/>
    <dgm:cxn modelId="{14BEA9C3-44F3-6140-B857-B19FE20FDC3B}" srcId="{90FDABE6-9607-054D-A513-28885AB95552}" destId="{F3CFB690-256C-6A49-BAD7-3BE3C20E9515}" srcOrd="6" destOrd="0" parTransId="{6BFB104E-B8C1-564D-9AC7-7DB013BE348B}" sibTransId="{84F2F484-2217-594A-8764-9CA88707C2F7}"/>
    <dgm:cxn modelId="{BBBCD4C8-FEB6-4445-AA0B-0D0FC8B05AB7}" type="presOf" srcId="{FEBC33C7-3807-E94C-9CF4-C146F7E371B5}" destId="{977D38EF-2294-AA4C-8289-D655903BE0A2}" srcOrd="0" destOrd="2" presId="urn:microsoft.com/office/officeart/2005/8/layout/list1"/>
    <dgm:cxn modelId="{600075D9-E30B-B546-A4C7-A45120EFEF35}" srcId="{90FDABE6-9607-054D-A513-28885AB95552}" destId="{6ACD73D0-80C1-8E46-AECE-5CC75CE40656}" srcOrd="2" destOrd="0" parTransId="{886118AE-A7BB-0246-A6C4-239A23D5E8E6}" sibTransId="{068FB351-CE57-7845-A5CA-B6DCD73EDC5C}"/>
    <dgm:cxn modelId="{285E9AD9-189A-A041-94F4-17D118D59924}" type="presOf" srcId="{3BB2BDB9-24D7-DD4D-9E64-07C6BA96AED2}" destId="{6300C47C-C515-0B4B-9D27-08FE29384DB2}" srcOrd="0" destOrd="0" presId="urn:microsoft.com/office/officeart/2005/8/layout/list1"/>
    <dgm:cxn modelId="{03C561DF-1A37-D243-A866-F2A5F1887F7D}" srcId="{6ACD73D0-80C1-8E46-AECE-5CC75CE40656}" destId="{8353A9EC-8897-4A42-A047-FC9D31984FC3}" srcOrd="1" destOrd="0" parTransId="{A514F5F5-B03E-E340-93ED-503615066950}" sibTransId="{53F51A95-6C35-1448-82F2-5D08B7FFDEE8}"/>
    <dgm:cxn modelId="{D7029FDF-D5DE-754D-B2E3-02C5BD7084F9}" srcId="{8661E74A-B7C5-3C4A-87D5-A721EB51E227}" destId="{07663F0C-08E8-5F41-9F69-534B73BDC929}" srcOrd="0" destOrd="0" parTransId="{18109681-12A3-3740-8958-52993931F51E}" sibTransId="{A345365B-6B98-894E-8321-DEAFF21C26E2}"/>
    <dgm:cxn modelId="{5E81AAE8-7E08-BB49-9C84-155C8C68403E}" srcId="{6ACD73D0-80C1-8E46-AECE-5CC75CE40656}" destId="{8DD7E3DF-D699-3348-A749-A97467555C30}" srcOrd="3" destOrd="0" parTransId="{177D81B1-E5E1-4543-BCD1-14687F7F4E56}" sibTransId="{BB986BED-006D-D04E-919A-9CB6005D52C1}"/>
    <dgm:cxn modelId="{1B4D61F5-19A0-E840-8DA6-3154B6734714}" type="presOf" srcId="{4A4C93A9-1669-AF4D-8F22-A42B8BB8A1E1}" destId="{531085D4-5DA7-F443-8ACF-74139E43C08B}" srcOrd="0" destOrd="2" presId="urn:microsoft.com/office/officeart/2005/8/layout/list1"/>
    <dgm:cxn modelId="{C77274FA-B791-1C40-A193-9410B43DF8AC}" type="presOf" srcId="{C3303787-8A5E-A64F-9392-1C9B0AD7B340}" destId="{466A0ED0-188B-334B-9B36-F0ADD38CFFF1}" srcOrd="1" destOrd="0" presId="urn:microsoft.com/office/officeart/2005/8/layout/list1"/>
    <dgm:cxn modelId="{F27B96FC-E370-5F4E-945B-D8240F75BBC6}" srcId="{C3303787-8A5E-A64F-9392-1C9B0AD7B340}" destId="{53DAAB43-8562-F64D-8655-97B7210023D8}" srcOrd="0" destOrd="0" parTransId="{983AA336-49AB-544E-8D70-DD4EF6E351E7}" sibTransId="{07576322-1871-754D-AE0B-81073FC2C58A}"/>
    <dgm:cxn modelId="{D61020FF-AA2F-0A45-9F14-473FF2E4A882}" srcId="{8661E74A-B7C5-3C4A-87D5-A721EB51E227}" destId="{D2044E0A-3CEA-6D40-A6AA-845EABBBDB10}" srcOrd="1" destOrd="0" parTransId="{5E41C5CC-8F28-3E41-93DC-C58DFA5A0CB8}" sibTransId="{F854C604-61CB-BC45-B534-E99AA3E1049A}"/>
    <dgm:cxn modelId="{7119DCFF-765F-724A-97B4-D630A482EC7B}" type="presOf" srcId="{E3FC7AE8-E1BF-E645-9B0A-1E402BC55E42}" destId="{880D3B2E-F2E8-5446-8A25-83531CC08E38}" srcOrd="0" destOrd="0" presId="urn:microsoft.com/office/officeart/2005/8/layout/list1"/>
    <dgm:cxn modelId="{6FC3B8B6-12E3-CE44-8747-9F86992ED632}" type="presParOf" srcId="{F90753B7-0E41-D343-8004-49B13D711417}" destId="{3510F18D-4F45-3141-ABF0-F70F745CE900}" srcOrd="0" destOrd="0" presId="urn:microsoft.com/office/officeart/2005/8/layout/list1"/>
    <dgm:cxn modelId="{A8958178-C038-4346-AA5E-E4D19E462DA5}" type="presParOf" srcId="{3510F18D-4F45-3141-ABF0-F70F745CE900}" destId="{E53C8989-8ABD-0148-8A07-214B9D5EF6AC}" srcOrd="0" destOrd="0" presId="urn:microsoft.com/office/officeart/2005/8/layout/list1"/>
    <dgm:cxn modelId="{74BBD06C-21A9-C248-AAB8-39D584D58CDE}" type="presParOf" srcId="{3510F18D-4F45-3141-ABF0-F70F745CE900}" destId="{19822402-443E-FF4D-8B7C-70C5245D4397}" srcOrd="1" destOrd="0" presId="urn:microsoft.com/office/officeart/2005/8/layout/list1"/>
    <dgm:cxn modelId="{78BC2249-25C3-6E44-B91A-24B1C6A5B1A0}" type="presParOf" srcId="{F90753B7-0E41-D343-8004-49B13D711417}" destId="{E3F77B23-3591-2247-BE29-E8AFE4B0C2E2}" srcOrd="1" destOrd="0" presId="urn:microsoft.com/office/officeart/2005/8/layout/list1"/>
    <dgm:cxn modelId="{DA7F73F2-CECA-0D49-BEEF-49D335A2E2DF}" type="presParOf" srcId="{F90753B7-0E41-D343-8004-49B13D711417}" destId="{880D3B2E-F2E8-5446-8A25-83531CC08E38}" srcOrd="2" destOrd="0" presId="urn:microsoft.com/office/officeart/2005/8/layout/list1"/>
    <dgm:cxn modelId="{DC04A089-7683-494C-945E-09CC09266043}" type="presParOf" srcId="{F90753B7-0E41-D343-8004-49B13D711417}" destId="{0B7EDBD2-E865-7B43-A584-9690EC14C85E}" srcOrd="3" destOrd="0" presId="urn:microsoft.com/office/officeart/2005/8/layout/list1"/>
    <dgm:cxn modelId="{7DFE74B4-B044-B248-AC6B-9299E537736A}" type="presParOf" srcId="{F90753B7-0E41-D343-8004-49B13D711417}" destId="{52717ADA-0679-BD42-8D74-F06DC429FD44}" srcOrd="4" destOrd="0" presId="urn:microsoft.com/office/officeart/2005/8/layout/list1"/>
    <dgm:cxn modelId="{C7C342B3-7FA9-E747-BDA3-346ECB12FEC7}" type="presParOf" srcId="{52717ADA-0679-BD42-8D74-F06DC429FD44}" destId="{A63ECAC3-A275-BB49-B88B-B2989B414F69}" srcOrd="0" destOrd="0" presId="urn:microsoft.com/office/officeart/2005/8/layout/list1"/>
    <dgm:cxn modelId="{8E1111A8-CE1F-B04C-9B91-94D1EF193EF4}" type="presParOf" srcId="{52717ADA-0679-BD42-8D74-F06DC429FD44}" destId="{40205E6E-E053-2C44-91AD-A323082613F1}" srcOrd="1" destOrd="0" presId="urn:microsoft.com/office/officeart/2005/8/layout/list1"/>
    <dgm:cxn modelId="{E6D4E0DC-845C-3E47-9AC2-73449E7E61C0}" type="presParOf" srcId="{F90753B7-0E41-D343-8004-49B13D711417}" destId="{4D68D6FD-D599-4049-A0ED-C52B92269EED}" srcOrd="5" destOrd="0" presId="urn:microsoft.com/office/officeart/2005/8/layout/list1"/>
    <dgm:cxn modelId="{6500F5E2-7EFE-AA42-8731-7A65BBC0452B}" type="presParOf" srcId="{F90753B7-0E41-D343-8004-49B13D711417}" destId="{531085D4-5DA7-F443-8ACF-74139E43C08B}" srcOrd="6" destOrd="0" presId="urn:microsoft.com/office/officeart/2005/8/layout/list1"/>
    <dgm:cxn modelId="{570E8722-74AE-214A-9F0E-BCD80840E0B5}" type="presParOf" srcId="{F90753B7-0E41-D343-8004-49B13D711417}" destId="{11205756-340B-5744-9D92-B3D499475363}" srcOrd="7" destOrd="0" presId="urn:microsoft.com/office/officeart/2005/8/layout/list1"/>
    <dgm:cxn modelId="{DB79123F-CAF1-874D-BD44-333E453D4F25}" type="presParOf" srcId="{F90753B7-0E41-D343-8004-49B13D711417}" destId="{1EB0375B-4352-5E45-B122-D36A4FE634DD}" srcOrd="8" destOrd="0" presId="urn:microsoft.com/office/officeart/2005/8/layout/list1"/>
    <dgm:cxn modelId="{B4911E8E-FC9E-4742-A98C-EB7E8079E623}" type="presParOf" srcId="{1EB0375B-4352-5E45-B122-D36A4FE634DD}" destId="{B7DCE30B-CEAB-7240-A2D7-4C7DF09A33E7}" srcOrd="0" destOrd="0" presId="urn:microsoft.com/office/officeart/2005/8/layout/list1"/>
    <dgm:cxn modelId="{8A9F5284-5774-C147-9336-902FD78F2052}" type="presParOf" srcId="{1EB0375B-4352-5E45-B122-D36A4FE634DD}" destId="{9C2A7D42-11BC-4949-A461-112F674A5374}" srcOrd="1" destOrd="0" presId="urn:microsoft.com/office/officeart/2005/8/layout/list1"/>
    <dgm:cxn modelId="{8E8D42C6-6866-124F-AEC4-8D9F1FC68068}" type="presParOf" srcId="{F90753B7-0E41-D343-8004-49B13D711417}" destId="{2CCC149E-24A0-3B44-8B9E-A70121AE0F15}" srcOrd="9" destOrd="0" presId="urn:microsoft.com/office/officeart/2005/8/layout/list1"/>
    <dgm:cxn modelId="{2EF55854-C21B-5549-85EC-EDD86453A844}" type="presParOf" srcId="{F90753B7-0E41-D343-8004-49B13D711417}" destId="{5239D5B8-0CF9-1348-BAF9-C90CDBA6217B}" srcOrd="10" destOrd="0" presId="urn:microsoft.com/office/officeart/2005/8/layout/list1"/>
    <dgm:cxn modelId="{B8C33270-BFBF-6344-BDE2-5E2A310304B0}" type="presParOf" srcId="{F90753B7-0E41-D343-8004-49B13D711417}" destId="{3DAEBE62-1EBE-7741-AB97-FDDBAFBECF7E}" srcOrd="11" destOrd="0" presId="urn:microsoft.com/office/officeart/2005/8/layout/list1"/>
    <dgm:cxn modelId="{D99D8B64-A481-6540-AE09-F36E76721088}" type="presParOf" srcId="{F90753B7-0E41-D343-8004-49B13D711417}" destId="{003DC57D-D9B5-B44B-8BFA-BB6D97087FDF}" srcOrd="12" destOrd="0" presId="urn:microsoft.com/office/officeart/2005/8/layout/list1"/>
    <dgm:cxn modelId="{511115F4-23B0-B94B-9858-8EC32F59B868}" type="presParOf" srcId="{003DC57D-D9B5-B44B-8BFA-BB6D97087FDF}" destId="{F47609C7-7B45-1A4C-8409-2B375186ED8D}" srcOrd="0" destOrd="0" presId="urn:microsoft.com/office/officeart/2005/8/layout/list1"/>
    <dgm:cxn modelId="{A8E25601-8E8A-A147-B76A-06F851D493F7}" type="presParOf" srcId="{003DC57D-D9B5-B44B-8BFA-BB6D97087FDF}" destId="{7EC3CF37-C808-7B42-A409-93C1E6B90A09}" srcOrd="1" destOrd="0" presId="urn:microsoft.com/office/officeart/2005/8/layout/list1"/>
    <dgm:cxn modelId="{6363B5A6-ACB9-E44C-985E-733DC578BFF7}" type="presParOf" srcId="{F90753B7-0E41-D343-8004-49B13D711417}" destId="{883EBAC6-AFD7-8543-B29E-4AE2688CB980}" srcOrd="13" destOrd="0" presId="urn:microsoft.com/office/officeart/2005/8/layout/list1"/>
    <dgm:cxn modelId="{59D3E40B-CA84-B947-97E5-6FC6D678A8D5}" type="presParOf" srcId="{F90753B7-0E41-D343-8004-49B13D711417}" destId="{977D38EF-2294-AA4C-8289-D655903BE0A2}" srcOrd="14" destOrd="0" presId="urn:microsoft.com/office/officeart/2005/8/layout/list1"/>
    <dgm:cxn modelId="{2A49FAB3-5B6D-3842-A3D6-A876E238EAD7}" type="presParOf" srcId="{F90753B7-0E41-D343-8004-49B13D711417}" destId="{B077EF60-70DD-C945-8C20-FE336F35E732}" srcOrd="15" destOrd="0" presId="urn:microsoft.com/office/officeart/2005/8/layout/list1"/>
    <dgm:cxn modelId="{2034EFEA-1C87-BB4B-8B91-EE1EAA769DB1}" type="presParOf" srcId="{F90753B7-0E41-D343-8004-49B13D711417}" destId="{0D1BA6DF-90A5-B04F-B8C0-FA7E92229FD2}" srcOrd="16" destOrd="0" presId="urn:microsoft.com/office/officeart/2005/8/layout/list1"/>
    <dgm:cxn modelId="{8505F89C-3CD4-7C47-96A7-85C3E0E8E78C}" type="presParOf" srcId="{0D1BA6DF-90A5-B04F-B8C0-FA7E92229FD2}" destId="{6300C47C-C515-0B4B-9D27-08FE29384DB2}" srcOrd="0" destOrd="0" presId="urn:microsoft.com/office/officeart/2005/8/layout/list1"/>
    <dgm:cxn modelId="{7A710947-2FEB-1247-8771-E132F9B912FF}" type="presParOf" srcId="{0D1BA6DF-90A5-B04F-B8C0-FA7E92229FD2}" destId="{C35FFB27-1E6E-3F4B-8E73-FA52CF3A4A15}" srcOrd="1" destOrd="0" presId="urn:microsoft.com/office/officeart/2005/8/layout/list1"/>
    <dgm:cxn modelId="{06B06CA3-9C5E-C64A-B8F8-3B11A27FBC16}" type="presParOf" srcId="{F90753B7-0E41-D343-8004-49B13D711417}" destId="{30C5D69B-44BF-7947-B20E-BB663C983C8A}" srcOrd="17" destOrd="0" presId="urn:microsoft.com/office/officeart/2005/8/layout/list1"/>
    <dgm:cxn modelId="{958F3FC0-D269-5C42-8EAE-F02A07C067B4}" type="presParOf" srcId="{F90753B7-0E41-D343-8004-49B13D711417}" destId="{3960D96C-40D1-E649-A917-FF6D484D5E9E}" srcOrd="18" destOrd="0" presId="urn:microsoft.com/office/officeart/2005/8/layout/list1"/>
    <dgm:cxn modelId="{92DA7751-C0D1-8442-AED7-9769E91BA859}" type="presParOf" srcId="{F90753B7-0E41-D343-8004-49B13D711417}" destId="{100535E0-720A-6646-958F-AE8C177319B9}" srcOrd="19" destOrd="0" presId="urn:microsoft.com/office/officeart/2005/8/layout/list1"/>
    <dgm:cxn modelId="{D8CB1EDC-47CA-5B42-8F6E-74287287E9E9}" type="presParOf" srcId="{F90753B7-0E41-D343-8004-49B13D711417}" destId="{9AC0DCA3-C256-6642-A299-DE27559E62A7}" srcOrd="20" destOrd="0" presId="urn:microsoft.com/office/officeart/2005/8/layout/list1"/>
    <dgm:cxn modelId="{84C5006E-5869-6649-B008-84D4363A9513}" type="presParOf" srcId="{9AC0DCA3-C256-6642-A299-DE27559E62A7}" destId="{AA6BA55E-AEDE-F742-84F2-F83873BE935A}" srcOrd="0" destOrd="0" presId="urn:microsoft.com/office/officeart/2005/8/layout/list1"/>
    <dgm:cxn modelId="{FDB6C8B1-8B94-BB48-9CDA-71672459B334}" type="presParOf" srcId="{9AC0DCA3-C256-6642-A299-DE27559E62A7}" destId="{466A0ED0-188B-334B-9B36-F0ADD38CFFF1}" srcOrd="1" destOrd="0" presId="urn:microsoft.com/office/officeart/2005/8/layout/list1"/>
    <dgm:cxn modelId="{32B3239A-7621-6948-A036-00ACD9AA2561}" type="presParOf" srcId="{F90753B7-0E41-D343-8004-49B13D711417}" destId="{928B099E-43A7-1942-95F3-6DBDA6D460A3}" srcOrd="21" destOrd="0" presId="urn:microsoft.com/office/officeart/2005/8/layout/list1"/>
    <dgm:cxn modelId="{0CC60665-0D21-2A43-A593-93E2A23CFF19}" type="presParOf" srcId="{F90753B7-0E41-D343-8004-49B13D711417}" destId="{564C2645-46FC-7A47-BB96-3608F8F010A2}" srcOrd="22" destOrd="0" presId="urn:microsoft.com/office/officeart/2005/8/layout/list1"/>
    <dgm:cxn modelId="{6DFA5A37-C3AD-BA49-B656-FD7B132194A6}" type="presParOf" srcId="{F90753B7-0E41-D343-8004-49B13D711417}" destId="{9F5FB865-4B8B-EB43-B0B2-C3EF1CA7B97F}" srcOrd="23" destOrd="0" presId="urn:microsoft.com/office/officeart/2005/8/layout/list1"/>
    <dgm:cxn modelId="{A6F50FAF-C681-2A44-99EA-5AA54ED5C0C3}" type="presParOf" srcId="{F90753B7-0E41-D343-8004-49B13D711417}" destId="{28585FD6-59B6-9F43-8066-CCE5D15C549B}" srcOrd="24" destOrd="0" presId="urn:microsoft.com/office/officeart/2005/8/layout/list1"/>
    <dgm:cxn modelId="{360ED646-B907-B446-98D4-1B0A25F456A1}" type="presParOf" srcId="{28585FD6-59B6-9F43-8066-CCE5D15C549B}" destId="{E5C56A09-1E90-A74A-8F03-41B84E1A1C77}" srcOrd="0" destOrd="0" presId="urn:microsoft.com/office/officeart/2005/8/layout/list1"/>
    <dgm:cxn modelId="{5C94A3E8-3E45-9540-8C8B-459EEDB572C9}" type="presParOf" srcId="{28585FD6-59B6-9F43-8066-CCE5D15C549B}" destId="{63A2A558-F4B4-7F43-BED4-180EE4D7F4A3}" srcOrd="1" destOrd="0" presId="urn:microsoft.com/office/officeart/2005/8/layout/list1"/>
    <dgm:cxn modelId="{08776670-C541-2344-BDE2-AE9886DA6601}" type="presParOf" srcId="{F90753B7-0E41-D343-8004-49B13D711417}" destId="{51F8FC0C-E650-704C-B929-96E6A3107AFF}" srcOrd="25" destOrd="0" presId="urn:microsoft.com/office/officeart/2005/8/layout/list1"/>
    <dgm:cxn modelId="{01CAEBD6-5336-CD42-97DC-38BF997BA18B}" type="presParOf" srcId="{F90753B7-0E41-D343-8004-49B13D711417}" destId="{77A8112D-922C-F34F-B53E-D2FD5D26EA20}"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30706A-511D-A147-BA86-FEBD94390D7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zh-CN" altLang="en-US"/>
        </a:p>
      </dgm:t>
    </dgm:pt>
    <dgm:pt modelId="{9B70989F-FCFF-0342-B684-2B466FA44B00}">
      <dgm:prSet phldrT="[文本]"/>
      <dgm:spPr/>
      <dgm:t>
        <a:bodyPr/>
        <a:lstStyle/>
        <a:p>
          <a:r>
            <a:rPr lang="zh-CN" altLang="en-US" dirty="0"/>
            <a:t>市场途径</a:t>
          </a:r>
        </a:p>
      </dgm:t>
    </dgm:pt>
    <dgm:pt modelId="{D2E9F6BB-94F9-544A-AC57-5A268511DCDF}" type="parTrans" cxnId="{59B43F4F-AAC9-6C42-82B2-4D92E2BB6C63}">
      <dgm:prSet/>
      <dgm:spPr/>
      <dgm:t>
        <a:bodyPr/>
        <a:lstStyle/>
        <a:p>
          <a:endParaRPr lang="zh-CN" altLang="en-US"/>
        </a:p>
      </dgm:t>
    </dgm:pt>
    <dgm:pt modelId="{A1B356C9-DBED-AC48-B501-9697DD61F846}" type="sibTrans" cxnId="{59B43F4F-AAC9-6C42-82B2-4D92E2BB6C63}">
      <dgm:prSet/>
      <dgm:spPr/>
      <dgm:t>
        <a:bodyPr/>
        <a:lstStyle/>
        <a:p>
          <a:endParaRPr lang="zh-CN" altLang="en-US"/>
        </a:p>
      </dgm:t>
    </dgm:pt>
    <dgm:pt modelId="{8E6A4518-18D2-2943-9685-53E514347FD6}">
      <dgm:prSet phldrT="[文本]"/>
      <dgm:spPr/>
      <dgm:t>
        <a:bodyPr/>
        <a:lstStyle/>
        <a:p>
          <a:r>
            <a:rPr lang="zh-CN" altLang="en-US" dirty="0"/>
            <a:t>比较法</a:t>
          </a:r>
        </a:p>
      </dgm:t>
    </dgm:pt>
    <dgm:pt modelId="{A3949322-E307-4946-912B-E61E10418A09}" type="parTrans" cxnId="{7BED8B5D-160F-9B44-BED4-B0F3A764BF53}">
      <dgm:prSet/>
      <dgm:spPr/>
      <dgm:t>
        <a:bodyPr/>
        <a:lstStyle/>
        <a:p>
          <a:endParaRPr lang="zh-CN" altLang="en-US"/>
        </a:p>
      </dgm:t>
    </dgm:pt>
    <dgm:pt modelId="{573C834F-2E85-2D44-BB03-F25E8D6C7CBE}" type="sibTrans" cxnId="{7BED8B5D-160F-9B44-BED4-B0F3A764BF53}">
      <dgm:prSet/>
      <dgm:spPr/>
      <dgm:t>
        <a:bodyPr/>
        <a:lstStyle/>
        <a:p>
          <a:endParaRPr lang="zh-CN" altLang="en-US"/>
        </a:p>
      </dgm:t>
    </dgm:pt>
    <dgm:pt modelId="{86C08390-094A-4F4B-BCF8-0ECA86E1F3B7}">
      <dgm:prSet phldrT="[文本]"/>
      <dgm:spPr/>
      <dgm:t>
        <a:bodyPr/>
        <a:lstStyle/>
        <a:p>
          <a:r>
            <a:rPr lang="zh-CN" altLang="en-US" dirty="0"/>
            <a:t>基于相似的房地产成交价格预测其市场价值或价格</a:t>
          </a:r>
        </a:p>
      </dgm:t>
    </dgm:pt>
    <dgm:pt modelId="{89684BFF-0177-8F46-BDE7-A0A35C290D9C}" type="parTrans" cxnId="{4B22BB8A-C2D2-C047-9573-603FD0B6D8B8}">
      <dgm:prSet/>
      <dgm:spPr/>
      <dgm:t>
        <a:bodyPr/>
        <a:lstStyle/>
        <a:p>
          <a:endParaRPr lang="zh-CN" altLang="en-US"/>
        </a:p>
      </dgm:t>
    </dgm:pt>
    <dgm:pt modelId="{1174BE80-1DE6-BE41-B2B3-68BCE9F3F79F}" type="sibTrans" cxnId="{4B22BB8A-C2D2-C047-9573-603FD0B6D8B8}">
      <dgm:prSet/>
      <dgm:spPr/>
      <dgm:t>
        <a:bodyPr/>
        <a:lstStyle/>
        <a:p>
          <a:endParaRPr lang="zh-CN" altLang="en-US"/>
        </a:p>
      </dgm:t>
    </dgm:pt>
    <dgm:pt modelId="{43AE513B-18E4-FE44-8253-C9156ABBF7B2}">
      <dgm:prSet phldrT="[文本]"/>
      <dgm:spPr/>
      <dgm:t>
        <a:bodyPr/>
        <a:lstStyle/>
        <a:p>
          <a:r>
            <a:rPr lang="zh-CN" altLang="en-US" dirty="0"/>
            <a:t>收益途径</a:t>
          </a:r>
        </a:p>
      </dgm:t>
    </dgm:pt>
    <dgm:pt modelId="{8685B18C-020C-3547-8AF9-F1CE83C7BF98}" type="parTrans" cxnId="{B4CAEF6A-3273-A54C-9C1D-78A9D61E118B}">
      <dgm:prSet/>
      <dgm:spPr/>
      <dgm:t>
        <a:bodyPr/>
        <a:lstStyle/>
        <a:p>
          <a:endParaRPr lang="zh-CN" altLang="en-US"/>
        </a:p>
      </dgm:t>
    </dgm:pt>
    <dgm:pt modelId="{EF55F15A-3553-7C4D-B0B8-5F50C43E4715}" type="sibTrans" cxnId="{B4CAEF6A-3273-A54C-9C1D-78A9D61E118B}">
      <dgm:prSet/>
      <dgm:spPr/>
      <dgm:t>
        <a:bodyPr/>
        <a:lstStyle/>
        <a:p>
          <a:endParaRPr lang="zh-CN" altLang="en-US"/>
        </a:p>
      </dgm:t>
    </dgm:pt>
    <dgm:pt modelId="{72964F81-32DB-464C-99BB-C3E364009F8F}">
      <dgm:prSet phldrT="[文本]"/>
      <dgm:spPr/>
      <dgm:t>
        <a:bodyPr/>
        <a:lstStyle/>
        <a:p>
          <a:r>
            <a:rPr lang="zh-CN" altLang="en-US" dirty="0"/>
            <a:t>收益法</a:t>
          </a:r>
        </a:p>
      </dgm:t>
    </dgm:pt>
    <dgm:pt modelId="{469803D7-75E1-E240-945C-8641924944F3}" type="parTrans" cxnId="{82CF1373-F43A-4842-9225-DE5C210EA8C9}">
      <dgm:prSet/>
      <dgm:spPr/>
      <dgm:t>
        <a:bodyPr/>
        <a:lstStyle/>
        <a:p>
          <a:endParaRPr lang="zh-CN" altLang="en-US"/>
        </a:p>
      </dgm:t>
    </dgm:pt>
    <dgm:pt modelId="{FFFCB6EB-F61A-614F-98A1-C90A1F13C954}" type="sibTrans" cxnId="{82CF1373-F43A-4842-9225-DE5C210EA8C9}">
      <dgm:prSet/>
      <dgm:spPr/>
      <dgm:t>
        <a:bodyPr/>
        <a:lstStyle/>
        <a:p>
          <a:endParaRPr lang="zh-CN" altLang="en-US"/>
        </a:p>
      </dgm:t>
    </dgm:pt>
    <dgm:pt modelId="{087D8B24-E9DA-9D41-996D-1810D8837C80}">
      <dgm:prSet phldrT="[文本]"/>
      <dgm:spPr/>
      <dgm:t>
        <a:bodyPr/>
        <a:lstStyle/>
        <a:p>
          <a:r>
            <a:rPr lang="zh-CN" altLang="en-US" dirty="0"/>
            <a:t>基于房地产的预期未来收益测算价值或价格</a:t>
          </a:r>
        </a:p>
      </dgm:t>
    </dgm:pt>
    <dgm:pt modelId="{23B64935-F2AA-1B46-B6D9-E726186198AB}" type="parTrans" cxnId="{1815E061-7B5E-8F47-B617-12BBF548EB6B}">
      <dgm:prSet/>
      <dgm:spPr/>
      <dgm:t>
        <a:bodyPr/>
        <a:lstStyle/>
        <a:p>
          <a:endParaRPr lang="zh-CN" altLang="en-US"/>
        </a:p>
      </dgm:t>
    </dgm:pt>
    <dgm:pt modelId="{0F09BAB6-EAFE-FC4C-85A5-A6D7BBF570FD}" type="sibTrans" cxnId="{1815E061-7B5E-8F47-B617-12BBF548EB6B}">
      <dgm:prSet/>
      <dgm:spPr/>
      <dgm:t>
        <a:bodyPr/>
        <a:lstStyle/>
        <a:p>
          <a:endParaRPr lang="zh-CN" altLang="en-US"/>
        </a:p>
      </dgm:t>
    </dgm:pt>
    <dgm:pt modelId="{68CC91D1-BE82-F444-8408-E94873D291B5}">
      <dgm:prSet phldrT="[文本]"/>
      <dgm:spPr/>
      <dgm:t>
        <a:bodyPr/>
        <a:lstStyle/>
        <a:p>
          <a:r>
            <a:rPr lang="zh-CN" altLang="en-US" dirty="0"/>
            <a:t>成本途径</a:t>
          </a:r>
        </a:p>
      </dgm:t>
    </dgm:pt>
    <dgm:pt modelId="{9761AA9D-4D9F-8447-B133-14A717E3B96E}" type="parTrans" cxnId="{A83C8ED9-252C-F845-A468-707A0E365CA2}">
      <dgm:prSet/>
      <dgm:spPr/>
      <dgm:t>
        <a:bodyPr/>
        <a:lstStyle/>
        <a:p>
          <a:endParaRPr lang="zh-CN" altLang="en-US"/>
        </a:p>
      </dgm:t>
    </dgm:pt>
    <dgm:pt modelId="{0049FC1A-655D-F74E-A7A3-90965598141F}" type="sibTrans" cxnId="{A83C8ED9-252C-F845-A468-707A0E365CA2}">
      <dgm:prSet/>
      <dgm:spPr/>
      <dgm:t>
        <a:bodyPr/>
        <a:lstStyle/>
        <a:p>
          <a:endParaRPr lang="zh-CN" altLang="en-US"/>
        </a:p>
      </dgm:t>
    </dgm:pt>
    <dgm:pt modelId="{FA1CD2FC-9B8B-B048-8A3D-11C3AF28BCFE}">
      <dgm:prSet phldrT="[文本]"/>
      <dgm:spPr/>
      <dgm:t>
        <a:bodyPr/>
        <a:lstStyle/>
        <a:p>
          <a:r>
            <a:rPr lang="zh-CN" altLang="en-US" dirty="0"/>
            <a:t>成本法</a:t>
          </a:r>
        </a:p>
      </dgm:t>
    </dgm:pt>
    <dgm:pt modelId="{B8A3E7CD-D7C8-3B40-BBB5-F381F7EA6DFC}" type="parTrans" cxnId="{BF56171D-5213-7A49-BD45-5F79B5607D9B}">
      <dgm:prSet/>
      <dgm:spPr/>
      <dgm:t>
        <a:bodyPr/>
        <a:lstStyle/>
        <a:p>
          <a:endParaRPr lang="zh-CN" altLang="en-US"/>
        </a:p>
      </dgm:t>
    </dgm:pt>
    <dgm:pt modelId="{DFDCF3B1-448A-914B-A569-C8C0A96304CC}" type="sibTrans" cxnId="{BF56171D-5213-7A49-BD45-5F79B5607D9B}">
      <dgm:prSet/>
      <dgm:spPr/>
      <dgm:t>
        <a:bodyPr/>
        <a:lstStyle/>
        <a:p>
          <a:endParaRPr lang="zh-CN" altLang="en-US"/>
        </a:p>
      </dgm:t>
    </dgm:pt>
    <dgm:pt modelId="{015274FF-4B0A-5446-B52A-B7C8DC6D7446}">
      <dgm:prSet phldrT="[文本]"/>
      <dgm:spPr/>
      <dgm:t>
        <a:bodyPr/>
        <a:lstStyle/>
        <a:p>
          <a:r>
            <a:rPr lang="zh-CN" altLang="en-US" dirty="0"/>
            <a:t>基于房地产的重新开发建设成本来测算价值或价格</a:t>
          </a:r>
        </a:p>
      </dgm:t>
    </dgm:pt>
    <dgm:pt modelId="{CA7632F4-250D-FA4C-A17B-FEA4CE93431C}" type="parTrans" cxnId="{91EC54D9-44E2-1E46-9081-AFC0DA23FC02}">
      <dgm:prSet/>
      <dgm:spPr/>
      <dgm:t>
        <a:bodyPr/>
        <a:lstStyle/>
        <a:p>
          <a:endParaRPr lang="zh-CN" altLang="en-US"/>
        </a:p>
      </dgm:t>
    </dgm:pt>
    <dgm:pt modelId="{2D4442AF-1639-AE4D-9770-EE46A4418186}" type="sibTrans" cxnId="{91EC54D9-44E2-1E46-9081-AFC0DA23FC02}">
      <dgm:prSet/>
      <dgm:spPr/>
      <dgm:t>
        <a:bodyPr/>
        <a:lstStyle/>
        <a:p>
          <a:endParaRPr lang="zh-CN" altLang="en-US"/>
        </a:p>
      </dgm:t>
    </dgm:pt>
    <dgm:pt modelId="{3F9A99A7-72CA-5E4E-9027-686786C2AF7F}">
      <dgm:prSet/>
      <dgm:spPr/>
      <dgm:t>
        <a:bodyPr/>
        <a:lstStyle/>
        <a:p>
          <a:r>
            <a:rPr lang="zh-CN" altLang="en-US" dirty="0"/>
            <a:t>其他估价方法</a:t>
          </a:r>
        </a:p>
      </dgm:t>
    </dgm:pt>
    <dgm:pt modelId="{183E57A7-2DDC-2646-BF56-5FC1CEFDDADB}" type="parTrans" cxnId="{8251E4DE-9BD3-5644-8804-B36B5579CAC9}">
      <dgm:prSet/>
      <dgm:spPr/>
      <dgm:t>
        <a:bodyPr/>
        <a:lstStyle/>
        <a:p>
          <a:endParaRPr lang="zh-CN" altLang="en-US"/>
        </a:p>
      </dgm:t>
    </dgm:pt>
    <dgm:pt modelId="{43940B27-A67F-EE42-A8B2-E5629514777D}" type="sibTrans" cxnId="{8251E4DE-9BD3-5644-8804-B36B5579CAC9}">
      <dgm:prSet/>
      <dgm:spPr/>
      <dgm:t>
        <a:bodyPr/>
        <a:lstStyle/>
        <a:p>
          <a:endParaRPr lang="zh-CN" altLang="en-US"/>
        </a:p>
      </dgm:t>
    </dgm:pt>
    <dgm:pt modelId="{7DFFB01F-6410-F947-87D5-7DF53BA56740}">
      <dgm:prSet/>
      <dgm:spPr/>
      <dgm:t>
        <a:bodyPr/>
        <a:lstStyle/>
        <a:p>
          <a:r>
            <a:rPr lang="zh-CN" altLang="en-US" dirty="0"/>
            <a:t>假设开发法（剩余法）</a:t>
          </a:r>
        </a:p>
      </dgm:t>
    </dgm:pt>
    <dgm:pt modelId="{2E98AD56-7329-6348-86D0-8D3A48EFBFF0}" type="parTrans" cxnId="{F32FB08C-6B2F-444F-B968-4D248C28512A}">
      <dgm:prSet/>
      <dgm:spPr/>
      <dgm:t>
        <a:bodyPr/>
        <a:lstStyle/>
        <a:p>
          <a:endParaRPr lang="zh-CN" altLang="en-US"/>
        </a:p>
      </dgm:t>
    </dgm:pt>
    <dgm:pt modelId="{0F62C56B-8DB1-C048-BA2B-9469EE00BCED}" type="sibTrans" cxnId="{F32FB08C-6B2F-444F-B968-4D248C28512A}">
      <dgm:prSet/>
      <dgm:spPr/>
      <dgm:t>
        <a:bodyPr/>
        <a:lstStyle/>
        <a:p>
          <a:endParaRPr lang="zh-CN" altLang="en-US"/>
        </a:p>
      </dgm:t>
    </dgm:pt>
    <dgm:pt modelId="{C14458E0-FC6F-BD40-A86D-2AAFE936A0FB}">
      <dgm:prSet/>
      <dgm:spPr/>
      <dgm:t>
        <a:bodyPr/>
        <a:lstStyle/>
        <a:p>
          <a:r>
            <a:rPr lang="zh-CN" altLang="en-US" dirty="0"/>
            <a:t>基准地价修正法</a:t>
          </a:r>
        </a:p>
      </dgm:t>
    </dgm:pt>
    <dgm:pt modelId="{B76C6E4F-9F8C-024A-901B-1D1BCEB2CA83}" type="parTrans" cxnId="{F41CDCFB-67A9-A847-A328-BD2FC8C67DDF}">
      <dgm:prSet/>
      <dgm:spPr/>
      <dgm:t>
        <a:bodyPr/>
        <a:lstStyle/>
        <a:p>
          <a:endParaRPr lang="zh-CN" altLang="en-US"/>
        </a:p>
      </dgm:t>
    </dgm:pt>
    <dgm:pt modelId="{560B8087-D8B3-D643-982C-111C023F5A9B}" type="sibTrans" cxnId="{F41CDCFB-67A9-A847-A328-BD2FC8C67DDF}">
      <dgm:prSet/>
      <dgm:spPr/>
      <dgm:t>
        <a:bodyPr/>
        <a:lstStyle/>
        <a:p>
          <a:endParaRPr lang="zh-CN" altLang="en-US"/>
        </a:p>
      </dgm:t>
    </dgm:pt>
    <dgm:pt modelId="{5A90443E-898B-1741-9FF9-774DFB33B407}">
      <dgm:prSet/>
      <dgm:spPr/>
      <dgm:t>
        <a:bodyPr/>
        <a:lstStyle/>
        <a:p>
          <a:r>
            <a:rPr lang="zh-CN" altLang="en-US" dirty="0"/>
            <a:t>标准价调整法</a:t>
          </a:r>
        </a:p>
      </dgm:t>
    </dgm:pt>
    <dgm:pt modelId="{A4BD4E12-5001-9945-8A58-EAC3C44C813F}" type="parTrans" cxnId="{A57C9DA1-323E-3A46-90C7-7C15588CCF34}">
      <dgm:prSet/>
      <dgm:spPr/>
      <dgm:t>
        <a:bodyPr/>
        <a:lstStyle/>
        <a:p>
          <a:endParaRPr lang="zh-CN" altLang="en-US"/>
        </a:p>
      </dgm:t>
    </dgm:pt>
    <dgm:pt modelId="{9D739D77-8305-0D40-91AB-AB8AE3F3FA6B}" type="sibTrans" cxnId="{A57C9DA1-323E-3A46-90C7-7C15588CCF34}">
      <dgm:prSet/>
      <dgm:spPr/>
      <dgm:t>
        <a:bodyPr/>
        <a:lstStyle/>
        <a:p>
          <a:endParaRPr lang="zh-CN" altLang="en-US"/>
        </a:p>
      </dgm:t>
    </dgm:pt>
    <dgm:pt modelId="{D8BEC6DC-2D77-F74F-A8DA-2237215B825D}">
      <dgm:prSet/>
      <dgm:spPr/>
      <dgm:t>
        <a:bodyPr/>
        <a:lstStyle/>
        <a:p>
          <a:r>
            <a:rPr lang="zh-CN" altLang="en-US" dirty="0"/>
            <a:t>路线价法</a:t>
          </a:r>
        </a:p>
      </dgm:t>
    </dgm:pt>
    <dgm:pt modelId="{8196E867-997A-E94F-A84F-D482C93B67F5}" type="parTrans" cxnId="{C6F11B07-0679-4B49-93BF-11588A2AB4EC}">
      <dgm:prSet/>
      <dgm:spPr/>
      <dgm:t>
        <a:bodyPr/>
        <a:lstStyle/>
        <a:p>
          <a:endParaRPr lang="zh-CN" altLang="en-US"/>
        </a:p>
      </dgm:t>
    </dgm:pt>
    <dgm:pt modelId="{F2576486-2D67-EB43-9E49-25D669AD230A}" type="sibTrans" cxnId="{C6F11B07-0679-4B49-93BF-11588A2AB4EC}">
      <dgm:prSet/>
      <dgm:spPr/>
      <dgm:t>
        <a:bodyPr/>
        <a:lstStyle/>
        <a:p>
          <a:endParaRPr lang="zh-CN" altLang="en-US"/>
        </a:p>
      </dgm:t>
    </dgm:pt>
    <dgm:pt modelId="{B5E600E8-1FFB-A04C-9AC6-9A1A94629E75}">
      <dgm:prSet/>
      <dgm:spPr/>
      <dgm:t>
        <a:bodyPr/>
        <a:lstStyle/>
        <a:p>
          <a:r>
            <a:rPr lang="zh-CN" altLang="en-US" dirty="0"/>
            <a:t>回归分析法</a:t>
          </a:r>
        </a:p>
      </dgm:t>
    </dgm:pt>
    <dgm:pt modelId="{D0F15DB2-ED21-8B4F-B983-E0267E274793}" type="parTrans" cxnId="{4DD4DA3C-4E62-0648-AA17-364BB0A8BCF6}">
      <dgm:prSet/>
      <dgm:spPr/>
      <dgm:t>
        <a:bodyPr/>
        <a:lstStyle/>
        <a:p>
          <a:endParaRPr lang="zh-CN" altLang="en-US"/>
        </a:p>
      </dgm:t>
    </dgm:pt>
    <dgm:pt modelId="{6D7C5E8B-B3B8-6F48-AC52-A5E8C9978CDD}" type="sibTrans" cxnId="{4DD4DA3C-4E62-0648-AA17-364BB0A8BCF6}">
      <dgm:prSet/>
      <dgm:spPr/>
      <dgm:t>
        <a:bodyPr/>
        <a:lstStyle/>
        <a:p>
          <a:endParaRPr lang="zh-CN" altLang="en-US"/>
        </a:p>
      </dgm:t>
    </dgm:pt>
    <dgm:pt modelId="{BBFA21ED-96F8-9246-B070-8E70943C6A1D}">
      <dgm:prSet/>
      <dgm:spPr/>
      <dgm:t>
        <a:bodyPr/>
        <a:lstStyle/>
        <a:p>
          <a:r>
            <a:rPr lang="zh-CN" altLang="en-US" dirty="0"/>
            <a:t>价差法</a:t>
          </a:r>
        </a:p>
      </dgm:t>
    </dgm:pt>
    <dgm:pt modelId="{B7943F46-B4BC-9F49-A2CB-DA6CFEE98931}" type="parTrans" cxnId="{FF2A3EF7-605F-9F46-A90E-D90060246A8B}">
      <dgm:prSet/>
      <dgm:spPr/>
      <dgm:t>
        <a:bodyPr/>
        <a:lstStyle/>
        <a:p>
          <a:endParaRPr lang="zh-CN" altLang="en-US"/>
        </a:p>
      </dgm:t>
    </dgm:pt>
    <dgm:pt modelId="{30004A52-7066-314E-B505-E82B9212472B}" type="sibTrans" cxnId="{FF2A3EF7-605F-9F46-A90E-D90060246A8B}">
      <dgm:prSet/>
      <dgm:spPr/>
      <dgm:t>
        <a:bodyPr/>
        <a:lstStyle/>
        <a:p>
          <a:endParaRPr lang="zh-CN" altLang="en-US"/>
        </a:p>
      </dgm:t>
    </dgm:pt>
    <dgm:pt modelId="{531A7091-AE9E-5844-8F10-AC28FA297630}">
      <dgm:prSet/>
      <dgm:spPr/>
      <dgm:t>
        <a:bodyPr/>
        <a:lstStyle/>
        <a:p>
          <a:r>
            <a:rPr lang="zh-CN" altLang="en-US" dirty="0"/>
            <a:t>修复费用法、损失资本化法</a:t>
          </a:r>
        </a:p>
      </dgm:t>
    </dgm:pt>
    <dgm:pt modelId="{B98F9363-2FE0-D949-9DA0-4D895F795158}" type="parTrans" cxnId="{1E5B9B5A-E656-124C-AE2B-7CB2C273AED8}">
      <dgm:prSet/>
      <dgm:spPr/>
      <dgm:t>
        <a:bodyPr/>
        <a:lstStyle/>
        <a:p>
          <a:endParaRPr lang="zh-CN" altLang="en-US"/>
        </a:p>
      </dgm:t>
    </dgm:pt>
    <dgm:pt modelId="{570C63AD-B09E-534A-B968-C56030963F70}" type="sibTrans" cxnId="{1E5B9B5A-E656-124C-AE2B-7CB2C273AED8}">
      <dgm:prSet/>
      <dgm:spPr/>
      <dgm:t>
        <a:bodyPr/>
        <a:lstStyle/>
        <a:p>
          <a:endParaRPr lang="zh-CN" altLang="en-US"/>
        </a:p>
      </dgm:t>
    </dgm:pt>
    <dgm:pt modelId="{E581CC2F-9726-1B42-809F-8FD1359C8F22}" type="pres">
      <dgm:prSet presAssocID="{D030706A-511D-A147-BA86-FEBD94390D70}" presName="linear" presStyleCnt="0">
        <dgm:presLayoutVars>
          <dgm:dir/>
          <dgm:animLvl val="lvl"/>
          <dgm:resizeHandles val="exact"/>
        </dgm:presLayoutVars>
      </dgm:prSet>
      <dgm:spPr/>
    </dgm:pt>
    <dgm:pt modelId="{E4CF5489-F18A-2942-8823-E09C998EC3E8}" type="pres">
      <dgm:prSet presAssocID="{9B70989F-FCFF-0342-B684-2B466FA44B00}" presName="parentLin" presStyleCnt="0"/>
      <dgm:spPr/>
    </dgm:pt>
    <dgm:pt modelId="{0E1C8C8F-D976-C340-B79C-F3C8A4D49C1F}" type="pres">
      <dgm:prSet presAssocID="{9B70989F-FCFF-0342-B684-2B466FA44B00}" presName="parentLeftMargin" presStyleLbl="node1" presStyleIdx="0" presStyleCnt="4"/>
      <dgm:spPr/>
    </dgm:pt>
    <dgm:pt modelId="{350841E1-18B4-9944-93CD-FD43945618F5}" type="pres">
      <dgm:prSet presAssocID="{9B70989F-FCFF-0342-B684-2B466FA44B00}" presName="parentText" presStyleLbl="node1" presStyleIdx="0" presStyleCnt="4">
        <dgm:presLayoutVars>
          <dgm:chMax val="0"/>
          <dgm:bulletEnabled val="1"/>
        </dgm:presLayoutVars>
      </dgm:prSet>
      <dgm:spPr/>
    </dgm:pt>
    <dgm:pt modelId="{EE51B1FA-D892-AF4B-BAF0-141D396785A3}" type="pres">
      <dgm:prSet presAssocID="{9B70989F-FCFF-0342-B684-2B466FA44B00}" presName="negativeSpace" presStyleCnt="0"/>
      <dgm:spPr/>
    </dgm:pt>
    <dgm:pt modelId="{DF990031-3384-2F4D-910C-B52EC012204B}" type="pres">
      <dgm:prSet presAssocID="{9B70989F-FCFF-0342-B684-2B466FA44B00}" presName="childText" presStyleLbl="conFgAcc1" presStyleIdx="0" presStyleCnt="4">
        <dgm:presLayoutVars>
          <dgm:bulletEnabled val="1"/>
        </dgm:presLayoutVars>
      </dgm:prSet>
      <dgm:spPr/>
    </dgm:pt>
    <dgm:pt modelId="{F4D68689-1243-5247-B84D-AAFADE664593}" type="pres">
      <dgm:prSet presAssocID="{A1B356C9-DBED-AC48-B501-9697DD61F846}" presName="spaceBetweenRectangles" presStyleCnt="0"/>
      <dgm:spPr/>
    </dgm:pt>
    <dgm:pt modelId="{13A2E401-2F77-5D40-A058-EFB3FAECC7E1}" type="pres">
      <dgm:prSet presAssocID="{43AE513B-18E4-FE44-8253-C9156ABBF7B2}" presName="parentLin" presStyleCnt="0"/>
      <dgm:spPr/>
    </dgm:pt>
    <dgm:pt modelId="{1CD5CCCF-F37B-D445-BF67-4B54BE6651CF}" type="pres">
      <dgm:prSet presAssocID="{43AE513B-18E4-FE44-8253-C9156ABBF7B2}" presName="parentLeftMargin" presStyleLbl="node1" presStyleIdx="0" presStyleCnt="4"/>
      <dgm:spPr/>
    </dgm:pt>
    <dgm:pt modelId="{FE9446EC-BC94-AE4D-9920-398EA4FB421A}" type="pres">
      <dgm:prSet presAssocID="{43AE513B-18E4-FE44-8253-C9156ABBF7B2}" presName="parentText" presStyleLbl="node1" presStyleIdx="1" presStyleCnt="4">
        <dgm:presLayoutVars>
          <dgm:chMax val="0"/>
          <dgm:bulletEnabled val="1"/>
        </dgm:presLayoutVars>
      </dgm:prSet>
      <dgm:spPr/>
    </dgm:pt>
    <dgm:pt modelId="{49C0BAEE-71FB-344F-AF97-75F7FE7AC822}" type="pres">
      <dgm:prSet presAssocID="{43AE513B-18E4-FE44-8253-C9156ABBF7B2}" presName="negativeSpace" presStyleCnt="0"/>
      <dgm:spPr/>
    </dgm:pt>
    <dgm:pt modelId="{F4418A52-A44B-F64E-A161-C2A9A20DB864}" type="pres">
      <dgm:prSet presAssocID="{43AE513B-18E4-FE44-8253-C9156ABBF7B2}" presName="childText" presStyleLbl="conFgAcc1" presStyleIdx="1" presStyleCnt="4">
        <dgm:presLayoutVars>
          <dgm:bulletEnabled val="1"/>
        </dgm:presLayoutVars>
      </dgm:prSet>
      <dgm:spPr/>
    </dgm:pt>
    <dgm:pt modelId="{AD7292F4-651B-8749-8B80-57ED0C9E5160}" type="pres">
      <dgm:prSet presAssocID="{EF55F15A-3553-7C4D-B0B8-5F50C43E4715}" presName="spaceBetweenRectangles" presStyleCnt="0"/>
      <dgm:spPr/>
    </dgm:pt>
    <dgm:pt modelId="{E10767FC-133C-2A49-9778-18B510DB31BC}" type="pres">
      <dgm:prSet presAssocID="{68CC91D1-BE82-F444-8408-E94873D291B5}" presName="parentLin" presStyleCnt="0"/>
      <dgm:spPr/>
    </dgm:pt>
    <dgm:pt modelId="{45B1D672-EBCC-E945-B277-32944483E6EE}" type="pres">
      <dgm:prSet presAssocID="{68CC91D1-BE82-F444-8408-E94873D291B5}" presName="parentLeftMargin" presStyleLbl="node1" presStyleIdx="1" presStyleCnt="4"/>
      <dgm:spPr/>
    </dgm:pt>
    <dgm:pt modelId="{CA927129-49A0-3B44-97CF-0C8171532960}" type="pres">
      <dgm:prSet presAssocID="{68CC91D1-BE82-F444-8408-E94873D291B5}" presName="parentText" presStyleLbl="node1" presStyleIdx="2" presStyleCnt="4">
        <dgm:presLayoutVars>
          <dgm:chMax val="0"/>
          <dgm:bulletEnabled val="1"/>
        </dgm:presLayoutVars>
      </dgm:prSet>
      <dgm:spPr/>
    </dgm:pt>
    <dgm:pt modelId="{48442B44-7581-A342-A7F5-70B50ECD7D2F}" type="pres">
      <dgm:prSet presAssocID="{68CC91D1-BE82-F444-8408-E94873D291B5}" presName="negativeSpace" presStyleCnt="0"/>
      <dgm:spPr/>
    </dgm:pt>
    <dgm:pt modelId="{EEA5A036-EA5B-8B4A-9BE0-391067CAECD2}" type="pres">
      <dgm:prSet presAssocID="{68CC91D1-BE82-F444-8408-E94873D291B5}" presName="childText" presStyleLbl="conFgAcc1" presStyleIdx="2" presStyleCnt="4">
        <dgm:presLayoutVars>
          <dgm:bulletEnabled val="1"/>
        </dgm:presLayoutVars>
      </dgm:prSet>
      <dgm:spPr/>
    </dgm:pt>
    <dgm:pt modelId="{192A2737-C13B-6C4B-80F9-BAEE6802AD13}" type="pres">
      <dgm:prSet presAssocID="{0049FC1A-655D-F74E-A7A3-90965598141F}" presName="spaceBetweenRectangles" presStyleCnt="0"/>
      <dgm:spPr/>
    </dgm:pt>
    <dgm:pt modelId="{585ECBEC-BDFA-4045-881C-41B635B15100}" type="pres">
      <dgm:prSet presAssocID="{3F9A99A7-72CA-5E4E-9027-686786C2AF7F}" presName="parentLin" presStyleCnt="0"/>
      <dgm:spPr/>
    </dgm:pt>
    <dgm:pt modelId="{CDCC0AED-3E84-A04E-975D-45C091E6A38C}" type="pres">
      <dgm:prSet presAssocID="{3F9A99A7-72CA-5E4E-9027-686786C2AF7F}" presName="parentLeftMargin" presStyleLbl="node1" presStyleIdx="2" presStyleCnt="4"/>
      <dgm:spPr/>
    </dgm:pt>
    <dgm:pt modelId="{8E777D22-7FB2-7E43-8106-478AAE9825D1}" type="pres">
      <dgm:prSet presAssocID="{3F9A99A7-72CA-5E4E-9027-686786C2AF7F}" presName="parentText" presStyleLbl="node1" presStyleIdx="3" presStyleCnt="4">
        <dgm:presLayoutVars>
          <dgm:chMax val="0"/>
          <dgm:bulletEnabled val="1"/>
        </dgm:presLayoutVars>
      </dgm:prSet>
      <dgm:spPr/>
    </dgm:pt>
    <dgm:pt modelId="{EACF510B-7217-7647-868C-0F320493303F}" type="pres">
      <dgm:prSet presAssocID="{3F9A99A7-72CA-5E4E-9027-686786C2AF7F}" presName="negativeSpace" presStyleCnt="0"/>
      <dgm:spPr/>
    </dgm:pt>
    <dgm:pt modelId="{F5D877F5-7EEB-194C-B521-B672F653BF37}" type="pres">
      <dgm:prSet presAssocID="{3F9A99A7-72CA-5E4E-9027-686786C2AF7F}" presName="childText" presStyleLbl="conFgAcc1" presStyleIdx="3" presStyleCnt="4">
        <dgm:presLayoutVars>
          <dgm:bulletEnabled val="1"/>
        </dgm:presLayoutVars>
      </dgm:prSet>
      <dgm:spPr/>
    </dgm:pt>
  </dgm:ptLst>
  <dgm:cxnLst>
    <dgm:cxn modelId="{C6F11B07-0679-4B49-93BF-11588A2AB4EC}" srcId="{3F9A99A7-72CA-5E4E-9027-686786C2AF7F}" destId="{D8BEC6DC-2D77-F74F-A8DA-2237215B825D}" srcOrd="1" destOrd="0" parTransId="{8196E867-997A-E94F-A84F-D482C93B67F5}" sibTransId="{F2576486-2D67-EB43-9E49-25D669AD230A}"/>
    <dgm:cxn modelId="{F7BEBF1C-4626-AB4B-B3B9-4B3DE61D2AFC}" type="presOf" srcId="{7DFFB01F-6410-F947-87D5-7DF53BA56740}" destId="{F5D877F5-7EEB-194C-B521-B672F653BF37}" srcOrd="0" destOrd="0" presId="urn:microsoft.com/office/officeart/2005/8/layout/list1"/>
    <dgm:cxn modelId="{BF56171D-5213-7A49-BD45-5F79B5607D9B}" srcId="{68CC91D1-BE82-F444-8408-E94873D291B5}" destId="{FA1CD2FC-9B8B-B048-8A3D-11C3AF28BCFE}" srcOrd="0" destOrd="0" parTransId="{B8A3E7CD-D7C8-3B40-BBB5-F381F7EA6DFC}" sibTransId="{DFDCF3B1-448A-914B-A569-C8C0A96304CC}"/>
    <dgm:cxn modelId="{82A79039-C552-784F-9A53-CCC0995BCE4A}" type="presOf" srcId="{9B70989F-FCFF-0342-B684-2B466FA44B00}" destId="{0E1C8C8F-D976-C340-B79C-F3C8A4D49C1F}" srcOrd="0" destOrd="0" presId="urn:microsoft.com/office/officeart/2005/8/layout/list1"/>
    <dgm:cxn modelId="{4DD4DA3C-4E62-0648-AA17-364BB0A8BCF6}" srcId="{3F9A99A7-72CA-5E4E-9027-686786C2AF7F}" destId="{B5E600E8-1FFB-A04C-9AC6-9A1A94629E75}" srcOrd="4" destOrd="0" parTransId="{D0F15DB2-ED21-8B4F-B983-E0267E274793}" sibTransId="{6D7C5E8B-B3B8-6F48-AC52-A5E8C9978CDD}"/>
    <dgm:cxn modelId="{59B43F4F-AAC9-6C42-82B2-4D92E2BB6C63}" srcId="{D030706A-511D-A147-BA86-FEBD94390D70}" destId="{9B70989F-FCFF-0342-B684-2B466FA44B00}" srcOrd="0" destOrd="0" parTransId="{D2E9F6BB-94F9-544A-AC57-5A268511DCDF}" sibTransId="{A1B356C9-DBED-AC48-B501-9697DD61F846}"/>
    <dgm:cxn modelId="{A41BCB50-7BDB-A148-BCB4-1226B8526CEC}" type="presOf" srcId="{BBFA21ED-96F8-9246-B070-8E70943C6A1D}" destId="{F5D877F5-7EEB-194C-B521-B672F653BF37}" srcOrd="0" destOrd="5" presId="urn:microsoft.com/office/officeart/2005/8/layout/list1"/>
    <dgm:cxn modelId="{1E5B9B5A-E656-124C-AE2B-7CB2C273AED8}" srcId="{3F9A99A7-72CA-5E4E-9027-686786C2AF7F}" destId="{531A7091-AE9E-5844-8F10-AC28FA297630}" srcOrd="6" destOrd="0" parTransId="{B98F9363-2FE0-D949-9DA0-4D895F795158}" sibTransId="{570C63AD-B09E-534A-B968-C56030963F70}"/>
    <dgm:cxn modelId="{7BED8B5D-160F-9B44-BED4-B0F3A764BF53}" srcId="{9B70989F-FCFF-0342-B684-2B466FA44B00}" destId="{8E6A4518-18D2-2943-9685-53E514347FD6}" srcOrd="0" destOrd="0" parTransId="{A3949322-E307-4946-912B-E61E10418A09}" sibTransId="{573C834F-2E85-2D44-BB03-F25E8D6C7CBE}"/>
    <dgm:cxn modelId="{1815E061-7B5E-8F47-B617-12BBF548EB6B}" srcId="{43AE513B-18E4-FE44-8253-C9156ABBF7B2}" destId="{087D8B24-E9DA-9D41-996D-1810D8837C80}" srcOrd="1" destOrd="0" parTransId="{23B64935-F2AA-1B46-B6D9-E726186198AB}" sibTransId="{0F09BAB6-EAFE-FC4C-85A5-A6D7BBF570FD}"/>
    <dgm:cxn modelId="{B4CAEF6A-3273-A54C-9C1D-78A9D61E118B}" srcId="{D030706A-511D-A147-BA86-FEBD94390D70}" destId="{43AE513B-18E4-FE44-8253-C9156ABBF7B2}" srcOrd="1" destOrd="0" parTransId="{8685B18C-020C-3547-8AF9-F1CE83C7BF98}" sibTransId="{EF55F15A-3553-7C4D-B0B8-5F50C43E4715}"/>
    <dgm:cxn modelId="{0BBCF36B-39CE-C64E-9245-6856F78C900D}" type="presOf" srcId="{015274FF-4B0A-5446-B52A-B7C8DC6D7446}" destId="{EEA5A036-EA5B-8B4A-9BE0-391067CAECD2}" srcOrd="0" destOrd="1" presId="urn:microsoft.com/office/officeart/2005/8/layout/list1"/>
    <dgm:cxn modelId="{403D0D70-D5DD-DC49-BCEA-62DCAED70914}" type="presOf" srcId="{86C08390-094A-4F4B-BCF8-0ECA86E1F3B7}" destId="{DF990031-3384-2F4D-910C-B52EC012204B}" srcOrd="0" destOrd="1" presId="urn:microsoft.com/office/officeart/2005/8/layout/list1"/>
    <dgm:cxn modelId="{82CF1373-F43A-4842-9225-DE5C210EA8C9}" srcId="{43AE513B-18E4-FE44-8253-C9156ABBF7B2}" destId="{72964F81-32DB-464C-99BB-C3E364009F8F}" srcOrd="0" destOrd="0" parTransId="{469803D7-75E1-E240-945C-8641924944F3}" sibTransId="{FFFCB6EB-F61A-614F-98A1-C90A1F13C954}"/>
    <dgm:cxn modelId="{16C56377-5975-FD4F-A388-150ADD4AE403}" type="presOf" srcId="{43AE513B-18E4-FE44-8253-C9156ABBF7B2}" destId="{FE9446EC-BC94-AE4D-9920-398EA4FB421A}" srcOrd="1" destOrd="0" presId="urn:microsoft.com/office/officeart/2005/8/layout/list1"/>
    <dgm:cxn modelId="{EF45A878-3065-0F4E-95DE-699703444883}" type="presOf" srcId="{68CC91D1-BE82-F444-8408-E94873D291B5}" destId="{CA927129-49A0-3B44-97CF-0C8171532960}" srcOrd="1" destOrd="0" presId="urn:microsoft.com/office/officeart/2005/8/layout/list1"/>
    <dgm:cxn modelId="{6EAEFE7B-5354-6348-B89A-C8220C4C5D92}" type="presOf" srcId="{D8BEC6DC-2D77-F74F-A8DA-2237215B825D}" destId="{F5D877F5-7EEB-194C-B521-B672F653BF37}" srcOrd="0" destOrd="1" presId="urn:microsoft.com/office/officeart/2005/8/layout/list1"/>
    <dgm:cxn modelId="{4B22BB8A-C2D2-C047-9573-603FD0B6D8B8}" srcId="{9B70989F-FCFF-0342-B684-2B466FA44B00}" destId="{86C08390-094A-4F4B-BCF8-0ECA86E1F3B7}" srcOrd="1" destOrd="0" parTransId="{89684BFF-0177-8F46-BDE7-A0A35C290D9C}" sibTransId="{1174BE80-1DE6-BE41-B2B3-68BCE9F3F79F}"/>
    <dgm:cxn modelId="{F32FB08C-6B2F-444F-B968-4D248C28512A}" srcId="{3F9A99A7-72CA-5E4E-9027-686786C2AF7F}" destId="{7DFFB01F-6410-F947-87D5-7DF53BA56740}" srcOrd="0" destOrd="0" parTransId="{2E98AD56-7329-6348-86D0-8D3A48EFBFF0}" sibTransId="{0F62C56B-8DB1-C048-BA2B-9469EE00BCED}"/>
    <dgm:cxn modelId="{B2A35A98-1E14-594E-BC76-1BC2C5BFAC08}" type="presOf" srcId="{D030706A-511D-A147-BA86-FEBD94390D70}" destId="{E581CC2F-9726-1B42-809F-8FD1359C8F22}" srcOrd="0" destOrd="0" presId="urn:microsoft.com/office/officeart/2005/8/layout/list1"/>
    <dgm:cxn modelId="{4109F19E-7A75-5A49-B5B5-A99DC8252EC2}" type="presOf" srcId="{8E6A4518-18D2-2943-9685-53E514347FD6}" destId="{DF990031-3384-2F4D-910C-B52EC012204B}" srcOrd="0" destOrd="0" presId="urn:microsoft.com/office/officeart/2005/8/layout/list1"/>
    <dgm:cxn modelId="{157154A1-C046-6A48-A6BB-2C3036EF8207}" type="presOf" srcId="{FA1CD2FC-9B8B-B048-8A3D-11C3AF28BCFE}" destId="{EEA5A036-EA5B-8B4A-9BE0-391067CAECD2}" srcOrd="0" destOrd="0" presId="urn:microsoft.com/office/officeart/2005/8/layout/list1"/>
    <dgm:cxn modelId="{2C835BA1-287E-9446-9B19-21E146F99DA0}" type="presOf" srcId="{B5E600E8-1FFB-A04C-9AC6-9A1A94629E75}" destId="{F5D877F5-7EEB-194C-B521-B672F653BF37}" srcOrd="0" destOrd="4" presId="urn:microsoft.com/office/officeart/2005/8/layout/list1"/>
    <dgm:cxn modelId="{A57C9DA1-323E-3A46-90C7-7C15588CCF34}" srcId="{3F9A99A7-72CA-5E4E-9027-686786C2AF7F}" destId="{5A90443E-898B-1741-9FF9-774DFB33B407}" srcOrd="3" destOrd="0" parTransId="{A4BD4E12-5001-9945-8A58-EAC3C44C813F}" sibTransId="{9D739D77-8305-0D40-91AB-AB8AE3F3FA6B}"/>
    <dgm:cxn modelId="{D6C3CDC5-0DB6-7C43-A23B-E15311A92A71}" type="presOf" srcId="{C14458E0-FC6F-BD40-A86D-2AAFE936A0FB}" destId="{F5D877F5-7EEB-194C-B521-B672F653BF37}" srcOrd="0" destOrd="2" presId="urn:microsoft.com/office/officeart/2005/8/layout/list1"/>
    <dgm:cxn modelId="{F9C245CA-0622-A04E-9A80-D3B5C33EE6A4}" type="presOf" srcId="{9B70989F-FCFF-0342-B684-2B466FA44B00}" destId="{350841E1-18B4-9944-93CD-FD43945618F5}" srcOrd="1" destOrd="0" presId="urn:microsoft.com/office/officeart/2005/8/layout/list1"/>
    <dgm:cxn modelId="{29A385CC-9E13-9940-8407-9BB1545C0125}" type="presOf" srcId="{43AE513B-18E4-FE44-8253-C9156ABBF7B2}" destId="{1CD5CCCF-F37B-D445-BF67-4B54BE6651CF}" srcOrd="0" destOrd="0" presId="urn:microsoft.com/office/officeart/2005/8/layout/list1"/>
    <dgm:cxn modelId="{2CFD6FD0-D478-9C4E-82D0-6201416CABF6}" type="presOf" srcId="{5A90443E-898B-1741-9FF9-774DFB33B407}" destId="{F5D877F5-7EEB-194C-B521-B672F653BF37}" srcOrd="0" destOrd="3" presId="urn:microsoft.com/office/officeart/2005/8/layout/list1"/>
    <dgm:cxn modelId="{BDF540D3-D917-3746-B0C7-682AC3FFF0BE}" type="presOf" srcId="{3F9A99A7-72CA-5E4E-9027-686786C2AF7F}" destId="{CDCC0AED-3E84-A04E-975D-45C091E6A38C}" srcOrd="0" destOrd="0" presId="urn:microsoft.com/office/officeart/2005/8/layout/list1"/>
    <dgm:cxn modelId="{A1906DD3-1D36-A64F-A330-4BECA7A51177}" type="presOf" srcId="{531A7091-AE9E-5844-8F10-AC28FA297630}" destId="{F5D877F5-7EEB-194C-B521-B672F653BF37}" srcOrd="0" destOrd="6" presId="urn:microsoft.com/office/officeart/2005/8/layout/list1"/>
    <dgm:cxn modelId="{91EC54D9-44E2-1E46-9081-AFC0DA23FC02}" srcId="{68CC91D1-BE82-F444-8408-E94873D291B5}" destId="{015274FF-4B0A-5446-B52A-B7C8DC6D7446}" srcOrd="1" destOrd="0" parTransId="{CA7632F4-250D-FA4C-A17B-FEA4CE93431C}" sibTransId="{2D4442AF-1639-AE4D-9770-EE46A4418186}"/>
    <dgm:cxn modelId="{A83C8ED9-252C-F845-A468-707A0E365CA2}" srcId="{D030706A-511D-A147-BA86-FEBD94390D70}" destId="{68CC91D1-BE82-F444-8408-E94873D291B5}" srcOrd="2" destOrd="0" parTransId="{9761AA9D-4D9F-8447-B133-14A717E3B96E}" sibTransId="{0049FC1A-655D-F74E-A7A3-90965598141F}"/>
    <dgm:cxn modelId="{8251E4DE-9BD3-5644-8804-B36B5579CAC9}" srcId="{D030706A-511D-A147-BA86-FEBD94390D70}" destId="{3F9A99A7-72CA-5E4E-9027-686786C2AF7F}" srcOrd="3" destOrd="0" parTransId="{183E57A7-2DDC-2646-BF56-5FC1CEFDDADB}" sibTransId="{43940B27-A67F-EE42-A8B2-E5629514777D}"/>
    <dgm:cxn modelId="{6AC5BCE6-8540-7A4D-9C66-B89DA4991E85}" type="presOf" srcId="{087D8B24-E9DA-9D41-996D-1810D8837C80}" destId="{F4418A52-A44B-F64E-A161-C2A9A20DB864}" srcOrd="0" destOrd="1" presId="urn:microsoft.com/office/officeart/2005/8/layout/list1"/>
    <dgm:cxn modelId="{9E63DDED-AC1B-5E43-9DBB-24B6CA57C478}" type="presOf" srcId="{72964F81-32DB-464C-99BB-C3E364009F8F}" destId="{F4418A52-A44B-F64E-A161-C2A9A20DB864}" srcOrd="0" destOrd="0" presId="urn:microsoft.com/office/officeart/2005/8/layout/list1"/>
    <dgm:cxn modelId="{AB7651EF-0985-F140-BBAE-0D0276765CB0}" type="presOf" srcId="{68CC91D1-BE82-F444-8408-E94873D291B5}" destId="{45B1D672-EBCC-E945-B277-32944483E6EE}" srcOrd="0" destOrd="0" presId="urn:microsoft.com/office/officeart/2005/8/layout/list1"/>
    <dgm:cxn modelId="{FDA127F7-867C-FD4B-BA4D-606482B4C3DD}" type="presOf" srcId="{3F9A99A7-72CA-5E4E-9027-686786C2AF7F}" destId="{8E777D22-7FB2-7E43-8106-478AAE9825D1}" srcOrd="1" destOrd="0" presId="urn:microsoft.com/office/officeart/2005/8/layout/list1"/>
    <dgm:cxn modelId="{FF2A3EF7-605F-9F46-A90E-D90060246A8B}" srcId="{3F9A99A7-72CA-5E4E-9027-686786C2AF7F}" destId="{BBFA21ED-96F8-9246-B070-8E70943C6A1D}" srcOrd="5" destOrd="0" parTransId="{B7943F46-B4BC-9F49-A2CB-DA6CFEE98931}" sibTransId="{30004A52-7066-314E-B505-E82B9212472B}"/>
    <dgm:cxn modelId="{F41CDCFB-67A9-A847-A328-BD2FC8C67DDF}" srcId="{3F9A99A7-72CA-5E4E-9027-686786C2AF7F}" destId="{C14458E0-FC6F-BD40-A86D-2AAFE936A0FB}" srcOrd="2" destOrd="0" parTransId="{B76C6E4F-9F8C-024A-901B-1D1BCEB2CA83}" sibTransId="{560B8087-D8B3-D643-982C-111C023F5A9B}"/>
    <dgm:cxn modelId="{BF08BA42-DEDF-8140-86EB-A4A3F4EA0208}" type="presParOf" srcId="{E581CC2F-9726-1B42-809F-8FD1359C8F22}" destId="{E4CF5489-F18A-2942-8823-E09C998EC3E8}" srcOrd="0" destOrd="0" presId="urn:microsoft.com/office/officeart/2005/8/layout/list1"/>
    <dgm:cxn modelId="{7C06B889-1796-C344-847D-89748C2AA944}" type="presParOf" srcId="{E4CF5489-F18A-2942-8823-E09C998EC3E8}" destId="{0E1C8C8F-D976-C340-B79C-F3C8A4D49C1F}" srcOrd="0" destOrd="0" presId="urn:microsoft.com/office/officeart/2005/8/layout/list1"/>
    <dgm:cxn modelId="{DE318992-B800-7E44-BAD4-C0D1D29043CB}" type="presParOf" srcId="{E4CF5489-F18A-2942-8823-E09C998EC3E8}" destId="{350841E1-18B4-9944-93CD-FD43945618F5}" srcOrd="1" destOrd="0" presId="urn:microsoft.com/office/officeart/2005/8/layout/list1"/>
    <dgm:cxn modelId="{54DAEDB5-5CD7-BD4D-9A20-A07F1FC6AD6A}" type="presParOf" srcId="{E581CC2F-9726-1B42-809F-8FD1359C8F22}" destId="{EE51B1FA-D892-AF4B-BAF0-141D396785A3}" srcOrd="1" destOrd="0" presId="urn:microsoft.com/office/officeart/2005/8/layout/list1"/>
    <dgm:cxn modelId="{BA6744CA-C0AC-3F4E-A26B-EC7688A6DAFD}" type="presParOf" srcId="{E581CC2F-9726-1B42-809F-8FD1359C8F22}" destId="{DF990031-3384-2F4D-910C-B52EC012204B}" srcOrd="2" destOrd="0" presId="urn:microsoft.com/office/officeart/2005/8/layout/list1"/>
    <dgm:cxn modelId="{6A561315-883A-9D4D-B520-18ABDCA5CCED}" type="presParOf" srcId="{E581CC2F-9726-1B42-809F-8FD1359C8F22}" destId="{F4D68689-1243-5247-B84D-AAFADE664593}" srcOrd="3" destOrd="0" presId="urn:microsoft.com/office/officeart/2005/8/layout/list1"/>
    <dgm:cxn modelId="{2953E033-3C69-0549-8675-C5A9670ABD9F}" type="presParOf" srcId="{E581CC2F-9726-1B42-809F-8FD1359C8F22}" destId="{13A2E401-2F77-5D40-A058-EFB3FAECC7E1}" srcOrd="4" destOrd="0" presId="urn:microsoft.com/office/officeart/2005/8/layout/list1"/>
    <dgm:cxn modelId="{3FCCB7A9-CF40-6D42-BA93-39A2D7F9D79F}" type="presParOf" srcId="{13A2E401-2F77-5D40-A058-EFB3FAECC7E1}" destId="{1CD5CCCF-F37B-D445-BF67-4B54BE6651CF}" srcOrd="0" destOrd="0" presId="urn:microsoft.com/office/officeart/2005/8/layout/list1"/>
    <dgm:cxn modelId="{7FA6469C-F985-B241-946A-4E4A851B6407}" type="presParOf" srcId="{13A2E401-2F77-5D40-A058-EFB3FAECC7E1}" destId="{FE9446EC-BC94-AE4D-9920-398EA4FB421A}" srcOrd="1" destOrd="0" presId="urn:microsoft.com/office/officeart/2005/8/layout/list1"/>
    <dgm:cxn modelId="{549D218A-501C-384C-8D58-BA06E285A5C8}" type="presParOf" srcId="{E581CC2F-9726-1B42-809F-8FD1359C8F22}" destId="{49C0BAEE-71FB-344F-AF97-75F7FE7AC822}" srcOrd="5" destOrd="0" presId="urn:microsoft.com/office/officeart/2005/8/layout/list1"/>
    <dgm:cxn modelId="{FF5FFDCB-9DBB-2F41-8E1E-FC1DD736A977}" type="presParOf" srcId="{E581CC2F-9726-1B42-809F-8FD1359C8F22}" destId="{F4418A52-A44B-F64E-A161-C2A9A20DB864}" srcOrd="6" destOrd="0" presId="urn:microsoft.com/office/officeart/2005/8/layout/list1"/>
    <dgm:cxn modelId="{EA9F8120-F5F6-DD49-98FA-BC2F87BBE9FA}" type="presParOf" srcId="{E581CC2F-9726-1B42-809F-8FD1359C8F22}" destId="{AD7292F4-651B-8749-8B80-57ED0C9E5160}" srcOrd="7" destOrd="0" presId="urn:microsoft.com/office/officeart/2005/8/layout/list1"/>
    <dgm:cxn modelId="{A38B0194-6C37-BF49-A3DD-FFA253C09071}" type="presParOf" srcId="{E581CC2F-9726-1B42-809F-8FD1359C8F22}" destId="{E10767FC-133C-2A49-9778-18B510DB31BC}" srcOrd="8" destOrd="0" presId="urn:microsoft.com/office/officeart/2005/8/layout/list1"/>
    <dgm:cxn modelId="{29D8B08D-B93F-7C41-A16A-6057D7DCA6A7}" type="presParOf" srcId="{E10767FC-133C-2A49-9778-18B510DB31BC}" destId="{45B1D672-EBCC-E945-B277-32944483E6EE}" srcOrd="0" destOrd="0" presId="urn:microsoft.com/office/officeart/2005/8/layout/list1"/>
    <dgm:cxn modelId="{1B6B067B-AB00-4A4E-92D4-ED32DC317903}" type="presParOf" srcId="{E10767FC-133C-2A49-9778-18B510DB31BC}" destId="{CA927129-49A0-3B44-97CF-0C8171532960}" srcOrd="1" destOrd="0" presId="urn:microsoft.com/office/officeart/2005/8/layout/list1"/>
    <dgm:cxn modelId="{DD804E37-F03C-4248-89C0-DB9124A27306}" type="presParOf" srcId="{E581CC2F-9726-1B42-809F-8FD1359C8F22}" destId="{48442B44-7581-A342-A7F5-70B50ECD7D2F}" srcOrd="9" destOrd="0" presId="urn:microsoft.com/office/officeart/2005/8/layout/list1"/>
    <dgm:cxn modelId="{A7615CA6-9465-4041-9A08-726D1CBFF10D}" type="presParOf" srcId="{E581CC2F-9726-1B42-809F-8FD1359C8F22}" destId="{EEA5A036-EA5B-8B4A-9BE0-391067CAECD2}" srcOrd="10" destOrd="0" presId="urn:microsoft.com/office/officeart/2005/8/layout/list1"/>
    <dgm:cxn modelId="{338164E7-AFBB-2A4F-892B-97515BAC5B44}" type="presParOf" srcId="{E581CC2F-9726-1B42-809F-8FD1359C8F22}" destId="{192A2737-C13B-6C4B-80F9-BAEE6802AD13}" srcOrd="11" destOrd="0" presId="urn:microsoft.com/office/officeart/2005/8/layout/list1"/>
    <dgm:cxn modelId="{5EC5BC17-DA7A-8840-884F-6125568BFA85}" type="presParOf" srcId="{E581CC2F-9726-1B42-809F-8FD1359C8F22}" destId="{585ECBEC-BDFA-4045-881C-41B635B15100}" srcOrd="12" destOrd="0" presId="urn:microsoft.com/office/officeart/2005/8/layout/list1"/>
    <dgm:cxn modelId="{CAF4C017-9EBE-3C44-934A-053ABC459E30}" type="presParOf" srcId="{585ECBEC-BDFA-4045-881C-41B635B15100}" destId="{CDCC0AED-3E84-A04E-975D-45C091E6A38C}" srcOrd="0" destOrd="0" presId="urn:microsoft.com/office/officeart/2005/8/layout/list1"/>
    <dgm:cxn modelId="{69125CFF-C3D6-054F-94E2-87614986373B}" type="presParOf" srcId="{585ECBEC-BDFA-4045-881C-41B635B15100}" destId="{8E777D22-7FB2-7E43-8106-478AAE9825D1}" srcOrd="1" destOrd="0" presId="urn:microsoft.com/office/officeart/2005/8/layout/list1"/>
    <dgm:cxn modelId="{3F76172D-AAA8-2149-83E5-7F4C432F3FEE}" type="presParOf" srcId="{E581CC2F-9726-1B42-809F-8FD1359C8F22}" destId="{EACF510B-7217-7647-868C-0F320493303F}" srcOrd="13" destOrd="0" presId="urn:microsoft.com/office/officeart/2005/8/layout/list1"/>
    <dgm:cxn modelId="{6E079F58-9492-3346-A527-A6FB46859AB2}" type="presParOf" srcId="{E581CC2F-9726-1B42-809F-8FD1359C8F22}" destId="{F5D877F5-7EEB-194C-B521-B672F653BF3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2BE2AC0-A715-704D-97EE-D43460D79B15}"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zh-CN" altLang="en-US"/>
        </a:p>
      </dgm:t>
    </dgm:pt>
    <dgm:pt modelId="{38CCEF68-B94E-C044-989E-FF431DE6A46E}">
      <dgm:prSet phldrT="[文本]"/>
      <dgm:spPr/>
      <dgm:t>
        <a:bodyPr/>
        <a:lstStyle/>
        <a:p>
          <a:r>
            <a:rPr lang="zh-CN" altLang="en-US" dirty="0"/>
            <a:t>广义的估价结果包括评估价值和求他相关专业意见</a:t>
          </a:r>
        </a:p>
      </dgm:t>
    </dgm:pt>
    <dgm:pt modelId="{9012707D-7464-8B40-A585-BD928269256D}" type="parTrans" cxnId="{D6E3C448-6DA6-F443-A564-4CD38C923837}">
      <dgm:prSet/>
      <dgm:spPr/>
      <dgm:t>
        <a:bodyPr/>
        <a:lstStyle/>
        <a:p>
          <a:endParaRPr lang="zh-CN" altLang="en-US"/>
        </a:p>
      </dgm:t>
    </dgm:pt>
    <dgm:pt modelId="{D0322DB3-540E-0040-9089-01FD3EFBC32D}" type="sibTrans" cxnId="{D6E3C448-6DA6-F443-A564-4CD38C923837}">
      <dgm:prSet/>
      <dgm:spPr/>
      <dgm:t>
        <a:bodyPr/>
        <a:lstStyle/>
        <a:p>
          <a:endParaRPr lang="zh-CN" altLang="en-US"/>
        </a:p>
      </dgm:t>
    </dgm:pt>
    <dgm:pt modelId="{21439697-5427-7243-B879-BCFE0DA77D81}">
      <dgm:prSet phldrT="[文本]"/>
      <dgm:spPr/>
      <dgm:t>
        <a:bodyPr/>
        <a:lstStyle/>
        <a:p>
          <a:r>
            <a:rPr lang="zh-CN" altLang="en-US" dirty="0"/>
            <a:t>狭义的估价结果为评估价值，是估价结果的核心内容，一般给出明确的数字，咨询性估价可以给出一个区间</a:t>
          </a:r>
        </a:p>
      </dgm:t>
    </dgm:pt>
    <dgm:pt modelId="{B821BE5B-0BFF-7647-832F-1C228F1FF350}" type="parTrans" cxnId="{B0A6F90C-5D35-DC47-B3EA-BA17F5DAE4E3}">
      <dgm:prSet/>
      <dgm:spPr/>
      <dgm:t>
        <a:bodyPr/>
        <a:lstStyle/>
        <a:p>
          <a:endParaRPr lang="zh-CN" altLang="en-US"/>
        </a:p>
      </dgm:t>
    </dgm:pt>
    <dgm:pt modelId="{D681F738-E214-B543-81D7-B0268855926C}" type="sibTrans" cxnId="{B0A6F90C-5D35-DC47-B3EA-BA17F5DAE4E3}">
      <dgm:prSet/>
      <dgm:spPr/>
      <dgm:t>
        <a:bodyPr/>
        <a:lstStyle/>
        <a:p>
          <a:endParaRPr lang="zh-CN" altLang="en-US"/>
        </a:p>
      </dgm:t>
    </dgm:pt>
    <dgm:pt modelId="{43D6863F-2D20-4746-8308-79B05EB444F9}">
      <dgm:prSet phldrT="[文本]"/>
      <dgm:spPr/>
      <dgm:t>
        <a:bodyPr/>
        <a:lstStyle/>
        <a:p>
          <a:r>
            <a:rPr lang="zh-CN" altLang="en-US" dirty="0"/>
            <a:t>评估价值应客观公正，不受第三方的干涉和影响</a:t>
          </a:r>
        </a:p>
      </dgm:t>
    </dgm:pt>
    <dgm:pt modelId="{19E81438-D749-9A4A-B1C9-AD4D3FE1949A}" type="parTrans" cxnId="{91BF29D3-FDE6-C547-8CD8-A2B579B7951E}">
      <dgm:prSet/>
      <dgm:spPr/>
      <dgm:t>
        <a:bodyPr/>
        <a:lstStyle/>
        <a:p>
          <a:endParaRPr lang="zh-CN" altLang="en-US"/>
        </a:p>
      </dgm:t>
    </dgm:pt>
    <dgm:pt modelId="{E1D79160-1C3A-254B-8FC1-3F6D13F551F8}" type="sibTrans" cxnId="{91BF29D3-FDE6-C547-8CD8-A2B579B7951E}">
      <dgm:prSet/>
      <dgm:spPr/>
      <dgm:t>
        <a:bodyPr/>
        <a:lstStyle/>
        <a:p>
          <a:endParaRPr lang="zh-CN" altLang="en-US"/>
        </a:p>
      </dgm:t>
    </dgm:pt>
    <dgm:pt modelId="{258B515E-689A-F94A-A00C-5EF2762AA63E}">
      <dgm:prSet/>
      <dgm:spPr/>
      <dgm:t>
        <a:bodyPr/>
        <a:lstStyle/>
        <a:p>
          <a:r>
            <a:rPr lang="zh-CN" altLang="en-US" dirty="0"/>
            <a:t>评估价值会受到很多因素的影响，有包括估价师个人因素和其他市场、对象状况等客观因素</a:t>
          </a:r>
        </a:p>
      </dgm:t>
    </dgm:pt>
    <dgm:pt modelId="{937F6257-F3CD-D44A-B25C-F52D62EBC9B8}" type="parTrans" cxnId="{ED729B71-D168-A142-9A2D-B74BE6F6A463}">
      <dgm:prSet/>
      <dgm:spPr/>
      <dgm:t>
        <a:bodyPr/>
        <a:lstStyle/>
        <a:p>
          <a:endParaRPr lang="zh-CN" altLang="en-US"/>
        </a:p>
      </dgm:t>
    </dgm:pt>
    <dgm:pt modelId="{F68DC98C-C609-AC49-9480-7467CF473B0B}" type="sibTrans" cxnId="{ED729B71-D168-A142-9A2D-B74BE6F6A463}">
      <dgm:prSet/>
      <dgm:spPr/>
      <dgm:t>
        <a:bodyPr/>
        <a:lstStyle/>
        <a:p>
          <a:endParaRPr lang="zh-CN" altLang="en-US"/>
        </a:p>
      </dgm:t>
    </dgm:pt>
    <dgm:pt modelId="{86C750F2-27D6-F345-B073-049EBF3F8E08}" type="pres">
      <dgm:prSet presAssocID="{42BE2AC0-A715-704D-97EE-D43460D79B15}" presName="vert0" presStyleCnt="0">
        <dgm:presLayoutVars>
          <dgm:dir/>
          <dgm:animOne val="branch"/>
          <dgm:animLvl val="lvl"/>
        </dgm:presLayoutVars>
      </dgm:prSet>
      <dgm:spPr/>
    </dgm:pt>
    <dgm:pt modelId="{CDB2B98B-17A4-9A41-9EDA-B53B2F0026E4}" type="pres">
      <dgm:prSet presAssocID="{38CCEF68-B94E-C044-989E-FF431DE6A46E}" presName="thickLine" presStyleLbl="alignNode1" presStyleIdx="0" presStyleCnt="4"/>
      <dgm:spPr/>
    </dgm:pt>
    <dgm:pt modelId="{5E319300-21E6-A146-949B-05A8E1DBCF68}" type="pres">
      <dgm:prSet presAssocID="{38CCEF68-B94E-C044-989E-FF431DE6A46E}" presName="horz1" presStyleCnt="0"/>
      <dgm:spPr/>
    </dgm:pt>
    <dgm:pt modelId="{6221F031-637E-A04E-9123-BB91FD3D4CED}" type="pres">
      <dgm:prSet presAssocID="{38CCEF68-B94E-C044-989E-FF431DE6A46E}" presName="tx1" presStyleLbl="revTx" presStyleIdx="0" presStyleCnt="4"/>
      <dgm:spPr/>
    </dgm:pt>
    <dgm:pt modelId="{E40CECA9-8CE1-DA44-AE25-EA7DF66EA359}" type="pres">
      <dgm:prSet presAssocID="{38CCEF68-B94E-C044-989E-FF431DE6A46E}" presName="vert1" presStyleCnt="0"/>
      <dgm:spPr/>
    </dgm:pt>
    <dgm:pt modelId="{F92C5330-7FC4-4940-BBDA-CE7E8C0F880C}" type="pres">
      <dgm:prSet presAssocID="{21439697-5427-7243-B879-BCFE0DA77D81}" presName="thickLine" presStyleLbl="alignNode1" presStyleIdx="1" presStyleCnt="4"/>
      <dgm:spPr/>
    </dgm:pt>
    <dgm:pt modelId="{64500EF7-2670-B147-ACF6-2D93B7B690EC}" type="pres">
      <dgm:prSet presAssocID="{21439697-5427-7243-B879-BCFE0DA77D81}" presName="horz1" presStyleCnt="0"/>
      <dgm:spPr/>
    </dgm:pt>
    <dgm:pt modelId="{53A14C8A-B0C3-8E4D-8BDF-E705CE3CABC1}" type="pres">
      <dgm:prSet presAssocID="{21439697-5427-7243-B879-BCFE0DA77D81}" presName="tx1" presStyleLbl="revTx" presStyleIdx="1" presStyleCnt="4"/>
      <dgm:spPr/>
    </dgm:pt>
    <dgm:pt modelId="{5FFD7DEC-EA58-2A4F-ACB5-D4A739B0F504}" type="pres">
      <dgm:prSet presAssocID="{21439697-5427-7243-B879-BCFE0DA77D81}" presName="vert1" presStyleCnt="0"/>
      <dgm:spPr/>
    </dgm:pt>
    <dgm:pt modelId="{E41D5525-8EAB-944E-81FB-F01239D74641}" type="pres">
      <dgm:prSet presAssocID="{43D6863F-2D20-4746-8308-79B05EB444F9}" presName="thickLine" presStyleLbl="alignNode1" presStyleIdx="2" presStyleCnt="4"/>
      <dgm:spPr/>
    </dgm:pt>
    <dgm:pt modelId="{477C2E5C-5686-8B47-BD47-257DE53DAFE0}" type="pres">
      <dgm:prSet presAssocID="{43D6863F-2D20-4746-8308-79B05EB444F9}" presName="horz1" presStyleCnt="0"/>
      <dgm:spPr/>
    </dgm:pt>
    <dgm:pt modelId="{F5EDEB05-D31A-8948-BF9B-F4E3B3F63027}" type="pres">
      <dgm:prSet presAssocID="{43D6863F-2D20-4746-8308-79B05EB444F9}" presName="tx1" presStyleLbl="revTx" presStyleIdx="2" presStyleCnt="4"/>
      <dgm:spPr/>
    </dgm:pt>
    <dgm:pt modelId="{F934FEFC-0AC5-7049-9AEA-2DD92B2B5B03}" type="pres">
      <dgm:prSet presAssocID="{43D6863F-2D20-4746-8308-79B05EB444F9}" presName="vert1" presStyleCnt="0"/>
      <dgm:spPr/>
    </dgm:pt>
    <dgm:pt modelId="{FCE37A52-E189-C243-9559-AC8388BBB48B}" type="pres">
      <dgm:prSet presAssocID="{258B515E-689A-F94A-A00C-5EF2762AA63E}" presName="thickLine" presStyleLbl="alignNode1" presStyleIdx="3" presStyleCnt="4"/>
      <dgm:spPr/>
    </dgm:pt>
    <dgm:pt modelId="{0DA6311C-E87A-C444-9A65-F8992C418C1C}" type="pres">
      <dgm:prSet presAssocID="{258B515E-689A-F94A-A00C-5EF2762AA63E}" presName="horz1" presStyleCnt="0"/>
      <dgm:spPr/>
    </dgm:pt>
    <dgm:pt modelId="{CFA02990-712C-024A-B148-C5DBA3FEFD61}" type="pres">
      <dgm:prSet presAssocID="{258B515E-689A-F94A-A00C-5EF2762AA63E}" presName="tx1" presStyleLbl="revTx" presStyleIdx="3" presStyleCnt="4"/>
      <dgm:spPr/>
    </dgm:pt>
    <dgm:pt modelId="{AEE702E9-275A-9542-A5AA-C87ABC211C12}" type="pres">
      <dgm:prSet presAssocID="{258B515E-689A-F94A-A00C-5EF2762AA63E}" presName="vert1" presStyleCnt="0"/>
      <dgm:spPr/>
    </dgm:pt>
  </dgm:ptLst>
  <dgm:cxnLst>
    <dgm:cxn modelId="{E405BA07-D16E-5040-B498-664D851C4877}" type="presOf" srcId="{43D6863F-2D20-4746-8308-79B05EB444F9}" destId="{F5EDEB05-D31A-8948-BF9B-F4E3B3F63027}" srcOrd="0" destOrd="0" presId="urn:microsoft.com/office/officeart/2008/layout/LinedList"/>
    <dgm:cxn modelId="{B0A6F90C-5D35-DC47-B3EA-BA17F5DAE4E3}" srcId="{42BE2AC0-A715-704D-97EE-D43460D79B15}" destId="{21439697-5427-7243-B879-BCFE0DA77D81}" srcOrd="1" destOrd="0" parTransId="{B821BE5B-0BFF-7647-832F-1C228F1FF350}" sibTransId="{D681F738-E214-B543-81D7-B0268855926C}"/>
    <dgm:cxn modelId="{3009AA17-1F34-1045-8020-E4CE5B4E9C5E}" type="presOf" srcId="{21439697-5427-7243-B879-BCFE0DA77D81}" destId="{53A14C8A-B0C3-8E4D-8BDF-E705CE3CABC1}" srcOrd="0" destOrd="0" presId="urn:microsoft.com/office/officeart/2008/layout/LinedList"/>
    <dgm:cxn modelId="{62585B19-C3BF-5441-AA30-E17250D8BE33}" type="presOf" srcId="{258B515E-689A-F94A-A00C-5EF2762AA63E}" destId="{CFA02990-712C-024A-B148-C5DBA3FEFD61}" srcOrd="0" destOrd="0" presId="urn:microsoft.com/office/officeart/2008/layout/LinedList"/>
    <dgm:cxn modelId="{ABC06D36-B33B-0249-9F42-08FAB17FD951}" type="presOf" srcId="{42BE2AC0-A715-704D-97EE-D43460D79B15}" destId="{86C750F2-27D6-F345-B073-049EBF3F8E08}" srcOrd="0" destOrd="0" presId="urn:microsoft.com/office/officeart/2008/layout/LinedList"/>
    <dgm:cxn modelId="{D6E3C448-6DA6-F443-A564-4CD38C923837}" srcId="{42BE2AC0-A715-704D-97EE-D43460D79B15}" destId="{38CCEF68-B94E-C044-989E-FF431DE6A46E}" srcOrd="0" destOrd="0" parTransId="{9012707D-7464-8B40-A585-BD928269256D}" sibTransId="{D0322DB3-540E-0040-9089-01FD3EFBC32D}"/>
    <dgm:cxn modelId="{5E99715A-E6A8-E547-800A-11B8CCDCAE43}" type="presOf" srcId="{38CCEF68-B94E-C044-989E-FF431DE6A46E}" destId="{6221F031-637E-A04E-9123-BB91FD3D4CED}" srcOrd="0" destOrd="0" presId="urn:microsoft.com/office/officeart/2008/layout/LinedList"/>
    <dgm:cxn modelId="{ED729B71-D168-A142-9A2D-B74BE6F6A463}" srcId="{42BE2AC0-A715-704D-97EE-D43460D79B15}" destId="{258B515E-689A-F94A-A00C-5EF2762AA63E}" srcOrd="3" destOrd="0" parTransId="{937F6257-F3CD-D44A-B25C-F52D62EBC9B8}" sibTransId="{F68DC98C-C609-AC49-9480-7467CF473B0B}"/>
    <dgm:cxn modelId="{91BF29D3-FDE6-C547-8CD8-A2B579B7951E}" srcId="{42BE2AC0-A715-704D-97EE-D43460D79B15}" destId="{43D6863F-2D20-4746-8308-79B05EB444F9}" srcOrd="2" destOrd="0" parTransId="{19E81438-D749-9A4A-B1C9-AD4D3FE1949A}" sibTransId="{E1D79160-1C3A-254B-8FC1-3F6D13F551F8}"/>
    <dgm:cxn modelId="{6ABEA72A-5CF8-E343-A2E1-DFF39AD38406}" type="presParOf" srcId="{86C750F2-27D6-F345-B073-049EBF3F8E08}" destId="{CDB2B98B-17A4-9A41-9EDA-B53B2F0026E4}" srcOrd="0" destOrd="0" presId="urn:microsoft.com/office/officeart/2008/layout/LinedList"/>
    <dgm:cxn modelId="{7FA134F1-51E3-7846-BF4D-239BCB423DA4}" type="presParOf" srcId="{86C750F2-27D6-F345-B073-049EBF3F8E08}" destId="{5E319300-21E6-A146-949B-05A8E1DBCF68}" srcOrd="1" destOrd="0" presId="urn:microsoft.com/office/officeart/2008/layout/LinedList"/>
    <dgm:cxn modelId="{FB8E16DC-AA8B-4342-8D13-086AE8BBC26A}" type="presParOf" srcId="{5E319300-21E6-A146-949B-05A8E1DBCF68}" destId="{6221F031-637E-A04E-9123-BB91FD3D4CED}" srcOrd="0" destOrd="0" presId="urn:microsoft.com/office/officeart/2008/layout/LinedList"/>
    <dgm:cxn modelId="{3210A11B-D19A-C241-8485-80836FF0321A}" type="presParOf" srcId="{5E319300-21E6-A146-949B-05A8E1DBCF68}" destId="{E40CECA9-8CE1-DA44-AE25-EA7DF66EA359}" srcOrd="1" destOrd="0" presId="urn:microsoft.com/office/officeart/2008/layout/LinedList"/>
    <dgm:cxn modelId="{F3B747D8-46D7-6647-8FD5-DFA78CDD7BD0}" type="presParOf" srcId="{86C750F2-27D6-F345-B073-049EBF3F8E08}" destId="{F92C5330-7FC4-4940-BBDA-CE7E8C0F880C}" srcOrd="2" destOrd="0" presId="urn:microsoft.com/office/officeart/2008/layout/LinedList"/>
    <dgm:cxn modelId="{C4EE9908-1F29-424B-A9A3-CC34D000B64D}" type="presParOf" srcId="{86C750F2-27D6-F345-B073-049EBF3F8E08}" destId="{64500EF7-2670-B147-ACF6-2D93B7B690EC}" srcOrd="3" destOrd="0" presId="urn:microsoft.com/office/officeart/2008/layout/LinedList"/>
    <dgm:cxn modelId="{2E9921C8-CD00-E943-9711-7CE77356D937}" type="presParOf" srcId="{64500EF7-2670-B147-ACF6-2D93B7B690EC}" destId="{53A14C8A-B0C3-8E4D-8BDF-E705CE3CABC1}" srcOrd="0" destOrd="0" presId="urn:microsoft.com/office/officeart/2008/layout/LinedList"/>
    <dgm:cxn modelId="{93A7A994-A873-8F40-BA0C-D0F4A002E3EB}" type="presParOf" srcId="{64500EF7-2670-B147-ACF6-2D93B7B690EC}" destId="{5FFD7DEC-EA58-2A4F-ACB5-D4A739B0F504}" srcOrd="1" destOrd="0" presId="urn:microsoft.com/office/officeart/2008/layout/LinedList"/>
    <dgm:cxn modelId="{19D05884-4752-D848-8328-26E8CB0EBB43}" type="presParOf" srcId="{86C750F2-27D6-F345-B073-049EBF3F8E08}" destId="{E41D5525-8EAB-944E-81FB-F01239D74641}" srcOrd="4" destOrd="0" presId="urn:microsoft.com/office/officeart/2008/layout/LinedList"/>
    <dgm:cxn modelId="{815C2038-C15C-4545-95A5-E08615789B62}" type="presParOf" srcId="{86C750F2-27D6-F345-B073-049EBF3F8E08}" destId="{477C2E5C-5686-8B47-BD47-257DE53DAFE0}" srcOrd="5" destOrd="0" presId="urn:microsoft.com/office/officeart/2008/layout/LinedList"/>
    <dgm:cxn modelId="{13D2702A-EB30-4F4E-A049-CADD593B7080}" type="presParOf" srcId="{477C2E5C-5686-8B47-BD47-257DE53DAFE0}" destId="{F5EDEB05-D31A-8948-BF9B-F4E3B3F63027}" srcOrd="0" destOrd="0" presId="urn:microsoft.com/office/officeart/2008/layout/LinedList"/>
    <dgm:cxn modelId="{8B777BD2-420C-C244-AE63-DFA3B706AC23}" type="presParOf" srcId="{477C2E5C-5686-8B47-BD47-257DE53DAFE0}" destId="{F934FEFC-0AC5-7049-9AEA-2DD92B2B5B03}" srcOrd="1" destOrd="0" presId="urn:microsoft.com/office/officeart/2008/layout/LinedList"/>
    <dgm:cxn modelId="{B8983C2D-574D-A84D-A35F-DAB18720190D}" type="presParOf" srcId="{86C750F2-27D6-F345-B073-049EBF3F8E08}" destId="{FCE37A52-E189-C243-9559-AC8388BBB48B}" srcOrd="6" destOrd="0" presId="urn:microsoft.com/office/officeart/2008/layout/LinedList"/>
    <dgm:cxn modelId="{5B945915-104D-6A4E-A881-5F62526C08F4}" type="presParOf" srcId="{86C750F2-27D6-F345-B073-049EBF3F8E08}" destId="{0DA6311C-E87A-C444-9A65-F8992C418C1C}" srcOrd="7" destOrd="0" presId="urn:microsoft.com/office/officeart/2008/layout/LinedList"/>
    <dgm:cxn modelId="{533F7AD0-7418-7F40-8092-418822966D83}" type="presParOf" srcId="{0DA6311C-E87A-C444-9A65-F8992C418C1C}" destId="{CFA02990-712C-024A-B148-C5DBA3FEFD61}" srcOrd="0" destOrd="0" presId="urn:microsoft.com/office/officeart/2008/layout/LinedList"/>
    <dgm:cxn modelId="{50ADD6F7-3844-3E4E-9703-1FE13BF1AC4C}" type="presParOf" srcId="{0DA6311C-E87A-C444-9A65-F8992C418C1C}" destId="{AEE702E9-275A-9542-A5AA-C87ABC211C1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8B87986-D724-1645-A327-AFAEE83F9AD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817E500C-BE89-A142-826E-474686112348}">
      <dgm:prSet phldrT="[文本]"/>
      <dgm:spPr/>
      <dgm:t>
        <a:bodyPr/>
        <a:lstStyle/>
        <a:p>
          <a:r>
            <a:rPr lang="zh-CN" altLang="en-US" dirty="0"/>
            <a:t>专业估价存在的基本前提</a:t>
          </a:r>
        </a:p>
      </dgm:t>
    </dgm:pt>
    <dgm:pt modelId="{CED8A4E2-D0D2-8647-B39E-AB6E9A0A3F70}" type="parTrans" cxnId="{71C50584-CD6B-584E-9687-844C50EDB625}">
      <dgm:prSet/>
      <dgm:spPr/>
      <dgm:t>
        <a:bodyPr/>
        <a:lstStyle/>
        <a:p>
          <a:endParaRPr lang="zh-CN" altLang="en-US"/>
        </a:p>
      </dgm:t>
    </dgm:pt>
    <dgm:pt modelId="{00E49AB5-2993-754E-9797-1DCA9B5D6422}" type="sibTrans" cxnId="{71C50584-CD6B-584E-9687-844C50EDB625}">
      <dgm:prSet/>
      <dgm:spPr/>
      <dgm:t>
        <a:bodyPr/>
        <a:lstStyle/>
        <a:p>
          <a:endParaRPr lang="zh-CN" altLang="en-US"/>
        </a:p>
      </dgm:t>
    </dgm:pt>
    <dgm:pt modelId="{E53283B0-BA1D-F745-AC35-77FE42C1B463}">
      <dgm:prSet phldrT="[文本]"/>
      <dgm:spPr/>
      <dgm:t>
        <a:bodyPr/>
        <a:lstStyle/>
        <a:p>
          <a:r>
            <a:rPr lang="zh-CN" altLang="en-US" dirty="0"/>
            <a:t>房地产需要专业估价服务</a:t>
          </a:r>
        </a:p>
      </dgm:t>
    </dgm:pt>
    <dgm:pt modelId="{4AA9E9BA-C0CB-FD4D-9B94-5C4C1FDD69E6}" type="parTrans" cxnId="{C5D37994-A3D6-344A-98B1-94114BCEEB9A}">
      <dgm:prSet/>
      <dgm:spPr/>
      <dgm:t>
        <a:bodyPr/>
        <a:lstStyle/>
        <a:p>
          <a:endParaRPr lang="zh-CN" altLang="en-US"/>
        </a:p>
      </dgm:t>
    </dgm:pt>
    <dgm:pt modelId="{132BD6EF-D113-AC47-9126-A856CC3C137A}" type="sibTrans" cxnId="{C5D37994-A3D6-344A-98B1-94114BCEEB9A}">
      <dgm:prSet/>
      <dgm:spPr/>
      <dgm:t>
        <a:bodyPr/>
        <a:lstStyle/>
        <a:p>
          <a:endParaRPr lang="zh-CN" altLang="en-US"/>
        </a:p>
      </dgm:t>
    </dgm:pt>
    <dgm:pt modelId="{A33AEEDD-F5FC-A54F-BD21-5FAEBEFAF16D}">
      <dgm:prSet phldrT="[文本]"/>
      <dgm:spPr/>
      <dgm:t>
        <a:bodyPr/>
        <a:lstStyle/>
        <a:p>
          <a:r>
            <a:rPr lang="zh-CN" altLang="en-US" dirty="0"/>
            <a:t>房地产估价是估价行业的主体</a:t>
          </a:r>
        </a:p>
      </dgm:t>
    </dgm:pt>
    <dgm:pt modelId="{171D1223-1BE6-0F4E-90C7-8F442326239B}" type="parTrans" cxnId="{104BF501-263A-6B4D-BA97-4B697692F1D2}">
      <dgm:prSet/>
      <dgm:spPr/>
      <dgm:t>
        <a:bodyPr/>
        <a:lstStyle/>
        <a:p>
          <a:endParaRPr lang="zh-CN" altLang="en-US"/>
        </a:p>
      </dgm:t>
    </dgm:pt>
    <dgm:pt modelId="{52276124-B2A3-6F4E-A0D4-A62C15691DE0}" type="sibTrans" cxnId="{104BF501-263A-6B4D-BA97-4B697692F1D2}">
      <dgm:prSet/>
      <dgm:spPr/>
      <dgm:t>
        <a:bodyPr/>
        <a:lstStyle/>
        <a:p>
          <a:endParaRPr lang="zh-CN" altLang="en-US"/>
        </a:p>
      </dgm:t>
    </dgm:pt>
    <dgm:pt modelId="{8BCA9936-69C9-E449-8314-C540DAD3B471}" type="pres">
      <dgm:prSet presAssocID="{18B87986-D724-1645-A327-AFAEE83F9AD1}" presName="linear" presStyleCnt="0">
        <dgm:presLayoutVars>
          <dgm:dir/>
          <dgm:animLvl val="lvl"/>
          <dgm:resizeHandles val="exact"/>
        </dgm:presLayoutVars>
      </dgm:prSet>
      <dgm:spPr/>
    </dgm:pt>
    <dgm:pt modelId="{1ED629AE-A165-304E-8DCF-B7D83C49680D}" type="pres">
      <dgm:prSet presAssocID="{817E500C-BE89-A142-826E-474686112348}" presName="parentLin" presStyleCnt="0"/>
      <dgm:spPr/>
    </dgm:pt>
    <dgm:pt modelId="{4EB4F884-2518-8B4B-8159-5294C016783E}" type="pres">
      <dgm:prSet presAssocID="{817E500C-BE89-A142-826E-474686112348}" presName="parentLeftMargin" presStyleLbl="node1" presStyleIdx="0" presStyleCnt="3"/>
      <dgm:spPr/>
    </dgm:pt>
    <dgm:pt modelId="{7D4A0373-44E3-0247-9DC7-224FD5C54649}" type="pres">
      <dgm:prSet presAssocID="{817E500C-BE89-A142-826E-474686112348}" presName="parentText" presStyleLbl="node1" presStyleIdx="0" presStyleCnt="3">
        <dgm:presLayoutVars>
          <dgm:chMax val="0"/>
          <dgm:bulletEnabled val="1"/>
        </dgm:presLayoutVars>
      </dgm:prSet>
      <dgm:spPr/>
    </dgm:pt>
    <dgm:pt modelId="{D414EB0E-B27F-D945-8CCF-7F820B7A4EAD}" type="pres">
      <dgm:prSet presAssocID="{817E500C-BE89-A142-826E-474686112348}" presName="negativeSpace" presStyleCnt="0"/>
      <dgm:spPr/>
    </dgm:pt>
    <dgm:pt modelId="{BB1B3C6F-E428-3645-9779-B763C8FC7125}" type="pres">
      <dgm:prSet presAssocID="{817E500C-BE89-A142-826E-474686112348}" presName="childText" presStyleLbl="conFgAcc1" presStyleIdx="0" presStyleCnt="3">
        <dgm:presLayoutVars>
          <dgm:bulletEnabled val="1"/>
        </dgm:presLayoutVars>
      </dgm:prSet>
      <dgm:spPr/>
    </dgm:pt>
    <dgm:pt modelId="{F7443614-F807-FF40-8759-EBFD3920F883}" type="pres">
      <dgm:prSet presAssocID="{00E49AB5-2993-754E-9797-1DCA9B5D6422}" presName="spaceBetweenRectangles" presStyleCnt="0"/>
      <dgm:spPr/>
    </dgm:pt>
    <dgm:pt modelId="{8E01F653-0469-1940-AFEC-166B4FC22FF3}" type="pres">
      <dgm:prSet presAssocID="{E53283B0-BA1D-F745-AC35-77FE42C1B463}" presName="parentLin" presStyleCnt="0"/>
      <dgm:spPr/>
    </dgm:pt>
    <dgm:pt modelId="{5FACA5BC-7B74-684A-9B35-B5B0B752885F}" type="pres">
      <dgm:prSet presAssocID="{E53283B0-BA1D-F745-AC35-77FE42C1B463}" presName="parentLeftMargin" presStyleLbl="node1" presStyleIdx="0" presStyleCnt="3"/>
      <dgm:spPr/>
    </dgm:pt>
    <dgm:pt modelId="{E49C567C-B20C-064C-B308-04AC3454C7D7}" type="pres">
      <dgm:prSet presAssocID="{E53283B0-BA1D-F745-AC35-77FE42C1B463}" presName="parentText" presStyleLbl="node1" presStyleIdx="1" presStyleCnt="3">
        <dgm:presLayoutVars>
          <dgm:chMax val="0"/>
          <dgm:bulletEnabled val="1"/>
        </dgm:presLayoutVars>
      </dgm:prSet>
      <dgm:spPr/>
    </dgm:pt>
    <dgm:pt modelId="{B4C8A0AB-7B9F-4947-BEA4-DD7840BFA1DC}" type="pres">
      <dgm:prSet presAssocID="{E53283B0-BA1D-F745-AC35-77FE42C1B463}" presName="negativeSpace" presStyleCnt="0"/>
      <dgm:spPr/>
    </dgm:pt>
    <dgm:pt modelId="{F67D40BF-EFE4-8E4E-A66E-5ABAFD432E00}" type="pres">
      <dgm:prSet presAssocID="{E53283B0-BA1D-F745-AC35-77FE42C1B463}" presName="childText" presStyleLbl="conFgAcc1" presStyleIdx="1" presStyleCnt="3">
        <dgm:presLayoutVars>
          <dgm:bulletEnabled val="1"/>
        </dgm:presLayoutVars>
      </dgm:prSet>
      <dgm:spPr/>
    </dgm:pt>
    <dgm:pt modelId="{30FBF3DB-1BAE-1B4A-97B1-44B13009A984}" type="pres">
      <dgm:prSet presAssocID="{132BD6EF-D113-AC47-9126-A856CC3C137A}" presName="spaceBetweenRectangles" presStyleCnt="0"/>
      <dgm:spPr/>
    </dgm:pt>
    <dgm:pt modelId="{690D7EC5-1184-4146-8D01-90932A588673}" type="pres">
      <dgm:prSet presAssocID="{A33AEEDD-F5FC-A54F-BD21-5FAEBEFAF16D}" presName="parentLin" presStyleCnt="0"/>
      <dgm:spPr/>
    </dgm:pt>
    <dgm:pt modelId="{516B02E0-7F6A-864A-9206-3F0829305127}" type="pres">
      <dgm:prSet presAssocID="{A33AEEDD-F5FC-A54F-BD21-5FAEBEFAF16D}" presName="parentLeftMargin" presStyleLbl="node1" presStyleIdx="1" presStyleCnt="3"/>
      <dgm:spPr/>
    </dgm:pt>
    <dgm:pt modelId="{7D0350CC-9341-804D-B90D-36F60028C8DB}" type="pres">
      <dgm:prSet presAssocID="{A33AEEDD-F5FC-A54F-BD21-5FAEBEFAF16D}" presName="parentText" presStyleLbl="node1" presStyleIdx="2" presStyleCnt="3">
        <dgm:presLayoutVars>
          <dgm:chMax val="0"/>
          <dgm:bulletEnabled val="1"/>
        </dgm:presLayoutVars>
      </dgm:prSet>
      <dgm:spPr/>
    </dgm:pt>
    <dgm:pt modelId="{588BC0D7-4B86-B74F-85DD-32771F8F043C}" type="pres">
      <dgm:prSet presAssocID="{A33AEEDD-F5FC-A54F-BD21-5FAEBEFAF16D}" presName="negativeSpace" presStyleCnt="0"/>
      <dgm:spPr/>
    </dgm:pt>
    <dgm:pt modelId="{A9C69FDC-F032-FA4A-BE81-A79CC35F59C3}" type="pres">
      <dgm:prSet presAssocID="{A33AEEDD-F5FC-A54F-BD21-5FAEBEFAF16D}" presName="childText" presStyleLbl="conFgAcc1" presStyleIdx="2" presStyleCnt="3">
        <dgm:presLayoutVars>
          <dgm:bulletEnabled val="1"/>
        </dgm:presLayoutVars>
      </dgm:prSet>
      <dgm:spPr/>
    </dgm:pt>
  </dgm:ptLst>
  <dgm:cxnLst>
    <dgm:cxn modelId="{54912A01-8A72-E842-80F7-DDBDEE0BA5ED}" type="presOf" srcId="{817E500C-BE89-A142-826E-474686112348}" destId="{7D4A0373-44E3-0247-9DC7-224FD5C54649}" srcOrd="1" destOrd="0" presId="urn:microsoft.com/office/officeart/2005/8/layout/list1"/>
    <dgm:cxn modelId="{104BF501-263A-6B4D-BA97-4B697692F1D2}" srcId="{18B87986-D724-1645-A327-AFAEE83F9AD1}" destId="{A33AEEDD-F5FC-A54F-BD21-5FAEBEFAF16D}" srcOrd="2" destOrd="0" parTransId="{171D1223-1BE6-0F4E-90C7-8F442326239B}" sibTransId="{52276124-B2A3-6F4E-A0D4-A62C15691DE0}"/>
    <dgm:cxn modelId="{756B004F-C778-254A-B364-318287D0F017}" type="presOf" srcId="{E53283B0-BA1D-F745-AC35-77FE42C1B463}" destId="{5FACA5BC-7B74-684A-9B35-B5B0B752885F}" srcOrd="0" destOrd="0" presId="urn:microsoft.com/office/officeart/2005/8/layout/list1"/>
    <dgm:cxn modelId="{6D786754-6DC7-904A-BEFC-0CD54BD8CA44}" type="presOf" srcId="{18B87986-D724-1645-A327-AFAEE83F9AD1}" destId="{8BCA9936-69C9-E449-8314-C540DAD3B471}" srcOrd="0" destOrd="0" presId="urn:microsoft.com/office/officeart/2005/8/layout/list1"/>
    <dgm:cxn modelId="{4703E35F-021C-B84C-B354-38E204C696AC}" type="presOf" srcId="{A33AEEDD-F5FC-A54F-BD21-5FAEBEFAF16D}" destId="{516B02E0-7F6A-864A-9206-3F0829305127}" srcOrd="0" destOrd="0" presId="urn:microsoft.com/office/officeart/2005/8/layout/list1"/>
    <dgm:cxn modelId="{B383CA68-3041-8448-9FD7-BAC1A002BDD7}" type="presOf" srcId="{E53283B0-BA1D-F745-AC35-77FE42C1B463}" destId="{E49C567C-B20C-064C-B308-04AC3454C7D7}" srcOrd="1" destOrd="0" presId="urn:microsoft.com/office/officeart/2005/8/layout/list1"/>
    <dgm:cxn modelId="{E765AF70-D45F-1040-8466-7BF3A54A5308}" type="presOf" srcId="{817E500C-BE89-A142-826E-474686112348}" destId="{4EB4F884-2518-8B4B-8159-5294C016783E}" srcOrd="0" destOrd="0" presId="urn:microsoft.com/office/officeart/2005/8/layout/list1"/>
    <dgm:cxn modelId="{DC0D3F73-ADF8-D34F-B77C-9D221D69B066}" type="presOf" srcId="{A33AEEDD-F5FC-A54F-BD21-5FAEBEFAF16D}" destId="{7D0350CC-9341-804D-B90D-36F60028C8DB}" srcOrd="1" destOrd="0" presId="urn:microsoft.com/office/officeart/2005/8/layout/list1"/>
    <dgm:cxn modelId="{71C50584-CD6B-584E-9687-844C50EDB625}" srcId="{18B87986-D724-1645-A327-AFAEE83F9AD1}" destId="{817E500C-BE89-A142-826E-474686112348}" srcOrd="0" destOrd="0" parTransId="{CED8A4E2-D0D2-8647-B39E-AB6E9A0A3F70}" sibTransId="{00E49AB5-2993-754E-9797-1DCA9B5D6422}"/>
    <dgm:cxn modelId="{C5D37994-A3D6-344A-98B1-94114BCEEB9A}" srcId="{18B87986-D724-1645-A327-AFAEE83F9AD1}" destId="{E53283B0-BA1D-F745-AC35-77FE42C1B463}" srcOrd="1" destOrd="0" parTransId="{4AA9E9BA-C0CB-FD4D-9B94-5C4C1FDD69E6}" sibTransId="{132BD6EF-D113-AC47-9126-A856CC3C137A}"/>
    <dgm:cxn modelId="{39FCA2BE-77F7-BA41-9A10-434B37538136}" type="presParOf" srcId="{8BCA9936-69C9-E449-8314-C540DAD3B471}" destId="{1ED629AE-A165-304E-8DCF-B7D83C49680D}" srcOrd="0" destOrd="0" presId="urn:microsoft.com/office/officeart/2005/8/layout/list1"/>
    <dgm:cxn modelId="{11BE3BDF-B640-E141-8D76-C727DAA8B4DF}" type="presParOf" srcId="{1ED629AE-A165-304E-8DCF-B7D83C49680D}" destId="{4EB4F884-2518-8B4B-8159-5294C016783E}" srcOrd="0" destOrd="0" presId="urn:microsoft.com/office/officeart/2005/8/layout/list1"/>
    <dgm:cxn modelId="{0BC05EC5-71BF-1D4D-9076-C5E785060ECB}" type="presParOf" srcId="{1ED629AE-A165-304E-8DCF-B7D83C49680D}" destId="{7D4A0373-44E3-0247-9DC7-224FD5C54649}" srcOrd="1" destOrd="0" presId="urn:microsoft.com/office/officeart/2005/8/layout/list1"/>
    <dgm:cxn modelId="{4693BBBB-91DE-3540-BDD5-A464C10E037B}" type="presParOf" srcId="{8BCA9936-69C9-E449-8314-C540DAD3B471}" destId="{D414EB0E-B27F-D945-8CCF-7F820B7A4EAD}" srcOrd="1" destOrd="0" presId="urn:microsoft.com/office/officeart/2005/8/layout/list1"/>
    <dgm:cxn modelId="{F1CFA6DD-EF33-9E45-91F7-04D8AD9240A3}" type="presParOf" srcId="{8BCA9936-69C9-E449-8314-C540DAD3B471}" destId="{BB1B3C6F-E428-3645-9779-B763C8FC7125}" srcOrd="2" destOrd="0" presId="urn:microsoft.com/office/officeart/2005/8/layout/list1"/>
    <dgm:cxn modelId="{73A8E8A4-FB41-9B41-96F8-E4B13D5E9206}" type="presParOf" srcId="{8BCA9936-69C9-E449-8314-C540DAD3B471}" destId="{F7443614-F807-FF40-8759-EBFD3920F883}" srcOrd="3" destOrd="0" presId="urn:microsoft.com/office/officeart/2005/8/layout/list1"/>
    <dgm:cxn modelId="{7257D92D-75D9-854F-A4F8-9469D6DD900E}" type="presParOf" srcId="{8BCA9936-69C9-E449-8314-C540DAD3B471}" destId="{8E01F653-0469-1940-AFEC-166B4FC22FF3}" srcOrd="4" destOrd="0" presId="urn:microsoft.com/office/officeart/2005/8/layout/list1"/>
    <dgm:cxn modelId="{3D3F552A-5DB8-CC42-8235-3C08D14A2B82}" type="presParOf" srcId="{8E01F653-0469-1940-AFEC-166B4FC22FF3}" destId="{5FACA5BC-7B74-684A-9B35-B5B0B752885F}" srcOrd="0" destOrd="0" presId="urn:microsoft.com/office/officeart/2005/8/layout/list1"/>
    <dgm:cxn modelId="{780E39C8-307A-9B42-827F-1DDCB30B85C8}" type="presParOf" srcId="{8E01F653-0469-1940-AFEC-166B4FC22FF3}" destId="{E49C567C-B20C-064C-B308-04AC3454C7D7}" srcOrd="1" destOrd="0" presId="urn:microsoft.com/office/officeart/2005/8/layout/list1"/>
    <dgm:cxn modelId="{58C30301-4E91-4D4F-B891-FEFA6B0557D5}" type="presParOf" srcId="{8BCA9936-69C9-E449-8314-C540DAD3B471}" destId="{B4C8A0AB-7B9F-4947-BEA4-DD7840BFA1DC}" srcOrd="5" destOrd="0" presId="urn:microsoft.com/office/officeart/2005/8/layout/list1"/>
    <dgm:cxn modelId="{20AB433D-B28B-9B4D-89E8-1FAF0C102286}" type="presParOf" srcId="{8BCA9936-69C9-E449-8314-C540DAD3B471}" destId="{F67D40BF-EFE4-8E4E-A66E-5ABAFD432E00}" srcOrd="6" destOrd="0" presId="urn:microsoft.com/office/officeart/2005/8/layout/list1"/>
    <dgm:cxn modelId="{0F7ADAB8-E7C9-9F49-A239-6DA1F06F5339}" type="presParOf" srcId="{8BCA9936-69C9-E449-8314-C540DAD3B471}" destId="{30FBF3DB-1BAE-1B4A-97B1-44B13009A984}" srcOrd="7" destOrd="0" presId="urn:microsoft.com/office/officeart/2005/8/layout/list1"/>
    <dgm:cxn modelId="{5F2B8144-E4E7-C24F-96A7-FB96D742164A}" type="presParOf" srcId="{8BCA9936-69C9-E449-8314-C540DAD3B471}" destId="{690D7EC5-1184-4146-8D01-90932A588673}" srcOrd="8" destOrd="0" presId="urn:microsoft.com/office/officeart/2005/8/layout/list1"/>
    <dgm:cxn modelId="{5D899710-9739-B047-8F28-FB6F03F98908}" type="presParOf" srcId="{690D7EC5-1184-4146-8D01-90932A588673}" destId="{516B02E0-7F6A-864A-9206-3F0829305127}" srcOrd="0" destOrd="0" presId="urn:microsoft.com/office/officeart/2005/8/layout/list1"/>
    <dgm:cxn modelId="{5DACB50D-1D9C-C040-81BF-1E75F1C7E9D2}" type="presParOf" srcId="{690D7EC5-1184-4146-8D01-90932A588673}" destId="{7D0350CC-9341-804D-B90D-36F60028C8DB}" srcOrd="1" destOrd="0" presId="urn:microsoft.com/office/officeart/2005/8/layout/list1"/>
    <dgm:cxn modelId="{B98D9AFF-9DE7-5740-92AD-E09E5DBC3130}" type="presParOf" srcId="{8BCA9936-69C9-E449-8314-C540DAD3B471}" destId="{588BC0D7-4B86-B74F-85DD-32771F8F043C}" srcOrd="9" destOrd="0" presId="urn:microsoft.com/office/officeart/2005/8/layout/list1"/>
    <dgm:cxn modelId="{5953256E-B066-D940-ACBD-D0FA14DF4106}" type="presParOf" srcId="{8BCA9936-69C9-E449-8314-C540DAD3B471}" destId="{A9C69FDC-F032-FA4A-BE81-A79CC35F59C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669A094-5410-4F48-B57D-10F6DAFF15A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zh-CN" altLang="en-US"/>
        </a:p>
      </dgm:t>
    </dgm:pt>
    <dgm:pt modelId="{2707492B-49E9-B64B-9BBB-BA33D4B6A0E6}">
      <dgm:prSet phldrT="[文本]"/>
      <dgm:spPr/>
      <dgm:t>
        <a:bodyPr/>
        <a:lstStyle/>
        <a:p>
          <a:r>
            <a:rPr lang="zh-CN" altLang="en-US" dirty="0"/>
            <a:t>一、专业估价与非专业估价的本质区别</a:t>
          </a:r>
        </a:p>
      </dgm:t>
    </dgm:pt>
    <dgm:pt modelId="{6CF061BE-912C-E24B-8F1D-BEB7F0FACD37}" type="parTrans" cxnId="{13A570F5-7EFF-7242-9ED8-10D08C2531D3}">
      <dgm:prSet/>
      <dgm:spPr/>
      <dgm:t>
        <a:bodyPr/>
        <a:lstStyle/>
        <a:p>
          <a:endParaRPr lang="zh-CN" altLang="en-US"/>
        </a:p>
      </dgm:t>
    </dgm:pt>
    <dgm:pt modelId="{D2DD2B18-867D-3A4A-A9F3-4EE13B564209}" type="sibTrans" cxnId="{13A570F5-7EFF-7242-9ED8-10D08C2531D3}">
      <dgm:prSet/>
      <dgm:spPr/>
      <dgm:t>
        <a:bodyPr/>
        <a:lstStyle/>
        <a:p>
          <a:endParaRPr lang="zh-CN" altLang="en-US"/>
        </a:p>
      </dgm:t>
    </dgm:pt>
    <dgm:pt modelId="{35C9201A-B028-4B46-94E4-67ECCBE497FD}">
      <dgm:prSet phldrT="[文本]"/>
      <dgm:spPr/>
      <dgm:t>
        <a:bodyPr/>
        <a:lstStyle/>
        <a:p>
          <a:r>
            <a:rPr lang="zh-CN" altLang="en-US" dirty="0"/>
            <a:t>二、房地产估价与房地产评估的异同</a:t>
          </a:r>
        </a:p>
      </dgm:t>
    </dgm:pt>
    <dgm:pt modelId="{84AB6B28-5E3D-364A-A34D-0952C19EFE1B}" type="parTrans" cxnId="{FAD8F425-6FE9-F34E-9631-2CD65745E9EC}">
      <dgm:prSet/>
      <dgm:spPr/>
      <dgm:t>
        <a:bodyPr/>
        <a:lstStyle/>
        <a:p>
          <a:endParaRPr lang="zh-CN" altLang="en-US"/>
        </a:p>
      </dgm:t>
    </dgm:pt>
    <dgm:pt modelId="{F6883C06-C62F-3F46-9114-C4DF17EEED43}" type="sibTrans" cxnId="{FAD8F425-6FE9-F34E-9631-2CD65745E9EC}">
      <dgm:prSet/>
      <dgm:spPr/>
      <dgm:t>
        <a:bodyPr/>
        <a:lstStyle/>
        <a:p>
          <a:endParaRPr lang="zh-CN" altLang="en-US"/>
        </a:p>
      </dgm:t>
    </dgm:pt>
    <dgm:pt modelId="{B0106C53-7D99-AE48-9F6E-17BD856ECA33}">
      <dgm:prSet phldrT="[文本]"/>
      <dgm:spPr/>
      <dgm:t>
        <a:bodyPr/>
        <a:lstStyle/>
        <a:p>
          <a:r>
            <a:rPr lang="zh-CN" altLang="en-US" dirty="0"/>
            <a:t>三、鉴证性估价与咨询性估价的区别</a:t>
          </a:r>
        </a:p>
      </dgm:t>
    </dgm:pt>
    <dgm:pt modelId="{E32C137D-A264-B048-BE57-65858B548AA4}" type="parTrans" cxnId="{5251D1B6-6E49-544C-9E60-536374B32B81}">
      <dgm:prSet/>
      <dgm:spPr/>
      <dgm:t>
        <a:bodyPr/>
        <a:lstStyle/>
        <a:p>
          <a:endParaRPr lang="zh-CN" altLang="en-US"/>
        </a:p>
      </dgm:t>
    </dgm:pt>
    <dgm:pt modelId="{FF9534C5-0CBC-0342-8CC8-D15B3F7179EB}" type="sibTrans" cxnId="{5251D1B6-6E49-544C-9E60-536374B32B81}">
      <dgm:prSet/>
      <dgm:spPr/>
      <dgm:t>
        <a:bodyPr/>
        <a:lstStyle/>
        <a:p>
          <a:endParaRPr lang="zh-CN" altLang="en-US"/>
        </a:p>
      </dgm:t>
    </dgm:pt>
    <dgm:pt modelId="{2C094BB6-CAEC-0942-8E46-E0490EA13195}">
      <dgm:prSet/>
      <dgm:spPr/>
      <dgm:t>
        <a:bodyPr/>
        <a:lstStyle/>
        <a:p>
          <a:r>
            <a:rPr lang="zh-CN" altLang="en-US" dirty="0"/>
            <a:t>四、估价业务与相关业务的划分</a:t>
          </a:r>
        </a:p>
      </dgm:t>
    </dgm:pt>
    <dgm:pt modelId="{5EA63E62-F49C-4349-8A5B-A6DFDCBE5A86}" type="parTrans" cxnId="{0C8CB1FD-2F32-F148-87A0-175116E83A75}">
      <dgm:prSet/>
      <dgm:spPr/>
      <dgm:t>
        <a:bodyPr/>
        <a:lstStyle/>
        <a:p>
          <a:endParaRPr lang="zh-CN" altLang="en-US"/>
        </a:p>
      </dgm:t>
    </dgm:pt>
    <dgm:pt modelId="{ACCE04D5-0181-C140-BDF3-A0C1E1B28FDA}" type="sibTrans" cxnId="{0C8CB1FD-2F32-F148-87A0-175116E83A75}">
      <dgm:prSet/>
      <dgm:spPr/>
      <dgm:t>
        <a:bodyPr/>
        <a:lstStyle/>
        <a:p>
          <a:endParaRPr lang="zh-CN" altLang="en-US"/>
        </a:p>
      </dgm:t>
    </dgm:pt>
    <dgm:pt modelId="{69250470-200F-0A47-B118-93F49F38B46F}">
      <dgm:prSet/>
      <dgm:spPr/>
      <dgm:t>
        <a:bodyPr/>
        <a:lstStyle/>
        <a:p>
          <a:r>
            <a:rPr lang="zh-CN" altLang="en-US" dirty="0"/>
            <a:t>五、对房地产估价的进一步认识</a:t>
          </a:r>
        </a:p>
      </dgm:t>
    </dgm:pt>
    <dgm:pt modelId="{F8B69ABC-5648-954E-A52C-AC3A2C44819C}" type="parTrans" cxnId="{8391DB09-9D7E-2848-8F3B-B43DD892F251}">
      <dgm:prSet/>
      <dgm:spPr/>
      <dgm:t>
        <a:bodyPr/>
        <a:lstStyle/>
        <a:p>
          <a:endParaRPr lang="zh-CN" altLang="en-US"/>
        </a:p>
      </dgm:t>
    </dgm:pt>
    <dgm:pt modelId="{49A390D5-9068-3449-98EE-5CB0AC5659E9}" type="sibTrans" cxnId="{8391DB09-9D7E-2848-8F3B-B43DD892F251}">
      <dgm:prSet/>
      <dgm:spPr/>
      <dgm:t>
        <a:bodyPr/>
        <a:lstStyle/>
        <a:p>
          <a:endParaRPr lang="zh-CN" altLang="en-US"/>
        </a:p>
      </dgm:t>
    </dgm:pt>
    <dgm:pt modelId="{6537CB56-C761-2F4D-ADC8-E3528111C5FD}" type="pres">
      <dgm:prSet presAssocID="{9669A094-5410-4F48-B57D-10F6DAFF15A0}" presName="vert0" presStyleCnt="0">
        <dgm:presLayoutVars>
          <dgm:dir/>
          <dgm:animOne val="branch"/>
          <dgm:animLvl val="lvl"/>
        </dgm:presLayoutVars>
      </dgm:prSet>
      <dgm:spPr/>
    </dgm:pt>
    <dgm:pt modelId="{8CEB8ED5-398F-5C4D-A0FC-4749636D0C79}" type="pres">
      <dgm:prSet presAssocID="{2707492B-49E9-B64B-9BBB-BA33D4B6A0E6}" presName="thickLine" presStyleLbl="alignNode1" presStyleIdx="0" presStyleCnt="5"/>
      <dgm:spPr/>
    </dgm:pt>
    <dgm:pt modelId="{DEC4EF4B-40A9-B040-A694-5AE33BABF4F9}" type="pres">
      <dgm:prSet presAssocID="{2707492B-49E9-B64B-9BBB-BA33D4B6A0E6}" presName="horz1" presStyleCnt="0"/>
      <dgm:spPr/>
    </dgm:pt>
    <dgm:pt modelId="{5A8070BA-AA78-0E42-AFFF-6DB616C80072}" type="pres">
      <dgm:prSet presAssocID="{2707492B-49E9-B64B-9BBB-BA33D4B6A0E6}" presName="tx1" presStyleLbl="revTx" presStyleIdx="0" presStyleCnt="5"/>
      <dgm:spPr/>
    </dgm:pt>
    <dgm:pt modelId="{D3BA36F9-EDDB-944A-9126-DA94E9725289}" type="pres">
      <dgm:prSet presAssocID="{2707492B-49E9-B64B-9BBB-BA33D4B6A0E6}" presName="vert1" presStyleCnt="0"/>
      <dgm:spPr/>
    </dgm:pt>
    <dgm:pt modelId="{F4A94A57-01FF-DC4C-B673-0D024C0FE248}" type="pres">
      <dgm:prSet presAssocID="{35C9201A-B028-4B46-94E4-67ECCBE497FD}" presName="thickLine" presStyleLbl="alignNode1" presStyleIdx="1" presStyleCnt="5"/>
      <dgm:spPr/>
    </dgm:pt>
    <dgm:pt modelId="{FA27C93A-7900-8D4A-86F4-71822D9A0FA0}" type="pres">
      <dgm:prSet presAssocID="{35C9201A-B028-4B46-94E4-67ECCBE497FD}" presName="horz1" presStyleCnt="0"/>
      <dgm:spPr/>
    </dgm:pt>
    <dgm:pt modelId="{31BAF85C-8003-3E41-B605-A771A89EDEFC}" type="pres">
      <dgm:prSet presAssocID="{35C9201A-B028-4B46-94E4-67ECCBE497FD}" presName="tx1" presStyleLbl="revTx" presStyleIdx="1" presStyleCnt="5"/>
      <dgm:spPr/>
    </dgm:pt>
    <dgm:pt modelId="{A98BA3D3-F5D4-5A44-92A2-B13AE8A02D9C}" type="pres">
      <dgm:prSet presAssocID="{35C9201A-B028-4B46-94E4-67ECCBE497FD}" presName="vert1" presStyleCnt="0"/>
      <dgm:spPr/>
    </dgm:pt>
    <dgm:pt modelId="{1A4B816A-2078-FF48-9AE6-A46F8739C108}" type="pres">
      <dgm:prSet presAssocID="{B0106C53-7D99-AE48-9F6E-17BD856ECA33}" presName="thickLine" presStyleLbl="alignNode1" presStyleIdx="2" presStyleCnt="5"/>
      <dgm:spPr/>
    </dgm:pt>
    <dgm:pt modelId="{5F3F2CB4-D545-DF41-9B0B-FB266B677597}" type="pres">
      <dgm:prSet presAssocID="{B0106C53-7D99-AE48-9F6E-17BD856ECA33}" presName="horz1" presStyleCnt="0"/>
      <dgm:spPr/>
    </dgm:pt>
    <dgm:pt modelId="{F9BFF21C-4C65-7D4D-8BF1-F5905738793C}" type="pres">
      <dgm:prSet presAssocID="{B0106C53-7D99-AE48-9F6E-17BD856ECA33}" presName="tx1" presStyleLbl="revTx" presStyleIdx="2" presStyleCnt="5"/>
      <dgm:spPr/>
    </dgm:pt>
    <dgm:pt modelId="{6CCA2087-6FB8-5544-BEBD-BEA2AC6ED5EB}" type="pres">
      <dgm:prSet presAssocID="{B0106C53-7D99-AE48-9F6E-17BD856ECA33}" presName="vert1" presStyleCnt="0"/>
      <dgm:spPr/>
    </dgm:pt>
    <dgm:pt modelId="{05D43BCD-AB88-6748-9A23-3533860460FE}" type="pres">
      <dgm:prSet presAssocID="{2C094BB6-CAEC-0942-8E46-E0490EA13195}" presName="thickLine" presStyleLbl="alignNode1" presStyleIdx="3" presStyleCnt="5"/>
      <dgm:spPr/>
    </dgm:pt>
    <dgm:pt modelId="{EBEBF21D-F1E7-7648-A700-46BDCE63DC74}" type="pres">
      <dgm:prSet presAssocID="{2C094BB6-CAEC-0942-8E46-E0490EA13195}" presName="horz1" presStyleCnt="0"/>
      <dgm:spPr/>
    </dgm:pt>
    <dgm:pt modelId="{C7E4F1F1-4653-004B-A15E-6A8275B433B4}" type="pres">
      <dgm:prSet presAssocID="{2C094BB6-CAEC-0942-8E46-E0490EA13195}" presName="tx1" presStyleLbl="revTx" presStyleIdx="3" presStyleCnt="5"/>
      <dgm:spPr/>
    </dgm:pt>
    <dgm:pt modelId="{8F4158C5-3357-4A47-80B3-C913913240C2}" type="pres">
      <dgm:prSet presAssocID="{2C094BB6-CAEC-0942-8E46-E0490EA13195}" presName="vert1" presStyleCnt="0"/>
      <dgm:spPr/>
    </dgm:pt>
    <dgm:pt modelId="{F095B691-900C-2A4C-9A2A-3350D14611E5}" type="pres">
      <dgm:prSet presAssocID="{69250470-200F-0A47-B118-93F49F38B46F}" presName="thickLine" presStyleLbl="alignNode1" presStyleIdx="4" presStyleCnt="5"/>
      <dgm:spPr/>
    </dgm:pt>
    <dgm:pt modelId="{C1A4F42E-04DE-AC47-983A-6B28ADB0C7A8}" type="pres">
      <dgm:prSet presAssocID="{69250470-200F-0A47-B118-93F49F38B46F}" presName="horz1" presStyleCnt="0"/>
      <dgm:spPr/>
    </dgm:pt>
    <dgm:pt modelId="{6C3B3D5D-15FF-DB45-9ACE-B68339417193}" type="pres">
      <dgm:prSet presAssocID="{69250470-200F-0A47-B118-93F49F38B46F}" presName="tx1" presStyleLbl="revTx" presStyleIdx="4" presStyleCnt="5"/>
      <dgm:spPr/>
    </dgm:pt>
    <dgm:pt modelId="{B1515DB6-E7EB-C247-8B82-EE8466E74371}" type="pres">
      <dgm:prSet presAssocID="{69250470-200F-0A47-B118-93F49F38B46F}" presName="vert1" presStyleCnt="0"/>
      <dgm:spPr/>
    </dgm:pt>
  </dgm:ptLst>
  <dgm:cxnLst>
    <dgm:cxn modelId="{8391DB09-9D7E-2848-8F3B-B43DD892F251}" srcId="{9669A094-5410-4F48-B57D-10F6DAFF15A0}" destId="{69250470-200F-0A47-B118-93F49F38B46F}" srcOrd="4" destOrd="0" parTransId="{F8B69ABC-5648-954E-A52C-AC3A2C44819C}" sibTransId="{49A390D5-9068-3449-98EE-5CB0AC5659E9}"/>
    <dgm:cxn modelId="{6C20D210-2256-474F-8EA5-02FE0092678F}" type="presOf" srcId="{69250470-200F-0A47-B118-93F49F38B46F}" destId="{6C3B3D5D-15FF-DB45-9ACE-B68339417193}" srcOrd="0" destOrd="0" presId="urn:microsoft.com/office/officeart/2008/layout/LinedList"/>
    <dgm:cxn modelId="{AB41FE20-8ACE-784D-88A7-51A4A18E55C3}" type="presOf" srcId="{9669A094-5410-4F48-B57D-10F6DAFF15A0}" destId="{6537CB56-C761-2F4D-ADC8-E3528111C5FD}" srcOrd="0" destOrd="0" presId="urn:microsoft.com/office/officeart/2008/layout/LinedList"/>
    <dgm:cxn modelId="{FAD8F425-6FE9-F34E-9631-2CD65745E9EC}" srcId="{9669A094-5410-4F48-B57D-10F6DAFF15A0}" destId="{35C9201A-B028-4B46-94E4-67ECCBE497FD}" srcOrd="1" destOrd="0" parTransId="{84AB6B28-5E3D-364A-A34D-0952C19EFE1B}" sibTransId="{F6883C06-C62F-3F46-9114-C4DF17EEED43}"/>
    <dgm:cxn modelId="{9D6FB943-38AD-FE47-9A2F-A8539855FBAA}" type="presOf" srcId="{35C9201A-B028-4B46-94E4-67ECCBE497FD}" destId="{31BAF85C-8003-3E41-B605-A771A89EDEFC}" srcOrd="0" destOrd="0" presId="urn:microsoft.com/office/officeart/2008/layout/LinedList"/>
    <dgm:cxn modelId="{88442A91-91A8-D84F-8011-8E4459305CAB}" type="presOf" srcId="{2707492B-49E9-B64B-9BBB-BA33D4B6A0E6}" destId="{5A8070BA-AA78-0E42-AFFF-6DB616C80072}" srcOrd="0" destOrd="0" presId="urn:microsoft.com/office/officeart/2008/layout/LinedList"/>
    <dgm:cxn modelId="{55744597-112D-924E-9855-67DB695EC7CE}" type="presOf" srcId="{2C094BB6-CAEC-0942-8E46-E0490EA13195}" destId="{C7E4F1F1-4653-004B-A15E-6A8275B433B4}" srcOrd="0" destOrd="0" presId="urn:microsoft.com/office/officeart/2008/layout/LinedList"/>
    <dgm:cxn modelId="{5251D1B6-6E49-544C-9E60-536374B32B81}" srcId="{9669A094-5410-4F48-B57D-10F6DAFF15A0}" destId="{B0106C53-7D99-AE48-9F6E-17BD856ECA33}" srcOrd="2" destOrd="0" parTransId="{E32C137D-A264-B048-BE57-65858B548AA4}" sibTransId="{FF9534C5-0CBC-0342-8CC8-D15B3F7179EB}"/>
    <dgm:cxn modelId="{13A570F5-7EFF-7242-9ED8-10D08C2531D3}" srcId="{9669A094-5410-4F48-B57D-10F6DAFF15A0}" destId="{2707492B-49E9-B64B-9BBB-BA33D4B6A0E6}" srcOrd="0" destOrd="0" parTransId="{6CF061BE-912C-E24B-8F1D-BEB7F0FACD37}" sibTransId="{D2DD2B18-867D-3A4A-A9F3-4EE13B564209}"/>
    <dgm:cxn modelId="{01D75EFC-D6C7-494D-B578-69D082424A03}" type="presOf" srcId="{B0106C53-7D99-AE48-9F6E-17BD856ECA33}" destId="{F9BFF21C-4C65-7D4D-8BF1-F5905738793C}" srcOrd="0" destOrd="0" presId="urn:microsoft.com/office/officeart/2008/layout/LinedList"/>
    <dgm:cxn modelId="{0C8CB1FD-2F32-F148-87A0-175116E83A75}" srcId="{9669A094-5410-4F48-B57D-10F6DAFF15A0}" destId="{2C094BB6-CAEC-0942-8E46-E0490EA13195}" srcOrd="3" destOrd="0" parTransId="{5EA63E62-F49C-4349-8A5B-A6DFDCBE5A86}" sibTransId="{ACCE04D5-0181-C140-BDF3-A0C1E1B28FDA}"/>
    <dgm:cxn modelId="{E86CB15B-D138-8B46-8C24-54250C98DF7D}" type="presParOf" srcId="{6537CB56-C761-2F4D-ADC8-E3528111C5FD}" destId="{8CEB8ED5-398F-5C4D-A0FC-4749636D0C79}" srcOrd="0" destOrd="0" presId="urn:microsoft.com/office/officeart/2008/layout/LinedList"/>
    <dgm:cxn modelId="{CD84CD5D-4BA9-0841-967B-1B2386DA8B71}" type="presParOf" srcId="{6537CB56-C761-2F4D-ADC8-E3528111C5FD}" destId="{DEC4EF4B-40A9-B040-A694-5AE33BABF4F9}" srcOrd="1" destOrd="0" presId="urn:microsoft.com/office/officeart/2008/layout/LinedList"/>
    <dgm:cxn modelId="{F05A9CB8-A256-414C-BBD4-E9DAA36BD313}" type="presParOf" srcId="{DEC4EF4B-40A9-B040-A694-5AE33BABF4F9}" destId="{5A8070BA-AA78-0E42-AFFF-6DB616C80072}" srcOrd="0" destOrd="0" presId="urn:microsoft.com/office/officeart/2008/layout/LinedList"/>
    <dgm:cxn modelId="{CD8CC6AA-3496-1648-8059-E671B73C9B63}" type="presParOf" srcId="{DEC4EF4B-40A9-B040-A694-5AE33BABF4F9}" destId="{D3BA36F9-EDDB-944A-9126-DA94E9725289}" srcOrd="1" destOrd="0" presId="urn:microsoft.com/office/officeart/2008/layout/LinedList"/>
    <dgm:cxn modelId="{FDA69DBB-FC19-F540-93CA-0A266DEE4F50}" type="presParOf" srcId="{6537CB56-C761-2F4D-ADC8-E3528111C5FD}" destId="{F4A94A57-01FF-DC4C-B673-0D024C0FE248}" srcOrd="2" destOrd="0" presId="urn:microsoft.com/office/officeart/2008/layout/LinedList"/>
    <dgm:cxn modelId="{13FFA168-73E7-2944-ADF5-D35363FC9E4B}" type="presParOf" srcId="{6537CB56-C761-2F4D-ADC8-E3528111C5FD}" destId="{FA27C93A-7900-8D4A-86F4-71822D9A0FA0}" srcOrd="3" destOrd="0" presId="urn:microsoft.com/office/officeart/2008/layout/LinedList"/>
    <dgm:cxn modelId="{36AEAB85-7D76-EE48-975E-9EBFB4C84D55}" type="presParOf" srcId="{FA27C93A-7900-8D4A-86F4-71822D9A0FA0}" destId="{31BAF85C-8003-3E41-B605-A771A89EDEFC}" srcOrd="0" destOrd="0" presId="urn:microsoft.com/office/officeart/2008/layout/LinedList"/>
    <dgm:cxn modelId="{150127EC-A762-4D41-A745-C4CFED1D937B}" type="presParOf" srcId="{FA27C93A-7900-8D4A-86F4-71822D9A0FA0}" destId="{A98BA3D3-F5D4-5A44-92A2-B13AE8A02D9C}" srcOrd="1" destOrd="0" presId="urn:microsoft.com/office/officeart/2008/layout/LinedList"/>
    <dgm:cxn modelId="{4451D940-F92F-BA46-992F-BCB94BB28F34}" type="presParOf" srcId="{6537CB56-C761-2F4D-ADC8-E3528111C5FD}" destId="{1A4B816A-2078-FF48-9AE6-A46F8739C108}" srcOrd="4" destOrd="0" presId="urn:microsoft.com/office/officeart/2008/layout/LinedList"/>
    <dgm:cxn modelId="{A4C00DB5-5211-FD46-8F81-E90B4CB0505A}" type="presParOf" srcId="{6537CB56-C761-2F4D-ADC8-E3528111C5FD}" destId="{5F3F2CB4-D545-DF41-9B0B-FB266B677597}" srcOrd="5" destOrd="0" presId="urn:microsoft.com/office/officeart/2008/layout/LinedList"/>
    <dgm:cxn modelId="{5F2DC6FA-D9F1-384A-8A40-39EE59797E23}" type="presParOf" srcId="{5F3F2CB4-D545-DF41-9B0B-FB266B677597}" destId="{F9BFF21C-4C65-7D4D-8BF1-F5905738793C}" srcOrd="0" destOrd="0" presId="urn:microsoft.com/office/officeart/2008/layout/LinedList"/>
    <dgm:cxn modelId="{574B9505-4F4C-BD4C-AE44-42CCB020C2B4}" type="presParOf" srcId="{5F3F2CB4-D545-DF41-9B0B-FB266B677597}" destId="{6CCA2087-6FB8-5544-BEBD-BEA2AC6ED5EB}" srcOrd="1" destOrd="0" presId="urn:microsoft.com/office/officeart/2008/layout/LinedList"/>
    <dgm:cxn modelId="{58E96271-68E0-0C44-902E-B00F87C4114F}" type="presParOf" srcId="{6537CB56-C761-2F4D-ADC8-E3528111C5FD}" destId="{05D43BCD-AB88-6748-9A23-3533860460FE}" srcOrd="6" destOrd="0" presId="urn:microsoft.com/office/officeart/2008/layout/LinedList"/>
    <dgm:cxn modelId="{A3A010DF-773F-8940-8DDB-D5B39C46B88D}" type="presParOf" srcId="{6537CB56-C761-2F4D-ADC8-E3528111C5FD}" destId="{EBEBF21D-F1E7-7648-A700-46BDCE63DC74}" srcOrd="7" destOrd="0" presId="urn:microsoft.com/office/officeart/2008/layout/LinedList"/>
    <dgm:cxn modelId="{6342D851-EA75-8844-9A91-E5CBA354CF40}" type="presParOf" srcId="{EBEBF21D-F1E7-7648-A700-46BDCE63DC74}" destId="{C7E4F1F1-4653-004B-A15E-6A8275B433B4}" srcOrd="0" destOrd="0" presId="urn:microsoft.com/office/officeart/2008/layout/LinedList"/>
    <dgm:cxn modelId="{4EACE29B-1AD0-A94F-B2A0-0F02FF24D7C7}" type="presParOf" srcId="{EBEBF21D-F1E7-7648-A700-46BDCE63DC74}" destId="{8F4158C5-3357-4A47-80B3-C913913240C2}" srcOrd="1" destOrd="0" presId="urn:microsoft.com/office/officeart/2008/layout/LinedList"/>
    <dgm:cxn modelId="{D6DE033A-C0E7-3B4F-B9EF-99F9EB09043E}" type="presParOf" srcId="{6537CB56-C761-2F4D-ADC8-E3528111C5FD}" destId="{F095B691-900C-2A4C-9A2A-3350D14611E5}" srcOrd="8" destOrd="0" presId="urn:microsoft.com/office/officeart/2008/layout/LinedList"/>
    <dgm:cxn modelId="{FAE5340C-12EB-CB4D-9EBD-5C4384C14EB8}" type="presParOf" srcId="{6537CB56-C761-2F4D-ADC8-E3528111C5FD}" destId="{C1A4F42E-04DE-AC47-983A-6B28ADB0C7A8}" srcOrd="9" destOrd="0" presId="urn:microsoft.com/office/officeart/2008/layout/LinedList"/>
    <dgm:cxn modelId="{A63E77C6-836B-2348-A328-376DBE875AE7}" type="presParOf" srcId="{C1A4F42E-04DE-AC47-983A-6B28ADB0C7A8}" destId="{6C3B3D5D-15FF-DB45-9ACE-B68339417193}" srcOrd="0" destOrd="0" presId="urn:microsoft.com/office/officeart/2008/layout/LinedList"/>
    <dgm:cxn modelId="{FDF639F5-CE5F-A544-8F09-36D4293F7176}" type="presParOf" srcId="{C1A4F42E-04DE-AC47-983A-6B28ADB0C7A8}" destId="{B1515DB6-E7EB-C247-8B82-EE8466E7437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E540A8A-6E3F-3A4F-991A-23C5C472161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5844A2B4-BC10-B44F-946A-945B3834CAFB}">
      <dgm:prSet phldrT="[文本]"/>
      <dgm:spPr/>
      <dgm:t>
        <a:bodyPr/>
        <a:lstStyle/>
        <a:p>
          <a:r>
            <a:rPr lang="zh-CN" altLang="en-US" dirty="0"/>
            <a:t>专业估价人员和专业估价机构从事</a:t>
          </a:r>
        </a:p>
      </dgm:t>
    </dgm:pt>
    <dgm:pt modelId="{1B0FFFE3-16E5-1D42-A4A1-C6A55B523754}" type="parTrans" cxnId="{D5A0D4BF-AC8A-F840-93DB-B679CF5D920F}">
      <dgm:prSet/>
      <dgm:spPr/>
      <dgm:t>
        <a:bodyPr/>
        <a:lstStyle/>
        <a:p>
          <a:endParaRPr lang="zh-CN" altLang="en-US"/>
        </a:p>
      </dgm:t>
    </dgm:pt>
    <dgm:pt modelId="{1E9B95DE-D3A1-7C45-BA3F-307793A5120A}" type="sibTrans" cxnId="{D5A0D4BF-AC8A-F840-93DB-B679CF5D920F}">
      <dgm:prSet/>
      <dgm:spPr/>
      <dgm:t>
        <a:bodyPr/>
        <a:lstStyle/>
        <a:p>
          <a:endParaRPr lang="zh-CN" altLang="en-US"/>
        </a:p>
      </dgm:t>
    </dgm:pt>
    <dgm:pt modelId="{C8066A62-0E84-0442-9133-F912172AFFD1}">
      <dgm:prSet phldrT="[文本]"/>
      <dgm:spPr/>
      <dgm:t>
        <a:bodyPr/>
        <a:lstStyle/>
        <a:p>
          <a:r>
            <a:rPr lang="zh-CN" altLang="en-US" dirty="0"/>
            <a:t>提供的是专业意见</a:t>
          </a:r>
        </a:p>
      </dgm:t>
    </dgm:pt>
    <dgm:pt modelId="{C2F42381-50AA-8944-A93C-A756145D7506}" type="parTrans" cxnId="{1ECA642D-5D25-C14B-9C42-D0FFDB7AFFB2}">
      <dgm:prSet/>
      <dgm:spPr/>
      <dgm:t>
        <a:bodyPr/>
        <a:lstStyle/>
        <a:p>
          <a:endParaRPr lang="zh-CN" altLang="en-US"/>
        </a:p>
      </dgm:t>
    </dgm:pt>
    <dgm:pt modelId="{90514539-E29A-0543-A676-9566217D2B33}" type="sibTrans" cxnId="{1ECA642D-5D25-C14B-9C42-D0FFDB7AFFB2}">
      <dgm:prSet/>
      <dgm:spPr/>
      <dgm:t>
        <a:bodyPr/>
        <a:lstStyle/>
        <a:p>
          <a:endParaRPr lang="zh-CN" altLang="en-US"/>
        </a:p>
      </dgm:t>
    </dgm:pt>
    <dgm:pt modelId="{4B29305A-89EC-A54C-99D2-AB6AD8D8890E}">
      <dgm:prSet phldrT="[文本]"/>
      <dgm:spPr/>
      <dgm:t>
        <a:bodyPr/>
        <a:lstStyle/>
        <a:p>
          <a:r>
            <a:rPr lang="zh-CN" altLang="en-US" dirty="0"/>
            <a:t>估价结果具有公信力</a:t>
          </a:r>
        </a:p>
      </dgm:t>
    </dgm:pt>
    <dgm:pt modelId="{FA4D2C09-4FCE-4D44-A5A9-3FFBFF30D82B}" type="parTrans" cxnId="{28573C94-4C5C-074D-96F2-6979650FD86B}">
      <dgm:prSet/>
      <dgm:spPr/>
      <dgm:t>
        <a:bodyPr/>
        <a:lstStyle/>
        <a:p>
          <a:endParaRPr lang="zh-CN" altLang="en-US"/>
        </a:p>
      </dgm:t>
    </dgm:pt>
    <dgm:pt modelId="{59BC0CF7-2EF1-1C4C-8DF1-E527FABB89AC}" type="sibTrans" cxnId="{28573C94-4C5C-074D-96F2-6979650FD86B}">
      <dgm:prSet/>
      <dgm:spPr/>
      <dgm:t>
        <a:bodyPr/>
        <a:lstStyle/>
        <a:p>
          <a:endParaRPr lang="zh-CN" altLang="en-US"/>
        </a:p>
      </dgm:t>
    </dgm:pt>
    <dgm:pt modelId="{CFD01A11-CA1E-754B-8729-2505FB6CC9A4}">
      <dgm:prSet phldrT="[文本]"/>
      <dgm:spPr/>
      <dgm:t>
        <a:bodyPr/>
        <a:lstStyle/>
        <a:p>
          <a:r>
            <a:rPr lang="zh-CN" altLang="en-US" dirty="0"/>
            <a:t>要依法承担相关责任</a:t>
          </a:r>
        </a:p>
      </dgm:t>
    </dgm:pt>
    <dgm:pt modelId="{24792515-4EA0-9447-888B-3D733609DC51}" type="parTrans" cxnId="{19BE9DD2-D647-7341-9205-65F403AFDD2A}">
      <dgm:prSet/>
      <dgm:spPr/>
    </dgm:pt>
    <dgm:pt modelId="{55E0F748-0732-C24F-88FD-A06424B3A8F5}" type="sibTrans" cxnId="{19BE9DD2-D647-7341-9205-65F403AFDD2A}">
      <dgm:prSet/>
      <dgm:spPr/>
    </dgm:pt>
    <dgm:pt modelId="{388AF92D-2EC8-CC49-8F18-88CD3ADBE0E2}">
      <dgm:prSet phldrT="[文本]"/>
      <dgm:spPr/>
      <dgm:t>
        <a:bodyPr/>
        <a:lstStyle/>
        <a:p>
          <a:r>
            <a:rPr lang="zh-CN" altLang="en-US" dirty="0"/>
            <a:t>实行有偿服务</a:t>
          </a:r>
        </a:p>
      </dgm:t>
    </dgm:pt>
    <dgm:pt modelId="{CC6A2622-61F8-7449-BDEC-1DF00EAAF17F}" type="parTrans" cxnId="{8BD49D20-E90A-084A-9165-DC867AA03B83}">
      <dgm:prSet/>
      <dgm:spPr/>
    </dgm:pt>
    <dgm:pt modelId="{8B540E9A-88AA-4541-B822-C6DB2EC3D04F}" type="sibTrans" cxnId="{8BD49D20-E90A-084A-9165-DC867AA03B83}">
      <dgm:prSet/>
      <dgm:spPr/>
    </dgm:pt>
    <dgm:pt modelId="{F9745859-52AF-3B41-BF3F-9FFC6737FB47}" type="pres">
      <dgm:prSet presAssocID="{3E540A8A-6E3F-3A4F-991A-23C5C4721613}" presName="vert0" presStyleCnt="0">
        <dgm:presLayoutVars>
          <dgm:dir/>
          <dgm:animOne val="branch"/>
          <dgm:animLvl val="lvl"/>
        </dgm:presLayoutVars>
      </dgm:prSet>
      <dgm:spPr/>
    </dgm:pt>
    <dgm:pt modelId="{7D709B33-FFD0-F243-8955-B3A6DCCCB1F1}" type="pres">
      <dgm:prSet presAssocID="{5844A2B4-BC10-B44F-946A-945B3834CAFB}" presName="thickLine" presStyleLbl="alignNode1" presStyleIdx="0" presStyleCnt="5"/>
      <dgm:spPr/>
    </dgm:pt>
    <dgm:pt modelId="{F310C674-4F62-8343-8F47-12D13B0E0E9D}" type="pres">
      <dgm:prSet presAssocID="{5844A2B4-BC10-B44F-946A-945B3834CAFB}" presName="horz1" presStyleCnt="0"/>
      <dgm:spPr/>
    </dgm:pt>
    <dgm:pt modelId="{96558D02-5996-0C4E-936B-8C088FC8F27E}" type="pres">
      <dgm:prSet presAssocID="{5844A2B4-BC10-B44F-946A-945B3834CAFB}" presName="tx1" presStyleLbl="revTx" presStyleIdx="0" presStyleCnt="5"/>
      <dgm:spPr/>
    </dgm:pt>
    <dgm:pt modelId="{5CE3AA46-EEAD-174C-A89A-4ACF7BA62416}" type="pres">
      <dgm:prSet presAssocID="{5844A2B4-BC10-B44F-946A-945B3834CAFB}" presName="vert1" presStyleCnt="0"/>
      <dgm:spPr/>
    </dgm:pt>
    <dgm:pt modelId="{AE47033C-E06A-A44D-8626-BD72AFB6B300}" type="pres">
      <dgm:prSet presAssocID="{C8066A62-0E84-0442-9133-F912172AFFD1}" presName="thickLine" presStyleLbl="alignNode1" presStyleIdx="1" presStyleCnt="5"/>
      <dgm:spPr/>
    </dgm:pt>
    <dgm:pt modelId="{02F1B1C2-C6E3-C447-BD07-4BF4A17A7064}" type="pres">
      <dgm:prSet presAssocID="{C8066A62-0E84-0442-9133-F912172AFFD1}" presName="horz1" presStyleCnt="0"/>
      <dgm:spPr/>
    </dgm:pt>
    <dgm:pt modelId="{56C01A7D-D7FF-1C4D-9CF5-98425D67043A}" type="pres">
      <dgm:prSet presAssocID="{C8066A62-0E84-0442-9133-F912172AFFD1}" presName="tx1" presStyleLbl="revTx" presStyleIdx="1" presStyleCnt="5"/>
      <dgm:spPr/>
    </dgm:pt>
    <dgm:pt modelId="{1CBBE98A-AE47-9B40-8C64-B3D353D1298D}" type="pres">
      <dgm:prSet presAssocID="{C8066A62-0E84-0442-9133-F912172AFFD1}" presName="vert1" presStyleCnt="0"/>
      <dgm:spPr/>
    </dgm:pt>
    <dgm:pt modelId="{A6FFD234-5B98-8946-894B-07BACC45B13E}" type="pres">
      <dgm:prSet presAssocID="{4B29305A-89EC-A54C-99D2-AB6AD8D8890E}" presName="thickLine" presStyleLbl="alignNode1" presStyleIdx="2" presStyleCnt="5"/>
      <dgm:spPr/>
    </dgm:pt>
    <dgm:pt modelId="{DAD59F24-9E67-CC48-A7F4-1F4497EABC8B}" type="pres">
      <dgm:prSet presAssocID="{4B29305A-89EC-A54C-99D2-AB6AD8D8890E}" presName="horz1" presStyleCnt="0"/>
      <dgm:spPr/>
    </dgm:pt>
    <dgm:pt modelId="{5F2B2521-B186-6847-B77C-45BD61B85D24}" type="pres">
      <dgm:prSet presAssocID="{4B29305A-89EC-A54C-99D2-AB6AD8D8890E}" presName="tx1" presStyleLbl="revTx" presStyleIdx="2" presStyleCnt="5"/>
      <dgm:spPr/>
    </dgm:pt>
    <dgm:pt modelId="{A18DE9AB-F187-1A48-A896-E64E26BECDCD}" type="pres">
      <dgm:prSet presAssocID="{4B29305A-89EC-A54C-99D2-AB6AD8D8890E}" presName="vert1" presStyleCnt="0"/>
      <dgm:spPr/>
    </dgm:pt>
    <dgm:pt modelId="{3D5D6664-D438-4F41-ACE3-E9B86E547976}" type="pres">
      <dgm:prSet presAssocID="{CFD01A11-CA1E-754B-8729-2505FB6CC9A4}" presName="thickLine" presStyleLbl="alignNode1" presStyleIdx="3" presStyleCnt="5"/>
      <dgm:spPr/>
    </dgm:pt>
    <dgm:pt modelId="{CEC3F857-1EDD-C742-92A0-443220ED18FD}" type="pres">
      <dgm:prSet presAssocID="{CFD01A11-CA1E-754B-8729-2505FB6CC9A4}" presName="horz1" presStyleCnt="0"/>
      <dgm:spPr/>
    </dgm:pt>
    <dgm:pt modelId="{DE4912E4-CF25-3848-B21B-4880909F418B}" type="pres">
      <dgm:prSet presAssocID="{CFD01A11-CA1E-754B-8729-2505FB6CC9A4}" presName="tx1" presStyleLbl="revTx" presStyleIdx="3" presStyleCnt="5"/>
      <dgm:spPr/>
    </dgm:pt>
    <dgm:pt modelId="{42826702-15A6-2B44-91DB-F82CDE9C8019}" type="pres">
      <dgm:prSet presAssocID="{CFD01A11-CA1E-754B-8729-2505FB6CC9A4}" presName="vert1" presStyleCnt="0"/>
      <dgm:spPr/>
    </dgm:pt>
    <dgm:pt modelId="{0D508F38-C846-2945-90C2-A792051A27F0}" type="pres">
      <dgm:prSet presAssocID="{388AF92D-2EC8-CC49-8F18-88CD3ADBE0E2}" presName="thickLine" presStyleLbl="alignNode1" presStyleIdx="4" presStyleCnt="5"/>
      <dgm:spPr/>
    </dgm:pt>
    <dgm:pt modelId="{FD1F0156-365B-0243-B891-F95F52936312}" type="pres">
      <dgm:prSet presAssocID="{388AF92D-2EC8-CC49-8F18-88CD3ADBE0E2}" presName="horz1" presStyleCnt="0"/>
      <dgm:spPr/>
    </dgm:pt>
    <dgm:pt modelId="{86F1866B-9C0F-9E4B-B28C-DF93545EA05F}" type="pres">
      <dgm:prSet presAssocID="{388AF92D-2EC8-CC49-8F18-88CD3ADBE0E2}" presName="tx1" presStyleLbl="revTx" presStyleIdx="4" presStyleCnt="5"/>
      <dgm:spPr/>
    </dgm:pt>
    <dgm:pt modelId="{7C87352A-AAB5-FE4A-BA1B-9992B0374D3C}" type="pres">
      <dgm:prSet presAssocID="{388AF92D-2EC8-CC49-8F18-88CD3ADBE0E2}" presName="vert1" presStyleCnt="0"/>
      <dgm:spPr/>
    </dgm:pt>
  </dgm:ptLst>
  <dgm:cxnLst>
    <dgm:cxn modelId="{7E0A8C0A-0B6E-EE4D-A702-7841ED79F948}" type="presOf" srcId="{5844A2B4-BC10-B44F-946A-945B3834CAFB}" destId="{96558D02-5996-0C4E-936B-8C088FC8F27E}" srcOrd="0" destOrd="0" presId="urn:microsoft.com/office/officeart/2008/layout/LinedList"/>
    <dgm:cxn modelId="{F30D3E14-5E75-B648-AB5D-7F79144FDB25}" type="presOf" srcId="{C8066A62-0E84-0442-9133-F912172AFFD1}" destId="{56C01A7D-D7FF-1C4D-9CF5-98425D67043A}" srcOrd="0" destOrd="0" presId="urn:microsoft.com/office/officeart/2008/layout/LinedList"/>
    <dgm:cxn modelId="{8BD49D20-E90A-084A-9165-DC867AA03B83}" srcId="{3E540A8A-6E3F-3A4F-991A-23C5C4721613}" destId="{388AF92D-2EC8-CC49-8F18-88CD3ADBE0E2}" srcOrd="4" destOrd="0" parTransId="{CC6A2622-61F8-7449-BDEC-1DF00EAAF17F}" sibTransId="{8B540E9A-88AA-4541-B822-C6DB2EC3D04F}"/>
    <dgm:cxn modelId="{4FE68923-DED6-D54F-A99C-444171DC3CA0}" type="presOf" srcId="{388AF92D-2EC8-CC49-8F18-88CD3ADBE0E2}" destId="{86F1866B-9C0F-9E4B-B28C-DF93545EA05F}" srcOrd="0" destOrd="0" presId="urn:microsoft.com/office/officeart/2008/layout/LinedList"/>
    <dgm:cxn modelId="{1ECA642D-5D25-C14B-9C42-D0FFDB7AFFB2}" srcId="{3E540A8A-6E3F-3A4F-991A-23C5C4721613}" destId="{C8066A62-0E84-0442-9133-F912172AFFD1}" srcOrd="1" destOrd="0" parTransId="{C2F42381-50AA-8944-A93C-A756145D7506}" sibTransId="{90514539-E29A-0543-A676-9566217D2B33}"/>
    <dgm:cxn modelId="{6AB0D25D-E135-E943-A72B-8C590DB1030B}" type="presOf" srcId="{4B29305A-89EC-A54C-99D2-AB6AD8D8890E}" destId="{5F2B2521-B186-6847-B77C-45BD61B85D24}" srcOrd="0" destOrd="0" presId="urn:microsoft.com/office/officeart/2008/layout/LinedList"/>
    <dgm:cxn modelId="{63C68692-66CE-584B-9A82-101BB8B63C7D}" type="presOf" srcId="{CFD01A11-CA1E-754B-8729-2505FB6CC9A4}" destId="{DE4912E4-CF25-3848-B21B-4880909F418B}" srcOrd="0" destOrd="0" presId="urn:microsoft.com/office/officeart/2008/layout/LinedList"/>
    <dgm:cxn modelId="{28573C94-4C5C-074D-96F2-6979650FD86B}" srcId="{3E540A8A-6E3F-3A4F-991A-23C5C4721613}" destId="{4B29305A-89EC-A54C-99D2-AB6AD8D8890E}" srcOrd="2" destOrd="0" parTransId="{FA4D2C09-4FCE-4D44-A5A9-3FFBFF30D82B}" sibTransId="{59BC0CF7-2EF1-1C4C-8DF1-E527FABB89AC}"/>
    <dgm:cxn modelId="{D5A0D4BF-AC8A-F840-93DB-B679CF5D920F}" srcId="{3E540A8A-6E3F-3A4F-991A-23C5C4721613}" destId="{5844A2B4-BC10-B44F-946A-945B3834CAFB}" srcOrd="0" destOrd="0" parTransId="{1B0FFFE3-16E5-1D42-A4A1-C6A55B523754}" sibTransId="{1E9B95DE-D3A1-7C45-BA3F-307793A5120A}"/>
    <dgm:cxn modelId="{19BE9DD2-D647-7341-9205-65F403AFDD2A}" srcId="{3E540A8A-6E3F-3A4F-991A-23C5C4721613}" destId="{CFD01A11-CA1E-754B-8729-2505FB6CC9A4}" srcOrd="3" destOrd="0" parTransId="{24792515-4EA0-9447-888B-3D733609DC51}" sibTransId="{55E0F748-0732-C24F-88FD-A06424B3A8F5}"/>
    <dgm:cxn modelId="{15E1A9F4-E38B-F742-89AE-216B55B4855E}" type="presOf" srcId="{3E540A8A-6E3F-3A4F-991A-23C5C4721613}" destId="{F9745859-52AF-3B41-BF3F-9FFC6737FB47}" srcOrd="0" destOrd="0" presId="urn:microsoft.com/office/officeart/2008/layout/LinedList"/>
    <dgm:cxn modelId="{8D2DAAC4-67E8-4C4E-A4F2-051FC772655D}" type="presParOf" srcId="{F9745859-52AF-3B41-BF3F-9FFC6737FB47}" destId="{7D709B33-FFD0-F243-8955-B3A6DCCCB1F1}" srcOrd="0" destOrd="0" presId="urn:microsoft.com/office/officeart/2008/layout/LinedList"/>
    <dgm:cxn modelId="{BF6FC3A2-01C6-3744-B18F-337059E28737}" type="presParOf" srcId="{F9745859-52AF-3B41-BF3F-9FFC6737FB47}" destId="{F310C674-4F62-8343-8F47-12D13B0E0E9D}" srcOrd="1" destOrd="0" presId="urn:microsoft.com/office/officeart/2008/layout/LinedList"/>
    <dgm:cxn modelId="{3274D353-9FEB-474E-8839-5962F979F7F5}" type="presParOf" srcId="{F310C674-4F62-8343-8F47-12D13B0E0E9D}" destId="{96558D02-5996-0C4E-936B-8C088FC8F27E}" srcOrd="0" destOrd="0" presId="urn:microsoft.com/office/officeart/2008/layout/LinedList"/>
    <dgm:cxn modelId="{364A8A9B-179B-8F44-9AD5-C9CD1E210134}" type="presParOf" srcId="{F310C674-4F62-8343-8F47-12D13B0E0E9D}" destId="{5CE3AA46-EEAD-174C-A89A-4ACF7BA62416}" srcOrd="1" destOrd="0" presId="urn:microsoft.com/office/officeart/2008/layout/LinedList"/>
    <dgm:cxn modelId="{F40B5DB6-5F9F-B447-ABF7-3428AC6B3891}" type="presParOf" srcId="{F9745859-52AF-3B41-BF3F-9FFC6737FB47}" destId="{AE47033C-E06A-A44D-8626-BD72AFB6B300}" srcOrd="2" destOrd="0" presId="urn:microsoft.com/office/officeart/2008/layout/LinedList"/>
    <dgm:cxn modelId="{D9586A2B-A96B-4F4B-B477-5078F0E417A9}" type="presParOf" srcId="{F9745859-52AF-3B41-BF3F-9FFC6737FB47}" destId="{02F1B1C2-C6E3-C447-BD07-4BF4A17A7064}" srcOrd="3" destOrd="0" presId="urn:microsoft.com/office/officeart/2008/layout/LinedList"/>
    <dgm:cxn modelId="{FFF676B6-313D-E045-8C95-F896417F4C3A}" type="presParOf" srcId="{02F1B1C2-C6E3-C447-BD07-4BF4A17A7064}" destId="{56C01A7D-D7FF-1C4D-9CF5-98425D67043A}" srcOrd="0" destOrd="0" presId="urn:microsoft.com/office/officeart/2008/layout/LinedList"/>
    <dgm:cxn modelId="{A42DA6F6-A9CA-464C-BD57-0C327B51EBCA}" type="presParOf" srcId="{02F1B1C2-C6E3-C447-BD07-4BF4A17A7064}" destId="{1CBBE98A-AE47-9B40-8C64-B3D353D1298D}" srcOrd="1" destOrd="0" presId="urn:microsoft.com/office/officeart/2008/layout/LinedList"/>
    <dgm:cxn modelId="{319AF72B-06BB-974A-827F-025E84B99605}" type="presParOf" srcId="{F9745859-52AF-3B41-BF3F-9FFC6737FB47}" destId="{A6FFD234-5B98-8946-894B-07BACC45B13E}" srcOrd="4" destOrd="0" presId="urn:microsoft.com/office/officeart/2008/layout/LinedList"/>
    <dgm:cxn modelId="{FB84F355-EE6B-D64B-BA32-A609D18E1A58}" type="presParOf" srcId="{F9745859-52AF-3B41-BF3F-9FFC6737FB47}" destId="{DAD59F24-9E67-CC48-A7F4-1F4497EABC8B}" srcOrd="5" destOrd="0" presId="urn:microsoft.com/office/officeart/2008/layout/LinedList"/>
    <dgm:cxn modelId="{CFD8104E-2C56-E54B-AAA8-D951044751AF}" type="presParOf" srcId="{DAD59F24-9E67-CC48-A7F4-1F4497EABC8B}" destId="{5F2B2521-B186-6847-B77C-45BD61B85D24}" srcOrd="0" destOrd="0" presId="urn:microsoft.com/office/officeart/2008/layout/LinedList"/>
    <dgm:cxn modelId="{1463CFBE-B59B-8B4E-8B0D-2452EDD359C6}" type="presParOf" srcId="{DAD59F24-9E67-CC48-A7F4-1F4497EABC8B}" destId="{A18DE9AB-F187-1A48-A896-E64E26BECDCD}" srcOrd="1" destOrd="0" presId="urn:microsoft.com/office/officeart/2008/layout/LinedList"/>
    <dgm:cxn modelId="{DD57A5A2-EB22-8D43-AE27-D163E24ECFC9}" type="presParOf" srcId="{F9745859-52AF-3B41-BF3F-9FFC6737FB47}" destId="{3D5D6664-D438-4F41-ACE3-E9B86E547976}" srcOrd="6" destOrd="0" presId="urn:microsoft.com/office/officeart/2008/layout/LinedList"/>
    <dgm:cxn modelId="{C7A3A647-FC99-F94A-BF5D-BB5BC6FB45C0}" type="presParOf" srcId="{F9745859-52AF-3B41-BF3F-9FFC6737FB47}" destId="{CEC3F857-1EDD-C742-92A0-443220ED18FD}" srcOrd="7" destOrd="0" presId="urn:microsoft.com/office/officeart/2008/layout/LinedList"/>
    <dgm:cxn modelId="{A39B568A-C5BE-3E45-B25F-A067AB392736}" type="presParOf" srcId="{CEC3F857-1EDD-C742-92A0-443220ED18FD}" destId="{DE4912E4-CF25-3848-B21B-4880909F418B}" srcOrd="0" destOrd="0" presId="urn:microsoft.com/office/officeart/2008/layout/LinedList"/>
    <dgm:cxn modelId="{B3CF0127-58C7-CC40-AB9D-10E8A4F89589}" type="presParOf" srcId="{CEC3F857-1EDD-C742-92A0-443220ED18FD}" destId="{42826702-15A6-2B44-91DB-F82CDE9C8019}" srcOrd="1" destOrd="0" presId="urn:microsoft.com/office/officeart/2008/layout/LinedList"/>
    <dgm:cxn modelId="{9F62B199-39FE-8344-A364-6C4B04D4B9E1}" type="presParOf" srcId="{F9745859-52AF-3B41-BF3F-9FFC6737FB47}" destId="{0D508F38-C846-2945-90C2-A792051A27F0}" srcOrd="8" destOrd="0" presId="urn:microsoft.com/office/officeart/2008/layout/LinedList"/>
    <dgm:cxn modelId="{DF4E8486-98F8-4F49-9E2F-B0AEAE2E17B2}" type="presParOf" srcId="{F9745859-52AF-3B41-BF3F-9FFC6737FB47}" destId="{FD1F0156-365B-0243-B891-F95F52936312}" srcOrd="9" destOrd="0" presId="urn:microsoft.com/office/officeart/2008/layout/LinedList"/>
    <dgm:cxn modelId="{9F87F4F0-862F-6B47-834A-E60993B29E46}" type="presParOf" srcId="{FD1F0156-365B-0243-B891-F95F52936312}" destId="{86F1866B-9C0F-9E4B-B28C-DF93545EA05F}" srcOrd="0" destOrd="0" presId="urn:microsoft.com/office/officeart/2008/layout/LinedList"/>
    <dgm:cxn modelId="{5F85AAFE-E338-BD40-8366-97B94BC4C5C5}" type="presParOf" srcId="{FD1F0156-365B-0243-B891-F95F52936312}" destId="{7C87352A-AAB5-FE4A-BA1B-9992B0374D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0F825-2353-BF42-8C99-141FB9D9DF3F}"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zh-CN" altLang="en-US"/>
        </a:p>
      </dgm:t>
    </dgm:pt>
    <dgm:pt modelId="{92432BA4-998C-834E-A51E-CD6F95535846}">
      <dgm:prSet phldrT="[文本]"/>
      <dgm:spPr/>
      <dgm:t>
        <a:bodyPr/>
        <a:lstStyle/>
        <a:p>
          <a:r>
            <a:rPr lang="zh-CN" altLang="en-US" dirty="0"/>
            <a:t>第一节 对房地产估价的基本认识</a:t>
          </a:r>
        </a:p>
      </dgm:t>
    </dgm:pt>
    <dgm:pt modelId="{0539BF7B-A78E-6C40-86EF-97BAD309576C}" type="parTrans" cxnId="{E5FB7B6F-BCDE-6C44-BC66-CE5736D85B0C}">
      <dgm:prSet/>
      <dgm:spPr/>
      <dgm:t>
        <a:bodyPr/>
        <a:lstStyle/>
        <a:p>
          <a:endParaRPr lang="zh-CN" altLang="en-US"/>
        </a:p>
      </dgm:t>
    </dgm:pt>
    <dgm:pt modelId="{84B6C687-629B-754B-8D6F-598629F4DB36}" type="sibTrans" cxnId="{E5FB7B6F-BCDE-6C44-BC66-CE5736D85B0C}">
      <dgm:prSet/>
      <dgm:spPr/>
      <dgm:t>
        <a:bodyPr/>
        <a:lstStyle/>
        <a:p>
          <a:endParaRPr lang="zh-CN" altLang="en-US"/>
        </a:p>
      </dgm:t>
    </dgm:pt>
    <dgm:pt modelId="{C60DA3B0-9D40-AB4F-9799-81E3392EABE0}">
      <dgm:prSet phldrT="[文本]"/>
      <dgm:spPr/>
      <dgm:t>
        <a:bodyPr/>
        <a:lstStyle/>
        <a:p>
          <a:r>
            <a:rPr lang="zh-CN" altLang="en-US" dirty="0"/>
            <a:t>第二节 对房地产估价的深入理解</a:t>
          </a:r>
        </a:p>
      </dgm:t>
    </dgm:pt>
    <dgm:pt modelId="{32E846BA-741F-F94D-A0CB-12B000846205}" type="parTrans" cxnId="{0720BD04-A050-4843-9DE9-40E87E946805}">
      <dgm:prSet/>
      <dgm:spPr/>
      <dgm:t>
        <a:bodyPr/>
        <a:lstStyle/>
        <a:p>
          <a:endParaRPr lang="zh-CN" altLang="en-US"/>
        </a:p>
      </dgm:t>
    </dgm:pt>
    <dgm:pt modelId="{F05FE6EF-43C0-064E-86E4-8D14C3818830}" type="sibTrans" cxnId="{0720BD04-A050-4843-9DE9-40E87E946805}">
      <dgm:prSet/>
      <dgm:spPr/>
      <dgm:t>
        <a:bodyPr/>
        <a:lstStyle/>
        <a:p>
          <a:endParaRPr lang="zh-CN" altLang="en-US"/>
        </a:p>
      </dgm:t>
    </dgm:pt>
    <dgm:pt modelId="{1F89E521-2E01-444C-A951-1C9A4ED08EBF}">
      <dgm:prSet phldrT="[文本]"/>
      <dgm:spPr/>
      <dgm:t>
        <a:bodyPr/>
        <a:lstStyle/>
        <a:p>
          <a:r>
            <a:rPr lang="zh-CN" altLang="en-US" dirty="0"/>
            <a:t>第三节 房地产估价职业道德</a:t>
          </a:r>
          <a:endParaRPr lang="en-US" altLang="zh-CN" dirty="0"/>
        </a:p>
      </dgm:t>
    </dgm:pt>
    <dgm:pt modelId="{8781209C-2CD3-FD4A-B9B2-EA2E505758D8}" type="parTrans" cxnId="{8468A182-57F8-3E40-B0EC-7C710AA61A32}">
      <dgm:prSet/>
      <dgm:spPr/>
      <dgm:t>
        <a:bodyPr/>
        <a:lstStyle/>
        <a:p>
          <a:endParaRPr lang="zh-CN" altLang="en-US"/>
        </a:p>
      </dgm:t>
    </dgm:pt>
    <dgm:pt modelId="{2F28D92A-DEBD-9546-88D0-E57541BD02FB}" type="sibTrans" cxnId="{8468A182-57F8-3E40-B0EC-7C710AA61A32}">
      <dgm:prSet/>
      <dgm:spPr/>
      <dgm:t>
        <a:bodyPr/>
        <a:lstStyle/>
        <a:p>
          <a:endParaRPr lang="zh-CN" altLang="en-US"/>
        </a:p>
      </dgm:t>
    </dgm:pt>
    <dgm:pt modelId="{E182A2EC-7017-AE40-B0EA-A7F4E6BBFFA6}">
      <dgm:prSet/>
      <dgm:spPr/>
      <dgm:t>
        <a:bodyPr/>
        <a:lstStyle/>
        <a:p>
          <a:r>
            <a:rPr lang="zh-CN" altLang="en-US" dirty="0"/>
            <a:t>第四节 我国房地产估价行业发展概况</a:t>
          </a:r>
        </a:p>
      </dgm:t>
    </dgm:pt>
    <dgm:pt modelId="{6D744767-E696-054A-9529-E51068D40B02}" type="parTrans" cxnId="{DF4E5AD3-C22A-1C40-9490-B327B496CB2A}">
      <dgm:prSet/>
      <dgm:spPr/>
      <dgm:t>
        <a:bodyPr/>
        <a:lstStyle/>
        <a:p>
          <a:endParaRPr lang="zh-CN" altLang="en-US"/>
        </a:p>
      </dgm:t>
    </dgm:pt>
    <dgm:pt modelId="{2F953995-697A-1748-AF3F-D8ED9D117037}" type="sibTrans" cxnId="{DF4E5AD3-C22A-1C40-9490-B327B496CB2A}">
      <dgm:prSet/>
      <dgm:spPr/>
      <dgm:t>
        <a:bodyPr/>
        <a:lstStyle/>
        <a:p>
          <a:endParaRPr lang="zh-CN" altLang="en-US"/>
        </a:p>
      </dgm:t>
    </dgm:pt>
    <dgm:pt modelId="{7ECBE949-C66C-8B4F-9D1F-79A2D1C3B38D}" type="pres">
      <dgm:prSet presAssocID="{6690F825-2353-BF42-8C99-141FB9D9DF3F}" presName="vert0" presStyleCnt="0">
        <dgm:presLayoutVars>
          <dgm:dir/>
          <dgm:animOne val="branch"/>
          <dgm:animLvl val="lvl"/>
        </dgm:presLayoutVars>
      </dgm:prSet>
      <dgm:spPr/>
    </dgm:pt>
    <dgm:pt modelId="{E0D75014-FDA8-A048-9018-07ED1424CCCE}" type="pres">
      <dgm:prSet presAssocID="{92432BA4-998C-834E-A51E-CD6F95535846}" presName="thickLine" presStyleLbl="alignNode1" presStyleIdx="0" presStyleCnt="4"/>
      <dgm:spPr/>
    </dgm:pt>
    <dgm:pt modelId="{43987CEE-B898-CF43-9F8D-A1DF99B853F0}" type="pres">
      <dgm:prSet presAssocID="{92432BA4-998C-834E-A51E-CD6F95535846}" presName="horz1" presStyleCnt="0"/>
      <dgm:spPr/>
    </dgm:pt>
    <dgm:pt modelId="{C0F2DFF7-350C-5D4C-B2D9-4BC0D7B96A04}" type="pres">
      <dgm:prSet presAssocID="{92432BA4-998C-834E-A51E-CD6F95535846}" presName="tx1" presStyleLbl="revTx" presStyleIdx="0" presStyleCnt="4"/>
      <dgm:spPr/>
    </dgm:pt>
    <dgm:pt modelId="{7A924B15-3416-4245-8624-746EF02D7960}" type="pres">
      <dgm:prSet presAssocID="{92432BA4-998C-834E-A51E-CD6F95535846}" presName="vert1" presStyleCnt="0"/>
      <dgm:spPr/>
    </dgm:pt>
    <dgm:pt modelId="{26681D23-567A-4B44-9FF1-60EEEF56C8AF}" type="pres">
      <dgm:prSet presAssocID="{C60DA3B0-9D40-AB4F-9799-81E3392EABE0}" presName="thickLine" presStyleLbl="alignNode1" presStyleIdx="1" presStyleCnt="4"/>
      <dgm:spPr/>
    </dgm:pt>
    <dgm:pt modelId="{B4F48E51-90E0-7D4E-B67E-67DB6B264B46}" type="pres">
      <dgm:prSet presAssocID="{C60DA3B0-9D40-AB4F-9799-81E3392EABE0}" presName="horz1" presStyleCnt="0"/>
      <dgm:spPr/>
    </dgm:pt>
    <dgm:pt modelId="{5A618F2A-96D5-2841-B682-FCC1633B18D1}" type="pres">
      <dgm:prSet presAssocID="{C60DA3B0-9D40-AB4F-9799-81E3392EABE0}" presName="tx1" presStyleLbl="revTx" presStyleIdx="1" presStyleCnt="4"/>
      <dgm:spPr/>
    </dgm:pt>
    <dgm:pt modelId="{A5CB79B0-F9B7-6844-85A0-A6FD2996C587}" type="pres">
      <dgm:prSet presAssocID="{C60DA3B0-9D40-AB4F-9799-81E3392EABE0}" presName="vert1" presStyleCnt="0"/>
      <dgm:spPr/>
    </dgm:pt>
    <dgm:pt modelId="{38684055-3D82-144C-9B6A-92FAB257558C}" type="pres">
      <dgm:prSet presAssocID="{1F89E521-2E01-444C-A951-1C9A4ED08EBF}" presName="thickLine" presStyleLbl="alignNode1" presStyleIdx="2" presStyleCnt="4"/>
      <dgm:spPr/>
    </dgm:pt>
    <dgm:pt modelId="{CB86EA0A-C06B-C14C-A60B-65C844464A2F}" type="pres">
      <dgm:prSet presAssocID="{1F89E521-2E01-444C-A951-1C9A4ED08EBF}" presName="horz1" presStyleCnt="0"/>
      <dgm:spPr/>
    </dgm:pt>
    <dgm:pt modelId="{8DE38897-F91C-814E-BAD3-4128E0354698}" type="pres">
      <dgm:prSet presAssocID="{1F89E521-2E01-444C-A951-1C9A4ED08EBF}" presName="tx1" presStyleLbl="revTx" presStyleIdx="2" presStyleCnt="4"/>
      <dgm:spPr/>
    </dgm:pt>
    <dgm:pt modelId="{D9A249AF-6753-DC4B-A06B-F045232122AA}" type="pres">
      <dgm:prSet presAssocID="{1F89E521-2E01-444C-A951-1C9A4ED08EBF}" presName="vert1" presStyleCnt="0"/>
      <dgm:spPr/>
    </dgm:pt>
    <dgm:pt modelId="{CA413700-1DC9-674F-A6EF-2DF8B0D11E0A}" type="pres">
      <dgm:prSet presAssocID="{E182A2EC-7017-AE40-B0EA-A7F4E6BBFFA6}" presName="thickLine" presStyleLbl="alignNode1" presStyleIdx="3" presStyleCnt="4"/>
      <dgm:spPr/>
    </dgm:pt>
    <dgm:pt modelId="{DAF6FAA7-8F2B-494D-A967-C35DEBAE055F}" type="pres">
      <dgm:prSet presAssocID="{E182A2EC-7017-AE40-B0EA-A7F4E6BBFFA6}" presName="horz1" presStyleCnt="0"/>
      <dgm:spPr/>
    </dgm:pt>
    <dgm:pt modelId="{F4FF475E-3632-F948-A2CE-46675C4DC356}" type="pres">
      <dgm:prSet presAssocID="{E182A2EC-7017-AE40-B0EA-A7F4E6BBFFA6}" presName="tx1" presStyleLbl="revTx" presStyleIdx="3" presStyleCnt="4"/>
      <dgm:spPr/>
    </dgm:pt>
    <dgm:pt modelId="{2B46A87B-2BFA-4242-B73C-527CE7F7E866}" type="pres">
      <dgm:prSet presAssocID="{E182A2EC-7017-AE40-B0EA-A7F4E6BBFFA6}" presName="vert1" presStyleCnt="0"/>
      <dgm:spPr/>
    </dgm:pt>
  </dgm:ptLst>
  <dgm:cxnLst>
    <dgm:cxn modelId="{0720BD04-A050-4843-9DE9-40E87E946805}" srcId="{6690F825-2353-BF42-8C99-141FB9D9DF3F}" destId="{C60DA3B0-9D40-AB4F-9799-81E3392EABE0}" srcOrd="1" destOrd="0" parTransId="{32E846BA-741F-F94D-A0CB-12B000846205}" sibTransId="{F05FE6EF-43C0-064E-86E4-8D14C3818830}"/>
    <dgm:cxn modelId="{F4944029-9E14-E547-AD5D-D037E6F32C88}" type="presOf" srcId="{6690F825-2353-BF42-8C99-141FB9D9DF3F}" destId="{7ECBE949-C66C-8B4F-9D1F-79A2D1C3B38D}" srcOrd="0" destOrd="0" presId="urn:microsoft.com/office/officeart/2008/layout/LinedList"/>
    <dgm:cxn modelId="{E5FB7B6F-BCDE-6C44-BC66-CE5736D85B0C}" srcId="{6690F825-2353-BF42-8C99-141FB9D9DF3F}" destId="{92432BA4-998C-834E-A51E-CD6F95535846}" srcOrd="0" destOrd="0" parTransId="{0539BF7B-A78E-6C40-86EF-97BAD309576C}" sibTransId="{84B6C687-629B-754B-8D6F-598629F4DB36}"/>
    <dgm:cxn modelId="{80680C80-D1B7-6148-BA4D-F4FED9F0AE0B}" type="presOf" srcId="{92432BA4-998C-834E-A51E-CD6F95535846}" destId="{C0F2DFF7-350C-5D4C-B2D9-4BC0D7B96A04}" srcOrd="0" destOrd="0" presId="urn:microsoft.com/office/officeart/2008/layout/LinedList"/>
    <dgm:cxn modelId="{8468A182-57F8-3E40-B0EC-7C710AA61A32}" srcId="{6690F825-2353-BF42-8C99-141FB9D9DF3F}" destId="{1F89E521-2E01-444C-A951-1C9A4ED08EBF}" srcOrd="2" destOrd="0" parTransId="{8781209C-2CD3-FD4A-B9B2-EA2E505758D8}" sibTransId="{2F28D92A-DEBD-9546-88D0-E57541BD02FB}"/>
    <dgm:cxn modelId="{94AB56A9-8BF8-7A44-9490-5458785F4C01}" type="presOf" srcId="{1F89E521-2E01-444C-A951-1C9A4ED08EBF}" destId="{8DE38897-F91C-814E-BAD3-4128E0354698}" srcOrd="0" destOrd="0" presId="urn:microsoft.com/office/officeart/2008/layout/LinedList"/>
    <dgm:cxn modelId="{085C09D1-1AFB-3045-92A8-817465C14683}" type="presOf" srcId="{E182A2EC-7017-AE40-B0EA-A7F4E6BBFFA6}" destId="{F4FF475E-3632-F948-A2CE-46675C4DC356}" srcOrd="0" destOrd="0" presId="urn:microsoft.com/office/officeart/2008/layout/LinedList"/>
    <dgm:cxn modelId="{DF4E5AD3-C22A-1C40-9490-B327B496CB2A}" srcId="{6690F825-2353-BF42-8C99-141FB9D9DF3F}" destId="{E182A2EC-7017-AE40-B0EA-A7F4E6BBFFA6}" srcOrd="3" destOrd="0" parTransId="{6D744767-E696-054A-9529-E51068D40B02}" sibTransId="{2F953995-697A-1748-AF3F-D8ED9D117037}"/>
    <dgm:cxn modelId="{19BA81F9-7BE2-074D-9310-E1E8CC10DBE6}" type="presOf" srcId="{C60DA3B0-9D40-AB4F-9799-81E3392EABE0}" destId="{5A618F2A-96D5-2841-B682-FCC1633B18D1}" srcOrd="0" destOrd="0" presId="urn:microsoft.com/office/officeart/2008/layout/LinedList"/>
    <dgm:cxn modelId="{9BC6B4E1-A944-8A41-A89D-70E137D33589}" type="presParOf" srcId="{7ECBE949-C66C-8B4F-9D1F-79A2D1C3B38D}" destId="{E0D75014-FDA8-A048-9018-07ED1424CCCE}" srcOrd="0" destOrd="0" presId="urn:microsoft.com/office/officeart/2008/layout/LinedList"/>
    <dgm:cxn modelId="{42085181-9417-5641-8132-E375BE82E97D}" type="presParOf" srcId="{7ECBE949-C66C-8B4F-9D1F-79A2D1C3B38D}" destId="{43987CEE-B898-CF43-9F8D-A1DF99B853F0}" srcOrd="1" destOrd="0" presId="urn:microsoft.com/office/officeart/2008/layout/LinedList"/>
    <dgm:cxn modelId="{38218BA6-924C-B24B-8617-D92984EE9726}" type="presParOf" srcId="{43987CEE-B898-CF43-9F8D-A1DF99B853F0}" destId="{C0F2DFF7-350C-5D4C-B2D9-4BC0D7B96A04}" srcOrd="0" destOrd="0" presId="urn:microsoft.com/office/officeart/2008/layout/LinedList"/>
    <dgm:cxn modelId="{7813D203-CB8D-AD45-8E32-442A829326A5}" type="presParOf" srcId="{43987CEE-B898-CF43-9F8D-A1DF99B853F0}" destId="{7A924B15-3416-4245-8624-746EF02D7960}" srcOrd="1" destOrd="0" presId="urn:microsoft.com/office/officeart/2008/layout/LinedList"/>
    <dgm:cxn modelId="{EA3BFF4D-A95B-5347-9F72-7A0F7C9A4530}" type="presParOf" srcId="{7ECBE949-C66C-8B4F-9D1F-79A2D1C3B38D}" destId="{26681D23-567A-4B44-9FF1-60EEEF56C8AF}" srcOrd="2" destOrd="0" presId="urn:microsoft.com/office/officeart/2008/layout/LinedList"/>
    <dgm:cxn modelId="{FBBB818F-1E67-3D4F-A047-2A2C4414495D}" type="presParOf" srcId="{7ECBE949-C66C-8B4F-9D1F-79A2D1C3B38D}" destId="{B4F48E51-90E0-7D4E-B67E-67DB6B264B46}" srcOrd="3" destOrd="0" presId="urn:microsoft.com/office/officeart/2008/layout/LinedList"/>
    <dgm:cxn modelId="{4076B36E-E88B-7044-9908-37FE96B0228B}" type="presParOf" srcId="{B4F48E51-90E0-7D4E-B67E-67DB6B264B46}" destId="{5A618F2A-96D5-2841-B682-FCC1633B18D1}" srcOrd="0" destOrd="0" presId="urn:microsoft.com/office/officeart/2008/layout/LinedList"/>
    <dgm:cxn modelId="{CCE6B421-507B-FC4F-84C3-E9F1C6B67D90}" type="presParOf" srcId="{B4F48E51-90E0-7D4E-B67E-67DB6B264B46}" destId="{A5CB79B0-F9B7-6844-85A0-A6FD2996C587}" srcOrd="1" destOrd="0" presId="urn:microsoft.com/office/officeart/2008/layout/LinedList"/>
    <dgm:cxn modelId="{878966A6-BF02-EA49-BB89-803960730AE6}" type="presParOf" srcId="{7ECBE949-C66C-8B4F-9D1F-79A2D1C3B38D}" destId="{38684055-3D82-144C-9B6A-92FAB257558C}" srcOrd="4" destOrd="0" presId="urn:microsoft.com/office/officeart/2008/layout/LinedList"/>
    <dgm:cxn modelId="{2665EED1-ACFE-3048-AAFF-7AE0C42B48E5}" type="presParOf" srcId="{7ECBE949-C66C-8B4F-9D1F-79A2D1C3B38D}" destId="{CB86EA0A-C06B-C14C-A60B-65C844464A2F}" srcOrd="5" destOrd="0" presId="urn:microsoft.com/office/officeart/2008/layout/LinedList"/>
    <dgm:cxn modelId="{E95E7992-D8DD-EB4B-A7F0-85B27E3F7AA6}" type="presParOf" srcId="{CB86EA0A-C06B-C14C-A60B-65C844464A2F}" destId="{8DE38897-F91C-814E-BAD3-4128E0354698}" srcOrd="0" destOrd="0" presId="urn:microsoft.com/office/officeart/2008/layout/LinedList"/>
    <dgm:cxn modelId="{82047A2E-8239-B846-A7C5-DB51C0A1945B}" type="presParOf" srcId="{CB86EA0A-C06B-C14C-A60B-65C844464A2F}" destId="{D9A249AF-6753-DC4B-A06B-F045232122AA}" srcOrd="1" destOrd="0" presId="urn:microsoft.com/office/officeart/2008/layout/LinedList"/>
    <dgm:cxn modelId="{427A4538-D607-D340-B1FB-08C0024B9A03}" type="presParOf" srcId="{7ECBE949-C66C-8B4F-9D1F-79A2D1C3B38D}" destId="{CA413700-1DC9-674F-A6EF-2DF8B0D11E0A}" srcOrd="6" destOrd="0" presId="urn:microsoft.com/office/officeart/2008/layout/LinedList"/>
    <dgm:cxn modelId="{E1994CC8-1464-BC46-B8DF-1EB92886D424}" type="presParOf" srcId="{7ECBE949-C66C-8B4F-9D1F-79A2D1C3B38D}" destId="{DAF6FAA7-8F2B-494D-A967-C35DEBAE055F}" srcOrd="7" destOrd="0" presId="urn:microsoft.com/office/officeart/2008/layout/LinedList"/>
    <dgm:cxn modelId="{18DC7B98-2263-C543-AF58-7C1A56C9521E}" type="presParOf" srcId="{DAF6FAA7-8F2B-494D-A967-C35DEBAE055F}" destId="{F4FF475E-3632-F948-A2CE-46675C4DC356}" srcOrd="0" destOrd="0" presId="urn:microsoft.com/office/officeart/2008/layout/LinedList"/>
    <dgm:cxn modelId="{1A6F6C7C-8DC3-604F-8E2F-DE11E363066E}" type="presParOf" srcId="{DAF6FAA7-8F2B-494D-A967-C35DEBAE055F}" destId="{2B46A87B-2BFA-4242-B73C-527CE7F7E8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7E96C7B-2D7F-6940-A741-90DC2F02D940}"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56AB3ACC-2534-7A4D-8652-90AC3C34B830}">
      <dgm:prSet phldrT="[文本]"/>
      <dgm:spPr/>
      <dgm:t>
        <a:bodyPr/>
        <a:lstStyle/>
        <a:p>
          <a:r>
            <a:rPr lang="zh-CN" altLang="en-US" dirty="0"/>
            <a:t>针对价值而言，估价更精准</a:t>
          </a:r>
        </a:p>
      </dgm:t>
    </dgm:pt>
    <dgm:pt modelId="{E8BB76C9-F93C-3C4C-B40E-470250804773}" type="parTrans" cxnId="{AA5014BB-3FB8-E64D-AA1B-103322670268}">
      <dgm:prSet/>
      <dgm:spPr/>
      <dgm:t>
        <a:bodyPr/>
        <a:lstStyle/>
        <a:p>
          <a:endParaRPr lang="zh-CN" altLang="en-US"/>
        </a:p>
      </dgm:t>
    </dgm:pt>
    <dgm:pt modelId="{02A49B9D-3B3E-AD47-B17F-5C0CB8AB4A96}" type="sibTrans" cxnId="{AA5014BB-3FB8-E64D-AA1B-103322670268}">
      <dgm:prSet/>
      <dgm:spPr/>
      <dgm:t>
        <a:bodyPr/>
        <a:lstStyle/>
        <a:p>
          <a:endParaRPr lang="zh-CN" altLang="en-US"/>
        </a:p>
      </dgm:t>
    </dgm:pt>
    <dgm:pt modelId="{AAD50D35-44C3-164F-99C1-D5A61CB31E83}">
      <dgm:prSet phldrT="[文本]"/>
      <dgm:spPr/>
      <dgm:t>
        <a:bodyPr/>
        <a:lstStyle/>
        <a:p>
          <a:r>
            <a:rPr lang="zh-CN" altLang="en-US" dirty="0"/>
            <a:t>评估词汇含义广泛</a:t>
          </a:r>
        </a:p>
      </dgm:t>
    </dgm:pt>
    <dgm:pt modelId="{9317E246-26C2-6345-83EC-3DE9E87CC723}" type="parTrans" cxnId="{4A762A5A-9EF5-7048-B88C-1A6DC74F976F}">
      <dgm:prSet/>
      <dgm:spPr/>
      <dgm:t>
        <a:bodyPr/>
        <a:lstStyle/>
        <a:p>
          <a:endParaRPr lang="zh-CN" altLang="en-US"/>
        </a:p>
      </dgm:t>
    </dgm:pt>
    <dgm:pt modelId="{A2882DE9-C46F-A940-A486-CB5F00B56505}" type="sibTrans" cxnId="{4A762A5A-9EF5-7048-B88C-1A6DC74F976F}">
      <dgm:prSet/>
      <dgm:spPr/>
      <dgm:t>
        <a:bodyPr/>
        <a:lstStyle/>
        <a:p>
          <a:endParaRPr lang="zh-CN" altLang="en-US"/>
        </a:p>
      </dgm:t>
    </dgm:pt>
    <dgm:pt modelId="{E26C739B-8513-E242-A133-3F860F26B581}">
      <dgm:prSet phldrT="[文本]"/>
      <dgm:spPr/>
      <dgm:t>
        <a:bodyPr/>
        <a:lstStyle/>
        <a:p>
          <a:r>
            <a:rPr lang="zh-CN" altLang="en-US" dirty="0"/>
            <a:t>房地产价值或价格评估与房地产估价意义更为接近</a:t>
          </a:r>
        </a:p>
      </dgm:t>
    </dgm:pt>
    <dgm:pt modelId="{190A6DA3-8771-A14B-A3AB-9E574C5D4D1A}" type="parTrans" cxnId="{A3396923-D3F4-094E-AD18-F9D5E1612B82}">
      <dgm:prSet/>
      <dgm:spPr/>
      <dgm:t>
        <a:bodyPr/>
        <a:lstStyle/>
        <a:p>
          <a:endParaRPr lang="zh-CN" altLang="en-US"/>
        </a:p>
      </dgm:t>
    </dgm:pt>
    <dgm:pt modelId="{C2DDE9DA-4EF7-E643-AC92-4FE49AC33A26}" type="sibTrans" cxnId="{A3396923-D3F4-094E-AD18-F9D5E1612B82}">
      <dgm:prSet/>
      <dgm:spPr/>
      <dgm:t>
        <a:bodyPr/>
        <a:lstStyle/>
        <a:p>
          <a:endParaRPr lang="zh-CN" altLang="en-US"/>
        </a:p>
      </dgm:t>
    </dgm:pt>
    <dgm:pt modelId="{D6E0B85B-96F8-C242-B18C-EB47D9BE17DF}" type="pres">
      <dgm:prSet presAssocID="{27E96C7B-2D7F-6940-A741-90DC2F02D940}" presName="linear" presStyleCnt="0">
        <dgm:presLayoutVars>
          <dgm:dir/>
          <dgm:animLvl val="lvl"/>
          <dgm:resizeHandles val="exact"/>
        </dgm:presLayoutVars>
      </dgm:prSet>
      <dgm:spPr/>
    </dgm:pt>
    <dgm:pt modelId="{7F74C122-8A2F-3A4B-BFC3-D26EACBDA359}" type="pres">
      <dgm:prSet presAssocID="{56AB3ACC-2534-7A4D-8652-90AC3C34B830}" presName="parentLin" presStyleCnt="0"/>
      <dgm:spPr/>
    </dgm:pt>
    <dgm:pt modelId="{F56E83A4-A3F9-D24D-957B-F78BBC71E16C}" type="pres">
      <dgm:prSet presAssocID="{56AB3ACC-2534-7A4D-8652-90AC3C34B830}" presName="parentLeftMargin" presStyleLbl="node1" presStyleIdx="0" presStyleCnt="3"/>
      <dgm:spPr/>
    </dgm:pt>
    <dgm:pt modelId="{C97164EF-AE9E-9346-B17E-0550985D2725}" type="pres">
      <dgm:prSet presAssocID="{56AB3ACC-2534-7A4D-8652-90AC3C34B830}" presName="parentText" presStyleLbl="node1" presStyleIdx="0" presStyleCnt="3">
        <dgm:presLayoutVars>
          <dgm:chMax val="0"/>
          <dgm:bulletEnabled val="1"/>
        </dgm:presLayoutVars>
      </dgm:prSet>
      <dgm:spPr/>
    </dgm:pt>
    <dgm:pt modelId="{CB6F277D-FB32-6446-A2FB-A5976BB7FBC9}" type="pres">
      <dgm:prSet presAssocID="{56AB3ACC-2534-7A4D-8652-90AC3C34B830}" presName="negativeSpace" presStyleCnt="0"/>
      <dgm:spPr/>
    </dgm:pt>
    <dgm:pt modelId="{C10621D4-B54E-3242-B4C6-8706DAC37785}" type="pres">
      <dgm:prSet presAssocID="{56AB3ACC-2534-7A4D-8652-90AC3C34B830}" presName="childText" presStyleLbl="conFgAcc1" presStyleIdx="0" presStyleCnt="3">
        <dgm:presLayoutVars>
          <dgm:bulletEnabled val="1"/>
        </dgm:presLayoutVars>
      </dgm:prSet>
      <dgm:spPr/>
    </dgm:pt>
    <dgm:pt modelId="{B3F901E4-D36C-6541-8AF3-E399003F098B}" type="pres">
      <dgm:prSet presAssocID="{02A49B9D-3B3E-AD47-B17F-5C0CB8AB4A96}" presName="spaceBetweenRectangles" presStyleCnt="0"/>
      <dgm:spPr/>
    </dgm:pt>
    <dgm:pt modelId="{6D1BA0C4-396D-2A48-A5A7-D782317A14E9}" type="pres">
      <dgm:prSet presAssocID="{AAD50D35-44C3-164F-99C1-D5A61CB31E83}" presName="parentLin" presStyleCnt="0"/>
      <dgm:spPr/>
    </dgm:pt>
    <dgm:pt modelId="{35607C5F-6D8A-0E41-B397-7C779FD851EE}" type="pres">
      <dgm:prSet presAssocID="{AAD50D35-44C3-164F-99C1-D5A61CB31E83}" presName="parentLeftMargin" presStyleLbl="node1" presStyleIdx="0" presStyleCnt="3"/>
      <dgm:spPr/>
    </dgm:pt>
    <dgm:pt modelId="{5526D7BC-A67E-6946-818A-4FFF0F5F920D}" type="pres">
      <dgm:prSet presAssocID="{AAD50D35-44C3-164F-99C1-D5A61CB31E83}" presName="parentText" presStyleLbl="node1" presStyleIdx="1" presStyleCnt="3">
        <dgm:presLayoutVars>
          <dgm:chMax val="0"/>
          <dgm:bulletEnabled val="1"/>
        </dgm:presLayoutVars>
      </dgm:prSet>
      <dgm:spPr/>
    </dgm:pt>
    <dgm:pt modelId="{901DEBC7-A421-004F-A665-CAF4DB13158B}" type="pres">
      <dgm:prSet presAssocID="{AAD50D35-44C3-164F-99C1-D5A61CB31E83}" presName="negativeSpace" presStyleCnt="0"/>
      <dgm:spPr/>
    </dgm:pt>
    <dgm:pt modelId="{7FC12032-0404-F343-816B-7F2FDA822344}" type="pres">
      <dgm:prSet presAssocID="{AAD50D35-44C3-164F-99C1-D5A61CB31E83}" presName="childText" presStyleLbl="conFgAcc1" presStyleIdx="1" presStyleCnt="3">
        <dgm:presLayoutVars>
          <dgm:bulletEnabled val="1"/>
        </dgm:presLayoutVars>
      </dgm:prSet>
      <dgm:spPr/>
    </dgm:pt>
    <dgm:pt modelId="{2A1CB1EF-4BC7-7B46-860F-D777023B435E}" type="pres">
      <dgm:prSet presAssocID="{A2882DE9-C46F-A940-A486-CB5F00B56505}" presName="spaceBetweenRectangles" presStyleCnt="0"/>
      <dgm:spPr/>
    </dgm:pt>
    <dgm:pt modelId="{67037AA1-9D55-534D-8133-C6DB94D0562B}" type="pres">
      <dgm:prSet presAssocID="{E26C739B-8513-E242-A133-3F860F26B581}" presName="parentLin" presStyleCnt="0"/>
      <dgm:spPr/>
    </dgm:pt>
    <dgm:pt modelId="{5E23F090-4A5A-4442-9B85-FE825C1D5B48}" type="pres">
      <dgm:prSet presAssocID="{E26C739B-8513-E242-A133-3F860F26B581}" presName="parentLeftMargin" presStyleLbl="node1" presStyleIdx="1" presStyleCnt="3"/>
      <dgm:spPr/>
    </dgm:pt>
    <dgm:pt modelId="{20E046F4-8260-534C-B37B-18CCA0B0E9E0}" type="pres">
      <dgm:prSet presAssocID="{E26C739B-8513-E242-A133-3F860F26B581}" presName="parentText" presStyleLbl="node1" presStyleIdx="2" presStyleCnt="3">
        <dgm:presLayoutVars>
          <dgm:chMax val="0"/>
          <dgm:bulletEnabled val="1"/>
        </dgm:presLayoutVars>
      </dgm:prSet>
      <dgm:spPr/>
    </dgm:pt>
    <dgm:pt modelId="{A62AB9B6-E7AC-6444-A1CE-6038C3266816}" type="pres">
      <dgm:prSet presAssocID="{E26C739B-8513-E242-A133-3F860F26B581}" presName="negativeSpace" presStyleCnt="0"/>
      <dgm:spPr/>
    </dgm:pt>
    <dgm:pt modelId="{0B84E1C0-7925-744B-B01A-23C205AC1E77}" type="pres">
      <dgm:prSet presAssocID="{E26C739B-8513-E242-A133-3F860F26B581}" presName="childText" presStyleLbl="conFgAcc1" presStyleIdx="2" presStyleCnt="3">
        <dgm:presLayoutVars>
          <dgm:bulletEnabled val="1"/>
        </dgm:presLayoutVars>
      </dgm:prSet>
      <dgm:spPr/>
    </dgm:pt>
  </dgm:ptLst>
  <dgm:cxnLst>
    <dgm:cxn modelId="{7F4DE81A-35C0-174E-ACC7-96C832D756FF}" type="presOf" srcId="{E26C739B-8513-E242-A133-3F860F26B581}" destId="{20E046F4-8260-534C-B37B-18CCA0B0E9E0}" srcOrd="1" destOrd="0" presId="urn:microsoft.com/office/officeart/2005/8/layout/list1"/>
    <dgm:cxn modelId="{A3396923-D3F4-094E-AD18-F9D5E1612B82}" srcId="{27E96C7B-2D7F-6940-A741-90DC2F02D940}" destId="{E26C739B-8513-E242-A133-3F860F26B581}" srcOrd="2" destOrd="0" parTransId="{190A6DA3-8771-A14B-A3AB-9E574C5D4D1A}" sibTransId="{C2DDE9DA-4EF7-E643-AC92-4FE49AC33A26}"/>
    <dgm:cxn modelId="{EB248B29-1C13-D940-9838-2F6ACA92EF83}" type="presOf" srcId="{56AB3ACC-2534-7A4D-8652-90AC3C34B830}" destId="{C97164EF-AE9E-9346-B17E-0550985D2725}" srcOrd="1" destOrd="0" presId="urn:microsoft.com/office/officeart/2005/8/layout/list1"/>
    <dgm:cxn modelId="{64A3154D-E75C-BB49-BFE7-5C97ABAACF1F}" type="presOf" srcId="{27E96C7B-2D7F-6940-A741-90DC2F02D940}" destId="{D6E0B85B-96F8-C242-B18C-EB47D9BE17DF}" srcOrd="0" destOrd="0" presId="urn:microsoft.com/office/officeart/2005/8/layout/list1"/>
    <dgm:cxn modelId="{4A762A5A-9EF5-7048-B88C-1A6DC74F976F}" srcId="{27E96C7B-2D7F-6940-A741-90DC2F02D940}" destId="{AAD50D35-44C3-164F-99C1-D5A61CB31E83}" srcOrd="1" destOrd="0" parTransId="{9317E246-26C2-6345-83EC-3DE9E87CC723}" sibTransId="{A2882DE9-C46F-A940-A486-CB5F00B56505}"/>
    <dgm:cxn modelId="{C23EA279-26FE-7C48-8AE8-57534912344C}" type="presOf" srcId="{56AB3ACC-2534-7A4D-8652-90AC3C34B830}" destId="{F56E83A4-A3F9-D24D-957B-F78BBC71E16C}" srcOrd="0" destOrd="0" presId="urn:microsoft.com/office/officeart/2005/8/layout/list1"/>
    <dgm:cxn modelId="{F9C3B583-D6FD-D34D-8A3B-2ABB3B1DAB37}" type="presOf" srcId="{AAD50D35-44C3-164F-99C1-D5A61CB31E83}" destId="{5526D7BC-A67E-6946-818A-4FFF0F5F920D}" srcOrd="1" destOrd="0" presId="urn:microsoft.com/office/officeart/2005/8/layout/list1"/>
    <dgm:cxn modelId="{027AF3AC-73FD-304D-9C61-CA0D25918707}" type="presOf" srcId="{AAD50D35-44C3-164F-99C1-D5A61CB31E83}" destId="{35607C5F-6D8A-0E41-B397-7C779FD851EE}" srcOrd="0" destOrd="0" presId="urn:microsoft.com/office/officeart/2005/8/layout/list1"/>
    <dgm:cxn modelId="{AA5014BB-3FB8-E64D-AA1B-103322670268}" srcId="{27E96C7B-2D7F-6940-A741-90DC2F02D940}" destId="{56AB3ACC-2534-7A4D-8652-90AC3C34B830}" srcOrd="0" destOrd="0" parTransId="{E8BB76C9-F93C-3C4C-B40E-470250804773}" sibTransId="{02A49B9D-3B3E-AD47-B17F-5C0CB8AB4A96}"/>
    <dgm:cxn modelId="{925020E9-EC05-DC40-A8A8-3B937ABBB044}" type="presOf" srcId="{E26C739B-8513-E242-A133-3F860F26B581}" destId="{5E23F090-4A5A-4442-9B85-FE825C1D5B48}" srcOrd="0" destOrd="0" presId="urn:microsoft.com/office/officeart/2005/8/layout/list1"/>
    <dgm:cxn modelId="{4BA52950-0F23-614B-A985-6B8E08AB0BBB}" type="presParOf" srcId="{D6E0B85B-96F8-C242-B18C-EB47D9BE17DF}" destId="{7F74C122-8A2F-3A4B-BFC3-D26EACBDA359}" srcOrd="0" destOrd="0" presId="urn:microsoft.com/office/officeart/2005/8/layout/list1"/>
    <dgm:cxn modelId="{2F69F5BB-8025-E248-ADB2-D1125E22967B}" type="presParOf" srcId="{7F74C122-8A2F-3A4B-BFC3-D26EACBDA359}" destId="{F56E83A4-A3F9-D24D-957B-F78BBC71E16C}" srcOrd="0" destOrd="0" presId="urn:microsoft.com/office/officeart/2005/8/layout/list1"/>
    <dgm:cxn modelId="{850816CC-C5DF-3A4F-B876-C16E88F85736}" type="presParOf" srcId="{7F74C122-8A2F-3A4B-BFC3-D26EACBDA359}" destId="{C97164EF-AE9E-9346-B17E-0550985D2725}" srcOrd="1" destOrd="0" presId="urn:microsoft.com/office/officeart/2005/8/layout/list1"/>
    <dgm:cxn modelId="{995C4308-09B8-AB49-89F3-B9420AA96875}" type="presParOf" srcId="{D6E0B85B-96F8-C242-B18C-EB47D9BE17DF}" destId="{CB6F277D-FB32-6446-A2FB-A5976BB7FBC9}" srcOrd="1" destOrd="0" presId="urn:microsoft.com/office/officeart/2005/8/layout/list1"/>
    <dgm:cxn modelId="{D8CF608A-6A1C-D545-BF7A-939A9E439CE9}" type="presParOf" srcId="{D6E0B85B-96F8-C242-B18C-EB47D9BE17DF}" destId="{C10621D4-B54E-3242-B4C6-8706DAC37785}" srcOrd="2" destOrd="0" presId="urn:microsoft.com/office/officeart/2005/8/layout/list1"/>
    <dgm:cxn modelId="{0599E7FF-4B6B-E746-83A6-421B03E118B7}" type="presParOf" srcId="{D6E0B85B-96F8-C242-B18C-EB47D9BE17DF}" destId="{B3F901E4-D36C-6541-8AF3-E399003F098B}" srcOrd="3" destOrd="0" presId="urn:microsoft.com/office/officeart/2005/8/layout/list1"/>
    <dgm:cxn modelId="{4E2FC957-273C-7642-A6FC-8DAC98C4D829}" type="presParOf" srcId="{D6E0B85B-96F8-C242-B18C-EB47D9BE17DF}" destId="{6D1BA0C4-396D-2A48-A5A7-D782317A14E9}" srcOrd="4" destOrd="0" presId="urn:microsoft.com/office/officeart/2005/8/layout/list1"/>
    <dgm:cxn modelId="{819284F8-C005-5049-BD28-ACF64C22312A}" type="presParOf" srcId="{6D1BA0C4-396D-2A48-A5A7-D782317A14E9}" destId="{35607C5F-6D8A-0E41-B397-7C779FD851EE}" srcOrd="0" destOrd="0" presId="urn:microsoft.com/office/officeart/2005/8/layout/list1"/>
    <dgm:cxn modelId="{B66D4BC5-BCED-3C43-9000-E2F45EC43401}" type="presParOf" srcId="{6D1BA0C4-396D-2A48-A5A7-D782317A14E9}" destId="{5526D7BC-A67E-6946-818A-4FFF0F5F920D}" srcOrd="1" destOrd="0" presId="urn:microsoft.com/office/officeart/2005/8/layout/list1"/>
    <dgm:cxn modelId="{2218B756-6E74-8640-AE23-EBA9DDF453FF}" type="presParOf" srcId="{D6E0B85B-96F8-C242-B18C-EB47D9BE17DF}" destId="{901DEBC7-A421-004F-A665-CAF4DB13158B}" srcOrd="5" destOrd="0" presId="urn:microsoft.com/office/officeart/2005/8/layout/list1"/>
    <dgm:cxn modelId="{846091B1-F428-504B-A90E-519BCF596B61}" type="presParOf" srcId="{D6E0B85B-96F8-C242-B18C-EB47D9BE17DF}" destId="{7FC12032-0404-F343-816B-7F2FDA822344}" srcOrd="6" destOrd="0" presId="urn:microsoft.com/office/officeart/2005/8/layout/list1"/>
    <dgm:cxn modelId="{6AE0DC07-76A5-C04C-A23A-E666B66AF95B}" type="presParOf" srcId="{D6E0B85B-96F8-C242-B18C-EB47D9BE17DF}" destId="{2A1CB1EF-4BC7-7B46-860F-D777023B435E}" srcOrd="7" destOrd="0" presId="urn:microsoft.com/office/officeart/2005/8/layout/list1"/>
    <dgm:cxn modelId="{817F0D7F-3698-BB46-8223-ADBF305911C1}" type="presParOf" srcId="{D6E0B85B-96F8-C242-B18C-EB47D9BE17DF}" destId="{67037AA1-9D55-534D-8133-C6DB94D0562B}" srcOrd="8" destOrd="0" presId="urn:microsoft.com/office/officeart/2005/8/layout/list1"/>
    <dgm:cxn modelId="{AD653AF4-55B8-6846-AA23-BD05F782DC9E}" type="presParOf" srcId="{67037AA1-9D55-534D-8133-C6DB94D0562B}" destId="{5E23F090-4A5A-4442-9B85-FE825C1D5B48}" srcOrd="0" destOrd="0" presId="urn:microsoft.com/office/officeart/2005/8/layout/list1"/>
    <dgm:cxn modelId="{87D580A6-C407-9543-B66B-3F0F1B282CAC}" type="presParOf" srcId="{67037AA1-9D55-534D-8133-C6DB94D0562B}" destId="{20E046F4-8260-534C-B37B-18CCA0B0E9E0}" srcOrd="1" destOrd="0" presId="urn:microsoft.com/office/officeart/2005/8/layout/list1"/>
    <dgm:cxn modelId="{C1D040C1-6128-AD43-835C-0AA176958BAB}" type="presParOf" srcId="{D6E0B85B-96F8-C242-B18C-EB47D9BE17DF}" destId="{A62AB9B6-E7AC-6444-A1CE-6038C3266816}" srcOrd="9" destOrd="0" presId="urn:microsoft.com/office/officeart/2005/8/layout/list1"/>
    <dgm:cxn modelId="{9FEA7E46-B39C-4640-9125-C3BC773A778D}" type="presParOf" srcId="{D6E0B85B-96F8-C242-B18C-EB47D9BE17DF}" destId="{0B84E1C0-7925-744B-B01A-23C205AC1E7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01FD32D-FDB6-174A-A75A-3A1C067D53BF}"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6AE5CCBB-5B25-534E-BF09-12E5A167C237}">
      <dgm:prSet phldrT="[文本]"/>
      <dgm:spPr/>
      <dgm:t>
        <a:bodyPr/>
        <a:lstStyle/>
        <a:p>
          <a:r>
            <a:rPr lang="zh-CN" altLang="en-US" dirty="0"/>
            <a:t>起着价格证明作用的估价为鉴证性估价</a:t>
          </a:r>
        </a:p>
      </dgm:t>
    </dgm:pt>
    <dgm:pt modelId="{1756FD39-FF5F-B545-89BA-0AE2898B2AFA}" type="parTrans" cxnId="{964357B8-023D-D346-BC64-6EFECAF5C2D6}">
      <dgm:prSet/>
      <dgm:spPr/>
      <dgm:t>
        <a:bodyPr/>
        <a:lstStyle/>
        <a:p>
          <a:endParaRPr lang="zh-CN" altLang="en-US"/>
        </a:p>
      </dgm:t>
    </dgm:pt>
    <dgm:pt modelId="{0B03D06E-CEE5-BF4A-B75D-59276A14E2CD}" type="sibTrans" cxnId="{964357B8-023D-D346-BC64-6EFECAF5C2D6}">
      <dgm:prSet/>
      <dgm:spPr/>
      <dgm:t>
        <a:bodyPr/>
        <a:lstStyle/>
        <a:p>
          <a:endParaRPr lang="zh-CN" altLang="en-US"/>
        </a:p>
      </dgm:t>
    </dgm:pt>
    <dgm:pt modelId="{3CD2CB0D-B912-344E-8A2E-342BC6642E15}">
      <dgm:prSet phldrT="[文本]"/>
      <dgm:spPr/>
      <dgm:t>
        <a:bodyPr/>
        <a:lstStyle/>
        <a:p>
          <a:r>
            <a:rPr lang="zh-CN" altLang="en-US" dirty="0"/>
            <a:t>委托人自己使用，用于相关决策或判断提供依据的估价</a:t>
          </a:r>
        </a:p>
      </dgm:t>
    </dgm:pt>
    <dgm:pt modelId="{6D723670-1371-AC48-A70C-0C35311934D8}" type="parTrans" cxnId="{6A629438-B90D-354A-85C6-85839E34071B}">
      <dgm:prSet/>
      <dgm:spPr/>
      <dgm:t>
        <a:bodyPr/>
        <a:lstStyle/>
        <a:p>
          <a:endParaRPr lang="zh-CN" altLang="en-US"/>
        </a:p>
      </dgm:t>
    </dgm:pt>
    <dgm:pt modelId="{CF719DDE-E831-6949-9C63-66EF2B30E939}" type="sibTrans" cxnId="{6A629438-B90D-354A-85C6-85839E34071B}">
      <dgm:prSet/>
      <dgm:spPr/>
      <dgm:t>
        <a:bodyPr/>
        <a:lstStyle/>
        <a:p>
          <a:endParaRPr lang="zh-CN" altLang="en-US"/>
        </a:p>
      </dgm:t>
    </dgm:pt>
    <dgm:pt modelId="{F380C04F-CB6E-5B4C-ADC6-0824C242018F}">
      <dgm:prSet phldrT="[文本]"/>
      <dgm:spPr/>
      <dgm:t>
        <a:bodyPr/>
        <a:lstStyle/>
        <a:p>
          <a:r>
            <a:rPr lang="zh-CN" altLang="en-US" dirty="0"/>
            <a:t>决定估价为鉴证性估价还是咨询性估价本质上由其估价目的决定</a:t>
          </a:r>
        </a:p>
      </dgm:t>
    </dgm:pt>
    <dgm:pt modelId="{D09504C9-4D2A-8E4D-8DEF-AA52C820288E}" type="parTrans" cxnId="{0524AB92-1267-104F-8AF0-7192EB2BB22F}">
      <dgm:prSet/>
      <dgm:spPr/>
      <dgm:t>
        <a:bodyPr/>
        <a:lstStyle/>
        <a:p>
          <a:endParaRPr lang="zh-CN" altLang="en-US"/>
        </a:p>
      </dgm:t>
    </dgm:pt>
    <dgm:pt modelId="{E1398585-BD68-0B4B-8490-FF7ED2325955}" type="sibTrans" cxnId="{0524AB92-1267-104F-8AF0-7192EB2BB22F}">
      <dgm:prSet/>
      <dgm:spPr/>
      <dgm:t>
        <a:bodyPr/>
        <a:lstStyle/>
        <a:p>
          <a:endParaRPr lang="zh-CN" altLang="en-US"/>
        </a:p>
      </dgm:t>
    </dgm:pt>
    <dgm:pt modelId="{41B72C4A-2046-4F40-BBE9-72DA24E5946B}" type="pres">
      <dgm:prSet presAssocID="{C01FD32D-FDB6-174A-A75A-3A1C067D53BF}" presName="linear" presStyleCnt="0">
        <dgm:presLayoutVars>
          <dgm:dir/>
          <dgm:animLvl val="lvl"/>
          <dgm:resizeHandles val="exact"/>
        </dgm:presLayoutVars>
      </dgm:prSet>
      <dgm:spPr/>
    </dgm:pt>
    <dgm:pt modelId="{5F331469-0E3A-9547-904E-4269BC2FB25E}" type="pres">
      <dgm:prSet presAssocID="{6AE5CCBB-5B25-534E-BF09-12E5A167C237}" presName="parentLin" presStyleCnt="0"/>
      <dgm:spPr/>
    </dgm:pt>
    <dgm:pt modelId="{97D19C9D-619D-2147-A2EA-516804D0A19B}" type="pres">
      <dgm:prSet presAssocID="{6AE5CCBB-5B25-534E-BF09-12E5A167C237}" presName="parentLeftMargin" presStyleLbl="node1" presStyleIdx="0" presStyleCnt="3"/>
      <dgm:spPr/>
    </dgm:pt>
    <dgm:pt modelId="{4CBA3E9A-020E-2947-A39A-D9B41BBC588D}" type="pres">
      <dgm:prSet presAssocID="{6AE5CCBB-5B25-534E-BF09-12E5A167C237}" presName="parentText" presStyleLbl="node1" presStyleIdx="0" presStyleCnt="3">
        <dgm:presLayoutVars>
          <dgm:chMax val="0"/>
          <dgm:bulletEnabled val="1"/>
        </dgm:presLayoutVars>
      </dgm:prSet>
      <dgm:spPr/>
    </dgm:pt>
    <dgm:pt modelId="{8C532F8E-570B-C54F-9036-42BDECCBB608}" type="pres">
      <dgm:prSet presAssocID="{6AE5CCBB-5B25-534E-BF09-12E5A167C237}" presName="negativeSpace" presStyleCnt="0"/>
      <dgm:spPr/>
    </dgm:pt>
    <dgm:pt modelId="{14DEB495-41FC-8043-95AD-C69AB74175A0}" type="pres">
      <dgm:prSet presAssocID="{6AE5CCBB-5B25-534E-BF09-12E5A167C237}" presName="childText" presStyleLbl="conFgAcc1" presStyleIdx="0" presStyleCnt="3">
        <dgm:presLayoutVars>
          <dgm:bulletEnabled val="1"/>
        </dgm:presLayoutVars>
      </dgm:prSet>
      <dgm:spPr/>
    </dgm:pt>
    <dgm:pt modelId="{75DDFA67-2933-5146-9904-83A69C9FBED4}" type="pres">
      <dgm:prSet presAssocID="{0B03D06E-CEE5-BF4A-B75D-59276A14E2CD}" presName="spaceBetweenRectangles" presStyleCnt="0"/>
      <dgm:spPr/>
    </dgm:pt>
    <dgm:pt modelId="{2607DAA4-4EFE-E441-BB26-6DEFE621DF86}" type="pres">
      <dgm:prSet presAssocID="{3CD2CB0D-B912-344E-8A2E-342BC6642E15}" presName="parentLin" presStyleCnt="0"/>
      <dgm:spPr/>
    </dgm:pt>
    <dgm:pt modelId="{7445F25D-69F6-D545-A3CD-1807869587D1}" type="pres">
      <dgm:prSet presAssocID="{3CD2CB0D-B912-344E-8A2E-342BC6642E15}" presName="parentLeftMargin" presStyleLbl="node1" presStyleIdx="0" presStyleCnt="3"/>
      <dgm:spPr/>
    </dgm:pt>
    <dgm:pt modelId="{B0D3BB73-4758-B249-BE84-9016939E3A6F}" type="pres">
      <dgm:prSet presAssocID="{3CD2CB0D-B912-344E-8A2E-342BC6642E15}" presName="parentText" presStyleLbl="node1" presStyleIdx="1" presStyleCnt="3">
        <dgm:presLayoutVars>
          <dgm:chMax val="0"/>
          <dgm:bulletEnabled val="1"/>
        </dgm:presLayoutVars>
      </dgm:prSet>
      <dgm:spPr/>
    </dgm:pt>
    <dgm:pt modelId="{6A657B45-EEFB-F14D-85DA-24BCE7A228D2}" type="pres">
      <dgm:prSet presAssocID="{3CD2CB0D-B912-344E-8A2E-342BC6642E15}" presName="negativeSpace" presStyleCnt="0"/>
      <dgm:spPr/>
    </dgm:pt>
    <dgm:pt modelId="{BA35E372-3FB2-EB4F-96E3-2F6C157E980B}" type="pres">
      <dgm:prSet presAssocID="{3CD2CB0D-B912-344E-8A2E-342BC6642E15}" presName="childText" presStyleLbl="conFgAcc1" presStyleIdx="1" presStyleCnt="3">
        <dgm:presLayoutVars>
          <dgm:bulletEnabled val="1"/>
        </dgm:presLayoutVars>
      </dgm:prSet>
      <dgm:spPr/>
    </dgm:pt>
    <dgm:pt modelId="{71DF0B76-9BFA-0D4B-B8F0-13C0EF7FFBEA}" type="pres">
      <dgm:prSet presAssocID="{CF719DDE-E831-6949-9C63-66EF2B30E939}" presName="spaceBetweenRectangles" presStyleCnt="0"/>
      <dgm:spPr/>
    </dgm:pt>
    <dgm:pt modelId="{2BDFD9E4-D1D6-6F47-ACDC-F399FA78B79F}" type="pres">
      <dgm:prSet presAssocID="{F380C04F-CB6E-5B4C-ADC6-0824C242018F}" presName="parentLin" presStyleCnt="0"/>
      <dgm:spPr/>
    </dgm:pt>
    <dgm:pt modelId="{A6C7AD46-D8F9-BF45-BF40-C82DFC63B011}" type="pres">
      <dgm:prSet presAssocID="{F380C04F-CB6E-5B4C-ADC6-0824C242018F}" presName="parentLeftMargin" presStyleLbl="node1" presStyleIdx="1" presStyleCnt="3"/>
      <dgm:spPr/>
    </dgm:pt>
    <dgm:pt modelId="{374144F2-77BE-CC43-8447-7ED51B231B1C}" type="pres">
      <dgm:prSet presAssocID="{F380C04F-CB6E-5B4C-ADC6-0824C242018F}" presName="parentText" presStyleLbl="node1" presStyleIdx="2" presStyleCnt="3">
        <dgm:presLayoutVars>
          <dgm:chMax val="0"/>
          <dgm:bulletEnabled val="1"/>
        </dgm:presLayoutVars>
      </dgm:prSet>
      <dgm:spPr/>
    </dgm:pt>
    <dgm:pt modelId="{28BCC874-0E62-0B47-9918-B9804B07907D}" type="pres">
      <dgm:prSet presAssocID="{F380C04F-CB6E-5B4C-ADC6-0824C242018F}" presName="negativeSpace" presStyleCnt="0"/>
      <dgm:spPr/>
    </dgm:pt>
    <dgm:pt modelId="{ACF4EEAE-B730-AE46-BE87-4C8000FEC649}" type="pres">
      <dgm:prSet presAssocID="{F380C04F-CB6E-5B4C-ADC6-0824C242018F}" presName="childText" presStyleLbl="conFgAcc1" presStyleIdx="2" presStyleCnt="3">
        <dgm:presLayoutVars>
          <dgm:bulletEnabled val="1"/>
        </dgm:presLayoutVars>
      </dgm:prSet>
      <dgm:spPr/>
    </dgm:pt>
  </dgm:ptLst>
  <dgm:cxnLst>
    <dgm:cxn modelId="{B4594D14-99A6-7A44-8A27-095E373A8E3C}" type="presOf" srcId="{6AE5CCBB-5B25-534E-BF09-12E5A167C237}" destId="{97D19C9D-619D-2147-A2EA-516804D0A19B}" srcOrd="0" destOrd="0" presId="urn:microsoft.com/office/officeart/2005/8/layout/list1"/>
    <dgm:cxn modelId="{6A629438-B90D-354A-85C6-85839E34071B}" srcId="{C01FD32D-FDB6-174A-A75A-3A1C067D53BF}" destId="{3CD2CB0D-B912-344E-8A2E-342BC6642E15}" srcOrd="1" destOrd="0" parTransId="{6D723670-1371-AC48-A70C-0C35311934D8}" sibTransId="{CF719DDE-E831-6949-9C63-66EF2B30E939}"/>
    <dgm:cxn modelId="{25913A4B-AC74-444E-BDE0-599BA8A7F5AE}" type="presOf" srcId="{F380C04F-CB6E-5B4C-ADC6-0824C242018F}" destId="{374144F2-77BE-CC43-8447-7ED51B231B1C}" srcOrd="1" destOrd="0" presId="urn:microsoft.com/office/officeart/2005/8/layout/list1"/>
    <dgm:cxn modelId="{609BC152-DDF9-974C-9E0B-28C5408CC4C6}" type="presOf" srcId="{6AE5CCBB-5B25-534E-BF09-12E5A167C237}" destId="{4CBA3E9A-020E-2947-A39A-D9B41BBC588D}" srcOrd="1" destOrd="0" presId="urn:microsoft.com/office/officeart/2005/8/layout/list1"/>
    <dgm:cxn modelId="{980EBB7D-A55B-EE48-BC97-0B4A14743483}" type="presOf" srcId="{3CD2CB0D-B912-344E-8A2E-342BC6642E15}" destId="{7445F25D-69F6-D545-A3CD-1807869587D1}" srcOrd="0" destOrd="0" presId="urn:microsoft.com/office/officeart/2005/8/layout/list1"/>
    <dgm:cxn modelId="{0524AB92-1267-104F-8AF0-7192EB2BB22F}" srcId="{C01FD32D-FDB6-174A-A75A-3A1C067D53BF}" destId="{F380C04F-CB6E-5B4C-ADC6-0824C242018F}" srcOrd="2" destOrd="0" parTransId="{D09504C9-4D2A-8E4D-8DEF-AA52C820288E}" sibTransId="{E1398585-BD68-0B4B-8490-FF7ED2325955}"/>
    <dgm:cxn modelId="{964357B8-023D-D346-BC64-6EFECAF5C2D6}" srcId="{C01FD32D-FDB6-174A-A75A-3A1C067D53BF}" destId="{6AE5CCBB-5B25-534E-BF09-12E5A167C237}" srcOrd="0" destOrd="0" parTransId="{1756FD39-FF5F-B545-89BA-0AE2898B2AFA}" sibTransId="{0B03D06E-CEE5-BF4A-B75D-59276A14E2CD}"/>
    <dgm:cxn modelId="{1874BBC3-D83F-994A-BAE1-9EAEB91C6669}" type="presOf" srcId="{F380C04F-CB6E-5B4C-ADC6-0824C242018F}" destId="{A6C7AD46-D8F9-BF45-BF40-C82DFC63B011}" srcOrd="0" destOrd="0" presId="urn:microsoft.com/office/officeart/2005/8/layout/list1"/>
    <dgm:cxn modelId="{E99269C9-196C-2648-B1FB-56337574203C}" type="presOf" srcId="{3CD2CB0D-B912-344E-8A2E-342BC6642E15}" destId="{B0D3BB73-4758-B249-BE84-9016939E3A6F}" srcOrd="1" destOrd="0" presId="urn:microsoft.com/office/officeart/2005/8/layout/list1"/>
    <dgm:cxn modelId="{D1D912F1-C687-AE43-B2DA-1B8525FA711B}" type="presOf" srcId="{C01FD32D-FDB6-174A-A75A-3A1C067D53BF}" destId="{41B72C4A-2046-4F40-BBE9-72DA24E5946B}" srcOrd="0" destOrd="0" presId="urn:microsoft.com/office/officeart/2005/8/layout/list1"/>
    <dgm:cxn modelId="{A95DC456-6506-5748-B37D-8CB283CC847A}" type="presParOf" srcId="{41B72C4A-2046-4F40-BBE9-72DA24E5946B}" destId="{5F331469-0E3A-9547-904E-4269BC2FB25E}" srcOrd="0" destOrd="0" presId="urn:microsoft.com/office/officeart/2005/8/layout/list1"/>
    <dgm:cxn modelId="{C46BB6AD-4D86-8D4A-B6ED-50BC9250CA5D}" type="presParOf" srcId="{5F331469-0E3A-9547-904E-4269BC2FB25E}" destId="{97D19C9D-619D-2147-A2EA-516804D0A19B}" srcOrd="0" destOrd="0" presId="urn:microsoft.com/office/officeart/2005/8/layout/list1"/>
    <dgm:cxn modelId="{3785349B-5533-6E44-8838-4B81FB4CFB8C}" type="presParOf" srcId="{5F331469-0E3A-9547-904E-4269BC2FB25E}" destId="{4CBA3E9A-020E-2947-A39A-D9B41BBC588D}" srcOrd="1" destOrd="0" presId="urn:microsoft.com/office/officeart/2005/8/layout/list1"/>
    <dgm:cxn modelId="{775A03F6-D5C5-7544-BC3A-82FB73251769}" type="presParOf" srcId="{41B72C4A-2046-4F40-BBE9-72DA24E5946B}" destId="{8C532F8E-570B-C54F-9036-42BDECCBB608}" srcOrd="1" destOrd="0" presId="urn:microsoft.com/office/officeart/2005/8/layout/list1"/>
    <dgm:cxn modelId="{0537A02A-4B7D-E244-8DF9-111703D79B9D}" type="presParOf" srcId="{41B72C4A-2046-4F40-BBE9-72DA24E5946B}" destId="{14DEB495-41FC-8043-95AD-C69AB74175A0}" srcOrd="2" destOrd="0" presId="urn:microsoft.com/office/officeart/2005/8/layout/list1"/>
    <dgm:cxn modelId="{FDE36FE0-96A9-1C4B-A430-86A534041C90}" type="presParOf" srcId="{41B72C4A-2046-4F40-BBE9-72DA24E5946B}" destId="{75DDFA67-2933-5146-9904-83A69C9FBED4}" srcOrd="3" destOrd="0" presId="urn:microsoft.com/office/officeart/2005/8/layout/list1"/>
    <dgm:cxn modelId="{3475392A-1123-EE45-A589-B0B7E58C585B}" type="presParOf" srcId="{41B72C4A-2046-4F40-BBE9-72DA24E5946B}" destId="{2607DAA4-4EFE-E441-BB26-6DEFE621DF86}" srcOrd="4" destOrd="0" presId="urn:microsoft.com/office/officeart/2005/8/layout/list1"/>
    <dgm:cxn modelId="{36577622-2EBF-814F-B75D-C6A234E5FA21}" type="presParOf" srcId="{2607DAA4-4EFE-E441-BB26-6DEFE621DF86}" destId="{7445F25D-69F6-D545-A3CD-1807869587D1}" srcOrd="0" destOrd="0" presId="urn:microsoft.com/office/officeart/2005/8/layout/list1"/>
    <dgm:cxn modelId="{C3600DF6-8F0B-364B-A3C4-04085977BB54}" type="presParOf" srcId="{2607DAA4-4EFE-E441-BB26-6DEFE621DF86}" destId="{B0D3BB73-4758-B249-BE84-9016939E3A6F}" srcOrd="1" destOrd="0" presId="urn:microsoft.com/office/officeart/2005/8/layout/list1"/>
    <dgm:cxn modelId="{97C1569B-AFCB-0B4A-B54C-4C447EB12CE1}" type="presParOf" srcId="{41B72C4A-2046-4F40-BBE9-72DA24E5946B}" destId="{6A657B45-EEFB-F14D-85DA-24BCE7A228D2}" srcOrd="5" destOrd="0" presId="urn:microsoft.com/office/officeart/2005/8/layout/list1"/>
    <dgm:cxn modelId="{7D58A0BF-8F49-524A-B815-7557B104A274}" type="presParOf" srcId="{41B72C4A-2046-4F40-BBE9-72DA24E5946B}" destId="{BA35E372-3FB2-EB4F-96E3-2F6C157E980B}" srcOrd="6" destOrd="0" presId="urn:microsoft.com/office/officeart/2005/8/layout/list1"/>
    <dgm:cxn modelId="{AF7F1D6F-B792-684E-9908-F5E94ECA4731}" type="presParOf" srcId="{41B72C4A-2046-4F40-BBE9-72DA24E5946B}" destId="{71DF0B76-9BFA-0D4B-B8F0-13C0EF7FFBEA}" srcOrd="7" destOrd="0" presId="urn:microsoft.com/office/officeart/2005/8/layout/list1"/>
    <dgm:cxn modelId="{F44C37E1-3466-644B-A8FA-3B0555ADF613}" type="presParOf" srcId="{41B72C4A-2046-4F40-BBE9-72DA24E5946B}" destId="{2BDFD9E4-D1D6-6F47-ACDC-F399FA78B79F}" srcOrd="8" destOrd="0" presId="urn:microsoft.com/office/officeart/2005/8/layout/list1"/>
    <dgm:cxn modelId="{DCECFDDF-8F4B-6249-ACCA-0C0EB5A66C05}" type="presParOf" srcId="{2BDFD9E4-D1D6-6F47-ACDC-F399FA78B79F}" destId="{A6C7AD46-D8F9-BF45-BF40-C82DFC63B011}" srcOrd="0" destOrd="0" presId="urn:microsoft.com/office/officeart/2005/8/layout/list1"/>
    <dgm:cxn modelId="{7B75E365-3A16-264E-87D1-9C718E6E0E85}" type="presParOf" srcId="{2BDFD9E4-D1D6-6F47-ACDC-F399FA78B79F}" destId="{374144F2-77BE-CC43-8447-7ED51B231B1C}" srcOrd="1" destOrd="0" presId="urn:microsoft.com/office/officeart/2005/8/layout/list1"/>
    <dgm:cxn modelId="{9E452116-5D60-2745-88F2-7242A674BA4E}" type="presParOf" srcId="{41B72C4A-2046-4F40-BBE9-72DA24E5946B}" destId="{28BCC874-0E62-0B47-9918-B9804B07907D}" srcOrd="9" destOrd="0" presId="urn:microsoft.com/office/officeart/2005/8/layout/list1"/>
    <dgm:cxn modelId="{41A5D0AB-2D22-3A40-B430-B5681390D6EC}" type="presParOf" srcId="{41B72C4A-2046-4F40-BBE9-72DA24E5946B}" destId="{ACF4EEAE-B730-AE46-BE87-4C8000FEC64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B4E3591-564A-0D46-B6BA-12E937BF0287}"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zh-CN" altLang="en-US"/>
        </a:p>
      </dgm:t>
    </dgm:pt>
    <dgm:pt modelId="{518D1064-50C2-C440-A688-BF24244FBDD2}">
      <dgm:prSet phldrT="[文本]"/>
      <dgm:spPr/>
      <dgm:t>
        <a:bodyPr/>
        <a:lstStyle/>
        <a:p>
          <a:r>
            <a:rPr lang="zh-CN" altLang="en-US" dirty="0"/>
            <a:t>房地产估价师的作业范围包括房地产估价、房地产咨询以及与房地产估价有关的其他业务</a:t>
          </a:r>
        </a:p>
      </dgm:t>
    </dgm:pt>
    <dgm:pt modelId="{4FAFB5CB-C8F7-0647-8743-2DD9DB8AB411}" type="parTrans" cxnId="{8164F5E1-5577-344E-B6F0-686E70902F14}">
      <dgm:prSet/>
      <dgm:spPr/>
      <dgm:t>
        <a:bodyPr/>
        <a:lstStyle/>
        <a:p>
          <a:endParaRPr lang="zh-CN" altLang="en-US"/>
        </a:p>
      </dgm:t>
    </dgm:pt>
    <dgm:pt modelId="{9E229FC5-2CB8-6244-A9A1-C457034586D9}" type="sibTrans" cxnId="{8164F5E1-5577-344E-B6F0-686E70902F14}">
      <dgm:prSet/>
      <dgm:spPr/>
      <dgm:t>
        <a:bodyPr/>
        <a:lstStyle/>
        <a:p>
          <a:endParaRPr lang="zh-CN" altLang="en-US"/>
        </a:p>
      </dgm:t>
    </dgm:pt>
    <dgm:pt modelId="{74F121F5-8285-0B45-83EA-1E9908C89624}">
      <dgm:prSet phldrT="[文本]"/>
      <dgm:spPr/>
      <dgm:t>
        <a:bodyPr/>
        <a:lstStyle/>
        <a:p>
          <a:r>
            <a:rPr lang="zh-CN" altLang="en-US" dirty="0"/>
            <a:t>房地产价值分配评估</a:t>
          </a:r>
        </a:p>
      </dgm:t>
    </dgm:pt>
    <dgm:pt modelId="{03241989-20E4-2849-9403-ECD5A93ECE00}" type="parTrans" cxnId="{E04BE8C7-62B9-CE46-A9C8-29E7F98E3800}">
      <dgm:prSet/>
      <dgm:spPr/>
      <dgm:t>
        <a:bodyPr/>
        <a:lstStyle/>
        <a:p>
          <a:endParaRPr lang="zh-CN" altLang="en-US"/>
        </a:p>
      </dgm:t>
    </dgm:pt>
    <dgm:pt modelId="{4912B28C-21F0-6B49-B992-F91D8DF14C82}" type="sibTrans" cxnId="{E04BE8C7-62B9-CE46-A9C8-29E7F98E3800}">
      <dgm:prSet/>
      <dgm:spPr/>
      <dgm:t>
        <a:bodyPr/>
        <a:lstStyle/>
        <a:p>
          <a:endParaRPr lang="zh-CN" altLang="en-US"/>
        </a:p>
      </dgm:t>
    </dgm:pt>
    <dgm:pt modelId="{22EEBB55-6A06-6541-8BE6-0E5ED743BF48}">
      <dgm:prSet phldrT="[文本]"/>
      <dgm:spPr/>
      <dgm:t>
        <a:bodyPr/>
        <a:lstStyle/>
        <a:p>
          <a:r>
            <a:rPr lang="zh-CN" altLang="en-US" dirty="0"/>
            <a:t>房地产价值提升评估</a:t>
          </a:r>
        </a:p>
      </dgm:t>
    </dgm:pt>
    <dgm:pt modelId="{D38E36C7-7076-3844-B59A-57040CA48162}" type="parTrans" cxnId="{83DF3313-79AB-4343-B9DF-9C09FC9EC7EC}">
      <dgm:prSet/>
      <dgm:spPr/>
      <dgm:t>
        <a:bodyPr/>
        <a:lstStyle/>
        <a:p>
          <a:endParaRPr lang="zh-CN" altLang="en-US"/>
        </a:p>
      </dgm:t>
    </dgm:pt>
    <dgm:pt modelId="{D90293F7-5B26-B145-972A-2886279DE2FB}" type="sibTrans" cxnId="{83DF3313-79AB-4343-B9DF-9C09FC9EC7EC}">
      <dgm:prSet/>
      <dgm:spPr/>
      <dgm:t>
        <a:bodyPr/>
        <a:lstStyle/>
        <a:p>
          <a:endParaRPr lang="zh-CN" altLang="en-US"/>
        </a:p>
      </dgm:t>
    </dgm:pt>
    <dgm:pt modelId="{1DB5E65C-DD34-8F41-B5AE-69D2D4E75791}">
      <dgm:prSet phldrT="[文本]"/>
      <dgm:spPr/>
      <dgm:t>
        <a:bodyPr/>
        <a:lstStyle/>
        <a:p>
          <a:r>
            <a:rPr lang="zh-CN" altLang="en-US" dirty="0"/>
            <a:t>房地产价值损失评估</a:t>
          </a:r>
        </a:p>
      </dgm:t>
    </dgm:pt>
    <dgm:pt modelId="{E2F098EC-4841-1940-9731-73FAB4D02C8C}" type="parTrans" cxnId="{556FB592-6638-094E-A744-24FF3292E7EF}">
      <dgm:prSet/>
      <dgm:spPr/>
      <dgm:t>
        <a:bodyPr/>
        <a:lstStyle/>
        <a:p>
          <a:endParaRPr lang="zh-CN" altLang="en-US"/>
        </a:p>
      </dgm:t>
    </dgm:pt>
    <dgm:pt modelId="{4CFBCC74-0081-2948-9232-B4F275388EA6}" type="sibTrans" cxnId="{556FB592-6638-094E-A744-24FF3292E7EF}">
      <dgm:prSet/>
      <dgm:spPr/>
      <dgm:t>
        <a:bodyPr/>
        <a:lstStyle/>
        <a:p>
          <a:endParaRPr lang="zh-CN" altLang="en-US"/>
        </a:p>
      </dgm:t>
    </dgm:pt>
    <dgm:pt modelId="{33760FD8-38A8-874C-B692-4DA2073C3C3D}">
      <dgm:prSet phldrT="[文本]"/>
      <dgm:spPr/>
      <dgm:t>
        <a:bodyPr/>
        <a:lstStyle/>
        <a:p>
          <a:r>
            <a:rPr lang="zh-CN" altLang="en-US" dirty="0"/>
            <a:t>相关额外费用和直接经济损失评估</a:t>
          </a:r>
        </a:p>
      </dgm:t>
    </dgm:pt>
    <dgm:pt modelId="{3039F7CC-1DA6-ED43-B962-769D8437E10F}" type="parTrans" cxnId="{DED5AA1B-6CBB-2A4D-9519-4F65F20DBA0D}">
      <dgm:prSet/>
      <dgm:spPr/>
      <dgm:t>
        <a:bodyPr/>
        <a:lstStyle/>
        <a:p>
          <a:endParaRPr lang="zh-CN" altLang="en-US"/>
        </a:p>
      </dgm:t>
    </dgm:pt>
    <dgm:pt modelId="{4789E20A-F275-FF4A-9724-C997256417F3}" type="sibTrans" cxnId="{DED5AA1B-6CBB-2A4D-9519-4F65F20DBA0D}">
      <dgm:prSet/>
      <dgm:spPr/>
      <dgm:t>
        <a:bodyPr/>
        <a:lstStyle/>
        <a:p>
          <a:endParaRPr lang="zh-CN" altLang="en-US"/>
        </a:p>
      </dgm:t>
    </dgm:pt>
    <dgm:pt modelId="{70157E8E-E482-BA4E-9E0F-DF6F947A76A7}">
      <dgm:prSet phldrT="[文本]"/>
      <dgm:spPr/>
      <dgm:t>
        <a:bodyPr/>
        <a:lstStyle/>
        <a:p>
          <a:r>
            <a:rPr lang="zh-CN" altLang="en-US" dirty="0"/>
            <a:t>其他：房地产市场调研、编制房地产项目建议书、可行性研究报告、房地产状况评价、尽职调查、市场竞争力分析、现金流分析、预期收益评价、最该最佳利用分析、项目定位与策划、提供房地产保值增值方案、购买分析建议、合理营销事件预测及其他</a:t>
          </a:r>
        </a:p>
      </dgm:t>
    </dgm:pt>
    <dgm:pt modelId="{6A4CB37B-A70E-F047-859D-7302A7372081}" type="parTrans" cxnId="{63E1B548-FEF0-E44E-BC28-4B6B7CED4F8F}">
      <dgm:prSet/>
      <dgm:spPr/>
      <dgm:t>
        <a:bodyPr/>
        <a:lstStyle/>
        <a:p>
          <a:endParaRPr lang="zh-CN" altLang="en-US"/>
        </a:p>
      </dgm:t>
    </dgm:pt>
    <dgm:pt modelId="{45411335-07E3-664F-AC9E-E1E1F61DDC1B}" type="sibTrans" cxnId="{63E1B548-FEF0-E44E-BC28-4B6B7CED4F8F}">
      <dgm:prSet/>
      <dgm:spPr/>
      <dgm:t>
        <a:bodyPr/>
        <a:lstStyle/>
        <a:p>
          <a:endParaRPr lang="zh-CN" altLang="en-US"/>
        </a:p>
      </dgm:t>
    </dgm:pt>
    <dgm:pt modelId="{F9091B1C-F864-2745-93D4-D2CA1D93E7AB}" type="pres">
      <dgm:prSet presAssocID="{4B4E3591-564A-0D46-B6BA-12E937BF0287}" presName="vert0" presStyleCnt="0">
        <dgm:presLayoutVars>
          <dgm:dir/>
          <dgm:animOne val="branch"/>
          <dgm:animLvl val="lvl"/>
        </dgm:presLayoutVars>
      </dgm:prSet>
      <dgm:spPr/>
    </dgm:pt>
    <dgm:pt modelId="{138771A1-7F3C-8D44-B60B-2BBD26A9E63B}" type="pres">
      <dgm:prSet presAssocID="{518D1064-50C2-C440-A688-BF24244FBDD2}" presName="thickLine" presStyleLbl="alignNode1" presStyleIdx="0" presStyleCnt="6"/>
      <dgm:spPr/>
    </dgm:pt>
    <dgm:pt modelId="{19EE8886-6AFF-724E-B174-916A1FBDBC7D}" type="pres">
      <dgm:prSet presAssocID="{518D1064-50C2-C440-A688-BF24244FBDD2}" presName="horz1" presStyleCnt="0"/>
      <dgm:spPr/>
    </dgm:pt>
    <dgm:pt modelId="{50843A1E-2FF2-C74E-A01B-75AF944D4012}" type="pres">
      <dgm:prSet presAssocID="{518D1064-50C2-C440-A688-BF24244FBDD2}" presName="tx1" presStyleLbl="revTx" presStyleIdx="0" presStyleCnt="6"/>
      <dgm:spPr/>
    </dgm:pt>
    <dgm:pt modelId="{71F7EC01-6D8E-4F4F-956D-F55C039982C8}" type="pres">
      <dgm:prSet presAssocID="{518D1064-50C2-C440-A688-BF24244FBDD2}" presName="vert1" presStyleCnt="0"/>
      <dgm:spPr/>
    </dgm:pt>
    <dgm:pt modelId="{13C055C6-8C0E-1D44-A3AB-4AB1BDC03E6B}" type="pres">
      <dgm:prSet presAssocID="{74F121F5-8285-0B45-83EA-1E9908C89624}" presName="thickLine" presStyleLbl="alignNode1" presStyleIdx="1" presStyleCnt="6"/>
      <dgm:spPr/>
    </dgm:pt>
    <dgm:pt modelId="{4566B7E6-BFCE-174B-97C4-024830DEB158}" type="pres">
      <dgm:prSet presAssocID="{74F121F5-8285-0B45-83EA-1E9908C89624}" presName="horz1" presStyleCnt="0"/>
      <dgm:spPr/>
    </dgm:pt>
    <dgm:pt modelId="{56763A6D-BEEC-094E-B376-9D0C98D53C47}" type="pres">
      <dgm:prSet presAssocID="{74F121F5-8285-0B45-83EA-1E9908C89624}" presName="tx1" presStyleLbl="revTx" presStyleIdx="1" presStyleCnt="6"/>
      <dgm:spPr/>
    </dgm:pt>
    <dgm:pt modelId="{A87ACE5D-496B-D247-9C8A-9D22E811DC50}" type="pres">
      <dgm:prSet presAssocID="{74F121F5-8285-0B45-83EA-1E9908C89624}" presName="vert1" presStyleCnt="0"/>
      <dgm:spPr/>
    </dgm:pt>
    <dgm:pt modelId="{C9A32A40-59BB-B34A-8389-3F607C777EC0}" type="pres">
      <dgm:prSet presAssocID="{22EEBB55-6A06-6541-8BE6-0E5ED743BF48}" presName="thickLine" presStyleLbl="alignNode1" presStyleIdx="2" presStyleCnt="6"/>
      <dgm:spPr/>
    </dgm:pt>
    <dgm:pt modelId="{19A4EDEB-4345-1E48-A376-59161475EA8A}" type="pres">
      <dgm:prSet presAssocID="{22EEBB55-6A06-6541-8BE6-0E5ED743BF48}" presName="horz1" presStyleCnt="0"/>
      <dgm:spPr/>
    </dgm:pt>
    <dgm:pt modelId="{683EE69C-E6A2-9D47-AA80-C1AB201B5003}" type="pres">
      <dgm:prSet presAssocID="{22EEBB55-6A06-6541-8BE6-0E5ED743BF48}" presName="tx1" presStyleLbl="revTx" presStyleIdx="2" presStyleCnt="6"/>
      <dgm:spPr/>
    </dgm:pt>
    <dgm:pt modelId="{4B544ECF-B4FE-AE47-930A-5AFD23D5E0BB}" type="pres">
      <dgm:prSet presAssocID="{22EEBB55-6A06-6541-8BE6-0E5ED743BF48}" presName="vert1" presStyleCnt="0"/>
      <dgm:spPr/>
    </dgm:pt>
    <dgm:pt modelId="{82EACB3E-3D9C-AC44-8772-720C038FFCE9}" type="pres">
      <dgm:prSet presAssocID="{1DB5E65C-DD34-8F41-B5AE-69D2D4E75791}" presName="thickLine" presStyleLbl="alignNode1" presStyleIdx="3" presStyleCnt="6"/>
      <dgm:spPr/>
    </dgm:pt>
    <dgm:pt modelId="{CD62824F-1889-4147-84BE-EE6901F1C152}" type="pres">
      <dgm:prSet presAssocID="{1DB5E65C-DD34-8F41-B5AE-69D2D4E75791}" presName="horz1" presStyleCnt="0"/>
      <dgm:spPr/>
    </dgm:pt>
    <dgm:pt modelId="{D0702FCA-A2C8-CC4E-91A7-220C51BFE8E5}" type="pres">
      <dgm:prSet presAssocID="{1DB5E65C-DD34-8F41-B5AE-69D2D4E75791}" presName="tx1" presStyleLbl="revTx" presStyleIdx="3" presStyleCnt="6"/>
      <dgm:spPr/>
    </dgm:pt>
    <dgm:pt modelId="{BB62DA64-AAC5-6641-ADE8-B4E931A3C728}" type="pres">
      <dgm:prSet presAssocID="{1DB5E65C-DD34-8F41-B5AE-69D2D4E75791}" presName="vert1" presStyleCnt="0"/>
      <dgm:spPr/>
    </dgm:pt>
    <dgm:pt modelId="{6BB33484-4A52-0444-A004-D848FCE4F3D6}" type="pres">
      <dgm:prSet presAssocID="{33760FD8-38A8-874C-B692-4DA2073C3C3D}" presName="thickLine" presStyleLbl="alignNode1" presStyleIdx="4" presStyleCnt="6"/>
      <dgm:spPr/>
    </dgm:pt>
    <dgm:pt modelId="{249FEC43-7C21-514A-B124-DE8A375FA50E}" type="pres">
      <dgm:prSet presAssocID="{33760FD8-38A8-874C-B692-4DA2073C3C3D}" presName="horz1" presStyleCnt="0"/>
      <dgm:spPr/>
    </dgm:pt>
    <dgm:pt modelId="{54229CCE-154A-0A48-803C-7CF3999C3664}" type="pres">
      <dgm:prSet presAssocID="{33760FD8-38A8-874C-B692-4DA2073C3C3D}" presName="tx1" presStyleLbl="revTx" presStyleIdx="4" presStyleCnt="6"/>
      <dgm:spPr/>
    </dgm:pt>
    <dgm:pt modelId="{5A6E1D77-5EFF-EE42-A525-D65BDA3EB9A1}" type="pres">
      <dgm:prSet presAssocID="{33760FD8-38A8-874C-B692-4DA2073C3C3D}" presName="vert1" presStyleCnt="0"/>
      <dgm:spPr/>
    </dgm:pt>
    <dgm:pt modelId="{663A5D82-418A-DD4B-B9BC-EAE651DB8F54}" type="pres">
      <dgm:prSet presAssocID="{70157E8E-E482-BA4E-9E0F-DF6F947A76A7}" presName="thickLine" presStyleLbl="alignNode1" presStyleIdx="5" presStyleCnt="6"/>
      <dgm:spPr/>
    </dgm:pt>
    <dgm:pt modelId="{C559A2B0-DC08-2C43-9793-B64736346C72}" type="pres">
      <dgm:prSet presAssocID="{70157E8E-E482-BA4E-9E0F-DF6F947A76A7}" presName="horz1" presStyleCnt="0"/>
      <dgm:spPr/>
    </dgm:pt>
    <dgm:pt modelId="{5A6BA072-15C6-2942-8677-6CD6E3C0CB58}" type="pres">
      <dgm:prSet presAssocID="{70157E8E-E482-BA4E-9E0F-DF6F947A76A7}" presName="tx1" presStyleLbl="revTx" presStyleIdx="5" presStyleCnt="6" custScaleY="171728"/>
      <dgm:spPr/>
    </dgm:pt>
    <dgm:pt modelId="{81EEE857-5AA5-F449-B584-62EAEE9073BC}" type="pres">
      <dgm:prSet presAssocID="{70157E8E-E482-BA4E-9E0F-DF6F947A76A7}" presName="vert1" presStyleCnt="0"/>
      <dgm:spPr/>
    </dgm:pt>
  </dgm:ptLst>
  <dgm:cxnLst>
    <dgm:cxn modelId="{83DF3313-79AB-4343-B9DF-9C09FC9EC7EC}" srcId="{4B4E3591-564A-0D46-B6BA-12E937BF0287}" destId="{22EEBB55-6A06-6541-8BE6-0E5ED743BF48}" srcOrd="2" destOrd="0" parTransId="{D38E36C7-7076-3844-B59A-57040CA48162}" sibTransId="{D90293F7-5B26-B145-972A-2886279DE2FB}"/>
    <dgm:cxn modelId="{DED5AA1B-6CBB-2A4D-9519-4F65F20DBA0D}" srcId="{4B4E3591-564A-0D46-B6BA-12E937BF0287}" destId="{33760FD8-38A8-874C-B692-4DA2073C3C3D}" srcOrd="4" destOrd="0" parTransId="{3039F7CC-1DA6-ED43-B962-769D8437E10F}" sibTransId="{4789E20A-F275-FF4A-9724-C997256417F3}"/>
    <dgm:cxn modelId="{0D880F1D-ED25-CD43-9C69-957178CE6FDE}" type="presOf" srcId="{4B4E3591-564A-0D46-B6BA-12E937BF0287}" destId="{F9091B1C-F864-2745-93D4-D2CA1D93E7AB}" srcOrd="0" destOrd="0" presId="urn:microsoft.com/office/officeart/2008/layout/LinedList"/>
    <dgm:cxn modelId="{63E1B548-FEF0-E44E-BC28-4B6B7CED4F8F}" srcId="{4B4E3591-564A-0D46-B6BA-12E937BF0287}" destId="{70157E8E-E482-BA4E-9E0F-DF6F947A76A7}" srcOrd="5" destOrd="0" parTransId="{6A4CB37B-A70E-F047-859D-7302A7372081}" sibTransId="{45411335-07E3-664F-AC9E-E1E1F61DDC1B}"/>
    <dgm:cxn modelId="{D2804F52-86F2-8941-843B-279D841C9722}" type="presOf" srcId="{1DB5E65C-DD34-8F41-B5AE-69D2D4E75791}" destId="{D0702FCA-A2C8-CC4E-91A7-220C51BFE8E5}" srcOrd="0" destOrd="0" presId="urn:microsoft.com/office/officeart/2008/layout/LinedList"/>
    <dgm:cxn modelId="{556FB592-6638-094E-A744-24FF3292E7EF}" srcId="{4B4E3591-564A-0D46-B6BA-12E937BF0287}" destId="{1DB5E65C-DD34-8F41-B5AE-69D2D4E75791}" srcOrd="3" destOrd="0" parTransId="{E2F098EC-4841-1940-9731-73FAB4D02C8C}" sibTransId="{4CFBCC74-0081-2948-9232-B4F275388EA6}"/>
    <dgm:cxn modelId="{55CA74A1-E1A6-A047-95A8-789FA6512BA7}" type="presOf" srcId="{70157E8E-E482-BA4E-9E0F-DF6F947A76A7}" destId="{5A6BA072-15C6-2942-8677-6CD6E3C0CB58}" srcOrd="0" destOrd="0" presId="urn:microsoft.com/office/officeart/2008/layout/LinedList"/>
    <dgm:cxn modelId="{5908F0A8-3D73-8740-A1DB-F3036FAC4DE6}" type="presOf" srcId="{518D1064-50C2-C440-A688-BF24244FBDD2}" destId="{50843A1E-2FF2-C74E-A01B-75AF944D4012}" srcOrd="0" destOrd="0" presId="urn:microsoft.com/office/officeart/2008/layout/LinedList"/>
    <dgm:cxn modelId="{1BAD64C5-BFCA-4644-B309-29F520735233}" type="presOf" srcId="{22EEBB55-6A06-6541-8BE6-0E5ED743BF48}" destId="{683EE69C-E6A2-9D47-AA80-C1AB201B5003}" srcOrd="0" destOrd="0" presId="urn:microsoft.com/office/officeart/2008/layout/LinedList"/>
    <dgm:cxn modelId="{E04BE8C7-62B9-CE46-A9C8-29E7F98E3800}" srcId="{4B4E3591-564A-0D46-B6BA-12E937BF0287}" destId="{74F121F5-8285-0B45-83EA-1E9908C89624}" srcOrd="1" destOrd="0" parTransId="{03241989-20E4-2849-9403-ECD5A93ECE00}" sibTransId="{4912B28C-21F0-6B49-B992-F91D8DF14C82}"/>
    <dgm:cxn modelId="{8164F5E1-5577-344E-B6F0-686E70902F14}" srcId="{4B4E3591-564A-0D46-B6BA-12E937BF0287}" destId="{518D1064-50C2-C440-A688-BF24244FBDD2}" srcOrd="0" destOrd="0" parTransId="{4FAFB5CB-C8F7-0647-8743-2DD9DB8AB411}" sibTransId="{9E229FC5-2CB8-6244-A9A1-C457034586D9}"/>
    <dgm:cxn modelId="{806EAAEB-2A79-6F43-9B3A-F79B04851877}" type="presOf" srcId="{33760FD8-38A8-874C-B692-4DA2073C3C3D}" destId="{54229CCE-154A-0A48-803C-7CF3999C3664}" srcOrd="0" destOrd="0" presId="urn:microsoft.com/office/officeart/2008/layout/LinedList"/>
    <dgm:cxn modelId="{8A4DF3F9-3A30-2744-A0B1-C4EACD0F057B}" type="presOf" srcId="{74F121F5-8285-0B45-83EA-1E9908C89624}" destId="{56763A6D-BEEC-094E-B376-9D0C98D53C47}" srcOrd="0" destOrd="0" presId="urn:microsoft.com/office/officeart/2008/layout/LinedList"/>
    <dgm:cxn modelId="{CF1A9B3F-AF7A-FC42-B2B6-82EA1AACBE16}" type="presParOf" srcId="{F9091B1C-F864-2745-93D4-D2CA1D93E7AB}" destId="{138771A1-7F3C-8D44-B60B-2BBD26A9E63B}" srcOrd="0" destOrd="0" presId="urn:microsoft.com/office/officeart/2008/layout/LinedList"/>
    <dgm:cxn modelId="{4C2045AA-4151-8E42-8409-6F7EAC14AC68}" type="presParOf" srcId="{F9091B1C-F864-2745-93D4-D2CA1D93E7AB}" destId="{19EE8886-6AFF-724E-B174-916A1FBDBC7D}" srcOrd="1" destOrd="0" presId="urn:microsoft.com/office/officeart/2008/layout/LinedList"/>
    <dgm:cxn modelId="{1B4DB9B4-A487-6941-836A-DC7D2D987674}" type="presParOf" srcId="{19EE8886-6AFF-724E-B174-916A1FBDBC7D}" destId="{50843A1E-2FF2-C74E-A01B-75AF944D4012}" srcOrd="0" destOrd="0" presId="urn:microsoft.com/office/officeart/2008/layout/LinedList"/>
    <dgm:cxn modelId="{27641B87-BDBC-7A4C-96B8-53DF4F037961}" type="presParOf" srcId="{19EE8886-6AFF-724E-B174-916A1FBDBC7D}" destId="{71F7EC01-6D8E-4F4F-956D-F55C039982C8}" srcOrd="1" destOrd="0" presId="urn:microsoft.com/office/officeart/2008/layout/LinedList"/>
    <dgm:cxn modelId="{783E5B33-C264-834D-B665-FDB34453BA04}" type="presParOf" srcId="{F9091B1C-F864-2745-93D4-D2CA1D93E7AB}" destId="{13C055C6-8C0E-1D44-A3AB-4AB1BDC03E6B}" srcOrd="2" destOrd="0" presId="urn:microsoft.com/office/officeart/2008/layout/LinedList"/>
    <dgm:cxn modelId="{26E42ABA-DF7F-DF4B-B9F9-1C344D9BE924}" type="presParOf" srcId="{F9091B1C-F864-2745-93D4-D2CA1D93E7AB}" destId="{4566B7E6-BFCE-174B-97C4-024830DEB158}" srcOrd="3" destOrd="0" presId="urn:microsoft.com/office/officeart/2008/layout/LinedList"/>
    <dgm:cxn modelId="{EAD2D7ED-9A5B-CF43-A16F-9D37407068B0}" type="presParOf" srcId="{4566B7E6-BFCE-174B-97C4-024830DEB158}" destId="{56763A6D-BEEC-094E-B376-9D0C98D53C47}" srcOrd="0" destOrd="0" presId="urn:microsoft.com/office/officeart/2008/layout/LinedList"/>
    <dgm:cxn modelId="{044AAB4D-D197-A343-8BAE-4F875581A17F}" type="presParOf" srcId="{4566B7E6-BFCE-174B-97C4-024830DEB158}" destId="{A87ACE5D-496B-D247-9C8A-9D22E811DC50}" srcOrd="1" destOrd="0" presId="urn:microsoft.com/office/officeart/2008/layout/LinedList"/>
    <dgm:cxn modelId="{61AB3146-4287-984E-8F53-932C345E8B59}" type="presParOf" srcId="{F9091B1C-F864-2745-93D4-D2CA1D93E7AB}" destId="{C9A32A40-59BB-B34A-8389-3F607C777EC0}" srcOrd="4" destOrd="0" presId="urn:microsoft.com/office/officeart/2008/layout/LinedList"/>
    <dgm:cxn modelId="{6EDA34F8-9559-F74C-8221-6116738996B5}" type="presParOf" srcId="{F9091B1C-F864-2745-93D4-D2CA1D93E7AB}" destId="{19A4EDEB-4345-1E48-A376-59161475EA8A}" srcOrd="5" destOrd="0" presId="urn:microsoft.com/office/officeart/2008/layout/LinedList"/>
    <dgm:cxn modelId="{7C6588F3-0965-7C49-936A-F428C5F0722D}" type="presParOf" srcId="{19A4EDEB-4345-1E48-A376-59161475EA8A}" destId="{683EE69C-E6A2-9D47-AA80-C1AB201B5003}" srcOrd="0" destOrd="0" presId="urn:microsoft.com/office/officeart/2008/layout/LinedList"/>
    <dgm:cxn modelId="{B4DC91E9-9CE6-5A45-B0BC-EF951F127C5B}" type="presParOf" srcId="{19A4EDEB-4345-1E48-A376-59161475EA8A}" destId="{4B544ECF-B4FE-AE47-930A-5AFD23D5E0BB}" srcOrd="1" destOrd="0" presId="urn:microsoft.com/office/officeart/2008/layout/LinedList"/>
    <dgm:cxn modelId="{FE90D9B6-BD74-194E-B1CB-775C6775D2FB}" type="presParOf" srcId="{F9091B1C-F864-2745-93D4-D2CA1D93E7AB}" destId="{82EACB3E-3D9C-AC44-8772-720C038FFCE9}" srcOrd="6" destOrd="0" presId="urn:microsoft.com/office/officeart/2008/layout/LinedList"/>
    <dgm:cxn modelId="{61DE3030-3849-C646-B7C1-6FB1AEDAE56B}" type="presParOf" srcId="{F9091B1C-F864-2745-93D4-D2CA1D93E7AB}" destId="{CD62824F-1889-4147-84BE-EE6901F1C152}" srcOrd="7" destOrd="0" presId="urn:microsoft.com/office/officeart/2008/layout/LinedList"/>
    <dgm:cxn modelId="{553DAA91-A286-5C4B-95AF-995B9A6F5F4A}" type="presParOf" srcId="{CD62824F-1889-4147-84BE-EE6901F1C152}" destId="{D0702FCA-A2C8-CC4E-91A7-220C51BFE8E5}" srcOrd="0" destOrd="0" presId="urn:microsoft.com/office/officeart/2008/layout/LinedList"/>
    <dgm:cxn modelId="{B7E54169-012C-9444-B8F3-4BD8CABBEF22}" type="presParOf" srcId="{CD62824F-1889-4147-84BE-EE6901F1C152}" destId="{BB62DA64-AAC5-6641-ADE8-B4E931A3C728}" srcOrd="1" destOrd="0" presId="urn:microsoft.com/office/officeart/2008/layout/LinedList"/>
    <dgm:cxn modelId="{8BE29595-D5F9-FA47-901F-E99F750595A6}" type="presParOf" srcId="{F9091B1C-F864-2745-93D4-D2CA1D93E7AB}" destId="{6BB33484-4A52-0444-A004-D848FCE4F3D6}" srcOrd="8" destOrd="0" presId="urn:microsoft.com/office/officeart/2008/layout/LinedList"/>
    <dgm:cxn modelId="{5A79C583-4504-764D-8E7E-91F19046479F}" type="presParOf" srcId="{F9091B1C-F864-2745-93D4-D2CA1D93E7AB}" destId="{249FEC43-7C21-514A-B124-DE8A375FA50E}" srcOrd="9" destOrd="0" presId="urn:microsoft.com/office/officeart/2008/layout/LinedList"/>
    <dgm:cxn modelId="{4D5C7BC6-B668-CD49-8D84-8F3CF088DE1D}" type="presParOf" srcId="{249FEC43-7C21-514A-B124-DE8A375FA50E}" destId="{54229CCE-154A-0A48-803C-7CF3999C3664}" srcOrd="0" destOrd="0" presId="urn:microsoft.com/office/officeart/2008/layout/LinedList"/>
    <dgm:cxn modelId="{D5DB7A5B-6C43-E84A-AAEA-440B9159C1DB}" type="presParOf" srcId="{249FEC43-7C21-514A-B124-DE8A375FA50E}" destId="{5A6E1D77-5EFF-EE42-A525-D65BDA3EB9A1}" srcOrd="1" destOrd="0" presId="urn:microsoft.com/office/officeart/2008/layout/LinedList"/>
    <dgm:cxn modelId="{286E1A84-FD9F-ED4C-A8A3-2E0533A7EB83}" type="presParOf" srcId="{F9091B1C-F864-2745-93D4-D2CA1D93E7AB}" destId="{663A5D82-418A-DD4B-B9BC-EAE651DB8F54}" srcOrd="10" destOrd="0" presId="urn:microsoft.com/office/officeart/2008/layout/LinedList"/>
    <dgm:cxn modelId="{62C5E68B-1AB1-C547-BE3B-865F2725F3DD}" type="presParOf" srcId="{F9091B1C-F864-2745-93D4-D2CA1D93E7AB}" destId="{C559A2B0-DC08-2C43-9793-B64736346C72}" srcOrd="11" destOrd="0" presId="urn:microsoft.com/office/officeart/2008/layout/LinedList"/>
    <dgm:cxn modelId="{2148F53F-437E-7148-AA01-730F0DC5E551}" type="presParOf" srcId="{C559A2B0-DC08-2C43-9793-B64736346C72}" destId="{5A6BA072-15C6-2942-8677-6CD6E3C0CB58}" srcOrd="0" destOrd="0" presId="urn:microsoft.com/office/officeart/2008/layout/LinedList"/>
    <dgm:cxn modelId="{902ED4DD-D833-B240-8271-1AF053F65C93}" type="presParOf" srcId="{C559A2B0-DC08-2C43-9793-B64736346C72}" destId="{81EEE857-5AA5-F449-B584-62EAEE9073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282DC17-44CC-594B-A6CE-84BF8B5AA372}"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3D78DF92-B69B-C246-8086-3BF4B300165D}">
      <dgm:prSet phldrT="[文本]"/>
      <dgm:spPr/>
      <dgm:t>
        <a:bodyPr/>
        <a:lstStyle/>
        <a:p>
          <a:r>
            <a:rPr lang="zh-CN" altLang="en-US" dirty="0"/>
            <a:t>房地产估价本质上属于价值评估</a:t>
          </a:r>
        </a:p>
      </dgm:t>
    </dgm:pt>
    <dgm:pt modelId="{B6678108-A3EE-E84E-B979-6BDA7EB49A03}" type="parTrans" cxnId="{5B7EE1D4-ADC8-4D42-8892-A92E1020228F}">
      <dgm:prSet/>
      <dgm:spPr/>
      <dgm:t>
        <a:bodyPr/>
        <a:lstStyle/>
        <a:p>
          <a:endParaRPr lang="zh-CN" altLang="en-US"/>
        </a:p>
      </dgm:t>
    </dgm:pt>
    <dgm:pt modelId="{707896EF-7EE7-6349-A527-DB49DDEF2725}" type="sibTrans" cxnId="{5B7EE1D4-ADC8-4D42-8892-A92E1020228F}">
      <dgm:prSet/>
      <dgm:spPr/>
      <dgm:t>
        <a:bodyPr/>
        <a:lstStyle/>
        <a:p>
          <a:endParaRPr lang="zh-CN" altLang="en-US"/>
        </a:p>
      </dgm:t>
    </dgm:pt>
    <dgm:pt modelId="{DF9089DA-0D79-0149-AE10-189BFCDC554F}">
      <dgm:prSet phldrT="[文本]"/>
      <dgm:spPr/>
      <dgm:t>
        <a:bodyPr/>
        <a:lstStyle/>
        <a:p>
          <a:r>
            <a:rPr lang="zh-CN" altLang="en-US" dirty="0"/>
            <a:t>房地产估价应模拟市场进行估价</a:t>
          </a:r>
        </a:p>
      </dgm:t>
    </dgm:pt>
    <dgm:pt modelId="{3ED80271-B443-1043-92A8-82D29B4EAB85}" type="parTrans" cxnId="{0CDCD9E6-C080-8443-846C-DEBF7A1AE1DC}">
      <dgm:prSet/>
      <dgm:spPr/>
      <dgm:t>
        <a:bodyPr/>
        <a:lstStyle/>
        <a:p>
          <a:endParaRPr lang="zh-CN" altLang="en-US"/>
        </a:p>
      </dgm:t>
    </dgm:pt>
    <dgm:pt modelId="{83E0828A-22A5-1248-B2D7-8117C4DF2257}" type="sibTrans" cxnId="{0CDCD9E6-C080-8443-846C-DEBF7A1AE1DC}">
      <dgm:prSet/>
      <dgm:spPr/>
      <dgm:t>
        <a:bodyPr/>
        <a:lstStyle/>
        <a:p>
          <a:endParaRPr lang="zh-CN" altLang="en-US"/>
        </a:p>
      </dgm:t>
    </dgm:pt>
    <dgm:pt modelId="{06B7EE75-622E-434A-AD55-897D5746A503}">
      <dgm:prSet phldrT="[文本]"/>
      <dgm:spPr/>
      <dgm:t>
        <a:bodyPr/>
        <a:lstStyle/>
        <a:p>
          <a:r>
            <a:rPr lang="zh-CN" altLang="en-US" dirty="0"/>
            <a:t>房地产估价是科学和艺术的结合</a:t>
          </a:r>
        </a:p>
      </dgm:t>
    </dgm:pt>
    <dgm:pt modelId="{57668C12-29CE-434F-88BC-5CFD28BCE897}" type="parTrans" cxnId="{CA2668F9-70F1-8947-A04D-30BCA608FA6F}">
      <dgm:prSet/>
      <dgm:spPr/>
      <dgm:t>
        <a:bodyPr/>
        <a:lstStyle/>
        <a:p>
          <a:endParaRPr lang="zh-CN" altLang="en-US"/>
        </a:p>
      </dgm:t>
    </dgm:pt>
    <dgm:pt modelId="{A4687AE4-FBB9-7449-99AB-B04B2CC96782}" type="sibTrans" cxnId="{CA2668F9-70F1-8947-A04D-30BCA608FA6F}">
      <dgm:prSet/>
      <dgm:spPr/>
      <dgm:t>
        <a:bodyPr/>
        <a:lstStyle/>
        <a:p>
          <a:endParaRPr lang="zh-CN" altLang="en-US"/>
        </a:p>
      </dgm:t>
    </dgm:pt>
    <dgm:pt modelId="{741FB91C-05B1-2F4C-A72F-72E204EA3BB2}">
      <dgm:prSet phldrT="[文本]"/>
      <dgm:spPr/>
      <dgm:t>
        <a:bodyPr/>
        <a:lstStyle/>
        <a:p>
          <a:r>
            <a:rPr lang="zh-CN" altLang="en-US" dirty="0"/>
            <a:t>房地产估价有一顶的规矩和标准</a:t>
          </a:r>
        </a:p>
      </dgm:t>
    </dgm:pt>
    <dgm:pt modelId="{16506F47-59EB-CA40-8541-8F624873AC9F}" type="parTrans" cxnId="{A1B16F3A-FE2A-6D40-9E31-71B63ADDC4A8}">
      <dgm:prSet/>
      <dgm:spPr/>
      <dgm:t>
        <a:bodyPr/>
        <a:lstStyle/>
        <a:p>
          <a:endParaRPr lang="zh-CN" altLang="en-US"/>
        </a:p>
      </dgm:t>
    </dgm:pt>
    <dgm:pt modelId="{11C8815D-F0CD-2C44-BA54-BFA16F67E8FF}" type="sibTrans" cxnId="{A1B16F3A-FE2A-6D40-9E31-71B63ADDC4A8}">
      <dgm:prSet/>
      <dgm:spPr/>
      <dgm:t>
        <a:bodyPr/>
        <a:lstStyle/>
        <a:p>
          <a:endParaRPr lang="zh-CN" altLang="en-US"/>
        </a:p>
      </dgm:t>
    </dgm:pt>
    <dgm:pt modelId="{37C54A0F-BA48-A74E-AB6C-2EE9FE4B9EC5}">
      <dgm:prSet phldrT="[文本]"/>
      <dgm:spPr/>
      <dgm:t>
        <a:bodyPr/>
        <a:lstStyle/>
        <a:p>
          <a:r>
            <a:rPr lang="zh-CN" altLang="en-US" dirty="0"/>
            <a:t>房地产估价结果难免都存在误差</a:t>
          </a:r>
        </a:p>
      </dgm:t>
    </dgm:pt>
    <dgm:pt modelId="{37B9C505-C6A5-F140-B8C7-08E9BEA6949A}" type="parTrans" cxnId="{357EAD9C-C31A-BE4D-B2AF-D931FA744D60}">
      <dgm:prSet/>
      <dgm:spPr/>
      <dgm:t>
        <a:bodyPr/>
        <a:lstStyle/>
        <a:p>
          <a:endParaRPr lang="zh-CN" altLang="en-US"/>
        </a:p>
      </dgm:t>
    </dgm:pt>
    <dgm:pt modelId="{3EC99E54-D6EF-4641-94CF-05E9C0EBAB31}" type="sibTrans" cxnId="{357EAD9C-C31A-BE4D-B2AF-D931FA744D60}">
      <dgm:prSet/>
      <dgm:spPr/>
      <dgm:t>
        <a:bodyPr/>
        <a:lstStyle/>
        <a:p>
          <a:endParaRPr lang="zh-CN" altLang="en-US"/>
        </a:p>
      </dgm:t>
    </dgm:pt>
    <dgm:pt modelId="{F5838E90-2DC7-E04D-A91A-1B30DBF15FBB}">
      <dgm:prSet phldrT="[文本]"/>
      <dgm:spPr/>
      <dgm:t>
        <a:bodyPr/>
        <a:lstStyle/>
        <a:p>
          <a:r>
            <a:rPr lang="zh-CN" altLang="en-US" dirty="0"/>
            <a:t>房地产估价并不作价格实现保证</a:t>
          </a:r>
        </a:p>
      </dgm:t>
    </dgm:pt>
    <dgm:pt modelId="{171365BB-38FA-F843-9A35-522CFD53646F}" type="parTrans" cxnId="{46A51F6A-1678-FC47-B4A0-482C44FE3CDA}">
      <dgm:prSet/>
      <dgm:spPr/>
      <dgm:t>
        <a:bodyPr/>
        <a:lstStyle/>
        <a:p>
          <a:endParaRPr lang="zh-CN" altLang="en-US"/>
        </a:p>
      </dgm:t>
    </dgm:pt>
    <dgm:pt modelId="{976C8A46-0761-8A4E-AB07-2518A68465A7}" type="sibTrans" cxnId="{46A51F6A-1678-FC47-B4A0-482C44FE3CDA}">
      <dgm:prSet/>
      <dgm:spPr/>
      <dgm:t>
        <a:bodyPr/>
        <a:lstStyle/>
        <a:p>
          <a:endParaRPr lang="zh-CN" altLang="en-US"/>
        </a:p>
      </dgm:t>
    </dgm:pt>
    <dgm:pt modelId="{07E6FF26-777F-2542-B14A-45060DCE764C}" type="pres">
      <dgm:prSet presAssocID="{E282DC17-44CC-594B-A6CE-84BF8B5AA372}" presName="linear" presStyleCnt="0">
        <dgm:presLayoutVars>
          <dgm:dir/>
          <dgm:animLvl val="lvl"/>
          <dgm:resizeHandles val="exact"/>
        </dgm:presLayoutVars>
      </dgm:prSet>
      <dgm:spPr/>
    </dgm:pt>
    <dgm:pt modelId="{25BD629A-E8D7-4D43-8D24-E0ACFA025514}" type="pres">
      <dgm:prSet presAssocID="{3D78DF92-B69B-C246-8086-3BF4B300165D}" presName="parentLin" presStyleCnt="0"/>
      <dgm:spPr/>
    </dgm:pt>
    <dgm:pt modelId="{4568CFD9-D618-9A4B-B218-9CB843AC2CFE}" type="pres">
      <dgm:prSet presAssocID="{3D78DF92-B69B-C246-8086-3BF4B300165D}" presName="parentLeftMargin" presStyleLbl="node1" presStyleIdx="0" presStyleCnt="6"/>
      <dgm:spPr/>
    </dgm:pt>
    <dgm:pt modelId="{648B21B8-9183-7346-9634-F8E86EEA3515}" type="pres">
      <dgm:prSet presAssocID="{3D78DF92-B69B-C246-8086-3BF4B300165D}" presName="parentText" presStyleLbl="node1" presStyleIdx="0" presStyleCnt="6">
        <dgm:presLayoutVars>
          <dgm:chMax val="0"/>
          <dgm:bulletEnabled val="1"/>
        </dgm:presLayoutVars>
      </dgm:prSet>
      <dgm:spPr/>
    </dgm:pt>
    <dgm:pt modelId="{C1A129C9-038F-244F-9CAE-3C7469CBAC77}" type="pres">
      <dgm:prSet presAssocID="{3D78DF92-B69B-C246-8086-3BF4B300165D}" presName="negativeSpace" presStyleCnt="0"/>
      <dgm:spPr/>
    </dgm:pt>
    <dgm:pt modelId="{4D91A1FF-3239-FD42-AE16-B53212EF81AE}" type="pres">
      <dgm:prSet presAssocID="{3D78DF92-B69B-C246-8086-3BF4B300165D}" presName="childText" presStyleLbl="conFgAcc1" presStyleIdx="0" presStyleCnt="6">
        <dgm:presLayoutVars>
          <dgm:bulletEnabled val="1"/>
        </dgm:presLayoutVars>
      </dgm:prSet>
      <dgm:spPr/>
    </dgm:pt>
    <dgm:pt modelId="{C2CB16C6-99E8-BD4F-8D29-48B7CA38CD85}" type="pres">
      <dgm:prSet presAssocID="{707896EF-7EE7-6349-A527-DB49DDEF2725}" presName="spaceBetweenRectangles" presStyleCnt="0"/>
      <dgm:spPr/>
    </dgm:pt>
    <dgm:pt modelId="{E667E6DF-D07B-0C4A-90BA-A97FB47E9338}" type="pres">
      <dgm:prSet presAssocID="{DF9089DA-0D79-0149-AE10-189BFCDC554F}" presName="parentLin" presStyleCnt="0"/>
      <dgm:spPr/>
    </dgm:pt>
    <dgm:pt modelId="{91E14BC8-A09F-6542-9B07-FCECCD415891}" type="pres">
      <dgm:prSet presAssocID="{DF9089DA-0D79-0149-AE10-189BFCDC554F}" presName="parentLeftMargin" presStyleLbl="node1" presStyleIdx="0" presStyleCnt="6"/>
      <dgm:spPr/>
    </dgm:pt>
    <dgm:pt modelId="{ED35A649-5B90-6747-9980-AB9942525C38}" type="pres">
      <dgm:prSet presAssocID="{DF9089DA-0D79-0149-AE10-189BFCDC554F}" presName="parentText" presStyleLbl="node1" presStyleIdx="1" presStyleCnt="6">
        <dgm:presLayoutVars>
          <dgm:chMax val="0"/>
          <dgm:bulletEnabled val="1"/>
        </dgm:presLayoutVars>
      </dgm:prSet>
      <dgm:spPr/>
    </dgm:pt>
    <dgm:pt modelId="{91EEB468-CBC9-254A-89FF-243F318F42D3}" type="pres">
      <dgm:prSet presAssocID="{DF9089DA-0D79-0149-AE10-189BFCDC554F}" presName="negativeSpace" presStyleCnt="0"/>
      <dgm:spPr/>
    </dgm:pt>
    <dgm:pt modelId="{DEA67AD6-FB1F-DC43-B3D6-5FBB6C73005D}" type="pres">
      <dgm:prSet presAssocID="{DF9089DA-0D79-0149-AE10-189BFCDC554F}" presName="childText" presStyleLbl="conFgAcc1" presStyleIdx="1" presStyleCnt="6">
        <dgm:presLayoutVars>
          <dgm:bulletEnabled val="1"/>
        </dgm:presLayoutVars>
      </dgm:prSet>
      <dgm:spPr/>
    </dgm:pt>
    <dgm:pt modelId="{0F6B7C68-A2AB-9447-A585-19600EA307D4}" type="pres">
      <dgm:prSet presAssocID="{83E0828A-22A5-1248-B2D7-8117C4DF2257}" presName="spaceBetweenRectangles" presStyleCnt="0"/>
      <dgm:spPr/>
    </dgm:pt>
    <dgm:pt modelId="{4FDD98D9-2B4D-B14C-BCD2-9EFE56CEF0BF}" type="pres">
      <dgm:prSet presAssocID="{06B7EE75-622E-434A-AD55-897D5746A503}" presName="parentLin" presStyleCnt="0"/>
      <dgm:spPr/>
    </dgm:pt>
    <dgm:pt modelId="{5FB2407D-9347-4746-9A00-D97D69F54B58}" type="pres">
      <dgm:prSet presAssocID="{06B7EE75-622E-434A-AD55-897D5746A503}" presName="parentLeftMargin" presStyleLbl="node1" presStyleIdx="1" presStyleCnt="6"/>
      <dgm:spPr/>
    </dgm:pt>
    <dgm:pt modelId="{E07492F4-1B77-F948-84F9-2345598322CD}" type="pres">
      <dgm:prSet presAssocID="{06B7EE75-622E-434A-AD55-897D5746A503}" presName="parentText" presStyleLbl="node1" presStyleIdx="2" presStyleCnt="6">
        <dgm:presLayoutVars>
          <dgm:chMax val="0"/>
          <dgm:bulletEnabled val="1"/>
        </dgm:presLayoutVars>
      </dgm:prSet>
      <dgm:spPr/>
    </dgm:pt>
    <dgm:pt modelId="{AFCDC990-9D04-9143-A6E3-FB641C424F15}" type="pres">
      <dgm:prSet presAssocID="{06B7EE75-622E-434A-AD55-897D5746A503}" presName="negativeSpace" presStyleCnt="0"/>
      <dgm:spPr/>
    </dgm:pt>
    <dgm:pt modelId="{BC59D377-03E6-1043-98AE-22C3BA368DFA}" type="pres">
      <dgm:prSet presAssocID="{06B7EE75-622E-434A-AD55-897D5746A503}" presName="childText" presStyleLbl="conFgAcc1" presStyleIdx="2" presStyleCnt="6">
        <dgm:presLayoutVars>
          <dgm:bulletEnabled val="1"/>
        </dgm:presLayoutVars>
      </dgm:prSet>
      <dgm:spPr/>
    </dgm:pt>
    <dgm:pt modelId="{10A3FAEC-74CA-2246-97CB-BE28A0CCC6D7}" type="pres">
      <dgm:prSet presAssocID="{A4687AE4-FBB9-7449-99AB-B04B2CC96782}" presName="spaceBetweenRectangles" presStyleCnt="0"/>
      <dgm:spPr/>
    </dgm:pt>
    <dgm:pt modelId="{39BED752-E6CE-8F42-B8BD-076A8194FBC9}" type="pres">
      <dgm:prSet presAssocID="{741FB91C-05B1-2F4C-A72F-72E204EA3BB2}" presName="parentLin" presStyleCnt="0"/>
      <dgm:spPr/>
    </dgm:pt>
    <dgm:pt modelId="{EE33408C-B102-2144-AA17-111707639060}" type="pres">
      <dgm:prSet presAssocID="{741FB91C-05B1-2F4C-A72F-72E204EA3BB2}" presName="parentLeftMargin" presStyleLbl="node1" presStyleIdx="2" presStyleCnt="6"/>
      <dgm:spPr/>
    </dgm:pt>
    <dgm:pt modelId="{4CD192FD-097D-FD4B-8FA0-118D79C5C611}" type="pres">
      <dgm:prSet presAssocID="{741FB91C-05B1-2F4C-A72F-72E204EA3BB2}" presName="parentText" presStyleLbl="node1" presStyleIdx="3" presStyleCnt="6">
        <dgm:presLayoutVars>
          <dgm:chMax val="0"/>
          <dgm:bulletEnabled val="1"/>
        </dgm:presLayoutVars>
      </dgm:prSet>
      <dgm:spPr/>
    </dgm:pt>
    <dgm:pt modelId="{1C5C9050-9F1A-F648-8149-CBCC65BB6111}" type="pres">
      <dgm:prSet presAssocID="{741FB91C-05B1-2F4C-A72F-72E204EA3BB2}" presName="negativeSpace" presStyleCnt="0"/>
      <dgm:spPr/>
    </dgm:pt>
    <dgm:pt modelId="{52A2C38B-D5CB-F64E-9040-D694C3640E41}" type="pres">
      <dgm:prSet presAssocID="{741FB91C-05B1-2F4C-A72F-72E204EA3BB2}" presName="childText" presStyleLbl="conFgAcc1" presStyleIdx="3" presStyleCnt="6">
        <dgm:presLayoutVars>
          <dgm:bulletEnabled val="1"/>
        </dgm:presLayoutVars>
      </dgm:prSet>
      <dgm:spPr/>
    </dgm:pt>
    <dgm:pt modelId="{16D24770-85DC-CB4F-85A1-96C53F19509B}" type="pres">
      <dgm:prSet presAssocID="{11C8815D-F0CD-2C44-BA54-BFA16F67E8FF}" presName="spaceBetweenRectangles" presStyleCnt="0"/>
      <dgm:spPr/>
    </dgm:pt>
    <dgm:pt modelId="{5437E75E-0E2B-6D41-8D11-C3E7FDB57515}" type="pres">
      <dgm:prSet presAssocID="{37C54A0F-BA48-A74E-AB6C-2EE9FE4B9EC5}" presName="parentLin" presStyleCnt="0"/>
      <dgm:spPr/>
    </dgm:pt>
    <dgm:pt modelId="{5A293BC0-AA36-434F-BD5B-D31DE2D9AE55}" type="pres">
      <dgm:prSet presAssocID="{37C54A0F-BA48-A74E-AB6C-2EE9FE4B9EC5}" presName="parentLeftMargin" presStyleLbl="node1" presStyleIdx="3" presStyleCnt="6"/>
      <dgm:spPr/>
    </dgm:pt>
    <dgm:pt modelId="{50CEEFB2-9DE5-0540-BA27-BBE57648DACE}" type="pres">
      <dgm:prSet presAssocID="{37C54A0F-BA48-A74E-AB6C-2EE9FE4B9EC5}" presName="parentText" presStyleLbl="node1" presStyleIdx="4" presStyleCnt="6">
        <dgm:presLayoutVars>
          <dgm:chMax val="0"/>
          <dgm:bulletEnabled val="1"/>
        </dgm:presLayoutVars>
      </dgm:prSet>
      <dgm:spPr/>
    </dgm:pt>
    <dgm:pt modelId="{5153B8C9-8626-F043-8A09-EAF03041A1A2}" type="pres">
      <dgm:prSet presAssocID="{37C54A0F-BA48-A74E-AB6C-2EE9FE4B9EC5}" presName="negativeSpace" presStyleCnt="0"/>
      <dgm:spPr/>
    </dgm:pt>
    <dgm:pt modelId="{73462B0D-F881-9B42-BB39-CE265125ADF4}" type="pres">
      <dgm:prSet presAssocID="{37C54A0F-BA48-A74E-AB6C-2EE9FE4B9EC5}" presName="childText" presStyleLbl="conFgAcc1" presStyleIdx="4" presStyleCnt="6">
        <dgm:presLayoutVars>
          <dgm:bulletEnabled val="1"/>
        </dgm:presLayoutVars>
      </dgm:prSet>
      <dgm:spPr/>
    </dgm:pt>
    <dgm:pt modelId="{88E47CB9-BD7F-7E42-8F74-2F7EA4C6B8CF}" type="pres">
      <dgm:prSet presAssocID="{3EC99E54-D6EF-4641-94CF-05E9C0EBAB31}" presName="spaceBetweenRectangles" presStyleCnt="0"/>
      <dgm:spPr/>
    </dgm:pt>
    <dgm:pt modelId="{D555E549-3C5D-5B41-AB6F-C10D05D2DF34}" type="pres">
      <dgm:prSet presAssocID="{F5838E90-2DC7-E04D-A91A-1B30DBF15FBB}" presName="parentLin" presStyleCnt="0"/>
      <dgm:spPr/>
    </dgm:pt>
    <dgm:pt modelId="{E3A591B4-473D-4D4F-8454-ACCA940CD85E}" type="pres">
      <dgm:prSet presAssocID="{F5838E90-2DC7-E04D-A91A-1B30DBF15FBB}" presName="parentLeftMargin" presStyleLbl="node1" presStyleIdx="4" presStyleCnt="6"/>
      <dgm:spPr/>
    </dgm:pt>
    <dgm:pt modelId="{FFA17419-008C-E94C-B969-B797FE2505D4}" type="pres">
      <dgm:prSet presAssocID="{F5838E90-2DC7-E04D-A91A-1B30DBF15FBB}" presName="parentText" presStyleLbl="node1" presStyleIdx="5" presStyleCnt="6">
        <dgm:presLayoutVars>
          <dgm:chMax val="0"/>
          <dgm:bulletEnabled val="1"/>
        </dgm:presLayoutVars>
      </dgm:prSet>
      <dgm:spPr/>
    </dgm:pt>
    <dgm:pt modelId="{D510729F-ABBA-F249-9122-6A9F47B527F5}" type="pres">
      <dgm:prSet presAssocID="{F5838E90-2DC7-E04D-A91A-1B30DBF15FBB}" presName="negativeSpace" presStyleCnt="0"/>
      <dgm:spPr/>
    </dgm:pt>
    <dgm:pt modelId="{28AAB37D-B358-AF4F-A73C-90D6DA5DA0B6}" type="pres">
      <dgm:prSet presAssocID="{F5838E90-2DC7-E04D-A91A-1B30DBF15FBB}" presName="childText" presStyleLbl="conFgAcc1" presStyleIdx="5" presStyleCnt="6">
        <dgm:presLayoutVars>
          <dgm:bulletEnabled val="1"/>
        </dgm:presLayoutVars>
      </dgm:prSet>
      <dgm:spPr/>
    </dgm:pt>
  </dgm:ptLst>
  <dgm:cxnLst>
    <dgm:cxn modelId="{AF9D6502-DB9F-4740-969E-EDB9247E2DB6}" type="presOf" srcId="{E282DC17-44CC-594B-A6CE-84BF8B5AA372}" destId="{07E6FF26-777F-2542-B14A-45060DCE764C}" srcOrd="0" destOrd="0" presId="urn:microsoft.com/office/officeart/2005/8/layout/list1"/>
    <dgm:cxn modelId="{4133D82D-0F48-9F4E-A71B-27F0CB3FEC8E}" type="presOf" srcId="{37C54A0F-BA48-A74E-AB6C-2EE9FE4B9EC5}" destId="{5A293BC0-AA36-434F-BD5B-D31DE2D9AE55}" srcOrd="0" destOrd="0" presId="urn:microsoft.com/office/officeart/2005/8/layout/list1"/>
    <dgm:cxn modelId="{B3F01634-E70C-CE4B-9028-98B435D394BB}" type="presOf" srcId="{DF9089DA-0D79-0149-AE10-189BFCDC554F}" destId="{91E14BC8-A09F-6542-9B07-FCECCD415891}" srcOrd="0" destOrd="0" presId="urn:microsoft.com/office/officeart/2005/8/layout/list1"/>
    <dgm:cxn modelId="{A1B16F3A-FE2A-6D40-9E31-71B63ADDC4A8}" srcId="{E282DC17-44CC-594B-A6CE-84BF8B5AA372}" destId="{741FB91C-05B1-2F4C-A72F-72E204EA3BB2}" srcOrd="3" destOrd="0" parTransId="{16506F47-59EB-CA40-8541-8F624873AC9F}" sibTransId="{11C8815D-F0CD-2C44-BA54-BFA16F67E8FF}"/>
    <dgm:cxn modelId="{818D734A-4DCC-5D46-AEE5-4645E8AE610E}" type="presOf" srcId="{37C54A0F-BA48-A74E-AB6C-2EE9FE4B9EC5}" destId="{50CEEFB2-9DE5-0540-BA27-BBE57648DACE}" srcOrd="1" destOrd="0" presId="urn:microsoft.com/office/officeart/2005/8/layout/list1"/>
    <dgm:cxn modelId="{A8B65D4E-7E74-214E-B479-042E1FE6EC91}" type="presOf" srcId="{741FB91C-05B1-2F4C-A72F-72E204EA3BB2}" destId="{EE33408C-B102-2144-AA17-111707639060}" srcOrd="0" destOrd="0" presId="urn:microsoft.com/office/officeart/2005/8/layout/list1"/>
    <dgm:cxn modelId="{46A51F6A-1678-FC47-B4A0-482C44FE3CDA}" srcId="{E282DC17-44CC-594B-A6CE-84BF8B5AA372}" destId="{F5838E90-2DC7-E04D-A91A-1B30DBF15FBB}" srcOrd="5" destOrd="0" parTransId="{171365BB-38FA-F843-9A35-522CFD53646F}" sibTransId="{976C8A46-0761-8A4E-AB07-2518A68465A7}"/>
    <dgm:cxn modelId="{9B041972-A9EB-1C43-BE3E-E127DCB4DEA2}" type="presOf" srcId="{3D78DF92-B69B-C246-8086-3BF4B300165D}" destId="{4568CFD9-D618-9A4B-B218-9CB843AC2CFE}" srcOrd="0" destOrd="0" presId="urn:microsoft.com/office/officeart/2005/8/layout/list1"/>
    <dgm:cxn modelId="{3B19F875-F772-1C46-BBAE-B1687CFFD6F7}" type="presOf" srcId="{06B7EE75-622E-434A-AD55-897D5746A503}" destId="{5FB2407D-9347-4746-9A00-D97D69F54B58}" srcOrd="0" destOrd="0" presId="urn:microsoft.com/office/officeart/2005/8/layout/list1"/>
    <dgm:cxn modelId="{357EAD9C-C31A-BE4D-B2AF-D931FA744D60}" srcId="{E282DC17-44CC-594B-A6CE-84BF8B5AA372}" destId="{37C54A0F-BA48-A74E-AB6C-2EE9FE4B9EC5}" srcOrd="4" destOrd="0" parTransId="{37B9C505-C6A5-F140-B8C7-08E9BEA6949A}" sibTransId="{3EC99E54-D6EF-4641-94CF-05E9C0EBAB31}"/>
    <dgm:cxn modelId="{802FA0AF-6C85-2141-90EB-A1EF7DD6C4CF}" type="presOf" srcId="{DF9089DA-0D79-0149-AE10-189BFCDC554F}" destId="{ED35A649-5B90-6747-9980-AB9942525C38}" srcOrd="1" destOrd="0" presId="urn:microsoft.com/office/officeart/2005/8/layout/list1"/>
    <dgm:cxn modelId="{8F1CDABA-AA74-3C4F-A2BB-4BACB9BC766C}" type="presOf" srcId="{741FB91C-05B1-2F4C-A72F-72E204EA3BB2}" destId="{4CD192FD-097D-FD4B-8FA0-118D79C5C611}" srcOrd="1" destOrd="0" presId="urn:microsoft.com/office/officeart/2005/8/layout/list1"/>
    <dgm:cxn modelId="{92AFB4C5-01F0-D74B-BB84-3587FBCD5E18}" type="presOf" srcId="{3D78DF92-B69B-C246-8086-3BF4B300165D}" destId="{648B21B8-9183-7346-9634-F8E86EEA3515}" srcOrd="1" destOrd="0" presId="urn:microsoft.com/office/officeart/2005/8/layout/list1"/>
    <dgm:cxn modelId="{5B7EE1D4-ADC8-4D42-8892-A92E1020228F}" srcId="{E282DC17-44CC-594B-A6CE-84BF8B5AA372}" destId="{3D78DF92-B69B-C246-8086-3BF4B300165D}" srcOrd="0" destOrd="0" parTransId="{B6678108-A3EE-E84E-B979-6BDA7EB49A03}" sibTransId="{707896EF-7EE7-6349-A527-DB49DDEF2725}"/>
    <dgm:cxn modelId="{89BCD1DA-324B-7C47-ADCD-B1495FA1FAAB}" type="presOf" srcId="{06B7EE75-622E-434A-AD55-897D5746A503}" destId="{E07492F4-1B77-F948-84F9-2345598322CD}" srcOrd="1" destOrd="0" presId="urn:microsoft.com/office/officeart/2005/8/layout/list1"/>
    <dgm:cxn modelId="{DFC909E0-1E6C-8E4B-AB70-7B2259562583}" type="presOf" srcId="{F5838E90-2DC7-E04D-A91A-1B30DBF15FBB}" destId="{E3A591B4-473D-4D4F-8454-ACCA940CD85E}" srcOrd="0" destOrd="0" presId="urn:microsoft.com/office/officeart/2005/8/layout/list1"/>
    <dgm:cxn modelId="{0CDCD9E6-C080-8443-846C-DEBF7A1AE1DC}" srcId="{E282DC17-44CC-594B-A6CE-84BF8B5AA372}" destId="{DF9089DA-0D79-0149-AE10-189BFCDC554F}" srcOrd="1" destOrd="0" parTransId="{3ED80271-B443-1043-92A8-82D29B4EAB85}" sibTransId="{83E0828A-22A5-1248-B2D7-8117C4DF2257}"/>
    <dgm:cxn modelId="{CA2668F9-70F1-8947-A04D-30BCA608FA6F}" srcId="{E282DC17-44CC-594B-A6CE-84BF8B5AA372}" destId="{06B7EE75-622E-434A-AD55-897D5746A503}" srcOrd="2" destOrd="0" parTransId="{57668C12-29CE-434F-88BC-5CFD28BCE897}" sibTransId="{A4687AE4-FBB9-7449-99AB-B04B2CC96782}"/>
    <dgm:cxn modelId="{764530FC-A672-1644-B60B-1977921CE041}" type="presOf" srcId="{F5838E90-2DC7-E04D-A91A-1B30DBF15FBB}" destId="{FFA17419-008C-E94C-B969-B797FE2505D4}" srcOrd="1" destOrd="0" presId="urn:microsoft.com/office/officeart/2005/8/layout/list1"/>
    <dgm:cxn modelId="{05ACFFDB-7C65-AE4D-B4DA-15BE1F4201FF}" type="presParOf" srcId="{07E6FF26-777F-2542-B14A-45060DCE764C}" destId="{25BD629A-E8D7-4D43-8D24-E0ACFA025514}" srcOrd="0" destOrd="0" presId="urn:microsoft.com/office/officeart/2005/8/layout/list1"/>
    <dgm:cxn modelId="{55E10890-5442-0E4A-9BB5-844699D5BA18}" type="presParOf" srcId="{25BD629A-E8D7-4D43-8D24-E0ACFA025514}" destId="{4568CFD9-D618-9A4B-B218-9CB843AC2CFE}" srcOrd="0" destOrd="0" presId="urn:microsoft.com/office/officeart/2005/8/layout/list1"/>
    <dgm:cxn modelId="{0038C38E-359E-EC42-9EED-EB58EA84C805}" type="presParOf" srcId="{25BD629A-E8D7-4D43-8D24-E0ACFA025514}" destId="{648B21B8-9183-7346-9634-F8E86EEA3515}" srcOrd="1" destOrd="0" presId="urn:microsoft.com/office/officeart/2005/8/layout/list1"/>
    <dgm:cxn modelId="{B3573D69-2037-1C43-87F3-172A5455EDBB}" type="presParOf" srcId="{07E6FF26-777F-2542-B14A-45060DCE764C}" destId="{C1A129C9-038F-244F-9CAE-3C7469CBAC77}" srcOrd="1" destOrd="0" presId="urn:microsoft.com/office/officeart/2005/8/layout/list1"/>
    <dgm:cxn modelId="{B5BA8257-D254-834B-A151-E4C6E90ED41D}" type="presParOf" srcId="{07E6FF26-777F-2542-B14A-45060DCE764C}" destId="{4D91A1FF-3239-FD42-AE16-B53212EF81AE}" srcOrd="2" destOrd="0" presId="urn:microsoft.com/office/officeart/2005/8/layout/list1"/>
    <dgm:cxn modelId="{D22B0EDB-2E32-634A-9B36-5843D3A645E8}" type="presParOf" srcId="{07E6FF26-777F-2542-B14A-45060DCE764C}" destId="{C2CB16C6-99E8-BD4F-8D29-48B7CA38CD85}" srcOrd="3" destOrd="0" presId="urn:microsoft.com/office/officeart/2005/8/layout/list1"/>
    <dgm:cxn modelId="{46B8885F-870D-994F-A91D-A595A01F18E5}" type="presParOf" srcId="{07E6FF26-777F-2542-B14A-45060DCE764C}" destId="{E667E6DF-D07B-0C4A-90BA-A97FB47E9338}" srcOrd="4" destOrd="0" presId="urn:microsoft.com/office/officeart/2005/8/layout/list1"/>
    <dgm:cxn modelId="{AFBF4D8A-DFB8-374A-8FA0-6769ED03B72E}" type="presParOf" srcId="{E667E6DF-D07B-0C4A-90BA-A97FB47E9338}" destId="{91E14BC8-A09F-6542-9B07-FCECCD415891}" srcOrd="0" destOrd="0" presId="urn:microsoft.com/office/officeart/2005/8/layout/list1"/>
    <dgm:cxn modelId="{FA00D300-56C8-604C-B58D-489B67779971}" type="presParOf" srcId="{E667E6DF-D07B-0C4A-90BA-A97FB47E9338}" destId="{ED35A649-5B90-6747-9980-AB9942525C38}" srcOrd="1" destOrd="0" presId="urn:microsoft.com/office/officeart/2005/8/layout/list1"/>
    <dgm:cxn modelId="{83FE2DD6-97A7-6342-9574-EB3CAA0308F4}" type="presParOf" srcId="{07E6FF26-777F-2542-B14A-45060DCE764C}" destId="{91EEB468-CBC9-254A-89FF-243F318F42D3}" srcOrd="5" destOrd="0" presId="urn:microsoft.com/office/officeart/2005/8/layout/list1"/>
    <dgm:cxn modelId="{EC984ACF-2552-ED4D-844A-048B924EA314}" type="presParOf" srcId="{07E6FF26-777F-2542-B14A-45060DCE764C}" destId="{DEA67AD6-FB1F-DC43-B3D6-5FBB6C73005D}" srcOrd="6" destOrd="0" presId="urn:microsoft.com/office/officeart/2005/8/layout/list1"/>
    <dgm:cxn modelId="{EA836CFD-A317-6145-985F-0AE689669FDF}" type="presParOf" srcId="{07E6FF26-777F-2542-B14A-45060DCE764C}" destId="{0F6B7C68-A2AB-9447-A585-19600EA307D4}" srcOrd="7" destOrd="0" presId="urn:microsoft.com/office/officeart/2005/8/layout/list1"/>
    <dgm:cxn modelId="{64A335FB-3845-344B-8D4C-CC154E7A5956}" type="presParOf" srcId="{07E6FF26-777F-2542-B14A-45060DCE764C}" destId="{4FDD98D9-2B4D-B14C-BCD2-9EFE56CEF0BF}" srcOrd="8" destOrd="0" presId="urn:microsoft.com/office/officeart/2005/8/layout/list1"/>
    <dgm:cxn modelId="{04E16344-981B-604A-92ED-B8735698A45A}" type="presParOf" srcId="{4FDD98D9-2B4D-B14C-BCD2-9EFE56CEF0BF}" destId="{5FB2407D-9347-4746-9A00-D97D69F54B58}" srcOrd="0" destOrd="0" presId="urn:microsoft.com/office/officeart/2005/8/layout/list1"/>
    <dgm:cxn modelId="{68CD11A9-B092-8447-A3CC-C279704F1FB0}" type="presParOf" srcId="{4FDD98D9-2B4D-B14C-BCD2-9EFE56CEF0BF}" destId="{E07492F4-1B77-F948-84F9-2345598322CD}" srcOrd="1" destOrd="0" presId="urn:microsoft.com/office/officeart/2005/8/layout/list1"/>
    <dgm:cxn modelId="{960722F0-3A13-CD45-9E7F-D9A6D309C90D}" type="presParOf" srcId="{07E6FF26-777F-2542-B14A-45060DCE764C}" destId="{AFCDC990-9D04-9143-A6E3-FB641C424F15}" srcOrd="9" destOrd="0" presId="urn:microsoft.com/office/officeart/2005/8/layout/list1"/>
    <dgm:cxn modelId="{7287D073-FA15-B54F-ACA4-F70ECE674610}" type="presParOf" srcId="{07E6FF26-777F-2542-B14A-45060DCE764C}" destId="{BC59D377-03E6-1043-98AE-22C3BA368DFA}" srcOrd="10" destOrd="0" presId="urn:microsoft.com/office/officeart/2005/8/layout/list1"/>
    <dgm:cxn modelId="{D03E23FC-03A4-F841-80A0-AEB7E709DAAA}" type="presParOf" srcId="{07E6FF26-777F-2542-B14A-45060DCE764C}" destId="{10A3FAEC-74CA-2246-97CB-BE28A0CCC6D7}" srcOrd="11" destOrd="0" presId="urn:microsoft.com/office/officeart/2005/8/layout/list1"/>
    <dgm:cxn modelId="{E3BF0A52-C366-FF4A-88AC-0BCA2C42EA47}" type="presParOf" srcId="{07E6FF26-777F-2542-B14A-45060DCE764C}" destId="{39BED752-E6CE-8F42-B8BD-076A8194FBC9}" srcOrd="12" destOrd="0" presId="urn:microsoft.com/office/officeart/2005/8/layout/list1"/>
    <dgm:cxn modelId="{994176E3-F0D4-7A47-910D-7A725B4FCB51}" type="presParOf" srcId="{39BED752-E6CE-8F42-B8BD-076A8194FBC9}" destId="{EE33408C-B102-2144-AA17-111707639060}" srcOrd="0" destOrd="0" presId="urn:microsoft.com/office/officeart/2005/8/layout/list1"/>
    <dgm:cxn modelId="{5FD4A210-BD61-294A-9639-8D1AD0769EC9}" type="presParOf" srcId="{39BED752-E6CE-8F42-B8BD-076A8194FBC9}" destId="{4CD192FD-097D-FD4B-8FA0-118D79C5C611}" srcOrd="1" destOrd="0" presId="urn:microsoft.com/office/officeart/2005/8/layout/list1"/>
    <dgm:cxn modelId="{7CD379AD-CF97-8547-B0C6-8088BFB359CD}" type="presParOf" srcId="{07E6FF26-777F-2542-B14A-45060DCE764C}" destId="{1C5C9050-9F1A-F648-8149-CBCC65BB6111}" srcOrd="13" destOrd="0" presId="urn:microsoft.com/office/officeart/2005/8/layout/list1"/>
    <dgm:cxn modelId="{BAFE8DE6-5811-EB41-B7C9-3D132C0BB43E}" type="presParOf" srcId="{07E6FF26-777F-2542-B14A-45060DCE764C}" destId="{52A2C38B-D5CB-F64E-9040-D694C3640E41}" srcOrd="14" destOrd="0" presId="urn:microsoft.com/office/officeart/2005/8/layout/list1"/>
    <dgm:cxn modelId="{15BEF7FE-0D6A-FB4C-B511-3C6C0C129D77}" type="presParOf" srcId="{07E6FF26-777F-2542-B14A-45060DCE764C}" destId="{16D24770-85DC-CB4F-85A1-96C53F19509B}" srcOrd="15" destOrd="0" presId="urn:microsoft.com/office/officeart/2005/8/layout/list1"/>
    <dgm:cxn modelId="{5F75FF3A-CDAB-794F-94C7-F26739927D74}" type="presParOf" srcId="{07E6FF26-777F-2542-B14A-45060DCE764C}" destId="{5437E75E-0E2B-6D41-8D11-C3E7FDB57515}" srcOrd="16" destOrd="0" presId="urn:microsoft.com/office/officeart/2005/8/layout/list1"/>
    <dgm:cxn modelId="{747B83D9-50B8-C04D-85A4-5754E369D521}" type="presParOf" srcId="{5437E75E-0E2B-6D41-8D11-C3E7FDB57515}" destId="{5A293BC0-AA36-434F-BD5B-D31DE2D9AE55}" srcOrd="0" destOrd="0" presId="urn:microsoft.com/office/officeart/2005/8/layout/list1"/>
    <dgm:cxn modelId="{0E123287-E31D-444C-A0F9-B5266C7F5649}" type="presParOf" srcId="{5437E75E-0E2B-6D41-8D11-C3E7FDB57515}" destId="{50CEEFB2-9DE5-0540-BA27-BBE57648DACE}" srcOrd="1" destOrd="0" presId="urn:microsoft.com/office/officeart/2005/8/layout/list1"/>
    <dgm:cxn modelId="{8A153A34-76CF-2E40-8FF7-FBE28271B9F4}" type="presParOf" srcId="{07E6FF26-777F-2542-B14A-45060DCE764C}" destId="{5153B8C9-8626-F043-8A09-EAF03041A1A2}" srcOrd="17" destOrd="0" presId="urn:microsoft.com/office/officeart/2005/8/layout/list1"/>
    <dgm:cxn modelId="{0C1E8389-B641-8B4B-B809-BAE515144A08}" type="presParOf" srcId="{07E6FF26-777F-2542-B14A-45060DCE764C}" destId="{73462B0D-F881-9B42-BB39-CE265125ADF4}" srcOrd="18" destOrd="0" presId="urn:microsoft.com/office/officeart/2005/8/layout/list1"/>
    <dgm:cxn modelId="{A08735E9-D7F6-834C-80A8-F93B6C4553CD}" type="presParOf" srcId="{07E6FF26-777F-2542-B14A-45060DCE764C}" destId="{88E47CB9-BD7F-7E42-8F74-2F7EA4C6B8CF}" srcOrd="19" destOrd="0" presId="urn:microsoft.com/office/officeart/2005/8/layout/list1"/>
    <dgm:cxn modelId="{1CB58D5D-B640-A149-9D98-62D6AB691187}" type="presParOf" srcId="{07E6FF26-777F-2542-B14A-45060DCE764C}" destId="{D555E549-3C5D-5B41-AB6F-C10D05D2DF34}" srcOrd="20" destOrd="0" presId="urn:microsoft.com/office/officeart/2005/8/layout/list1"/>
    <dgm:cxn modelId="{951C5601-7FC2-084C-AA83-1740F7D9FE56}" type="presParOf" srcId="{D555E549-3C5D-5B41-AB6F-C10D05D2DF34}" destId="{E3A591B4-473D-4D4F-8454-ACCA940CD85E}" srcOrd="0" destOrd="0" presId="urn:microsoft.com/office/officeart/2005/8/layout/list1"/>
    <dgm:cxn modelId="{6B341042-8BAE-DD41-BB1E-6886A6EEE729}" type="presParOf" srcId="{D555E549-3C5D-5B41-AB6F-C10D05D2DF34}" destId="{FFA17419-008C-E94C-B969-B797FE2505D4}" srcOrd="1" destOrd="0" presId="urn:microsoft.com/office/officeart/2005/8/layout/list1"/>
    <dgm:cxn modelId="{3B9BA006-7E46-3244-8F0F-8F3DF0643746}" type="presParOf" srcId="{07E6FF26-777F-2542-B14A-45060DCE764C}" destId="{D510729F-ABBA-F249-9122-6A9F47B527F5}" srcOrd="21" destOrd="0" presId="urn:microsoft.com/office/officeart/2005/8/layout/list1"/>
    <dgm:cxn modelId="{A709E4E7-769A-564A-A384-98B7B3C85BDD}" type="presParOf" srcId="{07E6FF26-777F-2542-B14A-45060DCE764C}" destId="{28AAB37D-B358-AF4F-A73C-90D6DA5DA0B6}"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03C5AAE-D0CC-7049-8C48-6DB9AD3C1C86}"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zh-CN" altLang="en-US"/>
        </a:p>
      </dgm:t>
    </dgm:pt>
    <dgm:pt modelId="{27363F40-A86C-4542-95A3-0350F67BC105}">
      <dgm:prSet phldrT="[文本]" custT="1"/>
      <dgm:spPr/>
      <dgm:t>
        <a:bodyPr/>
        <a:lstStyle/>
        <a:p>
          <a:r>
            <a:rPr lang="zh-CN" altLang="en-US" sz="1400" dirty="0"/>
            <a:t>应回避与自己、近亲属、关联方等利害关系人及估价对象有利害关系的估价</a:t>
          </a:r>
        </a:p>
      </dgm:t>
    </dgm:pt>
    <dgm:pt modelId="{3BDEFFEC-DCBB-DE42-81A0-6CEB99D39923}" type="parTrans" cxnId="{F20B8A0F-F24B-CB4D-A8D1-91F0A2CAE7A5}">
      <dgm:prSet/>
      <dgm:spPr/>
      <dgm:t>
        <a:bodyPr/>
        <a:lstStyle/>
        <a:p>
          <a:endParaRPr lang="zh-CN" altLang="en-US" sz="1400"/>
        </a:p>
      </dgm:t>
    </dgm:pt>
    <dgm:pt modelId="{50313D6B-AB47-A04E-9929-EF0B8CEE38EC}" type="sibTrans" cxnId="{F20B8A0F-F24B-CB4D-A8D1-91F0A2CAE7A5}">
      <dgm:prSet/>
      <dgm:spPr/>
      <dgm:t>
        <a:bodyPr/>
        <a:lstStyle/>
        <a:p>
          <a:endParaRPr lang="zh-CN" altLang="en-US" sz="1400"/>
        </a:p>
      </dgm:t>
    </dgm:pt>
    <dgm:pt modelId="{016F4097-B065-F540-94F2-0695B741994F}">
      <dgm:prSet phldrT="[文本]" custT="1"/>
      <dgm:spPr/>
      <dgm:t>
        <a:bodyPr/>
        <a:lstStyle/>
        <a:p>
          <a:r>
            <a:rPr lang="zh-CN" altLang="en-US" sz="1400" dirty="0"/>
            <a:t>承接不超过自己专业胜任能力和本机构业务范围的估价业务</a:t>
          </a:r>
        </a:p>
      </dgm:t>
    </dgm:pt>
    <dgm:pt modelId="{06BEC3EB-68B9-FA49-87B6-79A3D2C4D746}" type="parTrans" cxnId="{E9E274C9-ACA9-E444-8FC6-9F3DEA08808C}">
      <dgm:prSet/>
      <dgm:spPr/>
      <dgm:t>
        <a:bodyPr/>
        <a:lstStyle/>
        <a:p>
          <a:endParaRPr lang="zh-CN" altLang="en-US" sz="1400"/>
        </a:p>
      </dgm:t>
    </dgm:pt>
    <dgm:pt modelId="{0C4973B0-F5B5-2448-AB66-F8333058DB72}" type="sibTrans" cxnId="{E9E274C9-ACA9-E444-8FC6-9F3DEA08808C}">
      <dgm:prSet/>
      <dgm:spPr/>
      <dgm:t>
        <a:bodyPr/>
        <a:lstStyle/>
        <a:p>
          <a:endParaRPr lang="zh-CN" altLang="en-US" sz="1400"/>
        </a:p>
      </dgm:t>
    </dgm:pt>
    <dgm:pt modelId="{6FB1BBB6-F77D-1145-986A-09C74CCB355A}">
      <dgm:prSet phldrT="[文本]" custT="1"/>
      <dgm:spPr/>
      <dgm:t>
        <a:bodyPr/>
        <a:lstStyle/>
        <a:p>
          <a:r>
            <a:rPr lang="zh-CN" altLang="en-US" sz="1400" dirty="0"/>
            <a:t>维护自己的良好社会形象和行业声誉，不得以恶性压价、虚假宣传、贬低同行、迎合委托人高估或低估要求等不正当手段招揽或争抢业务，不得索贿、受贿或利用开展估价业务质变谋取不当利益</a:t>
          </a:r>
        </a:p>
      </dgm:t>
    </dgm:pt>
    <dgm:pt modelId="{9B9A83F4-3632-404B-B6ED-8A4B1927FE8E}" type="parTrans" cxnId="{285A015F-C622-8441-A376-C6C4942D9794}">
      <dgm:prSet/>
      <dgm:spPr/>
      <dgm:t>
        <a:bodyPr/>
        <a:lstStyle/>
        <a:p>
          <a:endParaRPr lang="zh-CN" altLang="en-US" sz="1400"/>
        </a:p>
      </dgm:t>
    </dgm:pt>
    <dgm:pt modelId="{440205C2-E13B-FE46-920C-D75A93F6742F}" type="sibTrans" cxnId="{285A015F-C622-8441-A376-C6C4942D9794}">
      <dgm:prSet/>
      <dgm:spPr/>
      <dgm:t>
        <a:bodyPr/>
        <a:lstStyle/>
        <a:p>
          <a:endParaRPr lang="zh-CN" altLang="en-US" sz="1400"/>
        </a:p>
      </dgm:t>
    </dgm:pt>
    <dgm:pt modelId="{72E4E84F-EF9C-C641-B057-AFCE84240F78}">
      <dgm:prSet phldrT="[文本]" custT="1"/>
      <dgm:spPr/>
      <dgm:t>
        <a:bodyPr/>
        <a:lstStyle/>
        <a:p>
          <a:r>
            <a:rPr lang="zh-CN" altLang="en-US" sz="1400" dirty="0"/>
            <a:t>应诚实正直，依法独立、客观、公正、诚实地进行估价，不得依据委托人要求设定期望值，不得虚假估价，不得出具或签署虚假估价报告或有重大遗漏、重大差错的估价报告。</a:t>
          </a:r>
        </a:p>
      </dgm:t>
    </dgm:pt>
    <dgm:pt modelId="{A85D76F5-8971-0342-B6B5-A751D5643426}" type="parTrans" cxnId="{4B2460E2-FB60-FA49-9D8D-9A02198B2CD4}">
      <dgm:prSet/>
      <dgm:spPr/>
      <dgm:t>
        <a:bodyPr/>
        <a:lstStyle/>
        <a:p>
          <a:endParaRPr lang="zh-CN" altLang="en-US" sz="1400"/>
        </a:p>
      </dgm:t>
    </dgm:pt>
    <dgm:pt modelId="{C83696C8-B034-ED47-BEEB-6A849CF226FE}" type="sibTrans" cxnId="{4B2460E2-FB60-FA49-9D8D-9A02198B2CD4}">
      <dgm:prSet/>
      <dgm:spPr/>
      <dgm:t>
        <a:bodyPr/>
        <a:lstStyle/>
        <a:p>
          <a:endParaRPr lang="zh-CN" altLang="en-US" sz="1400"/>
        </a:p>
      </dgm:t>
    </dgm:pt>
    <dgm:pt modelId="{9D0E66B6-E3C0-424D-AD29-18E958B8661E}">
      <dgm:prSet phldrT="[文本]" custT="1"/>
      <dgm:spPr/>
      <dgm:t>
        <a:bodyPr/>
        <a:lstStyle/>
        <a:p>
          <a:r>
            <a:rPr lang="zh-CN" altLang="en-US" sz="1400" dirty="0"/>
            <a:t>应勤勉尽责、谨慎从业，应搜集合法、真实、完整、准确的估价所需资料并依法进行审慎检查或核查验证，应对估价对象进行实地查勘。</a:t>
          </a:r>
        </a:p>
      </dgm:t>
    </dgm:pt>
    <dgm:pt modelId="{F2E7612D-2BED-B746-8A52-4CBB1CF9DF51}" type="parTrans" cxnId="{86394FE7-3323-E44D-BB21-7382A94616FA}">
      <dgm:prSet/>
      <dgm:spPr/>
      <dgm:t>
        <a:bodyPr/>
        <a:lstStyle/>
        <a:p>
          <a:endParaRPr lang="zh-CN" altLang="en-US" sz="1400"/>
        </a:p>
      </dgm:t>
    </dgm:pt>
    <dgm:pt modelId="{4443515C-4813-194C-BCE3-D8726ABCF8AE}" type="sibTrans" cxnId="{86394FE7-3323-E44D-BB21-7382A94616FA}">
      <dgm:prSet/>
      <dgm:spPr/>
      <dgm:t>
        <a:bodyPr/>
        <a:lstStyle/>
        <a:p>
          <a:endParaRPr lang="zh-CN" altLang="en-US" sz="1400"/>
        </a:p>
      </dgm:t>
    </dgm:pt>
    <dgm:pt modelId="{3968F687-E9FF-614D-A790-BBA2F3C2F49C}">
      <dgm:prSet phldrT="[文本]" custT="1"/>
      <dgm:spPr/>
      <dgm:t>
        <a:bodyPr/>
        <a:lstStyle/>
        <a:p>
          <a:r>
            <a:rPr lang="zh-CN" altLang="en-US" sz="1400" dirty="0"/>
            <a:t>在估价假设、估价报告使用范围等重大估价事项上，应在估价报告中或采用其他书面形式向估价委托人和估价报告使用人特别说明或特别提示，使其充分了解估价的使用限制条件以及估价报告、估价结果的使用限制。</a:t>
          </a:r>
        </a:p>
      </dgm:t>
    </dgm:pt>
    <dgm:pt modelId="{387E7130-97D3-1C4A-8F94-E713FC296DD2}" type="parTrans" cxnId="{DDE3E938-ECBD-914F-8BBF-EADC372B2F12}">
      <dgm:prSet/>
      <dgm:spPr/>
      <dgm:t>
        <a:bodyPr/>
        <a:lstStyle/>
        <a:p>
          <a:endParaRPr lang="zh-CN" altLang="en-US" sz="1400"/>
        </a:p>
      </dgm:t>
    </dgm:pt>
    <dgm:pt modelId="{1804571D-C77F-8B4E-B14A-90235187F4FE}" type="sibTrans" cxnId="{DDE3E938-ECBD-914F-8BBF-EADC372B2F12}">
      <dgm:prSet/>
      <dgm:spPr/>
      <dgm:t>
        <a:bodyPr/>
        <a:lstStyle/>
        <a:p>
          <a:endParaRPr lang="zh-CN" altLang="en-US" sz="1400"/>
        </a:p>
      </dgm:t>
    </dgm:pt>
    <dgm:pt modelId="{FACDD115-6BC4-E040-94F2-0B1FC107ADA5}">
      <dgm:prSet phldrT="[文本]" custT="1"/>
      <dgm:spPr/>
      <dgm:t>
        <a:bodyPr/>
        <a:lstStyle/>
        <a:p>
          <a:r>
            <a:rPr lang="zh-CN" altLang="en-US" sz="1400" dirty="0"/>
            <a:t>不得允许其他单位和个人以自己的名义从事估价业务，不得以其他房地产估价机构、房地产估价师明一从事估价业务，不得以估价者身份在非自己估价的估价报告上盖章、签字，不得允许他人在自己估价的估价报告上代替自己签名。</a:t>
          </a:r>
        </a:p>
      </dgm:t>
    </dgm:pt>
    <dgm:pt modelId="{2C32C98E-18C2-F347-847C-222DDFAA7DB8}" type="parTrans" cxnId="{3C3682C1-BA99-4741-BE6E-5958B40824CA}">
      <dgm:prSet/>
      <dgm:spPr/>
      <dgm:t>
        <a:bodyPr/>
        <a:lstStyle/>
        <a:p>
          <a:endParaRPr lang="zh-CN" altLang="en-US" sz="1400"/>
        </a:p>
      </dgm:t>
    </dgm:pt>
    <dgm:pt modelId="{4EE4946F-C463-4844-B11C-B8A510AB07A5}" type="sibTrans" cxnId="{3C3682C1-BA99-4741-BE6E-5958B40824CA}">
      <dgm:prSet/>
      <dgm:spPr/>
      <dgm:t>
        <a:bodyPr/>
        <a:lstStyle/>
        <a:p>
          <a:endParaRPr lang="zh-CN" altLang="en-US" sz="1400"/>
        </a:p>
      </dgm:t>
    </dgm:pt>
    <dgm:pt modelId="{F54A4B01-858E-644F-8D9F-917AE68BD5C1}">
      <dgm:prSet phldrT="[文本]" custT="1"/>
      <dgm:spPr/>
      <dgm:t>
        <a:bodyPr/>
        <a:lstStyle/>
        <a:p>
          <a:r>
            <a:rPr lang="zh-CN" altLang="en-US" sz="1400" dirty="0"/>
            <a:t>保守国家秘密、商业秘密</a:t>
          </a:r>
        </a:p>
      </dgm:t>
    </dgm:pt>
    <dgm:pt modelId="{50E473C3-A05F-F34D-AF64-77D2DB4561E6}" type="parTrans" cxnId="{179BFD15-8723-E744-BF62-7297610FF5DB}">
      <dgm:prSet/>
      <dgm:spPr/>
      <dgm:t>
        <a:bodyPr/>
        <a:lstStyle/>
        <a:p>
          <a:endParaRPr lang="zh-CN" altLang="en-US" sz="1400"/>
        </a:p>
      </dgm:t>
    </dgm:pt>
    <dgm:pt modelId="{9DDDCA39-406A-9A45-AABD-3CCFA8B75355}" type="sibTrans" cxnId="{179BFD15-8723-E744-BF62-7297610FF5DB}">
      <dgm:prSet/>
      <dgm:spPr/>
      <dgm:t>
        <a:bodyPr/>
        <a:lstStyle/>
        <a:p>
          <a:endParaRPr lang="zh-CN" altLang="en-US" sz="1400"/>
        </a:p>
      </dgm:t>
    </dgm:pt>
    <dgm:pt modelId="{3A9DCA09-FCE9-3D40-925F-6EFE9B6AFDB2}" type="pres">
      <dgm:prSet presAssocID="{803C5AAE-D0CC-7049-8C48-6DB9AD3C1C86}" presName="vert0" presStyleCnt="0">
        <dgm:presLayoutVars>
          <dgm:dir/>
          <dgm:animOne val="branch"/>
          <dgm:animLvl val="lvl"/>
        </dgm:presLayoutVars>
      </dgm:prSet>
      <dgm:spPr/>
    </dgm:pt>
    <dgm:pt modelId="{226FBC3D-23C5-6B41-850F-7C4C9338D3DB}" type="pres">
      <dgm:prSet presAssocID="{27363F40-A86C-4542-95A3-0350F67BC105}" presName="thickLine" presStyleLbl="alignNode1" presStyleIdx="0" presStyleCnt="8"/>
      <dgm:spPr/>
    </dgm:pt>
    <dgm:pt modelId="{BE639E86-3B69-CC4D-AEAF-14BC5BC59D62}" type="pres">
      <dgm:prSet presAssocID="{27363F40-A86C-4542-95A3-0350F67BC105}" presName="horz1" presStyleCnt="0"/>
      <dgm:spPr/>
    </dgm:pt>
    <dgm:pt modelId="{321ADCD8-68A2-1747-8DF8-B49A8B4DB82A}" type="pres">
      <dgm:prSet presAssocID="{27363F40-A86C-4542-95A3-0350F67BC105}" presName="tx1" presStyleLbl="revTx" presStyleIdx="0" presStyleCnt="8"/>
      <dgm:spPr/>
    </dgm:pt>
    <dgm:pt modelId="{7B04501F-B68C-854A-BEE8-878F42DF099E}" type="pres">
      <dgm:prSet presAssocID="{27363F40-A86C-4542-95A3-0350F67BC105}" presName="vert1" presStyleCnt="0"/>
      <dgm:spPr/>
    </dgm:pt>
    <dgm:pt modelId="{751478AA-E819-CB42-9B8D-F6FC681B9ECC}" type="pres">
      <dgm:prSet presAssocID="{016F4097-B065-F540-94F2-0695B741994F}" presName="thickLine" presStyleLbl="alignNode1" presStyleIdx="1" presStyleCnt="8"/>
      <dgm:spPr/>
    </dgm:pt>
    <dgm:pt modelId="{E72EB903-84C1-8B45-AD79-78684D2B38F5}" type="pres">
      <dgm:prSet presAssocID="{016F4097-B065-F540-94F2-0695B741994F}" presName="horz1" presStyleCnt="0"/>
      <dgm:spPr/>
    </dgm:pt>
    <dgm:pt modelId="{96A9C3A9-D911-F343-9729-C0A721A9729C}" type="pres">
      <dgm:prSet presAssocID="{016F4097-B065-F540-94F2-0695B741994F}" presName="tx1" presStyleLbl="revTx" presStyleIdx="1" presStyleCnt="8"/>
      <dgm:spPr/>
    </dgm:pt>
    <dgm:pt modelId="{45CFD211-E8AE-2E40-9E14-F4D429C64BFF}" type="pres">
      <dgm:prSet presAssocID="{016F4097-B065-F540-94F2-0695B741994F}" presName="vert1" presStyleCnt="0"/>
      <dgm:spPr/>
    </dgm:pt>
    <dgm:pt modelId="{D5778A65-83B8-A54B-83EE-103534B69B51}" type="pres">
      <dgm:prSet presAssocID="{6FB1BBB6-F77D-1145-986A-09C74CCB355A}" presName="thickLine" presStyleLbl="alignNode1" presStyleIdx="2" presStyleCnt="8"/>
      <dgm:spPr/>
    </dgm:pt>
    <dgm:pt modelId="{20AE83D0-C48A-6F43-BDFC-022BA54A5ED9}" type="pres">
      <dgm:prSet presAssocID="{6FB1BBB6-F77D-1145-986A-09C74CCB355A}" presName="horz1" presStyleCnt="0"/>
      <dgm:spPr/>
    </dgm:pt>
    <dgm:pt modelId="{98267834-7B71-BA41-B074-F98D264D8C1E}" type="pres">
      <dgm:prSet presAssocID="{6FB1BBB6-F77D-1145-986A-09C74CCB355A}" presName="tx1" presStyleLbl="revTx" presStyleIdx="2" presStyleCnt="8" custScaleY="155033"/>
      <dgm:spPr/>
    </dgm:pt>
    <dgm:pt modelId="{4A1BDD29-3664-D84E-8199-A16A9755C72A}" type="pres">
      <dgm:prSet presAssocID="{6FB1BBB6-F77D-1145-986A-09C74CCB355A}" presName="vert1" presStyleCnt="0"/>
      <dgm:spPr/>
    </dgm:pt>
    <dgm:pt modelId="{BAD186F9-FC73-AD48-B6DD-04F5FE60A302}" type="pres">
      <dgm:prSet presAssocID="{72E4E84F-EF9C-C641-B057-AFCE84240F78}" presName="thickLine" presStyleLbl="alignNode1" presStyleIdx="3" presStyleCnt="8"/>
      <dgm:spPr/>
    </dgm:pt>
    <dgm:pt modelId="{89F98D9A-A8D6-8B48-A8FB-3BA696ADCE86}" type="pres">
      <dgm:prSet presAssocID="{72E4E84F-EF9C-C641-B057-AFCE84240F78}" presName="horz1" presStyleCnt="0"/>
      <dgm:spPr/>
    </dgm:pt>
    <dgm:pt modelId="{2F912660-E99C-E64F-BCA5-EEA8F3BA1C27}" type="pres">
      <dgm:prSet presAssocID="{72E4E84F-EF9C-C641-B057-AFCE84240F78}" presName="tx1" presStyleLbl="revTx" presStyleIdx="3" presStyleCnt="8" custScaleY="128129"/>
      <dgm:spPr/>
    </dgm:pt>
    <dgm:pt modelId="{6DA9FC59-CF85-F441-B7A0-611FF9B20530}" type="pres">
      <dgm:prSet presAssocID="{72E4E84F-EF9C-C641-B057-AFCE84240F78}" presName="vert1" presStyleCnt="0"/>
      <dgm:spPr/>
    </dgm:pt>
    <dgm:pt modelId="{E71A6AB2-28BC-4242-B8BF-DAC5223679E6}" type="pres">
      <dgm:prSet presAssocID="{9D0E66B6-E3C0-424D-AD29-18E958B8661E}" presName="thickLine" presStyleLbl="alignNode1" presStyleIdx="4" presStyleCnt="8"/>
      <dgm:spPr/>
    </dgm:pt>
    <dgm:pt modelId="{82A8128B-84A6-F547-95BC-0A3C7E513644}" type="pres">
      <dgm:prSet presAssocID="{9D0E66B6-E3C0-424D-AD29-18E958B8661E}" presName="horz1" presStyleCnt="0"/>
      <dgm:spPr/>
    </dgm:pt>
    <dgm:pt modelId="{1CBAA019-DE05-4B4D-A5D0-2691808131FF}" type="pres">
      <dgm:prSet presAssocID="{9D0E66B6-E3C0-424D-AD29-18E958B8661E}" presName="tx1" presStyleLbl="revTx" presStyleIdx="4" presStyleCnt="8"/>
      <dgm:spPr/>
    </dgm:pt>
    <dgm:pt modelId="{F6B1215C-1B39-B04C-9CB8-7FA3943DBF4D}" type="pres">
      <dgm:prSet presAssocID="{9D0E66B6-E3C0-424D-AD29-18E958B8661E}" presName="vert1" presStyleCnt="0"/>
      <dgm:spPr/>
    </dgm:pt>
    <dgm:pt modelId="{33D2A9FF-90C1-AE40-A625-6AC5C8FCA89B}" type="pres">
      <dgm:prSet presAssocID="{3968F687-E9FF-614D-A790-BBA2F3C2F49C}" presName="thickLine" presStyleLbl="alignNode1" presStyleIdx="5" presStyleCnt="8"/>
      <dgm:spPr/>
    </dgm:pt>
    <dgm:pt modelId="{EAF464D6-BDC6-6C44-ACCB-33A28BA14F97}" type="pres">
      <dgm:prSet presAssocID="{3968F687-E9FF-614D-A790-BBA2F3C2F49C}" presName="horz1" presStyleCnt="0"/>
      <dgm:spPr/>
    </dgm:pt>
    <dgm:pt modelId="{A5B6FA9D-ADE5-DC43-9FEA-779A3039E48E}" type="pres">
      <dgm:prSet presAssocID="{3968F687-E9FF-614D-A790-BBA2F3C2F49C}" presName="tx1" presStyleLbl="revTx" presStyleIdx="5" presStyleCnt="8" custScaleY="153253"/>
      <dgm:spPr/>
    </dgm:pt>
    <dgm:pt modelId="{69963531-17D9-FF4D-B551-5EB90A59F200}" type="pres">
      <dgm:prSet presAssocID="{3968F687-E9FF-614D-A790-BBA2F3C2F49C}" presName="vert1" presStyleCnt="0"/>
      <dgm:spPr/>
    </dgm:pt>
    <dgm:pt modelId="{9B5B6FB4-E398-C04F-B5B4-6B25E2D2EC05}" type="pres">
      <dgm:prSet presAssocID="{FACDD115-6BC4-E040-94F2-0B1FC107ADA5}" presName="thickLine" presStyleLbl="alignNode1" presStyleIdx="6" presStyleCnt="8"/>
      <dgm:spPr/>
    </dgm:pt>
    <dgm:pt modelId="{51DD5AFE-F981-1541-8846-4E084165DDEA}" type="pres">
      <dgm:prSet presAssocID="{FACDD115-6BC4-E040-94F2-0B1FC107ADA5}" presName="horz1" presStyleCnt="0"/>
      <dgm:spPr/>
    </dgm:pt>
    <dgm:pt modelId="{F7D9498D-026C-0E40-895C-FA1BA229076D}" type="pres">
      <dgm:prSet presAssocID="{FACDD115-6BC4-E040-94F2-0B1FC107ADA5}" presName="tx1" presStyleLbl="revTx" presStyleIdx="6" presStyleCnt="8" custScaleY="164008"/>
      <dgm:spPr/>
    </dgm:pt>
    <dgm:pt modelId="{365E377B-0D7B-D841-A97B-C6D51D5682FC}" type="pres">
      <dgm:prSet presAssocID="{FACDD115-6BC4-E040-94F2-0B1FC107ADA5}" presName="vert1" presStyleCnt="0"/>
      <dgm:spPr/>
    </dgm:pt>
    <dgm:pt modelId="{4A8A7EFD-3BD4-4247-A881-B176A6C3D556}" type="pres">
      <dgm:prSet presAssocID="{F54A4B01-858E-644F-8D9F-917AE68BD5C1}" presName="thickLine" presStyleLbl="alignNode1" presStyleIdx="7" presStyleCnt="8"/>
      <dgm:spPr/>
    </dgm:pt>
    <dgm:pt modelId="{A41E9E0C-5719-294C-8C8A-D854709DD3D9}" type="pres">
      <dgm:prSet presAssocID="{F54A4B01-858E-644F-8D9F-917AE68BD5C1}" presName="horz1" presStyleCnt="0"/>
      <dgm:spPr/>
    </dgm:pt>
    <dgm:pt modelId="{E9E3ED3F-AFEF-484F-888A-98BA921DC967}" type="pres">
      <dgm:prSet presAssocID="{F54A4B01-858E-644F-8D9F-917AE68BD5C1}" presName="tx1" presStyleLbl="revTx" presStyleIdx="7" presStyleCnt="8"/>
      <dgm:spPr/>
    </dgm:pt>
    <dgm:pt modelId="{56DE1F3E-B08A-D44C-BEE7-47F175F54377}" type="pres">
      <dgm:prSet presAssocID="{F54A4B01-858E-644F-8D9F-917AE68BD5C1}" presName="vert1" presStyleCnt="0"/>
      <dgm:spPr/>
    </dgm:pt>
  </dgm:ptLst>
  <dgm:cxnLst>
    <dgm:cxn modelId="{F20B8A0F-F24B-CB4D-A8D1-91F0A2CAE7A5}" srcId="{803C5AAE-D0CC-7049-8C48-6DB9AD3C1C86}" destId="{27363F40-A86C-4542-95A3-0350F67BC105}" srcOrd="0" destOrd="0" parTransId="{3BDEFFEC-DCBB-DE42-81A0-6CEB99D39923}" sibTransId="{50313D6B-AB47-A04E-9929-EF0B8CEE38EC}"/>
    <dgm:cxn modelId="{179BFD15-8723-E744-BF62-7297610FF5DB}" srcId="{803C5AAE-D0CC-7049-8C48-6DB9AD3C1C86}" destId="{F54A4B01-858E-644F-8D9F-917AE68BD5C1}" srcOrd="7" destOrd="0" parTransId="{50E473C3-A05F-F34D-AF64-77D2DB4561E6}" sibTransId="{9DDDCA39-406A-9A45-AABD-3CCFA8B75355}"/>
    <dgm:cxn modelId="{DDE3E938-ECBD-914F-8BBF-EADC372B2F12}" srcId="{803C5AAE-D0CC-7049-8C48-6DB9AD3C1C86}" destId="{3968F687-E9FF-614D-A790-BBA2F3C2F49C}" srcOrd="5" destOrd="0" parTransId="{387E7130-97D3-1C4A-8F94-E713FC296DD2}" sibTransId="{1804571D-C77F-8B4E-B14A-90235187F4FE}"/>
    <dgm:cxn modelId="{20119E52-C02F-2046-ACEE-CF7800D3FCC2}" type="presOf" srcId="{803C5AAE-D0CC-7049-8C48-6DB9AD3C1C86}" destId="{3A9DCA09-FCE9-3D40-925F-6EFE9B6AFDB2}" srcOrd="0" destOrd="0" presId="urn:microsoft.com/office/officeart/2008/layout/LinedList"/>
    <dgm:cxn modelId="{2798845C-FFEF-084C-96D2-648F5CC9C44D}" type="presOf" srcId="{3968F687-E9FF-614D-A790-BBA2F3C2F49C}" destId="{A5B6FA9D-ADE5-DC43-9FEA-779A3039E48E}" srcOrd="0" destOrd="0" presId="urn:microsoft.com/office/officeart/2008/layout/LinedList"/>
    <dgm:cxn modelId="{285A015F-C622-8441-A376-C6C4942D9794}" srcId="{803C5AAE-D0CC-7049-8C48-6DB9AD3C1C86}" destId="{6FB1BBB6-F77D-1145-986A-09C74CCB355A}" srcOrd="2" destOrd="0" parTransId="{9B9A83F4-3632-404B-B6ED-8A4B1927FE8E}" sibTransId="{440205C2-E13B-FE46-920C-D75A93F6742F}"/>
    <dgm:cxn modelId="{532DF86A-19A1-784B-A53A-110FE78A5A9A}" type="presOf" srcId="{72E4E84F-EF9C-C641-B057-AFCE84240F78}" destId="{2F912660-E99C-E64F-BCA5-EEA8F3BA1C27}" srcOrd="0" destOrd="0" presId="urn:microsoft.com/office/officeart/2008/layout/LinedList"/>
    <dgm:cxn modelId="{290719A3-4A06-8346-9433-1BB596F7DBB4}" type="presOf" srcId="{FACDD115-6BC4-E040-94F2-0B1FC107ADA5}" destId="{F7D9498D-026C-0E40-895C-FA1BA229076D}" srcOrd="0" destOrd="0" presId="urn:microsoft.com/office/officeart/2008/layout/LinedList"/>
    <dgm:cxn modelId="{8D19C3A5-C243-834E-B8E7-F15CA75D12BD}" type="presOf" srcId="{F54A4B01-858E-644F-8D9F-917AE68BD5C1}" destId="{E9E3ED3F-AFEF-484F-888A-98BA921DC967}" srcOrd="0" destOrd="0" presId="urn:microsoft.com/office/officeart/2008/layout/LinedList"/>
    <dgm:cxn modelId="{CAA120A9-D331-FB4C-BA27-654EB4B7ECB5}" type="presOf" srcId="{27363F40-A86C-4542-95A3-0350F67BC105}" destId="{321ADCD8-68A2-1747-8DF8-B49A8B4DB82A}" srcOrd="0" destOrd="0" presId="urn:microsoft.com/office/officeart/2008/layout/LinedList"/>
    <dgm:cxn modelId="{70B846B2-807C-8649-9988-A4FF5C32FF9C}" type="presOf" srcId="{9D0E66B6-E3C0-424D-AD29-18E958B8661E}" destId="{1CBAA019-DE05-4B4D-A5D0-2691808131FF}" srcOrd="0" destOrd="0" presId="urn:microsoft.com/office/officeart/2008/layout/LinedList"/>
    <dgm:cxn modelId="{3C3682C1-BA99-4741-BE6E-5958B40824CA}" srcId="{803C5AAE-D0CC-7049-8C48-6DB9AD3C1C86}" destId="{FACDD115-6BC4-E040-94F2-0B1FC107ADA5}" srcOrd="6" destOrd="0" parTransId="{2C32C98E-18C2-F347-847C-222DDFAA7DB8}" sibTransId="{4EE4946F-C463-4844-B11C-B8A510AB07A5}"/>
    <dgm:cxn modelId="{E9E274C9-ACA9-E444-8FC6-9F3DEA08808C}" srcId="{803C5AAE-D0CC-7049-8C48-6DB9AD3C1C86}" destId="{016F4097-B065-F540-94F2-0695B741994F}" srcOrd="1" destOrd="0" parTransId="{06BEC3EB-68B9-FA49-87B6-79A3D2C4D746}" sibTransId="{0C4973B0-F5B5-2448-AB66-F8333058DB72}"/>
    <dgm:cxn modelId="{5847D8D2-4C44-D049-93BD-D85B70F959BD}" type="presOf" srcId="{6FB1BBB6-F77D-1145-986A-09C74CCB355A}" destId="{98267834-7B71-BA41-B074-F98D264D8C1E}" srcOrd="0" destOrd="0" presId="urn:microsoft.com/office/officeart/2008/layout/LinedList"/>
    <dgm:cxn modelId="{4B2460E2-FB60-FA49-9D8D-9A02198B2CD4}" srcId="{803C5AAE-D0CC-7049-8C48-6DB9AD3C1C86}" destId="{72E4E84F-EF9C-C641-B057-AFCE84240F78}" srcOrd="3" destOrd="0" parTransId="{A85D76F5-8971-0342-B6B5-A751D5643426}" sibTransId="{C83696C8-B034-ED47-BEEB-6A849CF226FE}"/>
    <dgm:cxn modelId="{86394FE7-3323-E44D-BB21-7382A94616FA}" srcId="{803C5AAE-D0CC-7049-8C48-6DB9AD3C1C86}" destId="{9D0E66B6-E3C0-424D-AD29-18E958B8661E}" srcOrd="4" destOrd="0" parTransId="{F2E7612D-2BED-B746-8A52-4CBB1CF9DF51}" sibTransId="{4443515C-4813-194C-BCE3-D8726ABCF8AE}"/>
    <dgm:cxn modelId="{8C8A15F6-9214-EE42-BD26-69D42EA7677C}" type="presOf" srcId="{016F4097-B065-F540-94F2-0695B741994F}" destId="{96A9C3A9-D911-F343-9729-C0A721A9729C}" srcOrd="0" destOrd="0" presId="urn:microsoft.com/office/officeart/2008/layout/LinedList"/>
    <dgm:cxn modelId="{6515ED0A-630D-9E46-A566-CFD3D9EEAA21}" type="presParOf" srcId="{3A9DCA09-FCE9-3D40-925F-6EFE9B6AFDB2}" destId="{226FBC3D-23C5-6B41-850F-7C4C9338D3DB}" srcOrd="0" destOrd="0" presId="urn:microsoft.com/office/officeart/2008/layout/LinedList"/>
    <dgm:cxn modelId="{6E2788BD-7138-6C4B-9B2B-1A74B2157E25}" type="presParOf" srcId="{3A9DCA09-FCE9-3D40-925F-6EFE9B6AFDB2}" destId="{BE639E86-3B69-CC4D-AEAF-14BC5BC59D62}" srcOrd="1" destOrd="0" presId="urn:microsoft.com/office/officeart/2008/layout/LinedList"/>
    <dgm:cxn modelId="{84B4E814-8889-6942-9B96-8E00EEAB6431}" type="presParOf" srcId="{BE639E86-3B69-CC4D-AEAF-14BC5BC59D62}" destId="{321ADCD8-68A2-1747-8DF8-B49A8B4DB82A}" srcOrd="0" destOrd="0" presId="urn:microsoft.com/office/officeart/2008/layout/LinedList"/>
    <dgm:cxn modelId="{290751DE-721E-404E-B76B-6397497C420C}" type="presParOf" srcId="{BE639E86-3B69-CC4D-AEAF-14BC5BC59D62}" destId="{7B04501F-B68C-854A-BEE8-878F42DF099E}" srcOrd="1" destOrd="0" presId="urn:microsoft.com/office/officeart/2008/layout/LinedList"/>
    <dgm:cxn modelId="{F16B78DC-9CD8-A24B-B33D-BDB12509F5A0}" type="presParOf" srcId="{3A9DCA09-FCE9-3D40-925F-6EFE9B6AFDB2}" destId="{751478AA-E819-CB42-9B8D-F6FC681B9ECC}" srcOrd="2" destOrd="0" presId="urn:microsoft.com/office/officeart/2008/layout/LinedList"/>
    <dgm:cxn modelId="{A4FA19C3-534C-1448-946E-DA3DE0A04F3E}" type="presParOf" srcId="{3A9DCA09-FCE9-3D40-925F-6EFE9B6AFDB2}" destId="{E72EB903-84C1-8B45-AD79-78684D2B38F5}" srcOrd="3" destOrd="0" presId="urn:microsoft.com/office/officeart/2008/layout/LinedList"/>
    <dgm:cxn modelId="{71FF281D-AE26-154C-B028-17645B7A34FE}" type="presParOf" srcId="{E72EB903-84C1-8B45-AD79-78684D2B38F5}" destId="{96A9C3A9-D911-F343-9729-C0A721A9729C}" srcOrd="0" destOrd="0" presId="urn:microsoft.com/office/officeart/2008/layout/LinedList"/>
    <dgm:cxn modelId="{E39122AD-41B0-8646-8026-9B0ED6A2C75D}" type="presParOf" srcId="{E72EB903-84C1-8B45-AD79-78684D2B38F5}" destId="{45CFD211-E8AE-2E40-9E14-F4D429C64BFF}" srcOrd="1" destOrd="0" presId="urn:microsoft.com/office/officeart/2008/layout/LinedList"/>
    <dgm:cxn modelId="{DAE4D46A-1C5F-6F4D-9E84-7C6CF369DDB8}" type="presParOf" srcId="{3A9DCA09-FCE9-3D40-925F-6EFE9B6AFDB2}" destId="{D5778A65-83B8-A54B-83EE-103534B69B51}" srcOrd="4" destOrd="0" presId="urn:microsoft.com/office/officeart/2008/layout/LinedList"/>
    <dgm:cxn modelId="{4EC33B84-A56B-3447-AB48-3A33505EDB0F}" type="presParOf" srcId="{3A9DCA09-FCE9-3D40-925F-6EFE9B6AFDB2}" destId="{20AE83D0-C48A-6F43-BDFC-022BA54A5ED9}" srcOrd="5" destOrd="0" presId="urn:microsoft.com/office/officeart/2008/layout/LinedList"/>
    <dgm:cxn modelId="{65621097-3E74-BE40-B4CD-FD71D860C981}" type="presParOf" srcId="{20AE83D0-C48A-6F43-BDFC-022BA54A5ED9}" destId="{98267834-7B71-BA41-B074-F98D264D8C1E}" srcOrd="0" destOrd="0" presId="urn:microsoft.com/office/officeart/2008/layout/LinedList"/>
    <dgm:cxn modelId="{186D0E81-0074-BF4F-BE6F-2366675F2840}" type="presParOf" srcId="{20AE83D0-C48A-6F43-BDFC-022BA54A5ED9}" destId="{4A1BDD29-3664-D84E-8199-A16A9755C72A}" srcOrd="1" destOrd="0" presId="urn:microsoft.com/office/officeart/2008/layout/LinedList"/>
    <dgm:cxn modelId="{C5B8B8C0-FAAD-E14D-86CF-2B51C56523A3}" type="presParOf" srcId="{3A9DCA09-FCE9-3D40-925F-6EFE9B6AFDB2}" destId="{BAD186F9-FC73-AD48-B6DD-04F5FE60A302}" srcOrd="6" destOrd="0" presId="urn:microsoft.com/office/officeart/2008/layout/LinedList"/>
    <dgm:cxn modelId="{51519334-CC7F-654B-8580-4BF38769E72B}" type="presParOf" srcId="{3A9DCA09-FCE9-3D40-925F-6EFE9B6AFDB2}" destId="{89F98D9A-A8D6-8B48-A8FB-3BA696ADCE86}" srcOrd="7" destOrd="0" presId="urn:microsoft.com/office/officeart/2008/layout/LinedList"/>
    <dgm:cxn modelId="{096D1F39-A353-F748-BF8A-983F5A632CCE}" type="presParOf" srcId="{89F98D9A-A8D6-8B48-A8FB-3BA696ADCE86}" destId="{2F912660-E99C-E64F-BCA5-EEA8F3BA1C27}" srcOrd="0" destOrd="0" presId="urn:microsoft.com/office/officeart/2008/layout/LinedList"/>
    <dgm:cxn modelId="{9563DCDD-0F27-5B4A-9062-BE91C6F29EC1}" type="presParOf" srcId="{89F98D9A-A8D6-8B48-A8FB-3BA696ADCE86}" destId="{6DA9FC59-CF85-F441-B7A0-611FF9B20530}" srcOrd="1" destOrd="0" presId="urn:microsoft.com/office/officeart/2008/layout/LinedList"/>
    <dgm:cxn modelId="{AB8BD7C3-5536-BA49-8C04-BDE43BC2C988}" type="presParOf" srcId="{3A9DCA09-FCE9-3D40-925F-6EFE9B6AFDB2}" destId="{E71A6AB2-28BC-4242-B8BF-DAC5223679E6}" srcOrd="8" destOrd="0" presId="urn:microsoft.com/office/officeart/2008/layout/LinedList"/>
    <dgm:cxn modelId="{FA94CEDA-2DCA-B44E-A4BB-836DA14408C5}" type="presParOf" srcId="{3A9DCA09-FCE9-3D40-925F-6EFE9B6AFDB2}" destId="{82A8128B-84A6-F547-95BC-0A3C7E513644}" srcOrd="9" destOrd="0" presId="urn:microsoft.com/office/officeart/2008/layout/LinedList"/>
    <dgm:cxn modelId="{E7D74288-ABA8-CB44-8338-69742B085C7C}" type="presParOf" srcId="{82A8128B-84A6-F547-95BC-0A3C7E513644}" destId="{1CBAA019-DE05-4B4D-A5D0-2691808131FF}" srcOrd="0" destOrd="0" presId="urn:microsoft.com/office/officeart/2008/layout/LinedList"/>
    <dgm:cxn modelId="{C7690584-E7C8-E348-9C71-51E57D4D3BC8}" type="presParOf" srcId="{82A8128B-84A6-F547-95BC-0A3C7E513644}" destId="{F6B1215C-1B39-B04C-9CB8-7FA3943DBF4D}" srcOrd="1" destOrd="0" presId="urn:microsoft.com/office/officeart/2008/layout/LinedList"/>
    <dgm:cxn modelId="{CBDC2306-4F92-B549-ACFD-7485F7B7C253}" type="presParOf" srcId="{3A9DCA09-FCE9-3D40-925F-6EFE9B6AFDB2}" destId="{33D2A9FF-90C1-AE40-A625-6AC5C8FCA89B}" srcOrd="10" destOrd="0" presId="urn:microsoft.com/office/officeart/2008/layout/LinedList"/>
    <dgm:cxn modelId="{0D3676B5-F517-B347-935D-E8750B5C0414}" type="presParOf" srcId="{3A9DCA09-FCE9-3D40-925F-6EFE9B6AFDB2}" destId="{EAF464D6-BDC6-6C44-ACCB-33A28BA14F97}" srcOrd="11" destOrd="0" presId="urn:microsoft.com/office/officeart/2008/layout/LinedList"/>
    <dgm:cxn modelId="{E4096102-0583-F245-8758-7A316EEA8BA6}" type="presParOf" srcId="{EAF464D6-BDC6-6C44-ACCB-33A28BA14F97}" destId="{A5B6FA9D-ADE5-DC43-9FEA-779A3039E48E}" srcOrd="0" destOrd="0" presId="urn:microsoft.com/office/officeart/2008/layout/LinedList"/>
    <dgm:cxn modelId="{F59D0CAC-7DE6-E44D-997B-0197ABDAA2FA}" type="presParOf" srcId="{EAF464D6-BDC6-6C44-ACCB-33A28BA14F97}" destId="{69963531-17D9-FF4D-B551-5EB90A59F200}" srcOrd="1" destOrd="0" presId="urn:microsoft.com/office/officeart/2008/layout/LinedList"/>
    <dgm:cxn modelId="{02BCDA5D-1A16-BF48-8439-F3349982F3B0}" type="presParOf" srcId="{3A9DCA09-FCE9-3D40-925F-6EFE9B6AFDB2}" destId="{9B5B6FB4-E398-C04F-B5B4-6B25E2D2EC05}" srcOrd="12" destOrd="0" presId="urn:microsoft.com/office/officeart/2008/layout/LinedList"/>
    <dgm:cxn modelId="{212D46B3-FA90-E34A-85FD-067535A6A3ED}" type="presParOf" srcId="{3A9DCA09-FCE9-3D40-925F-6EFE9B6AFDB2}" destId="{51DD5AFE-F981-1541-8846-4E084165DDEA}" srcOrd="13" destOrd="0" presId="urn:microsoft.com/office/officeart/2008/layout/LinedList"/>
    <dgm:cxn modelId="{3763DE71-A4CE-0645-B805-3699B57A5471}" type="presParOf" srcId="{51DD5AFE-F981-1541-8846-4E084165DDEA}" destId="{F7D9498D-026C-0E40-895C-FA1BA229076D}" srcOrd="0" destOrd="0" presId="urn:microsoft.com/office/officeart/2008/layout/LinedList"/>
    <dgm:cxn modelId="{3C42B15D-FD69-E946-9B92-9053CE63D392}" type="presParOf" srcId="{51DD5AFE-F981-1541-8846-4E084165DDEA}" destId="{365E377B-0D7B-D841-A97B-C6D51D5682FC}" srcOrd="1" destOrd="0" presId="urn:microsoft.com/office/officeart/2008/layout/LinedList"/>
    <dgm:cxn modelId="{15F9E41F-C3A0-B249-A340-FC34A31EA67A}" type="presParOf" srcId="{3A9DCA09-FCE9-3D40-925F-6EFE9B6AFDB2}" destId="{4A8A7EFD-3BD4-4247-A881-B176A6C3D556}" srcOrd="14" destOrd="0" presId="urn:microsoft.com/office/officeart/2008/layout/LinedList"/>
    <dgm:cxn modelId="{9C3D70DF-2805-1B4E-8E7C-7712FCBD4A4E}" type="presParOf" srcId="{3A9DCA09-FCE9-3D40-925F-6EFE9B6AFDB2}" destId="{A41E9E0C-5719-294C-8C8A-D854709DD3D9}" srcOrd="15" destOrd="0" presId="urn:microsoft.com/office/officeart/2008/layout/LinedList"/>
    <dgm:cxn modelId="{5467B63C-B1C2-F24A-9FC7-62B96830F8AB}" type="presParOf" srcId="{A41E9E0C-5719-294C-8C8A-D854709DD3D9}" destId="{E9E3ED3F-AFEF-484F-888A-98BA921DC967}" srcOrd="0" destOrd="0" presId="urn:microsoft.com/office/officeart/2008/layout/LinedList"/>
    <dgm:cxn modelId="{E620FAA3-B733-344B-B8ED-AB425E16DAE6}" type="presParOf" srcId="{A41E9E0C-5719-294C-8C8A-D854709DD3D9}" destId="{56DE1F3E-B08A-D44C-BEE7-47F175F543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C1A332B-35D2-E247-AE2D-149A627110D5}"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zh-CN" altLang="en-US"/>
        </a:p>
      </dgm:t>
    </dgm:pt>
    <dgm:pt modelId="{9293398F-865F-E641-9A8D-3226121A6A18}">
      <dgm:prSet phldrT="[文本]"/>
      <dgm:spPr/>
      <dgm:t>
        <a:bodyPr/>
        <a:lstStyle/>
        <a:p>
          <a:r>
            <a:rPr lang="zh-CN" altLang="en-US" dirty="0"/>
            <a:t>一、以法律形式确立房地产估价的地位</a:t>
          </a:r>
        </a:p>
      </dgm:t>
    </dgm:pt>
    <dgm:pt modelId="{450771B5-D051-3E40-BF74-B782D205857B}" type="parTrans" cxnId="{ACCC0A9A-D270-B241-9B5F-71B6C3753F12}">
      <dgm:prSet/>
      <dgm:spPr/>
      <dgm:t>
        <a:bodyPr/>
        <a:lstStyle/>
        <a:p>
          <a:endParaRPr lang="zh-CN" altLang="en-US"/>
        </a:p>
      </dgm:t>
    </dgm:pt>
    <dgm:pt modelId="{9A7A043B-6412-8E4A-A22E-4A428E5B80FC}" type="sibTrans" cxnId="{ACCC0A9A-D270-B241-9B5F-71B6C3753F12}">
      <dgm:prSet/>
      <dgm:spPr/>
      <dgm:t>
        <a:bodyPr/>
        <a:lstStyle/>
        <a:p>
          <a:endParaRPr lang="zh-CN" altLang="en-US"/>
        </a:p>
      </dgm:t>
    </dgm:pt>
    <dgm:pt modelId="{4C075F9F-E597-F844-9AB8-7B3364FE4BE1}">
      <dgm:prSet phldrT="[文本]"/>
      <dgm:spPr/>
      <dgm:t>
        <a:bodyPr/>
        <a:lstStyle/>
        <a:p>
          <a:r>
            <a:rPr lang="zh-CN" altLang="en-US" dirty="0"/>
            <a:t>二、建立房地产估价师职业资格制度</a:t>
          </a:r>
        </a:p>
      </dgm:t>
    </dgm:pt>
    <dgm:pt modelId="{C94222F9-1521-ED42-9DCC-1633DF5A1673}" type="parTrans" cxnId="{8BAFA6BC-7E62-BB45-81AF-3ACB1C85D5F9}">
      <dgm:prSet/>
      <dgm:spPr/>
      <dgm:t>
        <a:bodyPr/>
        <a:lstStyle/>
        <a:p>
          <a:endParaRPr lang="zh-CN" altLang="en-US"/>
        </a:p>
      </dgm:t>
    </dgm:pt>
    <dgm:pt modelId="{023DEF00-4DE8-A946-AE94-ECD56FB06265}" type="sibTrans" cxnId="{8BAFA6BC-7E62-BB45-81AF-3ACB1C85D5F9}">
      <dgm:prSet/>
      <dgm:spPr/>
      <dgm:t>
        <a:bodyPr/>
        <a:lstStyle/>
        <a:p>
          <a:endParaRPr lang="zh-CN" altLang="en-US"/>
        </a:p>
      </dgm:t>
    </dgm:pt>
    <dgm:pt modelId="{304D7B4C-EC60-C74C-9E88-C574273EE92C}">
      <dgm:prSet phldrT="[文本]"/>
      <dgm:spPr/>
      <dgm:t>
        <a:bodyPr/>
        <a:lstStyle/>
        <a:p>
          <a:r>
            <a:rPr lang="zh-CN" altLang="en-US" dirty="0"/>
            <a:t>三、成立房地产估价行业组织</a:t>
          </a:r>
        </a:p>
      </dgm:t>
    </dgm:pt>
    <dgm:pt modelId="{A4B150C2-9AD1-574E-87C4-1209AB3F52BD}" type="parTrans" cxnId="{50FF3291-66CD-A342-852D-BE840B9C865C}">
      <dgm:prSet/>
      <dgm:spPr/>
      <dgm:t>
        <a:bodyPr/>
        <a:lstStyle/>
        <a:p>
          <a:endParaRPr lang="zh-CN" altLang="en-US"/>
        </a:p>
      </dgm:t>
    </dgm:pt>
    <dgm:pt modelId="{D16CAC6F-FDEF-1B49-A39B-FEAE44814A3E}" type="sibTrans" cxnId="{50FF3291-66CD-A342-852D-BE840B9C865C}">
      <dgm:prSet/>
      <dgm:spPr/>
      <dgm:t>
        <a:bodyPr/>
        <a:lstStyle/>
        <a:p>
          <a:endParaRPr lang="zh-CN" altLang="en-US"/>
        </a:p>
      </dgm:t>
    </dgm:pt>
    <dgm:pt modelId="{3C952219-BBF2-7C4F-ABC1-A8210891A943}">
      <dgm:prSet/>
      <dgm:spPr/>
      <dgm:t>
        <a:bodyPr/>
        <a:lstStyle/>
        <a:p>
          <a:r>
            <a:rPr lang="zh-CN" altLang="en-US" dirty="0"/>
            <a:t>四、出台房地产若干法规政策</a:t>
          </a:r>
        </a:p>
      </dgm:t>
    </dgm:pt>
    <dgm:pt modelId="{9E357F56-F8E5-5240-8E92-64EA675D2C4A}" type="parTrans" cxnId="{0247326E-A959-3C4C-AE28-220C6BF9AFAE}">
      <dgm:prSet/>
      <dgm:spPr/>
      <dgm:t>
        <a:bodyPr/>
        <a:lstStyle/>
        <a:p>
          <a:endParaRPr lang="zh-CN" altLang="en-US"/>
        </a:p>
      </dgm:t>
    </dgm:pt>
    <dgm:pt modelId="{B2029386-4524-B449-B122-56E51E11E1C5}" type="sibTrans" cxnId="{0247326E-A959-3C4C-AE28-220C6BF9AFAE}">
      <dgm:prSet/>
      <dgm:spPr/>
      <dgm:t>
        <a:bodyPr/>
        <a:lstStyle/>
        <a:p>
          <a:endParaRPr lang="zh-CN" altLang="en-US"/>
        </a:p>
      </dgm:t>
    </dgm:pt>
    <dgm:pt modelId="{22368E05-7691-234D-8D0B-CFEE5BEF4374}">
      <dgm:prSet/>
      <dgm:spPr/>
      <dgm:t>
        <a:bodyPr/>
        <a:lstStyle/>
        <a:p>
          <a:r>
            <a:rPr lang="zh-CN" altLang="en-US" dirty="0"/>
            <a:t>五、制定房地产估价系列标准</a:t>
          </a:r>
        </a:p>
      </dgm:t>
    </dgm:pt>
    <dgm:pt modelId="{B0B3912A-111F-C044-A055-602FBE0F358F}" type="parTrans" cxnId="{140DFB15-9C44-1145-A5A3-2A4597A1B639}">
      <dgm:prSet/>
      <dgm:spPr/>
      <dgm:t>
        <a:bodyPr/>
        <a:lstStyle/>
        <a:p>
          <a:endParaRPr lang="zh-CN" altLang="en-US"/>
        </a:p>
      </dgm:t>
    </dgm:pt>
    <dgm:pt modelId="{359FA2ED-5813-3D4F-AF96-EE29A9A6F292}" type="sibTrans" cxnId="{140DFB15-9C44-1145-A5A3-2A4597A1B639}">
      <dgm:prSet/>
      <dgm:spPr/>
      <dgm:t>
        <a:bodyPr/>
        <a:lstStyle/>
        <a:p>
          <a:endParaRPr lang="zh-CN" altLang="en-US"/>
        </a:p>
      </dgm:t>
    </dgm:pt>
    <dgm:pt modelId="{8EF1E368-34F4-2444-BA63-88CA33E94543}">
      <dgm:prSet/>
      <dgm:spPr/>
      <dgm:t>
        <a:bodyPr/>
        <a:lstStyle/>
        <a:p>
          <a:r>
            <a:rPr lang="zh-CN" altLang="en-US" dirty="0"/>
            <a:t>六、构建房地产估价理论方法体系</a:t>
          </a:r>
        </a:p>
      </dgm:t>
    </dgm:pt>
    <dgm:pt modelId="{AA52826B-3276-5745-BDA8-3D0AE95C7B1F}" type="parTrans" cxnId="{C2CE51D6-4D0D-7D41-BD84-56928FAAB5C8}">
      <dgm:prSet/>
      <dgm:spPr/>
      <dgm:t>
        <a:bodyPr/>
        <a:lstStyle/>
        <a:p>
          <a:endParaRPr lang="zh-CN" altLang="en-US"/>
        </a:p>
      </dgm:t>
    </dgm:pt>
    <dgm:pt modelId="{E435FB6E-8ACA-F841-84DD-F85AE32BB96B}" type="sibTrans" cxnId="{C2CE51D6-4D0D-7D41-BD84-56928FAAB5C8}">
      <dgm:prSet/>
      <dgm:spPr/>
      <dgm:t>
        <a:bodyPr/>
        <a:lstStyle/>
        <a:p>
          <a:endParaRPr lang="zh-CN" altLang="en-US"/>
        </a:p>
      </dgm:t>
    </dgm:pt>
    <dgm:pt modelId="{0C9C2122-E278-0C46-8576-2B99FF845EC4}">
      <dgm:prSet/>
      <dgm:spPr/>
      <dgm:t>
        <a:bodyPr/>
        <a:lstStyle/>
        <a:p>
          <a:r>
            <a:rPr lang="zh-CN" altLang="en-US" dirty="0"/>
            <a:t>七、形成公平竞争的房地产估价市场</a:t>
          </a:r>
        </a:p>
      </dgm:t>
    </dgm:pt>
    <dgm:pt modelId="{FC8C0A8A-8617-5B44-BCE3-18E551728AA2}" type="parTrans" cxnId="{CC11DF45-9E64-C641-AFC3-1B8AE2433FB1}">
      <dgm:prSet/>
      <dgm:spPr/>
      <dgm:t>
        <a:bodyPr/>
        <a:lstStyle/>
        <a:p>
          <a:endParaRPr lang="zh-CN" altLang="en-US"/>
        </a:p>
      </dgm:t>
    </dgm:pt>
    <dgm:pt modelId="{E0ABC368-43A4-DD49-8A71-A7CD1A8CFB45}" type="sibTrans" cxnId="{CC11DF45-9E64-C641-AFC3-1B8AE2433FB1}">
      <dgm:prSet/>
      <dgm:spPr/>
      <dgm:t>
        <a:bodyPr/>
        <a:lstStyle/>
        <a:p>
          <a:endParaRPr lang="zh-CN" altLang="en-US"/>
        </a:p>
      </dgm:t>
    </dgm:pt>
    <dgm:pt modelId="{7A230013-1B32-F241-A848-5F7D68224410}">
      <dgm:prSet/>
      <dgm:spPr/>
      <dgm:t>
        <a:bodyPr/>
        <a:lstStyle/>
        <a:p>
          <a:r>
            <a:rPr lang="zh-CN" altLang="en-US" dirty="0"/>
            <a:t>八、深化和拓展房地产估价业务</a:t>
          </a:r>
        </a:p>
      </dgm:t>
    </dgm:pt>
    <dgm:pt modelId="{B31D59F0-46D0-A146-9006-C8835F1A5EB3}" type="parTrans" cxnId="{CBF7941F-D19D-1341-9758-A0D425EE01B0}">
      <dgm:prSet/>
      <dgm:spPr/>
      <dgm:t>
        <a:bodyPr/>
        <a:lstStyle/>
        <a:p>
          <a:endParaRPr lang="zh-CN" altLang="en-US"/>
        </a:p>
      </dgm:t>
    </dgm:pt>
    <dgm:pt modelId="{7E279CC4-77CA-8248-92DC-674B8C4839F6}" type="sibTrans" cxnId="{CBF7941F-D19D-1341-9758-A0D425EE01B0}">
      <dgm:prSet/>
      <dgm:spPr/>
      <dgm:t>
        <a:bodyPr/>
        <a:lstStyle/>
        <a:p>
          <a:endParaRPr lang="zh-CN" altLang="en-US"/>
        </a:p>
      </dgm:t>
    </dgm:pt>
    <dgm:pt modelId="{16F453E0-7235-9A49-98C7-45ABC829CE1D}">
      <dgm:prSet/>
      <dgm:spPr/>
      <dgm:t>
        <a:bodyPr/>
        <a:lstStyle/>
        <a:p>
          <a:r>
            <a:rPr lang="zh-CN" altLang="en-US" dirty="0"/>
            <a:t>九、积极开展房地产估价业务</a:t>
          </a:r>
        </a:p>
      </dgm:t>
    </dgm:pt>
    <dgm:pt modelId="{1C2BFDE6-E807-E94B-85C5-2CC49BC4424D}" type="parTrans" cxnId="{03AA4E44-8CEF-6647-8BFA-A62EB9F8746B}">
      <dgm:prSet/>
      <dgm:spPr/>
      <dgm:t>
        <a:bodyPr/>
        <a:lstStyle/>
        <a:p>
          <a:endParaRPr lang="zh-CN" altLang="en-US"/>
        </a:p>
      </dgm:t>
    </dgm:pt>
    <dgm:pt modelId="{F732016C-570F-EC4F-ABA2-0E812A4EC244}" type="sibTrans" cxnId="{03AA4E44-8CEF-6647-8BFA-A62EB9F8746B}">
      <dgm:prSet/>
      <dgm:spPr/>
      <dgm:t>
        <a:bodyPr/>
        <a:lstStyle/>
        <a:p>
          <a:endParaRPr lang="zh-CN" altLang="en-US"/>
        </a:p>
      </dgm:t>
    </dgm:pt>
    <dgm:pt modelId="{5C7246A0-212E-924E-A94B-AA8643FBDA4A}">
      <dgm:prSet/>
      <dgm:spPr/>
      <dgm:t>
        <a:bodyPr/>
        <a:lstStyle/>
        <a:p>
          <a:r>
            <a:rPr lang="zh-CN" altLang="en-US" dirty="0"/>
            <a:t>目前估价的外部条件和环境及挑战</a:t>
          </a:r>
        </a:p>
      </dgm:t>
    </dgm:pt>
    <dgm:pt modelId="{6B959CC7-C8EF-714B-B38E-7B460D4D0ADC}" type="parTrans" cxnId="{465A527A-B758-8A4F-9BBB-B4ED41653FF8}">
      <dgm:prSet/>
      <dgm:spPr/>
      <dgm:t>
        <a:bodyPr/>
        <a:lstStyle/>
        <a:p>
          <a:endParaRPr lang="zh-CN" altLang="en-US"/>
        </a:p>
      </dgm:t>
    </dgm:pt>
    <dgm:pt modelId="{94B75482-8587-0E49-A3A5-051151197911}" type="sibTrans" cxnId="{465A527A-B758-8A4F-9BBB-B4ED41653FF8}">
      <dgm:prSet/>
      <dgm:spPr/>
      <dgm:t>
        <a:bodyPr/>
        <a:lstStyle/>
        <a:p>
          <a:endParaRPr lang="zh-CN" altLang="en-US"/>
        </a:p>
      </dgm:t>
    </dgm:pt>
    <dgm:pt modelId="{47AA8D13-B610-3B4D-87C2-2790FFAEBB0A}" type="pres">
      <dgm:prSet presAssocID="{CC1A332B-35D2-E247-AE2D-149A627110D5}" presName="vert0" presStyleCnt="0">
        <dgm:presLayoutVars>
          <dgm:dir/>
          <dgm:animOne val="branch"/>
          <dgm:animLvl val="lvl"/>
        </dgm:presLayoutVars>
      </dgm:prSet>
      <dgm:spPr/>
    </dgm:pt>
    <dgm:pt modelId="{889B9D60-8000-AE4F-A49F-690F5B3B68ED}" type="pres">
      <dgm:prSet presAssocID="{9293398F-865F-E641-9A8D-3226121A6A18}" presName="thickLine" presStyleLbl="alignNode1" presStyleIdx="0" presStyleCnt="10"/>
      <dgm:spPr/>
    </dgm:pt>
    <dgm:pt modelId="{89F3442E-39A4-AC49-A08A-1D77617B202E}" type="pres">
      <dgm:prSet presAssocID="{9293398F-865F-E641-9A8D-3226121A6A18}" presName="horz1" presStyleCnt="0"/>
      <dgm:spPr/>
    </dgm:pt>
    <dgm:pt modelId="{B1330524-1374-AE4B-B411-8A181F422EAD}" type="pres">
      <dgm:prSet presAssocID="{9293398F-865F-E641-9A8D-3226121A6A18}" presName="tx1" presStyleLbl="revTx" presStyleIdx="0" presStyleCnt="10"/>
      <dgm:spPr/>
    </dgm:pt>
    <dgm:pt modelId="{CBABBEF1-4022-0C44-B666-18C9996983DE}" type="pres">
      <dgm:prSet presAssocID="{9293398F-865F-E641-9A8D-3226121A6A18}" presName="vert1" presStyleCnt="0"/>
      <dgm:spPr/>
    </dgm:pt>
    <dgm:pt modelId="{CA2C44B1-5AA6-C14B-BD81-9A8D8C3C1513}" type="pres">
      <dgm:prSet presAssocID="{4C075F9F-E597-F844-9AB8-7B3364FE4BE1}" presName="thickLine" presStyleLbl="alignNode1" presStyleIdx="1" presStyleCnt="10"/>
      <dgm:spPr/>
    </dgm:pt>
    <dgm:pt modelId="{2DC8A286-C23B-5746-98D7-5C5971999BB7}" type="pres">
      <dgm:prSet presAssocID="{4C075F9F-E597-F844-9AB8-7B3364FE4BE1}" presName="horz1" presStyleCnt="0"/>
      <dgm:spPr/>
    </dgm:pt>
    <dgm:pt modelId="{DFECCD40-7BCD-174E-8041-FCF35B6615EA}" type="pres">
      <dgm:prSet presAssocID="{4C075F9F-E597-F844-9AB8-7B3364FE4BE1}" presName="tx1" presStyleLbl="revTx" presStyleIdx="1" presStyleCnt="10"/>
      <dgm:spPr/>
    </dgm:pt>
    <dgm:pt modelId="{B0A3D0CD-9BE9-0C42-A72C-D4D0FEF529F0}" type="pres">
      <dgm:prSet presAssocID="{4C075F9F-E597-F844-9AB8-7B3364FE4BE1}" presName="vert1" presStyleCnt="0"/>
      <dgm:spPr/>
    </dgm:pt>
    <dgm:pt modelId="{0DEE98BA-16C6-4C44-8EE2-F2AFDC893260}" type="pres">
      <dgm:prSet presAssocID="{304D7B4C-EC60-C74C-9E88-C574273EE92C}" presName="thickLine" presStyleLbl="alignNode1" presStyleIdx="2" presStyleCnt="10"/>
      <dgm:spPr/>
    </dgm:pt>
    <dgm:pt modelId="{15EECCBB-20E4-4E45-9214-EAD0CEF65446}" type="pres">
      <dgm:prSet presAssocID="{304D7B4C-EC60-C74C-9E88-C574273EE92C}" presName="horz1" presStyleCnt="0"/>
      <dgm:spPr/>
    </dgm:pt>
    <dgm:pt modelId="{7B6C040E-576C-6047-9C94-99273B67E9CB}" type="pres">
      <dgm:prSet presAssocID="{304D7B4C-EC60-C74C-9E88-C574273EE92C}" presName="tx1" presStyleLbl="revTx" presStyleIdx="2" presStyleCnt="10"/>
      <dgm:spPr/>
    </dgm:pt>
    <dgm:pt modelId="{72DD76D1-E669-6743-869C-B7A074F51891}" type="pres">
      <dgm:prSet presAssocID="{304D7B4C-EC60-C74C-9E88-C574273EE92C}" presName="vert1" presStyleCnt="0"/>
      <dgm:spPr/>
    </dgm:pt>
    <dgm:pt modelId="{9AA18321-2447-554E-BB53-A6A195C157E5}" type="pres">
      <dgm:prSet presAssocID="{3C952219-BBF2-7C4F-ABC1-A8210891A943}" presName="thickLine" presStyleLbl="alignNode1" presStyleIdx="3" presStyleCnt="10"/>
      <dgm:spPr/>
    </dgm:pt>
    <dgm:pt modelId="{6318CB65-7ADE-6941-8A6F-4F2E4D113DC2}" type="pres">
      <dgm:prSet presAssocID="{3C952219-BBF2-7C4F-ABC1-A8210891A943}" presName="horz1" presStyleCnt="0"/>
      <dgm:spPr/>
    </dgm:pt>
    <dgm:pt modelId="{58620909-A38A-7F4C-9893-A413D47F8A44}" type="pres">
      <dgm:prSet presAssocID="{3C952219-BBF2-7C4F-ABC1-A8210891A943}" presName="tx1" presStyleLbl="revTx" presStyleIdx="3" presStyleCnt="10"/>
      <dgm:spPr/>
    </dgm:pt>
    <dgm:pt modelId="{876176CB-0B0E-3642-B58A-5B87B0719C15}" type="pres">
      <dgm:prSet presAssocID="{3C952219-BBF2-7C4F-ABC1-A8210891A943}" presName="vert1" presStyleCnt="0"/>
      <dgm:spPr/>
    </dgm:pt>
    <dgm:pt modelId="{CECCF0E0-194E-FF41-A54B-6A4B57DA1D02}" type="pres">
      <dgm:prSet presAssocID="{22368E05-7691-234D-8D0B-CFEE5BEF4374}" presName="thickLine" presStyleLbl="alignNode1" presStyleIdx="4" presStyleCnt="10"/>
      <dgm:spPr/>
    </dgm:pt>
    <dgm:pt modelId="{BF03DFF7-8404-3949-9AA7-ACCE3F5A56C2}" type="pres">
      <dgm:prSet presAssocID="{22368E05-7691-234D-8D0B-CFEE5BEF4374}" presName="horz1" presStyleCnt="0"/>
      <dgm:spPr/>
    </dgm:pt>
    <dgm:pt modelId="{8F00CCF2-3801-114D-AC19-830F2163F067}" type="pres">
      <dgm:prSet presAssocID="{22368E05-7691-234D-8D0B-CFEE5BEF4374}" presName="tx1" presStyleLbl="revTx" presStyleIdx="4" presStyleCnt="10"/>
      <dgm:spPr/>
    </dgm:pt>
    <dgm:pt modelId="{D08EACA9-4DC2-5F44-8296-B28680A8736B}" type="pres">
      <dgm:prSet presAssocID="{22368E05-7691-234D-8D0B-CFEE5BEF4374}" presName="vert1" presStyleCnt="0"/>
      <dgm:spPr/>
    </dgm:pt>
    <dgm:pt modelId="{0E313F96-0F13-6A4C-9C26-AFC127AA2D99}" type="pres">
      <dgm:prSet presAssocID="{8EF1E368-34F4-2444-BA63-88CA33E94543}" presName="thickLine" presStyleLbl="alignNode1" presStyleIdx="5" presStyleCnt="10"/>
      <dgm:spPr/>
    </dgm:pt>
    <dgm:pt modelId="{C701A857-D72A-034C-B1CC-8629F4DF1B22}" type="pres">
      <dgm:prSet presAssocID="{8EF1E368-34F4-2444-BA63-88CA33E94543}" presName="horz1" presStyleCnt="0"/>
      <dgm:spPr/>
    </dgm:pt>
    <dgm:pt modelId="{06BAA14A-DD12-0B4C-84AE-A745403AFFBD}" type="pres">
      <dgm:prSet presAssocID="{8EF1E368-34F4-2444-BA63-88CA33E94543}" presName="tx1" presStyleLbl="revTx" presStyleIdx="5" presStyleCnt="10"/>
      <dgm:spPr/>
    </dgm:pt>
    <dgm:pt modelId="{AB442BD1-C560-D74C-952A-E5A00CC1539F}" type="pres">
      <dgm:prSet presAssocID="{8EF1E368-34F4-2444-BA63-88CA33E94543}" presName="vert1" presStyleCnt="0"/>
      <dgm:spPr/>
    </dgm:pt>
    <dgm:pt modelId="{DF0E9CBB-FFB2-A942-BE4B-1621F47C9CF8}" type="pres">
      <dgm:prSet presAssocID="{0C9C2122-E278-0C46-8576-2B99FF845EC4}" presName="thickLine" presStyleLbl="alignNode1" presStyleIdx="6" presStyleCnt="10"/>
      <dgm:spPr/>
    </dgm:pt>
    <dgm:pt modelId="{9CCD0314-9755-524E-B630-9FA6A7419803}" type="pres">
      <dgm:prSet presAssocID="{0C9C2122-E278-0C46-8576-2B99FF845EC4}" presName="horz1" presStyleCnt="0"/>
      <dgm:spPr/>
    </dgm:pt>
    <dgm:pt modelId="{9B760B8C-DDD6-8A44-8C0E-7AD3E79D58F3}" type="pres">
      <dgm:prSet presAssocID="{0C9C2122-E278-0C46-8576-2B99FF845EC4}" presName="tx1" presStyleLbl="revTx" presStyleIdx="6" presStyleCnt="10"/>
      <dgm:spPr/>
    </dgm:pt>
    <dgm:pt modelId="{0B64547D-8FBA-7D47-85B4-242D30F15AE3}" type="pres">
      <dgm:prSet presAssocID="{0C9C2122-E278-0C46-8576-2B99FF845EC4}" presName="vert1" presStyleCnt="0"/>
      <dgm:spPr/>
    </dgm:pt>
    <dgm:pt modelId="{2680FE17-C61A-5E49-8ED1-128532F7E557}" type="pres">
      <dgm:prSet presAssocID="{7A230013-1B32-F241-A848-5F7D68224410}" presName="thickLine" presStyleLbl="alignNode1" presStyleIdx="7" presStyleCnt="10"/>
      <dgm:spPr/>
    </dgm:pt>
    <dgm:pt modelId="{FB14F3AF-5434-7143-97A5-B5CE2A32DD70}" type="pres">
      <dgm:prSet presAssocID="{7A230013-1B32-F241-A848-5F7D68224410}" presName="horz1" presStyleCnt="0"/>
      <dgm:spPr/>
    </dgm:pt>
    <dgm:pt modelId="{49FD6C2D-BF4F-C843-853F-52C734F05B85}" type="pres">
      <dgm:prSet presAssocID="{7A230013-1B32-F241-A848-5F7D68224410}" presName="tx1" presStyleLbl="revTx" presStyleIdx="7" presStyleCnt="10"/>
      <dgm:spPr/>
    </dgm:pt>
    <dgm:pt modelId="{A8CE6A8D-6FE3-9A4B-AE63-7615A88E0931}" type="pres">
      <dgm:prSet presAssocID="{7A230013-1B32-F241-A848-5F7D68224410}" presName="vert1" presStyleCnt="0"/>
      <dgm:spPr/>
    </dgm:pt>
    <dgm:pt modelId="{D4677033-46E8-FC43-B63F-55482BDEC562}" type="pres">
      <dgm:prSet presAssocID="{16F453E0-7235-9A49-98C7-45ABC829CE1D}" presName="thickLine" presStyleLbl="alignNode1" presStyleIdx="8" presStyleCnt="10"/>
      <dgm:spPr/>
    </dgm:pt>
    <dgm:pt modelId="{6AF62BFC-1FBB-6143-9546-4F2FC0B9575E}" type="pres">
      <dgm:prSet presAssocID="{16F453E0-7235-9A49-98C7-45ABC829CE1D}" presName="horz1" presStyleCnt="0"/>
      <dgm:spPr/>
    </dgm:pt>
    <dgm:pt modelId="{0D81DEFD-65B9-3645-B1AD-828677FA0CB3}" type="pres">
      <dgm:prSet presAssocID="{16F453E0-7235-9A49-98C7-45ABC829CE1D}" presName="tx1" presStyleLbl="revTx" presStyleIdx="8" presStyleCnt="10"/>
      <dgm:spPr/>
    </dgm:pt>
    <dgm:pt modelId="{DB98DFDC-9A0A-4041-AFE6-230A66EC0E4C}" type="pres">
      <dgm:prSet presAssocID="{16F453E0-7235-9A49-98C7-45ABC829CE1D}" presName="vert1" presStyleCnt="0"/>
      <dgm:spPr/>
    </dgm:pt>
    <dgm:pt modelId="{45DD2880-3CD0-D946-8FC8-5CBC7DC81619}" type="pres">
      <dgm:prSet presAssocID="{5C7246A0-212E-924E-A94B-AA8643FBDA4A}" presName="thickLine" presStyleLbl="alignNode1" presStyleIdx="9" presStyleCnt="10"/>
      <dgm:spPr/>
    </dgm:pt>
    <dgm:pt modelId="{7AEE36EE-DFD1-C846-BB66-CC7C23F41560}" type="pres">
      <dgm:prSet presAssocID="{5C7246A0-212E-924E-A94B-AA8643FBDA4A}" presName="horz1" presStyleCnt="0"/>
      <dgm:spPr/>
    </dgm:pt>
    <dgm:pt modelId="{972E1FE8-4B43-F648-81B3-78F221C03CD8}" type="pres">
      <dgm:prSet presAssocID="{5C7246A0-212E-924E-A94B-AA8643FBDA4A}" presName="tx1" presStyleLbl="revTx" presStyleIdx="9" presStyleCnt="10"/>
      <dgm:spPr/>
    </dgm:pt>
    <dgm:pt modelId="{33A77809-BC66-8944-88A9-BB4D8CAAC6FE}" type="pres">
      <dgm:prSet presAssocID="{5C7246A0-212E-924E-A94B-AA8643FBDA4A}" presName="vert1" presStyleCnt="0"/>
      <dgm:spPr/>
    </dgm:pt>
  </dgm:ptLst>
  <dgm:cxnLst>
    <dgm:cxn modelId="{140DFB15-9C44-1145-A5A3-2A4597A1B639}" srcId="{CC1A332B-35D2-E247-AE2D-149A627110D5}" destId="{22368E05-7691-234D-8D0B-CFEE5BEF4374}" srcOrd="4" destOrd="0" parTransId="{B0B3912A-111F-C044-A055-602FBE0F358F}" sibTransId="{359FA2ED-5813-3D4F-AF96-EE29A9A6F292}"/>
    <dgm:cxn modelId="{CBF7941F-D19D-1341-9758-A0D425EE01B0}" srcId="{CC1A332B-35D2-E247-AE2D-149A627110D5}" destId="{7A230013-1B32-F241-A848-5F7D68224410}" srcOrd="7" destOrd="0" parTransId="{B31D59F0-46D0-A146-9006-C8835F1A5EB3}" sibTransId="{7E279CC4-77CA-8248-92DC-674B8C4839F6}"/>
    <dgm:cxn modelId="{332CAF3E-4E3B-874C-BB96-8BBED06A967A}" type="presOf" srcId="{0C9C2122-E278-0C46-8576-2B99FF845EC4}" destId="{9B760B8C-DDD6-8A44-8C0E-7AD3E79D58F3}" srcOrd="0" destOrd="0" presId="urn:microsoft.com/office/officeart/2008/layout/LinedList"/>
    <dgm:cxn modelId="{03AA4E44-8CEF-6647-8BFA-A62EB9F8746B}" srcId="{CC1A332B-35D2-E247-AE2D-149A627110D5}" destId="{16F453E0-7235-9A49-98C7-45ABC829CE1D}" srcOrd="8" destOrd="0" parTransId="{1C2BFDE6-E807-E94B-85C5-2CC49BC4424D}" sibTransId="{F732016C-570F-EC4F-ABA2-0E812A4EC244}"/>
    <dgm:cxn modelId="{CC11DF45-9E64-C641-AFC3-1B8AE2433FB1}" srcId="{CC1A332B-35D2-E247-AE2D-149A627110D5}" destId="{0C9C2122-E278-0C46-8576-2B99FF845EC4}" srcOrd="6" destOrd="0" parTransId="{FC8C0A8A-8617-5B44-BCE3-18E551728AA2}" sibTransId="{E0ABC368-43A4-DD49-8A71-A7CD1A8CFB45}"/>
    <dgm:cxn modelId="{100CBC46-8DDF-1E4D-B454-835E70A6070A}" type="presOf" srcId="{16F453E0-7235-9A49-98C7-45ABC829CE1D}" destId="{0D81DEFD-65B9-3645-B1AD-828677FA0CB3}" srcOrd="0" destOrd="0" presId="urn:microsoft.com/office/officeart/2008/layout/LinedList"/>
    <dgm:cxn modelId="{62A6C868-5698-644A-9779-46103E71EE72}" type="presOf" srcId="{CC1A332B-35D2-E247-AE2D-149A627110D5}" destId="{47AA8D13-B610-3B4D-87C2-2790FFAEBB0A}" srcOrd="0" destOrd="0" presId="urn:microsoft.com/office/officeart/2008/layout/LinedList"/>
    <dgm:cxn modelId="{0247326E-A959-3C4C-AE28-220C6BF9AFAE}" srcId="{CC1A332B-35D2-E247-AE2D-149A627110D5}" destId="{3C952219-BBF2-7C4F-ABC1-A8210891A943}" srcOrd="3" destOrd="0" parTransId="{9E357F56-F8E5-5240-8E92-64EA675D2C4A}" sibTransId="{B2029386-4524-B449-B122-56E51E11E1C5}"/>
    <dgm:cxn modelId="{465A527A-B758-8A4F-9BBB-B4ED41653FF8}" srcId="{CC1A332B-35D2-E247-AE2D-149A627110D5}" destId="{5C7246A0-212E-924E-A94B-AA8643FBDA4A}" srcOrd="9" destOrd="0" parTransId="{6B959CC7-C8EF-714B-B38E-7B460D4D0ADC}" sibTransId="{94B75482-8587-0E49-A3A5-051151197911}"/>
    <dgm:cxn modelId="{6E4F708E-CF03-1448-9414-D85FC6D992B4}" type="presOf" srcId="{304D7B4C-EC60-C74C-9E88-C574273EE92C}" destId="{7B6C040E-576C-6047-9C94-99273B67E9CB}" srcOrd="0" destOrd="0" presId="urn:microsoft.com/office/officeart/2008/layout/LinedList"/>
    <dgm:cxn modelId="{50FF3291-66CD-A342-852D-BE840B9C865C}" srcId="{CC1A332B-35D2-E247-AE2D-149A627110D5}" destId="{304D7B4C-EC60-C74C-9E88-C574273EE92C}" srcOrd="2" destOrd="0" parTransId="{A4B150C2-9AD1-574E-87C4-1209AB3F52BD}" sibTransId="{D16CAC6F-FDEF-1B49-A39B-FEAE44814A3E}"/>
    <dgm:cxn modelId="{ACCC0A9A-D270-B241-9B5F-71B6C3753F12}" srcId="{CC1A332B-35D2-E247-AE2D-149A627110D5}" destId="{9293398F-865F-E641-9A8D-3226121A6A18}" srcOrd="0" destOrd="0" parTransId="{450771B5-D051-3E40-BF74-B782D205857B}" sibTransId="{9A7A043B-6412-8E4A-A22E-4A428E5B80FC}"/>
    <dgm:cxn modelId="{E03FE9A7-7CC2-B54E-9994-9F8F288BCBFF}" type="presOf" srcId="{9293398F-865F-E641-9A8D-3226121A6A18}" destId="{B1330524-1374-AE4B-B411-8A181F422EAD}" srcOrd="0" destOrd="0" presId="urn:microsoft.com/office/officeart/2008/layout/LinedList"/>
    <dgm:cxn modelId="{8BE72AAE-61D7-D945-8DCC-2F4884A5DAD3}" type="presOf" srcId="{7A230013-1B32-F241-A848-5F7D68224410}" destId="{49FD6C2D-BF4F-C843-853F-52C734F05B85}" srcOrd="0" destOrd="0" presId="urn:microsoft.com/office/officeart/2008/layout/LinedList"/>
    <dgm:cxn modelId="{8BAFA6BC-7E62-BB45-81AF-3ACB1C85D5F9}" srcId="{CC1A332B-35D2-E247-AE2D-149A627110D5}" destId="{4C075F9F-E597-F844-9AB8-7B3364FE4BE1}" srcOrd="1" destOrd="0" parTransId="{C94222F9-1521-ED42-9DCC-1633DF5A1673}" sibTransId="{023DEF00-4DE8-A946-AE94-ECD56FB06265}"/>
    <dgm:cxn modelId="{51AF7AC2-295A-264A-8DC5-9665B0D0E6A6}" type="presOf" srcId="{4C075F9F-E597-F844-9AB8-7B3364FE4BE1}" destId="{DFECCD40-7BCD-174E-8041-FCF35B6615EA}" srcOrd="0" destOrd="0" presId="urn:microsoft.com/office/officeart/2008/layout/LinedList"/>
    <dgm:cxn modelId="{C2CE51D6-4D0D-7D41-BD84-56928FAAB5C8}" srcId="{CC1A332B-35D2-E247-AE2D-149A627110D5}" destId="{8EF1E368-34F4-2444-BA63-88CA33E94543}" srcOrd="5" destOrd="0" parTransId="{AA52826B-3276-5745-BDA8-3D0AE95C7B1F}" sibTransId="{E435FB6E-8ACA-F841-84DD-F85AE32BB96B}"/>
    <dgm:cxn modelId="{35BBBBD8-8898-2D42-B1C0-6FC20FEE001D}" type="presOf" srcId="{5C7246A0-212E-924E-A94B-AA8643FBDA4A}" destId="{972E1FE8-4B43-F648-81B3-78F221C03CD8}" srcOrd="0" destOrd="0" presId="urn:microsoft.com/office/officeart/2008/layout/LinedList"/>
    <dgm:cxn modelId="{2ED897DC-9FC7-3440-A2B3-7B7ED3C93352}" type="presOf" srcId="{8EF1E368-34F4-2444-BA63-88CA33E94543}" destId="{06BAA14A-DD12-0B4C-84AE-A745403AFFBD}" srcOrd="0" destOrd="0" presId="urn:microsoft.com/office/officeart/2008/layout/LinedList"/>
    <dgm:cxn modelId="{E5B0FCDD-69D5-2340-985F-461C3D8202CA}" type="presOf" srcId="{22368E05-7691-234D-8D0B-CFEE5BEF4374}" destId="{8F00CCF2-3801-114D-AC19-830F2163F067}" srcOrd="0" destOrd="0" presId="urn:microsoft.com/office/officeart/2008/layout/LinedList"/>
    <dgm:cxn modelId="{C7C990FD-D54F-0945-A9E4-5D30FF0D35CE}" type="presOf" srcId="{3C952219-BBF2-7C4F-ABC1-A8210891A943}" destId="{58620909-A38A-7F4C-9893-A413D47F8A44}" srcOrd="0" destOrd="0" presId="urn:microsoft.com/office/officeart/2008/layout/LinedList"/>
    <dgm:cxn modelId="{F935D459-4407-1644-AAED-23A49AC9A4B6}" type="presParOf" srcId="{47AA8D13-B610-3B4D-87C2-2790FFAEBB0A}" destId="{889B9D60-8000-AE4F-A49F-690F5B3B68ED}" srcOrd="0" destOrd="0" presId="urn:microsoft.com/office/officeart/2008/layout/LinedList"/>
    <dgm:cxn modelId="{99993C65-5AC8-E347-B672-F8DC80B5F33C}" type="presParOf" srcId="{47AA8D13-B610-3B4D-87C2-2790FFAEBB0A}" destId="{89F3442E-39A4-AC49-A08A-1D77617B202E}" srcOrd="1" destOrd="0" presId="urn:microsoft.com/office/officeart/2008/layout/LinedList"/>
    <dgm:cxn modelId="{137E1E9B-AC02-A947-B9A7-EC6F930A138E}" type="presParOf" srcId="{89F3442E-39A4-AC49-A08A-1D77617B202E}" destId="{B1330524-1374-AE4B-B411-8A181F422EAD}" srcOrd="0" destOrd="0" presId="urn:microsoft.com/office/officeart/2008/layout/LinedList"/>
    <dgm:cxn modelId="{B40E33A3-9783-CD41-85C3-6F4CF7C6E935}" type="presParOf" srcId="{89F3442E-39A4-AC49-A08A-1D77617B202E}" destId="{CBABBEF1-4022-0C44-B666-18C9996983DE}" srcOrd="1" destOrd="0" presId="urn:microsoft.com/office/officeart/2008/layout/LinedList"/>
    <dgm:cxn modelId="{54A72755-7AAA-BA47-AA18-077B127FD730}" type="presParOf" srcId="{47AA8D13-B610-3B4D-87C2-2790FFAEBB0A}" destId="{CA2C44B1-5AA6-C14B-BD81-9A8D8C3C1513}" srcOrd="2" destOrd="0" presId="urn:microsoft.com/office/officeart/2008/layout/LinedList"/>
    <dgm:cxn modelId="{F9D33DF5-B200-E74C-A591-AF263038663F}" type="presParOf" srcId="{47AA8D13-B610-3B4D-87C2-2790FFAEBB0A}" destId="{2DC8A286-C23B-5746-98D7-5C5971999BB7}" srcOrd="3" destOrd="0" presId="urn:microsoft.com/office/officeart/2008/layout/LinedList"/>
    <dgm:cxn modelId="{2656DDCD-8D94-5248-A32D-92353E1BBC5E}" type="presParOf" srcId="{2DC8A286-C23B-5746-98D7-5C5971999BB7}" destId="{DFECCD40-7BCD-174E-8041-FCF35B6615EA}" srcOrd="0" destOrd="0" presId="urn:microsoft.com/office/officeart/2008/layout/LinedList"/>
    <dgm:cxn modelId="{972B2226-DC3E-1B49-A9DC-01C889B60968}" type="presParOf" srcId="{2DC8A286-C23B-5746-98D7-5C5971999BB7}" destId="{B0A3D0CD-9BE9-0C42-A72C-D4D0FEF529F0}" srcOrd="1" destOrd="0" presId="urn:microsoft.com/office/officeart/2008/layout/LinedList"/>
    <dgm:cxn modelId="{60919055-F801-F045-B8E1-82D659B833DA}" type="presParOf" srcId="{47AA8D13-B610-3B4D-87C2-2790FFAEBB0A}" destId="{0DEE98BA-16C6-4C44-8EE2-F2AFDC893260}" srcOrd="4" destOrd="0" presId="urn:microsoft.com/office/officeart/2008/layout/LinedList"/>
    <dgm:cxn modelId="{EB53D9BC-7AE4-DC4D-9E79-6E9C63E37F83}" type="presParOf" srcId="{47AA8D13-B610-3B4D-87C2-2790FFAEBB0A}" destId="{15EECCBB-20E4-4E45-9214-EAD0CEF65446}" srcOrd="5" destOrd="0" presId="urn:microsoft.com/office/officeart/2008/layout/LinedList"/>
    <dgm:cxn modelId="{732F6DBC-CDC1-3D49-84AB-5F99A4C8D71D}" type="presParOf" srcId="{15EECCBB-20E4-4E45-9214-EAD0CEF65446}" destId="{7B6C040E-576C-6047-9C94-99273B67E9CB}" srcOrd="0" destOrd="0" presId="urn:microsoft.com/office/officeart/2008/layout/LinedList"/>
    <dgm:cxn modelId="{82856E90-D776-E248-BBBB-1E567AC786DF}" type="presParOf" srcId="{15EECCBB-20E4-4E45-9214-EAD0CEF65446}" destId="{72DD76D1-E669-6743-869C-B7A074F51891}" srcOrd="1" destOrd="0" presId="urn:microsoft.com/office/officeart/2008/layout/LinedList"/>
    <dgm:cxn modelId="{EF4421A5-A7E3-9448-B489-691A7F03F2AE}" type="presParOf" srcId="{47AA8D13-B610-3B4D-87C2-2790FFAEBB0A}" destId="{9AA18321-2447-554E-BB53-A6A195C157E5}" srcOrd="6" destOrd="0" presId="urn:microsoft.com/office/officeart/2008/layout/LinedList"/>
    <dgm:cxn modelId="{02E22004-10D1-CB46-B4B3-569B82B6574C}" type="presParOf" srcId="{47AA8D13-B610-3B4D-87C2-2790FFAEBB0A}" destId="{6318CB65-7ADE-6941-8A6F-4F2E4D113DC2}" srcOrd="7" destOrd="0" presId="urn:microsoft.com/office/officeart/2008/layout/LinedList"/>
    <dgm:cxn modelId="{737DB01C-EFD3-F64A-B93F-F80678D33BFD}" type="presParOf" srcId="{6318CB65-7ADE-6941-8A6F-4F2E4D113DC2}" destId="{58620909-A38A-7F4C-9893-A413D47F8A44}" srcOrd="0" destOrd="0" presId="urn:microsoft.com/office/officeart/2008/layout/LinedList"/>
    <dgm:cxn modelId="{AAFED6E0-A81E-9E4A-858D-D0BE17CA16C8}" type="presParOf" srcId="{6318CB65-7ADE-6941-8A6F-4F2E4D113DC2}" destId="{876176CB-0B0E-3642-B58A-5B87B0719C15}" srcOrd="1" destOrd="0" presId="urn:microsoft.com/office/officeart/2008/layout/LinedList"/>
    <dgm:cxn modelId="{8FF0C78D-F802-3042-8EA6-0C96EC232F2B}" type="presParOf" srcId="{47AA8D13-B610-3B4D-87C2-2790FFAEBB0A}" destId="{CECCF0E0-194E-FF41-A54B-6A4B57DA1D02}" srcOrd="8" destOrd="0" presId="urn:microsoft.com/office/officeart/2008/layout/LinedList"/>
    <dgm:cxn modelId="{60950728-9070-8B4A-8E2E-1DD84A6D3628}" type="presParOf" srcId="{47AA8D13-B610-3B4D-87C2-2790FFAEBB0A}" destId="{BF03DFF7-8404-3949-9AA7-ACCE3F5A56C2}" srcOrd="9" destOrd="0" presId="urn:microsoft.com/office/officeart/2008/layout/LinedList"/>
    <dgm:cxn modelId="{89206FC7-14E1-9345-B728-87765690D7A3}" type="presParOf" srcId="{BF03DFF7-8404-3949-9AA7-ACCE3F5A56C2}" destId="{8F00CCF2-3801-114D-AC19-830F2163F067}" srcOrd="0" destOrd="0" presId="urn:microsoft.com/office/officeart/2008/layout/LinedList"/>
    <dgm:cxn modelId="{D6E41CE3-DE72-0643-BC9D-48784AB035EA}" type="presParOf" srcId="{BF03DFF7-8404-3949-9AA7-ACCE3F5A56C2}" destId="{D08EACA9-4DC2-5F44-8296-B28680A8736B}" srcOrd="1" destOrd="0" presId="urn:microsoft.com/office/officeart/2008/layout/LinedList"/>
    <dgm:cxn modelId="{B40D7BD5-2CA8-B941-8A60-8CB6AA3BC8F7}" type="presParOf" srcId="{47AA8D13-B610-3B4D-87C2-2790FFAEBB0A}" destId="{0E313F96-0F13-6A4C-9C26-AFC127AA2D99}" srcOrd="10" destOrd="0" presId="urn:microsoft.com/office/officeart/2008/layout/LinedList"/>
    <dgm:cxn modelId="{A964D8DD-31DB-E04D-9137-12C76BD71715}" type="presParOf" srcId="{47AA8D13-B610-3B4D-87C2-2790FFAEBB0A}" destId="{C701A857-D72A-034C-B1CC-8629F4DF1B22}" srcOrd="11" destOrd="0" presId="urn:microsoft.com/office/officeart/2008/layout/LinedList"/>
    <dgm:cxn modelId="{3A1919E4-B715-7A4B-A665-6D1A05747ACA}" type="presParOf" srcId="{C701A857-D72A-034C-B1CC-8629F4DF1B22}" destId="{06BAA14A-DD12-0B4C-84AE-A745403AFFBD}" srcOrd="0" destOrd="0" presId="urn:microsoft.com/office/officeart/2008/layout/LinedList"/>
    <dgm:cxn modelId="{73683679-A43B-0148-9544-A72B80515380}" type="presParOf" srcId="{C701A857-D72A-034C-B1CC-8629F4DF1B22}" destId="{AB442BD1-C560-D74C-952A-E5A00CC1539F}" srcOrd="1" destOrd="0" presId="urn:microsoft.com/office/officeart/2008/layout/LinedList"/>
    <dgm:cxn modelId="{66A212D1-97DE-EF4E-BDC5-4FD628390501}" type="presParOf" srcId="{47AA8D13-B610-3B4D-87C2-2790FFAEBB0A}" destId="{DF0E9CBB-FFB2-A942-BE4B-1621F47C9CF8}" srcOrd="12" destOrd="0" presId="urn:microsoft.com/office/officeart/2008/layout/LinedList"/>
    <dgm:cxn modelId="{52D1274A-C453-B943-94C2-7CE7E9658170}" type="presParOf" srcId="{47AA8D13-B610-3B4D-87C2-2790FFAEBB0A}" destId="{9CCD0314-9755-524E-B630-9FA6A7419803}" srcOrd="13" destOrd="0" presId="urn:microsoft.com/office/officeart/2008/layout/LinedList"/>
    <dgm:cxn modelId="{49FF7050-EF6E-844A-B6A2-258CBDA3CFE5}" type="presParOf" srcId="{9CCD0314-9755-524E-B630-9FA6A7419803}" destId="{9B760B8C-DDD6-8A44-8C0E-7AD3E79D58F3}" srcOrd="0" destOrd="0" presId="urn:microsoft.com/office/officeart/2008/layout/LinedList"/>
    <dgm:cxn modelId="{59D3BE68-BC94-E545-B07E-27FF92BA0CDF}" type="presParOf" srcId="{9CCD0314-9755-524E-B630-9FA6A7419803}" destId="{0B64547D-8FBA-7D47-85B4-242D30F15AE3}" srcOrd="1" destOrd="0" presId="urn:microsoft.com/office/officeart/2008/layout/LinedList"/>
    <dgm:cxn modelId="{AF36B75F-1D17-F14C-8DA0-4B9BAA463E7A}" type="presParOf" srcId="{47AA8D13-B610-3B4D-87C2-2790FFAEBB0A}" destId="{2680FE17-C61A-5E49-8ED1-128532F7E557}" srcOrd="14" destOrd="0" presId="urn:microsoft.com/office/officeart/2008/layout/LinedList"/>
    <dgm:cxn modelId="{7BA38150-700F-084A-B6F5-62BA01B23A99}" type="presParOf" srcId="{47AA8D13-B610-3B4D-87C2-2790FFAEBB0A}" destId="{FB14F3AF-5434-7143-97A5-B5CE2A32DD70}" srcOrd="15" destOrd="0" presId="urn:microsoft.com/office/officeart/2008/layout/LinedList"/>
    <dgm:cxn modelId="{3D95C0FA-8DC3-6343-AF42-4A35A2E8A64E}" type="presParOf" srcId="{FB14F3AF-5434-7143-97A5-B5CE2A32DD70}" destId="{49FD6C2D-BF4F-C843-853F-52C734F05B85}" srcOrd="0" destOrd="0" presId="urn:microsoft.com/office/officeart/2008/layout/LinedList"/>
    <dgm:cxn modelId="{87BCF6C5-5D63-5140-9EE9-37C49862138C}" type="presParOf" srcId="{FB14F3AF-5434-7143-97A5-B5CE2A32DD70}" destId="{A8CE6A8D-6FE3-9A4B-AE63-7615A88E0931}" srcOrd="1" destOrd="0" presId="urn:microsoft.com/office/officeart/2008/layout/LinedList"/>
    <dgm:cxn modelId="{66E988A2-3683-5C4C-B010-B31016D12C36}" type="presParOf" srcId="{47AA8D13-B610-3B4D-87C2-2790FFAEBB0A}" destId="{D4677033-46E8-FC43-B63F-55482BDEC562}" srcOrd="16" destOrd="0" presId="urn:microsoft.com/office/officeart/2008/layout/LinedList"/>
    <dgm:cxn modelId="{ECBFE75E-2BE8-F24D-8A05-1D04BAB8E704}" type="presParOf" srcId="{47AA8D13-B610-3B4D-87C2-2790FFAEBB0A}" destId="{6AF62BFC-1FBB-6143-9546-4F2FC0B9575E}" srcOrd="17" destOrd="0" presId="urn:microsoft.com/office/officeart/2008/layout/LinedList"/>
    <dgm:cxn modelId="{68618389-FF75-6949-B4D3-DD283F6DF5A5}" type="presParOf" srcId="{6AF62BFC-1FBB-6143-9546-4F2FC0B9575E}" destId="{0D81DEFD-65B9-3645-B1AD-828677FA0CB3}" srcOrd="0" destOrd="0" presId="urn:microsoft.com/office/officeart/2008/layout/LinedList"/>
    <dgm:cxn modelId="{7B98CEE5-015F-F942-AA4D-CFD6A43BE468}" type="presParOf" srcId="{6AF62BFC-1FBB-6143-9546-4F2FC0B9575E}" destId="{DB98DFDC-9A0A-4041-AFE6-230A66EC0E4C}" srcOrd="1" destOrd="0" presId="urn:microsoft.com/office/officeart/2008/layout/LinedList"/>
    <dgm:cxn modelId="{70CB8B4A-270D-B349-99E1-F46442EE4F90}" type="presParOf" srcId="{47AA8D13-B610-3B4D-87C2-2790FFAEBB0A}" destId="{45DD2880-3CD0-D946-8FC8-5CBC7DC81619}" srcOrd="18" destOrd="0" presId="urn:microsoft.com/office/officeart/2008/layout/LinedList"/>
    <dgm:cxn modelId="{117ED338-EB80-0E42-A919-5C483F42992D}" type="presParOf" srcId="{47AA8D13-B610-3B4D-87C2-2790FFAEBB0A}" destId="{7AEE36EE-DFD1-C846-BB66-CC7C23F41560}" srcOrd="19" destOrd="0" presId="urn:microsoft.com/office/officeart/2008/layout/LinedList"/>
    <dgm:cxn modelId="{44285EF8-5DA8-4A47-B43C-8F5B3A6F9E09}" type="presParOf" srcId="{7AEE36EE-DFD1-C846-BB66-CC7C23F41560}" destId="{972E1FE8-4B43-F648-81B3-78F221C03CD8}" srcOrd="0" destOrd="0" presId="urn:microsoft.com/office/officeart/2008/layout/LinedList"/>
    <dgm:cxn modelId="{B388F7CA-20A5-3240-9F34-DE926C846C11}" type="presParOf" srcId="{7AEE36EE-DFD1-C846-BB66-CC7C23F41560}" destId="{33A77809-BC66-8944-88A9-BB4D8CAAC6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8D8B2FE-FE5C-B449-8C6C-5C9232D9E30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FC124B5C-3CA6-984C-AF03-601EFA0AF910}">
      <dgm:prSet phldrT="[文本]"/>
      <dgm:spPr/>
      <dgm:t>
        <a:bodyPr/>
        <a:lstStyle/>
        <a:p>
          <a:r>
            <a:rPr lang="zh-CN" altLang="en-US" dirty="0"/>
            <a:t>第一章  房地产估价概论</a:t>
          </a:r>
        </a:p>
      </dgm:t>
    </dgm:pt>
    <dgm:pt modelId="{2A450020-000B-9542-83AB-B722476943F9}" type="parTrans" cxnId="{CA82FC47-E547-204D-BA22-43B874AD10CE}">
      <dgm:prSet/>
      <dgm:spPr/>
      <dgm:t>
        <a:bodyPr/>
        <a:lstStyle/>
        <a:p>
          <a:endParaRPr lang="zh-CN" altLang="en-US"/>
        </a:p>
      </dgm:t>
    </dgm:pt>
    <dgm:pt modelId="{76B15A65-90C4-BC46-B237-7A6C6EEC3704}" type="sibTrans" cxnId="{CA82FC47-E547-204D-BA22-43B874AD10CE}">
      <dgm:prSet/>
      <dgm:spPr/>
      <dgm:t>
        <a:bodyPr/>
        <a:lstStyle/>
        <a:p>
          <a:endParaRPr lang="zh-CN" altLang="en-US"/>
        </a:p>
      </dgm:t>
    </dgm:pt>
    <dgm:pt modelId="{3811F317-FAE8-6648-9590-9224DD1A51BD}">
      <dgm:prSet phldrT="[文本]"/>
      <dgm:spPr/>
      <dgm:t>
        <a:bodyPr/>
        <a:lstStyle/>
        <a:p>
          <a:r>
            <a:rPr lang="zh-CN" altLang="en-US" dirty="0"/>
            <a:t>第二章 房地产估价需要与目的</a:t>
          </a:r>
        </a:p>
      </dgm:t>
    </dgm:pt>
    <dgm:pt modelId="{082E0075-5B88-B64E-836A-318214F703C5}" type="parTrans" cxnId="{1142F9D1-5DD3-6044-8C20-6CFB0CB8F7D8}">
      <dgm:prSet/>
      <dgm:spPr/>
      <dgm:t>
        <a:bodyPr/>
        <a:lstStyle/>
        <a:p>
          <a:endParaRPr lang="zh-CN" altLang="en-US"/>
        </a:p>
      </dgm:t>
    </dgm:pt>
    <dgm:pt modelId="{A3EBB930-82F6-A641-8D3D-1DC6B5F0DD8E}" type="sibTrans" cxnId="{1142F9D1-5DD3-6044-8C20-6CFB0CB8F7D8}">
      <dgm:prSet/>
      <dgm:spPr/>
      <dgm:t>
        <a:bodyPr/>
        <a:lstStyle/>
        <a:p>
          <a:endParaRPr lang="zh-CN" altLang="en-US"/>
        </a:p>
      </dgm:t>
    </dgm:pt>
    <dgm:pt modelId="{3B81C0E9-BBEB-674D-AFB5-1FAB5B654A23}">
      <dgm:prSet phldrT="[文本]"/>
      <dgm:spPr/>
      <dgm:t>
        <a:bodyPr/>
        <a:lstStyle/>
        <a:p>
          <a:r>
            <a:rPr lang="zh-CN" altLang="en-US" dirty="0"/>
            <a:t>第三章 房地产估价对象及其描述</a:t>
          </a:r>
        </a:p>
      </dgm:t>
    </dgm:pt>
    <dgm:pt modelId="{725FA052-DAF7-D244-8F6A-25BC213FEB8C}" type="parTrans" cxnId="{A0E59CBC-56FC-A54F-98B7-CD13ED313FB7}">
      <dgm:prSet/>
      <dgm:spPr/>
      <dgm:t>
        <a:bodyPr/>
        <a:lstStyle/>
        <a:p>
          <a:endParaRPr lang="zh-CN" altLang="en-US"/>
        </a:p>
      </dgm:t>
    </dgm:pt>
    <dgm:pt modelId="{243F39BB-549B-A347-91B5-5C0CE39E62EC}" type="sibTrans" cxnId="{A0E59CBC-56FC-A54F-98B7-CD13ED313FB7}">
      <dgm:prSet/>
      <dgm:spPr/>
      <dgm:t>
        <a:bodyPr/>
        <a:lstStyle/>
        <a:p>
          <a:endParaRPr lang="zh-CN" altLang="en-US"/>
        </a:p>
      </dgm:t>
    </dgm:pt>
    <dgm:pt modelId="{9199E35B-0905-3141-BD93-EB0095E39E79}">
      <dgm:prSet phldrT="[文本]"/>
      <dgm:spPr/>
      <dgm:t>
        <a:bodyPr/>
        <a:lstStyle/>
        <a:p>
          <a:r>
            <a:rPr lang="zh-CN" altLang="en-US" dirty="0"/>
            <a:t>第四章 房地产价格和价值概述</a:t>
          </a:r>
        </a:p>
      </dgm:t>
    </dgm:pt>
    <dgm:pt modelId="{92A85800-E51A-DD48-86C5-481E4BF50139}" type="parTrans" cxnId="{F258A121-09B2-0244-B2E9-0C463A4A95BA}">
      <dgm:prSet/>
      <dgm:spPr/>
      <dgm:t>
        <a:bodyPr/>
        <a:lstStyle/>
        <a:p>
          <a:endParaRPr lang="zh-CN" altLang="en-US"/>
        </a:p>
      </dgm:t>
    </dgm:pt>
    <dgm:pt modelId="{11171478-12A3-944A-AFCE-1B37B35A375B}" type="sibTrans" cxnId="{F258A121-09B2-0244-B2E9-0C463A4A95BA}">
      <dgm:prSet/>
      <dgm:spPr/>
      <dgm:t>
        <a:bodyPr/>
        <a:lstStyle/>
        <a:p>
          <a:endParaRPr lang="zh-CN" altLang="en-US"/>
        </a:p>
      </dgm:t>
    </dgm:pt>
    <dgm:pt modelId="{BB3FF464-E5AD-2A4F-8D4A-2B5B50C3C360}">
      <dgm:prSet phldrT="[文本]"/>
      <dgm:spPr/>
      <dgm:t>
        <a:bodyPr/>
        <a:lstStyle/>
        <a:p>
          <a:r>
            <a:rPr lang="zh-CN" altLang="en-US" dirty="0"/>
            <a:t>第五章 房地产价格和价值影响因素</a:t>
          </a:r>
        </a:p>
      </dgm:t>
    </dgm:pt>
    <dgm:pt modelId="{50182FA7-F74C-C24F-B4AF-2AF7E1990A90}" type="parTrans" cxnId="{DA05A38F-5F8E-0F4B-95A6-7F18F0413374}">
      <dgm:prSet/>
      <dgm:spPr/>
      <dgm:t>
        <a:bodyPr/>
        <a:lstStyle/>
        <a:p>
          <a:endParaRPr lang="zh-CN" altLang="en-US"/>
        </a:p>
      </dgm:t>
    </dgm:pt>
    <dgm:pt modelId="{3F737418-53B3-164A-83B8-44C5F9D60A4B}" type="sibTrans" cxnId="{DA05A38F-5F8E-0F4B-95A6-7F18F0413374}">
      <dgm:prSet/>
      <dgm:spPr/>
      <dgm:t>
        <a:bodyPr/>
        <a:lstStyle/>
        <a:p>
          <a:endParaRPr lang="zh-CN" altLang="en-US"/>
        </a:p>
      </dgm:t>
    </dgm:pt>
    <dgm:pt modelId="{457318A0-46EC-CA4A-8FAF-FEA9EC335179}">
      <dgm:prSet phldrT="[文本]"/>
      <dgm:spPr/>
      <dgm:t>
        <a:bodyPr/>
        <a:lstStyle/>
        <a:p>
          <a:r>
            <a:rPr lang="zh-CN" altLang="en-US" dirty="0"/>
            <a:t>第六章 房地产估价原则</a:t>
          </a:r>
        </a:p>
      </dgm:t>
    </dgm:pt>
    <dgm:pt modelId="{2F59DFE8-41FD-0948-B912-BDD47170B070}" type="parTrans" cxnId="{B6BFDFD4-8643-6A4D-9966-52471040778F}">
      <dgm:prSet/>
      <dgm:spPr/>
      <dgm:t>
        <a:bodyPr/>
        <a:lstStyle/>
        <a:p>
          <a:endParaRPr lang="zh-CN" altLang="en-US"/>
        </a:p>
      </dgm:t>
    </dgm:pt>
    <dgm:pt modelId="{7EB9A58B-5E10-644D-B51D-2BB7DAB97BAC}" type="sibTrans" cxnId="{B6BFDFD4-8643-6A4D-9966-52471040778F}">
      <dgm:prSet/>
      <dgm:spPr/>
      <dgm:t>
        <a:bodyPr/>
        <a:lstStyle/>
        <a:p>
          <a:endParaRPr lang="zh-CN" altLang="en-US"/>
        </a:p>
      </dgm:t>
    </dgm:pt>
    <dgm:pt modelId="{C7D92C29-6B41-BE4A-A92C-E2A19CCE1DB6}">
      <dgm:prSet phldrT="[文本]"/>
      <dgm:spPr/>
      <dgm:t>
        <a:bodyPr/>
        <a:lstStyle/>
        <a:p>
          <a:r>
            <a:rPr lang="zh-CN" altLang="en-US" dirty="0"/>
            <a:t>第七章  比较法及其运用</a:t>
          </a:r>
        </a:p>
      </dgm:t>
    </dgm:pt>
    <dgm:pt modelId="{18B33E71-4A75-9C47-A589-4CA2D981F7D4}" type="parTrans" cxnId="{6CB896F2-5ECF-4F4B-9DBD-260076FA8AA5}">
      <dgm:prSet/>
      <dgm:spPr/>
      <dgm:t>
        <a:bodyPr/>
        <a:lstStyle/>
        <a:p>
          <a:endParaRPr lang="zh-CN" altLang="en-US"/>
        </a:p>
      </dgm:t>
    </dgm:pt>
    <dgm:pt modelId="{40278AE0-3A27-0543-884D-C34E96DC6369}" type="sibTrans" cxnId="{6CB896F2-5ECF-4F4B-9DBD-260076FA8AA5}">
      <dgm:prSet/>
      <dgm:spPr/>
      <dgm:t>
        <a:bodyPr/>
        <a:lstStyle/>
        <a:p>
          <a:endParaRPr lang="zh-CN" altLang="en-US"/>
        </a:p>
      </dgm:t>
    </dgm:pt>
    <dgm:pt modelId="{78F453EB-072A-8C4A-8D51-73090D775876}">
      <dgm:prSet phldrT="[文本]"/>
      <dgm:spPr/>
      <dgm:t>
        <a:bodyPr/>
        <a:lstStyle/>
        <a:p>
          <a:r>
            <a:rPr lang="zh-CN" altLang="en-US" dirty="0"/>
            <a:t>第八章 收益法及其运用</a:t>
          </a:r>
        </a:p>
      </dgm:t>
    </dgm:pt>
    <dgm:pt modelId="{98933259-A163-B54C-8D37-A017337CCEAF}" type="parTrans" cxnId="{B2CB1367-935F-044D-897E-14FD4BEB0AE2}">
      <dgm:prSet/>
      <dgm:spPr/>
      <dgm:t>
        <a:bodyPr/>
        <a:lstStyle/>
        <a:p>
          <a:endParaRPr lang="zh-CN" altLang="en-US"/>
        </a:p>
      </dgm:t>
    </dgm:pt>
    <dgm:pt modelId="{DB355F77-635A-9B4C-A454-5E90E58D3822}" type="sibTrans" cxnId="{B2CB1367-935F-044D-897E-14FD4BEB0AE2}">
      <dgm:prSet/>
      <dgm:spPr/>
      <dgm:t>
        <a:bodyPr/>
        <a:lstStyle/>
        <a:p>
          <a:endParaRPr lang="zh-CN" altLang="en-US"/>
        </a:p>
      </dgm:t>
    </dgm:pt>
    <dgm:pt modelId="{061EFC4D-CD30-814B-9922-62E8E5F28405}">
      <dgm:prSet phldrT="[文本]"/>
      <dgm:spPr/>
      <dgm:t>
        <a:bodyPr/>
        <a:lstStyle/>
        <a:p>
          <a:r>
            <a:rPr lang="zh-CN" altLang="en-US" dirty="0"/>
            <a:t>第九章 成本法及其运用 </a:t>
          </a:r>
        </a:p>
      </dgm:t>
    </dgm:pt>
    <dgm:pt modelId="{3C3F2F98-7685-094B-AFAE-2C8E0E0657DC}" type="parTrans" cxnId="{0DE378D8-FCA9-2940-B2C7-12AE6EDFA6A5}">
      <dgm:prSet/>
      <dgm:spPr/>
      <dgm:t>
        <a:bodyPr/>
        <a:lstStyle/>
        <a:p>
          <a:endParaRPr lang="zh-CN" altLang="en-US"/>
        </a:p>
      </dgm:t>
    </dgm:pt>
    <dgm:pt modelId="{B0106185-C5B6-A34E-8C9E-18508DA440ED}" type="sibTrans" cxnId="{0DE378D8-FCA9-2940-B2C7-12AE6EDFA6A5}">
      <dgm:prSet/>
      <dgm:spPr/>
      <dgm:t>
        <a:bodyPr/>
        <a:lstStyle/>
        <a:p>
          <a:endParaRPr lang="zh-CN" altLang="en-US"/>
        </a:p>
      </dgm:t>
    </dgm:pt>
    <dgm:pt modelId="{1A0B50F6-85EB-2E49-8CEE-E111A6EBE421}">
      <dgm:prSet phldrT="[文本]"/>
      <dgm:spPr/>
      <dgm:t>
        <a:bodyPr/>
        <a:lstStyle/>
        <a:p>
          <a:r>
            <a:rPr lang="zh-CN" altLang="en-US" dirty="0"/>
            <a:t>第十章假设开发法及其运用</a:t>
          </a:r>
        </a:p>
      </dgm:t>
    </dgm:pt>
    <dgm:pt modelId="{4F841051-5FD1-7446-8A20-162B86D7BF2C}" type="parTrans" cxnId="{6A598174-3F2F-B042-B8D7-F08ACBD8A1F2}">
      <dgm:prSet/>
      <dgm:spPr/>
      <dgm:t>
        <a:bodyPr/>
        <a:lstStyle/>
        <a:p>
          <a:endParaRPr lang="zh-CN" altLang="en-US"/>
        </a:p>
      </dgm:t>
    </dgm:pt>
    <dgm:pt modelId="{8D404E59-EC0C-2643-A4EE-17D80CEDC377}" type="sibTrans" cxnId="{6A598174-3F2F-B042-B8D7-F08ACBD8A1F2}">
      <dgm:prSet/>
      <dgm:spPr/>
      <dgm:t>
        <a:bodyPr/>
        <a:lstStyle/>
        <a:p>
          <a:endParaRPr lang="zh-CN" altLang="en-US"/>
        </a:p>
      </dgm:t>
    </dgm:pt>
    <dgm:pt modelId="{B673B135-D3F4-5E4C-884D-04F2895889A2}">
      <dgm:prSet phldrT="[文本]"/>
      <dgm:spPr/>
      <dgm:t>
        <a:bodyPr/>
        <a:lstStyle/>
        <a:p>
          <a:r>
            <a:rPr lang="zh-CN" altLang="en-US" dirty="0"/>
            <a:t>第十一章 其他估价方法及其运用</a:t>
          </a:r>
        </a:p>
      </dgm:t>
    </dgm:pt>
    <dgm:pt modelId="{437DFD29-7A19-DC49-AB37-51F4FFB4444C}" type="parTrans" cxnId="{266EE532-F8D6-D84B-B53E-208273C8BAAA}">
      <dgm:prSet/>
      <dgm:spPr/>
      <dgm:t>
        <a:bodyPr/>
        <a:lstStyle/>
        <a:p>
          <a:endParaRPr lang="zh-CN" altLang="en-US"/>
        </a:p>
      </dgm:t>
    </dgm:pt>
    <dgm:pt modelId="{DBC0AC85-CAB7-B340-933D-7ED4DC30B30E}" type="sibTrans" cxnId="{266EE532-F8D6-D84B-B53E-208273C8BAAA}">
      <dgm:prSet/>
      <dgm:spPr/>
      <dgm:t>
        <a:bodyPr/>
        <a:lstStyle/>
        <a:p>
          <a:endParaRPr lang="zh-CN" altLang="en-US"/>
        </a:p>
      </dgm:t>
    </dgm:pt>
    <dgm:pt modelId="{75DF04E9-1346-8A4D-B300-52723CFD92EB}">
      <dgm:prSet phldrT="[文本]"/>
      <dgm:spPr/>
      <dgm:t>
        <a:bodyPr/>
        <a:lstStyle/>
        <a:p>
          <a:r>
            <a:rPr lang="zh-CN" altLang="en-US" dirty="0"/>
            <a:t>第十二章 房地产估价程序</a:t>
          </a:r>
        </a:p>
      </dgm:t>
    </dgm:pt>
    <dgm:pt modelId="{4E575315-0B6F-A044-A788-C2E2DC66960A}" type="parTrans" cxnId="{33E4A57F-1CB1-AA44-AB4A-FA17DCD6A67C}">
      <dgm:prSet/>
      <dgm:spPr/>
      <dgm:t>
        <a:bodyPr/>
        <a:lstStyle/>
        <a:p>
          <a:endParaRPr lang="zh-CN" altLang="en-US"/>
        </a:p>
      </dgm:t>
    </dgm:pt>
    <dgm:pt modelId="{67F4DF63-7CEB-BF4C-90BE-9F58F130A1E7}" type="sibTrans" cxnId="{33E4A57F-1CB1-AA44-AB4A-FA17DCD6A67C}">
      <dgm:prSet/>
      <dgm:spPr/>
      <dgm:t>
        <a:bodyPr/>
        <a:lstStyle/>
        <a:p>
          <a:endParaRPr lang="zh-CN" altLang="en-US"/>
        </a:p>
      </dgm:t>
    </dgm:pt>
    <dgm:pt modelId="{377CA39A-C85D-094B-9A8C-7C38C4A3C0A7}" type="pres">
      <dgm:prSet presAssocID="{28D8B2FE-FE5C-B449-8C6C-5C9232D9E304}" presName="vert0" presStyleCnt="0">
        <dgm:presLayoutVars>
          <dgm:dir/>
          <dgm:animOne val="branch"/>
          <dgm:animLvl val="lvl"/>
        </dgm:presLayoutVars>
      </dgm:prSet>
      <dgm:spPr/>
    </dgm:pt>
    <dgm:pt modelId="{93B27870-E70B-1245-8832-73494DAE0A90}" type="pres">
      <dgm:prSet presAssocID="{FC124B5C-3CA6-984C-AF03-601EFA0AF910}" presName="thickLine" presStyleLbl="alignNode1" presStyleIdx="0" presStyleCnt="12"/>
      <dgm:spPr/>
    </dgm:pt>
    <dgm:pt modelId="{197C4497-9118-5B49-ACDA-89B394E5FC76}" type="pres">
      <dgm:prSet presAssocID="{FC124B5C-3CA6-984C-AF03-601EFA0AF910}" presName="horz1" presStyleCnt="0"/>
      <dgm:spPr/>
    </dgm:pt>
    <dgm:pt modelId="{2900743C-A9CC-9741-AEF9-0C4D0B766BE7}" type="pres">
      <dgm:prSet presAssocID="{FC124B5C-3CA6-984C-AF03-601EFA0AF910}" presName="tx1" presStyleLbl="revTx" presStyleIdx="0" presStyleCnt="12"/>
      <dgm:spPr/>
    </dgm:pt>
    <dgm:pt modelId="{03AD0B1B-FEF8-3747-B721-49D341982055}" type="pres">
      <dgm:prSet presAssocID="{FC124B5C-3CA6-984C-AF03-601EFA0AF910}" presName="vert1" presStyleCnt="0"/>
      <dgm:spPr/>
    </dgm:pt>
    <dgm:pt modelId="{FD374EB4-5EBC-F442-B7B0-EAD8DDC9A52E}" type="pres">
      <dgm:prSet presAssocID="{3811F317-FAE8-6648-9590-9224DD1A51BD}" presName="thickLine" presStyleLbl="alignNode1" presStyleIdx="1" presStyleCnt="12"/>
      <dgm:spPr/>
    </dgm:pt>
    <dgm:pt modelId="{73E804EA-21FE-494F-B65A-0B1D118524FF}" type="pres">
      <dgm:prSet presAssocID="{3811F317-FAE8-6648-9590-9224DD1A51BD}" presName="horz1" presStyleCnt="0"/>
      <dgm:spPr/>
    </dgm:pt>
    <dgm:pt modelId="{29B8AAF9-1339-374A-BF38-7A67E13C724C}" type="pres">
      <dgm:prSet presAssocID="{3811F317-FAE8-6648-9590-9224DD1A51BD}" presName="tx1" presStyleLbl="revTx" presStyleIdx="1" presStyleCnt="12"/>
      <dgm:spPr/>
    </dgm:pt>
    <dgm:pt modelId="{8366A095-30A3-FF46-9F28-0717E094AE01}" type="pres">
      <dgm:prSet presAssocID="{3811F317-FAE8-6648-9590-9224DD1A51BD}" presName="vert1" presStyleCnt="0"/>
      <dgm:spPr/>
    </dgm:pt>
    <dgm:pt modelId="{D7FBF240-0703-4E41-86E7-B39ECEC7D63B}" type="pres">
      <dgm:prSet presAssocID="{3B81C0E9-BBEB-674D-AFB5-1FAB5B654A23}" presName="thickLine" presStyleLbl="alignNode1" presStyleIdx="2" presStyleCnt="12"/>
      <dgm:spPr/>
    </dgm:pt>
    <dgm:pt modelId="{B8B2FF93-B6BF-B441-8874-C6FE63B8BD88}" type="pres">
      <dgm:prSet presAssocID="{3B81C0E9-BBEB-674D-AFB5-1FAB5B654A23}" presName="horz1" presStyleCnt="0"/>
      <dgm:spPr/>
    </dgm:pt>
    <dgm:pt modelId="{5FCB73F1-6CC8-6F44-B2EE-37AF4CDB1D8A}" type="pres">
      <dgm:prSet presAssocID="{3B81C0E9-BBEB-674D-AFB5-1FAB5B654A23}" presName="tx1" presStyleLbl="revTx" presStyleIdx="2" presStyleCnt="12"/>
      <dgm:spPr/>
    </dgm:pt>
    <dgm:pt modelId="{53B95D79-EB71-3C41-A4E8-5D862181199B}" type="pres">
      <dgm:prSet presAssocID="{3B81C0E9-BBEB-674D-AFB5-1FAB5B654A23}" presName="vert1" presStyleCnt="0"/>
      <dgm:spPr/>
    </dgm:pt>
    <dgm:pt modelId="{92C023BF-0051-384F-B548-5C82C60D58AE}" type="pres">
      <dgm:prSet presAssocID="{9199E35B-0905-3141-BD93-EB0095E39E79}" presName="thickLine" presStyleLbl="alignNode1" presStyleIdx="3" presStyleCnt="12"/>
      <dgm:spPr/>
    </dgm:pt>
    <dgm:pt modelId="{F6E6DD3B-A1CE-CE46-907D-C959EAAEBD8A}" type="pres">
      <dgm:prSet presAssocID="{9199E35B-0905-3141-BD93-EB0095E39E79}" presName="horz1" presStyleCnt="0"/>
      <dgm:spPr/>
    </dgm:pt>
    <dgm:pt modelId="{0ABA917E-379F-8A41-92F6-74B937206794}" type="pres">
      <dgm:prSet presAssocID="{9199E35B-0905-3141-BD93-EB0095E39E79}" presName="tx1" presStyleLbl="revTx" presStyleIdx="3" presStyleCnt="12"/>
      <dgm:spPr/>
    </dgm:pt>
    <dgm:pt modelId="{775E19F6-DE1F-C04F-8253-15207DAF3EA3}" type="pres">
      <dgm:prSet presAssocID="{9199E35B-0905-3141-BD93-EB0095E39E79}" presName="vert1" presStyleCnt="0"/>
      <dgm:spPr/>
    </dgm:pt>
    <dgm:pt modelId="{3E74363A-0132-164C-BCEF-8B0AD532224F}" type="pres">
      <dgm:prSet presAssocID="{BB3FF464-E5AD-2A4F-8D4A-2B5B50C3C360}" presName="thickLine" presStyleLbl="alignNode1" presStyleIdx="4" presStyleCnt="12"/>
      <dgm:spPr/>
    </dgm:pt>
    <dgm:pt modelId="{331BCD37-3EC6-B04F-AAA0-D47211ACDA48}" type="pres">
      <dgm:prSet presAssocID="{BB3FF464-E5AD-2A4F-8D4A-2B5B50C3C360}" presName="horz1" presStyleCnt="0"/>
      <dgm:spPr/>
    </dgm:pt>
    <dgm:pt modelId="{EDAE50FF-D89A-764F-88E2-8F2C56B69652}" type="pres">
      <dgm:prSet presAssocID="{BB3FF464-E5AD-2A4F-8D4A-2B5B50C3C360}" presName="tx1" presStyleLbl="revTx" presStyleIdx="4" presStyleCnt="12"/>
      <dgm:spPr/>
    </dgm:pt>
    <dgm:pt modelId="{E797ED44-7EC2-D048-AC11-D3777C0B2990}" type="pres">
      <dgm:prSet presAssocID="{BB3FF464-E5AD-2A4F-8D4A-2B5B50C3C360}" presName="vert1" presStyleCnt="0"/>
      <dgm:spPr/>
    </dgm:pt>
    <dgm:pt modelId="{B6096D30-040F-B149-9043-40619DB0FE3B}" type="pres">
      <dgm:prSet presAssocID="{457318A0-46EC-CA4A-8FAF-FEA9EC335179}" presName="thickLine" presStyleLbl="alignNode1" presStyleIdx="5" presStyleCnt="12"/>
      <dgm:spPr/>
    </dgm:pt>
    <dgm:pt modelId="{4D565886-4AC0-1746-9A8C-AF38E7A207FD}" type="pres">
      <dgm:prSet presAssocID="{457318A0-46EC-CA4A-8FAF-FEA9EC335179}" presName="horz1" presStyleCnt="0"/>
      <dgm:spPr/>
    </dgm:pt>
    <dgm:pt modelId="{E534F6E6-1056-A44F-9AE9-BA2060F6C805}" type="pres">
      <dgm:prSet presAssocID="{457318A0-46EC-CA4A-8FAF-FEA9EC335179}" presName="tx1" presStyleLbl="revTx" presStyleIdx="5" presStyleCnt="12"/>
      <dgm:spPr/>
    </dgm:pt>
    <dgm:pt modelId="{1A782515-816E-BF48-9EAF-53A486AE1565}" type="pres">
      <dgm:prSet presAssocID="{457318A0-46EC-CA4A-8FAF-FEA9EC335179}" presName="vert1" presStyleCnt="0"/>
      <dgm:spPr/>
    </dgm:pt>
    <dgm:pt modelId="{D47927BF-A815-F540-80F2-CF02AD495596}" type="pres">
      <dgm:prSet presAssocID="{C7D92C29-6B41-BE4A-A92C-E2A19CCE1DB6}" presName="thickLine" presStyleLbl="alignNode1" presStyleIdx="6" presStyleCnt="12"/>
      <dgm:spPr/>
    </dgm:pt>
    <dgm:pt modelId="{E2CBE0CA-7B34-7743-B067-1D5D67001705}" type="pres">
      <dgm:prSet presAssocID="{C7D92C29-6B41-BE4A-A92C-E2A19CCE1DB6}" presName="horz1" presStyleCnt="0"/>
      <dgm:spPr/>
    </dgm:pt>
    <dgm:pt modelId="{1E09D647-20BA-D84D-AEA5-ED0B0D952027}" type="pres">
      <dgm:prSet presAssocID="{C7D92C29-6B41-BE4A-A92C-E2A19CCE1DB6}" presName="tx1" presStyleLbl="revTx" presStyleIdx="6" presStyleCnt="12"/>
      <dgm:spPr/>
    </dgm:pt>
    <dgm:pt modelId="{68B28806-CE03-5C44-ADFD-63496C371C8A}" type="pres">
      <dgm:prSet presAssocID="{C7D92C29-6B41-BE4A-A92C-E2A19CCE1DB6}" presName="vert1" presStyleCnt="0"/>
      <dgm:spPr/>
    </dgm:pt>
    <dgm:pt modelId="{6B91A9DB-A31E-C140-BB4B-D8289BF5D6F4}" type="pres">
      <dgm:prSet presAssocID="{78F453EB-072A-8C4A-8D51-73090D775876}" presName="thickLine" presStyleLbl="alignNode1" presStyleIdx="7" presStyleCnt="12"/>
      <dgm:spPr/>
    </dgm:pt>
    <dgm:pt modelId="{BCEE9911-EF97-EF47-8870-504A26050155}" type="pres">
      <dgm:prSet presAssocID="{78F453EB-072A-8C4A-8D51-73090D775876}" presName="horz1" presStyleCnt="0"/>
      <dgm:spPr/>
    </dgm:pt>
    <dgm:pt modelId="{3CE86B8D-A198-0141-AB34-98F458AA191F}" type="pres">
      <dgm:prSet presAssocID="{78F453EB-072A-8C4A-8D51-73090D775876}" presName="tx1" presStyleLbl="revTx" presStyleIdx="7" presStyleCnt="12"/>
      <dgm:spPr/>
    </dgm:pt>
    <dgm:pt modelId="{66ACCC39-AD4F-4643-9C89-C9AE9601D0BA}" type="pres">
      <dgm:prSet presAssocID="{78F453EB-072A-8C4A-8D51-73090D775876}" presName="vert1" presStyleCnt="0"/>
      <dgm:spPr/>
    </dgm:pt>
    <dgm:pt modelId="{EECCE673-44A9-3745-BC88-C84BE15D8C1F}" type="pres">
      <dgm:prSet presAssocID="{061EFC4D-CD30-814B-9922-62E8E5F28405}" presName="thickLine" presStyleLbl="alignNode1" presStyleIdx="8" presStyleCnt="12"/>
      <dgm:spPr/>
    </dgm:pt>
    <dgm:pt modelId="{C95381D8-53F2-CB49-8533-36F34C3E9F68}" type="pres">
      <dgm:prSet presAssocID="{061EFC4D-CD30-814B-9922-62E8E5F28405}" presName="horz1" presStyleCnt="0"/>
      <dgm:spPr/>
    </dgm:pt>
    <dgm:pt modelId="{4C29CBA1-10F4-3B4B-BEEF-1A36E9F9A1F3}" type="pres">
      <dgm:prSet presAssocID="{061EFC4D-CD30-814B-9922-62E8E5F28405}" presName="tx1" presStyleLbl="revTx" presStyleIdx="8" presStyleCnt="12"/>
      <dgm:spPr/>
    </dgm:pt>
    <dgm:pt modelId="{784D17D9-A81B-0143-AE4B-8833CEB2B08A}" type="pres">
      <dgm:prSet presAssocID="{061EFC4D-CD30-814B-9922-62E8E5F28405}" presName="vert1" presStyleCnt="0"/>
      <dgm:spPr/>
    </dgm:pt>
    <dgm:pt modelId="{272839F1-477D-5D47-BD8A-7C8DD1760E5F}" type="pres">
      <dgm:prSet presAssocID="{1A0B50F6-85EB-2E49-8CEE-E111A6EBE421}" presName="thickLine" presStyleLbl="alignNode1" presStyleIdx="9" presStyleCnt="12"/>
      <dgm:spPr/>
    </dgm:pt>
    <dgm:pt modelId="{952A8800-AEF4-5A44-9B6E-0C739C193687}" type="pres">
      <dgm:prSet presAssocID="{1A0B50F6-85EB-2E49-8CEE-E111A6EBE421}" presName="horz1" presStyleCnt="0"/>
      <dgm:spPr/>
    </dgm:pt>
    <dgm:pt modelId="{C2861CC1-A225-8242-AEC1-4FCB88CEB33E}" type="pres">
      <dgm:prSet presAssocID="{1A0B50F6-85EB-2E49-8CEE-E111A6EBE421}" presName="tx1" presStyleLbl="revTx" presStyleIdx="9" presStyleCnt="12"/>
      <dgm:spPr/>
    </dgm:pt>
    <dgm:pt modelId="{3B8CB498-98E7-2545-BCF7-B53B99E68A44}" type="pres">
      <dgm:prSet presAssocID="{1A0B50F6-85EB-2E49-8CEE-E111A6EBE421}" presName="vert1" presStyleCnt="0"/>
      <dgm:spPr/>
    </dgm:pt>
    <dgm:pt modelId="{1B6E3B29-5BE0-5942-9315-CFF81CFCB8B5}" type="pres">
      <dgm:prSet presAssocID="{B673B135-D3F4-5E4C-884D-04F2895889A2}" presName="thickLine" presStyleLbl="alignNode1" presStyleIdx="10" presStyleCnt="12"/>
      <dgm:spPr/>
    </dgm:pt>
    <dgm:pt modelId="{289B0059-D28A-1343-AA4E-151B342FABDF}" type="pres">
      <dgm:prSet presAssocID="{B673B135-D3F4-5E4C-884D-04F2895889A2}" presName="horz1" presStyleCnt="0"/>
      <dgm:spPr/>
    </dgm:pt>
    <dgm:pt modelId="{30DF84C2-7F5E-D84C-B3B4-46B37C5A00A3}" type="pres">
      <dgm:prSet presAssocID="{B673B135-D3F4-5E4C-884D-04F2895889A2}" presName="tx1" presStyleLbl="revTx" presStyleIdx="10" presStyleCnt="12"/>
      <dgm:spPr/>
    </dgm:pt>
    <dgm:pt modelId="{E438A4BE-2B21-BD41-9632-DA2270E12692}" type="pres">
      <dgm:prSet presAssocID="{B673B135-D3F4-5E4C-884D-04F2895889A2}" presName="vert1" presStyleCnt="0"/>
      <dgm:spPr/>
    </dgm:pt>
    <dgm:pt modelId="{4A3D3E31-0F39-E941-942C-B82C16343AD8}" type="pres">
      <dgm:prSet presAssocID="{75DF04E9-1346-8A4D-B300-52723CFD92EB}" presName="thickLine" presStyleLbl="alignNode1" presStyleIdx="11" presStyleCnt="12"/>
      <dgm:spPr/>
    </dgm:pt>
    <dgm:pt modelId="{85BE04C6-8D3E-704D-952D-3FC2A00060CC}" type="pres">
      <dgm:prSet presAssocID="{75DF04E9-1346-8A4D-B300-52723CFD92EB}" presName="horz1" presStyleCnt="0"/>
      <dgm:spPr/>
    </dgm:pt>
    <dgm:pt modelId="{F3FB6D90-AB49-FC40-A973-C3E4B2B63627}" type="pres">
      <dgm:prSet presAssocID="{75DF04E9-1346-8A4D-B300-52723CFD92EB}" presName="tx1" presStyleLbl="revTx" presStyleIdx="11" presStyleCnt="12"/>
      <dgm:spPr/>
    </dgm:pt>
    <dgm:pt modelId="{B6EEC7CA-09AD-5B46-A967-C727309FEEB8}" type="pres">
      <dgm:prSet presAssocID="{75DF04E9-1346-8A4D-B300-52723CFD92EB}" presName="vert1" presStyleCnt="0"/>
      <dgm:spPr/>
    </dgm:pt>
  </dgm:ptLst>
  <dgm:cxnLst>
    <dgm:cxn modelId="{F258A121-09B2-0244-B2E9-0C463A4A95BA}" srcId="{28D8B2FE-FE5C-B449-8C6C-5C9232D9E304}" destId="{9199E35B-0905-3141-BD93-EB0095E39E79}" srcOrd="3" destOrd="0" parTransId="{92A85800-E51A-DD48-86C5-481E4BF50139}" sibTransId="{11171478-12A3-944A-AFCE-1B37B35A375B}"/>
    <dgm:cxn modelId="{BF8DE12A-C6B6-244C-9B5F-D5D9623C8570}" type="presOf" srcId="{1A0B50F6-85EB-2E49-8CEE-E111A6EBE421}" destId="{C2861CC1-A225-8242-AEC1-4FCB88CEB33E}" srcOrd="0" destOrd="0" presId="urn:microsoft.com/office/officeart/2008/layout/LinedList"/>
    <dgm:cxn modelId="{266EE532-F8D6-D84B-B53E-208273C8BAAA}" srcId="{28D8B2FE-FE5C-B449-8C6C-5C9232D9E304}" destId="{B673B135-D3F4-5E4C-884D-04F2895889A2}" srcOrd="10" destOrd="0" parTransId="{437DFD29-7A19-DC49-AB37-51F4FFB4444C}" sibTransId="{DBC0AC85-CAB7-B340-933D-7ED4DC30B30E}"/>
    <dgm:cxn modelId="{CA82FC47-E547-204D-BA22-43B874AD10CE}" srcId="{28D8B2FE-FE5C-B449-8C6C-5C9232D9E304}" destId="{FC124B5C-3CA6-984C-AF03-601EFA0AF910}" srcOrd="0" destOrd="0" parTransId="{2A450020-000B-9542-83AB-B722476943F9}" sibTransId="{76B15A65-90C4-BC46-B237-7A6C6EEC3704}"/>
    <dgm:cxn modelId="{9DBBD549-1600-374F-8B41-344FD1CF9EEE}" type="presOf" srcId="{75DF04E9-1346-8A4D-B300-52723CFD92EB}" destId="{F3FB6D90-AB49-FC40-A973-C3E4B2B63627}" srcOrd="0" destOrd="0" presId="urn:microsoft.com/office/officeart/2008/layout/LinedList"/>
    <dgm:cxn modelId="{C0B9C854-016D-A747-99B6-2BA020D61362}" type="presOf" srcId="{3B81C0E9-BBEB-674D-AFB5-1FAB5B654A23}" destId="{5FCB73F1-6CC8-6F44-B2EE-37AF4CDB1D8A}" srcOrd="0" destOrd="0" presId="urn:microsoft.com/office/officeart/2008/layout/LinedList"/>
    <dgm:cxn modelId="{A3332260-1E2F-F448-870F-475F51713F8F}" type="presOf" srcId="{78F453EB-072A-8C4A-8D51-73090D775876}" destId="{3CE86B8D-A198-0141-AB34-98F458AA191F}" srcOrd="0" destOrd="0" presId="urn:microsoft.com/office/officeart/2008/layout/LinedList"/>
    <dgm:cxn modelId="{B2CB1367-935F-044D-897E-14FD4BEB0AE2}" srcId="{28D8B2FE-FE5C-B449-8C6C-5C9232D9E304}" destId="{78F453EB-072A-8C4A-8D51-73090D775876}" srcOrd="7" destOrd="0" parTransId="{98933259-A163-B54C-8D37-A017337CCEAF}" sibTransId="{DB355F77-635A-9B4C-A454-5E90E58D3822}"/>
    <dgm:cxn modelId="{8D384469-15E6-2340-A8F4-B7BEFB464940}" type="presOf" srcId="{28D8B2FE-FE5C-B449-8C6C-5C9232D9E304}" destId="{377CA39A-C85D-094B-9A8C-7C38C4A3C0A7}" srcOrd="0" destOrd="0" presId="urn:microsoft.com/office/officeart/2008/layout/LinedList"/>
    <dgm:cxn modelId="{E79C336E-4E1D-3B4B-8826-98A2FAB4756A}" type="presOf" srcId="{FC124B5C-3CA6-984C-AF03-601EFA0AF910}" destId="{2900743C-A9CC-9741-AEF9-0C4D0B766BE7}" srcOrd="0" destOrd="0" presId="urn:microsoft.com/office/officeart/2008/layout/LinedList"/>
    <dgm:cxn modelId="{6A598174-3F2F-B042-B8D7-F08ACBD8A1F2}" srcId="{28D8B2FE-FE5C-B449-8C6C-5C9232D9E304}" destId="{1A0B50F6-85EB-2E49-8CEE-E111A6EBE421}" srcOrd="9" destOrd="0" parTransId="{4F841051-5FD1-7446-8A20-162B86D7BF2C}" sibTransId="{8D404E59-EC0C-2643-A4EE-17D80CEDC377}"/>
    <dgm:cxn modelId="{33E4A57F-1CB1-AA44-AB4A-FA17DCD6A67C}" srcId="{28D8B2FE-FE5C-B449-8C6C-5C9232D9E304}" destId="{75DF04E9-1346-8A4D-B300-52723CFD92EB}" srcOrd="11" destOrd="0" parTransId="{4E575315-0B6F-A044-A788-C2E2DC66960A}" sibTransId="{67F4DF63-7CEB-BF4C-90BE-9F58F130A1E7}"/>
    <dgm:cxn modelId="{DA05A38F-5F8E-0F4B-95A6-7F18F0413374}" srcId="{28D8B2FE-FE5C-B449-8C6C-5C9232D9E304}" destId="{BB3FF464-E5AD-2A4F-8D4A-2B5B50C3C360}" srcOrd="4" destOrd="0" parTransId="{50182FA7-F74C-C24F-B4AF-2AF7E1990A90}" sibTransId="{3F737418-53B3-164A-83B8-44C5F9D60A4B}"/>
    <dgm:cxn modelId="{D1DD32A5-47B0-044C-9F9E-41BF27E05FE3}" type="presOf" srcId="{3811F317-FAE8-6648-9590-9224DD1A51BD}" destId="{29B8AAF9-1339-374A-BF38-7A67E13C724C}" srcOrd="0" destOrd="0" presId="urn:microsoft.com/office/officeart/2008/layout/LinedList"/>
    <dgm:cxn modelId="{3B1C3EB4-BC5E-2747-829B-D100CCBE92E6}" type="presOf" srcId="{C7D92C29-6B41-BE4A-A92C-E2A19CCE1DB6}" destId="{1E09D647-20BA-D84D-AEA5-ED0B0D952027}" srcOrd="0" destOrd="0" presId="urn:microsoft.com/office/officeart/2008/layout/LinedList"/>
    <dgm:cxn modelId="{DE140EBC-1DA8-2543-9462-9BE3600AAF40}" type="presOf" srcId="{061EFC4D-CD30-814B-9922-62E8E5F28405}" destId="{4C29CBA1-10F4-3B4B-BEEF-1A36E9F9A1F3}" srcOrd="0" destOrd="0" presId="urn:microsoft.com/office/officeart/2008/layout/LinedList"/>
    <dgm:cxn modelId="{A0E59CBC-56FC-A54F-98B7-CD13ED313FB7}" srcId="{28D8B2FE-FE5C-B449-8C6C-5C9232D9E304}" destId="{3B81C0E9-BBEB-674D-AFB5-1FAB5B654A23}" srcOrd="2" destOrd="0" parTransId="{725FA052-DAF7-D244-8F6A-25BC213FEB8C}" sibTransId="{243F39BB-549B-A347-91B5-5C0CE39E62EC}"/>
    <dgm:cxn modelId="{B45798CD-F632-2541-8BE0-6ACCB8F1DF34}" type="presOf" srcId="{BB3FF464-E5AD-2A4F-8D4A-2B5B50C3C360}" destId="{EDAE50FF-D89A-764F-88E2-8F2C56B69652}" srcOrd="0" destOrd="0" presId="urn:microsoft.com/office/officeart/2008/layout/LinedList"/>
    <dgm:cxn modelId="{1142F9D1-5DD3-6044-8C20-6CFB0CB8F7D8}" srcId="{28D8B2FE-FE5C-B449-8C6C-5C9232D9E304}" destId="{3811F317-FAE8-6648-9590-9224DD1A51BD}" srcOrd="1" destOrd="0" parTransId="{082E0075-5B88-B64E-836A-318214F703C5}" sibTransId="{A3EBB930-82F6-A641-8D3D-1DC6B5F0DD8E}"/>
    <dgm:cxn modelId="{88285BD3-16D9-C241-AA16-8FCF0EEE891E}" type="presOf" srcId="{457318A0-46EC-CA4A-8FAF-FEA9EC335179}" destId="{E534F6E6-1056-A44F-9AE9-BA2060F6C805}" srcOrd="0" destOrd="0" presId="urn:microsoft.com/office/officeart/2008/layout/LinedList"/>
    <dgm:cxn modelId="{B6BFDFD4-8643-6A4D-9966-52471040778F}" srcId="{28D8B2FE-FE5C-B449-8C6C-5C9232D9E304}" destId="{457318A0-46EC-CA4A-8FAF-FEA9EC335179}" srcOrd="5" destOrd="0" parTransId="{2F59DFE8-41FD-0948-B912-BDD47170B070}" sibTransId="{7EB9A58B-5E10-644D-B51D-2BB7DAB97BAC}"/>
    <dgm:cxn modelId="{0DE378D8-FCA9-2940-B2C7-12AE6EDFA6A5}" srcId="{28D8B2FE-FE5C-B449-8C6C-5C9232D9E304}" destId="{061EFC4D-CD30-814B-9922-62E8E5F28405}" srcOrd="8" destOrd="0" parTransId="{3C3F2F98-7685-094B-AFAE-2C8E0E0657DC}" sibTransId="{B0106185-C5B6-A34E-8C9E-18508DA440ED}"/>
    <dgm:cxn modelId="{3EFA14ED-C39F-3F41-807F-3C65E1521D49}" type="presOf" srcId="{B673B135-D3F4-5E4C-884D-04F2895889A2}" destId="{30DF84C2-7F5E-D84C-B3B4-46B37C5A00A3}" srcOrd="0" destOrd="0" presId="urn:microsoft.com/office/officeart/2008/layout/LinedList"/>
    <dgm:cxn modelId="{6CB896F2-5ECF-4F4B-9DBD-260076FA8AA5}" srcId="{28D8B2FE-FE5C-B449-8C6C-5C9232D9E304}" destId="{C7D92C29-6B41-BE4A-A92C-E2A19CCE1DB6}" srcOrd="6" destOrd="0" parTransId="{18B33E71-4A75-9C47-A589-4CA2D981F7D4}" sibTransId="{40278AE0-3A27-0543-884D-C34E96DC6369}"/>
    <dgm:cxn modelId="{705138F4-0859-E049-B17D-E1F579A0F498}" type="presOf" srcId="{9199E35B-0905-3141-BD93-EB0095E39E79}" destId="{0ABA917E-379F-8A41-92F6-74B937206794}" srcOrd="0" destOrd="0" presId="urn:microsoft.com/office/officeart/2008/layout/LinedList"/>
    <dgm:cxn modelId="{0EB50A11-524F-B74B-AB35-E7E05FB4D00C}" type="presParOf" srcId="{377CA39A-C85D-094B-9A8C-7C38C4A3C0A7}" destId="{93B27870-E70B-1245-8832-73494DAE0A90}" srcOrd="0" destOrd="0" presId="urn:microsoft.com/office/officeart/2008/layout/LinedList"/>
    <dgm:cxn modelId="{B199ECB2-53DD-0F4D-A06B-2812DA847298}" type="presParOf" srcId="{377CA39A-C85D-094B-9A8C-7C38C4A3C0A7}" destId="{197C4497-9118-5B49-ACDA-89B394E5FC76}" srcOrd="1" destOrd="0" presId="urn:microsoft.com/office/officeart/2008/layout/LinedList"/>
    <dgm:cxn modelId="{D83E1D7A-1A4B-5048-8ED2-CEBA56AD646F}" type="presParOf" srcId="{197C4497-9118-5B49-ACDA-89B394E5FC76}" destId="{2900743C-A9CC-9741-AEF9-0C4D0B766BE7}" srcOrd="0" destOrd="0" presId="urn:microsoft.com/office/officeart/2008/layout/LinedList"/>
    <dgm:cxn modelId="{5C7E3AEE-CA72-B941-AFD5-B5C2393665BE}" type="presParOf" srcId="{197C4497-9118-5B49-ACDA-89B394E5FC76}" destId="{03AD0B1B-FEF8-3747-B721-49D341982055}" srcOrd="1" destOrd="0" presId="urn:microsoft.com/office/officeart/2008/layout/LinedList"/>
    <dgm:cxn modelId="{6BAB9C67-F33D-A24B-AE93-F116C82B4CD4}" type="presParOf" srcId="{377CA39A-C85D-094B-9A8C-7C38C4A3C0A7}" destId="{FD374EB4-5EBC-F442-B7B0-EAD8DDC9A52E}" srcOrd="2" destOrd="0" presId="urn:microsoft.com/office/officeart/2008/layout/LinedList"/>
    <dgm:cxn modelId="{85606620-9C8D-E443-9BA3-4DA1F1084A94}" type="presParOf" srcId="{377CA39A-C85D-094B-9A8C-7C38C4A3C0A7}" destId="{73E804EA-21FE-494F-B65A-0B1D118524FF}" srcOrd="3" destOrd="0" presId="urn:microsoft.com/office/officeart/2008/layout/LinedList"/>
    <dgm:cxn modelId="{5DDE8820-8EFD-DF42-8100-A8C384146C0D}" type="presParOf" srcId="{73E804EA-21FE-494F-B65A-0B1D118524FF}" destId="{29B8AAF9-1339-374A-BF38-7A67E13C724C}" srcOrd="0" destOrd="0" presId="urn:microsoft.com/office/officeart/2008/layout/LinedList"/>
    <dgm:cxn modelId="{8A3A939D-9347-C34B-BD01-36A63FA93EB7}" type="presParOf" srcId="{73E804EA-21FE-494F-B65A-0B1D118524FF}" destId="{8366A095-30A3-FF46-9F28-0717E094AE01}" srcOrd="1" destOrd="0" presId="urn:microsoft.com/office/officeart/2008/layout/LinedList"/>
    <dgm:cxn modelId="{EA828165-0139-A549-A20A-655359EFB831}" type="presParOf" srcId="{377CA39A-C85D-094B-9A8C-7C38C4A3C0A7}" destId="{D7FBF240-0703-4E41-86E7-B39ECEC7D63B}" srcOrd="4" destOrd="0" presId="urn:microsoft.com/office/officeart/2008/layout/LinedList"/>
    <dgm:cxn modelId="{F8288F1C-D550-B449-A85D-D5BF9DD10D23}" type="presParOf" srcId="{377CA39A-C85D-094B-9A8C-7C38C4A3C0A7}" destId="{B8B2FF93-B6BF-B441-8874-C6FE63B8BD88}" srcOrd="5" destOrd="0" presId="urn:microsoft.com/office/officeart/2008/layout/LinedList"/>
    <dgm:cxn modelId="{F7F9C784-16CB-244C-8401-619AEA098925}" type="presParOf" srcId="{B8B2FF93-B6BF-B441-8874-C6FE63B8BD88}" destId="{5FCB73F1-6CC8-6F44-B2EE-37AF4CDB1D8A}" srcOrd="0" destOrd="0" presId="urn:microsoft.com/office/officeart/2008/layout/LinedList"/>
    <dgm:cxn modelId="{6E455176-BB61-2344-B55A-AA035E4290CF}" type="presParOf" srcId="{B8B2FF93-B6BF-B441-8874-C6FE63B8BD88}" destId="{53B95D79-EB71-3C41-A4E8-5D862181199B}" srcOrd="1" destOrd="0" presId="urn:microsoft.com/office/officeart/2008/layout/LinedList"/>
    <dgm:cxn modelId="{61E7EF7F-AF49-C946-95F5-B7C680208F8E}" type="presParOf" srcId="{377CA39A-C85D-094B-9A8C-7C38C4A3C0A7}" destId="{92C023BF-0051-384F-B548-5C82C60D58AE}" srcOrd="6" destOrd="0" presId="urn:microsoft.com/office/officeart/2008/layout/LinedList"/>
    <dgm:cxn modelId="{518920E4-B375-AC42-99A0-FEFC6276EB4C}" type="presParOf" srcId="{377CA39A-C85D-094B-9A8C-7C38C4A3C0A7}" destId="{F6E6DD3B-A1CE-CE46-907D-C959EAAEBD8A}" srcOrd="7" destOrd="0" presId="urn:microsoft.com/office/officeart/2008/layout/LinedList"/>
    <dgm:cxn modelId="{438690CE-DA23-4040-80AF-F4F3539625F8}" type="presParOf" srcId="{F6E6DD3B-A1CE-CE46-907D-C959EAAEBD8A}" destId="{0ABA917E-379F-8A41-92F6-74B937206794}" srcOrd="0" destOrd="0" presId="urn:microsoft.com/office/officeart/2008/layout/LinedList"/>
    <dgm:cxn modelId="{11D073D9-AAAE-EB4B-B943-A3E122E6F71A}" type="presParOf" srcId="{F6E6DD3B-A1CE-CE46-907D-C959EAAEBD8A}" destId="{775E19F6-DE1F-C04F-8253-15207DAF3EA3}" srcOrd="1" destOrd="0" presId="urn:microsoft.com/office/officeart/2008/layout/LinedList"/>
    <dgm:cxn modelId="{847C3360-14BA-C041-8F3D-9BA9608B5F41}" type="presParOf" srcId="{377CA39A-C85D-094B-9A8C-7C38C4A3C0A7}" destId="{3E74363A-0132-164C-BCEF-8B0AD532224F}" srcOrd="8" destOrd="0" presId="urn:microsoft.com/office/officeart/2008/layout/LinedList"/>
    <dgm:cxn modelId="{C1929738-DDDA-DA47-ADBD-EA1FB7C4835B}" type="presParOf" srcId="{377CA39A-C85D-094B-9A8C-7C38C4A3C0A7}" destId="{331BCD37-3EC6-B04F-AAA0-D47211ACDA48}" srcOrd="9" destOrd="0" presId="urn:microsoft.com/office/officeart/2008/layout/LinedList"/>
    <dgm:cxn modelId="{9E504BF1-86AD-7F4B-8FE6-9AA31C648EC3}" type="presParOf" srcId="{331BCD37-3EC6-B04F-AAA0-D47211ACDA48}" destId="{EDAE50FF-D89A-764F-88E2-8F2C56B69652}" srcOrd="0" destOrd="0" presId="urn:microsoft.com/office/officeart/2008/layout/LinedList"/>
    <dgm:cxn modelId="{E0CA9547-1795-E94A-B295-38036AA756E3}" type="presParOf" srcId="{331BCD37-3EC6-B04F-AAA0-D47211ACDA48}" destId="{E797ED44-7EC2-D048-AC11-D3777C0B2990}" srcOrd="1" destOrd="0" presId="urn:microsoft.com/office/officeart/2008/layout/LinedList"/>
    <dgm:cxn modelId="{05629B82-4DD9-4F46-860E-6ED635CEA870}" type="presParOf" srcId="{377CA39A-C85D-094B-9A8C-7C38C4A3C0A7}" destId="{B6096D30-040F-B149-9043-40619DB0FE3B}" srcOrd="10" destOrd="0" presId="urn:microsoft.com/office/officeart/2008/layout/LinedList"/>
    <dgm:cxn modelId="{B00FA86C-1A78-B047-94F7-D0E11FD5424C}" type="presParOf" srcId="{377CA39A-C85D-094B-9A8C-7C38C4A3C0A7}" destId="{4D565886-4AC0-1746-9A8C-AF38E7A207FD}" srcOrd="11" destOrd="0" presId="urn:microsoft.com/office/officeart/2008/layout/LinedList"/>
    <dgm:cxn modelId="{26094F2C-525C-A144-9211-A89B779E2FCC}" type="presParOf" srcId="{4D565886-4AC0-1746-9A8C-AF38E7A207FD}" destId="{E534F6E6-1056-A44F-9AE9-BA2060F6C805}" srcOrd="0" destOrd="0" presId="urn:microsoft.com/office/officeart/2008/layout/LinedList"/>
    <dgm:cxn modelId="{15757FA4-67FD-504C-B49E-32182EF8BE5D}" type="presParOf" srcId="{4D565886-4AC0-1746-9A8C-AF38E7A207FD}" destId="{1A782515-816E-BF48-9EAF-53A486AE1565}" srcOrd="1" destOrd="0" presId="urn:microsoft.com/office/officeart/2008/layout/LinedList"/>
    <dgm:cxn modelId="{87089494-1C0C-694B-951F-4B8F5452FFCC}" type="presParOf" srcId="{377CA39A-C85D-094B-9A8C-7C38C4A3C0A7}" destId="{D47927BF-A815-F540-80F2-CF02AD495596}" srcOrd="12" destOrd="0" presId="urn:microsoft.com/office/officeart/2008/layout/LinedList"/>
    <dgm:cxn modelId="{095E941F-A765-2B43-97A7-8FB21C401952}" type="presParOf" srcId="{377CA39A-C85D-094B-9A8C-7C38C4A3C0A7}" destId="{E2CBE0CA-7B34-7743-B067-1D5D67001705}" srcOrd="13" destOrd="0" presId="urn:microsoft.com/office/officeart/2008/layout/LinedList"/>
    <dgm:cxn modelId="{01715792-D86A-8746-AA2A-5DA7A08AF4E6}" type="presParOf" srcId="{E2CBE0CA-7B34-7743-B067-1D5D67001705}" destId="{1E09D647-20BA-D84D-AEA5-ED0B0D952027}" srcOrd="0" destOrd="0" presId="urn:microsoft.com/office/officeart/2008/layout/LinedList"/>
    <dgm:cxn modelId="{13E2789E-B442-524D-9732-6D0625CFCCD0}" type="presParOf" srcId="{E2CBE0CA-7B34-7743-B067-1D5D67001705}" destId="{68B28806-CE03-5C44-ADFD-63496C371C8A}" srcOrd="1" destOrd="0" presId="urn:microsoft.com/office/officeart/2008/layout/LinedList"/>
    <dgm:cxn modelId="{9A5DA382-20B4-8547-817C-F3C5409F3C57}" type="presParOf" srcId="{377CA39A-C85D-094B-9A8C-7C38C4A3C0A7}" destId="{6B91A9DB-A31E-C140-BB4B-D8289BF5D6F4}" srcOrd="14" destOrd="0" presId="urn:microsoft.com/office/officeart/2008/layout/LinedList"/>
    <dgm:cxn modelId="{C4C8DEEA-918B-204E-A929-0E57C0B474D7}" type="presParOf" srcId="{377CA39A-C85D-094B-9A8C-7C38C4A3C0A7}" destId="{BCEE9911-EF97-EF47-8870-504A26050155}" srcOrd="15" destOrd="0" presId="urn:microsoft.com/office/officeart/2008/layout/LinedList"/>
    <dgm:cxn modelId="{5EF8AAB9-5FC0-D64E-B3B9-8A2E8D97AE83}" type="presParOf" srcId="{BCEE9911-EF97-EF47-8870-504A26050155}" destId="{3CE86B8D-A198-0141-AB34-98F458AA191F}" srcOrd="0" destOrd="0" presId="urn:microsoft.com/office/officeart/2008/layout/LinedList"/>
    <dgm:cxn modelId="{FBC3CAAD-5DC4-9B47-B992-0B04CAEBB314}" type="presParOf" srcId="{BCEE9911-EF97-EF47-8870-504A26050155}" destId="{66ACCC39-AD4F-4643-9C89-C9AE9601D0BA}" srcOrd="1" destOrd="0" presId="urn:microsoft.com/office/officeart/2008/layout/LinedList"/>
    <dgm:cxn modelId="{E21ECCB9-6C08-1B4D-90A7-2AE075656304}" type="presParOf" srcId="{377CA39A-C85D-094B-9A8C-7C38C4A3C0A7}" destId="{EECCE673-44A9-3745-BC88-C84BE15D8C1F}" srcOrd="16" destOrd="0" presId="urn:microsoft.com/office/officeart/2008/layout/LinedList"/>
    <dgm:cxn modelId="{F961897F-F5D7-964F-B84F-BE2BD39DFB83}" type="presParOf" srcId="{377CA39A-C85D-094B-9A8C-7C38C4A3C0A7}" destId="{C95381D8-53F2-CB49-8533-36F34C3E9F68}" srcOrd="17" destOrd="0" presId="urn:microsoft.com/office/officeart/2008/layout/LinedList"/>
    <dgm:cxn modelId="{9F33A091-EF27-374B-A0A2-55D1387921D2}" type="presParOf" srcId="{C95381D8-53F2-CB49-8533-36F34C3E9F68}" destId="{4C29CBA1-10F4-3B4B-BEEF-1A36E9F9A1F3}" srcOrd="0" destOrd="0" presId="urn:microsoft.com/office/officeart/2008/layout/LinedList"/>
    <dgm:cxn modelId="{213AA618-577B-224D-8084-E00015660B5A}" type="presParOf" srcId="{C95381D8-53F2-CB49-8533-36F34C3E9F68}" destId="{784D17D9-A81B-0143-AE4B-8833CEB2B08A}" srcOrd="1" destOrd="0" presId="urn:microsoft.com/office/officeart/2008/layout/LinedList"/>
    <dgm:cxn modelId="{1F1289EC-49FE-794B-8D19-1DA2772A12D9}" type="presParOf" srcId="{377CA39A-C85D-094B-9A8C-7C38C4A3C0A7}" destId="{272839F1-477D-5D47-BD8A-7C8DD1760E5F}" srcOrd="18" destOrd="0" presId="urn:microsoft.com/office/officeart/2008/layout/LinedList"/>
    <dgm:cxn modelId="{E0E989DC-E60F-AB4D-86F7-D1F550B833C9}" type="presParOf" srcId="{377CA39A-C85D-094B-9A8C-7C38C4A3C0A7}" destId="{952A8800-AEF4-5A44-9B6E-0C739C193687}" srcOrd="19" destOrd="0" presId="urn:microsoft.com/office/officeart/2008/layout/LinedList"/>
    <dgm:cxn modelId="{1741B353-496B-3942-9399-F703FE99313B}" type="presParOf" srcId="{952A8800-AEF4-5A44-9B6E-0C739C193687}" destId="{C2861CC1-A225-8242-AEC1-4FCB88CEB33E}" srcOrd="0" destOrd="0" presId="urn:microsoft.com/office/officeart/2008/layout/LinedList"/>
    <dgm:cxn modelId="{14A17F79-5E58-5842-8AFA-712F1810044D}" type="presParOf" srcId="{952A8800-AEF4-5A44-9B6E-0C739C193687}" destId="{3B8CB498-98E7-2545-BCF7-B53B99E68A44}" srcOrd="1" destOrd="0" presId="urn:microsoft.com/office/officeart/2008/layout/LinedList"/>
    <dgm:cxn modelId="{98FEC8DC-8851-DD42-8FC9-788375D779A5}" type="presParOf" srcId="{377CA39A-C85D-094B-9A8C-7C38C4A3C0A7}" destId="{1B6E3B29-5BE0-5942-9315-CFF81CFCB8B5}" srcOrd="20" destOrd="0" presId="urn:microsoft.com/office/officeart/2008/layout/LinedList"/>
    <dgm:cxn modelId="{FC4BF96D-582C-554B-8DAB-D15D8EA4898A}" type="presParOf" srcId="{377CA39A-C85D-094B-9A8C-7C38C4A3C0A7}" destId="{289B0059-D28A-1343-AA4E-151B342FABDF}" srcOrd="21" destOrd="0" presId="urn:microsoft.com/office/officeart/2008/layout/LinedList"/>
    <dgm:cxn modelId="{A151A002-DAE9-4142-A9EB-3C8BEEC81D69}" type="presParOf" srcId="{289B0059-D28A-1343-AA4E-151B342FABDF}" destId="{30DF84C2-7F5E-D84C-B3B4-46B37C5A00A3}" srcOrd="0" destOrd="0" presId="urn:microsoft.com/office/officeart/2008/layout/LinedList"/>
    <dgm:cxn modelId="{AEEC4226-1DA6-C541-9FE8-730E1CB84F4F}" type="presParOf" srcId="{289B0059-D28A-1343-AA4E-151B342FABDF}" destId="{E438A4BE-2B21-BD41-9632-DA2270E12692}" srcOrd="1" destOrd="0" presId="urn:microsoft.com/office/officeart/2008/layout/LinedList"/>
    <dgm:cxn modelId="{4F7DEA57-5CCA-B548-A7E4-D3F6DB441DDF}" type="presParOf" srcId="{377CA39A-C85D-094B-9A8C-7C38C4A3C0A7}" destId="{4A3D3E31-0F39-E941-942C-B82C16343AD8}" srcOrd="22" destOrd="0" presId="urn:microsoft.com/office/officeart/2008/layout/LinedList"/>
    <dgm:cxn modelId="{D28D2AEC-94D1-F04E-95E4-76A0D79BC9A4}" type="presParOf" srcId="{377CA39A-C85D-094B-9A8C-7C38C4A3C0A7}" destId="{85BE04C6-8D3E-704D-952D-3FC2A00060CC}" srcOrd="23" destOrd="0" presId="urn:microsoft.com/office/officeart/2008/layout/LinedList"/>
    <dgm:cxn modelId="{F69EB38A-DAD5-534F-A99F-47ED05A6448D}" type="presParOf" srcId="{85BE04C6-8D3E-704D-952D-3FC2A00060CC}" destId="{F3FB6D90-AB49-FC40-A973-C3E4B2B63627}" srcOrd="0" destOrd="0" presId="urn:microsoft.com/office/officeart/2008/layout/LinedList"/>
    <dgm:cxn modelId="{89BC8138-A4CB-FE48-A326-9447946F824F}" type="presParOf" srcId="{85BE04C6-8D3E-704D-952D-3FC2A00060CC}" destId="{B6EEC7CA-09AD-5B46-A967-C727309FEE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47C78B8-3239-DC4D-A213-CFB209FF667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BA213C2B-A81B-6843-8D06-AD44E1625B2E}">
      <dgm:prSet phldrT="[文本]"/>
      <dgm:spPr/>
      <dgm:t>
        <a:bodyPr/>
        <a:lstStyle/>
        <a:p>
          <a:r>
            <a:rPr lang="zh-CN" altLang="en-US" dirty="0"/>
            <a:t>第一节 房地产转让需要</a:t>
          </a:r>
        </a:p>
      </dgm:t>
    </dgm:pt>
    <dgm:pt modelId="{27BB5003-3C02-1540-8180-38557218D7D8}" type="parTrans" cxnId="{8DCB25DC-502B-914B-9770-EDE9CB4A6CED}">
      <dgm:prSet/>
      <dgm:spPr/>
      <dgm:t>
        <a:bodyPr/>
        <a:lstStyle/>
        <a:p>
          <a:endParaRPr lang="zh-CN" altLang="en-US"/>
        </a:p>
      </dgm:t>
    </dgm:pt>
    <dgm:pt modelId="{27FE6F32-35AF-6144-A804-080C04F3C4E8}" type="sibTrans" cxnId="{8DCB25DC-502B-914B-9770-EDE9CB4A6CED}">
      <dgm:prSet/>
      <dgm:spPr/>
      <dgm:t>
        <a:bodyPr/>
        <a:lstStyle/>
        <a:p>
          <a:endParaRPr lang="zh-CN" altLang="en-US"/>
        </a:p>
      </dgm:t>
    </dgm:pt>
    <dgm:pt modelId="{3C89017A-47C0-EC44-B676-57E914532035}">
      <dgm:prSet phldrT="[文本]"/>
      <dgm:spPr/>
      <dgm:t>
        <a:bodyPr/>
        <a:lstStyle/>
        <a:p>
          <a:r>
            <a:rPr lang="zh-CN" altLang="en-US" dirty="0"/>
            <a:t>第二节 房地产租赁需要</a:t>
          </a:r>
        </a:p>
      </dgm:t>
    </dgm:pt>
    <dgm:pt modelId="{D4973E82-FB6E-7F49-98E9-719028E3BCB5}" type="parTrans" cxnId="{BF439F49-3FFE-594B-B5D1-CBF6D4733F7A}">
      <dgm:prSet/>
      <dgm:spPr/>
      <dgm:t>
        <a:bodyPr/>
        <a:lstStyle/>
        <a:p>
          <a:endParaRPr lang="zh-CN" altLang="en-US"/>
        </a:p>
      </dgm:t>
    </dgm:pt>
    <dgm:pt modelId="{BBE71767-D779-FA4C-A3CE-2D82D5F11160}" type="sibTrans" cxnId="{BF439F49-3FFE-594B-B5D1-CBF6D4733F7A}">
      <dgm:prSet/>
      <dgm:spPr/>
      <dgm:t>
        <a:bodyPr/>
        <a:lstStyle/>
        <a:p>
          <a:endParaRPr lang="zh-CN" altLang="en-US"/>
        </a:p>
      </dgm:t>
    </dgm:pt>
    <dgm:pt modelId="{BA33CD88-11CF-8F43-B5CA-8DD2F9E3D47A}">
      <dgm:prSet phldrT="[文本]"/>
      <dgm:spPr/>
      <dgm:t>
        <a:bodyPr/>
        <a:lstStyle/>
        <a:p>
          <a:r>
            <a:rPr lang="zh-CN" altLang="en-US" dirty="0"/>
            <a:t>第三节 房地产抵押需要</a:t>
          </a:r>
        </a:p>
      </dgm:t>
    </dgm:pt>
    <dgm:pt modelId="{BAF9504B-EE4E-DC40-B0FA-B64FD4079DCF}" type="parTrans" cxnId="{98836CD1-DC0C-0645-B049-AFDC26C13E09}">
      <dgm:prSet/>
      <dgm:spPr/>
      <dgm:t>
        <a:bodyPr/>
        <a:lstStyle/>
        <a:p>
          <a:endParaRPr lang="zh-CN" altLang="en-US"/>
        </a:p>
      </dgm:t>
    </dgm:pt>
    <dgm:pt modelId="{25B3005E-CC6F-CC48-97EE-258525EF991D}" type="sibTrans" cxnId="{98836CD1-DC0C-0645-B049-AFDC26C13E09}">
      <dgm:prSet/>
      <dgm:spPr/>
      <dgm:t>
        <a:bodyPr/>
        <a:lstStyle/>
        <a:p>
          <a:endParaRPr lang="zh-CN" altLang="en-US"/>
        </a:p>
      </dgm:t>
    </dgm:pt>
    <dgm:pt modelId="{3BB831D7-73A3-A841-BDDF-86262DDF46AA}">
      <dgm:prSet/>
      <dgm:spPr/>
      <dgm:t>
        <a:bodyPr/>
        <a:lstStyle/>
        <a:p>
          <a:r>
            <a:rPr lang="zh-CN" altLang="en-US" dirty="0"/>
            <a:t>第四节 房地产征收和征用需要</a:t>
          </a:r>
        </a:p>
      </dgm:t>
    </dgm:pt>
    <dgm:pt modelId="{ACF8F431-FD55-514F-BA31-1CEB412F690C}" type="parTrans" cxnId="{6E9E2146-BE36-4A45-9BFC-213CF1C0DB9A}">
      <dgm:prSet/>
      <dgm:spPr/>
      <dgm:t>
        <a:bodyPr/>
        <a:lstStyle/>
        <a:p>
          <a:endParaRPr lang="zh-CN" altLang="en-US"/>
        </a:p>
      </dgm:t>
    </dgm:pt>
    <dgm:pt modelId="{D8FC0CE0-5324-C84A-958B-6D95BF825955}" type="sibTrans" cxnId="{6E9E2146-BE36-4A45-9BFC-213CF1C0DB9A}">
      <dgm:prSet/>
      <dgm:spPr/>
      <dgm:t>
        <a:bodyPr/>
        <a:lstStyle/>
        <a:p>
          <a:endParaRPr lang="zh-CN" altLang="en-US"/>
        </a:p>
      </dgm:t>
    </dgm:pt>
    <dgm:pt modelId="{00412D55-6427-534D-8D49-DE192C372878}">
      <dgm:prSet/>
      <dgm:spPr/>
      <dgm:t>
        <a:bodyPr/>
        <a:lstStyle/>
        <a:p>
          <a:r>
            <a:rPr lang="zh-CN" altLang="en-US" dirty="0"/>
            <a:t>第五节 房地产税收需要</a:t>
          </a:r>
        </a:p>
      </dgm:t>
    </dgm:pt>
    <dgm:pt modelId="{CB407DE1-7045-294A-991D-601CAD2FE47F}" type="parTrans" cxnId="{6007F69E-9459-8A49-9787-1FDE3742CDB8}">
      <dgm:prSet/>
      <dgm:spPr/>
      <dgm:t>
        <a:bodyPr/>
        <a:lstStyle/>
        <a:p>
          <a:endParaRPr lang="zh-CN" altLang="en-US"/>
        </a:p>
      </dgm:t>
    </dgm:pt>
    <dgm:pt modelId="{56C41ECD-5966-1945-AED2-80DAE75D256D}" type="sibTrans" cxnId="{6007F69E-9459-8A49-9787-1FDE3742CDB8}">
      <dgm:prSet/>
      <dgm:spPr/>
      <dgm:t>
        <a:bodyPr/>
        <a:lstStyle/>
        <a:p>
          <a:endParaRPr lang="zh-CN" altLang="en-US"/>
        </a:p>
      </dgm:t>
    </dgm:pt>
    <dgm:pt modelId="{6B04F397-4602-0644-A9D8-7D682702CD7E}">
      <dgm:prSet/>
      <dgm:spPr/>
      <dgm:t>
        <a:bodyPr/>
        <a:lstStyle/>
        <a:p>
          <a:r>
            <a:rPr lang="zh-CN" altLang="en-US" dirty="0"/>
            <a:t>第六节 房地产司法处置需要</a:t>
          </a:r>
        </a:p>
      </dgm:t>
    </dgm:pt>
    <dgm:pt modelId="{B43EB9B9-B2ED-F241-ADEB-D8CE12145C2B}" type="parTrans" cxnId="{F76592B7-0A30-9942-A7A4-8DD6DA9C2C78}">
      <dgm:prSet/>
      <dgm:spPr/>
      <dgm:t>
        <a:bodyPr/>
        <a:lstStyle/>
        <a:p>
          <a:endParaRPr lang="zh-CN" altLang="en-US"/>
        </a:p>
      </dgm:t>
    </dgm:pt>
    <dgm:pt modelId="{EAE8C789-B767-AA42-B7BB-5D90D250F360}" type="sibTrans" cxnId="{F76592B7-0A30-9942-A7A4-8DD6DA9C2C78}">
      <dgm:prSet/>
      <dgm:spPr/>
      <dgm:t>
        <a:bodyPr/>
        <a:lstStyle/>
        <a:p>
          <a:endParaRPr lang="zh-CN" altLang="en-US"/>
        </a:p>
      </dgm:t>
    </dgm:pt>
    <dgm:pt modelId="{BB435AEA-F658-2047-8898-6D28EE4D9C1A}">
      <dgm:prSet/>
      <dgm:spPr/>
      <dgm:t>
        <a:bodyPr/>
        <a:lstStyle/>
        <a:p>
          <a:r>
            <a:rPr lang="zh-CN" altLang="en-US" dirty="0"/>
            <a:t>第七节 房地产分割需要</a:t>
          </a:r>
        </a:p>
      </dgm:t>
    </dgm:pt>
    <dgm:pt modelId="{E720AA62-4E18-1A4B-9155-FE1212E6F79F}" type="parTrans" cxnId="{1209BF9E-279C-2143-B1DF-78FD513A2DC1}">
      <dgm:prSet/>
      <dgm:spPr/>
      <dgm:t>
        <a:bodyPr/>
        <a:lstStyle/>
        <a:p>
          <a:endParaRPr lang="zh-CN" altLang="en-US"/>
        </a:p>
      </dgm:t>
    </dgm:pt>
    <dgm:pt modelId="{A9A0C532-1203-0046-AA51-57ADF3C785C3}" type="sibTrans" cxnId="{1209BF9E-279C-2143-B1DF-78FD513A2DC1}">
      <dgm:prSet/>
      <dgm:spPr/>
      <dgm:t>
        <a:bodyPr/>
        <a:lstStyle/>
        <a:p>
          <a:endParaRPr lang="zh-CN" altLang="en-US"/>
        </a:p>
      </dgm:t>
    </dgm:pt>
    <dgm:pt modelId="{02DD9546-B9F1-0043-95B7-DCF56B2C08CD}">
      <dgm:prSet/>
      <dgm:spPr/>
      <dgm:t>
        <a:bodyPr/>
        <a:lstStyle/>
        <a:p>
          <a:r>
            <a:rPr lang="zh-CN" altLang="en-US" dirty="0"/>
            <a:t>第八节 房地产损害赔偿需要</a:t>
          </a:r>
        </a:p>
      </dgm:t>
    </dgm:pt>
    <dgm:pt modelId="{98171AC5-2FE5-D74E-988C-F880CD64D95F}" type="parTrans" cxnId="{5C4149BA-99CA-834A-B872-90AB23C80EAB}">
      <dgm:prSet/>
      <dgm:spPr/>
      <dgm:t>
        <a:bodyPr/>
        <a:lstStyle/>
        <a:p>
          <a:endParaRPr lang="zh-CN" altLang="en-US"/>
        </a:p>
      </dgm:t>
    </dgm:pt>
    <dgm:pt modelId="{3C1026D3-EF36-304F-8D09-29E52630EEAC}" type="sibTrans" cxnId="{5C4149BA-99CA-834A-B872-90AB23C80EAB}">
      <dgm:prSet/>
      <dgm:spPr/>
      <dgm:t>
        <a:bodyPr/>
        <a:lstStyle/>
        <a:p>
          <a:endParaRPr lang="zh-CN" altLang="en-US"/>
        </a:p>
      </dgm:t>
    </dgm:pt>
    <dgm:pt modelId="{2C3E7C9B-0CFF-2140-A7DB-B18AF67451EA}">
      <dgm:prSet/>
      <dgm:spPr/>
      <dgm:t>
        <a:bodyPr/>
        <a:lstStyle/>
        <a:p>
          <a:r>
            <a:rPr lang="zh-CN" altLang="en-US" dirty="0"/>
            <a:t>第九节 土地使用制度改革需要</a:t>
          </a:r>
        </a:p>
      </dgm:t>
    </dgm:pt>
    <dgm:pt modelId="{AB5EDEB6-129F-B84C-90F5-356BED7CE9FF}" type="parTrans" cxnId="{4D04C9C7-C9F3-554D-AAF4-5333A5142CB9}">
      <dgm:prSet/>
      <dgm:spPr/>
      <dgm:t>
        <a:bodyPr/>
        <a:lstStyle/>
        <a:p>
          <a:endParaRPr lang="zh-CN" altLang="en-US"/>
        </a:p>
      </dgm:t>
    </dgm:pt>
    <dgm:pt modelId="{CB5A375E-BCEE-E740-852A-34AE549B7AEC}" type="sibTrans" cxnId="{4D04C9C7-C9F3-554D-AAF4-5333A5142CB9}">
      <dgm:prSet/>
      <dgm:spPr/>
      <dgm:t>
        <a:bodyPr/>
        <a:lstStyle/>
        <a:p>
          <a:endParaRPr lang="zh-CN" altLang="en-US"/>
        </a:p>
      </dgm:t>
    </dgm:pt>
    <dgm:pt modelId="{F00315B9-F462-E440-98F4-03F83AFB7E8D}">
      <dgm:prSet/>
      <dgm:spPr/>
      <dgm:t>
        <a:bodyPr/>
        <a:lstStyle/>
        <a:p>
          <a:r>
            <a:rPr lang="zh-CN" altLang="en-US" dirty="0"/>
            <a:t>第十节 企业经济行为需要</a:t>
          </a:r>
        </a:p>
      </dgm:t>
    </dgm:pt>
    <dgm:pt modelId="{5E111E70-DB84-2C4D-BDC4-872168CF8D5A}" type="parTrans" cxnId="{645EB016-A9B9-0641-A177-EAE99E949037}">
      <dgm:prSet/>
      <dgm:spPr/>
      <dgm:t>
        <a:bodyPr/>
        <a:lstStyle/>
        <a:p>
          <a:endParaRPr lang="zh-CN" altLang="en-US"/>
        </a:p>
      </dgm:t>
    </dgm:pt>
    <dgm:pt modelId="{9A30C988-F253-6C4B-8E20-4831E0391C57}" type="sibTrans" cxnId="{645EB016-A9B9-0641-A177-EAE99E949037}">
      <dgm:prSet/>
      <dgm:spPr/>
      <dgm:t>
        <a:bodyPr/>
        <a:lstStyle/>
        <a:p>
          <a:endParaRPr lang="zh-CN" altLang="en-US"/>
        </a:p>
      </dgm:t>
    </dgm:pt>
    <dgm:pt modelId="{5864AC5F-4E7D-0C47-9F7B-DB8B86E6F615}">
      <dgm:prSet/>
      <dgm:spPr/>
      <dgm:t>
        <a:bodyPr/>
        <a:lstStyle/>
        <a:p>
          <a:r>
            <a:rPr lang="zh-CN" altLang="en-US" dirty="0"/>
            <a:t>第十一节 房地产管理需要</a:t>
          </a:r>
        </a:p>
      </dgm:t>
    </dgm:pt>
    <dgm:pt modelId="{739AD68D-6EF0-8848-85BF-016317C6DBBC}" type="parTrans" cxnId="{F21C13F8-B72B-C94A-9943-10F0F36E439A}">
      <dgm:prSet/>
      <dgm:spPr/>
      <dgm:t>
        <a:bodyPr/>
        <a:lstStyle/>
        <a:p>
          <a:endParaRPr lang="zh-CN" altLang="en-US"/>
        </a:p>
      </dgm:t>
    </dgm:pt>
    <dgm:pt modelId="{0FC351C0-14F7-3343-AD5B-CF1CAFC85B74}" type="sibTrans" cxnId="{F21C13F8-B72B-C94A-9943-10F0F36E439A}">
      <dgm:prSet/>
      <dgm:spPr/>
      <dgm:t>
        <a:bodyPr/>
        <a:lstStyle/>
        <a:p>
          <a:endParaRPr lang="zh-CN" altLang="en-US"/>
        </a:p>
      </dgm:t>
    </dgm:pt>
    <dgm:pt modelId="{AE24A5D4-9710-4C4E-9DF0-9E869A5984F5}">
      <dgm:prSet/>
      <dgm:spPr/>
      <dgm:t>
        <a:bodyPr/>
        <a:lstStyle/>
        <a:p>
          <a:r>
            <a:rPr lang="zh-CN" altLang="en-US" dirty="0"/>
            <a:t>第十二节 房地产估价的其他需要</a:t>
          </a:r>
        </a:p>
      </dgm:t>
    </dgm:pt>
    <dgm:pt modelId="{A7CFD2E2-D2BF-614E-9D8A-799B4CB75D6D}" type="parTrans" cxnId="{9B1FE1B6-2BCA-E74B-82F8-8240AF9E156C}">
      <dgm:prSet/>
      <dgm:spPr/>
      <dgm:t>
        <a:bodyPr/>
        <a:lstStyle/>
        <a:p>
          <a:endParaRPr lang="zh-CN" altLang="en-US"/>
        </a:p>
      </dgm:t>
    </dgm:pt>
    <dgm:pt modelId="{FCAF440D-DCB8-8747-9F76-E5E9340AC79D}" type="sibTrans" cxnId="{9B1FE1B6-2BCA-E74B-82F8-8240AF9E156C}">
      <dgm:prSet/>
      <dgm:spPr/>
      <dgm:t>
        <a:bodyPr/>
        <a:lstStyle/>
        <a:p>
          <a:endParaRPr lang="zh-CN" altLang="en-US"/>
        </a:p>
      </dgm:t>
    </dgm:pt>
    <dgm:pt modelId="{EAFFC21A-0C3B-EB4C-B60E-FEE04AF55851}" type="pres">
      <dgm:prSet presAssocID="{D47C78B8-3239-DC4D-A213-CFB209FF6673}" presName="vert0" presStyleCnt="0">
        <dgm:presLayoutVars>
          <dgm:dir/>
          <dgm:animOne val="branch"/>
          <dgm:animLvl val="lvl"/>
        </dgm:presLayoutVars>
      </dgm:prSet>
      <dgm:spPr/>
    </dgm:pt>
    <dgm:pt modelId="{0A744FFC-2FB6-E841-A0BF-2EBAC234F820}" type="pres">
      <dgm:prSet presAssocID="{BA213C2B-A81B-6843-8D06-AD44E1625B2E}" presName="thickLine" presStyleLbl="alignNode1" presStyleIdx="0" presStyleCnt="12"/>
      <dgm:spPr/>
    </dgm:pt>
    <dgm:pt modelId="{F9C14826-BE7F-BB47-8719-BCC4074919A3}" type="pres">
      <dgm:prSet presAssocID="{BA213C2B-A81B-6843-8D06-AD44E1625B2E}" presName="horz1" presStyleCnt="0"/>
      <dgm:spPr/>
    </dgm:pt>
    <dgm:pt modelId="{01B18B3C-A1E0-8347-B586-E4D230B3FAD5}" type="pres">
      <dgm:prSet presAssocID="{BA213C2B-A81B-6843-8D06-AD44E1625B2E}" presName="tx1" presStyleLbl="revTx" presStyleIdx="0" presStyleCnt="12"/>
      <dgm:spPr/>
    </dgm:pt>
    <dgm:pt modelId="{A6C789AB-2786-B347-8C19-27E588A615EA}" type="pres">
      <dgm:prSet presAssocID="{BA213C2B-A81B-6843-8D06-AD44E1625B2E}" presName="vert1" presStyleCnt="0"/>
      <dgm:spPr/>
    </dgm:pt>
    <dgm:pt modelId="{4CAF0E1F-F256-9640-AC14-118A78432BC1}" type="pres">
      <dgm:prSet presAssocID="{3C89017A-47C0-EC44-B676-57E914532035}" presName="thickLine" presStyleLbl="alignNode1" presStyleIdx="1" presStyleCnt="12"/>
      <dgm:spPr/>
    </dgm:pt>
    <dgm:pt modelId="{AF549C5D-42AD-A44C-B034-4B2496BABF40}" type="pres">
      <dgm:prSet presAssocID="{3C89017A-47C0-EC44-B676-57E914532035}" presName="horz1" presStyleCnt="0"/>
      <dgm:spPr/>
    </dgm:pt>
    <dgm:pt modelId="{DDAC1040-9262-164C-A8C8-5D20B41EDBB7}" type="pres">
      <dgm:prSet presAssocID="{3C89017A-47C0-EC44-B676-57E914532035}" presName="tx1" presStyleLbl="revTx" presStyleIdx="1" presStyleCnt="12"/>
      <dgm:spPr/>
    </dgm:pt>
    <dgm:pt modelId="{097FD1C6-0A07-D44F-B81D-31EE1457C6EC}" type="pres">
      <dgm:prSet presAssocID="{3C89017A-47C0-EC44-B676-57E914532035}" presName="vert1" presStyleCnt="0"/>
      <dgm:spPr/>
    </dgm:pt>
    <dgm:pt modelId="{B49EB0D1-EDD3-BB42-BE12-1C28EDB0F01F}" type="pres">
      <dgm:prSet presAssocID="{BA33CD88-11CF-8F43-B5CA-8DD2F9E3D47A}" presName="thickLine" presStyleLbl="alignNode1" presStyleIdx="2" presStyleCnt="12"/>
      <dgm:spPr/>
    </dgm:pt>
    <dgm:pt modelId="{E8C5AC18-E3DA-ED47-85FD-BC195C4626AB}" type="pres">
      <dgm:prSet presAssocID="{BA33CD88-11CF-8F43-B5CA-8DD2F9E3D47A}" presName="horz1" presStyleCnt="0"/>
      <dgm:spPr/>
    </dgm:pt>
    <dgm:pt modelId="{25F8C3BA-E5C3-AB4B-AB83-11EAF828D5A3}" type="pres">
      <dgm:prSet presAssocID="{BA33CD88-11CF-8F43-B5CA-8DD2F9E3D47A}" presName="tx1" presStyleLbl="revTx" presStyleIdx="2" presStyleCnt="12"/>
      <dgm:spPr/>
    </dgm:pt>
    <dgm:pt modelId="{1CBAE576-1321-D945-87EB-342A369A1284}" type="pres">
      <dgm:prSet presAssocID="{BA33CD88-11CF-8F43-B5CA-8DD2F9E3D47A}" presName="vert1" presStyleCnt="0"/>
      <dgm:spPr/>
    </dgm:pt>
    <dgm:pt modelId="{9BE5F808-BF0E-0349-9ECA-823274D58BF7}" type="pres">
      <dgm:prSet presAssocID="{3BB831D7-73A3-A841-BDDF-86262DDF46AA}" presName="thickLine" presStyleLbl="alignNode1" presStyleIdx="3" presStyleCnt="12"/>
      <dgm:spPr/>
    </dgm:pt>
    <dgm:pt modelId="{32762A8C-0248-CB4F-92B9-5532EF27D979}" type="pres">
      <dgm:prSet presAssocID="{3BB831D7-73A3-A841-BDDF-86262DDF46AA}" presName="horz1" presStyleCnt="0"/>
      <dgm:spPr/>
    </dgm:pt>
    <dgm:pt modelId="{DEA885AF-E2E7-3D4B-86F8-4FDEE0577669}" type="pres">
      <dgm:prSet presAssocID="{3BB831D7-73A3-A841-BDDF-86262DDF46AA}" presName="tx1" presStyleLbl="revTx" presStyleIdx="3" presStyleCnt="12"/>
      <dgm:spPr/>
    </dgm:pt>
    <dgm:pt modelId="{F66BAF95-8616-D547-996E-BEE09817326E}" type="pres">
      <dgm:prSet presAssocID="{3BB831D7-73A3-A841-BDDF-86262DDF46AA}" presName="vert1" presStyleCnt="0"/>
      <dgm:spPr/>
    </dgm:pt>
    <dgm:pt modelId="{32523867-F192-C14F-93F3-862878134742}" type="pres">
      <dgm:prSet presAssocID="{00412D55-6427-534D-8D49-DE192C372878}" presName="thickLine" presStyleLbl="alignNode1" presStyleIdx="4" presStyleCnt="12"/>
      <dgm:spPr/>
    </dgm:pt>
    <dgm:pt modelId="{F4B337A7-97EF-A743-B98D-A68D5CCE9CFF}" type="pres">
      <dgm:prSet presAssocID="{00412D55-6427-534D-8D49-DE192C372878}" presName="horz1" presStyleCnt="0"/>
      <dgm:spPr/>
    </dgm:pt>
    <dgm:pt modelId="{FDA89AE4-FCDB-274B-847F-375713C50668}" type="pres">
      <dgm:prSet presAssocID="{00412D55-6427-534D-8D49-DE192C372878}" presName="tx1" presStyleLbl="revTx" presStyleIdx="4" presStyleCnt="12"/>
      <dgm:spPr/>
    </dgm:pt>
    <dgm:pt modelId="{179AD230-8489-5B4C-A212-58917F024D2E}" type="pres">
      <dgm:prSet presAssocID="{00412D55-6427-534D-8D49-DE192C372878}" presName="vert1" presStyleCnt="0"/>
      <dgm:spPr/>
    </dgm:pt>
    <dgm:pt modelId="{06DF1DF6-D987-B64C-8375-8216E421B223}" type="pres">
      <dgm:prSet presAssocID="{6B04F397-4602-0644-A9D8-7D682702CD7E}" presName="thickLine" presStyleLbl="alignNode1" presStyleIdx="5" presStyleCnt="12"/>
      <dgm:spPr/>
    </dgm:pt>
    <dgm:pt modelId="{37410317-FB89-014E-97F0-035CEF832185}" type="pres">
      <dgm:prSet presAssocID="{6B04F397-4602-0644-A9D8-7D682702CD7E}" presName="horz1" presStyleCnt="0"/>
      <dgm:spPr/>
    </dgm:pt>
    <dgm:pt modelId="{97F0221D-CB9C-B342-B1C0-A49BFD4D6BE1}" type="pres">
      <dgm:prSet presAssocID="{6B04F397-4602-0644-A9D8-7D682702CD7E}" presName="tx1" presStyleLbl="revTx" presStyleIdx="5" presStyleCnt="12"/>
      <dgm:spPr/>
    </dgm:pt>
    <dgm:pt modelId="{FFB19DDA-D972-554D-9DA0-F9F55E8D430D}" type="pres">
      <dgm:prSet presAssocID="{6B04F397-4602-0644-A9D8-7D682702CD7E}" presName="vert1" presStyleCnt="0"/>
      <dgm:spPr/>
    </dgm:pt>
    <dgm:pt modelId="{20ADAF3C-DAA5-D94C-874F-F06193C19EF2}" type="pres">
      <dgm:prSet presAssocID="{BB435AEA-F658-2047-8898-6D28EE4D9C1A}" presName="thickLine" presStyleLbl="alignNode1" presStyleIdx="6" presStyleCnt="12"/>
      <dgm:spPr/>
    </dgm:pt>
    <dgm:pt modelId="{2B6B3D99-C83C-AC4A-87E7-14A86EE2EC90}" type="pres">
      <dgm:prSet presAssocID="{BB435AEA-F658-2047-8898-6D28EE4D9C1A}" presName="horz1" presStyleCnt="0"/>
      <dgm:spPr/>
    </dgm:pt>
    <dgm:pt modelId="{1FF52FB7-28CA-B443-A260-39C08BA7D371}" type="pres">
      <dgm:prSet presAssocID="{BB435AEA-F658-2047-8898-6D28EE4D9C1A}" presName="tx1" presStyleLbl="revTx" presStyleIdx="6" presStyleCnt="12"/>
      <dgm:spPr/>
    </dgm:pt>
    <dgm:pt modelId="{0BA8BD7E-E2BF-F043-91D9-43769E523207}" type="pres">
      <dgm:prSet presAssocID="{BB435AEA-F658-2047-8898-6D28EE4D9C1A}" presName="vert1" presStyleCnt="0"/>
      <dgm:spPr/>
    </dgm:pt>
    <dgm:pt modelId="{CCE48BB3-91C9-CC45-B1C8-3C0260239101}" type="pres">
      <dgm:prSet presAssocID="{02DD9546-B9F1-0043-95B7-DCF56B2C08CD}" presName="thickLine" presStyleLbl="alignNode1" presStyleIdx="7" presStyleCnt="12"/>
      <dgm:spPr/>
    </dgm:pt>
    <dgm:pt modelId="{1AD3AC29-2B73-6541-9AB0-2C58494D1816}" type="pres">
      <dgm:prSet presAssocID="{02DD9546-B9F1-0043-95B7-DCF56B2C08CD}" presName="horz1" presStyleCnt="0"/>
      <dgm:spPr/>
    </dgm:pt>
    <dgm:pt modelId="{9B0E8403-7FD7-D34F-82A2-C100270CB15D}" type="pres">
      <dgm:prSet presAssocID="{02DD9546-B9F1-0043-95B7-DCF56B2C08CD}" presName="tx1" presStyleLbl="revTx" presStyleIdx="7" presStyleCnt="12"/>
      <dgm:spPr/>
    </dgm:pt>
    <dgm:pt modelId="{9EBB2C5A-23C7-4B4D-9675-2989E8CB6B7F}" type="pres">
      <dgm:prSet presAssocID="{02DD9546-B9F1-0043-95B7-DCF56B2C08CD}" presName="vert1" presStyleCnt="0"/>
      <dgm:spPr/>
    </dgm:pt>
    <dgm:pt modelId="{318A0DAF-BEF6-894D-99D9-340E0DF4C2DA}" type="pres">
      <dgm:prSet presAssocID="{2C3E7C9B-0CFF-2140-A7DB-B18AF67451EA}" presName="thickLine" presStyleLbl="alignNode1" presStyleIdx="8" presStyleCnt="12"/>
      <dgm:spPr/>
    </dgm:pt>
    <dgm:pt modelId="{37FEA81F-657A-B444-A32E-470E991A71E7}" type="pres">
      <dgm:prSet presAssocID="{2C3E7C9B-0CFF-2140-A7DB-B18AF67451EA}" presName="horz1" presStyleCnt="0"/>
      <dgm:spPr/>
    </dgm:pt>
    <dgm:pt modelId="{D068533D-6ACF-CD4E-AAFE-99148F0D5BE8}" type="pres">
      <dgm:prSet presAssocID="{2C3E7C9B-0CFF-2140-A7DB-B18AF67451EA}" presName="tx1" presStyleLbl="revTx" presStyleIdx="8" presStyleCnt="12"/>
      <dgm:spPr/>
    </dgm:pt>
    <dgm:pt modelId="{E746B12E-19E9-2F43-AF37-80625F83459B}" type="pres">
      <dgm:prSet presAssocID="{2C3E7C9B-0CFF-2140-A7DB-B18AF67451EA}" presName="vert1" presStyleCnt="0"/>
      <dgm:spPr/>
    </dgm:pt>
    <dgm:pt modelId="{A57D907A-DD90-704B-B617-251C82737A62}" type="pres">
      <dgm:prSet presAssocID="{F00315B9-F462-E440-98F4-03F83AFB7E8D}" presName="thickLine" presStyleLbl="alignNode1" presStyleIdx="9" presStyleCnt="12"/>
      <dgm:spPr/>
    </dgm:pt>
    <dgm:pt modelId="{1DF643CD-5BF4-404B-A9D5-5B4A9C007C52}" type="pres">
      <dgm:prSet presAssocID="{F00315B9-F462-E440-98F4-03F83AFB7E8D}" presName="horz1" presStyleCnt="0"/>
      <dgm:spPr/>
    </dgm:pt>
    <dgm:pt modelId="{BC45015E-0733-804F-9656-7452ED3C737C}" type="pres">
      <dgm:prSet presAssocID="{F00315B9-F462-E440-98F4-03F83AFB7E8D}" presName="tx1" presStyleLbl="revTx" presStyleIdx="9" presStyleCnt="12"/>
      <dgm:spPr/>
    </dgm:pt>
    <dgm:pt modelId="{AE2BDE63-8535-7C4F-8AB7-76B79101E47A}" type="pres">
      <dgm:prSet presAssocID="{F00315B9-F462-E440-98F4-03F83AFB7E8D}" presName="vert1" presStyleCnt="0"/>
      <dgm:spPr/>
    </dgm:pt>
    <dgm:pt modelId="{4D1CBB05-A22A-A94F-8286-88E1600C07D3}" type="pres">
      <dgm:prSet presAssocID="{5864AC5F-4E7D-0C47-9F7B-DB8B86E6F615}" presName="thickLine" presStyleLbl="alignNode1" presStyleIdx="10" presStyleCnt="12"/>
      <dgm:spPr/>
    </dgm:pt>
    <dgm:pt modelId="{57AC96B6-20B0-6E41-A72C-6FFCE4C0361E}" type="pres">
      <dgm:prSet presAssocID="{5864AC5F-4E7D-0C47-9F7B-DB8B86E6F615}" presName="horz1" presStyleCnt="0"/>
      <dgm:spPr/>
    </dgm:pt>
    <dgm:pt modelId="{CFAC9790-290F-3B46-8760-4C1D73BC66DF}" type="pres">
      <dgm:prSet presAssocID="{5864AC5F-4E7D-0C47-9F7B-DB8B86E6F615}" presName="tx1" presStyleLbl="revTx" presStyleIdx="10" presStyleCnt="12"/>
      <dgm:spPr/>
    </dgm:pt>
    <dgm:pt modelId="{1F7325CA-1BAC-2B42-A04A-2666B614EFA1}" type="pres">
      <dgm:prSet presAssocID="{5864AC5F-4E7D-0C47-9F7B-DB8B86E6F615}" presName="vert1" presStyleCnt="0"/>
      <dgm:spPr/>
    </dgm:pt>
    <dgm:pt modelId="{E78795FB-3C3A-8142-BB36-5A62EC057CF1}" type="pres">
      <dgm:prSet presAssocID="{AE24A5D4-9710-4C4E-9DF0-9E869A5984F5}" presName="thickLine" presStyleLbl="alignNode1" presStyleIdx="11" presStyleCnt="12"/>
      <dgm:spPr/>
    </dgm:pt>
    <dgm:pt modelId="{8E7EC821-6E1A-584D-8317-D612B65F4205}" type="pres">
      <dgm:prSet presAssocID="{AE24A5D4-9710-4C4E-9DF0-9E869A5984F5}" presName="horz1" presStyleCnt="0"/>
      <dgm:spPr/>
    </dgm:pt>
    <dgm:pt modelId="{06B498F1-1338-A242-941D-5E2702BE5F30}" type="pres">
      <dgm:prSet presAssocID="{AE24A5D4-9710-4C4E-9DF0-9E869A5984F5}" presName="tx1" presStyleLbl="revTx" presStyleIdx="11" presStyleCnt="12"/>
      <dgm:spPr/>
    </dgm:pt>
    <dgm:pt modelId="{B75F999F-50B4-E544-8BF7-2EC78C05E1B8}" type="pres">
      <dgm:prSet presAssocID="{AE24A5D4-9710-4C4E-9DF0-9E869A5984F5}" presName="vert1" presStyleCnt="0"/>
      <dgm:spPr/>
    </dgm:pt>
  </dgm:ptLst>
  <dgm:cxnLst>
    <dgm:cxn modelId="{EFF3CD03-1D04-5E4E-A4CC-3F53A00EA954}" type="presOf" srcId="{AE24A5D4-9710-4C4E-9DF0-9E869A5984F5}" destId="{06B498F1-1338-A242-941D-5E2702BE5F30}" srcOrd="0" destOrd="0" presId="urn:microsoft.com/office/officeart/2008/layout/LinedList"/>
    <dgm:cxn modelId="{5B706B08-5B39-8B42-B745-C28E514ED127}" type="presOf" srcId="{00412D55-6427-534D-8D49-DE192C372878}" destId="{FDA89AE4-FCDB-274B-847F-375713C50668}" srcOrd="0" destOrd="0" presId="urn:microsoft.com/office/officeart/2008/layout/LinedList"/>
    <dgm:cxn modelId="{D86B340C-E0CD-8949-AF77-61F0DD37E2EE}" type="presOf" srcId="{BA213C2B-A81B-6843-8D06-AD44E1625B2E}" destId="{01B18B3C-A1E0-8347-B586-E4D230B3FAD5}" srcOrd="0" destOrd="0" presId="urn:microsoft.com/office/officeart/2008/layout/LinedList"/>
    <dgm:cxn modelId="{645EB016-A9B9-0641-A177-EAE99E949037}" srcId="{D47C78B8-3239-DC4D-A213-CFB209FF6673}" destId="{F00315B9-F462-E440-98F4-03F83AFB7E8D}" srcOrd="9" destOrd="0" parTransId="{5E111E70-DB84-2C4D-BDC4-872168CF8D5A}" sibTransId="{9A30C988-F253-6C4B-8E20-4831E0391C57}"/>
    <dgm:cxn modelId="{4B09D117-5D5E-B34A-BF21-62E302CDD631}" type="presOf" srcId="{BA33CD88-11CF-8F43-B5CA-8DD2F9E3D47A}" destId="{25F8C3BA-E5C3-AB4B-AB83-11EAF828D5A3}" srcOrd="0" destOrd="0" presId="urn:microsoft.com/office/officeart/2008/layout/LinedList"/>
    <dgm:cxn modelId="{215CCD24-113E-D549-91F1-7814367C6CCB}" type="presOf" srcId="{2C3E7C9B-0CFF-2140-A7DB-B18AF67451EA}" destId="{D068533D-6ACF-CD4E-AAFE-99148F0D5BE8}" srcOrd="0" destOrd="0" presId="urn:microsoft.com/office/officeart/2008/layout/LinedList"/>
    <dgm:cxn modelId="{70DAC325-ACAA-8449-885B-D27E7DEB06E4}" type="presOf" srcId="{6B04F397-4602-0644-A9D8-7D682702CD7E}" destId="{97F0221D-CB9C-B342-B1C0-A49BFD4D6BE1}" srcOrd="0" destOrd="0" presId="urn:microsoft.com/office/officeart/2008/layout/LinedList"/>
    <dgm:cxn modelId="{6E9E2146-BE36-4A45-9BFC-213CF1C0DB9A}" srcId="{D47C78B8-3239-DC4D-A213-CFB209FF6673}" destId="{3BB831D7-73A3-A841-BDDF-86262DDF46AA}" srcOrd="3" destOrd="0" parTransId="{ACF8F431-FD55-514F-BA31-1CEB412F690C}" sibTransId="{D8FC0CE0-5324-C84A-958B-6D95BF825955}"/>
    <dgm:cxn modelId="{BF439F49-3FFE-594B-B5D1-CBF6D4733F7A}" srcId="{D47C78B8-3239-DC4D-A213-CFB209FF6673}" destId="{3C89017A-47C0-EC44-B676-57E914532035}" srcOrd="1" destOrd="0" parTransId="{D4973E82-FB6E-7F49-98E9-719028E3BCB5}" sibTransId="{BBE71767-D779-FA4C-A3CE-2D82D5F11160}"/>
    <dgm:cxn modelId="{9910C95E-B850-E64B-A913-4C61DAE15839}" type="presOf" srcId="{D47C78B8-3239-DC4D-A213-CFB209FF6673}" destId="{EAFFC21A-0C3B-EB4C-B60E-FEE04AF55851}" srcOrd="0" destOrd="0" presId="urn:microsoft.com/office/officeart/2008/layout/LinedList"/>
    <dgm:cxn modelId="{B4C4AD69-80D9-844A-85FA-B58F62A16329}" type="presOf" srcId="{5864AC5F-4E7D-0C47-9F7B-DB8B86E6F615}" destId="{CFAC9790-290F-3B46-8760-4C1D73BC66DF}" srcOrd="0" destOrd="0" presId="urn:microsoft.com/office/officeart/2008/layout/LinedList"/>
    <dgm:cxn modelId="{A4297C95-7789-2848-B232-2BB41FCFD63C}" type="presOf" srcId="{F00315B9-F462-E440-98F4-03F83AFB7E8D}" destId="{BC45015E-0733-804F-9656-7452ED3C737C}" srcOrd="0" destOrd="0" presId="urn:microsoft.com/office/officeart/2008/layout/LinedList"/>
    <dgm:cxn modelId="{D70F2D9C-9D5D-964E-B78A-8058997F7AD5}" type="presOf" srcId="{3C89017A-47C0-EC44-B676-57E914532035}" destId="{DDAC1040-9262-164C-A8C8-5D20B41EDBB7}" srcOrd="0" destOrd="0" presId="urn:microsoft.com/office/officeart/2008/layout/LinedList"/>
    <dgm:cxn modelId="{1209BF9E-279C-2143-B1DF-78FD513A2DC1}" srcId="{D47C78B8-3239-DC4D-A213-CFB209FF6673}" destId="{BB435AEA-F658-2047-8898-6D28EE4D9C1A}" srcOrd="6" destOrd="0" parTransId="{E720AA62-4E18-1A4B-9155-FE1212E6F79F}" sibTransId="{A9A0C532-1203-0046-AA51-57ADF3C785C3}"/>
    <dgm:cxn modelId="{6007F69E-9459-8A49-9787-1FDE3742CDB8}" srcId="{D47C78B8-3239-DC4D-A213-CFB209FF6673}" destId="{00412D55-6427-534D-8D49-DE192C372878}" srcOrd="4" destOrd="0" parTransId="{CB407DE1-7045-294A-991D-601CAD2FE47F}" sibTransId="{56C41ECD-5966-1945-AED2-80DAE75D256D}"/>
    <dgm:cxn modelId="{0D24ADA5-0D00-CA48-9B10-742571CC474F}" type="presOf" srcId="{02DD9546-B9F1-0043-95B7-DCF56B2C08CD}" destId="{9B0E8403-7FD7-D34F-82A2-C100270CB15D}" srcOrd="0" destOrd="0" presId="urn:microsoft.com/office/officeart/2008/layout/LinedList"/>
    <dgm:cxn modelId="{9B1FE1B6-2BCA-E74B-82F8-8240AF9E156C}" srcId="{D47C78B8-3239-DC4D-A213-CFB209FF6673}" destId="{AE24A5D4-9710-4C4E-9DF0-9E869A5984F5}" srcOrd="11" destOrd="0" parTransId="{A7CFD2E2-D2BF-614E-9D8A-799B4CB75D6D}" sibTransId="{FCAF440D-DCB8-8747-9F76-E5E9340AC79D}"/>
    <dgm:cxn modelId="{F76592B7-0A30-9942-A7A4-8DD6DA9C2C78}" srcId="{D47C78B8-3239-DC4D-A213-CFB209FF6673}" destId="{6B04F397-4602-0644-A9D8-7D682702CD7E}" srcOrd="5" destOrd="0" parTransId="{B43EB9B9-B2ED-F241-ADEB-D8CE12145C2B}" sibTransId="{EAE8C789-B767-AA42-B7BB-5D90D250F360}"/>
    <dgm:cxn modelId="{5C4149BA-99CA-834A-B872-90AB23C80EAB}" srcId="{D47C78B8-3239-DC4D-A213-CFB209FF6673}" destId="{02DD9546-B9F1-0043-95B7-DCF56B2C08CD}" srcOrd="7" destOrd="0" parTransId="{98171AC5-2FE5-D74E-988C-F880CD64D95F}" sibTransId="{3C1026D3-EF36-304F-8D09-29E52630EEAC}"/>
    <dgm:cxn modelId="{4D04C9C7-C9F3-554D-AAF4-5333A5142CB9}" srcId="{D47C78B8-3239-DC4D-A213-CFB209FF6673}" destId="{2C3E7C9B-0CFF-2140-A7DB-B18AF67451EA}" srcOrd="8" destOrd="0" parTransId="{AB5EDEB6-129F-B84C-90F5-356BED7CE9FF}" sibTransId="{CB5A375E-BCEE-E740-852A-34AE549B7AEC}"/>
    <dgm:cxn modelId="{C8DBFBCD-1BDB-F94D-8F2F-E5B66A5CCF2F}" type="presOf" srcId="{3BB831D7-73A3-A841-BDDF-86262DDF46AA}" destId="{DEA885AF-E2E7-3D4B-86F8-4FDEE0577669}" srcOrd="0" destOrd="0" presId="urn:microsoft.com/office/officeart/2008/layout/LinedList"/>
    <dgm:cxn modelId="{98836CD1-DC0C-0645-B049-AFDC26C13E09}" srcId="{D47C78B8-3239-DC4D-A213-CFB209FF6673}" destId="{BA33CD88-11CF-8F43-B5CA-8DD2F9E3D47A}" srcOrd="2" destOrd="0" parTransId="{BAF9504B-EE4E-DC40-B0FA-B64FD4079DCF}" sibTransId="{25B3005E-CC6F-CC48-97EE-258525EF991D}"/>
    <dgm:cxn modelId="{72B081DA-0952-1148-A196-CDE58B0344AB}" type="presOf" srcId="{BB435AEA-F658-2047-8898-6D28EE4D9C1A}" destId="{1FF52FB7-28CA-B443-A260-39C08BA7D371}" srcOrd="0" destOrd="0" presId="urn:microsoft.com/office/officeart/2008/layout/LinedList"/>
    <dgm:cxn modelId="{8DCB25DC-502B-914B-9770-EDE9CB4A6CED}" srcId="{D47C78B8-3239-DC4D-A213-CFB209FF6673}" destId="{BA213C2B-A81B-6843-8D06-AD44E1625B2E}" srcOrd="0" destOrd="0" parTransId="{27BB5003-3C02-1540-8180-38557218D7D8}" sibTransId="{27FE6F32-35AF-6144-A804-080C04F3C4E8}"/>
    <dgm:cxn modelId="{F21C13F8-B72B-C94A-9943-10F0F36E439A}" srcId="{D47C78B8-3239-DC4D-A213-CFB209FF6673}" destId="{5864AC5F-4E7D-0C47-9F7B-DB8B86E6F615}" srcOrd="10" destOrd="0" parTransId="{739AD68D-6EF0-8848-85BF-016317C6DBBC}" sibTransId="{0FC351C0-14F7-3343-AD5B-CF1CAFC85B74}"/>
    <dgm:cxn modelId="{00E5266F-5CD6-D047-A842-F3D60D6EBBA9}" type="presParOf" srcId="{EAFFC21A-0C3B-EB4C-B60E-FEE04AF55851}" destId="{0A744FFC-2FB6-E841-A0BF-2EBAC234F820}" srcOrd="0" destOrd="0" presId="urn:microsoft.com/office/officeart/2008/layout/LinedList"/>
    <dgm:cxn modelId="{0FC31DCA-66EE-B149-ACE5-DE924B02AE44}" type="presParOf" srcId="{EAFFC21A-0C3B-EB4C-B60E-FEE04AF55851}" destId="{F9C14826-BE7F-BB47-8719-BCC4074919A3}" srcOrd="1" destOrd="0" presId="urn:microsoft.com/office/officeart/2008/layout/LinedList"/>
    <dgm:cxn modelId="{846E5C0A-3EF3-F04F-8290-ABDB76BEEC04}" type="presParOf" srcId="{F9C14826-BE7F-BB47-8719-BCC4074919A3}" destId="{01B18B3C-A1E0-8347-B586-E4D230B3FAD5}" srcOrd="0" destOrd="0" presId="urn:microsoft.com/office/officeart/2008/layout/LinedList"/>
    <dgm:cxn modelId="{07B0DF2B-0A85-A743-8AFC-183AECF807CD}" type="presParOf" srcId="{F9C14826-BE7F-BB47-8719-BCC4074919A3}" destId="{A6C789AB-2786-B347-8C19-27E588A615EA}" srcOrd="1" destOrd="0" presId="urn:microsoft.com/office/officeart/2008/layout/LinedList"/>
    <dgm:cxn modelId="{8C564F1D-881C-A84B-BCD1-F7479CD45ADF}" type="presParOf" srcId="{EAFFC21A-0C3B-EB4C-B60E-FEE04AF55851}" destId="{4CAF0E1F-F256-9640-AC14-118A78432BC1}" srcOrd="2" destOrd="0" presId="urn:microsoft.com/office/officeart/2008/layout/LinedList"/>
    <dgm:cxn modelId="{D437AAF8-383F-6943-B022-71DC251574C8}" type="presParOf" srcId="{EAFFC21A-0C3B-EB4C-B60E-FEE04AF55851}" destId="{AF549C5D-42AD-A44C-B034-4B2496BABF40}" srcOrd="3" destOrd="0" presId="urn:microsoft.com/office/officeart/2008/layout/LinedList"/>
    <dgm:cxn modelId="{BF06C0E2-89A0-E044-B4D5-0392D6BD5DD1}" type="presParOf" srcId="{AF549C5D-42AD-A44C-B034-4B2496BABF40}" destId="{DDAC1040-9262-164C-A8C8-5D20B41EDBB7}" srcOrd="0" destOrd="0" presId="urn:microsoft.com/office/officeart/2008/layout/LinedList"/>
    <dgm:cxn modelId="{049954A0-8D55-5F46-9AE4-A743E053C412}" type="presParOf" srcId="{AF549C5D-42AD-A44C-B034-4B2496BABF40}" destId="{097FD1C6-0A07-D44F-B81D-31EE1457C6EC}" srcOrd="1" destOrd="0" presId="urn:microsoft.com/office/officeart/2008/layout/LinedList"/>
    <dgm:cxn modelId="{1C765B20-DCFF-0A4B-8A56-44886585E79C}" type="presParOf" srcId="{EAFFC21A-0C3B-EB4C-B60E-FEE04AF55851}" destId="{B49EB0D1-EDD3-BB42-BE12-1C28EDB0F01F}" srcOrd="4" destOrd="0" presId="urn:microsoft.com/office/officeart/2008/layout/LinedList"/>
    <dgm:cxn modelId="{4AE26410-686E-C144-848E-C9AEEC5506DC}" type="presParOf" srcId="{EAFFC21A-0C3B-EB4C-B60E-FEE04AF55851}" destId="{E8C5AC18-E3DA-ED47-85FD-BC195C4626AB}" srcOrd="5" destOrd="0" presId="urn:microsoft.com/office/officeart/2008/layout/LinedList"/>
    <dgm:cxn modelId="{CCE1CFD4-C8B1-BA47-BDE1-3B86DA7F1FB3}" type="presParOf" srcId="{E8C5AC18-E3DA-ED47-85FD-BC195C4626AB}" destId="{25F8C3BA-E5C3-AB4B-AB83-11EAF828D5A3}" srcOrd="0" destOrd="0" presId="urn:microsoft.com/office/officeart/2008/layout/LinedList"/>
    <dgm:cxn modelId="{ACD4E6D9-7BA6-2943-9D1B-791FEED95687}" type="presParOf" srcId="{E8C5AC18-E3DA-ED47-85FD-BC195C4626AB}" destId="{1CBAE576-1321-D945-87EB-342A369A1284}" srcOrd="1" destOrd="0" presId="urn:microsoft.com/office/officeart/2008/layout/LinedList"/>
    <dgm:cxn modelId="{881AF556-08FA-454F-A9C1-C85423A75925}" type="presParOf" srcId="{EAFFC21A-0C3B-EB4C-B60E-FEE04AF55851}" destId="{9BE5F808-BF0E-0349-9ECA-823274D58BF7}" srcOrd="6" destOrd="0" presId="urn:microsoft.com/office/officeart/2008/layout/LinedList"/>
    <dgm:cxn modelId="{E43AFFF8-D0AE-1947-A011-6743F6C48068}" type="presParOf" srcId="{EAFFC21A-0C3B-EB4C-B60E-FEE04AF55851}" destId="{32762A8C-0248-CB4F-92B9-5532EF27D979}" srcOrd="7" destOrd="0" presId="urn:microsoft.com/office/officeart/2008/layout/LinedList"/>
    <dgm:cxn modelId="{07D53059-7192-0C47-A8A6-DDEC1C385680}" type="presParOf" srcId="{32762A8C-0248-CB4F-92B9-5532EF27D979}" destId="{DEA885AF-E2E7-3D4B-86F8-4FDEE0577669}" srcOrd="0" destOrd="0" presId="urn:microsoft.com/office/officeart/2008/layout/LinedList"/>
    <dgm:cxn modelId="{F59F9E0D-9C27-8D4D-96C5-C6A007C9D85A}" type="presParOf" srcId="{32762A8C-0248-CB4F-92B9-5532EF27D979}" destId="{F66BAF95-8616-D547-996E-BEE09817326E}" srcOrd="1" destOrd="0" presId="urn:microsoft.com/office/officeart/2008/layout/LinedList"/>
    <dgm:cxn modelId="{E1CF866C-BA30-2B42-BC92-4C236B2000AC}" type="presParOf" srcId="{EAFFC21A-0C3B-EB4C-B60E-FEE04AF55851}" destId="{32523867-F192-C14F-93F3-862878134742}" srcOrd="8" destOrd="0" presId="urn:microsoft.com/office/officeart/2008/layout/LinedList"/>
    <dgm:cxn modelId="{D75EAF7E-1694-E144-A541-B7768BE57110}" type="presParOf" srcId="{EAFFC21A-0C3B-EB4C-B60E-FEE04AF55851}" destId="{F4B337A7-97EF-A743-B98D-A68D5CCE9CFF}" srcOrd="9" destOrd="0" presId="urn:microsoft.com/office/officeart/2008/layout/LinedList"/>
    <dgm:cxn modelId="{D4832DF4-D8E7-6146-A829-56744D07B8FE}" type="presParOf" srcId="{F4B337A7-97EF-A743-B98D-A68D5CCE9CFF}" destId="{FDA89AE4-FCDB-274B-847F-375713C50668}" srcOrd="0" destOrd="0" presId="urn:microsoft.com/office/officeart/2008/layout/LinedList"/>
    <dgm:cxn modelId="{9ADC7AD6-DD93-6542-BE70-EACD7F8214B5}" type="presParOf" srcId="{F4B337A7-97EF-A743-B98D-A68D5CCE9CFF}" destId="{179AD230-8489-5B4C-A212-58917F024D2E}" srcOrd="1" destOrd="0" presId="urn:microsoft.com/office/officeart/2008/layout/LinedList"/>
    <dgm:cxn modelId="{665BF4B6-5B59-4C4F-87F1-BDD313EC3DF5}" type="presParOf" srcId="{EAFFC21A-0C3B-EB4C-B60E-FEE04AF55851}" destId="{06DF1DF6-D987-B64C-8375-8216E421B223}" srcOrd="10" destOrd="0" presId="urn:microsoft.com/office/officeart/2008/layout/LinedList"/>
    <dgm:cxn modelId="{FEC26209-77F1-2248-B082-ED4283C2BAEA}" type="presParOf" srcId="{EAFFC21A-0C3B-EB4C-B60E-FEE04AF55851}" destId="{37410317-FB89-014E-97F0-035CEF832185}" srcOrd="11" destOrd="0" presId="urn:microsoft.com/office/officeart/2008/layout/LinedList"/>
    <dgm:cxn modelId="{EAAD6D6E-F82E-6D49-A4E7-B1F31DB79A9F}" type="presParOf" srcId="{37410317-FB89-014E-97F0-035CEF832185}" destId="{97F0221D-CB9C-B342-B1C0-A49BFD4D6BE1}" srcOrd="0" destOrd="0" presId="urn:microsoft.com/office/officeart/2008/layout/LinedList"/>
    <dgm:cxn modelId="{68059596-3EF1-3740-A863-E9A6ACC80780}" type="presParOf" srcId="{37410317-FB89-014E-97F0-035CEF832185}" destId="{FFB19DDA-D972-554D-9DA0-F9F55E8D430D}" srcOrd="1" destOrd="0" presId="urn:microsoft.com/office/officeart/2008/layout/LinedList"/>
    <dgm:cxn modelId="{F278FB58-DAD1-714D-A70F-B6D776D941D5}" type="presParOf" srcId="{EAFFC21A-0C3B-EB4C-B60E-FEE04AF55851}" destId="{20ADAF3C-DAA5-D94C-874F-F06193C19EF2}" srcOrd="12" destOrd="0" presId="urn:microsoft.com/office/officeart/2008/layout/LinedList"/>
    <dgm:cxn modelId="{AF3AB0EA-E92F-5744-8449-8C1A4B1F8E85}" type="presParOf" srcId="{EAFFC21A-0C3B-EB4C-B60E-FEE04AF55851}" destId="{2B6B3D99-C83C-AC4A-87E7-14A86EE2EC90}" srcOrd="13" destOrd="0" presId="urn:microsoft.com/office/officeart/2008/layout/LinedList"/>
    <dgm:cxn modelId="{15AE531C-0BFE-E94C-AD1C-34322F6AB784}" type="presParOf" srcId="{2B6B3D99-C83C-AC4A-87E7-14A86EE2EC90}" destId="{1FF52FB7-28CA-B443-A260-39C08BA7D371}" srcOrd="0" destOrd="0" presId="urn:microsoft.com/office/officeart/2008/layout/LinedList"/>
    <dgm:cxn modelId="{82E68DA9-5036-264B-9154-896A5008453E}" type="presParOf" srcId="{2B6B3D99-C83C-AC4A-87E7-14A86EE2EC90}" destId="{0BA8BD7E-E2BF-F043-91D9-43769E523207}" srcOrd="1" destOrd="0" presId="urn:microsoft.com/office/officeart/2008/layout/LinedList"/>
    <dgm:cxn modelId="{6DA5AE38-045C-7945-ABD2-D954CC5C5003}" type="presParOf" srcId="{EAFFC21A-0C3B-EB4C-B60E-FEE04AF55851}" destId="{CCE48BB3-91C9-CC45-B1C8-3C0260239101}" srcOrd="14" destOrd="0" presId="urn:microsoft.com/office/officeart/2008/layout/LinedList"/>
    <dgm:cxn modelId="{C43B3BA2-DA20-2744-B311-3AF8F7C7162C}" type="presParOf" srcId="{EAFFC21A-0C3B-EB4C-B60E-FEE04AF55851}" destId="{1AD3AC29-2B73-6541-9AB0-2C58494D1816}" srcOrd="15" destOrd="0" presId="urn:microsoft.com/office/officeart/2008/layout/LinedList"/>
    <dgm:cxn modelId="{45F6F7BF-65FB-F34F-BBB0-C538D2A325C7}" type="presParOf" srcId="{1AD3AC29-2B73-6541-9AB0-2C58494D1816}" destId="{9B0E8403-7FD7-D34F-82A2-C100270CB15D}" srcOrd="0" destOrd="0" presId="urn:microsoft.com/office/officeart/2008/layout/LinedList"/>
    <dgm:cxn modelId="{A3A73763-D997-354D-BCD0-F99FF3A36776}" type="presParOf" srcId="{1AD3AC29-2B73-6541-9AB0-2C58494D1816}" destId="{9EBB2C5A-23C7-4B4D-9675-2989E8CB6B7F}" srcOrd="1" destOrd="0" presId="urn:microsoft.com/office/officeart/2008/layout/LinedList"/>
    <dgm:cxn modelId="{4FEA2CD2-5C63-354D-9317-8EB73F59A337}" type="presParOf" srcId="{EAFFC21A-0C3B-EB4C-B60E-FEE04AF55851}" destId="{318A0DAF-BEF6-894D-99D9-340E0DF4C2DA}" srcOrd="16" destOrd="0" presId="urn:microsoft.com/office/officeart/2008/layout/LinedList"/>
    <dgm:cxn modelId="{D16D508A-31DB-DE44-B603-8DD3C6A82836}" type="presParOf" srcId="{EAFFC21A-0C3B-EB4C-B60E-FEE04AF55851}" destId="{37FEA81F-657A-B444-A32E-470E991A71E7}" srcOrd="17" destOrd="0" presId="urn:microsoft.com/office/officeart/2008/layout/LinedList"/>
    <dgm:cxn modelId="{E16CC3CB-CE83-0C49-9789-C14BA46A4E20}" type="presParOf" srcId="{37FEA81F-657A-B444-A32E-470E991A71E7}" destId="{D068533D-6ACF-CD4E-AAFE-99148F0D5BE8}" srcOrd="0" destOrd="0" presId="urn:microsoft.com/office/officeart/2008/layout/LinedList"/>
    <dgm:cxn modelId="{CA27572F-FFFD-3347-9935-DBC179EC0D6F}" type="presParOf" srcId="{37FEA81F-657A-B444-A32E-470E991A71E7}" destId="{E746B12E-19E9-2F43-AF37-80625F83459B}" srcOrd="1" destOrd="0" presId="urn:microsoft.com/office/officeart/2008/layout/LinedList"/>
    <dgm:cxn modelId="{2078D563-5457-294F-B32E-CA0506CE541E}" type="presParOf" srcId="{EAFFC21A-0C3B-EB4C-B60E-FEE04AF55851}" destId="{A57D907A-DD90-704B-B617-251C82737A62}" srcOrd="18" destOrd="0" presId="urn:microsoft.com/office/officeart/2008/layout/LinedList"/>
    <dgm:cxn modelId="{346A7518-D891-7144-9632-9A69D92AE1BD}" type="presParOf" srcId="{EAFFC21A-0C3B-EB4C-B60E-FEE04AF55851}" destId="{1DF643CD-5BF4-404B-A9D5-5B4A9C007C52}" srcOrd="19" destOrd="0" presId="urn:microsoft.com/office/officeart/2008/layout/LinedList"/>
    <dgm:cxn modelId="{2FBCFB1C-2888-AC4D-94AB-5D184D3BEB01}" type="presParOf" srcId="{1DF643CD-5BF4-404B-A9D5-5B4A9C007C52}" destId="{BC45015E-0733-804F-9656-7452ED3C737C}" srcOrd="0" destOrd="0" presId="urn:microsoft.com/office/officeart/2008/layout/LinedList"/>
    <dgm:cxn modelId="{FBAD3371-2FB8-544C-B728-4F48F030BF0C}" type="presParOf" srcId="{1DF643CD-5BF4-404B-A9D5-5B4A9C007C52}" destId="{AE2BDE63-8535-7C4F-8AB7-76B79101E47A}" srcOrd="1" destOrd="0" presId="urn:microsoft.com/office/officeart/2008/layout/LinedList"/>
    <dgm:cxn modelId="{18FE31D6-52D3-B64D-BA5D-A5749FCA5BBC}" type="presParOf" srcId="{EAFFC21A-0C3B-EB4C-B60E-FEE04AF55851}" destId="{4D1CBB05-A22A-A94F-8286-88E1600C07D3}" srcOrd="20" destOrd="0" presId="urn:microsoft.com/office/officeart/2008/layout/LinedList"/>
    <dgm:cxn modelId="{6ECF27AB-9684-104D-9C64-3098C262C65B}" type="presParOf" srcId="{EAFFC21A-0C3B-EB4C-B60E-FEE04AF55851}" destId="{57AC96B6-20B0-6E41-A72C-6FFCE4C0361E}" srcOrd="21" destOrd="0" presId="urn:microsoft.com/office/officeart/2008/layout/LinedList"/>
    <dgm:cxn modelId="{D9C56A34-C681-EB46-BFF5-E208A1927993}" type="presParOf" srcId="{57AC96B6-20B0-6E41-A72C-6FFCE4C0361E}" destId="{CFAC9790-290F-3B46-8760-4C1D73BC66DF}" srcOrd="0" destOrd="0" presId="urn:microsoft.com/office/officeart/2008/layout/LinedList"/>
    <dgm:cxn modelId="{5BB9F1C8-C5A0-CA40-8A71-EFAD37472EB2}" type="presParOf" srcId="{57AC96B6-20B0-6E41-A72C-6FFCE4C0361E}" destId="{1F7325CA-1BAC-2B42-A04A-2666B614EFA1}" srcOrd="1" destOrd="0" presId="urn:microsoft.com/office/officeart/2008/layout/LinedList"/>
    <dgm:cxn modelId="{F215F11E-C449-7746-99A6-0550D8851E12}" type="presParOf" srcId="{EAFFC21A-0C3B-EB4C-B60E-FEE04AF55851}" destId="{E78795FB-3C3A-8142-BB36-5A62EC057CF1}" srcOrd="22" destOrd="0" presId="urn:microsoft.com/office/officeart/2008/layout/LinedList"/>
    <dgm:cxn modelId="{6F69FCDA-96DF-D844-AA48-69712430169E}" type="presParOf" srcId="{EAFFC21A-0C3B-EB4C-B60E-FEE04AF55851}" destId="{8E7EC821-6E1A-584D-8317-D612B65F4205}" srcOrd="23" destOrd="0" presId="urn:microsoft.com/office/officeart/2008/layout/LinedList"/>
    <dgm:cxn modelId="{66F860F4-CB10-C646-9EBD-D027FC968FE3}" type="presParOf" srcId="{8E7EC821-6E1A-584D-8317-D612B65F4205}" destId="{06B498F1-1338-A242-941D-5E2702BE5F30}" srcOrd="0" destOrd="0" presId="urn:microsoft.com/office/officeart/2008/layout/LinedList"/>
    <dgm:cxn modelId="{4D3419F9-EAA8-6D45-942D-5C67AB8C2958}" type="presParOf" srcId="{8E7EC821-6E1A-584D-8317-D612B65F4205}" destId="{B75F999F-50B4-E544-8BF7-2EC78C05E1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6E68A58-4C3E-5F40-A622-6A911918152D}"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zh-CN" altLang="en-US"/>
        </a:p>
      </dgm:t>
    </dgm:pt>
    <dgm:pt modelId="{B540D5F8-DB87-9644-A991-143DE1C07568}">
      <dgm:prSet phldrT="[文本]"/>
      <dgm:spPr/>
      <dgm:t>
        <a:bodyPr/>
        <a:lstStyle/>
        <a:p>
          <a:r>
            <a:rPr lang="zh-CN" altLang="en-US" dirty="0"/>
            <a:t>一、房地产买卖</a:t>
          </a:r>
        </a:p>
      </dgm:t>
    </dgm:pt>
    <dgm:pt modelId="{1F07A9C0-64EB-934E-9B22-C4E87D0CFC62}" type="parTrans" cxnId="{64117704-7965-5A42-B57B-9186210FDA88}">
      <dgm:prSet/>
      <dgm:spPr/>
      <dgm:t>
        <a:bodyPr/>
        <a:lstStyle/>
        <a:p>
          <a:endParaRPr lang="zh-CN" altLang="en-US"/>
        </a:p>
      </dgm:t>
    </dgm:pt>
    <dgm:pt modelId="{0C078D25-CED2-1049-BD65-B44D9DC7F0B9}" type="sibTrans" cxnId="{64117704-7965-5A42-B57B-9186210FDA88}">
      <dgm:prSet/>
      <dgm:spPr/>
      <dgm:t>
        <a:bodyPr/>
        <a:lstStyle/>
        <a:p>
          <a:endParaRPr lang="zh-CN" altLang="en-US"/>
        </a:p>
      </dgm:t>
    </dgm:pt>
    <dgm:pt modelId="{3AFA5F7B-9638-7544-8964-2026EF472D81}">
      <dgm:prSet phldrT="[文本]"/>
      <dgm:spPr/>
      <dgm:t>
        <a:bodyPr/>
        <a:lstStyle/>
        <a:p>
          <a:r>
            <a:rPr lang="zh-CN" altLang="en-US" dirty="0"/>
            <a:t>二、房地产互换</a:t>
          </a:r>
        </a:p>
      </dgm:t>
    </dgm:pt>
    <dgm:pt modelId="{20C1237A-E4B6-9D4C-B3E3-0B301C2371EE}" type="parTrans" cxnId="{2B9F441C-0AE9-D34F-92A6-76E4D21D744F}">
      <dgm:prSet/>
      <dgm:spPr/>
      <dgm:t>
        <a:bodyPr/>
        <a:lstStyle/>
        <a:p>
          <a:endParaRPr lang="zh-CN" altLang="en-US"/>
        </a:p>
      </dgm:t>
    </dgm:pt>
    <dgm:pt modelId="{8F5942C9-FB44-1641-9645-764ECEE7712F}" type="sibTrans" cxnId="{2B9F441C-0AE9-D34F-92A6-76E4D21D744F}">
      <dgm:prSet/>
      <dgm:spPr/>
      <dgm:t>
        <a:bodyPr/>
        <a:lstStyle/>
        <a:p>
          <a:endParaRPr lang="zh-CN" altLang="en-US"/>
        </a:p>
      </dgm:t>
    </dgm:pt>
    <dgm:pt modelId="{D0C45F17-DFB6-9743-A724-B65B35835DDC}">
      <dgm:prSet phldrT="[文本]"/>
      <dgm:spPr/>
      <dgm:t>
        <a:bodyPr/>
        <a:lstStyle/>
        <a:p>
          <a:r>
            <a:rPr lang="zh-CN" altLang="en-US" dirty="0"/>
            <a:t>三、房地产作价出资入股</a:t>
          </a:r>
        </a:p>
      </dgm:t>
    </dgm:pt>
    <dgm:pt modelId="{079265BC-07D2-6B49-9BB6-706B083AD7C3}" type="parTrans" cxnId="{74F6D2BA-7B48-AF40-95B4-EEC70E861275}">
      <dgm:prSet/>
      <dgm:spPr/>
      <dgm:t>
        <a:bodyPr/>
        <a:lstStyle/>
        <a:p>
          <a:endParaRPr lang="zh-CN" altLang="en-US"/>
        </a:p>
      </dgm:t>
    </dgm:pt>
    <dgm:pt modelId="{8FFD7A1B-FAFC-2F4A-A94D-78740A787FA1}" type="sibTrans" cxnId="{74F6D2BA-7B48-AF40-95B4-EEC70E861275}">
      <dgm:prSet/>
      <dgm:spPr/>
      <dgm:t>
        <a:bodyPr/>
        <a:lstStyle/>
        <a:p>
          <a:endParaRPr lang="zh-CN" altLang="en-US"/>
        </a:p>
      </dgm:t>
    </dgm:pt>
    <dgm:pt modelId="{E34D3734-24CC-494B-BD8A-356EAB1CFAE6}">
      <dgm:prSet/>
      <dgm:spPr/>
      <dgm:t>
        <a:bodyPr/>
        <a:lstStyle/>
        <a:p>
          <a:r>
            <a:rPr lang="zh-CN" altLang="en-US" dirty="0"/>
            <a:t>四、共有产权住房等保障性住房定价</a:t>
          </a:r>
        </a:p>
      </dgm:t>
    </dgm:pt>
    <dgm:pt modelId="{DC6C33C6-EBB4-2444-ACBC-BAA74006E3DC}" type="parTrans" cxnId="{07A64961-6490-B44E-BAF6-A44624336DE0}">
      <dgm:prSet/>
      <dgm:spPr/>
      <dgm:t>
        <a:bodyPr/>
        <a:lstStyle/>
        <a:p>
          <a:endParaRPr lang="zh-CN" altLang="en-US"/>
        </a:p>
      </dgm:t>
    </dgm:pt>
    <dgm:pt modelId="{FD54CFAF-8EA6-454F-9B3C-A4AF242D9E8A}" type="sibTrans" cxnId="{07A64961-6490-B44E-BAF6-A44624336DE0}">
      <dgm:prSet/>
      <dgm:spPr/>
      <dgm:t>
        <a:bodyPr/>
        <a:lstStyle/>
        <a:p>
          <a:endParaRPr lang="zh-CN" altLang="en-US"/>
        </a:p>
      </dgm:t>
    </dgm:pt>
    <dgm:pt modelId="{0FE2CA4D-FBFD-B94A-8EB3-93BE859014D0}" type="pres">
      <dgm:prSet presAssocID="{16E68A58-4C3E-5F40-A622-6A911918152D}" presName="linear" presStyleCnt="0">
        <dgm:presLayoutVars>
          <dgm:dir/>
          <dgm:animLvl val="lvl"/>
          <dgm:resizeHandles val="exact"/>
        </dgm:presLayoutVars>
      </dgm:prSet>
      <dgm:spPr/>
    </dgm:pt>
    <dgm:pt modelId="{50ECD5BE-31E4-2843-8535-3E2A0EDF6BDD}" type="pres">
      <dgm:prSet presAssocID="{B540D5F8-DB87-9644-A991-143DE1C07568}" presName="parentLin" presStyleCnt="0"/>
      <dgm:spPr/>
    </dgm:pt>
    <dgm:pt modelId="{A1BE255E-D492-B746-8E99-B9B946C6F62D}" type="pres">
      <dgm:prSet presAssocID="{B540D5F8-DB87-9644-A991-143DE1C07568}" presName="parentLeftMargin" presStyleLbl="node1" presStyleIdx="0" presStyleCnt="4"/>
      <dgm:spPr/>
    </dgm:pt>
    <dgm:pt modelId="{2A57CA7D-A05C-C742-A4C5-8C81BBF6176A}" type="pres">
      <dgm:prSet presAssocID="{B540D5F8-DB87-9644-A991-143DE1C07568}" presName="parentText" presStyleLbl="node1" presStyleIdx="0" presStyleCnt="4">
        <dgm:presLayoutVars>
          <dgm:chMax val="0"/>
          <dgm:bulletEnabled val="1"/>
        </dgm:presLayoutVars>
      </dgm:prSet>
      <dgm:spPr/>
    </dgm:pt>
    <dgm:pt modelId="{F3A63905-DEFE-4F49-8945-D28ECFBD44DC}" type="pres">
      <dgm:prSet presAssocID="{B540D5F8-DB87-9644-A991-143DE1C07568}" presName="negativeSpace" presStyleCnt="0"/>
      <dgm:spPr/>
    </dgm:pt>
    <dgm:pt modelId="{8BC936C1-18D1-7043-BA79-B6DA14A13614}" type="pres">
      <dgm:prSet presAssocID="{B540D5F8-DB87-9644-A991-143DE1C07568}" presName="childText" presStyleLbl="conFgAcc1" presStyleIdx="0" presStyleCnt="4">
        <dgm:presLayoutVars>
          <dgm:bulletEnabled val="1"/>
        </dgm:presLayoutVars>
      </dgm:prSet>
      <dgm:spPr/>
    </dgm:pt>
    <dgm:pt modelId="{71DB327B-B42C-784D-82D9-5E2247B4ACB8}" type="pres">
      <dgm:prSet presAssocID="{0C078D25-CED2-1049-BD65-B44D9DC7F0B9}" presName="spaceBetweenRectangles" presStyleCnt="0"/>
      <dgm:spPr/>
    </dgm:pt>
    <dgm:pt modelId="{729490B9-1A03-414D-993B-960207C90BC9}" type="pres">
      <dgm:prSet presAssocID="{3AFA5F7B-9638-7544-8964-2026EF472D81}" presName="parentLin" presStyleCnt="0"/>
      <dgm:spPr/>
    </dgm:pt>
    <dgm:pt modelId="{D015E949-3097-F04A-9AB7-811091F4E720}" type="pres">
      <dgm:prSet presAssocID="{3AFA5F7B-9638-7544-8964-2026EF472D81}" presName="parentLeftMargin" presStyleLbl="node1" presStyleIdx="0" presStyleCnt="4"/>
      <dgm:spPr/>
    </dgm:pt>
    <dgm:pt modelId="{22B79E4E-0AC3-084B-BE60-5C87F9A5964C}" type="pres">
      <dgm:prSet presAssocID="{3AFA5F7B-9638-7544-8964-2026EF472D81}" presName="parentText" presStyleLbl="node1" presStyleIdx="1" presStyleCnt="4">
        <dgm:presLayoutVars>
          <dgm:chMax val="0"/>
          <dgm:bulletEnabled val="1"/>
        </dgm:presLayoutVars>
      </dgm:prSet>
      <dgm:spPr/>
    </dgm:pt>
    <dgm:pt modelId="{CE2C8B9E-8967-5A48-9809-DE1BE7602AD2}" type="pres">
      <dgm:prSet presAssocID="{3AFA5F7B-9638-7544-8964-2026EF472D81}" presName="negativeSpace" presStyleCnt="0"/>
      <dgm:spPr/>
    </dgm:pt>
    <dgm:pt modelId="{59ED7F77-D833-754E-94E0-A7867E1A015D}" type="pres">
      <dgm:prSet presAssocID="{3AFA5F7B-9638-7544-8964-2026EF472D81}" presName="childText" presStyleLbl="conFgAcc1" presStyleIdx="1" presStyleCnt="4">
        <dgm:presLayoutVars>
          <dgm:bulletEnabled val="1"/>
        </dgm:presLayoutVars>
      </dgm:prSet>
      <dgm:spPr/>
    </dgm:pt>
    <dgm:pt modelId="{A2A32CCB-2B25-4640-A5A5-4CC6B935366D}" type="pres">
      <dgm:prSet presAssocID="{8F5942C9-FB44-1641-9645-764ECEE7712F}" presName="spaceBetweenRectangles" presStyleCnt="0"/>
      <dgm:spPr/>
    </dgm:pt>
    <dgm:pt modelId="{8D8BB6D8-3771-CC44-A551-DBB02BD392F9}" type="pres">
      <dgm:prSet presAssocID="{D0C45F17-DFB6-9743-A724-B65B35835DDC}" presName="parentLin" presStyleCnt="0"/>
      <dgm:spPr/>
    </dgm:pt>
    <dgm:pt modelId="{6B085AC7-06BF-BB4B-8686-E22BDA6F3C44}" type="pres">
      <dgm:prSet presAssocID="{D0C45F17-DFB6-9743-A724-B65B35835DDC}" presName="parentLeftMargin" presStyleLbl="node1" presStyleIdx="1" presStyleCnt="4"/>
      <dgm:spPr/>
    </dgm:pt>
    <dgm:pt modelId="{558FABC4-0C44-9D48-984E-17CD535CBCD7}" type="pres">
      <dgm:prSet presAssocID="{D0C45F17-DFB6-9743-A724-B65B35835DDC}" presName="parentText" presStyleLbl="node1" presStyleIdx="2" presStyleCnt="4">
        <dgm:presLayoutVars>
          <dgm:chMax val="0"/>
          <dgm:bulletEnabled val="1"/>
        </dgm:presLayoutVars>
      </dgm:prSet>
      <dgm:spPr/>
    </dgm:pt>
    <dgm:pt modelId="{4344CF4A-E519-D844-87E2-C98B5878D2E6}" type="pres">
      <dgm:prSet presAssocID="{D0C45F17-DFB6-9743-A724-B65B35835DDC}" presName="negativeSpace" presStyleCnt="0"/>
      <dgm:spPr/>
    </dgm:pt>
    <dgm:pt modelId="{12749938-BFA3-5746-B810-505B089E879A}" type="pres">
      <dgm:prSet presAssocID="{D0C45F17-DFB6-9743-A724-B65B35835DDC}" presName="childText" presStyleLbl="conFgAcc1" presStyleIdx="2" presStyleCnt="4">
        <dgm:presLayoutVars>
          <dgm:bulletEnabled val="1"/>
        </dgm:presLayoutVars>
      </dgm:prSet>
      <dgm:spPr/>
    </dgm:pt>
    <dgm:pt modelId="{69C67B78-7D94-7D48-8896-F104FBF0456F}" type="pres">
      <dgm:prSet presAssocID="{8FFD7A1B-FAFC-2F4A-A94D-78740A787FA1}" presName="spaceBetweenRectangles" presStyleCnt="0"/>
      <dgm:spPr/>
    </dgm:pt>
    <dgm:pt modelId="{00634E9F-21A5-A94A-8AE1-5660EEED7480}" type="pres">
      <dgm:prSet presAssocID="{E34D3734-24CC-494B-BD8A-356EAB1CFAE6}" presName="parentLin" presStyleCnt="0"/>
      <dgm:spPr/>
    </dgm:pt>
    <dgm:pt modelId="{6B7F79FE-49E8-D040-B7BE-4429872E8A55}" type="pres">
      <dgm:prSet presAssocID="{E34D3734-24CC-494B-BD8A-356EAB1CFAE6}" presName="parentLeftMargin" presStyleLbl="node1" presStyleIdx="2" presStyleCnt="4"/>
      <dgm:spPr/>
    </dgm:pt>
    <dgm:pt modelId="{491C0A8B-39E9-4B4C-B5ED-72167959589C}" type="pres">
      <dgm:prSet presAssocID="{E34D3734-24CC-494B-BD8A-356EAB1CFAE6}" presName="parentText" presStyleLbl="node1" presStyleIdx="3" presStyleCnt="4">
        <dgm:presLayoutVars>
          <dgm:chMax val="0"/>
          <dgm:bulletEnabled val="1"/>
        </dgm:presLayoutVars>
      </dgm:prSet>
      <dgm:spPr/>
    </dgm:pt>
    <dgm:pt modelId="{0D40261A-3A44-E547-9E47-0C5D29F0F474}" type="pres">
      <dgm:prSet presAssocID="{E34D3734-24CC-494B-BD8A-356EAB1CFAE6}" presName="negativeSpace" presStyleCnt="0"/>
      <dgm:spPr/>
    </dgm:pt>
    <dgm:pt modelId="{05C67F1E-F77C-5A4E-9790-179215EC574A}" type="pres">
      <dgm:prSet presAssocID="{E34D3734-24CC-494B-BD8A-356EAB1CFAE6}" presName="childText" presStyleLbl="conFgAcc1" presStyleIdx="3" presStyleCnt="4">
        <dgm:presLayoutVars>
          <dgm:bulletEnabled val="1"/>
        </dgm:presLayoutVars>
      </dgm:prSet>
      <dgm:spPr/>
    </dgm:pt>
  </dgm:ptLst>
  <dgm:cxnLst>
    <dgm:cxn modelId="{64117704-7965-5A42-B57B-9186210FDA88}" srcId="{16E68A58-4C3E-5F40-A622-6A911918152D}" destId="{B540D5F8-DB87-9644-A991-143DE1C07568}" srcOrd="0" destOrd="0" parTransId="{1F07A9C0-64EB-934E-9B22-C4E87D0CFC62}" sibTransId="{0C078D25-CED2-1049-BD65-B44D9DC7F0B9}"/>
    <dgm:cxn modelId="{8F99EB05-9548-9A4F-82A2-2F8B3CC72D6A}" type="presOf" srcId="{D0C45F17-DFB6-9743-A724-B65B35835DDC}" destId="{6B085AC7-06BF-BB4B-8686-E22BDA6F3C44}" srcOrd="0" destOrd="0" presId="urn:microsoft.com/office/officeart/2005/8/layout/list1"/>
    <dgm:cxn modelId="{2B9F441C-0AE9-D34F-92A6-76E4D21D744F}" srcId="{16E68A58-4C3E-5F40-A622-6A911918152D}" destId="{3AFA5F7B-9638-7544-8964-2026EF472D81}" srcOrd="1" destOrd="0" parTransId="{20C1237A-E4B6-9D4C-B3E3-0B301C2371EE}" sibTransId="{8F5942C9-FB44-1641-9645-764ECEE7712F}"/>
    <dgm:cxn modelId="{38775C21-F2FF-2246-8743-6F6324DA575B}" type="presOf" srcId="{16E68A58-4C3E-5F40-A622-6A911918152D}" destId="{0FE2CA4D-FBFD-B94A-8EB3-93BE859014D0}" srcOrd="0" destOrd="0" presId="urn:microsoft.com/office/officeart/2005/8/layout/list1"/>
    <dgm:cxn modelId="{12AFC833-5FDE-B14D-95E4-66E65150210E}" type="presOf" srcId="{D0C45F17-DFB6-9743-A724-B65B35835DDC}" destId="{558FABC4-0C44-9D48-984E-17CD535CBCD7}" srcOrd="1" destOrd="0" presId="urn:microsoft.com/office/officeart/2005/8/layout/list1"/>
    <dgm:cxn modelId="{07A64961-6490-B44E-BAF6-A44624336DE0}" srcId="{16E68A58-4C3E-5F40-A622-6A911918152D}" destId="{E34D3734-24CC-494B-BD8A-356EAB1CFAE6}" srcOrd="3" destOrd="0" parTransId="{DC6C33C6-EBB4-2444-ACBC-BAA74006E3DC}" sibTransId="{FD54CFAF-8EA6-454F-9B3C-A4AF242D9E8A}"/>
    <dgm:cxn modelId="{1427736E-8C60-EC45-B10C-671E046FE71F}" type="presOf" srcId="{3AFA5F7B-9638-7544-8964-2026EF472D81}" destId="{D015E949-3097-F04A-9AB7-811091F4E720}" srcOrd="0" destOrd="0" presId="urn:microsoft.com/office/officeart/2005/8/layout/list1"/>
    <dgm:cxn modelId="{9276047A-ECED-474E-AFBA-2593A404F0A0}" type="presOf" srcId="{E34D3734-24CC-494B-BD8A-356EAB1CFAE6}" destId="{6B7F79FE-49E8-D040-B7BE-4429872E8A55}" srcOrd="0" destOrd="0" presId="urn:microsoft.com/office/officeart/2005/8/layout/list1"/>
    <dgm:cxn modelId="{27DF8AB1-E534-DF44-9EE3-5715E3CB538F}" type="presOf" srcId="{B540D5F8-DB87-9644-A991-143DE1C07568}" destId="{A1BE255E-D492-B746-8E99-B9B946C6F62D}" srcOrd="0" destOrd="0" presId="urn:microsoft.com/office/officeart/2005/8/layout/list1"/>
    <dgm:cxn modelId="{74F6D2BA-7B48-AF40-95B4-EEC70E861275}" srcId="{16E68A58-4C3E-5F40-A622-6A911918152D}" destId="{D0C45F17-DFB6-9743-A724-B65B35835DDC}" srcOrd="2" destOrd="0" parTransId="{079265BC-07D2-6B49-9BB6-706B083AD7C3}" sibTransId="{8FFD7A1B-FAFC-2F4A-A94D-78740A787FA1}"/>
    <dgm:cxn modelId="{D5CCC4CE-57DF-1A45-9420-1780DF645229}" type="presOf" srcId="{B540D5F8-DB87-9644-A991-143DE1C07568}" destId="{2A57CA7D-A05C-C742-A4C5-8C81BBF6176A}" srcOrd="1" destOrd="0" presId="urn:microsoft.com/office/officeart/2005/8/layout/list1"/>
    <dgm:cxn modelId="{2BB0E8DD-DDCF-144F-A9CE-D700FC86E244}" type="presOf" srcId="{3AFA5F7B-9638-7544-8964-2026EF472D81}" destId="{22B79E4E-0AC3-084B-BE60-5C87F9A5964C}" srcOrd="1" destOrd="0" presId="urn:microsoft.com/office/officeart/2005/8/layout/list1"/>
    <dgm:cxn modelId="{A4B328F8-184A-7D4E-9718-82DD82A5CB69}" type="presOf" srcId="{E34D3734-24CC-494B-BD8A-356EAB1CFAE6}" destId="{491C0A8B-39E9-4B4C-B5ED-72167959589C}" srcOrd="1" destOrd="0" presId="urn:microsoft.com/office/officeart/2005/8/layout/list1"/>
    <dgm:cxn modelId="{384DB994-A093-1344-B75D-695185577095}" type="presParOf" srcId="{0FE2CA4D-FBFD-B94A-8EB3-93BE859014D0}" destId="{50ECD5BE-31E4-2843-8535-3E2A0EDF6BDD}" srcOrd="0" destOrd="0" presId="urn:microsoft.com/office/officeart/2005/8/layout/list1"/>
    <dgm:cxn modelId="{4B877C28-5913-EF48-9478-0E8A194BD79C}" type="presParOf" srcId="{50ECD5BE-31E4-2843-8535-3E2A0EDF6BDD}" destId="{A1BE255E-D492-B746-8E99-B9B946C6F62D}" srcOrd="0" destOrd="0" presId="urn:microsoft.com/office/officeart/2005/8/layout/list1"/>
    <dgm:cxn modelId="{C5F20CCA-4DFF-1944-BAE7-4781CD4C436A}" type="presParOf" srcId="{50ECD5BE-31E4-2843-8535-3E2A0EDF6BDD}" destId="{2A57CA7D-A05C-C742-A4C5-8C81BBF6176A}" srcOrd="1" destOrd="0" presId="urn:microsoft.com/office/officeart/2005/8/layout/list1"/>
    <dgm:cxn modelId="{7CA9DA27-5802-CC40-9E48-08993ECA5F3F}" type="presParOf" srcId="{0FE2CA4D-FBFD-B94A-8EB3-93BE859014D0}" destId="{F3A63905-DEFE-4F49-8945-D28ECFBD44DC}" srcOrd="1" destOrd="0" presId="urn:microsoft.com/office/officeart/2005/8/layout/list1"/>
    <dgm:cxn modelId="{AC465976-9E3C-924C-8973-24BD4F2AC3C1}" type="presParOf" srcId="{0FE2CA4D-FBFD-B94A-8EB3-93BE859014D0}" destId="{8BC936C1-18D1-7043-BA79-B6DA14A13614}" srcOrd="2" destOrd="0" presId="urn:microsoft.com/office/officeart/2005/8/layout/list1"/>
    <dgm:cxn modelId="{14AFAE0D-0DCD-E94B-9510-2BAB6CB9954D}" type="presParOf" srcId="{0FE2CA4D-FBFD-B94A-8EB3-93BE859014D0}" destId="{71DB327B-B42C-784D-82D9-5E2247B4ACB8}" srcOrd="3" destOrd="0" presId="urn:microsoft.com/office/officeart/2005/8/layout/list1"/>
    <dgm:cxn modelId="{C06C579B-751C-DE4D-B10D-B521569AB47D}" type="presParOf" srcId="{0FE2CA4D-FBFD-B94A-8EB3-93BE859014D0}" destId="{729490B9-1A03-414D-993B-960207C90BC9}" srcOrd="4" destOrd="0" presId="urn:microsoft.com/office/officeart/2005/8/layout/list1"/>
    <dgm:cxn modelId="{C8F300D3-5EB6-334A-A06E-4130BA856A92}" type="presParOf" srcId="{729490B9-1A03-414D-993B-960207C90BC9}" destId="{D015E949-3097-F04A-9AB7-811091F4E720}" srcOrd="0" destOrd="0" presId="urn:microsoft.com/office/officeart/2005/8/layout/list1"/>
    <dgm:cxn modelId="{C0D95D0B-2EF8-BD47-A46D-96ABC4A8F391}" type="presParOf" srcId="{729490B9-1A03-414D-993B-960207C90BC9}" destId="{22B79E4E-0AC3-084B-BE60-5C87F9A5964C}" srcOrd="1" destOrd="0" presId="urn:microsoft.com/office/officeart/2005/8/layout/list1"/>
    <dgm:cxn modelId="{04DE02FC-7D5C-0C43-8395-C38A37CC8BC0}" type="presParOf" srcId="{0FE2CA4D-FBFD-B94A-8EB3-93BE859014D0}" destId="{CE2C8B9E-8967-5A48-9809-DE1BE7602AD2}" srcOrd="5" destOrd="0" presId="urn:microsoft.com/office/officeart/2005/8/layout/list1"/>
    <dgm:cxn modelId="{0DE3A5F8-8C33-BF43-A1E4-5D8948E2B4C0}" type="presParOf" srcId="{0FE2CA4D-FBFD-B94A-8EB3-93BE859014D0}" destId="{59ED7F77-D833-754E-94E0-A7867E1A015D}" srcOrd="6" destOrd="0" presId="urn:microsoft.com/office/officeart/2005/8/layout/list1"/>
    <dgm:cxn modelId="{300167D3-F371-614A-AF1D-DC80017A34E9}" type="presParOf" srcId="{0FE2CA4D-FBFD-B94A-8EB3-93BE859014D0}" destId="{A2A32CCB-2B25-4640-A5A5-4CC6B935366D}" srcOrd="7" destOrd="0" presId="urn:microsoft.com/office/officeart/2005/8/layout/list1"/>
    <dgm:cxn modelId="{98D754A5-5AC1-DB49-94BC-84EC2FD1958E}" type="presParOf" srcId="{0FE2CA4D-FBFD-B94A-8EB3-93BE859014D0}" destId="{8D8BB6D8-3771-CC44-A551-DBB02BD392F9}" srcOrd="8" destOrd="0" presId="urn:microsoft.com/office/officeart/2005/8/layout/list1"/>
    <dgm:cxn modelId="{A94864E8-AB30-CF45-AD80-81059A2AEC78}" type="presParOf" srcId="{8D8BB6D8-3771-CC44-A551-DBB02BD392F9}" destId="{6B085AC7-06BF-BB4B-8686-E22BDA6F3C44}" srcOrd="0" destOrd="0" presId="urn:microsoft.com/office/officeart/2005/8/layout/list1"/>
    <dgm:cxn modelId="{4FBB962C-2FC8-A348-815C-66A578725BBD}" type="presParOf" srcId="{8D8BB6D8-3771-CC44-A551-DBB02BD392F9}" destId="{558FABC4-0C44-9D48-984E-17CD535CBCD7}" srcOrd="1" destOrd="0" presId="urn:microsoft.com/office/officeart/2005/8/layout/list1"/>
    <dgm:cxn modelId="{AC1F27EA-77F8-4949-8FAB-D082216E0D24}" type="presParOf" srcId="{0FE2CA4D-FBFD-B94A-8EB3-93BE859014D0}" destId="{4344CF4A-E519-D844-87E2-C98B5878D2E6}" srcOrd="9" destOrd="0" presId="urn:microsoft.com/office/officeart/2005/8/layout/list1"/>
    <dgm:cxn modelId="{6F06351E-9400-CB4A-9D17-192B6A45A1C9}" type="presParOf" srcId="{0FE2CA4D-FBFD-B94A-8EB3-93BE859014D0}" destId="{12749938-BFA3-5746-B810-505B089E879A}" srcOrd="10" destOrd="0" presId="urn:microsoft.com/office/officeart/2005/8/layout/list1"/>
    <dgm:cxn modelId="{1813A9C7-9F4F-EA4F-9694-356681893F34}" type="presParOf" srcId="{0FE2CA4D-FBFD-B94A-8EB3-93BE859014D0}" destId="{69C67B78-7D94-7D48-8896-F104FBF0456F}" srcOrd="11" destOrd="0" presId="urn:microsoft.com/office/officeart/2005/8/layout/list1"/>
    <dgm:cxn modelId="{7674E585-5D4B-6B46-A0AB-8D377397A752}" type="presParOf" srcId="{0FE2CA4D-FBFD-B94A-8EB3-93BE859014D0}" destId="{00634E9F-21A5-A94A-8AE1-5660EEED7480}" srcOrd="12" destOrd="0" presId="urn:microsoft.com/office/officeart/2005/8/layout/list1"/>
    <dgm:cxn modelId="{192AE0FA-FA7E-FB41-A598-089EEFA2A4E8}" type="presParOf" srcId="{00634E9F-21A5-A94A-8AE1-5660EEED7480}" destId="{6B7F79FE-49E8-D040-B7BE-4429872E8A55}" srcOrd="0" destOrd="0" presId="urn:microsoft.com/office/officeart/2005/8/layout/list1"/>
    <dgm:cxn modelId="{2B246D0B-6679-824B-BAB4-C6C51716AAD7}" type="presParOf" srcId="{00634E9F-21A5-A94A-8AE1-5660EEED7480}" destId="{491C0A8B-39E9-4B4C-B5ED-72167959589C}" srcOrd="1" destOrd="0" presId="urn:microsoft.com/office/officeart/2005/8/layout/list1"/>
    <dgm:cxn modelId="{1A0E3A82-EF27-8441-918E-D39E18E1A299}" type="presParOf" srcId="{0FE2CA4D-FBFD-B94A-8EB3-93BE859014D0}" destId="{0D40261A-3A44-E547-9E47-0C5D29F0F474}" srcOrd="13" destOrd="0" presId="urn:microsoft.com/office/officeart/2005/8/layout/list1"/>
    <dgm:cxn modelId="{B65F249D-A9B5-A940-8FC4-46D8E4B9E623}" type="presParOf" srcId="{0FE2CA4D-FBFD-B94A-8EB3-93BE859014D0}" destId="{05C67F1E-F77C-5A4E-9790-179215EC574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5E54604-D92B-8D49-9F07-16C67F71648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FD8CF4C0-16CD-5746-950F-3CB5553D028B}">
      <dgm:prSet phldrT="[文本]"/>
      <dgm:spPr/>
      <dgm:t>
        <a:bodyPr/>
        <a:lstStyle/>
        <a:p>
          <a:r>
            <a:rPr lang="zh-CN" altLang="en-US" dirty="0"/>
            <a:t>一、房屋租赁</a:t>
          </a:r>
        </a:p>
      </dgm:t>
    </dgm:pt>
    <dgm:pt modelId="{D10DC2EC-2AE1-5249-A7FB-515FE1A651BB}" type="parTrans" cxnId="{4B725E8A-084F-8648-8750-455B8501A585}">
      <dgm:prSet/>
      <dgm:spPr/>
      <dgm:t>
        <a:bodyPr/>
        <a:lstStyle/>
        <a:p>
          <a:endParaRPr lang="zh-CN" altLang="en-US"/>
        </a:p>
      </dgm:t>
    </dgm:pt>
    <dgm:pt modelId="{92287F58-F7A8-2047-A119-D2B9C6B15CD1}" type="sibTrans" cxnId="{4B725E8A-084F-8648-8750-455B8501A585}">
      <dgm:prSet/>
      <dgm:spPr/>
      <dgm:t>
        <a:bodyPr/>
        <a:lstStyle/>
        <a:p>
          <a:endParaRPr lang="zh-CN" altLang="en-US"/>
        </a:p>
      </dgm:t>
    </dgm:pt>
    <dgm:pt modelId="{A95DAB68-54D3-BB4C-9A54-CA27821463DF}">
      <dgm:prSet phldrT="[文本]"/>
      <dgm:spPr/>
      <dgm:t>
        <a:bodyPr/>
        <a:lstStyle/>
        <a:p>
          <a:r>
            <a:rPr lang="zh-CN" altLang="en-US" dirty="0"/>
            <a:t>二、土地租赁</a:t>
          </a:r>
        </a:p>
      </dgm:t>
    </dgm:pt>
    <dgm:pt modelId="{C59C372E-4970-0240-A351-339082AB3DA9}" type="parTrans" cxnId="{6FC2F8AB-3A25-5C44-B06E-0DBE44CFFD4C}">
      <dgm:prSet/>
      <dgm:spPr/>
      <dgm:t>
        <a:bodyPr/>
        <a:lstStyle/>
        <a:p>
          <a:endParaRPr lang="zh-CN" altLang="en-US"/>
        </a:p>
      </dgm:t>
    </dgm:pt>
    <dgm:pt modelId="{33AB687C-5BBC-5A48-BCBC-EA0D308F7AAA}" type="sibTrans" cxnId="{6FC2F8AB-3A25-5C44-B06E-0DBE44CFFD4C}">
      <dgm:prSet/>
      <dgm:spPr/>
      <dgm:t>
        <a:bodyPr/>
        <a:lstStyle/>
        <a:p>
          <a:endParaRPr lang="zh-CN" altLang="en-US"/>
        </a:p>
      </dgm:t>
    </dgm:pt>
    <dgm:pt modelId="{F1DBD73C-719B-5F41-8379-43EFE7FE831A}">
      <dgm:prSet phldrT="[文本]"/>
      <dgm:spPr/>
      <dgm:t>
        <a:bodyPr/>
        <a:lstStyle/>
        <a:p>
          <a:r>
            <a:rPr lang="zh-CN" altLang="en-US" dirty="0"/>
            <a:t>三、土地使用权出租</a:t>
          </a:r>
        </a:p>
      </dgm:t>
    </dgm:pt>
    <dgm:pt modelId="{F6E128E2-EF3E-0E41-AD77-F8D3AC8A65B8}" type="parTrans" cxnId="{F8680966-CA79-2344-83BB-6D9AA738EC72}">
      <dgm:prSet/>
      <dgm:spPr/>
      <dgm:t>
        <a:bodyPr/>
        <a:lstStyle/>
        <a:p>
          <a:endParaRPr lang="zh-CN" altLang="en-US"/>
        </a:p>
      </dgm:t>
    </dgm:pt>
    <dgm:pt modelId="{6E483014-F7A6-CE44-ACAF-B9B91592D181}" type="sibTrans" cxnId="{F8680966-CA79-2344-83BB-6D9AA738EC72}">
      <dgm:prSet/>
      <dgm:spPr/>
      <dgm:t>
        <a:bodyPr/>
        <a:lstStyle/>
        <a:p>
          <a:endParaRPr lang="zh-CN" altLang="en-US"/>
        </a:p>
      </dgm:t>
    </dgm:pt>
    <dgm:pt modelId="{B6154D66-B953-EE47-9009-E11DB63BFECA}">
      <dgm:prSet/>
      <dgm:spPr/>
      <dgm:t>
        <a:bodyPr/>
        <a:lstStyle/>
        <a:p>
          <a:r>
            <a:rPr lang="zh-CN" altLang="en-US" dirty="0"/>
            <a:t>四、租金调整</a:t>
          </a:r>
        </a:p>
      </dgm:t>
    </dgm:pt>
    <dgm:pt modelId="{F145B37B-97E1-EE40-AB77-AC0953417BB5}" type="parTrans" cxnId="{2FB7EAFC-C01F-DC41-95DC-ECC6F5303BE6}">
      <dgm:prSet/>
      <dgm:spPr/>
      <dgm:t>
        <a:bodyPr/>
        <a:lstStyle/>
        <a:p>
          <a:endParaRPr lang="zh-CN" altLang="en-US"/>
        </a:p>
      </dgm:t>
    </dgm:pt>
    <dgm:pt modelId="{7553E990-5BCF-154D-8629-446C6B8231DB}" type="sibTrans" cxnId="{2FB7EAFC-C01F-DC41-95DC-ECC6F5303BE6}">
      <dgm:prSet/>
      <dgm:spPr/>
      <dgm:t>
        <a:bodyPr/>
        <a:lstStyle/>
        <a:p>
          <a:endParaRPr lang="zh-CN" altLang="en-US"/>
        </a:p>
      </dgm:t>
    </dgm:pt>
    <dgm:pt modelId="{D5B315D2-C607-244F-AB0D-BE257989A03B}">
      <dgm:prSet/>
      <dgm:spPr/>
      <dgm:t>
        <a:bodyPr/>
        <a:lstStyle/>
        <a:p>
          <a:r>
            <a:rPr lang="zh-CN" altLang="en-US" dirty="0"/>
            <a:t>五、公租房、保障性租赁性住房及享受国家优惠政策住房租金确定</a:t>
          </a:r>
        </a:p>
      </dgm:t>
    </dgm:pt>
    <dgm:pt modelId="{576DDD94-EFF1-FC46-A2B6-F87C6620EB3D}" type="parTrans" cxnId="{B3438A4D-A0D6-764E-AE49-C568883E8397}">
      <dgm:prSet/>
      <dgm:spPr/>
      <dgm:t>
        <a:bodyPr/>
        <a:lstStyle/>
        <a:p>
          <a:endParaRPr lang="zh-CN" altLang="en-US"/>
        </a:p>
      </dgm:t>
    </dgm:pt>
    <dgm:pt modelId="{D4BF2695-8757-5745-AB26-DA9D95B903AC}" type="sibTrans" cxnId="{B3438A4D-A0D6-764E-AE49-C568883E8397}">
      <dgm:prSet/>
      <dgm:spPr/>
      <dgm:t>
        <a:bodyPr/>
        <a:lstStyle/>
        <a:p>
          <a:endParaRPr lang="zh-CN" altLang="en-US"/>
        </a:p>
      </dgm:t>
    </dgm:pt>
    <dgm:pt modelId="{CE9D7C24-9603-7845-B3C2-B49899338203}" type="pres">
      <dgm:prSet presAssocID="{C5E54604-D92B-8D49-9F07-16C67F71648A}" presName="vert0" presStyleCnt="0">
        <dgm:presLayoutVars>
          <dgm:dir/>
          <dgm:animOne val="branch"/>
          <dgm:animLvl val="lvl"/>
        </dgm:presLayoutVars>
      </dgm:prSet>
      <dgm:spPr/>
    </dgm:pt>
    <dgm:pt modelId="{B4B0F317-6B17-934D-ACAF-7D28A31BBEFA}" type="pres">
      <dgm:prSet presAssocID="{FD8CF4C0-16CD-5746-950F-3CB5553D028B}" presName="thickLine" presStyleLbl="alignNode1" presStyleIdx="0" presStyleCnt="5"/>
      <dgm:spPr/>
    </dgm:pt>
    <dgm:pt modelId="{61A5B7E4-CFA3-EC4E-9DAB-5CBC13C7D394}" type="pres">
      <dgm:prSet presAssocID="{FD8CF4C0-16CD-5746-950F-3CB5553D028B}" presName="horz1" presStyleCnt="0"/>
      <dgm:spPr/>
    </dgm:pt>
    <dgm:pt modelId="{DC264788-F53B-0048-8751-694D9A08940B}" type="pres">
      <dgm:prSet presAssocID="{FD8CF4C0-16CD-5746-950F-3CB5553D028B}" presName="tx1" presStyleLbl="revTx" presStyleIdx="0" presStyleCnt="5"/>
      <dgm:spPr/>
    </dgm:pt>
    <dgm:pt modelId="{C6EDAE86-3F4E-8E45-91E5-2E2B1E275683}" type="pres">
      <dgm:prSet presAssocID="{FD8CF4C0-16CD-5746-950F-3CB5553D028B}" presName="vert1" presStyleCnt="0"/>
      <dgm:spPr/>
    </dgm:pt>
    <dgm:pt modelId="{C459358F-2C79-C04F-819E-F5EC79672260}" type="pres">
      <dgm:prSet presAssocID="{A95DAB68-54D3-BB4C-9A54-CA27821463DF}" presName="thickLine" presStyleLbl="alignNode1" presStyleIdx="1" presStyleCnt="5"/>
      <dgm:spPr/>
    </dgm:pt>
    <dgm:pt modelId="{E3E65658-CCDA-DC41-8117-8894BF2E8848}" type="pres">
      <dgm:prSet presAssocID="{A95DAB68-54D3-BB4C-9A54-CA27821463DF}" presName="horz1" presStyleCnt="0"/>
      <dgm:spPr/>
    </dgm:pt>
    <dgm:pt modelId="{D78D771F-EFB3-BE4D-B8D9-14FB7F83FC07}" type="pres">
      <dgm:prSet presAssocID="{A95DAB68-54D3-BB4C-9A54-CA27821463DF}" presName="tx1" presStyleLbl="revTx" presStyleIdx="1" presStyleCnt="5"/>
      <dgm:spPr/>
    </dgm:pt>
    <dgm:pt modelId="{69F8606A-40F1-AE48-9F8C-4ADE61FEB7C7}" type="pres">
      <dgm:prSet presAssocID="{A95DAB68-54D3-BB4C-9A54-CA27821463DF}" presName="vert1" presStyleCnt="0"/>
      <dgm:spPr/>
    </dgm:pt>
    <dgm:pt modelId="{FD278483-AD9C-C646-A492-BDD0C89C3BF1}" type="pres">
      <dgm:prSet presAssocID="{F1DBD73C-719B-5F41-8379-43EFE7FE831A}" presName="thickLine" presStyleLbl="alignNode1" presStyleIdx="2" presStyleCnt="5"/>
      <dgm:spPr/>
    </dgm:pt>
    <dgm:pt modelId="{D852990B-74C9-2245-94A7-EF3BF248AAF2}" type="pres">
      <dgm:prSet presAssocID="{F1DBD73C-719B-5F41-8379-43EFE7FE831A}" presName="horz1" presStyleCnt="0"/>
      <dgm:spPr/>
    </dgm:pt>
    <dgm:pt modelId="{A2C72D45-930E-7543-B12A-2A3C6DD38F57}" type="pres">
      <dgm:prSet presAssocID="{F1DBD73C-719B-5F41-8379-43EFE7FE831A}" presName="tx1" presStyleLbl="revTx" presStyleIdx="2" presStyleCnt="5"/>
      <dgm:spPr/>
    </dgm:pt>
    <dgm:pt modelId="{C54C018A-F22E-1145-8DD4-A489463E0DF8}" type="pres">
      <dgm:prSet presAssocID="{F1DBD73C-719B-5F41-8379-43EFE7FE831A}" presName="vert1" presStyleCnt="0"/>
      <dgm:spPr/>
    </dgm:pt>
    <dgm:pt modelId="{E7A3950F-48F7-B842-AD09-F8BF0CB00D6C}" type="pres">
      <dgm:prSet presAssocID="{B6154D66-B953-EE47-9009-E11DB63BFECA}" presName="thickLine" presStyleLbl="alignNode1" presStyleIdx="3" presStyleCnt="5"/>
      <dgm:spPr/>
    </dgm:pt>
    <dgm:pt modelId="{96D8CED9-C44F-7346-B98B-E793E32EF3AC}" type="pres">
      <dgm:prSet presAssocID="{B6154D66-B953-EE47-9009-E11DB63BFECA}" presName="horz1" presStyleCnt="0"/>
      <dgm:spPr/>
    </dgm:pt>
    <dgm:pt modelId="{EBF0AB78-B018-9547-82C9-AFD44D25F3FB}" type="pres">
      <dgm:prSet presAssocID="{B6154D66-B953-EE47-9009-E11DB63BFECA}" presName="tx1" presStyleLbl="revTx" presStyleIdx="3" presStyleCnt="5"/>
      <dgm:spPr/>
    </dgm:pt>
    <dgm:pt modelId="{E81DA5C8-E46F-C943-B90E-DC8900AFFD28}" type="pres">
      <dgm:prSet presAssocID="{B6154D66-B953-EE47-9009-E11DB63BFECA}" presName="vert1" presStyleCnt="0"/>
      <dgm:spPr/>
    </dgm:pt>
    <dgm:pt modelId="{F702229F-B82B-2140-9163-B42B4F8B4485}" type="pres">
      <dgm:prSet presAssocID="{D5B315D2-C607-244F-AB0D-BE257989A03B}" presName="thickLine" presStyleLbl="alignNode1" presStyleIdx="4" presStyleCnt="5"/>
      <dgm:spPr/>
    </dgm:pt>
    <dgm:pt modelId="{9151038A-0BB7-BA4E-A309-8BF58EE74035}" type="pres">
      <dgm:prSet presAssocID="{D5B315D2-C607-244F-AB0D-BE257989A03B}" presName="horz1" presStyleCnt="0"/>
      <dgm:spPr/>
    </dgm:pt>
    <dgm:pt modelId="{A49D2A34-A653-EC40-B1DC-79D62D05681B}" type="pres">
      <dgm:prSet presAssocID="{D5B315D2-C607-244F-AB0D-BE257989A03B}" presName="tx1" presStyleLbl="revTx" presStyleIdx="4" presStyleCnt="5"/>
      <dgm:spPr/>
    </dgm:pt>
    <dgm:pt modelId="{CF94664E-8D72-B745-AA53-1FF29BE60A1C}" type="pres">
      <dgm:prSet presAssocID="{D5B315D2-C607-244F-AB0D-BE257989A03B}" presName="vert1" presStyleCnt="0"/>
      <dgm:spPr/>
    </dgm:pt>
  </dgm:ptLst>
  <dgm:cxnLst>
    <dgm:cxn modelId="{043C6801-A2E6-DA45-AB36-B08A68723D94}" type="presOf" srcId="{D5B315D2-C607-244F-AB0D-BE257989A03B}" destId="{A49D2A34-A653-EC40-B1DC-79D62D05681B}" srcOrd="0" destOrd="0" presId="urn:microsoft.com/office/officeart/2008/layout/LinedList"/>
    <dgm:cxn modelId="{B3438A4D-A0D6-764E-AE49-C568883E8397}" srcId="{C5E54604-D92B-8D49-9F07-16C67F71648A}" destId="{D5B315D2-C607-244F-AB0D-BE257989A03B}" srcOrd="4" destOrd="0" parTransId="{576DDD94-EFF1-FC46-A2B6-F87C6620EB3D}" sibTransId="{D4BF2695-8757-5745-AB26-DA9D95B903AC}"/>
    <dgm:cxn modelId="{F8680966-CA79-2344-83BB-6D9AA738EC72}" srcId="{C5E54604-D92B-8D49-9F07-16C67F71648A}" destId="{F1DBD73C-719B-5F41-8379-43EFE7FE831A}" srcOrd="2" destOrd="0" parTransId="{F6E128E2-EF3E-0E41-AD77-F8D3AC8A65B8}" sibTransId="{6E483014-F7A6-CE44-ACAF-B9B91592D181}"/>
    <dgm:cxn modelId="{32FB427D-4ADC-6C41-B547-3A55FC138055}" type="presOf" srcId="{FD8CF4C0-16CD-5746-950F-3CB5553D028B}" destId="{DC264788-F53B-0048-8751-694D9A08940B}" srcOrd="0" destOrd="0" presId="urn:microsoft.com/office/officeart/2008/layout/LinedList"/>
    <dgm:cxn modelId="{4B725E8A-084F-8648-8750-455B8501A585}" srcId="{C5E54604-D92B-8D49-9F07-16C67F71648A}" destId="{FD8CF4C0-16CD-5746-950F-3CB5553D028B}" srcOrd="0" destOrd="0" parTransId="{D10DC2EC-2AE1-5249-A7FB-515FE1A651BB}" sibTransId="{92287F58-F7A8-2047-A119-D2B9C6B15CD1}"/>
    <dgm:cxn modelId="{6FC2F8AB-3A25-5C44-B06E-0DBE44CFFD4C}" srcId="{C5E54604-D92B-8D49-9F07-16C67F71648A}" destId="{A95DAB68-54D3-BB4C-9A54-CA27821463DF}" srcOrd="1" destOrd="0" parTransId="{C59C372E-4970-0240-A351-339082AB3DA9}" sibTransId="{33AB687C-5BBC-5A48-BCBC-EA0D308F7AAA}"/>
    <dgm:cxn modelId="{BC2823AC-B946-854F-9A69-C65262E6AA7D}" type="presOf" srcId="{C5E54604-D92B-8D49-9F07-16C67F71648A}" destId="{CE9D7C24-9603-7845-B3C2-B49899338203}" srcOrd="0" destOrd="0" presId="urn:microsoft.com/office/officeart/2008/layout/LinedList"/>
    <dgm:cxn modelId="{47D0B4BE-A25E-524A-B60A-3F0F3A7A87E3}" type="presOf" srcId="{F1DBD73C-719B-5F41-8379-43EFE7FE831A}" destId="{A2C72D45-930E-7543-B12A-2A3C6DD38F57}" srcOrd="0" destOrd="0" presId="urn:microsoft.com/office/officeart/2008/layout/LinedList"/>
    <dgm:cxn modelId="{5BDA63C5-A1D6-CA48-9B79-F5A9F1B5F3BB}" type="presOf" srcId="{A95DAB68-54D3-BB4C-9A54-CA27821463DF}" destId="{D78D771F-EFB3-BE4D-B8D9-14FB7F83FC07}" srcOrd="0" destOrd="0" presId="urn:microsoft.com/office/officeart/2008/layout/LinedList"/>
    <dgm:cxn modelId="{10FC1DD0-05F7-2546-B191-B879F00B6891}" type="presOf" srcId="{B6154D66-B953-EE47-9009-E11DB63BFECA}" destId="{EBF0AB78-B018-9547-82C9-AFD44D25F3FB}" srcOrd="0" destOrd="0" presId="urn:microsoft.com/office/officeart/2008/layout/LinedList"/>
    <dgm:cxn modelId="{2FB7EAFC-C01F-DC41-95DC-ECC6F5303BE6}" srcId="{C5E54604-D92B-8D49-9F07-16C67F71648A}" destId="{B6154D66-B953-EE47-9009-E11DB63BFECA}" srcOrd="3" destOrd="0" parTransId="{F145B37B-97E1-EE40-AB77-AC0953417BB5}" sibTransId="{7553E990-5BCF-154D-8629-446C6B8231DB}"/>
    <dgm:cxn modelId="{7C401D53-803D-CD48-A053-E26A89EF7F0D}" type="presParOf" srcId="{CE9D7C24-9603-7845-B3C2-B49899338203}" destId="{B4B0F317-6B17-934D-ACAF-7D28A31BBEFA}" srcOrd="0" destOrd="0" presId="urn:microsoft.com/office/officeart/2008/layout/LinedList"/>
    <dgm:cxn modelId="{C084DF59-95D4-3144-AC1E-ED03DDA39DDD}" type="presParOf" srcId="{CE9D7C24-9603-7845-B3C2-B49899338203}" destId="{61A5B7E4-CFA3-EC4E-9DAB-5CBC13C7D394}" srcOrd="1" destOrd="0" presId="urn:microsoft.com/office/officeart/2008/layout/LinedList"/>
    <dgm:cxn modelId="{B05B4B48-00D7-2A40-8AD7-DDBE5BEEFD0B}" type="presParOf" srcId="{61A5B7E4-CFA3-EC4E-9DAB-5CBC13C7D394}" destId="{DC264788-F53B-0048-8751-694D9A08940B}" srcOrd="0" destOrd="0" presId="urn:microsoft.com/office/officeart/2008/layout/LinedList"/>
    <dgm:cxn modelId="{14E4105D-6FCD-7942-90B5-20074113AE3B}" type="presParOf" srcId="{61A5B7E4-CFA3-EC4E-9DAB-5CBC13C7D394}" destId="{C6EDAE86-3F4E-8E45-91E5-2E2B1E275683}" srcOrd="1" destOrd="0" presId="urn:microsoft.com/office/officeart/2008/layout/LinedList"/>
    <dgm:cxn modelId="{05EA84B9-90AE-8542-8557-FEB32143B00C}" type="presParOf" srcId="{CE9D7C24-9603-7845-B3C2-B49899338203}" destId="{C459358F-2C79-C04F-819E-F5EC79672260}" srcOrd="2" destOrd="0" presId="urn:microsoft.com/office/officeart/2008/layout/LinedList"/>
    <dgm:cxn modelId="{C895CC31-4CCB-6041-8085-AE2FE9934222}" type="presParOf" srcId="{CE9D7C24-9603-7845-B3C2-B49899338203}" destId="{E3E65658-CCDA-DC41-8117-8894BF2E8848}" srcOrd="3" destOrd="0" presId="urn:microsoft.com/office/officeart/2008/layout/LinedList"/>
    <dgm:cxn modelId="{9B28E78F-5E6A-B345-9516-2DE5E0A8AA96}" type="presParOf" srcId="{E3E65658-CCDA-DC41-8117-8894BF2E8848}" destId="{D78D771F-EFB3-BE4D-B8D9-14FB7F83FC07}" srcOrd="0" destOrd="0" presId="urn:microsoft.com/office/officeart/2008/layout/LinedList"/>
    <dgm:cxn modelId="{8DF95287-90C3-E946-837C-5DA3D92668F9}" type="presParOf" srcId="{E3E65658-CCDA-DC41-8117-8894BF2E8848}" destId="{69F8606A-40F1-AE48-9F8C-4ADE61FEB7C7}" srcOrd="1" destOrd="0" presId="urn:microsoft.com/office/officeart/2008/layout/LinedList"/>
    <dgm:cxn modelId="{9EDB1038-F508-114D-9155-84722F34AB7C}" type="presParOf" srcId="{CE9D7C24-9603-7845-B3C2-B49899338203}" destId="{FD278483-AD9C-C646-A492-BDD0C89C3BF1}" srcOrd="4" destOrd="0" presId="urn:microsoft.com/office/officeart/2008/layout/LinedList"/>
    <dgm:cxn modelId="{9AAB6EFA-70CE-E140-AA8C-EBBF442863FF}" type="presParOf" srcId="{CE9D7C24-9603-7845-B3C2-B49899338203}" destId="{D852990B-74C9-2245-94A7-EF3BF248AAF2}" srcOrd="5" destOrd="0" presId="urn:microsoft.com/office/officeart/2008/layout/LinedList"/>
    <dgm:cxn modelId="{183178AA-6B29-9A4A-9725-B45D38A8AB13}" type="presParOf" srcId="{D852990B-74C9-2245-94A7-EF3BF248AAF2}" destId="{A2C72D45-930E-7543-B12A-2A3C6DD38F57}" srcOrd="0" destOrd="0" presId="urn:microsoft.com/office/officeart/2008/layout/LinedList"/>
    <dgm:cxn modelId="{A5EA0A31-4C02-FE4C-9816-B7DBF7F188EE}" type="presParOf" srcId="{D852990B-74C9-2245-94A7-EF3BF248AAF2}" destId="{C54C018A-F22E-1145-8DD4-A489463E0DF8}" srcOrd="1" destOrd="0" presId="urn:microsoft.com/office/officeart/2008/layout/LinedList"/>
    <dgm:cxn modelId="{E167CAE8-05BE-4741-98C8-56F58B6C77CC}" type="presParOf" srcId="{CE9D7C24-9603-7845-B3C2-B49899338203}" destId="{E7A3950F-48F7-B842-AD09-F8BF0CB00D6C}" srcOrd="6" destOrd="0" presId="urn:microsoft.com/office/officeart/2008/layout/LinedList"/>
    <dgm:cxn modelId="{DE0B68A7-BCE1-8345-ABF5-92B37CFE222C}" type="presParOf" srcId="{CE9D7C24-9603-7845-B3C2-B49899338203}" destId="{96D8CED9-C44F-7346-B98B-E793E32EF3AC}" srcOrd="7" destOrd="0" presId="urn:microsoft.com/office/officeart/2008/layout/LinedList"/>
    <dgm:cxn modelId="{D4CF9A5B-CC17-5B44-8991-512EC1F9A86E}" type="presParOf" srcId="{96D8CED9-C44F-7346-B98B-E793E32EF3AC}" destId="{EBF0AB78-B018-9547-82C9-AFD44D25F3FB}" srcOrd="0" destOrd="0" presId="urn:microsoft.com/office/officeart/2008/layout/LinedList"/>
    <dgm:cxn modelId="{C76D7445-85F9-BA42-9388-F749D84A6AD7}" type="presParOf" srcId="{96D8CED9-C44F-7346-B98B-E793E32EF3AC}" destId="{E81DA5C8-E46F-C943-B90E-DC8900AFFD28}" srcOrd="1" destOrd="0" presId="urn:microsoft.com/office/officeart/2008/layout/LinedList"/>
    <dgm:cxn modelId="{B3ACFC3E-B471-2446-A4A8-6308CC11E8CA}" type="presParOf" srcId="{CE9D7C24-9603-7845-B3C2-B49899338203}" destId="{F702229F-B82B-2140-9163-B42B4F8B4485}" srcOrd="8" destOrd="0" presId="urn:microsoft.com/office/officeart/2008/layout/LinedList"/>
    <dgm:cxn modelId="{73CE8C75-7F0F-E547-8BD1-B7C1191D9C08}" type="presParOf" srcId="{CE9D7C24-9603-7845-B3C2-B49899338203}" destId="{9151038A-0BB7-BA4E-A309-8BF58EE74035}" srcOrd="9" destOrd="0" presId="urn:microsoft.com/office/officeart/2008/layout/LinedList"/>
    <dgm:cxn modelId="{24DB8D44-DA8A-1445-B797-DE2EE35F7A7B}" type="presParOf" srcId="{9151038A-0BB7-BA4E-A309-8BF58EE74035}" destId="{A49D2A34-A653-EC40-B1DC-79D62D05681B}" srcOrd="0" destOrd="0" presId="urn:microsoft.com/office/officeart/2008/layout/LinedList"/>
    <dgm:cxn modelId="{5E9855AB-449E-CA48-9181-55D8EA1CBC32}" type="presParOf" srcId="{9151038A-0BB7-BA4E-A309-8BF58EE74035}" destId="{CF94664E-8D72-B745-AA53-1FF29BE60A1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03CCF2-5646-1449-865A-28EFCEB91318}"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zh-CN" altLang="en-US"/>
        </a:p>
      </dgm:t>
    </dgm:pt>
    <dgm:pt modelId="{CF5BBD7E-F4CA-8C41-B6A8-10051211989A}">
      <dgm:prSet phldrT="[文本]"/>
      <dgm:spPr/>
      <dgm:t>
        <a:bodyPr/>
        <a:lstStyle/>
        <a:p>
          <a:r>
            <a:rPr lang="zh-CN" altLang="en-US" dirty="0"/>
            <a:t>一、房地产估价的含义</a:t>
          </a:r>
        </a:p>
      </dgm:t>
    </dgm:pt>
    <dgm:pt modelId="{FE3F6A1E-33C1-C64C-AD2E-A3BAD72C760B}" type="parTrans" cxnId="{21247B0C-6861-B84B-B3B4-6147A7B6F377}">
      <dgm:prSet/>
      <dgm:spPr/>
      <dgm:t>
        <a:bodyPr/>
        <a:lstStyle/>
        <a:p>
          <a:endParaRPr lang="zh-CN" altLang="en-US"/>
        </a:p>
      </dgm:t>
    </dgm:pt>
    <dgm:pt modelId="{594B741E-EC98-B24E-B876-E6C5EE1FA1CD}" type="sibTrans" cxnId="{21247B0C-6861-B84B-B3B4-6147A7B6F377}">
      <dgm:prSet/>
      <dgm:spPr/>
      <dgm:t>
        <a:bodyPr/>
        <a:lstStyle/>
        <a:p>
          <a:endParaRPr lang="zh-CN" altLang="en-US"/>
        </a:p>
      </dgm:t>
    </dgm:pt>
    <dgm:pt modelId="{41074CAA-F3E6-DC40-B186-5A850022FFC3}">
      <dgm:prSet phldrT="[文本]"/>
      <dgm:spPr/>
      <dgm:t>
        <a:bodyPr/>
        <a:lstStyle/>
        <a:p>
          <a:r>
            <a:rPr lang="zh-CN" altLang="en-US" dirty="0"/>
            <a:t>二、房地产估价的要素</a:t>
          </a:r>
        </a:p>
      </dgm:t>
    </dgm:pt>
    <dgm:pt modelId="{588979A8-B5AE-294D-AC6B-A24E9FA9338C}" type="parTrans" cxnId="{CEEE76C4-8A2E-8641-A4CD-5515157B0FD8}">
      <dgm:prSet/>
      <dgm:spPr/>
      <dgm:t>
        <a:bodyPr/>
        <a:lstStyle/>
        <a:p>
          <a:endParaRPr lang="zh-CN" altLang="en-US"/>
        </a:p>
      </dgm:t>
    </dgm:pt>
    <dgm:pt modelId="{11DD03E6-98D2-7B42-A688-6D307F281946}" type="sibTrans" cxnId="{CEEE76C4-8A2E-8641-A4CD-5515157B0FD8}">
      <dgm:prSet/>
      <dgm:spPr/>
      <dgm:t>
        <a:bodyPr/>
        <a:lstStyle/>
        <a:p>
          <a:endParaRPr lang="zh-CN" altLang="en-US"/>
        </a:p>
      </dgm:t>
    </dgm:pt>
    <dgm:pt modelId="{1375420D-5B4A-7043-9CF1-38EB72FFE08E}">
      <dgm:prSet phldrT="[文本]"/>
      <dgm:spPr/>
      <dgm:t>
        <a:bodyPr/>
        <a:lstStyle/>
        <a:p>
          <a:r>
            <a:rPr lang="zh-CN" altLang="en-US" dirty="0"/>
            <a:t>三、房地产估价的必要性</a:t>
          </a:r>
        </a:p>
      </dgm:t>
    </dgm:pt>
    <dgm:pt modelId="{9DC589D4-9BCF-7A4C-8CB6-914651FF20EF}" type="parTrans" cxnId="{C5F39BAC-80F9-C044-A5C0-9450DA714AFC}">
      <dgm:prSet/>
      <dgm:spPr/>
      <dgm:t>
        <a:bodyPr/>
        <a:lstStyle/>
        <a:p>
          <a:endParaRPr lang="zh-CN" altLang="en-US"/>
        </a:p>
      </dgm:t>
    </dgm:pt>
    <dgm:pt modelId="{DAEC4EC6-1629-2945-9F01-A7CE747DFF56}" type="sibTrans" cxnId="{C5F39BAC-80F9-C044-A5C0-9450DA714AFC}">
      <dgm:prSet/>
      <dgm:spPr/>
      <dgm:t>
        <a:bodyPr/>
        <a:lstStyle/>
        <a:p>
          <a:endParaRPr lang="zh-CN" altLang="en-US"/>
        </a:p>
      </dgm:t>
    </dgm:pt>
    <dgm:pt modelId="{12485D39-37F8-BC4F-BDC0-A4122D50E53D}" type="pres">
      <dgm:prSet presAssocID="{C703CCF2-5646-1449-865A-28EFCEB91318}" presName="vert0" presStyleCnt="0">
        <dgm:presLayoutVars>
          <dgm:dir/>
          <dgm:animOne val="branch"/>
          <dgm:animLvl val="lvl"/>
        </dgm:presLayoutVars>
      </dgm:prSet>
      <dgm:spPr/>
    </dgm:pt>
    <dgm:pt modelId="{B0F48103-4601-1349-A71A-B6875A8919DF}" type="pres">
      <dgm:prSet presAssocID="{CF5BBD7E-F4CA-8C41-B6A8-10051211989A}" presName="thickLine" presStyleLbl="alignNode1" presStyleIdx="0" presStyleCnt="3"/>
      <dgm:spPr/>
    </dgm:pt>
    <dgm:pt modelId="{CA135C8D-071B-D045-B25F-B88312677CA6}" type="pres">
      <dgm:prSet presAssocID="{CF5BBD7E-F4CA-8C41-B6A8-10051211989A}" presName="horz1" presStyleCnt="0"/>
      <dgm:spPr/>
    </dgm:pt>
    <dgm:pt modelId="{F54188CB-78D8-0844-B488-88B0E6400AE1}" type="pres">
      <dgm:prSet presAssocID="{CF5BBD7E-F4CA-8C41-B6A8-10051211989A}" presName="tx1" presStyleLbl="revTx" presStyleIdx="0" presStyleCnt="3"/>
      <dgm:spPr/>
    </dgm:pt>
    <dgm:pt modelId="{56FA6293-0FBF-FF41-BB53-10F7E56925EA}" type="pres">
      <dgm:prSet presAssocID="{CF5BBD7E-F4CA-8C41-B6A8-10051211989A}" presName="vert1" presStyleCnt="0"/>
      <dgm:spPr/>
    </dgm:pt>
    <dgm:pt modelId="{EDBBF3B4-2FCD-8448-BAFF-BFE69C144B10}" type="pres">
      <dgm:prSet presAssocID="{41074CAA-F3E6-DC40-B186-5A850022FFC3}" presName="thickLine" presStyleLbl="alignNode1" presStyleIdx="1" presStyleCnt="3"/>
      <dgm:spPr/>
    </dgm:pt>
    <dgm:pt modelId="{6675218B-CDA1-4B40-8479-3E7BC957102F}" type="pres">
      <dgm:prSet presAssocID="{41074CAA-F3E6-DC40-B186-5A850022FFC3}" presName="horz1" presStyleCnt="0"/>
      <dgm:spPr/>
    </dgm:pt>
    <dgm:pt modelId="{35E80E8F-0CD9-5142-A03B-19C9F193EBEC}" type="pres">
      <dgm:prSet presAssocID="{41074CAA-F3E6-DC40-B186-5A850022FFC3}" presName="tx1" presStyleLbl="revTx" presStyleIdx="1" presStyleCnt="3"/>
      <dgm:spPr/>
    </dgm:pt>
    <dgm:pt modelId="{6896104E-A923-AB4D-BB63-DD47DEC9CE9E}" type="pres">
      <dgm:prSet presAssocID="{41074CAA-F3E6-DC40-B186-5A850022FFC3}" presName="vert1" presStyleCnt="0"/>
      <dgm:spPr/>
    </dgm:pt>
    <dgm:pt modelId="{12B8CC2F-BEAC-444C-B48E-67865F8F4A40}" type="pres">
      <dgm:prSet presAssocID="{1375420D-5B4A-7043-9CF1-38EB72FFE08E}" presName="thickLine" presStyleLbl="alignNode1" presStyleIdx="2" presStyleCnt="3"/>
      <dgm:spPr/>
    </dgm:pt>
    <dgm:pt modelId="{ED75B4E1-D500-A64D-98B5-3253D8C87545}" type="pres">
      <dgm:prSet presAssocID="{1375420D-5B4A-7043-9CF1-38EB72FFE08E}" presName="horz1" presStyleCnt="0"/>
      <dgm:spPr/>
    </dgm:pt>
    <dgm:pt modelId="{B15C1F7B-C111-2243-B6EA-CBA6993F502A}" type="pres">
      <dgm:prSet presAssocID="{1375420D-5B4A-7043-9CF1-38EB72FFE08E}" presName="tx1" presStyleLbl="revTx" presStyleIdx="2" presStyleCnt="3"/>
      <dgm:spPr/>
    </dgm:pt>
    <dgm:pt modelId="{850640B2-DAD9-F846-9486-8E7A43B7A9D6}" type="pres">
      <dgm:prSet presAssocID="{1375420D-5B4A-7043-9CF1-38EB72FFE08E}" presName="vert1" presStyleCnt="0"/>
      <dgm:spPr/>
    </dgm:pt>
  </dgm:ptLst>
  <dgm:cxnLst>
    <dgm:cxn modelId="{0E7E7006-633B-D347-A4D9-89CA3874CE1D}" type="presOf" srcId="{1375420D-5B4A-7043-9CF1-38EB72FFE08E}" destId="{B15C1F7B-C111-2243-B6EA-CBA6993F502A}" srcOrd="0" destOrd="0" presId="urn:microsoft.com/office/officeart/2008/layout/LinedList"/>
    <dgm:cxn modelId="{21247B0C-6861-B84B-B3B4-6147A7B6F377}" srcId="{C703CCF2-5646-1449-865A-28EFCEB91318}" destId="{CF5BBD7E-F4CA-8C41-B6A8-10051211989A}" srcOrd="0" destOrd="0" parTransId="{FE3F6A1E-33C1-C64C-AD2E-A3BAD72C760B}" sibTransId="{594B741E-EC98-B24E-B876-E6C5EE1FA1CD}"/>
    <dgm:cxn modelId="{57E31161-0263-7B4C-9A1F-981AAE67EAA5}" type="presOf" srcId="{41074CAA-F3E6-DC40-B186-5A850022FFC3}" destId="{35E80E8F-0CD9-5142-A03B-19C9F193EBEC}" srcOrd="0" destOrd="0" presId="urn:microsoft.com/office/officeart/2008/layout/LinedList"/>
    <dgm:cxn modelId="{A96711A0-B726-DF4E-ACA5-16C364C531CF}" type="presOf" srcId="{CF5BBD7E-F4CA-8C41-B6A8-10051211989A}" destId="{F54188CB-78D8-0844-B488-88B0E6400AE1}" srcOrd="0" destOrd="0" presId="urn:microsoft.com/office/officeart/2008/layout/LinedList"/>
    <dgm:cxn modelId="{C5F39BAC-80F9-C044-A5C0-9450DA714AFC}" srcId="{C703CCF2-5646-1449-865A-28EFCEB91318}" destId="{1375420D-5B4A-7043-9CF1-38EB72FFE08E}" srcOrd="2" destOrd="0" parTransId="{9DC589D4-9BCF-7A4C-8CB6-914651FF20EF}" sibTransId="{DAEC4EC6-1629-2945-9F01-A7CE747DFF56}"/>
    <dgm:cxn modelId="{CEEE76C4-8A2E-8641-A4CD-5515157B0FD8}" srcId="{C703CCF2-5646-1449-865A-28EFCEB91318}" destId="{41074CAA-F3E6-DC40-B186-5A850022FFC3}" srcOrd="1" destOrd="0" parTransId="{588979A8-B5AE-294D-AC6B-A24E9FA9338C}" sibTransId="{11DD03E6-98D2-7B42-A688-6D307F281946}"/>
    <dgm:cxn modelId="{5C5969FC-FA39-DC45-AE33-30152064E047}" type="presOf" srcId="{C703CCF2-5646-1449-865A-28EFCEB91318}" destId="{12485D39-37F8-BC4F-BDC0-A4122D50E53D}" srcOrd="0" destOrd="0" presId="urn:microsoft.com/office/officeart/2008/layout/LinedList"/>
    <dgm:cxn modelId="{6198F378-9818-204B-A437-5D22451995A8}" type="presParOf" srcId="{12485D39-37F8-BC4F-BDC0-A4122D50E53D}" destId="{B0F48103-4601-1349-A71A-B6875A8919DF}" srcOrd="0" destOrd="0" presId="urn:microsoft.com/office/officeart/2008/layout/LinedList"/>
    <dgm:cxn modelId="{933F8546-ED84-C34A-A826-3C783B7CD75C}" type="presParOf" srcId="{12485D39-37F8-BC4F-BDC0-A4122D50E53D}" destId="{CA135C8D-071B-D045-B25F-B88312677CA6}" srcOrd="1" destOrd="0" presId="urn:microsoft.com/office/officeart/2008/layout/LinedList"/>
    <dgm:cxn modelId="{23778B02-8862-0244-912D-529FEE2F5DB2}" type="presParOf" srcId="{CA135C8D-071B-D045-B25F-B88312677CA6}" destId="{F54188CB-78D8-0844-B488-88B0E6400AE1}" srcOrd="0" destOrd="0" presId="urn:microsoft.com/office/officeart/2008/layout/LinedList"/>
    <dgm:cxn modelId="{A972CBF0-DD2C-AF4D-9A7D-16E822B9E067}" type="presParOf" srcId="{CA135C8D-071B-D045-B25F-B88312677CA6}" destId="{56FA6293-0FBF-FF41-BB53-10F7E56925EA}" srcOrd="1" destOrd="0" presId="urn:microsoft.com/office/officeart/2008/layout/LinedList"/>
    <dgm:cxn modelId="{2BD5E583-6D1F-8F4D-876D-046D1D40F8BF}" type="presParOf" srcId="{12485D39-37F8-BC4F-BDC0-A4122D50E53D}" destId="{EDBBF3B4-2FCD-8448-BAFF-BFE69C144B10}" srcOrd="2" destOrd="0" presId="urn:microsoft.com/office/officeart/2008/layout/LinedList"/>
    <dgm:cxn modelId="{0DF43215-7C99-9C4D-B661-6CAA10B95656}" type="presParOf" srcId="{12485D39-37F8-BC4F-BDC0-A4122D50E53D}" destId="{6675218B-CDA1-4B40-8479-3E7BC957102F}" srcOrd="3" destOrd="0" presId="urn:microsoft.com/office/officeart/2008/layout/LinedList"/>
    <dgm:cxn modelId="{64644B3B-570D-644C-9F61-8BFB08126DE7}" type="presParOf" srcId="{6675218B-CDA1-4B40-8479-3E7BC957102F}" destId="{35E80E8F-0CD9-5142-A03B-19C9F193EBEC}" srcOrd="0" destOrd="0" presId="urn:microsoft.com/office/officeart/2008/layout/LinedList"/>
    <dgm:cxn modelId="{8755AE80-894D-DA48-B739-E32CEECB8EAC}" type="presParOf" srcId="{6675218B-CDA1-4B40-8479-3E7BC957102F}" destId="{6896104E-A923-AB4D-BB63-DD47DEC9CE9E}" srcOrd="1" destOrd="0" presId="urn:microsoft.com/office/officeart/2008/layout/LinedList"/>
    <dgm:cxn modelId="{D8DD2824-B328-A444-9767-62A28F95E16C}" type="presParOf" srcId="{12485D39-37F8-BC4F-BDC0-A4122D50E53D}" destId="{12B8CC2F-BEAC-444C-B48E-67865F8F4A40}" srcOrd="4" destOrd="0" presId="urn:microsoft.com/office/officeart/2008/layout/LinedList"/>
    <dgm:cxn modelId="{EAC7494E-C935-274F-8775-6654C325B7AA}" type="presParOf" srcId="{12485D39-37F8-BC4F-BDC0-A4122D50E53D}" destId="{ED75B4E1-D500-A64D-98B5-3253D8C87545}" srcOrd="5" destOrd="0" presId="urn:microsoft.com/office/officeart/2008/layout/LinedList"/>
    <dgm:cxn modelId="{D38709B8-A325-0E4B-AB2A-C29CA0D164CE}" type="presParOf" srcId="{ED75B4E1-D500-A64D-98B5-3253D8C87545}" destId="{B15C1F7B-C111-2243-B6EA-CBA6993F502A}" srcOrd="0" destOrd="0" presId="urn:microsoft.com/office/officeart/2008/layout/LinedList"/>
    <dgm:cxn modelId="{5A420DB2-84A5-BD4E-A3B4-FFA22CA513BC}" type="presParOf" srcId="{ED75B4E1-D500-A64D-98B5-3253D8C87545}" destId="{850640B2-DAD9-F846-9486-8E7A43B7A9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4152FE6-7D89-DB4C-98B2-DCFEE52D358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zh-CN" altLang="en-US"/>
        </a:p>
      </dgm:t>
    </dgm:pt>
    <dgm:pt modelId="{FD64F56D-3D1A-B844-9480-83B47FD0AC1B}">
      <dgm:prSet phldrT="[文本]"/>
      <dgm:spPr/>
      <dgm:t>
        <a:bodyPr/>
        <a:lstStyle/>
        <a:p>
          <a:r>
            <a:rPr lang="zh-CN" altLang="en-US" dirty="0"/>
            <a:t>一、房地产抵押估价的必要性</a:t>
          </a:r>
        </a:p>
      </dgm:t>
    </dgm:pt>
    <dgm:pt modelId="{4565E0AC-690C-5040-B1A1-9900572E4E83}" type="parTrans" cxnId="{5862ECAA-E82B-F941-8630-D041DDDDCD5D}">
      <dgm:prSet/>
      <dgm:spPr/>
      <dgm:t>
        <a:bodyPr/>
        <a:lstStyle/>
        <a:p>
          <a:endParaRPr lang="zh-CN" altLang="en-US"/>
        </a:p>
      </dgm:t>
    </dgm:pt>
    <dgm:pt modelId="{5A43F842-0B90-1F44-B8CA-4AFE20089FB0}" type="sibTrans" cxnId="{5862ECAA-E82B-F941-8630-D041DDDDCD5D}">
      <dgm:prSet/>
      <dgm:spPr/>
      <dgm:t>
        <a:bodyPr/>
        <a:lstStyle/>
        <a:p>
          <a:endParaRPr lang="zh-CN" altLang="en-US"/>
        </a:p>
      </dgm:t>
    </dgm:pt>
    <dgm:pt modelId="{1EDFE3A2-EC70-DE44-B660-6E0CDA211816}">
      <dgm:prSet phldrT="[文本]"/>
      <dgm:spPr/>
      <dgm:t>
        <a:bodyPr/>
        <a:lstStyle/>
        <a:p>
          <a:r>
            <a:rPr lang="zh-CN" altLang="en-US" dirty="0"/>
            <a:t>二、房地产抵押贷款前的需要</a:t>
          </a:r>
        </a:p>
      </dgm:t>
    </dgm:pt>
    <dgm:pt modelId="{A1AFD66B-48E8-4247-93B6-4BA92D6223B8}" type="parTrans" cxnId="{5E6CB32B-483D-494E-AD82-F5C87D88E653}">
      <dgm:prSet/>
      <dgm:spPr/>
      <dgm:t>
        <a:bodyPr/>
        <a:lstStyle/>
        <a:p>
          <a:endParaRPr lang="zh-CN" altLang="en-US"/>
        </a:p>
      </dgm:t>
    </dgm:pt>
    <dgm:pt modelId="{214AF43E-595C-B940-9F6B-00C8B2FA682C}" type="sibTrans" cxnId="{5E6CB32B-483D-494E-AD82-F5C87D88E653}">
      <dgm:prSet/>
      <dgm:spPr/>
      <dgm:t>
        <a:bodyPr/>
        <a:lstStyle/>
        <a:p>
          <a:endParaRPr lang="zh-CN" altLang="en-US"/>
        </a:p>
      </dgm:t>
    </dgm:pt>
    <dgm:pt modelId="{E26E575A-861C-6A41-A26D-727A0657E4BD}">
      <dgm:prSet phldrT="[文本]"/>
      <dgm:spPr/>
      <dgm:t>
        <a:bodyPr/>
        <a:lstStyle/>
        <a:p>
          <a:r>
            <a:rPr lang="zh-CN" altLang="en-US" dirty="0"/>
            <a:t>三、房地产抵押贷款期间的需要</a:t>
          </a:r>
        </a:p>
      </dgm:t>
    </dgm:pt>
    <dgm:pt modelId="{FF55F7F6-5183-0747-8AE3-A60A2B73DEFC}" type="parTrans" cxnId="{60859A5F-258B-AC41-A29F-2CA605D1C521}">
      <dgm:prSet/>
      <dgm:spPr/>
      <dgm:t>
        <a:bodyPr/>
        <a:lstStyle/>
        <a:p>
          <a:endParaRPr lang="zh-CN" altLang="en-US"/>
        </a:p>
      </dgm:t>
    </dgm:pt>
    <dgm:pt modelId="{D1496C04-B2B2-BF4E-9AF6-3FCE75B7991D}" type="sibTrans" cxnId="{60859A5F-258B-AC41-A29F-2CA605D1C521}">
      <dgm:prSet/>
      <dgm:spPr/>
      <dgm:t>
        <a:bodyPr/>
        <a:lstStyle/>
        <a:p>
          <a:endParaRPr lang="zh-CN" altLang="en-US"/>
        </a:p>
      </dgm:t>
    </dgm:pt>
    <dgm:pt modelId="{4A4C3789-3A3F-C345-9E29-6DDF5E022A48}">
      <dgm:prSet/>
      <dgm:spPr/>
      <dgm:t>
        <a:bodyPr/>
        <a:lstStyle/>
        <a:p>
          <a:r>
            <a:rPr lang="zh-CN" altLang="en-US" dirty="0"/>
            <a:t>四、房地产抵押权实现时的需要</a:t>
          </a:r>
        </a:p>
      </dgm:t>
    </dgm:pt>
    <dgm:pt modelId="{4E72C992-C063-3E46-A344-F929D63348AA}" type="parTrans" cxnId="{FAA2FE53-7059-3E48-8C76-8713DA518E43}">
      <dgm:prSet/>
      <dgm:spPr/>
      <dgm:t>
        <a:bodyPr/>
        <a:lstStyle/>
        <a:p>
          <a:endParaRPr lang="zh-CN" altLang="en-US"/>
        </a:p>
      </dgm:t>
    </dgm:pt>
    <dgm:pt modelId="{4A905672-24BB-5E47-997E-1BEBE1E3D497}" type="sibTrans" cxnId="{FAA2FE53-7059-3E48-8C76-8713DA518E43}">
      <dgm:prSet/>
      <dgm:spPr/>
      <dgm:t>
        <a:bodyPr/>
        <a:lstStyle/>
        <a:p>
          <a:endParaRPr lang="zh-CN" altLang="en-US"/>
        </a:p>
      </dgm:t>
    </dgm:pt>
    <dgm:pt modelId="{83D5E5BC-71A7-4545-B08A-D3EC2DED099C}" type="pres">
      <dgm:prSet presAssocID="{C4152FE6-7D89-DB4C-98B2-DCFEE52D358B}" presName="vert0" presStyleCnt="0">
        <dgm:presLayoutVars>
          <dgm:dir/>
          <dgm:animOne val="branch"/>
          <dgm:animLvl val="lvl"/>
        </dgm:presLayoutVars>
      </dgm:prSet>
      <dgm:spPr/>
    </dgm:pt>
    <dgm:pt modelId="{B5109D9B-9788-0D41-9C5E-4C48C11B6AB1}" type="pres">
      <dgm:prSet presAssocID="{FD64F56D-3D1A-B844-9480-83B47FD0AC1B}" presName="thickLine" presStyleLbl="alignNode1" presStyleIdx="0" presStyleCnt="4"/>
      <dgm:spPr/>
    </dgm:pt>
    <dgm:pt modelId="{E4C8D8D3-5932-2048-8951-1071D450F682}" type="pres">
      <dgm:prSet presAssocID="{FD64F56D-3D1A-B844-9480-83B47FD0AC1B}" presName="horz1" presStyleCnt="0"/>
      <dgm:spPr/>
    </dgm:pt>
    <dgm:pt modelId="{ACBECB9C-A25C-3A4F-92D7-6D215280DD33}" type="pres">
      <dgm:prSet presAssocID="{FD64F56D-3D1A-B844-9480-83B47FD0AC1B}" presName="tx1" presStyleLbl="revTx" presStyleIdx="0" presStyleCnt="4"/>
      <dgm:spPr/>
    </dgm:pt>
    <dgm:pt modelId="{E544D0F5-37C7-9949-B4F3-36DB8DCC69C1}" type="pres">
      <dgm:prSet presAssocID="{FD64F56D-3D1A-B844-9480-83B47FD0AC1B}" presName="vert1" presStyleCnt="0"/>
      <dgm:spPr/>
    </dgm:pt>
    <dgm:pt modelId="{BF344B2E-B56B-C14E-A56B-96B49F27386A}" type="pres">
      <dgm:prSet presAssocID="{1EDFE3A2-EC70-DE44-B660-6E0CDA211816}" presName="thickLine" presStyleLbl="alignNode1" presStyleIdx="1" presStyleCnt="4"/>
      <dgm:spPr/>
    </dgm:pt>
    <dgm:pt modelId="{5F35E061-CAC7-554A-8026-113DFF8A98C0}" type="pres">
      <dgm:prSet presAssocID="{1EDFE3A2-EC70-DE44-B660-6E0CDA211816}" presName="horz1" presStyleCnt="0"/>
      <dgm:spPr/>
    </dgm:pt>
    <dgm:pt modelId="{4F043BE1-F5F4-8447-B016-A5C0E8DB2898}" type="pres">
      <dgm:prSet presAssocID="{1EDFE3A2-EC70-DE44-B660-6E0CDA211816}" presName="tx1" presStyleLbl="revTx" presStyleIdx="1" presStyleCnt="4"/>
      <dgm:spPr/>
    </dgm:pt>
    <dgm:pt modelId="{A0B76F1A-3C2B-954C-9E66-3B30311ABA14}" type="pres">
      <dgm:prSet presAssocID="{1EDFE3A2-EC70-DE44-B660-6E0CDA211816}" presName="vert1" presStyleCnt="0"/>
      <dgm:spPr/>
    </dgm:pt>
    <dgm:pt modelId="{3217F17B-3736-EC4A-B403-0EA7D7B310F6}" type="pres">
      <dgm:prSet presAssocID="{E26E575A-861C-6A41-A26D-727A0657E4BD}" presName="thickLine" presStyleLbl="alignNode1" presStyleIdx="2" presStyleCnt="4"/>
      <dgm:spPr/>
    </dgm:pt>
    <dgm:pt modelId="{38394DE1-34B9-474A-824D-3D6C0B812968}" type="pres">
      <dgm:prSet presAssocID="{E26E575A-861C-6A41-A26D-727A0657E4BD}" presName="horz1" presStyleCnt="0"/>
      <dgm:spPr/>
    </dgm:pt>
    <dgm:pt modelId="{B2F82209-5C76-CB45-BF8F-E28E6C4B4FC6}" type="pres">
      <dgm:prSet presAssocID="{E26E575A-861C-6A41-A26D-727A0657E4BD}" presName="tx1" presStyleLbl="revTx" presStyleIdx="2" presStyleCnt="4"/>
      <dgm:spPr/>
    </dgm:pt>
    <dgm:pt modelId="{BD391293-49B6-6F42-88FB-CD71F1177588}" type="pres">
      <dgm:prSet presAssocID="{E26E575A-861C-6A41-A26D-727A0657E4BD}" presName="vert1" presStyleCnt="0"/>
      <dgm:spPr/>
    </dgm:pt>
    <dgm:pt modelId="{B6B384F6-1719-DE4B-B1E7-874708D8F596}" type="pres">
      <dgm:prSet presAssocID="{4A4C3789-3A3F-C345-9E29-6DDF5E022A48}" presName="thickLine" presStyleLbl="alignNode1" presStyleIdx="3" presStyleCnt="4"/>
      <dgm:spPr/>
    </dgm:pt>
    <dgm:pt modelId="{6D580B9E-4C1A-D646-8488-682139390917}" type="pres">
      <dgm:prSet presAssocID="{4A4C3789-3A3F-C345-9E29-6DDF5E022A48}" presName="horz1" presStyleCnt="0"/>
      <dgm:spPr/>
    </dgm:pt>
    <dgm:pt modelId="{883B5785-3DE1-D143-A08D-EF2B6206D6C2}" type="pres">
      <dgm:prSet presAssocID="{4A4C3789-3A3F-C345-9E29-6DDF5E022A48}" presName="tx1" presStyleLbl="revTx" presStyleIdx="3" presStyleCnt="4"/>
      <dgm:spPr/>
    </dgm:pt>
    <dgm:pt modelId="{F76E8BC8-58C0-0F4A-B2B3-98DB0A8E8D9F}" type="pres">
      <dgm:prSet presAssocID="{4A4C3789-3A3F-C345-9E29-6DDF5E022A48}" presName="vert1" presStyleCnt="0"/>
      <dgm:spPr/>
    </dgm:pt>
  </dgm:ptLst>
  <dgm:cxnLst>
    <dgm:cxn modelId="{5E6CB32B-483D-494E-AD82-F5C87D88E653}" srcId="{C4152FE6-7D89-DB4C-98B2-DCFEE52D358B}" destId="{1EDFE3A2-EC70-DE44-B660-6E0CDA211816}" srcOrd="1" destOrd="0" parTransId="{A1AFD66B-48E8-4247-93B6-4BA92D6223B8}" sibTransId="{214AF43E-595C-B940-9F6B-00C8B2FA682C}"/>
    <dgm:cxn modelId="{31A78F3D-892D-B64F-BCF8-EB4A24472336}" type="presOf" srcId="{C4152FE6-7D89-DB4C-98B2-DCFEE52D358B}" destId="{83D5E5BC-71A7-4545-B08A-D3EC2DED099C}" srcOrd="0" destOrd="0" presId="urn:microsoft.com/office/officeart/2008/layout/LinedList"/>
    <dgm:cxn modelId="{FAA2FE53-7059-3E48-8C76-8713DA518E43}" srcId="{C4152FE6-7D89-DB4C-98B2-DCFEE52D358B}" destId="{4A4C3789-3A3F-C345-9E29-6DDF5E022A48}" srcOrd="3" destOrd="0" parTransId="{4E72C992-C063-3E46-A344-F929D63348AA}" sibTransId="{4A905672-24BB-5E47-997E-1BEBE1E3D497}"/>
    <dgm:cxn modelId="{60859A5F-258B-AC41-A29F-2CA605D1C521}" srcId="{C4152FE6-7D89-DB4C-98B2-DCFEE52D358B}" destId="{E26E575A-861C-6A41-A26D-727A0657E4BD}" srcOrd="2" destOrd="0" parTransId="{FF55F7F6-5183-0747-8AE3-A60A2B73DEFC}" sibTransId="{D1496C04-B2B2-BF4E-9AF6-3FCE75B7991D}"/>
    <dgm:cxn modelId="{2119AF70-A9DC-734D-A2C1-035697EC0C4B}" type="presOf" srcId="{1EDFE3A2-EC70-DE44-B660-6E0CDA211816}" destId="{4F043BE1-F5F4-8447-B016-A5C0E8DB2898}" srcOrd="0" destOrd="0" presId="urn:microsoft.com/office/officeart/2008/layout/LinedList"/>
    <dgm:cxn modelId="{2275DC82-2C25-D946-918A-9F1F0E1CD84E}" type="presOf" srcId="{4A4C3789-3A3F-C345-9E29-6DDF5E022A48}" destId="{883B5785-3DE1-D143-A08D-EF2B6206D6C2}" srcOrd="0" destOrd="0" presId="urn:microsoft.com/office/officeart/2008/layout/LinedList"/>
    <dgm:cxn modelId="{5862ECAA-E82B-F941-8630-D041DDDDCD5D}" srcId="{C4152FE6-7D89-DB4C-98B2-DCFEE52D358B}" destId="{FD64F56D-3D1A-B844-9480-83B47FD0AC1B}" srcOrd="0" destOrd="0" parTransId="{4565E0AC-690C-5040-B1A1-9900572E4E83}" sibTransId="{5A43F842-0B90-1F44-B8CA-4AFE20089FB0}"/>
    <dgm:cxn modelId="{CEE646E5-9DEC-104F-95B9-E02BD8B7FB69}" type="presOf" srcId="{FD64F56D-3D1A-B844-9480-83B47FD0AC1B}" destId="{ACBECB9C-A25C-3A4F-92D7-6D215280DD33}" srcOrd="0" destOrd="0" presId="urn:microsoft.com/office/officeart/2008/layout/LinedList"/>
    <dgm:cxn modelId="{6FBC2EFA-ABE6-5A41-B248-D0FE43D38B24}" type="presOf" srcId="{E26E575A-861C-6A41-A26D-727A0657E4BD}" destId="{B2F82209-5C76-CB45-BF8F-E28E6C4B4FC6}" srcOrd="0" destOrd="0" presId="urn:microsoft.com/office/officeart/2008/layout/LinedList"/>
    <dgm:cxn modelId="{13E12D29-B26E-114A-85DB-C10149643D38}" type="presParOf" srcId="{83D5E5BC-71A7-4545-B08A-D3EC2DED099C}" destId="{B5109D9B-9788-0D41-9C5E-4C48C11B6AB1}" srcOrd="0" destOrd="0" presId="urn:microsoft.com/office/officeart/2008/layout/LinedList"/>
    <dgm:cxn modelId="{53323D46-95E8-AB45-BF33-DD3ABAD30D74}" type="presParOf" srcId="{83D5E5BC-71A7-4545-B08A-D3EC2DED099C}" destId="{E4C8D8D3-5932-2048-8951-1071D450F682}" srcOrd="1" destOrd="0" presId="urn:microsoft.com/office/officeart/2008/layout/LinedList"/>
    <dgm:cxn modelId="{E596C787-CC63-7F41-A274-D00ED7C0BE10}" type="presParOf" srcId="{E4C8D8D3-5932-2048-8951-1071D450F682}" destId="{ACBECB9C-A25C-3A4F-92D7-6D215280DD33}" srcOrd="0" destOrd="0" presId="urn:microsoft.com/office/officeart/2008/layout/LinedList"/>
    <dgm:cxn modelId="{29FFDB2B-BE56-8049-8D85-F70776CEACC8}" type="presParOf" srcId="{E4C8D8D3-5932-2048-8951-1071D450F682}" destId="{E544D0F5-37C7-9949-B4F3-36DB8DCC69C1}" srcOrd="1" destOrd="0" presId="urn:microsoft.com/office/officeart/2008/layout/LinedList"/>
    <dgm:cxn modelId="{83AF6E6E-B74B-2547-B173-CF3AA6891CF6}" type="presParOf" srcId="{83D5E5BC-71A7-4545-B08A-D3EC2DED099C}" destId="{BF344B2E-B56B-C14E-A56B-96B49F27386A}" srcOrd="2" destOrd="0" presId="urn:microsoft.com/office/officeart/2008/layout/LinedList"/>
    <dgm:cxn modelId="{4986B15C-EED8-CD4D-9BB9-63CF02D8FF38}" type="presParOf" srcId="{83D5E5BC-71A7-4545-B08A-D3EC2DED099C}" destId="{5F35E061-CAC7-554A-8026-113DFF8A98C0}" srcOrd="3" destOrd="0" presId="urn:microsoft.com/office/officeart/2008/layout/LinedList"/>
    <dgm:cxn modelId="{435B1924-8EB7-1B47-8EC9-017ADD81CE95}" type="presParOf" srcId="{5F35E061-CAC7-554A-8026-113DFF8A98C0}" destId="{4F043BE1-F5F4-8447-B016-A5C0E8DB2898}" srcOrd="0" destOrd="0" presId="urn:microsoft.com/office/officeart/2008/layout/LinedList"/>
    <dgm:cxn modelId="{11DAF00C-066A-2248-9069-EB9D6160F7D4}" type="presParOf" srcId="{5F35E061-CAC7-554A-8026-113DFF8A98C0}" destId="{A0B76F1A-3C2B-954C-9E66-3B30311ABA14}" srcOrd="1" destOrd="0" presId="urn:microsoft.com/office/officeart/2008/layout/LinedList"/>
    <dgm:cxn modelId="{6EC1051E-1926-B74B-BDE1-67F96EE79FDB}" type="presParOf" srcId="{83D5E5BC-71A7-4545-B08A-D3EC2DED099C}" destId="{3217F17B-3736-EC4A-B403-0EA7D7B310F6}" srcOrd="4" destOrd="0" presId="urn:microsoft.com/office/officeart/2008/layout/LinedList"/>
    <dgm:cxn modelId="{5F86E5FB-E4B7-C940-84CA-9B98ECBCF083}" type="presParOf" srcId="{83D5E5BC-71A7-4545-B08A-D3EC2DED099C}" destId="{38394DE1-34B9-474A-824D-3D6C0B812968}" srcOrd="5" destOrd="0" presId="urn:microsoft.com/office/officeart/2008/layout/LinedList"/>
    <dgm:cxn modelId="{6DA53DC4-AAD9-EF43-A6EE-F7EA672A2F7C}" type="presParOf" srcId="{38394DE1-34B9-474A-824D-3D6C0B812968}" destId="{B2F82209-5C76-CB45-BF8F-E28E6C4B4FC6}" srcOrd="0" destOrd="0" presId="urn:microsoft.com/office/officeart/2008/layout/LinedList"/>
    <dgm:cxn modelId="{5D709A44-2DB5-AE47-92B3-A8A30FDC1F68}" type="presParOf" srcId="{38394DE1-34B9-474A-824D-3D6C0B812968}" destId="{BD391293-49B6-6F42-88FB-CD71F1177588}" srcOrd="1" destOrd="0" presId="urn:microsoft.com/office/officeart/2008/layout/LinedList"/>
    <dgm:cxn modelId="{B3A695FC-4353-7548-AC7E-BDED9C084782}" type="presParOf" srcId="{83D5E5BC-71A7-4545-B08A-D3EC2DED099C}" destId="{B6B384F6-1719-DE4B-B1E7-874708D8F596}" srcOrd="6" destOrd="0" presId="urn:microsoft.com/office/officeart/2008/layout/LinedList"/>
    <dgm:cxn modelId="{0B706D77-29B3-9041-ADB5-96813DC29F1F}" type="presParOf" srcId="{83D5E5BC-71A7-4545-B08A-D3EC2DED099C}" destId="{6D580B9E-4C1A-D646-8488-682139390917}" srcOrd="7" destOrd="0" presId="urn:microsoft.com/office/officeart/2008/layout/LinedList"/>
    <dgm:cxn modelId="{751107D4-09C7-C04C-AFB2-DC50B9807664}" type="presParOf" srcId="{6D580B9E-4C1A-D646-8488-682139390917}" destId="{883B5785-3DE1-D143-A08D-EF2B6206D6C2}" srcOrd="0" destOrd="0" presId="urn:microsoft.com/office/officeart/2008/layout/LinedList"/>
    <dgm:cxn modelId="{67A705DD-F82B-4B48-93A3-DBBA47838B22}" type="presParOf" srcId="{6D580B9E-4C1A-D646-8488-682139390917}" destId="{F76E8BC8-58C0-0F4A-B2B3-98DB0A8E8D9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19E79E9-9159-BA41-8B06-B19ABE5B2CF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zh-CN" altLang="en-US"/>
        </a:p>
      </dgm:t>
    </dgm:pt>
    <dgm:pt modelId="{3CB38B65-2C3D-1549-832B-88A7E176A616}">
      <dgm:prSet phldrT="[文本]"/>
      <dgm:spPr/>
      <dgm:t>
        <a:bodyPr/>
        <a:lstStyle/>
        <a:p>
          <a:pPr>
            <a:lnSpc>
              <a:spcPct val="100000"/>
            </a:lnSpc>
          </a:pPr>
          <a:r>
            <a:rPr lang="zh-CN" altLang="en-US" dirty="0"/>
            <a:t>一、房地产征收和征用的区别</a:t>
          </a:r>
        </a:p>
      </dgm:t>
    </dgm:pt>
    <dgm:pt modelId="{0150BDE8-8843-C04B-92A4-52928C32F7FC}" type="parTrans" cxnId="{52811995-E10B-3D48-99AB-2425B33B46B4}">
      <dgm:prSet/>
      <dgm:spPr/>
      <dgm:t>
        <a:bodyPr/>
        <a:lstStyle/>
        <a:p>
          <a:endParaRPr lang="zh-CN" altLang="en-US"/>
        </a:p>
      </dgm:t>
    </dgm:pt>
    <dgm:pt modelId="{96C7E30E-BCEB-9C4A-ADF1-EEF5917FF3C0}" type="sibTrans" cxnId="{52811995-E10B-3D48-99AB-2425B33B46B4}">
      <dgm:prSet/>
      <dgm:spPr/>
      <dgm:t>
        <a:bodyPr/>
        <a:lstStyle/>
        <a:p>
          <a:endParaRPr lang="zh-CN" altLang="en-US"/>
        </a:p>
      </dgm:t>
    </dgm:pt>
    <dgm:pt modelId="{3A91E91D-EF0F-E84D-AF4E-08BBEBE25F59}">
      <dgm:prSet phldrT="[文本]"/>
      <dgm:spPr/>
      <dgm:t>
        <a:bodyPr/>
        <a:lstStyle/>
        <a:p>
          <a:pPr>
            <a:lnSpc>
              <a:spcPct val="100000"/>
            </a:lnSpc>
          </a:pPr>
          <a:r>
            <a:rPr lang="zh-CN" altLang="en-US" dirty="0"/>
            <a:t>二、房地产征收评估的内容</a:t>
          </a:r>
        </a:p>
      </dgm:t>
    </dgm:pt>
    <dgm:pt modelId="{868AB717-B3FE-864E-99D2-15BC3E40734C}" type="parTrans" cxnId="{3E90F7BA-1093-E448-9A0B-8034DFC5EBF5}">
      <dgm:prSet/>
      <dgm:spPr/>
      <dgm:t>
        <a:bodyPr/>
        <a:lstStyle/>
        <a:p>
          <a:endParaRPr lang="zh-CN" altLang="en-US"/>
        </a:p>
      </dgm:t>
    </dgm:pt>
    <dgm:pt modelId="{E92DDEBB-3E6F-E24E-806F-2B5E708A2749}" type="sibTrans" cxnId="{3E90F7BA-1093-E448-9A0B-8034DFC5EBF5}">
      <dgm:prSet/>
      <dgm:spPr/>
      <dgm:t>
        <a:bodyPr/>
        <a:lstStyle/>
        <a:p>
          <a:endParaRPr lang="zh-CN" altLang="en-US"/>
        </a:p>
      </dgm:t>
    </dgm:pt>
    <dgm:pt modelId="{CC94A46C-4A48-A449-8BC6-64C912347752}">
      <dgm:prSet phldrT="[文本]"/>
      <dgm:spPr/>
      <dgm:t>
        <a:bodyPr/>
        <a:lstStyle/>
        <a:p>
          <a:pPr>
            <a:lnSpc>
              <a:spcPct val="100000"/>
            </a:lnSpc>
          </a:pPr>
          <a:r>
            <a:rPr lang="zh-CN" altLang="en-US" dirty="0"/>
            <a:t>三、房地产征收评估的相关业务内容</a:t>
          </a:r>
        </a:p>
      </dgm:t>
    </dgm:pt>
    <dgm:pt modelId="{4BC9C245-5AF3-CE43-AC32-A8AED1F473BF}" type="parTrans" cxnId="{553AF480-BED4-6141-8448-9B13A71DD8E2}">
      <dgm:prSet/>
      <dgm:spPr/>
      <dgm:t>
        <a:bodyPr/>
        <a:lstStyle/>
        <a:p>
          <a:endParaRPr lang="zh-CN" altLang="en-US"/>
        </a:p>
      </dgm:t>
    </dgm:pt>
    <dgm:pt modelId="{0A7D00A7-861F-744A-807E-C200EEBBF084}" type="sibTrans" cxnId="{553AF480-BED4-6141-8448-9B13A71DD8E2}">
      <dgm:prSet/>
      <dgm:spPr/>
      <dgm:t>
        <a:bodyPr/>
        <a:lstStyle/>
        <a:p>
          <a:endParaRPr lang="zh-CN" altLang="en-US"/>
        </a:p>
      </dgm:t>
    </dgm:pt>
    <dgm:pt modelId="{B0767DA6-39A2-4FC6-A45B-334126418785}" type="pres">
      <dgm:prSet presAssocID="{E19E79E9-9159-BA41-8B06-B19ABE5B2CFE}" presName="root" presStyleCnt="0">
        <dgm:presLayoutVars>
          <dgm:dir/>
          <dgm:resizeHandles val="exact"/>
        </dgm:presLayoutVars>
      </dgm:prSet>
      <dgm:spPr/>
    </dgm:pt>
    <dgm:pt modelId="{2EE1F49D-AA7E-4F22-9ABD-CE553269CA0C}" type="pres">
      <dgm:prSet presAssocID="{3CB38B65-2C3D-1549-832B-88A7E176A616}" presName="compNode" presStyleCnt="0"/>
      <dgm:spPr/>
    </dgm:pt>
    <dgm:pt modelId="{64A820E4-D994-4B28-9295-17072DA7052B}" type="pres">
      <dgm:prSet presAssocID="{3CB38B65-2C3D-1549-832B-88A7E176A616}" presName="bgRect" presStyleLbl="bgShp" presStyleIdx="0" presStyleCnt="3"/>
      <dgm:spPr/>
    </dgm:pt>
    <dgm:pt modelId="{7DE484AA-42B0-4CF7-8572-5F26C8E90CE8}" type="pres">
      <dgm:prSet presAssocID="{3CB38B65-2C3D-1549-832B-88A7E176A6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打字机"/>
        </a:ext>
      </dgm:extLst>
    </dgm:pt>
    <dgm:pt modelId="{D8F4CE6A-DC64-45AA-8BDA-C1C5F0CB0E07}" type="pres">
      <dgm:prSet presAssocID="{3CB38B65-2C3D-1549-832B-88A7E176A616}" presName="spaceRect" presStyleCnt="0"/>
      <dgm:spPr/>
    </dgm:pt>
    <dgm:pt modelId="{F5920CC3-A4BA-4770-AAC1-1C67F917D802}" type="pres">
      <dgm:prSet presAssocID="{3CB38B65-2C3D-1549-832B-88A7E176A616}" presName="parTx" presStyleLbl="revTx" presStyleIdx="0" presStyleCnt="3">
        <dgm:presLayoutVars>
          <dgm:chMax val="0"/>
          <dgm:chPref val="0"/>
        </dgm:presLayoutVars>
      </dgm:prSet>
      <dgm:spPr/>
    </dgm:pt>
    <dgm:pt modelId="{84697CC0-6A11-4694-B7AA-A1078A406ED1}" type="pres">
      <dgm:prSet presAssocID="{96C7E30E-BCEB-9C4A-ADF1-EEF5917FF3C0}" presName="sibTrans" presStyleCnt="0"/>
      <dgm:spPr/>
    </dgm:pt>
    <dgm:pt modelId="{19A7FE4C-D383-4215-8054-32EE4D268978}" type="pres">
      <dgm:prSet presAssocID="{3A91E91D-EF0F-E84D-AF4E-08BBEBE25F59}" presName="compNode" presStyleCnt="0"/>
      <dgm:spPr/>
    </dgm:pt>
    <dgm:pt modelId="{AA92A7C1-9722-4E6F-A314-A6C11BC1809B}" type="pres">
      <dgm:prSet presAssocID="{3A91E91D-EF0F-E84D-AF4E-08BBEBE25F59}" presName="bgRect" presStyleLbl="bgShp" presStyleIdx="1" presStyleCnt="3"/>
      <dgm:spPr/>
    </dgm:pt>
    <dgm:pt modelId="{E502F59C-2560-44B8-BC4C-C9CB9299055D}" type="pres">
      <dgm:prSet presAssocID="{3A91E91D-EF0F-E84D-AF4E-08BBEBE25F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画架"/>
        </a:ext>
      </dgm:extLst>
    </dgm:pt>
    <dgm:pt modelId="{6E9942CB-86F1-4963-8952-C09935D1FE77}" type="pres">
      <dgm:prSet presAssocID="{3A91E91D-EF0F-E84D-AF4E-08BBEBE25F59}" presName="spaceRect" presStyleCnt="0"/>
      <dgm:spPr/>
    </dgm:pt>
    <dgm:pt modelId="{C8B31964-B7DE-4C9C-9E94-2FF9687EE83A}" type="pres">
      <dgm:prSet presAssocID="{3A91E91D-EF0F-E84D-AF4E-08BBEBE25F59}" presName="parTx" presStyleLbl="revTx" presStyleIdx="1" presStyleCnt="3">
        <dgm:presLayoutVars>
          <dgm:chMax val="0"/>
          <dgm:chPref val="0"/>
        </dgm:presLayoutVars>
      </dgm:prSet>
      <dgm:spPr/>
    </dgm:pt>
    <dgm:pt modelId="{5B8FE09A-99DC-4E0F-B4C2-2E407DD20F81}" type="pres">
      <dgm:prSet presAssocID="{E92DDEBB-3E6F-E24E-806F-2B5E708A2749}" presName="sibTrans" presStyleCnt="0"/>
      <dgm:spPr/>
    </dgm:pt>
    <dgm:pt modelId="{7BB254E8-2002-4ED5-8690-7388C09C64BD}" type="pres">
      <dgm:prSet presAssocID="{CC94A46C-4A48-A449-8BC6-64C912347752}" presName="compNode" presStyleCnt="0"/>
      <dgm:spPr/>
    </dgm:pt>
    <dgm:pt modelId="{430DDF6F-74CC-4E6C-ADF8-2920BE2A4A02}" type="pres">
      <dgm:prSet presAssocID="{CC94A46C-4A48-A449-8BC6-64C912347752}" presName="bgRect" presStyleLbl="bgShp" presStyleIdx="2" presStyleCnt="3"/>
      <dgm:spPr/>
    </dgm:pt>
    <dgm:pt modelId="{33F5D3CA-3EC1-40B2-A4CC-5B0C697CBE03}" type="pres">
      <dgm:prSet presAssocID="{CC94A46C-4A48-A449-8BC6-64C91234775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展台"/>
        </a:ext>
      </dgm:extLst>
    </dgm:pt>
    <dgm:pt modelId="{73EBC29E-C5F9-49C5-BC95-B727308D594E}" type="pres">
      <dgm:prSet presAssocID="{CC94A46C-4A48-A449-8BC6-64C912347752}" presName="spaceRect" presStyleCnt="0"/>
      <dgm:spPr/>
    </dgm:pt>
    <dgm:pt modelId="{9528DB50-5F47-4B30-8C05-043F9A12B902}" type="pres">
      <dgm:prSet presAssocID="{CC94A46C-4A48-A449-8BC6-64C912347752}" presName="parTx" presStyleLbl="revTx" presStyleIdx="2" presStyleCnt="3">
        <dgm:presLayoutVars>
          <dgm:chMax val="0"/>
          <dgm:chPref val="0"/>
        </dgm:presLayoutVars>
      </dgm:prSet>
      <dgm:spPr/>
    </dgm:pt>
  </dgm:ptLst>
  <dgm:cxnLst>
    <dgm:cxn modelId="{54D55639-85D3-1A42-A60A-EF07554385FE}" type="presOf" srcId="{3A91E91D-EF0F-E84D-AF4E-08BBEBE25F59}" destId="{C8B31964-B7DE-4C9C-9E94-2FF9687EE83A}" srcOrd="0" destOrd="0" presId="urn:microsoft.com/office/officeart/2018/2/layout/IconVerticalSolidList"/>
    <dgm:cxn modelId="{C0CD097C-8246-1B4E-B154-F63290A242A9}" type="presOf" srcId="{CC94A46C-4A48-A449-8BC6-64C912347752}" destId="{9528DB50-5F47-4B30-8C05-043F9A12B902}" srcOrd="0" destOrd="0" presId="urn:microsoft.com/office/officeart/2018/2/layout/IconVerticalSolidList"/>
    <dgm:cxn modelId="{85027D7C-B5D7-9041-93E4-7E978ACCF28F}" type="presOf" srcId="{3CB38B65-2C3D-1549-832B-88A7E176A616}" destId="{F5920CC3-A4BA-4770-AAC1-1C67F917D802}" srcOrd="0" destOrd="0" presId="urn:microsoft.com/office/officeart/2018/2/layout/IconVerticalSolidList"/>
    <dgm:cxn modelId="{553AF480-BED4-6141-8448-9B13A71DD8E2}" srcId="{E19E79E9-9159-BA41-8B06-B19ABE5B2CFE}" destId="{CC94A46C-4A48-A449-8BC6-64C912347752}" srcOrd="2" destOrd="0" parTransId="{4BC9C245-5AF3-CE43-AC32-A8AED1F473BF}" sibTransId="{0A7D00A7-861F-744A-807E-C200EEBBF084}"/>
    <dgm:cxn modelId="{93227093-6A13-A748-94A0-8F08862806FA}" type="presOf" srcId="{E19E79E9-9159-BA41-8B06-B19ABE5B2CFE}" destId="{B0767DA6-39A2-4FC6-A45B-334126418785}" srcOrd="0" destOrd="0" presId="urn:microsoft.com/office/officeart/2018/2/layout/IconVerticalSolidList"/>
    <dgm:cxn modelId="{52811995-E10B-3D48-99AB-2425B33B46B4}" srcId="{E19E79E9-9159-BA41-8B06-B19ABE5B2CFE}" destId="{3CB38B65-2C3D-1549-832B-88A7E176A616}" srcOrd="0" destOrd="0" parTransId="{0150BDE8-8843-C04B-92A4-52928C32F7FC}" sibTransId="{96C7E30E-BCEB-9C4A-ADF1-EEF5917FF3C0}"/>
    <dgm:cxn modelId="{3E90F7BA-1093-E448-9A0B-8034DFC5EBF5}" srcId="{E19E79E9-9159-BA41-8B06-B19ABE5B2CFE}" destId="{3A91E91D-EF0F-E84D-AF4E-08BBEBE25F59}" srcOrd="1" destOrd="0" parTransId="{868AB717-B3FE-864E-99D2-15BC3E40734C}" sibTransId="{E92DDEBB-3E6F-E24E-806F-2B5E708A2749}"/>
    <dgm:cxn modelId="{F775486A-67C3-F04F-8369-9452AA3E7F71}" type="presParOf" srcId="{B0767DA6-39A2-4FC6-A45B-334126418785}" destId="{2EE1F49D-AA7E-4F22-9ABD-CE553269CA0C}" srcOrd="0" destOrd="0" presId="urn:microsoft.com/office/officeart/2018/2/layout/IconVerticalSolidList"/>
    <dgm:cxn modelId="{DBF00BB9-4727-424E-AF6C-175369A96D95}" type="presParOf" srcId="{2EE1F49D-AA7E-4F22-9ABD-CE553269CA0C}" destId="{64A820E4-D994-4B28-9295-17072DA7052B}" srcOrd="0" destOrd="0" presId="urn:microsoft.com/office/officeart/2018/2/layout/IconVerticalSolidList"/>
    <dgm:cxn modelId="{7C687A01-50AB-9245-A802-BBD18E8A91DB}" type="presParOf" srcId="{2EE1F49D-AA7E-4F22-9ABD-CE553269CA0C}" destId="{7DE484AA-42B0-4CF7-8572-5F26C8E90CE8}" srcOrd="1" destOrd="0" presId="urn:microsoft.com/office/officeart/2018/2/layout/IconVerticalSolidList"/>
    <dgm:cxn modelId="{3BA00B3B-BBB4-4A44-8719-0D8538363F79}" type="presParOf" srcId="{2EE1F49D-AA7E-4F22-9ABD-CE553269CA0C}" destId="{D8F4CE6A-DC64-45AA-8BDA-C1C5F0CB0E07}" srcOrd="2" destOrd="0" presId="urn:microsoft.com/office/officeart/2018/2/layout/IconVerticalSolidList"/>
    <dgm:cxn modelId="{776E1F7B-EE81-8346-B9F8-3A0985FDE9B2}" type="presParOf" srcId="{2EE1F49D-AA7E-4F22-9ABD-CE553269CA0C}" destId="{F5920CC3-A4BA-4770-AAC1-1C67F917D802}" srcOrd="3" destOrd="0" presId="urn:microsoft.com/office/officeart/2018/2/layout/IconVerticalSolidList"/>
    <dgm:cxn modelId="{05C7205A-E47F-2649-9B6E-6DC509A09AD3}" type="presParOf" srcId="{B0767DA6-39A2-4FC6-A45B-334126418785}" destId="{84697CC0-6A11-4694-B7AA-A1078A406ED1}" srcOrd="1" destOrd="0" presId="urn:microsoft.com/office/officeart/2018/2/layout/IconVerticalSolidList"/>
    <dgm:cxn modelId="{C6716334-E93E-9D4E-847B-421BD993AC27}" type="presParOf" srcId="{B0767DA6-39A2-4FC6-A45B-334126418785}" destId="{19A7FE4C-D383-4215-8054-32EE4D268978}" srcOrd="2" destOrd="0" presId="urn:microsoft.com/office/officeart/2018/2/layout/IconVerticalSolidList"/>
    <dgm:cxn modelId="{A5DB6C88-5302-AE45-94B3-746247FD6117}" type="presParOf" srcId="{19A7FE4C-D383-4215-8054-32EE4D268978}" destId="{AA92A7C1-9722-4E6F-A314-A6C11BC1809B}" srcOrd="0" destOrd="0" presId="urn:microsoft.com/office/officeart/2018/2/layout/IconVerticalSolidList"/>
    <dgm:cxn modelId="{04279343-A544-5F42-AE04-6A04204A2D60}" type="presParOf" srcId="{19A7FE4C-D383-4215-8054-32EE4D268978}" destId="{E502F59C-2560-44B8-BC4C-C9CB9299055D}" srcOrd="1" destOrd="0" presId="urn:microsoft.com/office/officeart/2018/2/layout/IconVerticalSolidList"/>
    <dgm:cxn modelId="{17FB89A8-D0B6-9646-84FD-43E5E1A3AD34}" type="presParOf" srcId="{19A7FE4C-D383-4215-8054-32EE4D268978}" destId="{6E9942CB-86F1-4963-8952-C09935D1FE77}" srcOrd="2" destOrd="0" presId="urn:microsoft.com/office/officeart/2018/2/layout/IconVerticalSolidList"/>
    <dgm:cxn modelId="{CB83E70F-F127-0C4F-BE23-530D4DA259C3}" type="presParOf" srcId="{19A7FE4C-D383-4215-8054-32EE4D268978}" destId="{C8B31964-B7DE-4C9C-9E94-2FF9687EE83A}" srcOrd="3" destOrd="0" presId="urn:microsoft.com/office/officeart/2018/2/layout/IconVerticalSolidList"/>
    <dgm:cxn modelId="{C4E0D2F7-6AD4-4142-B9E6-C03220D25853}" type="presParOf" srcId="{B0767DA6-39A2-4FC6-A45B-334126418785}" destId="{5B8FE09A-99DC-4E0F-B4C2-2E407DD20F81}" srcOrd="3" destOrd="0" presId="urn:microsoft.com/office/officeart/2018/2/layout/IconVerticalSolidList"/>
    <dgm:cxn modelId="{E9B62975-F873-2D42-9A1C-AFAAF062AAA3}" type="presParOf" srcId="{B0767DA6-39A2-4FC6-A45B-334126418785}" destId="{7BB254E8-2002-4ED5-8690-7388C09C64BD}" srcOrd="4" destOrd="0" presId="urn:microsoft.com/office/officeart/2018/2/layout/IconVerticalSolidList"/>
    <dgm:cxn modelId="{6AD84C28-E3FA-7540-AB15-0C42AED9065B}" type="presParOf" srcId="{7BB254E8-2002-4ED5-8690-7388C09C64BD}" destId="{430DDF6F-74CC-4E6C-ADF8-2920BE2A4A02}" srcOrd="0" destOrd="0" presId="urn:microsoft.com/office/officeart/2018/2/layout/IconVerticalSolidList"/>
    <dgm:cxn modelId="{E82A6F59-83D2-1041-9AE2-4717AFB2B988}" type="presParOf" srcId="{7BB254E8-2002-4ED5-8690-7388C09C64BD}" destId="{33F5D3CA-3EC1-40B2-A4CC-5B0C697CBE03}" srcOrd="1" destOrd="0" presId="urn:microsoft.com/office/officeart/2018/2/layout/IconVerticalSolidList"/>
    <dgm:cxn modelId="{0588D937-FB65-5F47-8FED-E2EFBA705EE9}" type="presParOf" srcId="{7BB254E8-2002-4ED5-8690-7388C09C64BD}" destId="{73EBC29E-C5F9-49C5-BC95-B727308D594E}" srcOrd="2" destOrd="0" presId="urn:microsoft.com/office/officeart/2018/2/layout/IconVerticalSolidList"/>
    <dgm:cxn modelId="{DDED1654-6876-F94C-9EE4-1860880BC7BC}" type="presParOf" srcId="{7BB254E8-2002-4ED5-8690-7388C09C64BD}" destId="{9528DB50-5F47-4B30-8C05-043F9A12B9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053240D-DC87-4B46-BB03-3A3BDBB3A6E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96AEFC64-4040-7941-952E-923C23E380D5}">
      <dgm:prSet phldrT="[文本]"/>
      <dgm:spPr/>
      <dgm:t>
        <a:bodyPr/>
        <a:lstStyle/>
        <a:p>
          <a:r>
            <a:rPr lang="zh-CN" altLang="en-US" dirty="0"/>
            <a:t>一、与房地产有关的税种</a:t>
          </a:r>
        </a:p>
      </dgm:t>
    </dgm:pt>
    <dgm:pt modelId="{063498F2-7F1E-124F-BF7B-9FD576319AC7}" type="parTrans" cxnId="{EBF2E970-7332-C443-B61A-24A85AE7E8B5}">
      <dgm:prSet/>
      <dgm:spPr/>
      <dgm:t>
        <a:bodyPr/>
        <a:lstStyle/>
        <a:p>
          <a:endParaRPr lang="zh-CN" altLang="en-US"/>
        </a:p>
      </dgm:t>
    </dgm:pt>
    <dgm:pt modelId="{558D1340-2C31-EA42-8E1F-FF5EBD26A841}" type="sibTrans" cxnId="{EBF2E970-7332-C443-B61A-24A85AE7E8B5}">
      <dgm:prSet/>
      <dgm:spPr/>
      <dgm:t>
        <a:bodyPr/>
        <a:lstStyle/>
        <a:p>
          <a:endParaRPr lang="zh-CN" altLang="en-US"/>
        </a:p>
      </dgm:t>
    </dgm:pt>
    <dgm:pt modelId="{3FCFE071-4F24-C949-BDA8-DB4D71075A95}">
      <dgm:prSet phldrT="[文本]"/>
      <dgm:spPr/>
      <dgm:t>
        <a:bodyPr/>
        <a:lstStyle/>
        <a:p>
          <a:r>
            <a:rPr lang="zh-CN" altLang="en-US" dirty="0"/>
            <a:t>二、需要评估服务的税种</a:t>
          </a:r>
        </a:p>
      </dgm:t>
    </dgm:pt>
    <dgm:pt modelId="{2C8E59B7-94CE-B346-983A-93DB9808091E}" type="parTrans" cxnId="{0AE0DF2A-D9F0-9149-BCDF-974E80E4BF34}">
      <dgm:prSet/>
      <dgm:spPr/>
      <dgm:t>
        <a:bodyPr/>
        <a:lstStyle/>
        <a:p>
          <a:endParaRPr lang="zh-CN" altLang="en-US"/>
        </a:p>
      </dgm:t>
    </dgm:pt>
    <dgm:pt modelId="{49CAB2D2-CF3F-B945-BAF9-ACBD14C4F25D}" type="sibTrans" cxnId="{0AE0DF2A-D9F0-9149-BCDF-974E80E4BF34}">
      <dgm:prSet/>
      <dgm:spPr/>
      <dgm:t>
        <a:bodyPr/>
        <a:lstStyle/>
        <a:p>
          <a:endParaRPr lang="zh-CN" altLang="en-US"/>
        </a:p>
      </dgm:t>
    </dgm:pt>
    <dgm:pt modelId="{BC7BDFAE-BC75-B24D-93C2-F3AA39A7E6B2}">
      <dgm:prSet phldrT="[文本]"/>
      <dgm:spPr/>
      <dgm:t>
        <a:bodyPr/>
        <a:lstStyle/>
        <a:p>
          <a:r>
            <a:rPr lang="zh-CN" altLang="en-US" dirty="0"/>
            <a:t>三、典型的需要评估的税种</a:t>
          </a:r>
        </a:p>
      </dgm:t>
    </dgm:pt>
    <dgm:pt modelId="{C7E93E97-735C-0343-9855-5BB6F32D7576}" type="parTrans" cxnId="{A5457630-5631-2745-8E6D-EFB22B61DDD1}">
      <dgm:prSet/>
      <dgm:spPr/>
      <dgm:t>
        <a:bodyPr/>
        <a:lstStyle/>
        <a:p>
          <a:endParaRPr lang="zh-CN" altLang="en-US"/>
        </a:p>
      </dgm:t>
    </dgm:pt>
    <dgm:pt modelId="{12F41CB2-8391-CF43-BA64-C3DF2EA4AE9A}" type="sibTrans" cxnId="{A5457630-5631-2745-8E6D-EFB22B61DDD1}">
      <dgm:prSet/>
      <dgm:spPr/>
      <dgm:t>
        <a:bodyPr/>
        <a:lstStyle/>
        <a:p>
          <a:endParaRPr lang="zh-CN" altLang="en-US"/>
        </a:p>
      </dgm:t>
    </dgm:pt>
    <dgm:pt modelId="{8FC6D753-205B-A44B-A319-2BDA1018D7FB}" type="pres">
      <dgm:prSet presAssocID="{1053240D-DC87-4B46-BB03-3A3BDBB3A6E0}" presName="vert0" presStyleCnt="0">
        <dgm:presLayoutVars>
          <dgm:dir/>
          <dgm:animOne val="branch"/>
          <dgm:animLvl val="lvl"/>
        </dgm:presLayoutVars>
      </dgm:prSet>
      <dgm:spPr/>
    </dgm:pt>
    <dgm:pt modelId="{DE97A17A-704F-C143-A581-48B40A95B2AA}" type="pres">
      <dgm:prSet presAssocID="{96AEFC64-4040-7941-952E-923C23E380D5}" presName="thickLine" presStyleLbl="alignNode1" presStyleIdx="0" presStyleCnt="3"/>
      <dgm:spPr/>
    </dgm:pt>
    <dgm:pt modelId="{D059874C-1C84-7342-BBE8-70D3531ECB41}" type="pres">
      <dgm:prSet presAssocID="{96AEFC64-4040-7941-952E-923C23E380D5}" presName="horz1" presStyleCnt="0"/>
      <dgm:spPr/>
    </dgm:pt>
    <dgm:pt modelId="{27C35646-7BE3-C94D-B50E-C75D7B221732}" type="pres">
      <dgm:prSet presAssocID="{96AEFC64-4040-7941-952E-923C23E380D5}" presName="tx1" presStyleLbl="revTx" presStyleIdx="0" presStyleCnt="3"/>
      <dgm:spPr/>
    </dgm:pt>
    <dgm:pt modelId="{F18B1150-9AA3-1F45-BD36-1F2E93251EA1}" type="pres">
      <dgm:prSet presAssocID="{96AEFC64-4040-7941-952E-923C23E380D5}" presName="vert1" presStyleCnt="0"/>
      <dgm:spPr/>
    </dgm:pt>
    <dgm:pt modelId="{F0D3B548-46D6-9E4B-9A42-CA8C47227D15}" type="pres">
      <dgm:prSet presAssocID="{3FCFE071-4F24-C949-BDA8-DB4D71075A95}" presName="thickLine" presStyleLbl="alignNode1" presStyleIdx="1" presStyleCnt="3"/>
      <dgm:spPr/>
    </dgm:pt>
    <dgm:pt modelId="{9939A469-D7CB-FC43-8EA9-16A6FDF4C37A}" type="pres">
      <dgm:prSet presAssocID="{3FCFE071-4F24-C949-BDA8-DB4D71075A95}" presName="horz1" presStyleCnt="0"/>
      <dgm:spPr/>
    </dgm:pt>
    <dgm:pt modelId="{8E182864-812A-CC47-A2E6-EBE21E60E3C4}" type="pres">
      <dgm:prSet presAssocID="{3FCFE071-4F24-C949-BDA8-DB4D71075A95}" presName="tx1" presStyleLbl="revTx" presStyleIdx="1" presStyleCnt="3"/>
      <dgm:spPr/>
    </dgm:pt>
    <dgm:pt modelId="{48014AE8-229F-D446-883F-248DE4D0B72A}" type="pres">
      <dgm:prSet presAssocID="{3FCFE071-4F24-C949-BDA8-DB4D71075A95}" presName="vert1" presStyleCnt="0"/>
      <dgm:spPr/>
    </dgm:pt>
    <dgm:pt modelId="{4BC759FC-89BC-7D4D-8AA6-751A1E19CAE5}" type="pres">
      <dgm:prSet presAssocID="{BC7BDFAE-BC75-B24D-93C2-F3AA39A7E6B2}" presName="thickLine" presStyleLbl="alignNode1" presStyleIdx="2" presStyleCnt="3"/>
      <dgm:spPr/>
    </dgm:pt>
    <dgm:pt modelId="{F4166993-3741-054B-B5C0-4A117C1AB58A}" type="pres">
      <dgm:prSet presAssocID="{BC7BDFAE-BC75-B24D-93C2-F3AA39A7E6B2}" presName="horz1" presStyleCnt="0"/>
      <dgm:spPr/>
    </dgm:pt>
    <dgm:pt modelId="{A4E8ECC5-FDC4-4B41-90E8-DBC993004945}" type="pres">
      <dgm:prSet presAssocID="{BC7BDFAE-BC75-B24D-93C2-F3AA39A7E6B2}" presName="tx1" presStyleLbl="revTx" presStyleIdx="2" presStyleCnt="3"/>
      <dgm:spPr/>
    </dgm:pt>
    <dgm:pt modelId="{D68EA54A-60FA-D641-8F88-AB9542161B79}" type="pres">
      <dgm:prSet presAssocID="{BC7BDFAE-BC75-B24D-93C2-F3AA39A7E6B2}" presName="vert1" presStyleCnt="0"/>
      <dgm:spPr/>
    </dgm:pt>
  </dgm:ptLst>
  <dgm:cxnLst>
    <dgm:cxn modelId="{0AE0DF2A-D9F0-9149-BCDF-974E80E4BF34}" srcId="{1053240D-DC87-4B46-BB03-3A3BDBB3A6E0}" destId="{3FCFE071-4F24-C949-BDA8-DB4D71075A95}" srcOrd="1" destOrd="0" parTransId="{2C8E59B7-94CE-B346-983A-93DB9808091E}" sibTransId="{49CAB2D2-CF3F-B945-BAF9-ACBD14C4F25D}"/>
    <dgm:cxn modelId="{A5457630-5631-2745-8E6D-EFB22B61DDD1}" srcId="{1053240D-DC87-4B46-BB03-3A3BDBB3A6E0}" destId="{BC7BDFAE-BC75-B24D-93C2-F3AA39A7E6B2}" srcOrd="2" destOrd="0" parTransId="{C7E93E97-735C-0343-9855-5BB6F32D7576}" sibTransId="{12F41CB2-8391-CF43-BA64-C3DF2EA4AE9A}"/>
    <dgm:cxn modelId="{A7B42246-91BB-F44C-BF9B-35AA5D3BA23E}" type="presOf" srcId="{96AEFC64-4040-7941-952E-923C23E380D5}" destId="{27C35646-7BE3-C94D-B50E-C75D7B221732}" srcOrd="0" destOrd="0" presId="urn:microsoft.com/office/officeart/2008/layout/LinedList"/>
    <dgm:cxn modelId="{EBF2E970-7332-C443-B61A-24A85AE7E8B5}" srcId="{1053240D-DC87-4B46-BB03-3A3BDBB3A6E0}" destId="{96AEFC64-4040-7941-952E-923C23E380D5}" srcOrd="0" destOrd="0" parTransId="{063498F2-7F1E-124F-BF7B-9FD576319AC7}" sibTransId="{558D1340-2C31-EA42-8E1F-FF5EBD26A841}"/>
    <dgm:cxn modelId="{55C63C8D-DFBB-F74B-8AB7-F922760951EB}" type="presOf" srcId="{BC7BDFAE-BC75-B24D-93C2-F3AA39A7E6B2}" destId="{A4E8ECC5-FDC4-4B41-90E8-DBC993004945}" srcOrd="0" destOrd="0" presId="urn:microsoft.com/office/officeart/2008/layout/LinedList"/>
    <dgm:cxn modelId="{DB475290-FA8C-1243-AD4E-717FFBA25897}" type="presOf" srcId="{1053240D-DC87-4B46-BB03-3A3BDBB3A6E0}" destId="{8FC6D753-205B-A44B-A319-2BDA1018D7FB}" srcOrd="0" destOrd="0" presId="urn:microsoft.com/office/officeart/2008/layout/LinedList"/>
    <dgm:cxn modelId="{31A291AA-67A2-C840-AA00-7B7B365E55EE}" type="presOf" srcId="{3FCFE071-4F24-C949-BDA8-DB4D71075A95}" destId="{8E182864-812A-CC47-A2E6-EBE21E60E3C4}" srcOrd="0" destOrd="0" presId="urn:microsoft.com/office/officeart/2008/layout/LinedList"/>
    <dgm:cxn modelId="{AE0565F0-27DA-444E-8FB9-F237DD97F2CD}" type="presParOf" srcId="{8FC6D753-205B-A44B-A319-2BDA1018D7FB}" destId="{DE97A17A-704F-C143-A581-48B40A95B2AA}" srcOrd="0" destOrd="0" presId="urn:microsoft.com/office/officeart/2008/layout/LinedList"/>
    <dgm:cxn modelId="{63FA65B0-2699-8F4A-BCFB-383D74D7BD81}" type="presParOf" srcId="{8FC6D753-205B-A44B-A319-2BDA1018D7FB}" destId="{D059874C-1C84-7342-BBE8-70D3531ECB41}" srcOrd="1" destOrd="0" presId="urn:microsoft.com/office/officeart/2008/layout/LinedList"/>
    <dgm:cxn modelId="{BE2F15F6-734F-A04F-85BA-E85A03923000}" type="presParOf" srcId="{D059874C-1C84-7342-BBE8-70D3531ECB41}" destId="{27C35646-7BE3-C94D-B50E-C75D7B221732}" srcOrd="0" destOrd="0" presId="urn:microsoft.com/office/officeart/2008/layout/LinedList"/>
    <dgm:cxn modelId="{AA1D7343-97FC-904D-B3E2-219D5C372549}" type="presParOf" srcId="{D059874C-1C84-7342-BBE8-70D3531ECB41}" destId="{F18B1150-9AA3-1F45-BD36-1F2E93251EA1}" srcOrd="1" destOrd="0" presId="urn:microsoft.com/office/officeart/2008/layout/LinedList"/>
    <dgm:cxn modelId="{8C8BD0F1-7383-424A-B4E6-FE985356CD14}" type="presParOf" srcId="{8FC6D753-205B-A44B-A319-2BDA1018D7FB}" destId="{F0D3B548-46D6-9E4B-9A42-CA8C47227D15}" srcOrd="2" destOrd="0" presId="urn:microsoft.com/office/officeart/2008/layout/LinedList"/>
    <dgm:cxn modelId="{D9E69E89-C248-E84B-BF5F-8AE206C57DAD}" type="presParOf" srcId="{8FC6D753-205B-A44B-A319-2BDA1018D7FB}" destId="{9939A469-D7CB-FC43-8EA9-16A6FDF4C37A}" srcOrd="3" destOrd="0" presId="urn:microsoft.com/office/officeart/2008/layout/LinedList"/>
    <dgm:cxn modelId="{E62DBCFF-D3DB-1F4C-B052-EBCC3D93B73A}" type="presParOf" srcId="{9939A469-D7CB-FC43-8EA9-16A6FDF4C37A}" destId="{8E182864-812A-CC47-A2E6-EBE21E60E3C4}" srcOrd="0" destOrd="0" presId="urn:microsoft.com/office/officeart/2008/layout/LinedList"/>
    <dgm:cxn modelId="{B622F6D7-458D-FB47-9872-1BB28245F328}" type="presParOf" srcId="{9939A469-D7CB-FC43-8EA9-16A6FDF4C37A}" destId="{48014AE8-229F-D446-883F-248DE4D0B72A}" srcOrd="1" destOrd="0" presId="urn:microsoft.com/office/officeart/2008/layout/LinedList"/>
    <dgm:cxn modelId="{2C013F11-8219-2547-A4E9-EEAA67DD7318}" type="presParOf" srcId="{8FC6D753-205B-A44B-A319-2BDA1018D7FB}" destId="{4BC759FC-89BC-7D4D-8AA6-751A1E19CAE5}" srcOrd="4" destOrd="0" presId="urn:microsoft.com/office/officeart/2008/layout/LinedList"/>
    <dgm:cxn modelId="{0E0D32BA-FD82-DC43-AABB-A5E5FD4D3586}" type="presParOf" srcId="{8FC6D753-205B-A44B-A319-2BDA1018D7FB}" destId="{F4166993-3741-054B-B5C0-4A117C1AB58A}" srcOrd="5" destOrd="0" presId="urn:microsoft.com/office/officeart/2008/layout/LinedList"/>
    <dgm:cxn modelId="{311F781F-86D0-C042-933D-77418819511E}" type="presParOf" srcId="{F4166993-3741-054B-B5C0-4A117C1AB58A}" destId="{A4E8ECC5-FDC4-4B41-90E8-DBC993004945}" srcOrd="0" destOrd="0" presId="urn:microsoft.com/office/officeart/2008/layout/LinedList"/>
    <dgm:cxn modelId="{DEEAE10E-6DEF-C84E-9EF5-6429FACCAA30}" type="presParOf" srcId="{F4166993-3741-054B-B5C0-4A117C1AB58A}" destId="{D68EA54A-60FA-D641-8F88-AB9542161B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25B0F59-C820-6548-A861-CB69A21E344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A300F606-41FA-BD49-88DD-642E55B0B80C}">
      <dgm:prSet phldrT="[文本]"/>
      <dgm:spPr/>
      <dgm:t>
        <a:bodyPr/>
        <a:lstStyle/>
        <a:p>
          <a:r>
            <a:rPr lang="zh-CN" altLang="en-US" dirty="0"/>
            <a:t>一、确定处置参考价确定程序的时限要求</a:t>
          </a:r>
        </a:p>
      </dgm:t>
    </dgm:pt>
    <dgm:pt modelId="{5AAFD093-53D5-D94F-869F-1082DC529DA8}" type="parTrans" cxnId="{BA840776-F9C1-784B-AD69-AC2884E938D1}">
      <dgm:prSet/>
      <dgm:spPr/>
      <dgm:t>
        <a:bodyPr/>
        <a:lstStyle/>
        <a:p>
          <a:endParaRPr lang="zh-CN" altLang="en-US"/>
        </a:p>
      </dgm:t>
    </dgm:pt>
    <dgm:pt modelId="{B925DE02-212D-EF46-AE41-40B1ED5E5E23}" type="sibTrans" cxnId="{BA840776-F9C1-784B-AD69-AC2884E938D1}">
      <dgm:prSet/>
      <dgm:spPr/>
      <dgm:t>
        <a:bodyPr/>
        <a:lstStyle/>
        <a:p>
          <a:endParaRPr lang="zh-CN" altLang="en-US"/>
        </a:p>
      </dgm:t>
    </dgm:pt>
    <dgm:pt modelId="{724A5C66-208F-8742-AF1B-F927B1E4975F}">
      <dgm:prSet phldrT="[文本]"/>
      <dgm:spPr/>
      <dgm:t>
        <a:bodyPr/>
        <a:lstStyle/>
        <a:p>
          <a:r>
            <a:rPr lang="zh-CN" altLang="en-US" dirty="0"/>
            <a:t>二、启动拍卖程序的时限要求</a:t>
          </a:r>
        </a:p>
      </dgm:t>
    </dgm:pt>
    <dgm:pt modelId="{8453839A-1F72-6041-A0B8-B3F9237B5A28}" type="parTrans" cxnId="{BEF44465-977B-A347-A678-AD74DDE1EC28}">
      <dgm:prSet/>
      <dgm:spPr/>
      <dgm:t>
        <a:bodyPr/>
        <a:lstStyle/>
        <a:p>
          <a:endParaRPr lang="zh-CN" altLang="en-US"/>
        </a:p>
      </dgm:t>
    </dgm:pt>
    <dgm:pt modelId="{9C344094-3E57-6247-815D-65559636985F}" type="sibTrans" cxnId="{BEF44465-977B-A347-A678-AD74DDE1EC28}">
      <dgm:prSet/>
      <dgm:spPr/>
      <dgm:t>
        <a:bodyPr/>
        <a:lstStyle/>
        <a:p>
          <a:endParaRPr lang="zh-CN" altLang="en-US"/>
        </a:p>
      </dgm:t>
    </dgm:pt>
    <dgm:pt modelId="{0949B303-3DCC-A043-B9FF-4E6EEBD44E4F}">
      <dgm:prSet phldrT="[文本]"/>
      <dgm:spPr/>
      <dgm:t>
        <a:bodyPr/>
        <a:lstStyle/>
        <a:p>
          <a:r>
            <a:rPr lang="zh-CN" altLang="en-US" dirty="0"/>
            <a:t>三、确定处置参考价的途径</a:t>
          </a:r>
        </a:p>
      </dgm:t>
    </dgm:pt>
    <dgm:pt modelId="{878B854A-B5D6-6D45-9BF3-23501471B359}" type="parTrans" cxnId="{F96CE369-26B0-174E-906D-AC3F9B432112}">
      <dgm:prSet/>
      <dgm:spPr/>
      <dgm:t>
        <a:bodyPr/>
        <a:lstStyle/>
        <a:p>
          <a:endParaRPr lang="zh-CN" altLang="en-US"/>
        </a:p>
      </dgm:t>
    </dgm:pt>
    <dgm:pt modelId="{D0C09702-F055-AC4B-A76C-B5D47A6A8A22}" type="sibTrans" cxnId="{F96CE369-26B0-174E-906D-AC3F9B432112}">
      <dgm:prSet/>
      <dgm:spPr/>
      <dgm:t>
        <a:bodyPr/>
        <a:lstStyle/>
        <a:p>
          <a:endParaRPr lang="zh-CN" altLang="en-US"/>
        </a:p>
      </dgm:t>
    </dgm:pt>
    <dgm:pt modelId="{70F0F345-5844-FA40-BDB5-E1B19EE32488}">
      <dgm:prSet/>
      <dgm:spPr/>
      <dgm:t>
        <a:bodyPr/>
        <a:lstStyle/>
        <a:p>
          <a:r>
            <a:rPr lang="zh-CN" altLang="en-US" dirty="0"/>
            <a:t>四、当事人异议的处理方式</a:t>
          </a:r>
        </a:p>
      </dgm:t>
    </dgm:pt>
    <dgm:pt modelId="{20CCB8D6-9E13-3948-8293-47767E183B0B}" type="parTrans" cxnId="{E6FFCBD0-BC60-894E-8A1B-6F464F9D426A}">
      <dgm:prSet/>
      <dgm:spPr/>
      <dgm:t>
        <a:bodyPr/>
        <a:lstStyle/>
        <a:p>
          <a:endParaRPr lang="zh-CN" altLang="en-US"/>
        </a:p>
      </dgm:t>
    </dgm:pt>
    <dgm:pt modelId="{7BA633A3-7D21-CA46-83EB-5E1F2C2F0A49}" type="sibTrans" cxnId="{E6FFCBD0-BC60-894E-8A1B-6F464F9D426A}">
      <dgm:prSet/>
      <dgm:spPr/>
      <dgm:t>
        <a:bodyPr/>
        <a:lstStyle/>
        <a:p>
          <a:endParaRPr lang="zh-CN" altLang="en-US"/>
        </a:p>
      </dgm:t>
    </dgm:pt>
    <dgm:pt modelId="{BFB23D90-FD17-B84B-AA2E-572BC1753D0D}" type="pres">
      <dgm:prSet presAssocID="{625B0F59-C820-6548-A861-CB69A21E344E}" presName="vert0" presStyleCnt="0">
        <dgm:presLayoutVars>
          <dgm:dir/>
          <dgm:animOne val="branch"/>
          <dgm:animLvl val="lvl"/>
        </dgm:presLayoutVars>
      </dgm:prSet>
      <dgm:spPr/>
    </dgm:pt>
    <dgm:pt modelId="{17AE0096-1DE4-5844-9C9F-D41B1BF2EC9F}" type="pres">
      <dgm:prSet presAssocID="{A300F606-41FA-BD49-88DD-642E55B0B80C}" presName="thickLine" presStyleLbl="alignNode1" presStyleIdx="0" presStyleCnt="4"/>
      <dgm:spPr/>
    </dgm:pt>
    <dgm:pt modelId="{F7C3793E-2166-014F-BD1B-C67D8846E880}" type="pres">
      <dgm:prSet presAssocID="{A300F606-41FA-BD49-88DD-642E55B0B80C}" presName="horz1" presStyleCnt="0"/>
      <dgm:spPr/>
    </dgm:pt>
    <dgm:pt modelId="{CF6E1E69-E4E9-9F43-B3FC-D13EC8D3002F}" type="pres">
      <dgm:prSet presAssocID="{A300F606-41FA-BD49-88DD-642E55B0B80C}" presName="tx1" presStyleLbl="revTx" presStyleIdx="0" presStyleCnt="4"/>
      <dgm:spPr/>
    </dgm:pt>
    <dgm:pt modelId="{DF4DAD1C-8BC3-3A48-AC69-1A21E20A3A63}" type="pres">
      <dgm:prSet presAssocID="{A300F606-41FA-BD49-88DD-642E55B0B80C}" presName="vert1" presStyleCnt="0"/>
      <dgm:spPr/>
    </dgm:pt>
    <dgm:pt modelId="{3F1508F3-0438-CF4D-8333-EF5144C2E4B4}" type="pres">
      <dgm:prSet presAssocID="{724A5C66-208F-8742-AF1B-F927B1E4975F}" presName="thickLine" presStyleLbl="alignNode1" presStyleIdx="1" presStyleCnt="4"/>
      <dgm:spPr/>
    </dgm:pt>
    <dgm:pt modelId="{BE0851FF-72BD-714A-9CD7-AD8DB7A21E20}" type="pres">
      <dgm:prSet presAssocID="{724A5C66-208F-8742-AF1B-F927B1E4975F}" presName="horz1" presStyleCnt="0"/>
      <dgm:spPr/>
    </dgm:pt>
    <dgm:pt modelId="{DAC2C9E7-D1A5-B14F-8464-379B11C2ED26}" type="pres">
      <dgm:prSet presAssocID="{724A5C66-208F-8742-AF1B-F927B1E4975F}" presName="tx1" presStyleLbl="revTx" presStyleIdx="1" presStyleCnt="4"/>
      <dgm:spPr/>
    </dgm:pt>
    <dgm:pt modelId="{AC311783-E421-4F40-A2D3-54B0D9F36B09}" type="pres">
      <dgm:prSet presAssocID="{724A5C66-208F-8742-AF1B-F927B1E4975F}" presName="vert1" presStyleCnt="0"/>
      <dgm:spPr/>
    </dgm:pt>
    <dgm:pt modelId="{A7F2BFFD-4BA9-E74C-9FE6-8932826CAE04}" type="pres">
      <dgm:prSet presAssocID="{0949B303-3DCC-A043-B9FF-4E6EEBD44E4F}" presName="thickLine" presStyleLbl="alignNode1" presStyleIdx="2" presStyleCnt="4"/>
      <dgm:spPr/>
    </dgm:pt>
    <dgm:pt modelId="{35B8FDF4-89FA-2045-8790-7572DADBD450}" type="pres">
      <dgm:prSet presAssocID="{0949B303-3DCC-A043-B9FF-4E6EEBD44E4F}" presName="horz1" presStyleCnt="0"/>
      <dgm:spPr/>
    </dgm:pt>
    <dgm:pt modelId="{470E24FC-62A1-564F-974E-031EA6732C0B}" type="pres">
      <dgm:prSet presAssocID="{0949B303-3DCC-A043-B9FF-4E6EEBD44E4F}" presName="tx1" presStyleLbl="revTx" presStyleIdx="2" presStyleCnt="4"/>
      <dgm:spPr/>
    </dgm:pt>
    <dgm:pt modelId="{E842C1E7-4340-864F-8737-3DD35393EF0A}" type="pres">
      <dgm:prSet presAssocID="{0949B303-3DCC-A043-B9FF-4E6EEBD44E4F}" presName="vert1" presStyleCnt="0"/>
      <dgm:spPr/>
    </dgm:pt>
    <dgm:pt modelId="{30DE74D6-836E-1743-9224-AFCB15432C82}" type="pres">
      <dgm:prSet presAssocID="{70F0F345-5844-FA40-BDB5-E1B19EE32488}" presName="thickLine" presStyleLbl="alignNode1" presStyleIdx="3" presStyleCnt="4"/>
      <dgm:spPr/>
    </dgm:pt>
    <dgm:pt modelId="{27D5A5C9-1511-F64A-AFEB-2726FE6B41E0}" type="pres">
      <dgm:prSet presAssocID="{70F0F345-5844-FA40-BDB5-E1B19EE32488}" presName="horz1" presStyleCnt="0"/>
      <dgm:spPr/>
    </dgm:pt>
    <dgm:pt modelId="{6D158D32-EBBE-4649-8A8D-7023BBC33BF7}" type="pres">
      <dgm:prSet presAssocID="{70F0F345-5844-FA40-BDB5-E1B19EE32488}" presName="tx1" presStyleLbl="revTx" presStyleIdx="3" presStyleCnt="4"/>
      <dgm:spPr/>
    </dgm:pt>
    <dgm:pt modelId="{AC1E74E8-B2E0-E44A-823C-342E2EAB40E7}" type="pres">
      <dgm:prSet presAssocID="{70F0F345-5844-FA40-BDB5-E1B19EE32488}" presName="vert1" presStyleCnt="0"/>
      <dgm:spPr/>
    </dgm:pt>
  </dgm:ptLst>
  <dgm:cxnLst>
    <dgm:cxn modelId="{DAC0601D-CAF3-AF4F-9C45-775EC4F7F821}" type="presOf" srcId="{724A5C66-208F-8742-AF1B-F927B1E4975F}" destId="{DAC2C9E7-D1A5-B14F-8464-379B11C2ED26}" srcOrd="0" destOrd="0" presId="urn:microsoft.com/office/officeart/2008/layout/LinedList"/>
    <dgm:cxn modelId="{8BA3F04D-08E8-DF49-B82F-08A0BF6E8DA6}" type="presOf" srcId="{0949B303-3DCC-A043-B9FF-4E6EEBD44E4F}" destId="{470E24FC-62A1-564F-974E-031EA6732C0B}" srcOrd="0" destOrd="0" presId="urn:microsoft.com/office/officeart/2008/layout/LinedList"/>
    <dgm:cxn modelId="{BEF44465-977B-A347-A678-AD74DDE1EC28}" srcId="{625B0F59-C820-6548-A861-CB69A21E344E}" destId="{724A5C66-208F-8742-AF1B-F927B1E4975F}" srcOrd="1" destOrd="0" parTransId="{8453839A-1F72-6041-A0B8-B3F9237B5A28}" sibTransId="{9C344094-3E57-6247-815D-65559636985F}"/>
    <dgm:cxn modelId="{F96CE369-26B0-174E-906D-AC3F9B432112}" srcId="{625B0F59-C820-6548-A861-CB69A21E344E}" destId="{0949B303-3DCC-A043-B9FF-4E6EEBD44E4F}" srcOrd="2" destOrd="0" parTransId="{878B854A-B5D6-6D45-9BF3-23501471B359}" sibTransId="{D0C09702-F055-AC4B-A76C-B5D47A6A8A22}"/>
    <dgm:cxn modelId="{BA840776-F9C1-784B-AD69-AC2884E938D1}" srcId="{625B0F59-C820-6548-A861-CB69A21E344E}" destId="{A300F606-41FA-BD49-88DD-642E55B0B80C}" srcOrd="0" destOrd="0" parTransId="{5AAFD093-53D5-D94F-869F-1082DC529DA8}" sibTransId="{B925DE02-212D-EF46-AE41-40B1ED5E5E23}"/>
    <dgm:cxn modelId="{B8E9117D-C281-C543-8A77-42BE1EEB8F70}" type="presOf" srcId="{70F0F345-5844-FA40-BDB5-E1B19EE32488}" destId="{6D158D32-EBBE-4649-8A8D-7023BBC33BF7}" srcOrd="0" destOrd="0" presId="urn:microsoft.com/office/officeart/2008/layout/LinedList"/>
    <dgm:cxn modelId="{ED720EC8-680B-9343-9415-8D8E233C8574}" type="presOf" srcId="{A300F606-41FA-BD49-88DD-642E55B0B80C}" destId="{CF6E1E69-E4E9-9F43-B3FC-D13EC8D3002F}" srcOrd="0" destOrd="0" presId="urn:microsoft.com/office/officeart/2008/layout/LinedList"/>
    <dgm:cxn modelId="{7049BFCD-157C-3249-BCFB-4D62BC3567FA}" type="presOf" srcId="{625B0F59-C820-6548-A861-CB69A21E344E}" destId="{BFB23D90-FD17-B84B-AA2E-572BC1753D0D}" srcOrd="0" destOrd="0" presId="urn:microsoft.com/office/officeart/2008/layout/LinedList"/>
    <dgm:cxn modelId="{E6FFCBD0-BC60-894E-8A1B-6F464F9D426A}" srcId="{625B0F59-C820-6548-A861-CB69A21E344E}" destId="{70F0F345-5844-FA40-BDB5-E1B19EE32488}" srcOrd="3" destOrd="0" parTransId="{20CCB8D6-9E13-3948-8293-47767E183B0B}" sibTransId="{7BA633A3-7D21-CA46-83EB-5E1F2C2F0A49}"/>
    <dgm:cxn modelId="{CBA4EFC4-690E-5F4E-BDCA-2B51819B5280}" type="presParOf" srcId="{BFB23D90-FD17-B84B-AA2E-572BC1753D0D}" destId="{17AE0096-1DE4-5844-9C9F-D41B1BF2EC9F}" srcOrd="0" destOrd="0" presId="urn:microsoft.com/office/officeart/2008/layout/LinedList"/>
    <dgm:cxn modelId="{1976E955-477A-A147-878E-055EF6E17123}" type="presParOf" srcId="{BFB23D90-FD17-B84B-AA2E-572BC1753D0D}" destId="{F7C3793E-2166-014F-BD1B-C67D8846E880}" srcOrd="1" destOrd="0" presId="urn:microsoft.com/office/officeart/2008/layout/LinedList"/>
    <dgm:cxn modelId="{52C7F57A-F4E5-6E4B-A534-CAFE482F28BC}" type="presParOf" srcId="{F7C3793E-2166-014F-BD1B-C67D8846E880}" destId="{CF6E1E69-E4E9-9F43-B3FC-D13EC8D3002F}" srcOrd="0" destOrd="0" presId="urn:microsoft.com/office/officeart/2008/layout/LinedList"/>
    <dgm:cxn modelId="{51375B69-280E-A54C-A593-51C5BE812D33}" type="presParOf" srcId="{F7C3793E-2166-014F-BD1B-C67D8846E880}" destId="{DF4DAD1C-8BC3-3A48-AC69-1A21E20A3A63}" srcOrd="1" destOrd="0" presId="urn:microsoft.com/office/officeart/2008/layout/LinedList"/>
    <dgm:cxn modelId="{117867D0-757D-154E-8537-100AF9EB9264}" type="presParOf" srcId="{BFB23D90-FD17-B84B-AA2E-572BC1753D0D}" destId="{3F1508F3-0438-CF4D-8333-EF5144C2E4B4}" srcOrd="2" destOrd="0" presId="urn:microsoft.com/office/officeart/2008/layout/LinedList"/>
    <dgm:cxn modelId="{63BAF07A-7E1D-6B40-BEDE-C1E019A47E2B}" type="presParOf" srcId="{BFB23D90-FD17-B84B-AA2E-572BC1753D0D}" destId="{BE0851FF-72BD-714A-9CD7-AD8DB7A21E20}" srcOrd="3" destOrd="0" presId="urn:microsoft.com/office/officeart/2008/layout/LinedList"/>
    <dgm:cxn modelId="{78C92A81-4345-AB42-8C21-D2DADE293593}" type="presParOf" srcId="{BE0851FF-72BD-714A-9CD7-AD8DB7A21E20}" destId="{DAC2C9E7-D1A5-B14F-8464-379B11C2ED26}" srcOrd="0" destOrd="0" presId="urn:microsoft.com/office/officeart/2008/layout/LinedList"/>
    <dgm:cxn modelId="{9A18B564-8380-6344-B54A-21499595FF2D}" type="presParOf" srcId="{BE0851FF-72BD-714A-9CD7-AD8DB7A21E20}" destId="{AC311783-E421-4F40-A2D3-54B0D9F36B09}" srcOrd="1" destOrd="0" presId="urn:microsoft.com/office/officeart/2008/layout/LinedList"/>
    <dgm:cxn modelId="{A045FAC9-B08B-AD4E-8535-46026F561BEA}" type="presParOf" srcId="{BFB23D90-FD17-B84B-AA2E-572BC1753D0D}" destId="{A7F2BFFD-4BA9-E74C-9FE6-8932826CAE04}" srcOrd="4" destOrd="0" presId="urn:microsoft.com/office/officeart/2008/layout/LinedList"/>
    <dgm:cxn modelId="{48A12E99-1AEA-B840-9D49-929874A606E5}" type="presParOf" srcId="{BFB23D90-FD17-B84B-AA2E-572BC1753D0D}" destId="{35B8FDF4-89FA-2045-8790-7572DADBD450}" srcOrd="5" destOrd="0" presId="urn:microsoft.com/office/officeart/2008/layout/LinedList"/>
    <dgm:cxn modelId="{DFA2E1E1-91CE-B44B-8521-0C78307EEB1F}" type="presParOf" srcId="{35B8FDF4-89FA-2045-8790-7572DADBD450}" destId="{470E24FC-62A1-564F-974E-031EA6732C0B}" srcOrd="0" destOrd="0" presId="urn:microsoft.com/office/officeart/2008/layout/LinedList"/>
    <dgm:cxn modelId="{673A910E-2699-264C-B2E6-D8A8C84B931A}" type="presParOf" srcId="{35B8FDF4-89FA-2045-8790-7572DADBD450}" destId="{E842C1E7-4340-864F-8737-3DD35393EF0A}" srcOrd="1" destOrd="0" presId="urn:microsoft.com/office/officeart/2008/layout/LinedList"/>
    <dgm:cxn modelId="{79EF2D0B-90A8-E848-9EBF-1C257FCA6037}" type="presParOf" srcId="{BFB23D90-FD17-B84B-AA2E-572BC1753D0D}" destId="{30DE74D6-836E-1743-9224-AFCB15432C82}" srcOrd="6" destOrd="0" presId="urn:microsoft.com/office/officeart/2008/layout/LinedList"/>
    <dgm:cxn modelId="{E7A1BD8D-639C-4248-BB05-C2831CA04BA3}" type="presParOf" srcId="{BFB23D90-FD17-B84B-AA2E-572BC1753D0D}" destId="{27D5A5C9-1511-F64A-AFEB-2726FE6B41E0}" srcOrd="7" destOrd="0" presId="urn:microsoft.com/office/officeart/2008/layout/LinedList"/>
    <dgm:cxn modelId="{53F73013-31CD-5344-820A-91429AB5AF17}" type="presParOf" srcId="{27D5A5C9-1511-F64A-AFEB-2726FE6B41E0}" destId="{6D158D32-EBBE-4649-8A8D-7023BBC33BF7}" srcOrd="0" destOrd="0" presId="urn:microsoft.com/office/officeart/2008/layout/LinedList"/>
    <dgm:cxn modelId="{1766552F-B327-F34F-AAEC-8DA3EF41BF4C}" type="presParOf" srcId="{27D5A5C9-1511-F64A-AFEB-2726FE6B41E0}" destId="{AC1E74E8-B2E0-E44A-823C-342E2EAB40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558DEAA-77EF-C74C-8FE1-65E97620118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4E26A59C-408E-8545-AD17-F5C7043F97E5}">
      <dgm:prSet phldrT="[文本]"/>
      <dgm:spPr/>
      <dgm:t>
        <a:bodyPr/>
        <a:lstStyle/>
        <a:p>
          <a:r>
            <a:rPr lang="zh-CN" altLang="en-US" dirty="0"/>
            <a:t>一、离婚</a:t>
          </a:r>
        </a:p>
      </dgm:t>
    </dgm:pt>
    <dgm:pt modelId="{E978DE91-8E6D-744B-B1E3-B0E1FA6CB24C}" type="parTrans" cxnId="{6E222740-81FC-DD4A-8082-B12DA5345096}">
      <dgm:prSet/>
      <dgm:spPr/>
      <dgm:t>
        <a:bodyPr/>
        <a:lstStyle/>
        <a:p>
          <a:endParaRPr lang="zh-CN" altLang="en-US"/>
        </a:p>
      </dgm:t>
    </dgm:pt>
    <dgm:pt modelId="{B77F4157-0694-9740-A6E5-6FB7EF0E58D6}" type="sibTrans" cxnId="{6E222740-81FC-DD4A-8082-B12DA5345096}">
      <dgm:prSet/>
      <dgm:spPr/>
      <dgm:t>
        <a:bodyPr/>
        <a:lstStyle/>
        <a:p>
          <a:endParaRPr lang="zh-CN" altLang="en-US"/>
        </a:p>
      </dgm:t>
    </dgm:pt>
    <dgm:pt modelId="{0FC5C6F4-AA07-5147-8D1B-7C88B09AD09A}">
      <dgm:prSet phldrT="[文本]"/>
      <dgm:spPr/>
      <dgm:t>
        <a:bodyPr/>
        <a:lstStyle/>
        <a:p>
          <a:r>
            <a:rPr lang="zh-CN" altLang="en-US" dirty="0"/>
            <a:t>二、分家</a:t>
          </a:r>
        </a:p>
      </dgm:t>
    </dgm:pt>
    <dgm:pt modelId="{4D3DF033-4DD7-F841-99F2-B0639538F927}" type="parTrans" cxnId="{9B85B36E-A7C9-6D4F-A7B9-BBA7E391BB59}">
      <dgm:prSet/>
      <dgm:spPr/>
      <dgm:t>
        <a:bodyPr/>
        <a:lstStyle/>
        <a:p>
          <a:endParaRPr lang="zh-CN" altLang="en-US"/>
        </a:p>
      </dgm:t>
    </dgm:pt>
    <dgm:pt modelId="{64790D53-518F-8945-AFD8-B8A23A019604}" type="sibTrans" cxnId="{9B85B36E-A7C9-6D4F-A7B9-BBA7E391BB59}">
      <dgm:prSet/>
      <dgm:spPr/>
      <dgm:t>
        <a:bodyPr/>
        <a:lstStyle/>
        <a:p>
          <a:endParaRPr lang="zh-CN" altLang="en-US"/>
        </a:p>
      </dgm:t>
    </dgm:pt>
    <dgm:pt modelId="{75843178-18E7-7843-9124-E19A6965023D}">
      <dgm:prSet phldrT="[文本]"/>
      <dgm:spPr/>
      <dgm:t>
        <a:bodyPr/>
        <a:lstStyle/>
        <a:p>
          <a:r>
            <a:rPr lang="zh-CN" altLang="en-US" dirty="0"/>
            <a:t>三、继承</a:t>
          </a:r>
        </a:p>
      </dgm:t>
    </dgm:pt>
    <dgm:pt modelId="{6A6FFED2-8813-AA49-A342-56A8A76ECFD2}" type="parTrans" cxnId="{B5ED1CF7-AD11-004E-9C26-13CB9025C53E}">
      <dgm:prSet/>
      <dgm:spPr/>
      <dgm:t>
        <a:bodyPr/>
        <a:lstStyle/>
        <a:p>
          <a:endParaRPr lang="zh-CN" altLang="en-US"/>
        </a:p>
      </dgm:t>
    </dgm:pt>
    <dgm:pt modelId="{A4CE34D1-EEC7-FB49-9B9D-988828FBD2A9}" type="sibTrans" cxnId="{B5ED1CF7-AD11-004E-9C26-13CB9025C53E}">
      <dgm:prSet/>
      <dgm:spPr/>
      <dgm:t>
        <a:bodyPr/>
        <a:lstStyle/>
        <a:p>
          <a:endParaRPr lang="zh-CN" altLang="en-US"/>
        </a:p>
      </dgm:t>
    </dgm:pt>
    <dgm:pt modelId="{932351D5-60FB-8E4E-94E4-371591435404}">
      <dgm:prSet/>
      <dgm:spPr/>
      <dgm:t>
        <a:bodyPr/>
        <a:lstStyle/>
        <a:p>
          <a:r>
            <a:rPr lang="zh-CN" altLang="en-US" dirty="0"/>
            <a:t>四、企业股东、股权变更</a:t>
          </a:r>
        </a:p>
      </dgm:t>
    </dgm:pt>
    <dgm:pt modelId="{3B4AD779-0ED3-9C48-B3DA-5C31A2ECB136}" type="parTrans" cxnId="{38C6E927-893B-004F-8C6D-2219D10D90E5}">
      <dgm:prSet/>
      <dgm:spPr/>
      <dgm:t>
        <a:bodyPr/>
        <a:lstStyle/>
        <a:p>
          <a:endParaRPr lang="zh-CN" altLang="en-US"/>
        </a:p>
      </dgm:t>
    </dgm:pt>
    <dgm:pt modelId="{871F44C9-2DBC-6141-908E-4E76C318488F}" type="sibTrans" cxnId="{38C6E927-893B-004F-8C6D-2219D10D90E5}">
      <dgm:prSet/>
      <dgm:spPr/>
      <dgm:t>
        <a:bodyPr/>
        <a:lstStyle/>
        <a:p>
          <a:endParaRPr lang="zh-CN" altLang="en-US"/>
        </a:p>
      </dgm:t>
    </dgm:pt>
    <dgm:pt modelId="{B68E6347-5304-A444-9748-F411C6075D12}" type="pres">
      <dgm:prSet presAssocID="{D558DEAA-77EF-C74C-8FE1-65E976201189}" presName="vert0" presStyleCnt="0">
        <dgm:presLayoutVars>
          <dgm:dir/>
          <dgm:animOne val="branch"/>
          <dgm:animLvl val="lvl"/>
        </dgm:presLayoutVars>
      </dgm:prSet>
      <dgm:spPr/>
    </dgm:pt>
    <dgm:pt modelId="{6A519060-2678-AF44-A75C-54B960908942}" type="pres">
      <dgm:prSet presAssocID="{4E26A59C-408E-8545-AD17-F5C7043F97E5}" presName="thickLine" presStyleLbl="alignNode1" presStyleIdx="0" presStyleCnt="4"/>
      <dgm:spPr/>
    </dgm:pt>
    <dgm:pt modelId="{ECB9CF3A-B7A5-B24C-87C4-2ED8F5858EF8}" type="pres">
      <dgm:prSet presAssocID="{4E26A59C-408E-8545-AD17-F5C7043F97E5}" presName="horz1" presStyleCnt="0"/>
      <dgm:spPr/>
    </dgm:pt>
    <dgm:pt modelId="{8EEA1D58-057B-0F40-8C5C-9037895B7011}" type="pres">
      <dgm:prSet presAssocID="{4E26A59C-408E-8545-AD17-F5C7043F97E5}" presName="tx1" presStyleLbl="revTx" presStyleIdx="0" presStyleCnt="4"/>
      <dgm:spPr/>
    </dgm:pt>
    <dgm:pt modelId="{B915F905-607B-064A-886D-3504ED7DFA6E}" type="pres">
      <dgm:prSet presAssocID="{4E26A59C-408E-8545-AD17-F5C7043F97E5}" presName="vert1" presStyleCnt="0"/>
      <dgm:spPr/>
    </dgm:pt>
    <dgm:pt modelId="{38894530-C4A4-9643-97AD-64488DCA418B}" type="pres">
      <dgm:prSet presAssocID="{0FC5C6F4-AA07-5147-8D1B-7C88B09AD09A}" presName="thickLine" presStyleLbl="alignNode1" presStyleIdx="1" presStyleCnt="4"/>
      <dgm:spPr/>
    </dgm:pt>
    <dgm:pt modelId="{C8AD3568-B76A-3844-9B07-A39C224100FC}" type="pres">
      <dgm:prSet presAssocID="{0FC5C6F4-AA07-5147-8D1B-7C88B09AD09A}" presName="horz1" presStyleCnt="0"/>
      <dgm:spPr/>
    </dgm:pt>
    <dgm:pt modelId="{DB0A4C00-27A9-F04C-9219-E6BDBFD48D6D}" type="pres">
      <dgm:prSet presAssocID="{0FC5C6F4-AA07-5147-8D1B-7C88B09AD09A}" presName="tx1" presStyleLbl="revTx" presStyleIdx="1" presStyleCnt="4"/>
      <dgm:spPr/>
    </dgm:pt>
    <dgm:pt modelId="{5BB88C59-73AA-3344-A384-206E00CE5DEE}" type="pres">
      <dgm:prSet presAssocID="{0FC5C6F4-AA07-5147-8D1B-7C88B09AD09A}" presName="vert1" presStyleCnt="0"/>
      <dgm:spPr/>
    </dgm:pt>
    <dgm:pt modelId="{55DF6D1D-14FF-3548-A34D-144FBD3A025B}" type="pres">
      <dgm:prSet presAssocID="{75843178-18E7-7843-9124-E19A6965023D}" presName="thickLine" presStyleLbl="alignNode1" presStyleIdx="2" presStyleCnt="4"/>
      <dgm:spPr/>
    </dgm:pt>
    <dgm:pt modelId="{FDBA3132-7DEA-DB40-8364-8551C08C4F35}" type="pres">
      <dgm:prSet presAssocID="{75843178-18E7-7843-9124-E19A6965023D}" presName="horz1" presStyleCnt="0"/>
      <dgm:spPr/>
    </dgm:pt>
    <dgm:pt modelId="{7ECCD37B-DF1C-0A43-8870-BD407ABB65A9}" type="pres">
      <dgm:prSet presAssocID="{75843178-18E7-7843-9124-E19A6965023D}" presName="tx1" presStyleLbl="revTx" presStyleIdx="2" presStyleCnt="4"/>
      <dgm:spPr/>
    </dgm:pt>
    <dgm:pt modelId="{040BD5DC-26F8-0348-88AA-E2828A9118AB}" type="pres">
      <dgm:prSet presAssocID="{75843178-18E7-7843-9124-E19A6965023D}" presName="vert1" presStyleCnt="0"/>
      <dgm:spPr/>
    </dgm:pt>
    <dgm:pt modelId="{554DAA7E-D877-6048-8D42-4C546FD538AD}" type="pres">
      <dgm:prSet presAssocID="{932351D5-60FB-8E4E-94E4-371591435404}" presName="thickLine" presStyleLbl="alignNode1" presStyleIdx="3" presStyleCnt="4"/>
      <dgm:spPr/>
    </dgm:pt>
    <dgm:pt modelId="{ADB54D81-AF0F-ED43-B167-B66A1F3FEC5A}" type="pres">
      <dgm:prSet presAssocID="{932351D5-60FB-8E4E-94E4-371591435404}" presName="horz1" presStyleCnt="0"/>
      <dgm:spPr/>
    </dgm:pt>
    <dgm:pt modelId="{3B80CA94-443A-5D47-979F-0AB308652A44}" type="pres">
      <dgm:prSet presAssocID="{932351D5-60FB-8E4E-94E4-371591435404}" presName="tx1" presStyleLbl="revTx" presStyleIdx="3" presStyleCnt="4"/>
      <dgm:spPr/>
    </dgm:pt>
    <dgm:pt modelId="{937F2BF3-3273-8043-A87F-406F5ED6875C}" type="pres">
      <dgm:prSet presAssocID="{932351D5-60FB-8E4E-94E4-371591435404}" presName="vert1" presStyleCnt="0"/>
      <dgm:spPr/>
    </dgm:pt>
  </dgm:ptLst>
  <dgm:cxnLst>
    <dgm:cxn modelId="{0D755E10-213E-0E48-8C67-081D7B3CFBA2}" type="presOf" srcId="{932351D5-60FB-8E4E-94E4-371591435404}" destId="{3B80CA94-443A-5D47-979F-0AB308652A44}" srcOrd="0" destOrd="0" presId="urn:microsoft.com/office/officeart/2008/layout/LinedList"/>
    <dgm:cxn modelId="{38C6E927-893B-004F-8C6D-2219D10D90E5}" srcId="{D558DEAA-77EF-C74C-8FE1-65E976201189}" destId="{932351D5-60FB-8E4E-94E4-371591435404}" srcOrd="3" destOrd="0" parTransId="{3B4AD779-0ED3-9C48-B3DA-5C31A2ECB136}" sibTransId="{871F44C9-2DBC-6141-908E-4E76C318488F}"/>
    <dgm:cxn modelId="{6E222740-81FC-DD4A-8082-B12DA5345096}" srcId="{D558DEAA-77EF-C74C-8FE1-65E976201189}" destId="{4E26A59C-408E-8545-AD17-F5C7043F97E5}" srcOrd="0" destOrd="0" parTransId="{E978DE91-8E6D-744B-B1E3-B0E1FA6CB24C}" sibTransId="{B77F4157-0694-9740-A6E5-6FB7EF0E58D6}"/>
    <dgm:cxn modelId="{9B85B36E-A7C9-6D4F-A7B9-BBA7E391BB59}" srcId="{D558DEAA-77EF-C74C-8FE1-65E976201189}" destId="{0FC5C6F4-AA07-5147-8D1B-7C88B09AD09A}" srcOrd="1" destOrd="0" parTransId="{4D3DF033-4DD7-F841-99F2-B0639538F927}" sibTransId="{64790D53-518F-8945-AFD8-B8A23A019604}"/>
    <dgm:cxn modelId="{147B3F8D-5A42-444E-AC4D-DE134D584064}" type="presOf" srcId="{75843178-18E7-7843-9124-E19A6965023D}" destId="{7ECCD37B-DF1C-0A43-8870-BD407ABB65A9}" srcOrd="0" destOrd="0" presId="urn:microsoft.com/office/officeart/2008/layout/LinedList"/>
    <dgm:cxn modelId="{C0E253B8-DA66-4F4E-80B8-CE4A42C5AB84}" type="presOf" srcId="{D558DEAA-77EF-C74C-8FE1-65E976201189}" destId="{B68E6347-5304-A444-9748-F411C6075D12}" srcOrd="0" destOrd="0" presId="urn:microsoft.com/office/officeart/2008/layout/LinedList"/>
    <dgm:cxn modelId="{5FF9A3EA-10AA-D94A-9B6A-AB59DF344691}" type="presOf" srcId="{0FC5C6F4-AA07-5147-8D1B-7C88B09AD09A}" destId="{DB0A4C00-27A9-F04C-9219-E6BDBFD48D6D}" srcOrd="0" destOrd="0" presId="urn:microsoft.com/office/officeart/2008/layout/LinedList"/>
    <dgm:cxn modelId="{59C030F0-E340-6548-A8F3-FB7A810EA724}" type="presOf" srcId="{4E26A59C-408E-8545-AD17-F5C7043F97E5}" destId="{8EEA1D58-057B-0F40-8C5C-9037895B7011}" srcOrd="0" destOrd="0" presId="urn:microsoft.com/office/officeart/2008/layout/LinedList"/>
    <dgm:cxn modelId="{B5ED1CF7-AD11-004E-9C26-13CB9025C53E}" srcId="{D558DEAA-77EF-C74C-8FE1-65E976201189}" destId="{75843178-18E7-7843-9124-E19A6965023D}" srcOrd="2" destOrd="0" parTransId="{6A6FFED2-8813-AA49-A342-56A8A76ECFD2}" sibTransId="{A4CE34D1-EEC7-FB49-9B9D-988828FBD2A9}"/>
    <dgm:cxn modelId="{C977E157-F222-694D-8137-F5B446B06081}" type="presParOf" srcId="{B68E6347-5304-A444-9748-F411C6075D12}" destId="{6A519060-2678-AF44-A75C-54B960908942}" srcOrd="0" destOrd="0" presId="urn:microsoft.com/office/officeart/2008/layout/LinedList"/>
    <dgm:cxn modelId="{92F069C9-7651-6C44-834B-D1BBDDC99CE8}" type="presParOf" srcId="{B68E6347-5304-A444-9748-F411C6075D12}" destId="{ECB9CF3A-B7A5-B24C-87C4-2ED8F5858EF8}" srcOrd="1" destOrd="0" presId="urn:microsoft.com/office/officeart/2008/layout/LinedList"/>
    <dgm:cxn modelId="{31F35B20-54F3-A644-B13C-9669C88186CB}" type="presParOf" srcId="{ECB9CF3A-B7A5-B24C-87C4-2ED8F5858EF8}" destId="{8EEA1D58-057B-0F40-8C5C-9037895B7011}" srcOrd="0" destOrd="0" presId="urn:microsoft.com/office/officeart/2008/layout/LinedList"/>
    <dgm:cxn modelId="{485E4163-0C14-E74B-91DB-4CFAEAA0F8B7}" type="presParOf" srcId="{ECB9CF3A-B7A5-B24C-87C4-2ED8F5858EF8}" destId="{B915F905-607B-064A-886D-3504ED7DFA6E}" srcOrd="1" destOrd="0" presId="urn:microsoft.com/office/officeart/2008/layout/LinedList"/>
    <dgm:cxn modelId="{454BD579-0490-F948-93E7-C736EDFDC009}" type="presParOf" srcId="{B68E6347-5304-A444-9748-F411C6075D12}" destId="{38894530-C4A4-9643-97AD-64488DCA418B}" srcOrd="2" destOrd="0" presId="urn:microsoft.com/office/officeart/2008/layout/LinedList"/>
    <dgm:cxn modelId="{C25927FA-DFF2-5B4D-8CC1-2A5446C7C95A}" type="presParOf" srcId="{B68E6347-5304-A444-9748-F411C6075D12}" destId="{C8AD3568-B76A-3844-9B07-A39C224100FC}" srcOrd="3" destOrd="0" presId="urn:microsoft.com/office/officeart/2008/layout/LinedList"/>
    <dgm:cxn modelId="{8328B1B5-424F-144F-B66C-3A3E84F9BA7D}" type="presParOf" srcId="{C8AD3568-B76A-3844-9B07-A39C224100FC}" destId="{DB0A4C00-27A9-F04C-9219-E6BDBFD48D6D}" srcOrd="0" destOrd="0" presId="urn:microsoft.com/office/officeart/2008/layout/LinedList"/>
    <dgm:cxn modelId="{49AB4830-C1AF-2F47-B714-2FA00785C1AE}" type="presParOf" srcId="{C8AD3568-B76A-3844-9B07-A39C224100FC}" destId="{5BB88C59-73AA-3344-A384-206E00CE5DEE}" srcOrd="1" destOrd="0" presId="urn:microsoft.com/office/officeart/2008/layout/LinedList"/>
    <dgm:cxn modelId="{3D51E697-188C-9F4B-A193-06DB7FF0FA2D}" type="presParOf" srcId="{B68E6347-5304-A444-9748-F411C6075D12}" destId="{55DF6D1D-14FF-3548-A34D-144FBD3A025B}" srcOrd="4" destOrd="0" presId="urn:microsoft.com/office/officeart/2008/layout/LinedList"/>
    <dgm:cxn modelId="{3958C125-5B78-0648-BA36-C5EEC201BA4A}" type="presParOf" srcId="{B68E6347-5304-A444-9748-F411C6075D12}" destId="{FDBA3132-7DEA-DB40-8364-8551C08C4F35}" srcOrd="5" destOrd="0" presId="urn:microsoft.com/office/officeart/2008/layout/LinedList"/>
    <dgm:cxn modelId="{407CD385-C6C2-A744-B04B-62B313C565D8}" type="presParOf" srcId="{FDBA3132-7DEA-DB40-8364-8551C08C4F35}" destId="{7ECCD37B-DF1C-0A43-8870-BD407ABB65A9}" srcOrd="0" destOrd="0" presId="urn:microsoft.com/office/officeart/2008/layout/LinedList"/>
    <dgm:cxn modelId="{603A772D-ECD1-254A-A4E9-EC2C4E58587E}" type="presParOf" srcId="{FDBA3132-7DEA-DB40-8364-8551C08C4F35}" destId="{040BD5DC-26F8-0348-88AA-E2828A9118AB}" srcOrd="1" destOrd="0" presId="urn:microsoft.com/office/officeart/2008/layout/LinedList"/>
    <dgm:cxn modelId="{1A1C2A99-E377-6E4F-95F6-E8261D940C87}" type="presParOf" srcId="{B68E6347-5304-A444-9748-F411C6075D12}" destId="{554DAA7E-D877-6048-8D42-4C546FD538AD}" srcOrd="6" destOrd="0" presId="urn:microsoft.com/office/officeart/2008/layout/LinedList"/>
    <dgm:cxn modelId="{EF123C1D-0DB7-904E-A383-BBF4CA01C90E}" type="presParOf" srcId="{B68E6347-5304-A444-9748-F411C6075D12}" destId="{ADB54D81-AF0F-ED43-B167-B66A1F3FEC5A}" srcOrd="7" destOrd="0" presId="urn:microsoft.com/office/officeart/2008/layout/LinedList"/>
    <dgm:cxn modelId="{6431F6B1-BC5B-8E46-BFA7-1441E9767748}" type="presParOf" srcId="{ADB54D81-AF0F-ED43-B167-B66A1F3FEC5A}" destId="{3B80CA94-443A-5D47-979F-0AB308652A44}" srcOrd="0" destOrd="0" presId="urn:microsoft.com/office/officeart/2008/layout/LinedList"/>
    <dgm:cxn modelId="{8B798F7B-0835-C14C-8444-6064C4A2A565}" type="presParOf" srcId="{ADB54D81-AF0F-ED43-B167-B66A1F3FEC5A}" destId="{937F2BF3-3273-8043-A87F-406F5ED687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27C00A7-04E0-2140-A8F4-C58DA8930A6C}"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zh-CN" altLang="en-US"/>
        </a:p>
      </dgm:t>
    </dgm:pt>
    <dgm:pt modelId="{76AC5352-CCE5-5D49-86E5-5D51D29B6151}">
      <dgm:prSet phldrT="[文本]"/>
      <dgm:spPr/>
      <dgm:t>
        <a:bodyPr/>
        <a:lstStyle/>
        <a:p>
          <a:r>
            <a:rPr lang="zh-CN" altLang="en-US" dirty="0"/>
            <a:t>一、建筑施工不慎使临近建筑物受损</a:t>
          </a:r>
        </a:p>
      </dgm:t>
    </dgm:pt>
    <dgm:pt modelId="{CB8F1F92-07E1-8245-AFFA-4A234F7D9D0E}" type="parTrans" cxnId="{91EC5307-B91E-AD40-B5B2-95F37A3FC793}">
      <dgm:prSet/>
      <dgm:spPr/>
      <dgm:t>
        <a:bodyPr/>
        <a:lstStyle/>
        <a:p>
          <a:endParaRPr lang="zh-CN" altLang="en-US"/>
        </a:p>
      </dgm:t>
    </dgm:pt>
    <dgm:pt modelId="{905571D6-CC2E-534B-9C02-53B0B8F25F80}" type="sibTrans" cxnId="{91EC5307-B91E-AD40-B5B2-95F37A3FC793}">
      <dgm:prSet/>
      <dgm:spPr/>
      <dgm:t>
        <a:bodyPr/>
        <a:lstStyle/>
        <a:p>
          <a:endParaRPr lang="zh-CN" altLang="en-US"/>
        </a:p>
      </dgm:t>
    </dgm:pt>
    <dgm:pt modelId="{9461A476-4DFC-A54F-A9EB-D2E85A434A90}">
      <dgm:prSet phldrT="[文本]"/>
      <dgm:spPr/>
      <dgm:t>
        <a:bodyPr/>
        <a:lstStyle/>
        <a:p>
          <a:r>
            <a:rPr lang="zh-CN" altLang="en-US" dirty="0"/>
            <a:t>二、建筑物妨碍相邻通风、采光、日照、景观、视野</a:t>
          </a:r>
        </a:p>
      </dgm:t>
    </dgm:pt>
    <dgm:pt modelId="{3D326AB2-2B37-F644-96AF-7A941C4A94C6}" type="parTrans" cxnId="{49C74BC8-6940-1644-9323-A85E46F17F5D}">
      <dgm:prSet/>
      <dgm:spPr/>
      <dgm:t>
        <a:bodyPr/>
        <a:lstStyle/>
        <a:p>
          <a:endParaRPr lang="zh-CN" altLang="en-US"/>
        </a:p>
      </dgm:t>
    </dgm:pt>
    <dgm:pt modelId="{13D74B01-C670-0C4B-93A7-5030444DBB74}" type="sibTrans" cxnId="{49C74BC8-6940-1644-9323-A85E46F17F5D}">
      <dgm:prSet/>
      <dgm:spPr/>
      <dgm:t>
        <a:bodyPr/>
        <a:lstStyle/>
        <a:p>
          <a:endParaRPr lang="zh-CN" altLang="en-US"/>
        </a:p>
      </dgm:t>
    </dgm:pt>
    <dgm:pt modelId="{6924DAAA-D468-FB42-B45A-C3B85C3A1AF3}">
      <dgm:prSet phldrT="[文本]"/>
      <dgm:spPr/>
      <dgm:t>
        <a:bodyPr/>
        <a:lstStyle/>
        <a:p>
          <a:r>
            <a:rPr lang="zh-CN" altLang="en-US" dirty="0"/>
            <a:t>三、建筑物质量缺陷或在保修期内维修损失</a:t>
          </a:r>
        </a:p>
      </dgm:t>
    </dgm:pt>
    <dgm:pt modelId="{72ACF24A-49AF-AA43-92B2-FE3F47E0F3F3}" type="parTrans" cxnId="{A0975065-8C4C-1244-BDD5-EC756CCCFDEE}">
      <dgm:prSet/>
      <dgm:spPr/>
      <dgm:t>
        <a:bodyPr/>
        <a:lstStyle/>
        <a:p>
          <a:endParaRPr lang="zh-CN" altLang="en-US"/>
        </a:p>
      </dgm:t>
    </dgm:pt>
    <dgm:pt modelId="{D11D232B-6874-CC4F-87F3-6F613C8030ED}" type="sibTrans" cxnId="{A0975065-8C4C-1244-BDD5-EC756CCCFDEE}">
      <dgm:prSet/>
      <dgm:spPr/>
      <dgm:t>
        <a:bodyPr/>
        <a:lstStyle/>
        <a:p>
          <a:endParaRPr lang="zh-CN" altLang="en-US"/>
        </a:p>
      </dgm:t>
    </dgm:pt>
    <dgm:pt modelId="{8A4CFE4B-8CDD-284A-9CF7-1949864E7DF3}">
      <dgm:prSet/>
      <dgm:spPr/>
      <dgm:t>
        <a:bodyPr/>
        <a:lstStyle/>
        <a:p>
          <a:r>
            <a:rPr lang="zh-CN" altLang="en-US" dirty="0"/>
            <a:t>四、房地产污染</a:t>
          </a:r>
        </a:p>
      </dgm:t>
    </dgm:pt>
    <dgm:pt modelId="{0941A8B6-93B6-954F-8313-C15CDF0434A9}" type="parTrans" cxnId="{A1D01DC0-BF57-1541-99C0-40B14B02858D}">
      <dgm:prSet/>
      <dgm:spPr/>
      <dgm:t>
        <a:bodyPr/>
        <a:lstStyle/>
        <a:p>
          <a:endParaRPr lang="zh-CN" altLang="en-US"/>
        </a:p>
      </dgm:t>
    </dgm:pt>
    <dgm:pt modelId="{50EB2C05-241A-174B-9C4F-AAA7263D27FD}" type="sibTrans" cxnId="{A1D01DC0-BF57-1541-99C0-40B14B02858D}">
      <dgm:prSet/>
      <dgm:spPr/>
      <dgm:t>
        <a:bodyPr/>
        <a:lstStyle/>
        <a:p>
          <a:endParaRPr lang="zh-CN" altLang="en-US"/>
        </a:p>
      </dgm:t>
    </dgm:pt>
    <dgm:pt modelId="{03359E73-F024-5E47-BF4D-5F3EAC66E3F5}">
      <dgm:prSet/>
      <dgm:spPr/>
      <dgm:t>
        <a:bodyPr/>
        <a:lstStyle/>
        <a:p>
          <a:r>
            <a:rPr lang="zh-CN" altLang="en-US" dirty="0"/>
            <a:t>五、人为灾害使他人房地产收到损害</a:t>
          </a:r>
        </a:p>
      </dgm:t>
    </dgm:pt>
    <dgm:pt modelId="{0E3FF748-8390-244C-9D48-9BABA474157B}" type="parTrans" cxnId="{80608183-23E6-2F44-80B7-1BB9C6D3D52F}">
      <dgm:prSet/>
      <dgm:spPr/>
      <dgm:t>
        <a:bodyPr/>
        <a:lstStyle/>
        <a:p>
          <a:endParaRPr lang="zh-CN" altLang="en-US"/>
        </a:p>
      </dgm:t>
    </dgm:pt>
    <dgm:pt modelId="{81CC5555-BCF1-5B49-A329-3B92B68DF5CF}" type="sibTrans" cxnId="{80608183-23E6-2F44-80B7-1BB9C6D3D52F}">
      <dgm:prSet/>
      <dgm:spPr/>
      <dgm:t>
        <a:bodyPr/>
        <a:lstStyle/>
        <a:p>
          <a:endParaRPr lang="zh-CN" altLang="en-US"/>
        </a:p>
      </dgm:t>
    </dgm:pt>
    <dgm:pt modelId="{6BECF3D0-8992-6A44-B8E6-318A54DD251D}">
      <dgm:prSet/>
      <dgm:spPr/>
      <dgm:t>
        <a:bodyPr/>
        <a:lstStyle/>
        <a:p>
          <a:r>
            <a:rPr lang="zh-CN" altLang="en-US" dirty="0"/>
            <a:t>六、未能履约致使他人工程停缓建或延迟施工，给他人造成损失</a:t>
          </a:r>
        </a:p>
      </dgm:t>
    </dgm:pt>
    <dgm:pt modelId="{DFE01A3A-4EF4-C649-A22F-22625F1C7558}" type="parTrans" cxnId="{5400F38D-FAC8-9C4E-8394-8BA93890788F}">
      <dgm:prSet/>
      <dgm:spPr/>
      <dgm:t>
        <a:bodyPr/>
        <a:lstStyle/>
        <a:p>
          <a:endParaRPr lang="zh-CN" altLang="en-US"/>
        </a:p>
      </dgm:t>
    </dgm:pt>
    <dgm:pt modelId="{BD409C3B-E7B2-1E45-8441-01633732C2E5}" type="sibTrans" cxnId="{5400F38D-FAC8-9C4E-8394-8BA93890788F}">
      <dgm:prSet/>
      <dgm:spPr/>
      <dgm:t>
        <a:bodyPr/>
        <a:lstStyle/>
        <a:p>
          <a:endParaRPr lang="zh-CN" altLang="en-US"/>
        </a:p>
      </dgm:t>
    </dgm:pt>
    <dgm:pt modelId="{C6062643-1EB0-6841-A384-D3BF517B2698}">
      <dgm:prSet/>
      <dgm:spPr/>
      <dgm:t>
        <a:bodyPr/>
        <a:lstStyle/>
        <a:p>
          <a:r>
            <a:rPr lang="zh-CN" altLang="en-US" dirty="0"/>
            <a:t>七、对房地产权利行使不当给房地产权利人造成损失</a:t>
          </a:r>
        </a:p>
      </dgm:t>
    </dgm:pt>
    <dgm:pt modelId="{90D0E2C5-6802-5E44-82C7-29A09D25EAC5}" type="parTrans" cxnId="{34B51287-39C1-FA48-B7D6-B52E7CB1B11F}">
      <dgm:prSet/>
      <dgm:spPr/>
      <dgm:t>
        <a:bodyPr/>
        <a:lstStyle/>
        <a:p>
          <a:endParaRPr lang="zh-CN" altLang="en-US"/>
        </a:p>
      </dgm:t>
    </dgm:pt>
    <dgm:pt modelId="{C33B4C29-4B31-2348-871C-9457FEA90226}" type="sibTrans" cxnId="{34B51287-39C1-FA48-B7D6-B52E7CB1B11F}">
      <dgm:prSet/>
      <dgm:spPr/>
      <dgm:t>
        <a:bodyPr/>
        <a:lstStyle/>
        <a:p>
          <a:endParaRPr lang="zh-CN" altLang="en-US"/>
        </a:p>
      </dgm:t>
    </dgm:pt>
    <dgm:pt modelId="{B84EC0BB-4294-4E4F-8EE1-F65D3BBFFAE0}">
      <dgm:prSet/>
      <dgm:spPr/>
      <dgm:t>
        <a:bodyPr/>
        <a:lstStyle/>
        <a:p>
          <a:r>
            <a:rPr lang="zh-CN" altLang="en-US" dirty="0"/>
            <a:t>八、修改城乡规划给房地产权利人权益造成损失</a:t>
          </a:r>
        </a:p>
      </dgm:t>
    </dgm:pt>
    <dgm:pt modelId="{686148A4-FD8C-8149-B40D-E6881480FB6C}" type="parTrans" cxnId="{521F5C94-0D56-DE42-9681-093F9E3F6513}">
      <dgm:prSet/>
      <dgm:spPr/>
      <dgm:t>
        <a:bodyPr/>
        <a:lstStyle/>
        <a:p>
          <a:endParaRPr lang="zh-CN" altLang="en-US"/>
        </a:p>
      </dgm:t>
    </dgm:pt>
    <dgm:pt modelId="{ED2CD4C5-A8E4-2B43-8CC6-0CD90B42996C}" type="sibTrans" cxnId="{521F5C94-0D56-DE42-9681-093F9E3F6513}">
      <dgm:prSet/>
      <dgm:spPr/>
      <dgm:t>
        <a:bodyPr/>
        <a:lstStyle/>
        <a:p>
          <a:endParaRPr lang="zh-CN" altLang="en-US"/>
        </a:p>
      </dgm:t>
    </dgm:pt>
    <dgm:pt modelId="{71B09BE8-C2A2-AE48-A091-05B3F10F12E4}">
      <dgm:prSet/>
      <dgm:spPr/>
      <dgm:t>
        <a:bodyPr/>
        <a:lstStyle/>
        <a:p>
          <a:r>
            <a:rPr lang="zh-CN" altLang="en-US" dirty="0"/>
            <a:t>九、非法批准征收、使用土地给当事人造成损失</a:t>
          </a:r>
        </a:p>
      </dgm:t>
    </dgm:pt>
    <dgm:pt modelId="{3B5910F4-FDE8-9541-8E98-2163ABDC7E16}" type="parTrans" cxnId="{63449F0C-623C-624F-A6FA-0B2638A956D9}">
      <dgm:prSet/>
      <dgm:spPr/>
      <dgm:t>
        <a:bodyPr/>
        <a:lstStyle/>
        <a:p>
          <a:endParaRPr lang="zh-CN" altLang="en-US"/>
        </a:p>
      </dgm:t>
    </dgm:pt>
    <dgm:pt modelId="{EA1F5A28-283F-7F47-9A31-173F9ADB21F8}" type="sibTrans" cxnId="{63449F0C-623C-624F-A6FA-0B2638A956D9}">
      <dgm:prSet/>
      <dgm:spPr/>
      <dgm:t>
        <a:bodyPr/>
        <a:lstStyle/>
        <a:p>
          <a:endParaRPr lang="zh-CN" altLang="en-US"/>
        </a:p>
      </dgm:t>
    </dgm:pt>
    <dgm:pt modelId="{54F680CA-8D4F-BC45-B413-9D9552933F93}">
      <dgm:prSet/>
      <dgm:spPr/>
      <dgm:t>
        <a:bodyPr/>
        <a:lstStyle/>
        <a:p>
          <a:r>
            <a:rPr lang="zh-CN" altLang="en-US" dirty="0"/>
            <a:t>十、其他房地产损害</a:t>
          </a:r>
        </a:p>
      </dgm:t>
    </dgm:pt>
    <dgm:pt modelId="{3ECDC48C-9AA3-3240-8A24-7C06BB376B96}" type="parTrans" cxnId="{42A58B4D-B62B-5F4B-A31E-75BE46FF882D}">
      <dgm:prSet/>
      <dgm:spPr/>
      <dgm:t>
        <a:bodyPr/>
        <a:lstStyle/>
        <a:p>
          <a:endParaRPr lang="zh-CN" altLang="en-US"/>
        </a:p>
      </dgm:t>
    </dgm:pt>
    <dgm:pt modelId="{6E4D3A66-36F6-B149-BC14-C5CDFFE3671C}" type="sibTrans" cxnId="{42A58B4D-B62B-5F4B-A31E-75BE46FF882D}">
      <dgm:prSet/>
      <dgm:spPr/>
      <dgm:t>
        <a:bodyPr/>
        <a:lstStyle/>
        <a:p>
          <a:endParaRPr lang="zh-CN" altLang="en-US"/>
        </a:p>
      </dgm:t>
    </dgm:pt>
    <dgm:pt modelId="{328538CA-6A75-A942-81FD-0844812983D6}" type="pres">
      <dgm:prSet presAssocID="{D27C00A7-04E0-2140-A8F4-C58DA8930A6C}" presName="vert0" presStyleCnt="0">
        <dgm:presLayoutVars>
          <dgm:dir/>
          <dgm:animOne val="branch"/>
          <dgm:animLvl val="lvl"/>
        </dgm:presLayoutVars>
      </dgm:prSet>
      <dgm:spPr/>
    </dgm:pt>
    <dgm:pt modelId="{14057D26-6DAF-4244-9495-E6AE73BEB418}" type="pres">
      <dgm:prSet presAssocID="{76AC5352-CCE5-5D49-86E5-5D51D29B6151}" presName="thickLine" presStyleLbl="alignNode1" presStyleIdx="0" presStyleCnt="10"/>
      <dgm:spPr/>
    </dgm:pt>
    <dgm:pt modelId="{2745A85A-0E2D-0248-AE93-694753DC6DB3}" type="pres">
      <dgm:prSet presAssocID="{76AC5352-CCE5-5D49-86E5-5D51D29B6151}" presName="horz1" presStyleCnt="0"/>
      <dgm:spPr/>
    </dgm:pt>
    <dgm:pt modelId="{9AF1DC4E-F18E-614C-B384-6666F62E4B91}" type="pres">
      <dgm:prSet presAssocID="{76AC5352-CCE5-5D49-86E5-5D51D29B6151}" presName="tx1" presStyleLbl="revTx" presStyleIdx="0" presStyleCnt="10"/>
      <dgm:spPr/>
    </dgm:pt>
    <dgm:pt modelId="{ADBF086E-38C8-BE43-9D6E-E1487015D5A9}" type="pres">
      <dgm:prSet presAssocID="{76AC5352-CCE5-5D49-86E5-5D51D29B6151}" presName="vert1" presStyleCnt="0"/>
      <dgm:spPr/>
    </dgm:pt>
    <dgm:pt modelId="{6D9EDB36-B223-1347-99F1-733FB55A6F79}" type="pres">
      <dgm:prSet presAssocID="{9461A476-4DFC-A54F-A9EB-D2E85A434A90}" presName="thickLine" presStyleLbl="alignNode1" presStyleIdx="1" presStyleCnt="10"/>
      <dgm:spPr/>
    </dgm:pt>
    <dgm:pt modelId="{2BC6C71C-4958-0E4E-97C6-25709B2CFF7E}" type="pres">
      <dgm:prSet presAssocID="{9461A476-4DFC-A54F-A9EB-D2E85A434A90}" presName="horz1" presStyleCnt="0"/>
      <dgm:spPr/>
    </dgm:pt>
    <dgm:pt modelId="{5D5099A2-239A-3D43-AAE8-E0B5B4176F96}" type="pres">
      <dgm:prSet presAssocID="{9461A476-4DFC-A54F-A9EB-D2E85A434A90}" presName="tx1" presStyleLbl="revTx" presStyleIdx="1" presStyleCnt="10"/>
      <dgm:spPr/>
    </dgm:pt>
    <dgm:pt modelId="{10DD8804-4DD1-E94B-A493-A6A7588D1900}" type="pres">
      <dgm:prSet presAssocID="{9461A476-4DFC-A54F-A9EB-D2E85A434A90}" presName="vert1" presStyleCnt="0"/>
      <dgm:spPr/>
    </dgm:pt>
    <dgm:pt modelId="{5513F969-02C0-1842-8436-E728A30DA49B}" type="pres">
      <dgm:prSet presAssocID="{6924DAAA-D468-FB42-B45A-C3B85C3A1AF3}" presName="thickLine" presStyleLbl="alignNode1" presStyleIdx="2" presStyleCnt="10"/>
      <dgm:spPr/>
    </dgm:pt>
    <dgm:pt modelId="{1C5D133B-864B-D549-A01F-29A3F04F5504}" type="pres">
      <dgm:prSet presAssocID="{6924DAAA-D468-FB42-B45A-C3B85C3A1AF3}" presName="horz1" presStyleCnt="0"/>
      <dgm:spPr/>
    </dgm:pt>
    <dgm:pt modelId="{1807DDED-12BC-3D4B-A28D-CD618572D35C}" type="pres">
      <dgm:prSet presAssocID="{6924DAAA-D468-FB42-B45A-C3B85C3A1AF3}" presName="tx1" presStyleLbl="revTx" presStyleIdx="2" presStyleCnt="10"/>
      <dgm:spPr/>
    </dgm:pt>
    <dgm:pt modelId="{CBF1905A-F753-9348-8029-0CC63F11ED22}" type="pres">
      <dgm:prSet presAssocID="{6924DAAA-D468-FB42-B45A-C3B85C3A1AF3}" presName="vert1" presStyleCnt="0"/>
      <dgm:spPr/>
    </dgm:pt>
    <dgm:pt modelId="{807A10EF-E7B8-564F-A3C1-E58FA642635E}" type="pres">
      <dgm:prSet presAssocID="{8A4CFE4B-8CDD-284A-9CF7-1949864E7DF3}" presName="thickLine" presStyleLbl="alignNode1" presStyleIdx="3" presStyleCnt="10"/>
      <dgm:spPr/>
    </dgm:pt>
    <dgm:pt modelId="{250C4590-C457-5747-8F88-8E60D7BB504F}" type="pres">
      <dgm:prSet presAssocID="{8A4CFE4B-8CDD-284A-9CF7-1949864E7DF3}" presName="horz1" presStyleCnt="0"/>
      <dgm:spPr/>
    </dgm:pt>
    <dgm:pt modelId="{75B5EE78-A15A-EA4F-BF4A-D5990B0033C9}" type="pres">
      <dgm:prSet presAssocID="{8A4CFE4B-8CDD-284A-9CF7-1949864E7DF3}" presName="tx1" presStyleLbl="revTx" presStyleIdx="3" presStyleCnt="10"/>
      <dgm:spPr/>
    </dgm:pt>
    <dgm:pt modelId="{7ADC52BE-E70B-EC48-9C68-7778DE5B04D4}" type="pres">
      <dgm:prSet presAssocID="{8A4CFE4B-8CDD-284A-9CF7-1949864E7DF3}" presName="vert1" presStyleCnt="0"/>
      <dgm:spPr/>
    </dgm:pt>
    <dgm:pt modelId="{A0DBF2CD-59D3-294B-925A-942824309ABB}" type="pres">
      <dgm:prSet presAssocID="{03359E73-F024-5E47-BF4D-5F3EAC66E3F5}" presName="thickLine" presStyleLbl="alignNode1" presStyleIdx="4" presStyleCnt="10"/>
      <dgm:spPr/>
    </dgm:pt>
    <dgm:pt modelId="{EFE6670C-49AC-E44E-B151-B04089D5834F}" type="pres">
      <dgm:prSet presAssocID="{03359E73-F024-5E47-BF4D-5F3EAC66E3F5}" presName="horz1" presStyleCnt="0"/>
      <dgm:spPr/>
    </dgm:pt>
    <dgm:pt modelId="{49270978-F759-C84B-9DCD-766C1446847A}" type="pres">
      <dgm:prSet presAssocID="{03359E73-F024-5E47-BF4D-5F3EAC66E3F5}" presName="tx1" presStyleLbl="revTx" presStyleIdx="4" presStyleCnt="10"/>
      <dgm:spPr/>
    </dgm:pt>
    <dgm:pt modelId="{B8424317-A1F8-244F-9B65-7914008FBA99}" type="pres">
      <dgm:prSet presAssocID="{03359E73-F024-5E47-BF4D-5F3EAC66E3F5}" presName="vert1" presStyleCnt="0"/>
      <dgm:spPr/>
    </dgm:pt>
    <dgm:pt modelId="{C3452FCF-3B5D-6245-9786-7458F910DE48}" type="pres">
      <dgm:prSet presAssocID="{6BECF3D0-8992-6A44-B8E6-318A54DD251D}" presName="thickLine" presStyleLbl="alignNode1" presStyleIdx="5" presStyleCnt="10"/>
      <dgm:spPr/>
    </dgm:pt>
    <dgm:pt modelId="{5F32E046-C1F9-3B42-BDD4-850B1798BA84}" type="pres">
      <dgm:prSet presAssocID="{6BECF3D0-8992-6A44-B8E6-318A54DD251D}" presName="horz1" presStyleCnt="0"/>
      <dgm:spPr/>
    </dgm:pt>
    <dgm:pt modelId="{0E8423DD-A69A-6743-978C-D9DDA0D8C6FC}" type="pres">
      <dgm:prSet presAssocID="{6BECF3D0-8992-6A44-B8E6-318A54DD251D}" presName="tx1" presStyleLbl="revTx" presStyleIdx="5" presStyleCnt="10"/>
      <dgm:spPr/>
    </dgm:pt>
    <dgm:pt modelId="{2F64EAB5-895B-F74B-935A-A652B59A7318}" type="pres">
      <dgm:prSet presAssocID="{6BECF3D0-8992-6A44-B8E6-318A54DD251D}" presName="vert1" presStyleCnt="0"/>
      <dgm:spPr/>
    </dgm:pt>
    <dgm:pt modelId="{BA86DFDC-80D4-1A48-ACD4-07F801519AA2}" type="pres">
      <dgm:prSet presAssocID="{C6062643-1EB0-6841-A384-D3BF517B2698}" presName="thickLine" presStyleLbl="alignNode1" presStyleIdx="6" presStyleCnt="10"/>
      <dgm:spPr/>
    </dgm:pt>
    <dgm:pt modelId="{5F8644E5-A720-C942-A271-9EA453A2EC22}" type="pres">
      <dgm:prSet presAssocID="{C6062643-1EB0-6841-A384-D3BF517B2698}" presName="horz1" presStyleCnt="0"/>
      <dgm:spPr/>
    </dgm:pt>
    <dgm:pt modelId="{C5FEA845-E7E3-C145-927F-1D51F9042535}" type="pres">
      <dgm:prSet presAssocID="{C6062643-1EB0-6841-A384-D3BF517B2698}" presName="tx1" presStyleLbl="revTx" presStyleIdx="6" presStyleCnt="10"/>
      <dgm:spPr/>
    </dgm:pt>
    <dgm:pt modelId="{A08246A3-4D75-F64A-9EB5-D59F38784E5B}" type="pres">
      <dgm:prSet presAssocID="{C6062643-1EB0-6841-A384-D3BF517B2698}" presName="vert1" presStyleCnt="0"/>
      <dgm:spPr/>
    </dgm:pt>
    <dgm:pt modelId="{8092FE91-1562-4048-B7C6-70AEAFEB6EC6}" type="pres">
      <dgm:prSet presAssocID="{B84EC0BB-4294-4E4F-8EE1-F65D3BBFFAE0}" presName="thickLine" presStyleLbl="alignNode1" presStyleIdx="7" presStyleCnt="10"/>
      <dgm:spPr/>
    </dgm:pt>
    <dgm:pt modelId="{BFE000B7-62D1-F84D-816F-1025E168355A}" type="pres">
      <dgm:prSet presAssocID="{B84EC0BB-4294-4E4F-8EE1-F65D3BBFFAE0}" presName="horz1" presStyleCnt="0"/>
      <dgm:spPr/>
    </dgm:pt>
    <dgm:pt modelId="{C9AA28B8-D9BD-D244-B9DF-2F5C4AAAB3E0}" type="pres">
      <dgm:prSet presAssocID="{B84EC0BB-4294-4E4F-8EE1-F65D3BBFFAE0}" presName="tx1" presStyleLbl="revTx" presStyleIdx="7" presStyleCnt="10"/>
      <dgm:spPr/>
    </dgm:pt>
    <dgm:pt modelId="{297E9A7B-EFDF-0042-800C-03BCE1EE3825}" type="pres">
      <dgm:prSet presAssocID="{B84EC0BB-4294-4E4F-8EE1-F65D3BBFFAE0}" presName="vert1" presStyleCnt="0"/>
      <dgm:spPr/>
    </dgm:pt>
    <dgm:pt modelId="{43773141-21FC-2947-B025-49501223890F}" type="pres">
      <dgm:prSet presAssocID="{71B09BE8-C2A2-AE48-A091-05B3F10F12E4}" presName="thickLine" presStyleLbl="alignNode1" presStyleIdx="8" presStyleCnt="10"/>
      <dgm:spPr/>
    </dgm:pt>
    <dgm:pt modelId="{2D1566EE-A8BF-F04F-AEAE-E3CAACE6E7DB}" type="pres">
      <dgm:prSet presAssocID="{71B09BE8-C2A2-AE48-A091-05B3F10F12E4}" presName="horz1" presStyleCnt="0"/>
      <dgm:spPr/>
    </dgm:pt>
    <dgm:pt modelId="{9971874C-9343-3E40-B56F-C5D0D96759EF}" type="pres">
      <dgm:prSet presAssocID="{71B09BE8-C2A2-AE48-A091-05B3F10F12E4}" presName="tx1" presStyleLbl="revTx" presStyleIdx="8" presStyleCnt="10"/>
      <dgm:spPr/>
    </dgm:pt>
    <dgm:pt modelId="{E2E1165F-9DC6-674C-91DA-FBE5E2DE339E}" type="pres">
      <dgm:prSet presAssocID="{71B09BE8-C2A2-AE48-A091-05B3F10F12E4}" presName="vert1" presStyleCnt="0"/>
      <dgm:spPr/>
    </dgm:pt>
    <dgm:pt modelId="{14777117-9878-4743-BC7F-A7FFC4E4ECE8}" type="pres">
      <dgm:prSet presAssocID="{54F680CA-8D4F-BC45-B413-9D9552933F93}" presName="thickLine" presStyleLbl="alignNode1" presStyleIdx="9" presStyleCnt="10"/>
      <dgm:spPr/>
    </dgm:pt>
    <dgm:pt modelId="{13980DB3-383E-914F-A9C7-5FBA43F1FCE5}" type="pres">
      <dgm:prSet presAssocID="{54F680CA-8D4F-BC45-B413-9D9552933F93}" presName="horz1" presStyleCnt="0"/>
      <dgm:spPr/>
    </dgm:pt>
    <dgm:pt modelId="{9B3340A2-3826-3C47-A7A1-69D2EB141036}" type="pres">
      <dgm:prSet presAssocID="{54F680CA-8D4F-BC45-B413-9D9552933F93}" presName="tx1" presStyleLbl="revTx" presStyleIdx="9" presStyleCnt="10"/>
      <dgm:spPr/>
    </dgm:pt>
    <dgm:pt modelId="{545113D6-9FDB-C347-93FC-AA9D312CDF76}" type="pres">
      <dgm:prSet presAssocID="{54F680CA-8D4F-BC45-B413-9D9552933F93}" presName="vert1" presStyleCnt="0"/>
      <dgm:spPr/>
    </dgm:pt>
  </dgm:ptLst>
  <dgm:cxnLst>
    <dgm:cxn modelId="{A5205703-18EF-A14A-8EFB-93C7B93E70B2}" type="presOf" srcId="{D27C00A7-04E0-2140-A8F4-C58DA8930A6C}" destId="{328538CA-6A75-A942-81FD-0844812983D6}" srcOrd="0" destOrd="0" presId="urn:microsoft.com/office/officeart/2008/layout/LinedList"/>
    <dgm:cxn modelId="{14A88F04-6011-794A-9F7F-21887E2C838B}" type="presOf" srcId="{6BECF3D0-8992-6A44-B8E6-318A54DD251D}" destId="{0E8423DD-A69A-6743-978C-D9DDA0D8C6FC}" srcOrd="0" destOrd="0" presId="urn:microsoft.com/office/officeart/2008/layout/LinedList"/>
    <dgm:cxn modelId="{91EC5307-B91E-AD40-B5B2-95F37A3FC793}" srcId="{D27C00A7-04E0-2140-A8F4-C58DA8930A6C}" destId="{76AC5352-CCE5-5D49-86E5-5D51D29B6151}" srcOrd="0" destOrd="0" parTransId="{CB8F1F92-07E1-8245-AFFA-4A234F7D9D0E}" sibTransId="{905571D6-CC2E-534B-9C02-53B0B8F25F80}"/>
    <dgm:cxn modelId="{63449F0C-623C-624F-A6FA-0B2638A956D9}" srcId="{D27C00A7-04E0-2140-A8F4-C58DA8930A6C}" destId="{71B09BE8-C2A2-AE48-A091-05B3F10F12E4}" srcOrd="8" destOrd="0" parTransId="{3B5910F4-FDE8-9541-8E98-2163ABDC7E16}" sibTransId="{EA1F5A28-283F-7F47-9A31-173F9ADB21F8}"/>
    <dgm:cxn modelId="{A0F8F514-1F7D-4E46-BCB6-76AAD3ED09CA}" type="presOf" srcId="{9461A476-4DFC-A54F-A9EB-D2E85A434A90}" destId="{5D5099A2-239A-3D43-AAE8-E0B5B4176F96}" srcOrd="0" destOrd="0" presId="urn:microsoft.com/office/officeart/2008/layout/LinedList"/>
    <dgm:cxn modelId="{56AC931D-FDC9-AE4C-B4C6-F16B8195042D}" type="presOf" srcId="{76AC5352-CCE5-5D49-86E5-5D51D29B6151}" destId="{9AF1DC4E-F18E-614C-B384-6666F62E4B91}" srcOrd="0" destOrd="0" presId="urn:microsoft.com/office/officeart/2008/layout/LinedList"/>
    <dgm:cxn modelId="{25656E28-A2A8-F445-922B-18A4C65C2B05}" type="presOf" srcId="{54F680CA-8D4F-BC45-B413-9D9552933F93}" destId="{9B3340A2-3826-3C47-A7A1-69D2EB141036}" srcOrd="0" destOrd="0" presId="urn:microsoft.com/office/officeart/2008/layout/LinedList"/>
    <dgm:cxn modelId="{34A0CE42-8DE2-594A-BDF3-8DCB32F93CCE}" type="presOf" srcId="{6924DAAA-D468-FB42-B45A-C3B85C3A1AF3}" destId="{1807DDED-12BC-3D4B-A28D-CD618572D35C}" srcOrd="0" destOrd="0" presId="urn:microsoft.com/office/officeart/2008/layout/LinedList"/>
    <dgm:cxn modelId="{42A58B4D-B62B-5F4B-A31E-75BE46FF882D}" srcId="{D27C00A7-04E0-2140-A8F4-C58DA8930A6C}" destId="{54F680CA-8D4F-BC45-B413-9D9552933F93}" srcOrd="9" destOrd="0" parTransId="{3ECDC48C-9AA3-3240-8A24-7C06BB376B96}" sibTransId="{6E4D3A66-36F6-B149-BC14-C5CDFFE3671C}"/>
    <dgm:cxn modelId="{D19BB95B-E916-3C40-BB5D-92C1ACD52B8E}" type="presOf" srcId="{8A4CFE4B-8CDD-284A-9CF7-1949864E7DF3}" destId="{75B5EE78-A15A-EA4F-BF4A-D5990B0033C9}" srcOrd="0" destOrd="0" presId="urn:microsoft.com/office/officeart/2008/layout/LinedList"/>
    <dgm:cxn modelId="{A0975065-8C4C-1244-BDD5-EC756CCCFDEE}" srcId="{D27C00A7-04E0-2140-A8F4-C58DA8930A6C}" destId="{6924DAAA-D468-FB42-B45A-C3B85C3A1AF3}" srcOrd="2" destOrd="0" parTransId="{72ACF24A-49AF-AA43-92B2-FE3F47E0F3F3}" sibTransId="{D11D232B-6874-CC4F-87F3-6F613C8030ED}"/>
    <dgm:cxn modelId="{80608183-23E6-2F44-80B7-1BB9C6D3D52F}" srcId="{D27C00A7-04E0-2140-A8F4-C58DA8930A6C}" destId="{03359E73-F024-5E47-BF4D-5F3EAC66E3F5}" srcOrd="4" destOrd="0" parTransId="{0E3FF748-8390-244C-9D48-9BABA474157B}" sibTransId="{81CC5555-BCF1-5B49-A329-3B92B68DF5CF}"/>
    <dgm:cxn modelId="{34B51287-39C1-FA48-B7D6-B52E7CB1B11F}" srcId="{D27C00A7-04E0-2140-A8F4-C58DA8930A6C}" destId="{C6062643-1EB0-6841-A384-D3BF517B2698}" srcOrd="6" destOrd="0" parTransId="{90D0E2C5-6802-5E44-82C7-29A09D25EAC5}" sibTransId="{C33B4C29-4B31-2348-871C-9457FEA90226}"/>
    <dgm:cxn modelId="{5400F38D-FAC8-9C4E-8394-8BA93890788F}" srcId="{D27C00A7-04E0-2140-A8F4-C58DA8930A6C}" destId="{6BECF3D0-8992-6A44-B8E6-318A54DD251D}" srcOrd="5" destOrd="0" parTransId="{DFE01A3A-4EF4-C649-A22F-22625F1C7558}" sibTransId="{BD409C3B-E7B2-1E45-8441-01633732C2E5}"/>
    <dgm:cxn modelId="{521F5C94-0D56-DE42-9681-093F9E3F6513}" srcId="{D27C00A7-04E0-2140-A8F4-C58DA8930A6C}" destId="{B84EC0BB-4294-4E4F-8EE1-F65D3BBFFAE0}" srcOrd="7" destOrd="0" parTransId="{686148A4-FD8C-8149-B40D-E6881480FB6C}" sibTransId="{ED2CD4C5-A8E4-2B43-8CC6-0CD90B42996C}"/>
    <dgm:cxn modelId="{B45746AA-6562-2C44-8794-BDB291A18EF3}" type="presOf" srcId="{03359E73-F024-5E47-BF4D-5F3EAC66E3F5}" destId="{49270978-F759-C84B-9DCD-766C1446847A}" srcOrd="0" destOrd="0" presId="urn:microsoft.com/office/officeart/2008/layout/LinedList"/>
    <dgm:cxn modelId="{A1D01DC0-BF57-1541-99C0-40B14B02858D}" srcId="{D27C00A7-04E0-2140-A8F4-C58DA8930A6C}" destId="{8A4CFE4B-8CDD-284A-9CF7-1949864E7DF3}" srcOrd="3" destOrd="0" parTransId="{0941A8B6-93B6-954F-8313-C15CDF0434A9}" sibTransId="{50EB2C05-241A-174B-9C4F-AAA7263D27FD}"/>
    <dgm:cxn modelId="{49C74BC8-6940-1644-9323-A85E46F17F5D}" srcId="{D27C00A7-04E0-2140-A8F4-C58DA8930A6C}" destId="{9461A476-4DFC-A54F-A9EB-D2E85A434A90}" srcOrd="1" destOrd="0" parTransId="{3D326AB2-2B37-F644-96AF-7A941C4A94C6}" sibTransId="{13D74B01-C670-0C4B-93A7-5030444DBB74}"/>
    <dgm:cxn modelId="{2D6B4DD6-5653-894D-AD05-AD1E92794B44}" type="presOf" srcId="{C6062643-1EB0-6841-A384-D3BF517B2698}" destId="{C5FEA845-E7E3-C145-927F-1D51F9042535}" srcOrd="0" destOrd="0" presId="urn:microsoft.com/office/officeart/2008/layout/LinedList"/>
    <dgm:cxn modelId="{4DB23AF9-59F2-8A49-B29F-AB8E45E2AFBB}" type="presOf" srcId="{B84EC0BB-4294-4E4F-8EE1-F65D3BBFFAE0}" destId="{C9AA28B8-D9BD-D244-B9DF-2F5C4AAAB3E0}" srcOrd="0" destOrd="0" presId="urn:microsoft.com/office/officeart/2008/layout/LinedList"/>
    <dgm:cxn modelId="{EA6641FD-8690-5542-879C-D0D16F5B4A10}" type="presOf" srcId="{71B09BE8-C2A2-AE48-A091-05B3F10F12E4}" destId="{9971874C-9343-3E40-B56F-C5D0D96759EF}" srcOrd="0" destOrd="0" presId="urn:microsoft.com/office/officeart/2008/layout/LinedList"/>
    <dgm:cxn modelId="{E2FE442C-222A-504E-8700-D8E3BC7805EB}" type="presParOf" srcId="{328538CA-6A75-A942-81FD-0844812983D6}" destId="{14057D26-6DAF-4244-9495-E6AE73BEB418}" srcOrd="0" destOrd="0" presId="urn:microsoft.com/office/officeart/2008/layout/LinedList"/>
    <dgm:cxn modelId="{8A6B220D-EE57-814E-9AE9-576103C38308}" type="presParOf" srcId="{328538CA-6A75-A942-81FD-0844812983D6}" destId="{2745A85A-0E2D-0248-AE93-694753DC6DB3}" srcOrd="1" destOrd="0" presId="urn:microsoft.com/office/officeart/2008/layout/LinedList"/>
    <dgm:cxn modelId="{6DC408FB-F5C6-7D43-B683-9B60D6E2E342}" type="presParOf" srcId="{2745A85A-0E2D-0248-AE93-694753DC6DB3}" destId="{9AF1DC4E-F18E-614C-B384-6666F62E4B91}" srcOrd="0" destOrd="0" presId="urn:microsoft.com/office/officeart/2008/layout/LinedList"/>
    <dgm:cxn modelId="{8DA4906A-37C9-644C-9B6E-B23ABD93B1E9}" type="presParOf" srcId="{2745A85A-0E2D-0248-AE93-694753DC6DB3}" destId="{ADBF086E-38C8-BE43-9D6E-E1487015D5A9}" srcOrd="1" destOrd="0" presId="urn:microsoft.com/office/officeart/2008/layout/LinedList"/>
    <dgm:cxn modelId="{98F4E8B2-E8EE-3D4E-A2B8-78117D47804E}" type="presParOf" srcId="{328538CA-6A75-A942-81FD-0844812983D6}" destId="{6D9EDB36-B223-1347-99F1-733FB55A6F79}" srcOrd="2" destOrd="0" presId="urn:microsoft.com/office/officeart/2008/layout/LinedList"/>
    <dgm:cxn modelId="{E590DE49-4DFE-0145-9FB6-92DC6DE94479}" type="presParOf" srcId="{328538CA-6A75-A942-81FD-0844812983D6}" destId="{2BC6C71C-4958-0E4E-97C6-25709B2CFF7E}" srcOrd="3" destOrd="0" presId="urn:microsoft.com/office/officeart/2008/layout/LinedList"/>
    <dgm:cxn modelId="{632773FB-025A-5646-8070-0BFEDCEB86EE}" type="presParOf" srcId="{2BC6C71C-4958-0E4E-97C6-25709B2CFF7E}" destId="{5D5099A2-239A-3D43-AAE8-E0B5B4176F96}" srcOrd="0" destOrd="0" presId="urn:microsoft.com/office/officeart/2008/layout/LinedList"/>
    <dgm:cxn modelId="{61BA69F5-3298-B742-B8DC-0DEFA5BE6697}" type="presParOf" srcId="{2BC6C71C-4958-0E4E-97C6-25709B2CFF7E}" destId="{10DD8804-4DD1-E94B-A493-A6A7588D1900}" srcOrd="1" destOrd="0" presId="urn:microsoft.com/office/officeart/2008/layout/LinedList"/>
    <dgm:cxn modelId="{7D4D4B9D-ED2D-E749-B4F7-47E27C534598}" type="presParOf" srcId="{328538CA-6A75-A942-81FD-0844812983D6}" destId="{5513F969-02C0-1842-8436-E728A30DA49B}" srcOrd="4" destOrd="0" presId="urn:microsoft.com/office/officeart/2008/layout/LinedList"/>
    <dgm:cxn modelId="{B6937CF4-1ABC-1749-80C5-6778A8286D1F}" type="presParOf" srcId="{328538CA-6A75-A942-81FD-0844812983D6}" destId="{1C5D133B-864B-D549-A01F-29A3F04F5504}" srcOrd="5" destOrd="0" presId="urn:microsoft.com/office/officeart/2008/layout/LinedList"/>
    <dgm:cxn modelId="{EA62DF05-A74E-2042-AB85-9CD72B0CBC1C}" type="presParOf" srcId="{1C5D133B-864B-D549-A01F-29A3F04F5504}" destId="{1807DDED-12BC-3D4B-A28D-CD618572D35C}" srcOrd="0" destOrd="0" presId="urn:microsoft.com/office/officeart/2008/layout/LinedList"/>
    <dgm:cxn modelId="{8A737AF4-435D-8E4D-ADA2-C7C34EEC2B15}" type="presParOf" srcId="{1C5D133B-864B-D549-A01F-29A3F04F5504}" destId="{CBF1905A-F753-9348-8029-0CC63F11ED22}" srcOrd="1" destOrd="0" presId="urn:microsoft.com/office/officeart/2008/layout/LinedList"/>
    <dgm:cxn modelId="{59839062-B1AD-1E47-81BD-4402D9A627C7}" type="presParOf" srcId="{328538CA-6A75-A942-81FD-0844812983D6}" destId="{807A10EF-E7B8-564F-A3C1-E58FA642635E}" srcOrd="6" destOrd="0" presId="urn:microsoft.com/office/officeart/2008/layout/LinedList"/>
    <dgm:cxn modelId="{174A23DD-F9C3-3349-8BFF-4E5D005BC903}" type="presParOf" srcId="{328538CA-6A75-A942-81FD-0844812983D6}" destId="{250C4590-C457-5747-8F88-8E60D7BB504F}" srcOrd="7" destOrd="0" presId="urn:microsoft.com/office/officeart/2008/layout/LinedList"/>
    <dgm:cxn modelId="{BF8CE0BA-842A-2146-812F-35CA15BE988B}" type="presParOf" srcId="{250C4590-C457-5747-8F88-8E60D7BB504F}" destId="{75B5EE78-A15A-EA4F-BF4A-D5990B0033C9}" srcOrd="0" destOrd="0" presId="urn:microsoft.com/office/officeart/2008/layout/LinedList"/>
    <dgm:cxn modelId="{689FD173-6357-7242-9992-544F2124A7B5}" type="presParOf" srcId="{250C4590-C457-5747-8F88-8E60D7BB504F}" destId="{7ADC52BE-E70B-EC48-9C68-7778DE5B04D4}" srcOrd="1" destOrd="0" presId="urn:microsoft.com/office/officeart/2008/layout/LinedList"/>
    <dgm:cxn modelId="{6718A920-F6EA-E943-B212-2ADC6D68A62D}" type="presParOf" srcId="{328538CA-6A75-A942-81FD-0844812983D6}" destId="{A0DBF2CD-59D3-294B-925A-942824309ABB}" srcOrd="8" destOrd="0" presId="urn:microsoft.com/office/officeart/2008/layout/LinedList"/>
    <dgm:cxn modelId="{010AAAD2-D827-2F4F-98FD-94E08EFE8C0E}" type="presParOf" srcId="{328538CA-6A75-A942-81FD-0844812983D6}" destId="{EFE6670C-49AC-E44E-B151-B04089D5834F}" srcOrd="9" destOrd="0" presId="urn:microsoft.com/office/officeart/2008/layout/LinedList"/>
    <dgm:cxn modelId="{7B9CF726-1ACB-3847-A5D3-49858939BB14}" type="presParOf" srcId="{EFE6670C-49AC-E44E-B151-B04089D5834F}" destId="{49270978-F759-C84B-9DCD-766C1446847A}" srcOrd="0" destOrd="0" presId="urn:microsoft.com/office/officeart/2008/layout/LinedList"/>
    <dgm:cxn modelId="{371198DB-A548-5B43-852D-1518F37C9226}" type="presParOf" srcId="{EFE6670C-49AC-E44E-B151-B04089D5834F}" destId="{B8424317-A1F8-244F-9B65-7914008FBA99}" srcOrd="1" destOrd="0" presId="urn:microsoft.com/office/officeart/2008/layout/LinedList"/>
    <dgm:cxn modelId="{97F0B4B0-4AF7-9B46-9841-1DDB716BF013}" type="presParOf" srcId="{328538CA-6A75-A942-81FD-0844812983D6}" destId="{C3452FCF-3B5D-6245-9786-7458F910DE48}" srcOrd="10" destOrd="0" presId="urn:microsoft.com/office/officeart/2008/layout/LinedList"/>
    <dgm:cxn modelId="{E49A67C4-A1D4-B547-8312-29062EC46537}" type="presParOf" srcId="{328538CA-6A75-A942-81FD-0844812983D6}" destId="{5F32E046-C1F9-3B42-BDD4-850B1798BA84}" srcOrd="11" destOrd="0" presId="urn:microsoft.com/office/officeart/2008/layout/LinedList"/>
    <dgm:cxn modelId="{E423BAFD-30B4-1F47-BFE5-529B999F0998}" type="presParOf" srcId="{5F32E046-C1F9-3B42-BDD4-850B1798BA84}" destId="{0E8423DD-A69A-6743-978C-D9DDA0D8C6FC}" srcOrd="0" destOrd="0" presId="urn:microsoft.com/office/officeart/2008/layout/LinedList"/>
    <dgm:cxn modelId="{94C36721-7BD5-E44F-8EE6-953D52B7DFFA}" type="presParOf" srcId="{5F32E046-C1F9-3B42-BDD4-850B1798BA84}" destId="{2F64EAB5-895B-F74B-935A-A652B59A7318}" srcOrd="1" destOrd="0" presId="urn:microsoft.com/office/officeart/2008/layout/LinedList"/>
    <dgm:cxn modelId="{59C9FB9A-EDAD-7842-85CC-8F0955BAC413}" type="presParOf" srcId="{328538CA-6A75-A942-81FD-0844812983D6}" destId="{BA86DFDC-80D4-1A48-ACD4-07F801519AA2}" srcOrd="12" destOrd="0" presId="urn:microsoft.com/office/officeart/2008/layout/LinedList"/>
    <dgm:cxn modelId="{A4C5E8BC-488B-A547-B07C-B38B9DC86A7A}" type="presParOf" srcId="{328538CA-6A75-A942-81FD-0844812983D6}" destId="{5F8644E5-A720-C942-A271-9EA453A2EC22}" srcOrd="13" destOrd="0" presId="urn:microsoft.com/office/officeart/2008/layout/LinedList"/>
    <dgm:cxn modelId="{42C53409-CB7D-BF47-BFB6-7493F4C2BEA1}" type="presParOf" srcId="{5F8644E5-A720-C942-A271-9EA453A2EC22}" destId="{C5FEA845-E7E3-C145-927F-1D51F9042535}" srcOrd="0" destOrd="0" presId="urn:microsoft.com/office/officeart/2008/layout/LinedList"/>
    <dgm:cxn modelId="{CCF49767-8EB2-874B-B2D2-B1DB18F3E38A}" type="presParOf" srcId="{5F8644E5-A720-C942-A271-9EA453A2EC22}" destId="{A08246A3-4D75-F64A-9EB5-D59F38784E5B}" srcOrd="1" destOrd="0" presId="urn:microsoft.com/office/officeart/2008/layout/LinedList"/>
    <dgm:cxn modelId="{EF5B88B0-3B6C-6947-A46D-77D3C62F9AE0}" type="presParOf" srcId="{328538CA-6A75-A942-81FD-0844812983D6}" destId="{8092FE91-1562-4048-B7C6-70AEAFEB6EC6}" srcOrd="14" destOrd="0" presId="urn:microsoft.com/office/officeart/2008/layout/LinedList"/>
    <dgm:cxn modelId="{A853E80D-F5E1-DF41-9585-1F1F4E9C115B}" type="presParOf" srcId="{328538CA-6A75-A942-81FD-0844812983D6}" destId="{BFE000B7-62D1-F84D-816F-1025E168355A}" srcOrd="15" destOrd="0" presId="urn:microsoft.com/office/officeart/2008/layout/LinedList"/>
    <dgm:cxn modelId="{2F325E3B-5C9B-6947-95C6-3955A73339A7}" type="presParOf" srcId="{BFE000B7-62D1-F84D-816F-1025E168355A}" destId="{C9AA28B8-D9BD-D244-B9DF-2F5C4AAAB3E0}" srcOrd="0" destOrd="0" presId="urn:microsoft.com/office/officeart/2008/layout/LinedList"/>
    <dgm:cxn modelId="{1C9A559E-AE83-B049-880A-2149B7876BA8}" type="presParOf" srcId="{BFE000B7-62D1-F84D-816F-1025E168355A}" destId="{297E9A7B-EFDF-0042-800C-03BCE1EE3825}" srcOrd="1" destOrd="0" presId="urn:microsoft.com/office/officeart/2008/layout/LinedList"/>
    <dgm:cxn modelId="{AEB8676E-B3D1-3B4C-80EA-7F4B352B6D32}" type="presParOf" srcId="{328538CA-6A75-A942-81FD-0844812983D6}" destId="{43773141-21FC-2947-B025-49501223890F}" srcOrd="16" destOrd="0" presId="urn:microsoft.com/office/officeart/2008/layout/LinedList"/>
    <dgm:cxn modelId="{87744B08-CDD4-744B-9792-AD68E00FECC8}" type="presParOf" srcId="{328538CA-6A75-A942-81FD-0844812983D6}" destId="{2D1566EE-A8BF-F04F-AEAE-E3CAACE6E7DB}" srcOrd="17" destOrd="0" presId="urn:microsoft.com/office/officeart/2008/layout/LinedList"/>
    <dgm:cxn modelId="{7B079B41-1C84-E549-A9B4-B9583E7E7738}" type="presParOf" srcId="{2D1566EE-A8BF-F04F-AEAE-E3CAACE6E7DB}" destId="{9971874C-9343-3E40-B56F-C5D0D96759EF}" srcOrd="0" destOrd="0" presId="urn:microsoft.com/office/officeart/2008/layout/LinedList"/>
    <dgm:cxn modelId="{A51AB13B-5CF5-7546-86BA-AEB704265A4D}" type="presParOf" srcId="{2D1566EE-A8BF-F04F-AEAE-E3CAACE6E7DB}" destId="{E2E1165F-9DC6-674C-91DA-FBE5E2DE339E}" srcOrd="1" destOrd="0" presId="urn:microsoft.com/office/officeart/2008/layout/LinedList"/>
    <dgm:cxn modelId="{21F95044-0E22-F442-BCB0-D22605326733}" type="presParOf" srcId="{328538CA-6A75-A942-81FD-0844812983D6}" destId="{14777117-9878-4743-BC7F-A7FFC4E4ECE8}" srcOrd="18" destOrd="0" presId="urn:microsoft.com/office/officeart/2008/layout/LinedList"/>
    <dgm:cxn modelId="{4A22B3A7-3AFD-374C-8069-F603D2733E9E}" type="presParOf" srcId="{328538CA-6A75-A942-81FD-0844812983D6}" destId="{13980DB3-383E-914F-A9C7-5FBA43F1FCE5}" srcOrd="19" destOrd="0" presId="urn:microsoft.com/office/officeart/2008/layout/LinedList"/>
    <dgm:cxn modelId="{C99E08D2-58C7-0949-82FF-4F8EE4B10731}" type="presParOf" srcId="{13980DB3-383E-914F-A9C7-5FBA43F1FCE5}" destId="{9B3340A2-3826-3C47-A7A1-69D2EB141036}" srcOrd="0" destOrd="0" presId="urn:microsoft.com/office/officeart/2008/layout/LinedList"/>
    <dgm:cxn modelId="{0DE84137-5A46-E746-9338-426173E61DD6}" type="presParOf" srcId="{13980DB3-383E-914F-A9C7-5FBA43F1FCE5}" destId="{545113D6-9FDB-C347-93FC-AA9D312CDF7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B01FFEA-A383-094F-A9C4-8DBC9A990A96}" type="doc">
      <dgm:prSet loTypeId="urn:microsoft.com/office/officeart/2005/8/layout/list1" loCatId="" qsTypeId="urn:microsoft.com/office/officeart/2005/8/quickstyle/simple1" qsCatId="simple" csTypeId="urn:microsoft.com/office/officeart/2005/8/colors/accent0_3" csCatId="mainScheme" phldr="1"/>
      <dgm:spPr/>
      <dgm:t>
        <a:bodyPr/>
        <a:lstStyle/>
        <a:p>
          <a:endParaRPr lang="zh-CN" altLang="en-US"/>
        </a:p>
      </dgm:t>
    </dgm:pt>
    <dgm:pt modelId="{57B7C771-42CA-CE4C-823D-BE9E8B80A9BD}">
      <dgm:prSet phldrT="[文本]"/>
      <dgm:spPr/>
      <dgm:t>
        <a:bodyPr/>
        <a:lstStyle/>
        <a:p>
          <a:r>
            <a:rPr lang="zh-CN" altLang="en-US" dirty="0"/>
            <a:t>一、城镇土地使用制度改革需要</a:t>
          </a:r>
        </a:p>
      </dgm:t>
    </dgm:pt>
    <dgm:pt modelId="{431CDD77-4037-7845-B387-F3CD1FD9FDD6}" type="parTrans" cxnId="{9D96CD27-6693-9045-A021-0A74E6AC3D64}">
      <dgm:prSet/>
      <dgm:spPr/>
      <dgm:t>
        <a:bodyPr/>
        <a:lstStyle/>
        <a:p>
          <a:endParaRPr lang="zh-CN" altLang="en-US"/>
        </a:p>
      </dgm:t>
    </dgm:pt>
    <dgm:pt modelId="{2D13F63B-A1B9-0B41-9D2E-EB632B626A4B}" type="sibTrans" cxnId="{9D96CD27-6693-9045-A021-0A74E6AC3D64}">
      <dgm:prSet/>
      <dgm:spPr/>
      <dgm:t>
        <a:bodyPr/>
        <a:lstStyle/>
        <a:p>
          <a:endParaRPr lang="zh-CN" altLang="en-US"/>
        </a:p>
      </dgm:t>
    </dgm:pt>
    <dgm:pt modelId="{BD7721D5-2777-064A-A9D6-C9609B561641}">
      <dgm:prSet phldrT="[文本]"/>
      <dgm:spPr/>
      <dgm:t>
        <a:bodyPr/>
        <a:lstStyle/>
        <a:p>
          <a:r>
            <a:rPr lang="zh-CN" altLang="en-US" dirty="0"/>
            <a:t>二、农村集体经营性建设用地入市需要</a:t>
          </a:r>
        </a:p>
      </dgm:t>
    </dgm:pt>
    <dgm:pt modelId="{CCF0622B-FC90-4C41-B747-BDBD761D0618}" type="parTrans" cxnId="{0255005B-F73C-1042-8308-7725BC1C777B}">
      <dgm:prSet/>
      <dgm:spPr/>
      <dgm:t>
        <a:bodyPr/>
        <a:lstStyle/>
        <a:p>
          <a:endParaRPr lang="zh-CN" altLang="en-US"/>
        </a:p>
      </dgm:t>
    </dgm:pt>
    <dgm:pt modelId="{6A3E9394-51CF-0341-944F-1AEDB984C499}" type="sibTrans" cxnId="{0255005B-F73C-1042-8308-7725BC1C777B}">
      <dgm:prSet/>
      <dgm:spPr/>
      <dgm:t>
        <a:bodyPr/>
        <a:lstStyle/>
        <a:p>
          <a:endParaRPr lang="zh-CN" altLang="en-US"/>
        </a:p>
      </dgm:t>
    </dgm:pt>
    <dgm:pt modelId="{7D74C838-DB1E-4B48-A3C1-DFDD9936F10D}">
      <dgm:prSet phldrT="[文本]"/>
      <dgm:spPr/>
      <dgm:t>
        <a:bodyPr/>
        <a:lstStyle/>
        <a:p>
          <a:r>
            <a:rPr lang="zh-CN" altLang="en-US" dirty="0"/>
            <a:t>三、农村土地经营权流转需要</a:t>
          </a:r>
        </a:p>
      </dgm:t>
    </dgm:pt>
    <dgm:pt modelId="{EDE94197-83CD-7945-8B20-B481D0F42675}" type="parTrans" cxnId="{F9288F3F-37FB-CD44-A33C-A45EA1F42B68}">
      <dgm:prSet/>
      <dgm:spPr/>
      <dgm:t>
        <a:bodyPr/>
        <a:lstStyle/>
        <a:p>
          <a:endParaRPr lang="zh-CN" altLang="en-US"/>
        </a:p>
      </dgm:t>
    </dgm:pt>
    <dgm:pt modelId="{3252671A-99E9-6342-8773-595471A6F466}" type="sibTrans" cxnId="{F9288F3F-37FB-CD44-A33C-A45EA1F42B68}">
      <dgm:prSet/>
      <dgm:spPr/>
      <dgm:t>
        <a:bodyPr/>
        <a:lstStyle/>
        <a:p>
          <a:endParaRPr lang="zh-CN" altLang="en-US"/>
        </a:p>
      </dgm:t>
    </dgm:pt>
    <dgm:pt modelId="{DFA6A717-09C2-AF4C-AA64-0C2E465EEE46}" type="pres">
      <dgm:prSet presAssocID="{4B01FFEA-A383-094F-A9C4-8DBC9A990A96}" presName="linear" presStyleCnt="0">
        <dgm:presLayoutVars>
          <dgm:dir/>
          <dgm:animLvl val="lvl"/>
          <dgm:resizeHandles val="exact"/>
        </dgm:presLayoutVars>
      </dgm:prSet>
      <dgm:spPr/>
    </dgm:pt>
    <dgm:pt modelId="{015499B8-B5E3-AE46-B72D-9BE7DA1659CC}" type="pres">
      <dgm:prSet presAssocID="{57B7C771-42CA-CE4C-823D-BE9E8B80A9BD}" presName="parentLin" presStyleCnt="0"/>
      <dgm:spPr/>
    </dgm:pt>
    <dgm:pt modelId="{CB60EBE2-F44E-7F4A-B6D3-0C22193BC944}" type="pres">
      <dgm:prSet presAssocID="{57B7C771-42CA-CE4C-823D-BE9E8B80A9BD}" presName="parentLeftMargin" presStyleLbl="node1" presStyleIdx="0" presStyleCnt="3"/>
      <dgm:spPr/>
    </dgm:pt>
    <dgm:pt modelId="{7AF9A0A9-3BAB-EB41-9C64-7699F87C733E}" type="pres">
      <dgm:prSet presAssocID="{57B7C771-42CA-CE4C-823D-BE9E8B80A9BD}" presName="parentText" presStyleLbl="node1" presStyleIdx="0" presStyleCnt="3">
        <dgm:presLayoutVars>
          <dgm:chMax val="0"/>
          <dgm:bulletEnabled val="1"/>
        </dgm:presLayoutVars>
      </dgm:prSet>
      <dgm:spPr/>
    </dgm:pt>
    <dgm:pt modelId="{EC386605-6F3E-9143-AB4C-24F71FBA45AF}" type="pres">
      <dgm:prSet presAssocID="{57B7C771-42CA-CE4C-823D-BE9E8B80A9BD}" presName="negativeSpace" presStyleCnt="0"/>
      <dgm:spPr/>
    </dgm:pt>
    <dgm:pt modelId="{1960EE55-C335-4441-8D78-B1DF007659CD}" type="pres">
      <dgm:prSet presAssocID="{57B7C771-42CA-CE4C-823D-BE9E8B80A9BD}" presName="childText" presStyleLbl="conFgAcc1" presStyleIdx="0" presStyleCnt="3">
        <dgm:presLayoutVars>
          <dgm:bulletEnabled val="1"/>
        </dgm:presLayoutVars>
      </dgm:prSet>
      <dgm:spPr/>
    </dgm:pt>
    <dgm:pt modelId="{556AEAFD-3D56-9940-9F7D-B8E52DAEECB7}" type="pres">
      <dgm:prSet presAssocID="{2D13F63B-A1B9-0B41-9D2E-EB632B626A4B}" presName="spaceBetweenRectangles" presStyleCnt="0"/>
      <dgm:spPr/>
    </dgm:pt>
    <dgm:pt modelId="{6CC07C06-61A5-FD4A-8AD3-5B18C87F94B4}" type="pres">
      <dgm:prSet presAssocID="{BD7721D5-2777-064A-A9D6-C9609B561641}" presName="parentLin" presStyleCnt="0"/>
      <dgm:spPr/>
    </dgm:pt>
    <dgm:pt modelId="{6380E5CF-32D4-404C-8F72-1807F36E6B71}" type="pres">
      <dgm:prSet presAssocID="{BD7721D5-2777-064A-A9D6-C9609B561641}" presName="parentLeftMargin" presStyleLbl="node1" presStyleIdx="0" presStyleCnt="3"/>
      <dgm:spPr/>
    </dgm:pt>
    <dgm:pt modelId="{9549456D-668B-6848-A54B-C2AD181106C9}" type="pres">
      <dgm:prSet presAssocID="{BD7721D5-2777-064A-A9D6-C9609B561641}" presName="parentText" presStyleLbl="node1" presStyleIdx="1" presStyleCnt="3">
        <dgm:presLayoutVars>
          <dgm:chMax val="0"/>
          <dgm:bulletEnabled val="1"/>
        </dgm:presLayoutVars>
      </dgm:prSet>
      <dgm:spPr/>
    </dgm:pt>
    <dgm:pt modelId="{7A332C5C-0055-1E46-A937-FDF9F244763E}" type="pres">
      <dgm:prSet presAssocID="{BD7721D5-2777-064A-A9D6-C9609B561641}" presName="negativeSpace" presStyleCnt="0"/>
      <dgm:spPr/>
    </dgm:pt>
    <dgm:pt modelId="{EAAE0DE9-13C8-9F4A-855C-25E90B136BB5}" type="pres">
      <dgm:prSet presAssocID="{BD7721D5-2777-064A-A9D6-C9609B561641}" presName="childText" presStyleLbl="conFgAcc1" presStyleIdx="1" presStyleCnt="3">
        <dgm:presLayoutVars>
          <dgm:bulletEnabled val="1"/>
        </dgm:presLayoutVars>
      </dgm:prSet>
      <dgm:spPr/>
    </dgm:pt>
    <dgm:pt modelId="{29B791F0-7C2B-B24F-863E-ED0F355CE35A}" type="pres">
      <dgm:prSet presAssocID="{6A3E9394-51CF-0341-944F-1AEDB984C499}" presName="spaceBetweenRectangles" presStyleCnt="0"/>
      <dgm:spPr/>
    </dgm:pt>
    <dgm:pt modelId="{208282A5-25DA-864C-A860-C6E665F54D82}" type="pres">
      <dgm:prSet presAssocID="{7D74C838-DB1E-4B48-A3C1-DFDD9936F10D}" presName="parentLin" presStyleCnt="0"/>
      <dgm:spPr/>
    </dgm:pt>
    <dgm:pt modelId="{276E0C62-67A1-B14B-B580-526D6B0A0E82}" type="pres">
      <dgm:prSet presAssocID="{7D74C838-DB1E-4B48-A3C1-DFDD9936F10D}" presName="parentLeftMargin" presStyleLbl="node1" presStyleIdx="1" presStyleCnt="3"/>
      <dgm:spPr/>
    </dgm:pt>
    <dgm:pt modelId="{E8236B7A-C9A8-BE4E-83E9-1404E83B1284}" type="pres">
      <dgm:prSet presAssocID="{7D74C838-DB1E-4B48-A3C1-DFDD9936F10D}" presName="parentText" presStyleLbl="node1" presStyleIdx="2" presStyleCnt="3">
        <dgm:presLayoutVars>
          <dgm:chMax val="0"/>
          <dgm:bulletEnabled val="1"/>
        </dgm:presLayoutVars>
      </dgm:prSet>
      <dgm:spPr/>
    </dgm:pt>
    <dgm:pt modelId="{716221B9-E9FD-634D-A50A-74018DCDBBD4}" type="pres">
      <dgm:prSet presAssocID="{7D74C838-DB1E-4B48-A3C1-DFDD9936F10D}" presName="negativeSpace" presStyleCnt="0"/>
      <dgm:spPr/>
    </dgm:pt>
    <dgm:pt modelId="{B4F08C77-60D2-7F49-A613-F4A45F765605}" type="pres">
      <dgm:prSet presAssocID="{7D74C838-DB1E-4B48-A3C1-DFDD9936F10D}" presName="childText" presStyleLbl="conFgAcc1" presStyleIdx="2" presStyleCnt="3">
        <dgm:presLayoutVars>
          <dgm:bulletEnabled val="1"/>
        </dgm:presLayoutVars>
      </dgm:prSet>
      <dgm:spPr/>
    </dgm:pt>
  </dgm:ptLst>
  <dgm:cxnLst>
    <dgm:cxn modelId="{73130114-F743-454F-8C2B-B7AC9053F416}" type="presOf" srcId="{57B7C771-42CA-CE4C-823D-BE9E8B80A9BD}" destId="{7AF9A0A9-3BAB-EB41-9C64-7699F87C733E}" srcOrd="1" destOrd="0" presId="urn:microsoft.com/office/officeart/2005/8/layout/list1"/>
    <dgm:cxn modelId="{9D96CD27-6693-9045-A021-0A74E6AC3D64}" srcId="{4B01FFEA-A383-094F-A9C4-8DBC9A990A96}" destId="{57B7C771-42CA-CE4C-823D-BE9E8B80A9BD}" srcOrd="0" destOrd="0" parTransId="{431CDD77-4037-7845-B387-F3CD1FD9FDD6}" sibTransId="{2D13F63B-A1B9-0B41-9D2E-EB632B626A4B}"/>
    <dgm:cxn modelId="{5309C02E-9344-E246-982A-46F0AF19EC6B}" type="presOf" srcId="{7D74C838-DB1E-4B48-A3C1-DFDD9936F10D}" destId="{276E0C62-67A1-B14B-B580-526D6B0A0E82}" srcOrd="0" destOrd="0" presId="urn:microsoft.com/office/officeart/2005/8/layout/list1"/>
    <dgm:cxn modelId="{F9288F3F-37FB-CD44-A33C-A45EA1F42B68}" srcId="{4B01FFEA-A383-094F-A9C4-8DBC9A990A96}" destId="{7D74C838-DB1E-4B48-A3C1-DFDD9936F10D}" srcOrd="2" destOrd="0" parTransId="{EDE94197-83CD-7945-8B20-B481D0F42675}" sibTransId="{3252671A-99E9-6342-8773-595471A6F466}"/>
    <dgm:cxn modelId="{E7B8DA47-58F7-8048-8B53-BCA486F9365F}" type="presOf" srcId="{7D74C838-DB1E-4B48-A3C1-DFDD9936F10D}" destId="{E8236B7A-C9A8-BE4E-83E9-1404E83B1284}" srcOrd="1" destOrd="0" presId="urn:microsoft.com/office/officeart/2005/8/layout/list1"/>
    <dgm:cxn modelId="{0255005B-F73C-1042-8308-7725BC1C777B}" srcId="{4B01FFEA-A383-094F-A9C4-8DBC9A990A96}" destId="{BD7721D5-2777-064A-A9D6-C9609B561641}" srcOrd="1" destOrd="0" parTransId="{CCF0622B-FC90-4C41-B747-BDBD761D0618}" sibTransId="{6A3E9394-51CF-0341-944F-1AEDB984C499}"/>
    <dgm:cxn modelId="{E563AA6A-B800-7447-9B96-88FA2AFA90B7}" type="presOf" srcId="{BD7721D5-2777-064A-A9D6-C9609B561641}" destId="{9549456D-668B-6848-A54B-C2AD181106C9}" srcOrd="1" destOrd="0" presId="urn:microsoft.com/office/officeart/2005/8/layout/list1"/>
    <dgm:cxn modelId="{5821F58A-A8A5-294C-8F9E-17151E0741A9}" type="presOf" srcId="{4B01FFEA-A383-094F-A9C4-8DBC9A990A96}" destId="{DFA6A717-09C2-AF4C-AA64-0C2E465EEE46}" srcOrd="0" destOrd="0" presId="urn:microsoft.com/office/officeart/2005/8/layout/list1"/>
    <dgm:cxn modelId="{3B302B8D-7882-3E42-867C-E7219008DDCF}" type="presOf" srcId="{BD7721D5-2777-064A-A9D6-C9609B561641}" destId="{6380E5CF-32D4-404C-8F72-1807F36E6B71}" srcOrd="0" destOrd="0" presId="urn:microsoft.com/office/officeart/2005/8/layout/list1"/>
    <dgm:cxn modelId="{394E2DD1-BCF8-CC47-B6C7-4AF1A82ED2F1}" type="presOf" srcId="{57B7C771-42CA-CE4C-823D-BE9E8B80A9BD}" destId="{CB60EBE2-F44E-7F4A-B6D3-0C22193BC944}" srcOrd="0" destOrd="0" presId="urn:microsoft.com/office/officeart/2005/8/layout/list1"/>
    <dgm:cxn modelId="{D9E99BEB-B754-4345-BB64-B99800D59F0E}" type="presParOf" srcId="{DFA6A717-09C2-AF4C-AA64-0C2E465EEE46}" destId="{015499B8-B5E3-AE46-B72D-9BE7DA1659CC}" srcOrd="0" destOrd="0" presId="urn:microsoft.com/office/officeart/2005/8/layout/list1"/>
    <dgm:cxn modelId="{3CF186F9-DB97-CD45-B5D4-30FEA1B6FAE9}" type="presParOf" srcId="{015499B8-B5E3-AE46-B72D-9BE7DA1659CC}" destId="{CB60EBE2-F44E-7F4A-B6D3-0C22193BC944}" srcOrd="0" destOrd="0" presId="urn:microsoft.com/office/officeart/2005/8/layout/list1"/>
    <dgm:cxn modelId="{5C337916-1D45-3A4C-87D1-3A8245505E26}" type="presParOf" srcId="{015499B8-B5E3-AE46-B72D-9BE7DA1659CC}" destId="{7AF9A0A9-3BAB-EB41-9C64-7699F87C733E}" srcOrd="1" destOrd="0" presId="urn:microsoft.com/office/officeart/2005/8/layout/list1"/>
    <dgm:cxn modelId="{406A2426-04F5-6241-819E-15E87D5AEC20}" type="presParOf" srcId="{DFA6A717-09C2-AF4C-AA64-0C2E465EEE46}" destId="{EC386605-6F3E-9143-AB4C-24F71FBA45AF}" srcOrd="1" destOrd="0" presId="urn:microsoft.com/office/officeart/2005/8/layout/list1"/>
    <dgm:cxn modelId="{23E8F67C-B165-B64F-A4D8-56729E3F2131}" type="presParOf" srcId="{DFA6A717-09C2-AF4C-AA64-0C2E465EEE46}" destId="{1960EE55-C335-4441-8D78-B1DF007659CD}" srcOrd="2" destOrd="0" presId="urn:microsoft.com/office/officeart/2005/8/layout/list1"/>
    <dgm:cxn modelId="{8149C863-1173-0A4E-BF73-3AB20659A62D}" type="presParOf" srcId="{DFA6A717-09C2-AF4C-AA64-0C2E465EEE46}" destId="{556AEAFD-3D56-9940-9F7D-B8E52DAEECB7}" srcOrd="3" destOrd="0" presId="urn:microsoft.com/office/officeart/2005/8/layout/list1"/>
    <dgm:cxn modelId="{66046294-1213-1A4D-A6EE-F64C7BB5FE65}" type="presParOf" srcId="{DFA6A717-09C2-AF4C-AA64-0C2E465EEE46}" destId="{6CC07C06-61A5-FD4A-8AD3-5B18C87F94B4}" srcOrd="4" destOrd="0" presId="urn:microsoft.com/office/officeart/2005/8/layout/list1"/>
    <dgm:cxn modelId="{5D4C48C7-2D44-FC4C-A461-8F6FB0CADDD2}" type="presParOf" srcId="{6CC07C06-61A5-FD4A-8AD3-5B18C87F94B4}" destId="{6380E5CF-32D4-404C-8F72-1807F36E6B71}" srcOrd="0" destOrd="0" presId="urn:microsoft.com/office/officeart/2005/8/layout/list1"/>
    <dgm:cxn modelId="{A9B428C2-EB23-0149-89E2-76D7288BE31F}" type="presParOf" srcId="{6CC07C06-61A5-FD4A-8AD3-5B18C87F94B4}" destId="{9549456D-668B-6848-A54B-C2AD181106C9}" srcOrd="1" destOrd="0" presId="urn:microsoft.com/office/officeart/2005/8/layout/list1"/>
    <dgm:cxn modelId="{198EA170-E57D-744B-AA23-89700483DDE2}" type="presParOf" srcId="{DFA6A717-09C2-AF4C-AA64-0C2E465EEE46}" destId="{7A332C5C-0055-1E46-A937-FDF9F244763E}" srcOrd="5" destOrd="0" presId="urn:microsoft.com/office/officeart/2005/8/layout/list1"/>
    <dgm:cxn modelId="{711F84E7-74ED-F34B-A757-68A278317D3A}" type="presParOf" srcId="{DFA6A717-09C2-AF4C-AA64-0C2E465EEE46}" destId="{EAAE0DE9-13C8-9F4A-855C-25E90B136BB5}" srcOrd="6" destOrd="0" presId="urn:microsoft.com/office/officeart/2005/8/layout/list1"/>
    <dgm:cxn modelId="{5162F8CD-28E6-2144-AF16-894E73A7A529}" type="presParOf" srcId="{DFA6A717-09C2-AF4C-AA64-0C2E465EEE46}" destId="{29B791F0-7C2B-B24F-863E-ED0F355CE35A}" srcOrd="7" destOrd="0" presId="urn:microsoft.com/office/officeart/2005/8/layout/list1"/>
    <dgm:cxn modelId="{B1053C42-DC21-BC43-92B7-A31783F961B0}" type="presParOf" srcId="{DFA6A717-09C2-AF4C-AA64-0C2E465EEE46}" destId="{208282A5-25DA-864C-A860-C6E665F54D82}" srcOrd="8" destOrd="0" presId="urn:microsoft.com/office/officeart/2005/8/layout/list1"/>
    <dgm:cxn modelId="{98F39A9A-118E-AE43-96C3-4B6280E044B1}" type="presParOf" srcId="{208282A5-25DA-864C-A860-C6E665F54D82}" destId="{276E0C62-67A1-B14B-B580-526D6B0A0E82}" srcOrd="0" destOrd="0" presId="urn:microsoft.com/office/officeart/2005/8/layout/list1"/>
    <dgm:cxn modelId="{94C90E2C-BEF2-6041-AEE5-4018BBFBDFB2}" type="presParOf" srcId="{208282A5-25DA-864C-A860-C6E665F54D82}" destId="{E8236B7A-C9A8-BE4E-83E9-1404E83B1284}" srcOrd="1" destOrd="0" presId="urn:microsoft.com/office/officeart/2005/8/layout/list1"/>
    <dgm:cxn modelId="{7A3E19B0-D6A2-F94C-AFBD-D9AD94FB1A93}" type="presParOf" srcId="{DFA6A717-09C2-AF4C-AA64-0C2E465EEE46}" destId="{716221B9-E9FD-634D-A50A-74018DCDBBD4}" srcOrd="9" destOrd="0" presId="urn:microsoft.com/office/officeart/2005/8/layout/list1"/>
    <dgm:cxn modelId="{26AF9E05-CD88-8844-81E7-272F40B71570}" type="presParOf" srcId="{DFA6A717-09C2-AF4C-AA64-0C2E465EEE46}" destId="{B4F08C77-60D2-7F49-A613-F4A45F76560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DABF08F-61A0-BE4D-845B-E97532CD880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A43E214A-DB78-1347-AF9F-A19DC1D2FC63}">
      <dgm:prSet phldrT="[文本]"/>
      <dgm:spPr/>
      <dgm:t>
        <a:bodyPr/>
        <a:lstStyle/>
        <a:p>
          <a:r>
            <a:rPr lang="zh-CN" altLang="en-US" dirty="0"/>
            <a:t>资产置换</a:t>
          </a:r>
        </a:p>
      </dgm:t>
    </dgm:pt>
    <dgm:pt modelId="{28F73F0B-3F46-AC43-8CCE-A3DAF7CDC779}" type="parTrans" cxnId="{FC2E302E-848A-F44D-8E48-8ACF78C801C3}">
      <dgm:prSet/>
      <dgm:spPr/>
      <dgm:t>
        <a:bodyPr/>
        <a:lstStyle/>
        <a:p>
          <a:endParaRPr lang="zh-CN" altLang="en-US"/>
        </a:p>
      </dgm:t>
    </dgm:pt>
    <dgm:pt modelId="{B7763EF2-4825-5A46-B75C-3F4CC4C665ED}" type="sibTrans" cxnId="{FC2E302E-848A-F44D-8E48-8ACF78C801C3}">
      <dgm:prSet/>
      <dgm:spPr/>
      <dgm:t>
        <a:bodyPr/>
        <a:lstStyle/>
        <a:p>
          <a:endParaRPr lang="zh-CN" altLang="en-US"/>
        </a:p>
      </dgm:t>
    </dgm:pt>
    <dgm:pt modelId="{DA6EFAEB-F4DA-6448-8B27-7599803D9F4F}">
      <dgm:prSet phldrT="[文本]"/>
      <dgm:spPr/>
      <dgm:t>
        <a:bodyPr/>
        <a:lstStyle/>
        <a:p>
          <a:r>
            <a:rPr lang="zh-CN" altLang="en-US" dirty="0"/>
            <a:t>资产重组</a:t>
          </a:r>
        </a:p>
      </dgm:t>
    </dgm:pt>
    <dgm:pt modelId="{54DC30C4-ABE1-F743-8F0F-FF514E8E45D7}" type="parTrans" cxnId="{7B6B52BF-4B48-3445-929B-260BF857213B}">
      <dgm:prSet/>
      <dgm:spPr/>
      <dgm:t>
        <a:bodyPr/>
        <a:lstStyle/>
        <a:p>
          <a:endParaRPr lang="zh-CN" altLang="en-US"/>
        </a:p>
      </dgm:t>
    </dgm:pt>
    <dgm:pt modelId="{3AD856DF-9913-284A-877D-A884E5B2CF74}" type="sibTrans" cxnId="{7B6B52BF-4B48-3445-929B-260BF857213B}">
      <dgm:prSet/>
      <dgm:spPr/>
      <dgm:t>
        <a:bodyPr/>
        <a:lstStyle/>
        <a:p>
          <a:endParaRPr lang="zh-CN" altLang="en-US"/>
        </a:p>
      </dgm:t>
    </dgm:pt>
    <dgm:pt modelId="{30347DDC-06CB-5E46-8994-C8226AD3BDDF}">
      <dgm:prSet phldrT="[文本]"/>
      <dgm:spPr/>
      <dgm:t>
        <a:bodyPr/>
        <a:lstStyle/>
        <a:p>
          <a:r>
            <a:rPr lang="zh-CN" altLang="en-US" dirty="0"/>
            <a:t>发债</a:t>
          </a:r>
        </a:p>
      </dgm:t>
    </dgm:pt>
    <dgm:pt modelId="{D87F6264-475D-3D4C-87EE-C3CB92853D2E}" type="parTrans" cxnId="{FF59C352-CD5F-9648-8EEE-B36C9AA4E43D}">
      <dgm:prSet/>
      <dgm:spPr/>
      <dgm:t>
        <a:bodyPr/>
        <a:lstStyle/>
        <a:p>
          <a:endParaRPr lang="zh-CN" altLang="en-US"/>
        </a:p>
      </dgm:t>
    </dgm:pt>
    <dgm:pt modelId="{8F62DD4F-72A9-CD44-A5CA-034FF5046379}" type="sibTrans" cxnId="{FF59C352-CD5F-9648-8EEE-B36C9AA4E43D}">
      <dgm:prSet/>
      <dgm:spPr/>
      <dgm:t>
        <a:bodyPr/>
        <a:lstStyle/>
        <a:p>
          <a:endParaRPr lang="zh-CN" altLang="en-US"/>
        </a:p>
      </dgm:t>
    </dgm:pt>
    <dgm:pt modelId="{4FD21553-B040-FD46-BA68-05B99B982F6B}">
      <dgm:prSet/>
      <dgm:spPr/>
      <dgm:t>
        <a:bodyPr/>
        <a:lstStyle/>
        <a:p>
          <a:r>
            <a:rPr lang="zh-CN" altLang="en-US" dirty="0"/>
            <a:t>产权转让</a:t>
          </a:r>
        </a:p>
      </dgm:t>
    </dgm:pt>
    <dgm:pt modelId="{DF0B292D-A93F-2B41-8AD6-F8AB9787C835}" type="parTrans" cxnId="{8C28F4BE-88DE-624C-A76C-1AFEEE0C09CD}">
      <dgm:prSet/>
      <dgm:spPr/>
      <dgm:t>
        <a:bodyPr/>
        <a:lstStyle/>
        <a:p>
          <a:endParaRPr lang="zh-CN" altLang="en-US"/>
        </a:p>
      </dgm:t>
    </dgm:pt>
    <dgm:pt modelId="{264E8D7A-F65C-9742-95F5-A59D7B27D375}" type="sibTrans" cxnId="{8C28F4BE-88DE-624C-A76C-1AFEEE0C09CD}">
      <dgm:prSet/>
      <dgm:spPr/>
      <dgm:t>
        <a:bodyPr/>
        <a:lstStyle/>
        <a:p>
          <a:endParaRPr lang="zh-CN" altLang="en-US"/>
        </a:p>
      </dgm:t>
    </dgm:pt>
    <dgm:pt modelId="{77CBCC84-70F0-4C42-B815-BEAB91019F11}">
      <dgm:prSet/>
      <dgm:spPr/>
      <dgm:t>
        <a:bodyPr/>
        <a:lstStyle/>
        <a:p>
          <a:r>
            <a:rPr lang="zh-CN" altLang="en-US" dirty="0"/>
            <a:t>企业改制</a:t>
          </a:r>
        </a:p>
      </dgm:t>
    </dgm:pt>
    <dgm:pt modelId="{276FD4BF-7B70-B845-A2A8-27299013A937}" type="parTrans" cxnId="{02565774-AD08-AE44-B844-F5C4FB261CC0}">
      <dgm:prSet/>
      <dgm:spPr/>
      <dgm:t>
        <a:bodyPr/>
        <a:lstStyle/>
        <a:p>
          <a:endParaRPr lang="zh-CN" altLang="en-US"/>
        </a:p>
      </dgm:t>
    </dgm:pt>
    <dgm:pt modelId="{3686B494-2918-5847-BE08-53DC3B4044DA}" type="sibTrans" cxnId="{02565774-AD08-AE44-B844-F5C4FB261CC0}">
      <dgm:prSet/>
      <dgm:spPr/>
      <dgm:t>
        <a:bodyPr/>
        <a:lstStyle/>
        <a:p>
          <a:endParaRPr lang="zh-CN" altLang="en-US"/>
        </a:p>
      </dgm:t>
    </dgm:pt>
    <dgm:pt modelId="{9DC0B6F4-2B03-DF4A-AD2D-F3A2FC7673A4}">
      <dgm:prSet/>
      <dgm:spPr/>
      <dgm:t>
        <a:bodyPr/>
        <a:lstStyle/>
        <a:p>
          <a:r>
            <a:rPr lang="zh-CN" altLang="en-US" dirty="0"/>
            <a:t>合并与分立</a:t>
          </a:r>
        </a:p>
      </dgm:t>
    </dgm:pt>
    <dgm:pt modelId="{6D52E1D4-EBAE-704B-A00E-024F7BA7CDE8}" type="parTrans" cxnId="{7C92A710-3D13-B24A-AA77-18D9206B7352}">
      <dgm:prSet/>
      <dgm:spPr/>
      <dgm:t>
        <a:bodyPr/>
        <a:lstStyle/>
        <a:p>
          <a:endParaRPr lang="zh-CN" altLang="en-US"/>
        </a:p>
      </dgm:t>
    </dgm:pt>
    <dgm:pt modelId="{830A0168-C1A6-7149-9CEC-F6F02D371AE4}" type="sibTrans" cxnId="{7C92A710-3D13-B24A-AA77-18D9206B7352}">
      <dgm:prSet/>
      <dgm:spPr/>
      <dgm:t>
        <a:bodyPr/>
        <a:lstStyle/>
        <a:p>
          <a:endParaRPr lang="zh-CN" altLang="en-US"/>
        </a:p>
      </dgm:t>
    </dgm:pt>
    <dgm:pt modelId="{60166240-EF2B-5A4F-B6B3-D39189B501D9}">
      <dgm:prSet/>
      <dgm:spPr/>
      <dgm:t>
        <a:bodyPr/>
        <a:lstStyle/>
        <a:p>
          <a:r>
            <a:rPr lang="zh-CN" altLang="en-US" dirty="0"/>
            <a:t>合资、合作</a:t>
          </a:r>
        </a:p>
      </dgm:t>
    </dgm:pt>
    <dgm:pt modelId="{3370E494-1D25-B944-BA05-7C5AF3B49133}" type="parTrans" cxnId="{C31C72F2-828C-8B45-967E-393863A9E7CA}">
      <dgm:prSet/>
      <dgm:spPr/>
      <dgm:t>
        <a:bodyPr/>
        <a:lstStyle/>
        <a:p>
          <a:endParaRPr lang="zh-CN" altLang="en-US"/>
        </a:p>
      </dgm:t>
    </dgm:pt>
    <dgm:pt modelId="{475B36D0-0E1D-A24C-8BAD-C8D378ACB916}" type="sibTrans" cxnId="{C31C72F2-828C-8B45-967E-393863A9E7CA}">
      <dgm:prSet/>
      <dgm:spPr/>
      <dgm:t>
        <a:bodyPr/>
        <a:lstStyle/>
        <a:p>
          <a:endParaRPr lang="zh-CN" altLang="en-US"/>
        </a:p>
      </dgm:t>
    </dgm:pt>
    <dgm:pt modelId="{3D397CF4-9481-5140-837A-7D41FF595927}">
      <dgm:prSet/>
      <dgm:spPr/>
      <dgm:t>
        <a:bodyPr/>
        <a:lstStyle/>
        <a:p>
          <a:r>
            <a:rPr lang="zh-CN" altLang="en-US" dirty="0"/>
            <a:t>企业租赁</a:t>
          </a:r>
        </a:p>
      </dgm:t>
    </dgm:pt>
    <dgm:pt modelId="{445449EA-ED76-AC4E-BFAB-9597037A8CA5}" type="parTrans" cxnId="{846B80EB-3919-EE40-B1E0-38B5342F014E}">
      <dgm:prSet/>
      <dgm:spPr/>
      <dgm:t>
        <a:bodyPr/>
        <a:lstStyle/>
        <a:p>
          <a:endParaRPr lang="zh-CN" altLang="en-US"/>
        </a:p>
      </dgm:t>
    </dgm:pt>
    <dgm:pt modelId="{309C1AE3-B527-2249-8203-DC66DD735C8D}" type="sibTrans" cxnId="{846B80EB-3919-EE40-B1E0-38B5342F014E}">
      <dgm:prSet/>
      <dgm:spPr/>
      <dgm:t>
        <a:bodyPr/>
        <a:lstStyle/>
        <a:p>
          <a:endParaRPr lang="zh-CN" altLang="en-US"/>
        </a:p>
      </dgm:t>
    </dgm:pt>
    <dgm:pt modelId="{CEE81CC3-765F-9248-8F4B-4944CBA8D727}">
      <dgm:prSet/>
      <dgm:spPr/>
      <dgm:t>
        <a:bodyPr/>
        <a:lstStyle/>
        <a:p>
          <a:r>
            <a:rPr lang="zh-CN" altLang="en-US" dirty="0"/>
            <a:t>破产重组</a:t>
          </a:r>
        </a:p>
      </dgm:t>
    </dgm:pt>
    <dgm:pt modelId="{74BF49C7-EE24-AA41-AD61-3457F6FA611D}" type="parTrans" cxnId="{CBE2517F-DED1-A147-919C-C2ECEB574C63}">
      <dgm:prSet/>
      <dgm:spPr/>
      <dgm:t>
        <a:bodyPr/>
        <a:lstStyle/>
        <a:p>
          <a:endParaRPr lang="zh-CN" altLang="en-US"/>
        </a:p>
      </dgm:t>
    </dgm:pt>
    <dgm:pt modelId="{23DCF29F-49E5-BA45-A02E-125DCC6C6ABE}" type="sibTrans" cxnId="{CBE2517F-DED1-A147-919C-C2ECEB574C63}">
      <dgm:prSet/>
      <dgm:spPr/>
      <dgm:t>
        <a:bodyPr/>
        <a:lstStyle/>
        <a:p>
          <a:endParaRPr lang="zh-CN" altLang="en-US"/>
        </a:p>
      </dgm:t>
    </dgm:pt>
    <dgm:pt modelId="{BF780754-A829-C642-84EC-301BBC8603AB}">
      <dgm:prSet/>
      <dgm:spPr/>
      <dgm:t>
        <a:bodyPr/>
        <a:lstStyle/>
        <a:p>
          <a:r>
            <a:rPr lang="zh-CN" altLang="en-US" dirty="0"/>
            <a:t>企业清算</a:t>
          </a:r>
        </a:p>
      </dgm:t>
    </dgm:pt>
    <dgm:pt modelId="{D7F0665C-36A4-1846-A621-A47B930BEE54}" type="parTrans" cxnId="{AFFDD943-2B48-F84F-BEA0-F28AE66C1312}">
      <dgm:prSet/>
      <dgm:spPr/>
      <dgm:t>
        <a:bodyPr/>
        <a:lstStyle/>
        <a:p>
          <a:endParaRPr lang="zh-CN" altLang="en-US"/>
        </a:p>
      </dgm:t>
    </dgm:pt>
    <dgm:pt modelId="{7C01AD36-6E49-274C-BC5B-E2C78BBDCF58}" type="sibTrans" cxnId="{AFFDD943-2B48-F84F-BEA0-F28AE66C1312}">
      <dgm:prSet/>
      <dgm:spPr/>
      <dgm:t>
        <a:bodyPr/>
        <a:lstStyle/>
        <a:p>
          <a:endParaRPr lang="zh-CN" altLang="en-US"/>
        </a:p>
      </dgm:t>
    </dgm:pt>
    <dgm:pt modelId="{0F735BB6-AD51-834C-A0AE-69F045C69993}" type="pres">
      <dgm:prSet presAssocID="{EDABF08F-61A0-BE4D-845B-E97532CD880F}" presName="vert0" presStyleCnt="0">
        <dgm:presLayoutVars>
          <dgm:dir/>
          <dgm:animOne val="branch"/>
          <dgm:animLvl val="lvl"/>
        </dgm:presLayoutVars>
      </dgm:prSet>
      <dgm:spPr/>
    </dgm:pt>
    <dgm:pt modelId="{FBA832C2-8517-9448-9BD8-A61069DB17CC}" type="pres">
      <dgm:prSet presAssocID="{A43E214A-DB78-1347-AF9F-A19DC1D2FC63}" presName="thickLine" presStyleLbl="alignNode1" presStyleIdx="0" presStyleCnt="10"/>
      <dgm:spPr/>
    </dgm:pt>
    <dgm:pt modelId="{FCC62C92-7662-7B44-84D1-69B8CD97AAE1}" type="pres">
      <dgm:prSet presAssocID="{A43E214A-DB78-1347-AF9F-A19DC1D2FC63}" presName="horz1" presStyleCnt="0"/>
      <dgm:spPr/>
    </dgm:pt>
    <dgm:pt modelId="{2F762ABE-E048-BD4C-B617-FDBA9ED4820A}" type="pres">
      <dgm:prSet presAssocID="{A43E214A-DB78-1347-AF9F-A19DC1D2FC63}" presName="tx1" presStyleLbl="revTx" presStyleIdx="0" presStyleCnt="10"/>
      <dgm:spPr/>
    </dgm:pt>
    <dgm:pt modelId="{D4AC4AB7-C888-2D4B-85D3-F3E93F3D541A}" type="pres">
      <dgm:prSet presAssocID="{A43E214A-DB78-1347-AF9F-A19DC1D2FC63}" presName="vert1" presStyleCnt="0"/>
      <dgm:spPr/>
    </dgm:pt>
    <dgm:pt modelId="{FBD6D35C-B3FB-FE4F-B9A9-FC16CBE11906}" type="pres">
      <dgm:prSet presAssocID="{DA6EFAEB-F4DA-6448-8B27-7599803D9F4F}" presName="thickLine" presStyleLbl="alignNode1" presStyleIdx="1" presStyleCnt="10"/>
      <dgm:spPr/>
    </dgm:pt>
    <dgm:pt modelId="{432E2B92-5916-7647-B322-2D8F4A868720}" type="pres">
      <dgm:prSet presAssocID="{DA6EFAEB-F4DA-6448-8B27-7599803D9F4F}" presName="horz1" presStyleCnt="0"/>
      <dgm:spPr/>
    </dgm:pt>
    <dgm:pt modelId="{CE135408-814B-9A40-928B-3A5E19020BD8}" type="pres">
      <dgm:prSet presAssocID="{DA6EFAEB-F4DA-6448-8B27-7599803D9F4F}" presName="tx1" presStyleLbl="revTx" presStyleIdx="1" presStyleCnt="10"/>
      <dgm:spPr/>
    </dgm:pt>
    <dgm:pt modelId="{2A35948F-8CB6-7C48-9723-DDED38986A54}" type="pres">
      <dgm:prSet presAssocID="{DA6EFAEB-F4DA-6448-8B27-7599803D9F4F}" presName="vert1" presStyleCnt="0"/>
      <dgm:spPr/>
    </dgm:pt>
    <dgm:pt modelId="{0C79CEE1-A734-D04D-AFD0-F89E2B2A31F1}" type="pres">
      <dgm:prSet presAssocID="{30347DDC-06CB-5E46-8994-C8226AD3BDDF}" presName="thickLine" presStyleLbl="alignNode1" presStyleIdx="2" presStyleCnt="10"/>
      <dgm:spPr/>
    </dgm:pt>
    <dgm:pt modelId="{EA8E3894-13A8-1743-B545-AFE10F554F96}" type="pres">
      <dgm:prSet presAssocID="{30347DDC-06CB-5E46-8994-C8226AD3BDDF}" presName="horz1" presStyleCnt="0"/>
      <dgm:spPr/>
    </dgm:pt>
    <dgm:pt modelId="{298574BC-0069-8E46-9F46-DACEC78A8378}" type="pres">
      <dgm:prSet presAssocID="{30347DDC-06CB-5E46-8994-C8226AD3BDDF}" presName="tx1" presStyleLbl="revTx" presStyleIdx="2" presStyleCnt="10"/>
      <dgm:spPr/>
    </dgm:pt>
    <dgm:pt modelId="{4EB6E4F0-A76F-D648-9E8C-290B0688D60A}" type="pres">
      <dgm:prSet presAssocID="{30347DDC-06CB-5E46-8994-C8226AD3BDDF}" presName="vert1" presStyleCnt="0"/>
      <dgm:spPr/>
    </dgm:pt>
    <dgm:pt modelId="{398CA881-77D6-8642-8AE2-68A2A1C58B91}" type="pres">
      <dgm:prSet presAssocID="{4FD21553-B040-FD46-BA68-05B99B982F6B}" presName="thickLine" presStyleLbl="alignNode1" presStyleIdx="3" presStyleCnt="10"/>
      <dgm:spPr/>
    </dgm:pt>
    <dgm:pt modelId="{1761581D-F81A-7342-ABAA-D48E87010A5B}" type="pres">
      <dgm:prSet presAssocID="{4FD21553-B040-FD46-BA68-05B99B982F6B}" presName="horz1" presStyleCnt="0"/>
      <dgm:spPr/>
    </dgm:pt>
    <dgm:pt modelId="{A7E55D64-701D-C741-AB89-02D7D3FCDC2E}" type="pres">
      <dgm:prSet presAssocID="{4FD21553-B040-FD46-BA68-05B99B982F6B}" presName="tx1" presStyleLbl="revTx" presStyleIdx="3" presStyleCnt="10"/>
      <dgm:spPr/>
    </dgm:pt>
    <dgm:pt modelId="{159B76E8-C5C0-714B-BB6B-6C4500F9C661}" type="pres">
      <dgm:prSet presAssocID="{4FD21553-B040-FD46-BA68-05B99B982F6B}" presName="vert1" presStyleCnt="0"/>
      <dgm:spPr/>
    </dgm:pt>
    <dgm:pt modelId="{6C93C3E1-AF55-C740-8AE3-700079D346F1}" type="pres">
      <dgm:prSet presAssocID="{77CBCC84-70F0-4C42-B815-BEAB91019F11}" presName="thickLine" presStyleLbl="alignNode1" presStyleIdx="4" presStyleCnt="10"/>
      <dgm:spPr/>
    </dgm:pt>
    <dgm:pt modelId="{FE388FD0-3A8D-5E41-9970-7F5E9219985D}" type="pres">
      <dgm:prSet presAssocID="{77CBCC84-70F0-4C42-B815-BEAB91019F11}" presName="horz1" presStyleCnt="0"/>
      <dgm:spPr/>
    </dgm:pt>
    <dgm:pt modelId="{92EDD98F-2FDA-0E42-967E-BD478A15E3DC}" type="pres">
      <dgm:prSet presAssocID="{77CBCC84-70F0-4C42-B815-BEAB91019F11}" presName="tx1" presStyleLbl="revTx" presStyleIdx="4" presStyleCnt="10"/>
      <dgm:spPr/>
    </dgm:pt>
    <dgm:pt modelId="{382462DD-7E3F-E745-8724-C49C2ADD5A64}" type="pres">
      <dgm:prSet presAssocID="{77CBCC84-70F0-4C42-B815-BEAB91019F11}" presName="vert1" presStyleCnt="0"/>
      <dgm:spPr/>
    </dgm:pt>
    <dgm:pt modelId="{4D7310FC-24C0-C94D-8857-B612983AA170}" type="pres">
      <dgm:prSet presAssocID="{9DC0B6F4-2B03-DF4A-AD2D-F3A2FC7673A4}" presName="thickLine" presStyleLbl="alignNode1" presStyleIdx="5" presStyleCnt="10"/>
      <dgm:spPr/>
    </dgm:pt>
    <dgm:pt modelId="{00145EAC-B03B-684E-89C7-79549EB5ADFF}" type="pres">
      <dgm:prSet presAssocID="{9DC0B6F4-2B03-DF4A-AD2D-F3A2FC7673A4}" presName="horz1" presStyleCnt="0"/>
      <dgm:spPr/>
    </dgm:pt>
    <dgm:pt modelId="{577505A1-7942-5A44-9588-F9BDE482F0AD}" type="pres">
      <dgm:prSet presAssocID="{9DC0B6F4-2B03-DF4A-AD2D-F3A2FC7673A4}" presName="tx1" presStyleLbl="revTx" presStyleIdx="5" presStyleCnt="10"/>
      <dgm:spPr/>
    </dgm:pt>
    <dgm:pt modelId="{4800E47B-66D1-8B40-91DC-B2C5F415D50B}" type="pres">
      <dgm:prSet presAssocID="{9DC0B6F4-2B03-DF4A-AD2D-F3A2FC7673A4}" presName="vert1" presStyleCnt="0"/>
      <dgm:spPr/>
    </dgm:pt>
    <dgm:pt modelId="{B49E1CEC-D74D-C248-9202-83AC91CC38F1}" type="pres">
      <dgm:prSet presAssocID="{60166240-EF2B-5A4F-B6B3-D39189B501D9}" presName="thickLine" presStyleLbl="alignNode1" presStyleIdx="6" presStyleCnt="10"/>
      <dgm:spPr/>
    </dgm:pt>
    <dgm:pt modelId="{74940677-3B54-FA4C-BDD8-57DCD387C36D}" type="pres">
      <dgm:prSet presAssocID="{60166240-EF2B-5A4F-B6B3-D39189B501D9}" presName="horz1" presStyleCnt="0"/>
      <dgm:spPr/>
    </dgm:pt>
    <dgm:pt modelId="{BA21F132-C317-0E4F-8951-B78D3CDD3429}" type="pres">
      <dgm:prSet presAssocID="{60166240-EF2B-5A4F-B6B3-D39189B501D9}" presName="tx1" presStyleLbl="revTx" presStyleIdx="6" presStyleCnt="10"/>
      <dgm:spPr/>
    </dgm:pt>
    <dgm:pt modelId="{B1DFCA74-1EDD-854F-84B9-674FBFD766A3}" type="pres">
      <dgm:prSet presAssocID="{60166240-EF2B-5A4F-B6B3-D39189B501D9}" presName="vert1" presStyleCnt="0"/>
      <dgm:spPr/>
    </dgm:pt>
    <dgm:pt modelId="{3E4B2D6D-001E-7A47-8C9D-B5E755AC13DA}" type="pres">
      <dgm:prSet presAssocID="{3D397CF4-9481-5140-837A-7D41FF595927}" presName="thickLine" presStyleLbl="alignNode1" presStyleIdx="7" presStyleCnt="10"/>
      <dgm:spPr/>
    </dgm:pt>
    <dgm:pt modelId="{22D88176-65F7-1F45-8544-91AE66EB1841}" type="pres">
      <dgm:prSet presAssocID="{3D397CF4-9481-5140-837A-7D41FF595927}" presName="horz1" presStyleCnt="0"/>
      <dgm:spPr/>
    </dgm:pt>
    <dgm:pt modelId="{2FFA7115-D59F-B04E-B025-71AFFDC85F57}" type="pres">
      <dgm:prSet presAssocID="{3D397CF4-9481-5140-837A-7D41FF595927}" presName="tx1" presStyleLbl="revTx" presStyleIdx="7" presStyleCnt="10"/>
      <dgm:spPr/>
    </dgm:pt>
    <dgm:pt modelId="{08758452-682B-044B-AEEA-B0439A5A1052}" type="pres">
      <dgm:prSet presAssocID="{3D397CF4-9481-5140-837A-7D41FF595927}" presName="vert1" presStyleCnt="0"/>
      <dgm:spPr/>
    </dgm:pt>
    <dgm:pt modelId="{F3F8DB82-F389-B44A-95EB-D325D9E7A24B}" type="pres">
      <dgm:prSet presAssocID="{CEE81CC3-765F-9248-8F4B-4944CBA8D727}" presName="thickLine" presStyleLbl="alignNode1" presStyleIdx="8" presStyleCnt="10"/>
      <dgm:spPr/>
    </dgm:pt>
    <dgm:pt modelId="{7C7F73C1-F399-1042-BB08-9C534906CC12}" type="pres">
      <dgm:prSet presAssocID="{CEE81CC3-765F-9248-8F4B-4944CBA8D727}" presName="horz1" presStyleCnt="0"/>
      <dgm:spPr/>
    </dgm:pt>
    <dgm:pt modelId="{1BACAD6D-8EB9-4E4B-9EC2-1ECB66D5BEAB}" type="pres">
      <dgm:prSet presAssocID="{CEE81CC3-765F-9248-8F4B-4944CBA8D727}" presName="tx1" presStyleLbl="revTx" presStyleIdx="8" presStyleCnt="10"/>
      <dgm:spPr/>
    </dgm:pt>
    <dgm:pt modelId="{8F1154B7-1814-E44A-B309-BA3B3EC041CF}" type="pres">
      <dgm:prSet presAssocID="{CEE81CC3-765F-9248-8F4B-4944CBA8D727}" presName="vert1" presStyleCnt="0"/>
      <dgm:spPr/>
    </dgm:pt>
    <dgm:pt modelId="{70D42277-377A-DB4D-82E6-BC5DF02A46ED}" type="pres">
      <dgm:prSet presAssocID="{BF780754-A829-C642-84EC-301BBC8603AB}" presName="thickLine" presStyleLbl="alignNode1" presStyleIdx="9" presStyleCnt="10"/>
      <dgm:spPr/>
    </dgm:pt>
    <dgm:pt modelId="{ECF07487-F0CD-3B42-B4B9-23F2809764E9}" type="pres">
      <dgm:prSet presAssocID="{BF780754-A829-C642-84EC-301BBC8603AB}" presName="horz1" presStyleCnt="0"/>
      <dgm:spPr/>
    </dgm:pt>
    <dgm:pt modelId="{8606CF6B-8F4D-9940-AEA1-96A0FEB8B6C3}" type="pres">
      <dgm:prSet presAssocID="{BF780754-A829-C642-84EC-301BBC8603AB}" presName="tx1" presStyleLbl="revTx" presStyleIdx="9" presStyleCnt="10"/>
      <dgm:spPr/>
    </dgm:pt>
    <dgm:pt modelId="{0BAE8973-247C-754D-903E-3AB2AA7AB52C}" type="pres">
      <dgm:prSet presAssocID="{BF780754-A829-C642-84EC-301BBC8603AB}" presName="vert1" presStyleCnt="0"/>
      <dgm:spPr/>
    </dgm:pt>
  </dgm:ptLst>
  <dgm:cxnLst>
    <dgm:cxn modelId="{7C92A710-3D13-B24A-AA77-18D9206B7352}" srcId="{EDABF08F-61A0-BE4D-845B-E97532CD880F}" destId="{9DC0B6F4-2B03-DF4A-AD2D-F3A2FC7673A4}" srcOrd="5" destOrd="0" parTransId="{6D52E1D4-EBAE-704B-A00E-024F7BA7CDE8}" sibTransId="{830A0168-C1A6-7149-9CEC-F6F02D371AE4}"/>
    <dgm:cxn modelId="{B989AE1D-DF01-344D-AA68-73554DD76C0F}" type="presOf" srcId="{4FD21553-B040-FD46-BA68-05B99B982F6B}" destId="{A7E55D64-701D-C741-AB89-02D7D3FCDC2E}" srcOrd="0" destOrd="0" presId="urn:microsoft.com/office/officeart/2008/layout/LinedList"/>
    <dgm:cxn modelId="{FC2E302E-848A-F44D-8E48-8ACF78C801C3}" srcId="{EDABF08F-61A0-BE4D-845B-E97532CD880F}" destId="{A43E214A-DB78-1347-AF9F-A19DC1D2FC63}" srcOrd="0" destOrd="0" parTransId="{28F73F0B-3F46-AC43-8CCE-A3DAF7CDC779}" sibTransId="{B7763EF2-4825-5A46-B75C-3F4CC4C665ED}"/>
    <dgm:cxn modelId="{5E10BC32-F2E3-2A46-A5CB-CEEFBECDE14B}" type="presOf" srcId="{60166240-EF2B-5A4F-B6B3-D39189B501D9}" destId="{BA21F132-C317-0E4F-8951-B78D3CDD3429}" srcOrd="0" destOrd="0" presId="urn:microsoft.com/office/officeart/2008/layout/LinedList"/>
    <dgm:cxn modelId="{3C313636-3C36-4249-BA74-8C31368E9C17}" type="presOf" srcId="{3D397CF4-9481-5140-837A-7D41FF595927}" destId="{2FFA7115-D59F-B04E-B025-71AFFDC85F57}" srcOrd="0" destOrd="0" presId="urn:microsoft.com/office/officeart/2008/layout/LinedList"/>
    <dgm:cxn modelId="{AFFDD943-2B48-F84F-BEA0-F28AE66C1312}" srcId="{EDABF08F-61A0-BE4D-845B-E97532CD880F}" destId="{BF780754-A829-C642-84EC-301BBC8603AB}" srcOrd="9" destOrd="0" parTransId="{D7F0665C-36A4-1846-A621-A47B930BEE54}" sibTransId="{7C01AD36-6E49-274C-BC5B-E2C78BBDCF58}"/>
    <dgm:cxn modelId="{36698245-EB66-134E-B1FC-5043BF7F8E75}" type="presOf" srcId="{30347DDC-06CB-5E46-8994-C8226AD3BDDF}" destId="{298574BC-0069-8E46-9F46-DACEC78A8378}" srcOrd="0" destOrd="0" presId="urn:microsoft.com/office/officeart/2008/layout/LinedList"/>
    <dgm:cxn modelId="{FF59C352-CD5F-9648-8EEE-B36C9AA4E43D}" srcId="{EDABF08F-61A0-BE4D-845B-E97532CD880F}" destId="{30347DDC-06CB-5E46-8994-C8226AD3BDDF}" srcOrd="2" destOrd="0" parTransId="{D87F6264-475D-3D4C-87EE-C3CB92853D2E}" sibTransId="{8F62DD4F-72A9-CD44-A5CA-034FF5046379}"/>
    <dgm:cxn modelId="{6658E460-E904-F64A-BC97-13B081DF0132}" type="presOf" srcId="{DA6EFAEB-F4DA-6448-8B27-7599803D9F4F}" destId="{CE135408-814B-9A40-928B-3A5E19020BD8}" srcOrd="0" destOrd="0" presId="urn:microsoft.com/office/officeart/2008/layout/LinedList"/>
    <dgm:cxn modelId="{DB097E66-2948-7F40-B2A1-275F6C38C11E}" type="presOf" srcId="{EDABF08F-61A0-BE4D-845B-E97532CD880F}" destId="{0F735BB6-AD51-834C-A0AE-69F045C69993}" srcOrd="0" destOrd="0" presId="urn:microsoft.com/office/officeart/2008/layout/LinedList"/>
    <dgm:cxn modelId="{02565774-AD08-AE44-B844-F5C4FB261CC0}" srcId="{EDABF08F-61A0-BE4D-845B-E97532CD880F}" destId="{77CBCC84-70F0-4C42-B815-BEAB91019F11}" srcOrd="4" destOrd="0" parTransId="{276FD4BF-7B70-B845-A2A8-27299013A937}" sibTransId="{3686B494-2918-5847-BE08-53DC3B4044DA}"/>
    <dgm:cxn modelId="{AFF8CB77-7D84-8E44-A680-EA81E7F98033}" type="presOf" srcId="{9DC0B6F4-2B03-DF4A-AD2D-F3A2FC7673A4}" destId="{577505A1-7942-5A44-9588-F9BDE482F0AD}" srcOrd="0" destOrd="0" presId="urn:microsoft.com/office/officeart/2008/layout/LinedList"/>
    <dgm:cxn modelId="{EBC76B7B-C11E-4C4C-9258-1DFCD90FC103}" type="presOf" srcId="{CEE81CC3-765F-9248-8F4B-4944CBA8D727}" destId="{1BACAD6D-8EB9-4E4B-9EC2-1ECB66D5BEAB}" srcOrd="0" destOrd="0" presId="urn:microsoft.com/office/officeart/2008/layout/LinedList"/>
    <dgm:cxn modelId="{CBE2517F-DED1-A147-919C-C2ECEB574C63}" srcId="{EDABF08F-61A0-BE4D-845B-E97532CD880F}" destId="{CEE81CC3-765F-9248-8F4B-4944CBA8D727}" srcOrd="8" destOrd="0" parTransId="{74BF49C7-EE24-AA41-AD61-3457F6FA611D}" sibTransId="{23DCF29F-49E5-BA45-A02E-125DCC6C6ABE}"/>
    <dgm:cxn modelId="{6C0EC987-18AD-F240-BEA8-6F7DCFB7DE96}" type="presOf" srcId="{A43E214A-DB78-1347-AF9F-A19DC1D2FC63}" destId="{2F762ABE-E048-BD4C-B617-FDBA9ED4820A}" srcOrd="0" destOrd="0" presId="urn:microsoft.com/office/officeart/2008/layout/LinedList"/>
    <dgm:cxn modelId="{127146A7-74FF-644D-9A84-4472AA6BFE5B}" type="presOf" srcId="{BF780754-A829-C642-84EC-301BBC8603AB}" destId="{8606CF6B-8F4D-9940-AEA1-96A0FEB8B6C3}" srcOrd="0" destOrd="0" presId="urn:microsoft.com/office/officeart/2008/layout/LinedList"/>
    <dgm:cxn modelId="{BF7F95B9-9E2F-3E4F-9F95-1917FDC11CFF}" type="presOf" srcId="{77CBCC84-70F0-4C42-B815-BEAB91019F11}" destId="{92EDD98F-2FDA-0E42-967E-BD478A15E3DC}" srcOrd="0" destOrd="0" presId="urn:microsoft.com/office/officeart/2008/layout/LinedList"/>
    <dgm:cxn modelId="{8C28F4BE-88DE-624C-A76C-1AFEEE0C09CD}" srcId="{EDABF08F-61A0-BE4D-845B-E97532CD880F}" destId="{4FD21553-B040-FD46-BA68-05B99B982F6B}" srcOrd="3" destOrd="0" parTransId="{DF0B292D-A93F-2B41-8AD6-F8AB9787C835}" sibTransId="{264E8D7A-F65C-9742-95F5-A59D7B27D375}"/>
    <dgm:cxn modelId="{7B6B52BF-4B48-3445-929B-260BF857213B}" srcId="{EDABF08F-61A0-BE4D-845B-E97532CD880F}" destId="{DA6EFAEB-F4DA-6448-8B27-7599803D9F4F}" srcOrd="1" destOrd="0" parTransId="{54DC30C4-ABE1-F743-8F0F-FF514E8E45D7}" sibTransId="{3AD856DF-9913-284A-877D-A884E5B2CF74}"/>
    <dgm:cxn modelId="{846B80EB-3919-EE40-B1E0-38B5342F014E}" srcId="{EDABF08F-61A0-BE4D-845B-E97532CD880F}" destId="{3D397CF4-9481-5140-837A-7D41FF595927}" srcOrd="7" destOrd="0" parTransId="{445449EA-ED76-AC4E-BFAB-9597037A8CA5}" sibTransId="{309C1AE3-B527-2249-8203-DC66DD735C8D}"/>
    <dgm:cxn modelId="{C31C72F2-828C-8B45-967E-393863A9E7CA}" srcId="{EDABF08F-61A0-BE4D-845B-E97532CD880F}" destId="{60166240-EF2B-5A4F-B6B3-D39189B501D9}" srcOrd="6" destOrd="0" parTransId="{3370E494-1D25-B944-BA05-7C5AF3B49133}" sibTransId="{475B36D0-0E1D-A24C-8BAD-C8D378ACB916}"/>
    <dgm:cxn modelId="{9363708B-5A51-C04F-906E-1EA177D41C47}" type="presParOf" srcId="{0F735BB6-AD51-834C-A0AE-69F045C69993}" destId="{FBA832C2-8517-9448-9BD8-A61069DB17CC}" srcOrd="0" destOrd="0" presId="urn:microsoft.com/office/officeart/2008/layout/LinedList"/>
    <dgm:cxn modelId="{6F3084F0-3B0B-EC40-9694-2668C6C3E4D1}" type="presParOf" srcId="{0F735BB6-AD51-834C-A0AE-69F045C69993}" destId="{FCC62C92-7662-7B44-84D1-69B8CD97AAE1}" srcOrd="1" destOrd="0" presId="urn:microsoft.com/office/officeart/2008/layout/LinedList"/>
    <dgm:cxn modelId="{DE5FFCDD-5D13-1C41-A762-326FB4EBDD8B}" type="presParOf" srcId="{FCC62C92-7662-7B44-84D1-69B8CD97AAE1}" destId="{2F762ABE-E048-BD4C-B617-FDBA9ED4820A}" srcOrd="0" destOrd="0" presId="urn:microsoft.com/office/officeart/2008/layout/LinedList"/>
    <dgm:cxn modelId="{19C59058-AD0D-A149-BE51-4300C142BAD4}" type="presParOf" srcId="{FCC62C92-7662-7B44-84D1-69B8CD97AAE1}" destId="{D4AC4AB7-C888-2D4B-85D3-F3E93F3D541A}" srcOrd="1" destOrd="0" presId="urn:microsoft.com/office/officeart/2008/layout/LinedList"/>
    <dgm:cxn modelId="{867EA522-0BDB-A04D-A5FA-15FDD8282443}" type="presParOf" srcId="{0F735BB6-AD51-834C-A0AE-69F045C69993}" destId="{FBD6D35C-B3FB-FE4F-B9A9-FC16CBE11906}" srcOrd="2" destOrd="0" presId="urn:microsoft.com/office/officeart/2008/layout/LinedList"/>
    <dgm:cxn modelId="{56F41A6B-0FF4-9A4F-B408-569DB67BCE26}" type="presParOf" srcId="{0F735BB6-AD51-834C-A0AE-69F045C69993}" destId="{432E2B92-5916-7647-B322-2D8F4A868720}" srcOrd="3" destOrd="0" presId="urn:microsoft.com/office/officeart/2008/layout/LinedList"/>
    <dgm:cxn modelId="{40E92198-FB7D-AD43-BA94-17B0F613C3DA}" type="presParOf" srcId="{432E2B92-5916-7647-B322-2D8F4A868720}" destId="{CE135408-814B-9A40-928B-3A5E19020BD8}" srcOrd="0" destOrd="0" presId="urn:microsoft.com/office/officeart/2008/layout/LinedList"/>
    <dgm:cxn modelId="{73414C09-6389-A742-A73C-BC84595CCDCF}" type="presParOf" srcId="{432E2B92-5916-7647-B322-2D8F4A868720}" destId="{2A35948F-8CB6-7C48-9723-DDED38986A54}" srcOrd="1" destOrd="0" presId="urn:microsoft.com/office/officeart/2008/layout/LinedList"/>
    <dgm:cxn modelId="{4F8E4981-73AD-874B-BBDD-B744A7F10582}" type="presParOf" srcId="{0F735BB6-AD51-834C-A0AE-69F045C69993}" destId="{0C79CEE1-A734-D04D-AFD0-F89E2B2A31F1}" srcOrd="4" destOrd="0" presId="urn:microsoft.com/office/officeart/2008/layout/LinedList"/>
    <dgm:cxn modelId="{23AD8CD8-FDC6-5E49-8111-3281B7152BD4}" type="presParOf" srcId="{0F735BB6-AD51-834C-A0AE-69F045C69993}" destId="{EA8E3894-13A8-1743-B545-AFE10F554F96}" srcOrd="5" destOrd="0" presId="urn:microsoft.com/office/officeart/2008/layout/LinedList"/>
    <dgm:cxn modelId="{4829D5EF-EF4F-4C4D-ABEB-A4ADD649AEA3}" type="presParOf" srcId="{EA8E3894-13A8-1743-B545-AFE10F554F96}" destId="{298574BC-0069-8E46-9F46-DACEC78A8378}" srcOrd="0" destOrd="0" presId="urn:microsoft.com/office/officeart/2008/layout/LinedList"/>
    <dgm:cxn modelId="{0A4C263A-B3AD-894B-A172-BEF0DFB80D74}" type="presParOf" srcId="{EA8E3894-13A8-1743-B545-AFE10F554F96}" destId="{4EB6E4F0-A76F-D648-9E8C-290B0688D60A}" srcOrd="1" destOrd="0" presId="urn:microsoft.com/office/officeart/2008/layout/LinedList"/>
    <dgm:cxn modelId="{B55B7CBF-C05C-0C40-B9EF-F0EBF19E6503}" type="presParOf" srcId="{0F735BB6-AD51-834C-A0AE-69F045C69993}" destId="{398CA881-77D6-8642-8AE2-68A2A1C58B91}" srcOrd="6" destOrd="0" presId="urn:microsoft.com/office/officeart/2008/layout/LinedList"/>
    <dgm:cxn modelId="{723062BF-4204-FD47-B3FC-2139FD5A9C04}" type="presParOf" srcId="{0F735BB6-AD51-834C-A0AE-69F045C69993}" destId="{1761581D-F81A-7342-ABAA-D48E87010A5B}" srcOrd="7" destOrd="0" presId="urn:microsoft.com/office/officeart/2008/layout/LinedList"/>
    <dgm:cxn modelId="{FE6DDCF6-8B95-9348-956A-D43BA90127DC}" type="presParOf" srcId="{1761581D-F81A-7342-ABAA-D48E87010A5B}" destId="{A7E55D64-701D-C741-AB89-02D7D3FCDC2E}" srcOrd="0" destOrd="0" presId="urn:microsoft.com/office/officeart/2008/layout/LinedList"/>
    <dgm:cxn modelId="{E92BCDB2-1B03-0F44-BE05-EB7F79C8F0EB}" type="presParOf" srcId="{1761581D-F81A-7342-ABAA-D48E87010A5B}" destId="{159B76E8-C5C0-714B-BB6B-6C4500F9C661}" srcOrd="1" destOrd="0" presId="urn:microsoft.com/office/officeart/2008/layout/LinedList"/>
    <dgm:cxn modelId="{DF0FC4B7-7746-5442-BF96-EE49AF4E482F}" type="presParOf" srcId="{0F735BB6-AD51-834C-A0AE-69F045C69993}" destId="{6C93C3E1-AF55-C740-8AE3-700079D346F1}" srcOrd="8" destOrd="0" presId="urn:microsoft.com/office/officeart/2008/layout/LinedList"/>
    <dgm:cxn modelId="{89A178EA-F614-6848-B275-96D3955243C3}" type="presParOf" srcId="{0F735BB6-AD51-834C-A0AE-69F045C69993}" destId="{FE388FD0-3A8D-5E41-9970-7F5E9219985D}" srcOrd="9" destOrd="0" presId="urn:microsoft.com/office/officeart/2008/layout/LinedList"/>
    <dgm:cxn modelId="{51BC84F3-1877-C249-B1CC-8E7941F0E91C}" type="presParOf" srcId="{FE388FD0-3A8D-5E41-9970-7F5E9219985D}" destId="{92EDD98F-2FDA-0E42-967E-BD478A15E3DC}" srcOrd="0" destOrd="0" presId="urn:microsoft.com/office/officeart/2008/layout/LinedList"/>
    <dgm:cxn modelId="{1E014342-3557-F14A-9D8A-B572AA0AC516}" type="presParOf" srcId="{FE388FD0-3A8D-5E41-9970-7F5E9219985D}" destId="{382462DD-7E3F-E745-8724-C49C2ADD5A64}" srcOrd="1" destOrd="0" presId="urn:microsoft.com/office/officeart/2008/layout/LinedList"/>
    <dgm:cxn modelId="{60C8CAEA-02ED-764D-8A01-55D2D4E2E124}" type="presParOf" srcId="{0F735BB6-AD51-834C-A0AE-69F045C69993}" destId="{4D7310FC-24C0-C94D-8857-B612983AA170}" srcOrd="10" destOrd="0" presId="urn:microsoft.com/office/officeart/2008/layout/LinedList"/>
    <dgm:cxn modelId="{126DB062-F1E8-4440-A365-D2C2C958ABB0}" type="presParOf" srcId="{0F735BB6-AD51-834C-A0AE-69F045C69993}" destId="{00145EAC-B03B-684E-89C7-79549EB5ADFF}" srcOrd="11" destOrd="0" presId="urn:microsoft.com/office/officeart/2008/layout/LinedList"/>
    <dgm:cxn modelId="{6CE4F27C-C343-5943-BAFB-780E5C989E38}" type="presParOf" srcId="{00145EAC-B03B-684E-89C7-79549EB5ADFF}" destId="{577505A1-7942-5A44-9588-F9BDE482F0AD}" srcOrd="0" destOrd="0" presId="urn:microsoft.com/office/officeart/2008/layout/LinedList"/>
    <dgm:cxn modelId="{6341350D-118B-5346-887F-887778F48768}" type="presParOf" srcId="{00145EAC-B03B-684E-89C7-79549EB5ADFF}" destId="{4800E47B-66D1-8B40-91DC-B2C5F415D50B}" srcOrd="1" destOrd="0" presId="urn:microsoft.com/office/officeart/2008/layout/LinedList"/>
    <dgm:cxn modelId="{56A19058-0DFA-3A43-9898-DE696E419789}" type="presParOf" srcId="{0F735BB6-AD51-834C-A0AE-69F045C69993}" destId="{B49E1CEC-D74D-C248-9202-83AC91CC38F1}" srcOrd="12" destOrd="0" presId="urn:microsoft.com/office/officeart/2008/layout/LinedList"/>
    <dgm:cxn modelId="{BCB0705D-89B7-FA4D-855B-DE4AC54DD676}" type="presParOf" srcId="{0F735BB6-AD51-834C-A0AE-69F045C69993}" destId="{74940677-3B54-FA4C-BDD8-57DCD387C36D}" srcOrd="13" destOrd="0" presId="urn:microsoft.com/office/officeart/2008/layout/LinedList"/>
    <dgm:cxn modelId="{F64B4FED-39E3-C440-B6D0-06C0FA9DA254}" type="presParOf" srcId="{74940677-3B54-FA4C-BDD8-57DCD387C36D}" destId="{BA21F132-C317-0E4F-8951-B78D3CDD3429}" srcOrd="0" destOrd="0" presId="urn:microsoft.com/office/officeart/2008/layout/LinedList"/>
    <dgm:cxn modelId="{EE6F9031-B674-C745-BC9A-3309A44492BB}" type="presParOf" srcId="{74940677-3B54-FA4C-BDD8-57DCD387C36D}" destId="{B1DFCA74-1EDD-854F-84B9-674FBFD766A3}" srcOrd="1" destOrd="0" presId="urn:microsoft.com/office/officeart/2008/layout/LinedList"/>
    <dgm:cxn modelId="{D35D72DA-93B6-C840-BE20-9AD038C3466C}" type="presParOf" srcId="{0F735BB6-AD51-834C-A0AE-69F045C69993}" destId="{3E4B2D6D-001E-7A47-8C9D-B5E755AC13DA}" srcOrd="14" destOrd="0" presId="urn:microsoft.com/office/officeart/2008/layout/LinedList"/>
    <dgm:cxn modelId="{BF43A11D-7316-FD49-AD29-7F4097B62571}" type="presParOf" srcId="{0F735BB6-AD51-834C-A0AE-69F045C69993}" destId="{22D88176-65F7-1F45-8544-91AE66EB1841}" srcOrd="15" destOrd="0" presId="urn:microsoft.com/office/officeart/2008/layout/LinedList"/>
    <dgm:cxn modelId="{D111E3E2-4C38-604F-A925-A3D3921CF819}" type="presParOf" srcId="{22D88176-65F7-1F45-8544-91AE66EB1841}" destId="{2FFA7115-D59F-B04E-B025-71AFFDC85F57}" srcOrd="0" destOrd="0" presId="urn:microsoft.com/office/officeart/2008/layout/LinedList"/>
    <dgm:cxn modelId="{AF878DAB-FDBB-AE42-9BBE-C1AC7A062D59}" type="presParOf" srcId="{22D88176-65F7-1F45-8544-91AE66EB1841}" destId="{08758452-682B-044B-AEEA-B0439A5A1052}" srcOrd="1" destOrd="0" presId="urn:microsoft.com/office/officeart/2008/layout/LinedList"/>
    <dgm:cxn modelId="{1732AEEE-4A8A-9546-BA18-DBA6214EEA07}" type="presParOf" srcId="{0F735BB6-AD51-834C-A0AE-69F045C69993}" destId="{F3F8DB82-F389-B44A-95EB-D325D9E7A24B}" srcOrd="16" destOrd="0" presId="urn:microsoft.com/office/officeart/2008/layout/LinedList"/>
    <dgm:cxn modelId="{F85D815F-8009-7749-838A-CF8E26EB72AF}" type="presParOf" srcId="{0F735BB6-AD51-834C-A0AE-69F045C69993}" destId="{7C7F73C1-F399-1042-BB08-9C534906CC12}" srcOrd="17" destOrd="0" presId="urn:microsoft.com/office/officeart/2008/layout/LinedList"/>
    <dgm:cxn modelId="{6B2E509D-AC60-FB45-8F46-C6F6E824A45C}" type="presParOf" srcId="{7C7F73C1-F399-1042-BB08-9C534906CC12}" destId="{1BACAD6D-8EB9-4E4B-9EC2-1ECB66D5BEAB}" srcOrd="0" destOrd="0" presId="urn:microsoft.com/office/officeart/2008/layout/LinedList"/>
    <dgm:cxn modelId="{FAF13300-47D0-9345-BA33-2A549E1602FD}" type="presParOf" srcId="{7C7F73C1-F399-1042-BB08-9C534906CC12}" destId="{8F1154B7-1814-E44A-B309-BA3B3EC041CF}" srcOrd="1" destOrd="0" presId="urn:microsoft.com/office/officeart/2008/layout/LinedList"/>
    <dgm:cxn modelId="{BCBADB95-894B-A744-99C3-5941B76515A9}" type="presParOf" srcId="{0F735BB6-AD51-834C-A0AE-69F045C69993}" destId="{70D42277-377A-DB4D-82E6-BC5DF02A46ED}" srcOrd="18" destOrd="0" presId="urn:microsoft.com/office/officeart/2008/layout/LinedList"/>
    <dgm:cxn modelId="{0C75BC4E-785E-784A-936B-4273BE073895}" type="presParOf" srcId="{0F735BB6-AD51-834C-A0AE-69F045C69993}" destId="{ECF07487-F0CD-3B42-B4B9-23F2809764E9}" srcOrd="19" destOrd="0" presId="urn:microsoft.com/office/officeart/2008/layout/LinedList"/>
    <dgm:cxn modelId="{7E2E6097-492F-CA43-9A58-4037BB9DD1CB}" type="presParOf" srcId="{ECF07487-F0CD-3B42-B4B9-23F2809764E9}" destId="{8606CF6B-8F4D-9940-AEA1-96A0FEB8B6C3}" srcOrd="0" destOrd="0" presId="urn:microsoft.com/office/officeart/2008/layout/LinedList"/>
    <dgm:cxn modelId="{6B5D1A7F-378F-914C-BA9C-55DAC8A245CD}" type="presParOf" srcId="{ECF07487-F0CD-3B42-B4B9-23F2809764E9}" destId="{0BAE8973-247C-754D-903E-3AB2AA7AB5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409CD41-2C1F-9B40-8291-5731BA2AF75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C3741C4E-E422-9743-B04D-5ED263C9701F}">
      <dgm:prSet phldrT="[文本]"/>
      <dgm:spPr/>
      <dgm:t>
        <a:bodyPr/>
        <a:lstStyle/>
        <a:p>
          <a:r>
            <a:rPr lang="zh-CN" altLang="en-US" dirty="0"/>
            <a:t>协议出让最低价</a:t>
          </a:r>
        </a:p>
      </dgm:t>
    </dgm:pt>
    <dgm:pt modelId="{802F0F6B-630D-BC4A-8352-417B1F6EA450}" type="parTrans" cxnId="{21519FDF-C7E3-674D-8DC3-E21C768497F2}">
      <dgm:prSet/>
      <dgm:spPr/>
      <dgm:t>
        <a:bodyPr/>
        <a:lstStyle/>
        <a:p>
          <a:endParaRPr lang="zh-CN" altLang="en-US"/>
        </a:p>
      </dgm:t>
    </dgm:pt>
    <dgm:pt modelId="{28813303-1FF0-364B-A2A9-C3ECB6FB989A}" type="sibTrans" cxnId="{21519FDF-C7E3-674D-8DC3-E21C768497F2}">
      <dgm:prSet/>
      <dgm:spPr/>
      <dgm:t>
        <a:bodyPr/>
        <a:lstStyle/>
        <a:p>
          <a:endParaRPr lang="zh-CN" altLang="en-US"/>
        </a:p>
      </dgm:t>
    </dgm:pt>
    <dgm:pt modelId="{FEFCB3D0-1B50-704C-BEDE-FFA1D896A332}">
      <dgm:prSet phldrT="[文本]"/>
      <dgm:spPr/>
      <dgm:t>
        <a:bodyPr/>
        <a:lstStyle/>
        <a:p>
          <a:r>
            <a:rPr lang="zh-CN" altLang="en-US" dirty="0"/>
            <a:t>补地价</a:t>
          </a:r>
        </a:p>
      </dgm:t>
    </dgm:pt>
    <dgm:pt modelId="{94D89178-7521-AF46-B791-C3953D9163F2}" type="parTrans" cxnId="{8C0610C3-5576-4045-848C-A2B7F0120DEC}">
      <dgm:prSet/>
      <dgm:spPr/>
      <dgm:t>
        <a:bodyPr/>
        <a:lstStyle/>
        <a:p>
          <a:endParaRPr lang="zh-CN" altLang="en-US"/>
        </a:p>
      </dgm:t>
    </dgm:pt>
    <dgm:pt modelId="{4F9B2608-9603-C84B-A66E-1375EC22B32E}" type="sibTrans" cxnId="{8C0610C3-5576-4045-848C-A2B7F0120DEC}">
      <dgm:prSet/>
      <dgm:spPr/>
      <dgm:t>
        <a:bodyPr/>
        <a:lstStyle/>
        <a:p>
          <a:endParaRPr lang="zh-CN" altLang="en-US"/>
        </a:p>
      </dgm:t>
    </dgm:pt>
    <dgm:pt modelId="{29833585-29D2-4F44-89DE-EAAC3CB3FFBC}">
      <dgm:prSet phldrT="[文本]"/>
      <dgm:spPr/>
      <dgm:t>
        <a:bodyPr/>
        <a:lstStyle/>
        <a:p>
          <a:r>
            <a:rPr lang="zh-CN" altLang="en-US" dirty="0"/>
            <a:t>基准地价、标定地价和房屋重置价格</a:t>
          </a:r>
        </a:p>
      </dgm:t>
    </dgm:pt>
    <dgm:pt modelId="{B48890B6-C41C-6849-A6E3-7DF32E4BD8ED}" type="parTrans" cxnId="{E98EBC4E-E021-E447-A575-22BDB41A4FA4}">
      <dgm:prSet/>
      <dgm:spPr/>
      <dgm:t>
        <a:bodyPr/>
        <a:lstStyle/>
        <a:p>
          <a:endParaRPr lang="zh-CN" altLang="en-US"/>
        </a:p>
      </dgm:t>
    </dgm:pt>
    <dgm:pt modelId="{D0284B2B-8419-B843-B7C9-2E3878918585}" type="sibTrans" cxnId="{E98EBC4E-E021-E447-A575-22BDB41A4FA4}">
      <dgm:prSet/>
      <dgm:spPr/>
      <dgm:t>
        <a:bodyPr/>
        <a:lstStyle/>
        <a:p>
          <a:endParaRPr lang="zh-CN" altLang="en-US"/>
        </a:p>
      </dgm:t>
    </dgm:pt>
    <dgm:pt modelId="{227B4324-EDA2-674B-8FAE-B8D9453BC426}">
      <dgm:prSet/>
      <dgm:spPr/>
      <dgm:t>
        <a:bodyPr/>
        <a:lstStyle/>
        <a:p>
          <a:r>
            <a:rPr lang="zh-CN" altLang="en-US" dirty="0"/>
            <a:t>房地产转让申报成交价不实</a:t>
          </a:r>
        </a:p>
      </dgm:t>
    </dgm:pt>
    <dgm:pt modelId="{AA3B6C50-5DAB-4743-A6BE-4168AA8E6A6D}" type="parTrans" cxnId="{40041F6E-AB1F-9742-90E2-BEE3A1CCE567}">
      <dgm:prSet/>
      <dgm:spPr/>
      <dgm:t>
        <a:bodyPr/>
        <a:lstStyle/>
        <a:p>
          <a:endParaRPr lang="zh-CN" altLang="en-US"/>
        </a:p>
      </dgm:t>
    </dgm:pt>
    <dgm:pt modelId="{0CE3664E-3D62-F041-908D-BC47A8DC9D79}" type="sibTrans" cxnId="{40041F6E-AB1F-9742-90E2-BEE3A1CCE567}">
      <dgm:prSet/>
      <dgm:spPr/>
      <dgm:t>
        <a:bodyPr/>
        <a:lstStyle/>
        <a:p>
          <a:endParaRPr lang="zh-CN" altLang="en-US"/>
        </a:p>
      </dgm:t>
    </dgm:pt>
    <dgm:pt modelId="{D5437377-717A-3B45-BE18-1CC2E1FFD587}">
      <dgm:prSet/>
      <dgm:spPr/>
      <dgm:t>
        <a:bodyPr/>
        <a:lstStyle/>
        <a:p>
          <a:r>
            <a:rPr lang="zh-CN" altLang="en-US" dirty="0"/>
            <a:t>划拨土地转让、出租的出让金、土地收益</a:t>
          </a:r>
        </a:p>
      </dgm:t>
    </dgm:pt>
    <dgm:pt modelId="{CEC400F7-DF36-EC41-AE55-F7692F91BC56}" type="parTrans" cxnId="{D85F61B6-0A1A-4C4B-A4DE-6296960A057C}">
      <dgm:prSet/>
      <dgm:spPr/>
      <dgm:t>
        <a:bodyPr/>
        <a:lstStyle/>
        <a:p>
          <a:endParaRPr lang="zh-CN" altLang="en-US"/>
        </a:p>
      </dgm:t>
    </dgm:pt>
    <dgm:pt modelId="{E06FC4D2-AB33-AC43-952C-B73D449A21A1}" type="sibTrans" cxnId="{D85F61B6-0A1A-4C4B-A4DE-6296960A057C}">
      <dgm:prSet/>
      <dgm:spPr/>
      <dgm:t>
        <a:bodyPr/>
        <a:lstStyle/>
        <a:p>
          <a:endParaRPr lang="zh-CN" altLang="en-US"/>
        </a:p>
      </dgm:t>
    </dgm:pt>
    <dgm:pt modelId="{065E834C-9053-7641-A044-ABA61A692BB2}">
      <dgm:prSet/>
      <dgm:spPr/>
      <dgm:t>
        <a:bodyPr/>
        <a:lstStyle/>
        <a:p>
          <a:r>
            <a:rPr lang="zh-CN" altLang="en-US" dirty="0"/>
            <a:t>房地产抵押处置抵押后新增部分价值</a:t>
          </a:r>
        </a:p>
      </dgm:t>
    </dgm:pt>
    <dgm:pt modelId="{43F7E383-7CF2-2A44-94BF-A191102A66AB}" type="parTrans" cxnId="{B123D82E-1A32-AA4C-BFFF-D5F25FDC01E1}">
      <dgm:prSet/>
      <dgm:spPr/>
      <dgm:t>
        <a:bodyPr/>
        <a:lstStyle/>
        <a:p>
          <a:endParaRPr lang="zh-CN" altLang="en-US"/>
        </a:p>
      </dgm:t>
    </dgm:pt>
    <dgm:pt modelId="{B3427CC7-8B88-DA42-B31D-32426DDD31DB}" type="sibTrans" cxnId="{B123D82E-1A32-AA4C-BFFF-D5F25FDC01E1}">
      <dgm:prSet/>
      <dgm:spPr/>
      <dgm:t>
        <a:bodyPr/>
        <a:lstStyle/>
        <a:p>
          <a:endParaRPr lang="zh-CN" altLang="en-US"/>
        </a:p>
      </dgm:t>
    </dgm:pt>
    <dgm:pt modelId="{02027F91-658A-8E46-AB3C-C53ADA1FFE67}" type="pres">
      <dgm:prSet presAssocID="{7409CD41-2C1F-9B40-8291-5731BA2AF750}" presName="vert0" presStyleCnt="0">
        <dgm:presLayoutVars>
          <dgm:dir/>
          <dgm:animOne val="branch"/>
          <dgm:animLvl val="lvl"/>
        </dgm:presLayoutVars>
      </dgm:prSet>
      <dgm:spPr/>
    </dgm:pt>
    <dgm:pt modelId="{2F9794CA-B39E-8E47-8069-5D248C5DE5E6}" type="pres">
      <dgm:prSet presAssocID="{C3741C4E-E422-9743-B04D-5ED263C9701F}" presName="thickLine" presStyleLbl="alignNode1" presStyleIdx="0" presStyleCnt="6"/>
      <dgm:spPr/>
    </dgm:pt>
    <dgm:pt modelId="{C5329F71-AD3D-8D4D-89EF-EE1129CD8A1E}" type="pres">
      <dgm:prSet presAssocID="{C3741C4E-E422-9743-B04D-5ED263C9701F}" presName="horz1" presStyleCnt="0"/>
      <dgm:spPr/>
    </dgm:pt>
    <dgm:pt modelId="{0F9E3D50-4823-7540-85DC-7727F33832D4}" type="pres">
      <dgm:prSet presAssocID="{C3741C4E-E422-9743-B04D-5ED263C9701F}" presName="tx1" presStyleLbl="revTx" presStyleIdx="0" presStyleCnt="6"/>
      <dgm:spPr/>
    </dgm:pt>
    <dgm:pt modelId="{7E7B8C23-9417-D34A-934B-5D7D1DC8B548}" type="pres">
      <dgm:prSet presAssocID="{C3741C4E-E422-9743-B04D-5ED263C9701F}" presName="vert1" presStyleCnt="0"/>
      <dgm:spPr/>
    </dgm:pt>
    <dgm:pt modelId="{66CE7AB6-02F9-D04E-B0F3-FCD7D7A85EA3}" type="pres">
      <dgm:prSet presAssocID="{FEFCB3D0-1B50-704C-BEDE-FFA1D896A332}" presName="thickLine" presStyleLbl="alignNode1" presStyleIdx="1" presStyleCnt="6"/>
      <dgm:spPr/>
    </dgm:pt>
    <dgm:pt modelId="{A6A15C98-AEFB-AF4A-B714-C3EAB6A4B689}" type="pres">
      <dgm:prSet presAssocID="{FEFCB3D0-1B50-704C-BEDE-FFA1D896A332}" presName="horz1" presStyleCnt="0"/>
      <dgm:spPr/>
    </dgm:pt>
    <dgm:pt modelId="{7AFE09EB-0805-F34C-9720-E50205ACA54A}" type="pres">
      <dgm:prSet presAssocID="{FEFCB3D0-1B50-704C-BEDE-FFA1D896A332}" presName="tx1" presStyleLbl="revTx" presStyleIdx="1" presStyleCnt="6"/>
      <dgm:spPr/>
    </dgm:pt>
    <dgm:pt modelId="{2AC83FF2-4423-B44E-A893-3373FAF03096}" type="pres">
      <dgm:prSet presAssocID="{FEFCB3D0-1B50-704C-BEDE-FFA1D896A332}" presName="vert1" presStyleCnt="0"/>
      <dgm:spPr/>
    </dgm:pt>
    <dgm:pt modelId="{E54BBD48-1AA3-BE4E-8513-305BFE31EB35}" type="pres">
      <dgm:prSet presAssocID="{29833585-29D2-4F44-89DE-EAAC3CB3FFBC}" presName="thickLine" presStyleLbl="alignNode1" presStyleIdx="2" presStyleCnt="6"/>
      <dgm:spPr/>
    </dgm:pt>
    <dgm:pt modelId="{40247E29-4D45-A843-83BF-982BBC8B23E6}" type="pres">
      <dgm:prSet presAssocID="{29833585-29D2-4F44-89DE-EAAC3CB3FFBC}" presName="horz1" presStyleCnt="0"/>
      <dgm:spPr/>
    </dgm:pt>
    <dgm:pt modelId="{B03815D4-D8E7-A649-9298-C13FA3CF0475}" type="pres">
      <dgm:prSet presAssocID="{29833585-29D2-4F44-89DE-EAAC3CB3FFBC}" presName="tx1" presStyleLbl="revTx" presStyleIdx="2" presStyleCnt="6"/>
      <dgm:spPr/>
    </dgm:pt>
    <dgm:pt modelId="{E899AE14-3655-2448-9359-0570C3E23A30}" type="pres">
      <dgm:prSet presAssocID="{29833585-29D2-4F44-89DE-EAAC3CB3FFBC}" presName="vert1" presStyleCnt="0"/>
      <dgm:spPr/>
    </dgm:pt>
    <dgm:pt modelId="{6E23B9BD-EF9F-3A47-9578-391F0DD9EB28}" type="pres">
      <dgm:prSet presAssocID="{227B4324-EDA2-674B-8FAE-B8D9453BC426}" presName="thickLine" presStyleLbl="alignNode1" presStyleIdx="3" presStyleCnt="6"/>
      <dgm:spPr/>
    </dgm:pt>
    <dgm:pt modelId="{E1BCC7A7-96E3-5F4B-A76E-77F75E2C88E8}" type="pres">
      <dgm:prSet presAssocID="{227B4324-EDA2-674B-8FAE-B8D9453BC426}" presName="horz1" presStyleCnt="0"/>
      <dgm:spPr/>
    </dgm:pt>
    <dgm:pt modelId="{39DCB6BA-0883-F24F-B236-46BB29BEABBB}" type="pres">
      <dgm:prSet presAssocID="{227B4324-EDA2-674B-8FAE-B8D9453BC426}" presName="tx1" presStyleLbl="revTx" presStyleIdx="3" presStyleCnt="6"/>
      <dgm:spPr/>
    </dgm:pt>
    <dgm:pt modelId="{B11FD287-2157-D74B-AE25-6925F59C61C7}" type="pres">
      <dgm:prSet presAssocID="{227B4324-EDA2-674B-8FAE-B8D9453BC426}" presName="vert1" presStyleCnt="0"/>
      <dgm:spPr/>
    </dgm:pt>
    <dgm:pt modelId="{32C02B05-02EC-5D42-B9D9-9E5DDFB8F165}" type="pres">
      <dgm:prSet presAssocID="{D5437377-717A-3B45-BE18-1CC2E1FFD587}" presName="thickLine" presStyleLbl="alignNode1" presStyleIdx="4" presStyleCnt="6"/>
      <dgm:spPr/>
    </dgm:pt>
    <dgm:pt modelId="{B1BF9034-8A99-5541-9837-C66D19FCC4AD}" type="pres">
      <dgm:prSet presAssocID="{D5437377-717A-3B45-BE18-1CC2E1FFD587}" presName="horz1" presStyleCnt="0"/>
      <dgm:spPr/>
    </dgm:pt>
    <dgm:pt modelId="{6AC829B4-CA8D-6845-A36A-C28DD4740602}" type="pres">
      <dgm:prSet presAssocID="{D5437377-717A-3B45-BE18-1CC2E1FFD587}" presName="tx1" presStyleLbl="revTx" presStyleIdx="4" presStyleCnt="6"/>
      <dgm:spPr/>
    </dgm:pt>
    <dgm:pt modelId="{1393D656-99BC-B14C-B3CE-E1DAF7E08E15}" type="pres">
      <dgm:prSet presAssocID="{D5437377-717A-3B45-BE18-1CC2E1FFD587}" presName="vert1" presStyleCnt="0"/>
      <dgm:spPr/>
    </dgm:pt>
    <dgm:pt modelId="{E46C2E89-460A-014F-9D7F-986B5814F671}" type="pres">
      <dgm:prSet presAssocID="{065E834C-9053-7641-A044-ABA61A692BB2}" presName="thickLine" presStyleLbl="alignNode1" presStyleIdx="5" presStyleCnt="6"/>
      <dgm:spPr/>
    </dgm:pt>
    <dgm:pt modelId="{28C1AB1A-498D-5144-BE6E-5D68628BA9F3}" type="pres">
      <dgm:prSet presAssocID="{065E834C-9053-7641-A044-ABA61A692BB2}" presName="horz1" presStyleCnt="0"/>
      <dgm:spPr/>
    </dgm:pt>
    <dgm:pt modelId="{CEC3E307-85E3-8143-8E16-F3C71549B997}" type="pres">
      <dgm:prSet presAssocID="{065E834C-9053-7641-A044-ABA61A692BB2}" presName="tx1" presStyleLbl="revTx" presStyleIdx="5" presStyleCnt="6"/>
      <dgm:spPr/>
    </dgm:pt>
    <dgm:pt modelId="{AF18FD1D-E624-F841-9BEF-016CA3660F3F}" type="pres">
      <dgm:prSet presAssocID="{065E834C-9053-7641-A044-ABA61A692BB2}" presName="vert1" presStyleCnt="0"/>
      <dgm:spPr/>
    </dgm:pt>
  </dgm:ptLst>
  <dgm:cxnLst>
    <dgm:cxn modelId="{D91C8910-C3BD-D841-AE48-5A8CF2E290FD}" type="presOf" srcId="{7409CD41-2C1F-9B40-8291-5731BA2AF750}" destId="{02027F91-658A-8E46-AB3C-C53ADA1FFE67}" srcOrd="0" destOrd="0" presId="urn:microsoft.com/office/officeart/2008/layout/LinedList"/>
    <dgm:cxn modelId="{D2269916-68B2-0445-8BFC-CC4895B0087E}" type="presOf" srcId="{C3741C4E-E422-9743-B04D-5ED263C9701F}" destId="{0F9E3D50-4823-7540-85DC-7727F33832D4}" srcOrd="0" destOrd="0" presId="urn:microsoft.com/office/officeart/2008/layout/LinedList"/>
    <dgm:cxn modelId="{B123D82E-1A32-AA4C-BFFF-D5F25FDC01E1}" srcId="{7409CD41-2C1F-9B40-8291-5731BA2AF750}" destId="{065E834C-9053-7641-A044-ABA61A692BB2}" srcOrd="5" destOrd="0" parTransId="{43F7E383-7CF2-2A44-94BF-A191102A66AB}" sibTransId="{B3427CC7-8B88-DA42-B31D-32426DDD31DB}"/>
    <dgm:cxn modelId="{E98EBC4E-E021-E447-A575-22BDB41A4FA4}" srcId="{7409CD41-2C1F-9B40-8291-5731BA2AF750}" destId="{29833585-29D2-4F44-89DE-EAAC3CB3FFBC}" srcOrd="2" destOrd="0" parTransId="{B48890B6-C41C-6849-A6E3-7DF32E4BD8ED}" sibTransId="{D0284B2B-8419-B843-B7C9-2E3878918585}"/>
    <dgm:cxn modelId="{8CF19F5C-A749-9346-AE12-98184BD39D7D}" type="presOf" srcId="{FEFCB3D0-1B50-704C-BEDE-FFA1D896A332}" destId="{7AFE09EB-0805-F34C-9720-E50205ACA54A}" srcOrd="0" destOrd="0" presId="urn:microsoft.com/office/officeart/2008/layout/LinedList"/>
    <dgm:cxn modelId="{40041F6E-AB1F-9742-90E2-BEE3A1CCE567}" srcId="{7409CD41-2C1F-9B40-8291-5731BA2AF750}" destId="{227B4324-EDA2-674B-8FAE-B8D9453BC426}" srcOrd="3" destOrd="0" parTransId="{AA3B6C50-5DAB-4743-A6BE-4168AA8E6A6D}" sibTransId="{0CE3664E-3D62-F041-908D-BC47A8DC9D79}"/>
    <dgm:cxn modelId="{8D3BE974-1338-C74A-80F1-40BE7DC2B460}" type="presOf" srcId="{065E834C-9053-7641-A044-ABA61A692BB2}" destId="{CEC3E307-85E3-8143-8E16-F3C71549B997}" srcOrd="0" destOrd="0" presId="urn:microsoft.com/office/officeart/2008/layout/LinedList"/>
    <dgm:cxn modelId="{3232308F-71CD-9E43-BB33-1AF7EA48E948}" type="presOf" srcId="{29833585-29D2-4F44-89DE-EAAC3CB3FFBC}" destId="{B03815D4-D8E7-A649-9298-C13FA3CF0475}" srcOrd="0" destOrd="0" presId="urn:microsoft.com/office/officeart/2008/layout/LinedList"/>
    <dgm:cxn modelId="{1452BB93-75E5-D841-B38C-F9DD2E37917F}" type="presOf" srcId="{227B4324-EDA2-674B-8FAE-B8D9453BC426}" destId="{39DCB6BA-0883-F24F-B236-46BB29BEABBB}" srcOrd="0" destOrd="0" presId="urn:microsoft.com/office/officeart/2008/layout/LinedList"/>
    <dgm:cxn modelId="{DC120B9B-7AD6-DB44-8DFF-2D6A92F3EE41}" type="presOf" srcId="{D5437377-717A-3B45-BE18-1CC2E1FFD587}" destId="{6AC829B4-CA8D-6845-A36A-C28DD4740602}" srcOrd="0" destOrd="0" presId="urn:microsoft.com/office/officeart/2008/layout/LinedList"/>
    <dgm:cxn modelId="{D85F61B6-0A1A-4C4B-A4DE-6296960A057C}" srcId="{7409CD41-2C1F-9B40-8291-5731BA2AF750}" destId="{D5437377-717A-3B45-BE18-1CC2E1FFD587}" srcOrd="4" destOrd="0" parTransId="{CEC400F7-DF36-EC41-AE55-F7692F91BC56}" sibTransId="{E06FC4D2-AB33-AC43-952C-B73D449A21A1}"/>
    <dgm:cxn modelId="{8C0610C3-5576-4045-848C-A2B7F0120DEC}" srcId="{7409CD41-2C1F-9B40-8291-5731BA2AF750}" destId="{FEFCB3D0-1B50-704C-BEDE-FFA1D896A332}" srcOrd="1" destOrd="0" parTransId="{94D89178-7521-AF46-B791-C3953D9163F2}" sibTransId="{4F9B2608-9603-C84B-A66E-1375EC22B32E}"/>
    <dgm:cxn modelId="{21519FDF-C7E3-674D-8DC3-E21C768497F2}" srcId="{7409CD41-2C1F-9B40-8291-5731BA2AF750}" destId="{C3741C4E-E422-9743-B04D-5ED263C9701F}" srcOrd="0" destOrd="0" parTransId="{802F0F6B-630D-BC4A-8352-417B1F6EA450}" sibTransId="{28813303-1FF0-364B-A2A9-C3ECB6FB989A}"/>
    <dgm:cxn modelId="{6670A61E-9A70-B44E-AC39-6E69F295BA3D}" type="presParOf" srcId="{02027F91-658A-8E46-AB3C-C53ADA1FFE67}" destId="{2F9794CA-B39E-8E47-8069-5D248C5DE5E6}" srcOrd="0" destOrd="0" presId="urn:microsoft.com/office/officeart/2008/layout/LinedList"/>
    <dgm:cxn modelId="{38ED6E6C-54A2-2B4C-83B4-1C235D96CF6C}" type="presParOf" srcId="{02027F91-658A-8E46-AB3C-C53ADA1FFE67}" destId="{C5329F71-AD3D-8D4D-89EF-EE1129CD8A1E}" srcOrd="1" destOrd="0" presId="urn:microsoft.com/office/officeart/2008/layout/LinedList"/>
    <dgm:cxn modelId="{4A2F57C5-E212-C440-8774-EF1E71EE3EC8}" type="presParOf" srcId="{C5329F71-AD3D-8D4D-89EF-EE1129CD8A1E}" destId="{0F9E3D50-4823-7540-85DC-7727F33832D4}" srcOrd="0" destOrd="0" presId="urn:microsoft.com/office/officeart/2008/layout/LinedList"/>
    <dgm:cxn modelId="{24C4716C-F161-7B4D-8BFD-27D804235ED9}" type="presParOf" srcId="{C5329F71-AD3D-8D4D-89EF-EE1129CD8A1E}" destId="{7E7B8C23-9417-D34A-934B-5D7D1DC8B548}" srcOrd="1" destOrd="0" presId="urn:microsoft.com/office/officeart/2008/layout/LinedList"/>
    <dgm:cxn modelId="{0089F764-3A04-A449-89F1-F7922C2CDF2E}" type="presParOf" srcId="{02027F91-658A-8E46-AB3C-C53ADA1FFE67}" destId="{66CE7AB6-02F9-D04E-B0F3-FCD7D7A85EA3}" srcOrd="2" destOrd="0" presId="urn:microsoft.com/office/officeart/2008/layout/LinedList"/>
    <dgm:cxn modelId="{A792D034-C8E4-8F4E-A149-1D359C575844}" type="presParOf" srcId="{02027F91-658A-8E46-AB3C-C53ADA1FFE67}" destId="{A6A15C98-AEFB-AF4A-B714-C3EAB6A4B689}" srcOrd="3" destOrd="0" presId="urn:microsoft.com/office/officeart/2008/layout/LinedList"/>
    <dgm:cxn modelId="{66F2AEAC-1873-A645-895A-F1B12B425AE5}" type="presParOf" srcId="{A6A15C98-AEFB-AF4A-B714-C3EAB6A4B689}" destId="{7AFE09EB-0805-F34C-9720-E50205ACA54A}" srcOrd="0" destOrd="0" presId="urn:microsoft.com/office/officeart/2008/layout/LinedList"/>
    <dgm:cxn modelId="{7CC8FEC7-8576-D54C-9632-9AACD60AE314}" type="presParOf" srcId="{A6A15C98-AEFB-AF4A-B714-C3EAB6A4B689}" destId="{2AC83FF2-4423-B44E-A893-3373FAF03096}" srcOrd="1" destOrd="0" presId="urn:microsoft.com/office/officeart/2008/layout/LinedList"/>
    <dgm:cxn modelId="{CA398BCC-1823-D94D-9AAB-0E70B1720B67}" type="presParOf" srcId="{02027F91-658A-8E46-AB3C-C53ADA1FFE67}" destId="{E54BBD48-1AA3-BE4E-8513-305BFE31EB35}" srcOrd="4" destOrd="0" presId="urn:microsoft.com/office/officeart/2008/layout/LinedList"/>
    <dgm:cxn modelId="{E1DCBDD5-3E2D-7647-BCBD-4140D3208910}" type="presParOf" srcId="{02027F91-658A-8E46-AB3C-C53ADA1FFE67}" destId="{40247E29-4D45-A843-83BF-982BBC8B23E6}" srcOrd="5" destOrd="0" presId="urn:microsoft.com/office/officeart/2008/layout/LinedList"/>
    <dgm:cxn modelId="{B6E9C39E-F7E8-1A4A-88F2-8525AE3B297F}" type="presParOf" srcId="{40247E29-4D45-A843-83BF-982BBC8B23E6}" destId="{B03815D4-D8E7-A649-9298-C13FA3CF0475}" srcOrd="0" destOrd="0" presId="urn:microsoft.com/office/officeart/2008/layout/LinedList"/>
    <dgm:cxn modelId="{9D0361A0-5928-8E4D-BBD1-6E3DDEF6EE49}" type="presParOf" srcId="{40247E29-4D45-A843-83BF-982BBC8B23E6}" destId="{E899AE14-3655-2448-9359-0570C3E23A30}" srcOrd="1" destOrd="0" presId="urn:microsoft.com/office/officeart/2008/layout/LinedList"/>
    <dgm:cxn modelId="{A0245B06-125D-4F4D-810B-81FC896FAAB9}" type="presParOf" srcId="{02027F91-658A-8E46-AB3C-C53ADA1FFE67}" destId="{6E23B9BD-EF9F-3A47-9578-391F0DD9EB28}" srcOrd="6" destOrd="0" presId="urn:microsoft.com/office/officeart/2008/layout/LinedList"/>
    <dgm:cxn modelId="{14AF9FF9-5B0C-BA4E-AA15-05BDD1A408A3}" type="presParOf" srcId="{02027F91-658A-8E46-AB3C-C53ADA1FFE67}" destId="{E1BCC7A7-96E3-5F4B-A76E-77F75E2C88E8}" srcOrd="7" destOrd="0" presId="urn:microsoft.com/office/officeart/2008/layout/LinedList"/>
    <dgm:cxn modelId="{4966A5AF-8CB6-1A44-95A3-FAE93901FECA}" type="presParOf" srcId="{E1BCC7A7-96E3-5F4B-A76E-77F75E2C88E8}" destId="{39DCB6BA-0883-F24F-B236-46BB29BEABBB}" srcOrd="0" destOrd="0" presId="urn:microsoft.com/office/officeart/2008/layout/LinedList"/>
    <dgm:cxn modelId="{F81F8763-894B-494D-9643-5E8402B8CDF7}" type="presParOf" srcId="{E1BCC7A7-96E3-5F4B-A76E-77F75E2C88E8}" destId="{B11FD287-2157-D74B-AE25-6925F59C61C7}" srcOrd="1" destOrd="0" presId="urn:microsoft.com/office/officeart/2008/layout/LinedList"/>
    <dgm:cxn modelId="{DC81EE2C-5D79-854C-8634-0BEBAE99D92E}" type="presParOf" srcId="{02027F91-658A-8E46-AB3C-C53ADA1FFE67}" destId="{32C02B05-02EC-5D42-B9D9-9E5DDFB8F165}" srcOrd="8" destOrd="0" presId="urn:microsoft.com/office/officeart/2008/layout/LinedList"/>
    <dgm:cxn modelId="{22826BF5-6231-0345-8EC4-C38AAB431F4B}" type="presParOf" srcId="{02027F91-658A-8E46-AB3C-C53ADA1FFE67}" destId="{B1BF9034-8A99-5541-9837-C66D19FCC4AD}" srcOrd="9" destOrd="0" presId="urn:microsoft.com/office/officeart/2008/layout/LinedList"/>
    <dgm:cxn modelId="{186315DD-7957-3D40-BF6F-1C340D3A7142}" type="presParOf" srcId="{B1BF9034-8A99-5541-9837-C66D19FCC4AD}" destId="{6AC829B4-CA8D-6845-A36A-C28DD4740602}" srcOrd="0" destOrd="0" presId="urn:microsoft.com/office/officeart/2008/layout/LinedList"/>
    <dgm:cxn modelId="{F3913A5C-61AB-7349-990C-FD761375593F}" type="presParOf" srcId="{B1BF9034-8A99-5541-9837-C66D19FCC4AD}" destId="{1393D656-99BC-B14C-B3CE-E1DAF7E08E15}" srcOrd="1" destOrd="0" presId="urn:microsoft.com/office/officeart/2008/layout/LinedList"/>
    <dgm:cxn modelId="{E451CA8A-8E32-2449-A81E-5ACCDDE3328E}" type="presParOf" srcId="{02027F91-658A-8E46-AB3C-C53ADA1FFE67}" destId="{E46C2E89-460A-014F-9D7F-986B5814F671}" srcOrd="10" destOrd="0" presId="urn:microsoft.com/office/officeart/2008/layout/LinedList"/>
    <dgm:cxn modelId="{4630392C-2A1C-504F-BEDA-00D2C7912A8C}" type="presParOf" srcId="{02027F91-658A-8E46-AB3C-C53ADA1FFE67}" destId="{28C1AB1A-498D-5144-BE6E-5D68628BA9F3}" srcOrd="11" destOrd="0" presId="urn:microsoft.com/office/officeart/2008/layout/LinedList"/>
    <dgm:cxn modelId="{18CC1584-AE43-B24C-B96E-637FBBBF6F09}" type="presParOf" srcId="{28C1AB1A-498D-5144-BE6E-5D68628BA9F3}" destId="{CEC3E307-85E3-8143-8E16-F3C71549B997}" srcOrd="0" destOrd="0" presId="urn:microsoft.com/office/officeart/2008/layout/LinedList"/>
    <dgm:cxn modelId="{AFCBD03D-F442-FE41-9E17-D56E5BF41AEB}" type="presParOf" srcId="{28C1AB1A-498D-5144-BE6E-5D68628BA9F3}" destId="{AF18FD1D-E624-F841-9BEF-016CA3660F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8D8B2FE-FE5C-B449-8C6C-5C9232D9E30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FC124B5C-3CA6-984C-AF03-601EFA0AF910}">
      <dgm:prSet phldrT="[文本]"/>
      <dgm:spPr/>
      <dgm:t>
        <a:bodyPr/>
        <a:lstStyle/>
        <a:p>
          <a:r>
            <a:rPr lang="zh-CN" altLang="en-US" dirty="0"/>
            <a:t>第一章  房地产估价概论</a:t>
          </a:r>
        </a:p>
      </dgm:t>
    </dgm:pt>
    <dgm:pt modelId="{2A450020-000B-9542-83AB-B722476943F9}" type="parTrans" cxnId="{CA82FC47-E547-204D-BA22-43B874AD10CE}">
      <dgm:prSet/>
      <dgm:spPr/>
      <dgm:t>
        <a:bodyPr/>
        <a:lstStyle/>
        <a:p>
          <a:endParaRPr lang="zh-CN" altLang="en-US"/>
        </a:p>
      </dgm:t>
    </dgm:pt>
    <dgm:pt modelId="{76B15A65-90C4-BC46-B237-7A6C6EEC3704}" type="sibTrans" cxnId="{CA82FC47-E547-204D-BA22-43B874AD10CE}">
      <dgm:prSet/>
      <dgm:spPr/>
      <dgm:t>
        <a:bodyPr/>
        <a:lstStyle/>
        <a:p>
          <a:endParaRPr lang="zh-CN" altLang="en-US"/>
        </a:p>
      </dgm:t>
    </dgm:pt>
    <dgm:pt modelId="{3811F317-FAE8-6648-9590-9224DD1A51BD}">
      <dgm:prSet phldrT="[文本]"/>
      <dgm:spPr/>
      <dgm:t>
        <a:bodyPr/>
        <a:lstStyle/>
        <a:p>
          <a:r>
            <a:rPr lang="zh-CN" altLang="en-US" dirty="0"/>
            <a:t>第二章 房地产估价需要与目的</a:t>
          </a:r>
        </a:p>
      </dgm:t>
    </dgm:pt>
    <dgm:pt modelId="{082E0075-5B88-B64E-836A-318214F703C5}" type="parTrans" cxnId="{1142F9D1-5DD3-6044-8C20-6CFB0CB8F7D8}">
      <dgm:prSet/>
      <dgm:spPr/>
      <dgm:t>
        <a:bodyPr/>
        <a:lstStyle/>
        <a:p>
          <a:endParaRPr lang="zh-CN" altLang="en-US"/>
        </a:p>
      </dgm:t>
    </dgm:pt>
    <dgm:pt modelId="{A3EBB930-82F6-A641-8D3D-1DC6B5F0DD8E}" type="sibTrans" cxnId="{1142F9D1-5DD3-6044-8C20-6CFB0CB8F7D8}">
      <dgm:prSet/>
      <dgm:spPr/>
      <dgm:t>
        <a:bodyPr/>
        <a:lstStyle/>
        <a:p>
          <a:endParaRPr lang="zh-CN" altLang="en-US"/>
        </a:p>
      </dgm:t>
    </dgm:pt>
    <dgm:pt modelId="{3B81C0E9-BBEB-674D-AFB5-1FAB5B654A23}">
      <dgm:prSet phldrT="[文本]"/>
      <dgm:spPr/>
      <dgm:t>
        <a:bodyPr/>
        <a:lstStyle/>
        <a:p>
          <a:r>
            <a:rPr lang="zh-CN" altLang="en-US" dirty="0"/>
            <a:t>第三章 房地产估价对象及其描述</a:t>
          </a:r>
        </a:p>
      </dgm:t>
    </dgm:pt>
    <dgm:pt modelId="{725FA052-DAF7-D244-8F6A-25BC213FEB8C}" type="parTrans" cxnId="{A0E59CBC-56FC-A54F-98B7-CD13ED313FB7}">
      <dgm:prSet/>
      <dgm:spPr/>
      <dgm:t>
        <a:bodyPr/>
        <a:lstStyle/>
        <a:p>
          <a:endParaRPr lang="zh-CN" altLang="en-US"/>
        </a:p>
      </dgm:t>
    </dgm:pt>
    <dgm:pt modelId="{243F39BB-549B-A347-91B5-5C0CE39E62EC}" type="sibTrans" cxnId="{A0E59CBC-56FC-A54F-98B7-CD13ED313FB7}">
      <dgm:prSet/>
      <dgm:spPr/>
      <dgm:t>
        <a:bodyPr/>
        <a:lstStyle/>
        <a:p>
          <a:endParaRPr lang="zh-CN" altLang="en-US"/>
        </a:p>
      </dgm:t>
    </dgm:pt>
    <dgm:pt modelId="{9199E35B-0905-3141-BD93-EB0095E39E79}">
      <dgm:prSet phldrT="[文本]"/>
      <dgm:spPr/>
      <dgm:t>
        <a:bodyPr/>
        <a:lstStyle/>
        <a:p>
          <a:r>
            <a:rPr lang="zh-CN" altLang="en-US" dirty="0"/>
            <a:t>第四章 房地产价格和价值概述</a:t>
          </a:r>
        </a:p>
      </dgm:t>
    </dgm:pt>
    <dgm:pt modelId="{92A85800-E51A-DD48-86C5-481E4BF50139}" type="parTrans" cxnId="{F258A121-09B2-0244-B2E9-0C463A4A95BA}">
      <dgm:prSet/>
      <dgm:spPr/>
      <dgm:t>
        <a:bodyPr/>
        <a:lstStyle/>
        <a:p>
          <a:endParaRPr lang="zh-CN" altLang="en-US"/>
        </a:p>
      </dgm:t>
    </dgm:pt>
    <dgm:pt modelId="{11171478-12A3-944A-AFCE-1B37B35A375B}" type="sibTrans" cxnId="{F258A121-09B2-0244-B2E9-0C463A4A95BA}">
      <dgm:prSet/>
      <dgm:spPr/>
      <dgm:t>
        <a:bodyPr/>
        <a:lstStyle/>
        <a:p>
          <a:endParaRPr lang="zh-CN" altLang="en-US"/>
        </a:p>
      </dgm:t>
    </dgm:pt>
    <dgm:pt modelId="{BB3FF464-E5AD-2A4F-8D4A-2B5B50C3C360}">
      <dgm:prSet phldrT="[文本]"/>
      <dgm:spPr/>
      <dgm:t>
        <a:bodyPr/>
        <a:lstStyle/>
        <a:p>
          <a:r>
            <a:rPr lang="zh-CN" altLang="en-US" dirty="0"/>
            <a:t>第五章 房地产价格和价值影响因素</a:t>
          </a:r>
        </a:p>
      </dgm:t>
    </dgm:pt>
    <dgm:pt modelId="{50182FA7-F74C-C24F-B4AF-2AF7E1990A90}" type="parTrans" cxnId="{DA05A38F-5F8E-0F4B-95A6-7F18F0413374}">
      <dgm:prSet/>
      <dgm:spPr/>
      <dgm:t>
        <a:bodyPr/>
        <a:lstStyle/>
        <a:p>
          <a:endParaRPr lang="zh-CN" altLang="en-US"/>
        </a:p>
      </dgm:t>
    </dgm:pt>
    <dgm:pt modelId="{3F737418-53B3-164A-83B8-44C5F9D60A4B}" type="sibTrans" cxnId="{DA05A38F-5F8E-0F4B-95A6-7F18F0413374}">
      <dgm:prSet/>
      <dgm:spPr/>
      <dgm:t>
        <a:bodyPr/>
        <a:lstStyle/>
        <a:p>
          <a:endParaRPr lang="zh-CN" altLang="en-US"/>
        </a:p>
      </dgm:t>
    </dgm:pt>
    <dgm:pt modelId="{457318A0-46EC-CA4A-8FAF-FEA9EC335179}">
      <dgm:prSet phldrT="[文本]"/>
      <dgm:spPr/>
      <dgm:t>
        <a:bodyPr/>
        <a:lstStyle/>
        <a:p>
          <a:r>
            <a:rPr lang="zh-CN" altLang="en-US" dirty="0"/>
            <a:t>第六章 房地产估价原则</a:t>
          </a:r>
        </a:p>
      </dgm:t>
    </dgm:pt>
    <dgm:pt modelId="{2F59DFE8-41FD-0948-B912-BDD47170B070}" type="parTrans" cxnId="{B6BFDFD4-8643-6A4D-9966-52471040778F}">
      <dgm:prSet/>
      <dgm:spPr/>
      <dgm:t>
        <a:bodyPr/>
        <a:lstStyle/>
        <a:p>
          <a:endParaRPr lang="zh-CN" altLang="en-US"/>
        </a:p>
      </dgm:t>
    </dgm:pt>
    <dgm:pt modelId="{7EB9A58B-5E10-644D-B51D-2BB7DAB97BAC}" type="sibTrans" cxnId="{B6BFDFD4-8643-6A4D-9966-52471040778F}">
      <dgm:prSet/>
      <dgm:spPr/>
      <dgm:t>
        <a:bodyPr/>
        <a:lstStyle/>
        <a:p>
          <a:endParaRPr lang="zh-CN" altLang="en-US"/>
        </a:p>
      </dgm:t>
    </dgm:pt>
    <dgm:pt modelId="{C7D92C29-6B41-BE4A-A92C-E2A19CCE1DB6}">
      <dgm:prSet phldrT="[文本]"/>
      <dgm:spPr/>
      <dgm:t>
        <a:bodyPr/>
        <a:lstStyle/>
        <a:p>
          <a:r>
            <a:rPr lang="zh-CN" altLang="en-US" dirty="0"/>
            <a:t>第七章  比较法及其运用</a:t>
          </a:r>
        </a:p>
      </dgm:t>
    </dgm:pt>
    <dgm:pt modelId="{18B33E71-4A75-9C47-A589-4CA2D981F7D4}" type="parTrans" cxnId="{6CB896F2-5ECF-4F4B-9DBD-260076FA8AA5}">
      <dgm:prSet/>
      <dgm:spPr/>
      <dgm:t>
        <a:bodyPr/>
        <a:lstStyle/>
        <a:p>
          <a:endParaRPr lang="zh-CN" altLang="en-US"/>
        </a:p>
      </dgm:t>
    </dgm:pt>
    <dgm:pt modelId="{40278AE0-3A27-0543-884D-C34E96DC6369}" type="sibTrans" cxnId="{6CB896F2-5ECF-4F4B-9DBD-260076FA8AA5}">
      <dgm:prSet/>
      <dgm:spPr/>
      <dgm:t>
        <a:bodyPr/>
        <a:lstStyle/>
        <a:p>
          <a:endParaRPr lang="zh-CN" altLang="en-US"/>
        </a:p>
      </dgm:t>
    </dgm:pt>
    <dgm:pt modelId="{78F453EB-072A-8C4A-8D51-73090D775876}">
      <dgm:prSet phldrT="[文本]"/>
      <dgm:spPr/>
      <dgm:t>
        <a:bodyPr/>
        <a:lstStyle/>
        <a:p>
          <a:r>
            <a:rPr lang="zh-CN" altLang="en-US" dirty="0"/>
            <a:t>第八章 收益法及其运用</a:t>
          </a:r>
        </a:p>
      </dgm:t>
    </dgm:pt>
    <dgm:pt modelId="{98933259-A163-B54C-8D37-A017337CCEAF}" type="parTrans" cxnId="{B2CB1367-935F-044D-897E-14FD4BEB0AE2}">
      <dgm:prSet/>
      <dgm:spPr/>
      <dgm:t>
        <a:bodyPr/>
        <a:lstStyle/>
        <a:p>
          <a:endParaRPr lang="zh-CN" altLang="en-US"/>
        </a:p>
      </dgm:t>
    </dgm:pt>
    <dgm:pt modelId="{DB355F77-635A-9B4C-A454-5E90E58D3822}" type="sibTrans" cxnId="{B2CB1367-935F-044D-897E-14FD4BEB0AE2}">
      <dgm:prSet/>
      <dgm:spPr/>
      <dgm:t>
        <a:bodyPr/>
        <a:lstStyle/>
        <a:p>
          <a:endParaRPr lang="zh-CN" altLang="en-US"/>
        </a:p>
      </dgm:t>
    </dgm:pt>
    <dgm:pt modelId="{061EFC4D-CD30-814B-9922-62E8E5F28405}">
      <dgm:prSet phldrT="[文本]"/>
      <dgm:spPr/>
      <dgm:t>
        <a:bodyPr/>
        <a:lstStyle/>
        <a:p>
          <a:r>
            <a:rPr lang="zh-CN" altLang="en-US" dirty="0"/>
            <a:t>第九章 成本法及其运用 </a:t>
          </a:r>
        </a:p>
      </dgm:t>
    </dgm:pt>
    <dgm:pt modelId="{3C3F2F98-7685-094B-AFAE-2C8E0E0657DC}" type="parTrans" cxnId="{0DE378D8-FCA9-2940-B2C7-12AE6EDFA6A5}">
      <dgm:prSet/>
      <dgm:spPr/>
      <dgm:t>
        <a:bodyPr/>
        <a:lstStyle/>
        <a:p>
          <a:endParaRPr lang="zh-CN" altLang="en-US"/>
        </a:p>
      </dgm:t>
    </dgm:pt>
    <dgm:pt modelId="{B0106185-C5B6-A34E-8C9E-18508DA440ED}" type="sibTrans" cxnId="{0DE378D8-FCA9-2940-B2C7-12AE6EDFA6A5}">
      <dgm:prSet/>
      <dgm:spPr/>
      <dgm:t>
        <a:bodyPr/>
        <a:lstStyle/>
        <a:p>
          <a:endParaRPr lang="zh-CN" altLang="en-US"/>
        </a:p>
      </dgm:t>
    </dgm:pt>
    <dgm:pt modelId="{1A0B50F6-85EB-2E49-8CEE-E111A6EBE421}">
      <dgm:prSet phldrT="[文本]"/>
      <dgm:spPr/>
      <dgm:t>
        <a:bodyPr/>
        <a:lstStyle/>
        <a:p>
          <a:r>
            <a:rPr lang="zh-CN" altLang="en-US" dirty="0"/>
            <a:t>第十章假设开发法及其运用</a:t>
          </a:r>
        </a:p>
      </dgm:t>
    </dgm:pt>
    <dgm:pt modelId="{4F841051-5FD1-7446-8A20-162B86D7BF2C}" type="parTrans" cxnId="{6A598174-3F2F-B042-B8D7-F08ACBD8A1F2}">
      <dgm:prSet/>
      <dgm:spPr/>
      <dgm:t>
        <a:bodyPr/>
        <a:lstStyle/>
        <a:p>
          <a:endParaRPr lang="zh-CN" altLang="en-US"/>
        </a:p>
      </dgm:t>
    </dgm:pt>
    <dgm:pt modelId="{8D404E59-EC0C-2643-A4EE-17D80CEDC377}" type="sibTrans" cxnId="{6A598174-3F2F-B042-B8D7-F08ACBD8A1F2}">
      <dgm:prSet/>
      <dgm:spPr/>
      <dgm:t>
        <a:bodyPr/>
        <a:lstStyle/>
        <a:p>
          <a:endParaRPr lang="zh-CN" altLang="en-US"/>
        </a:p>
      </dgm:t>
    </dgm:pt>
    <dgm:pt modelId="{B673B135-D3F4-5E4C-884D-04F2895889A2}">
      <dgm:prSet phldrT="[文本]"/>
      <dgm:spPr/>
      <dgm:t>
        <a:bodyPr/>
        <a:lstStyle/>
        <a:p>
          <a:r>
            <a:rPr lang="zh-CN" altLang="en-US" dirty="0"/>
            <a:t>第十一章 其他估价方法及其运用</a:t>
          </a:r>
        </a:p>
      </dgm:t>
    </dgm:pt>
    <dgm:pt modelId="{437DFD29-7A19-DC49-AB37-51F4FFB4444C}" type="parTrans" cxnId="{266EE532-F8D6-D84B-B53E-208273C8BAAA}">
      <dgm:prSet/>
      <dgm:spPr/>
      <dgm:t>
        <a:bodyPr/>
        <a:lstStyle/>
        <a:p>
          <a:endParaRPr lang="zh-CN" altLang="en-US"/>
        </a:p>
      </dgm:t>
    </dgm:pt>
    <dgm:pt modelId="{DBC0AC85-CAB7-B340-933D-7ED4DC30B30E}" type="sibTrans" cxnId="{266EE532-F8D6-D84B-B53E-208273C8BAAA}">
      <dgm:prSet/>
      <dgm:spPr/>
      <dgm:t>
        <a:bodyPr/>
        <a:lstStyle/>
        <a:p>
          <a:endParaRPr lang="zh-CN" altLang="en-US"/>
        </a:p>
      </dgm:t>
    </dgm:pt>
    <dgm:pt modelId="{75DF04E9-1346-8A4D-B300-52723CFD92EB}">
      <dgm:prSet phldrT="[文本]"/>
      <dgm:spPr/>
      <dgm:t>
        <a:bodyPr/>
        <a:lstStyle/>
        <a:p>
          <a:r>
            <a:rPr lang="zh-CN" altLang="en-US" dirty="0"/>
            <a:t>第十二章 房地产估价程序</a:t>
          </a:r>
        </a:p>
      </dgm:t>
    </dgm:pt>
    <dgm:pt modelId="{4E575315-0B6F-A044-A788-C2E2DC66960A}" type="parTrans" cxnId="{33E4A57F-1CB1-AA44-AB4A-FA17DCD6A67C}">
      <dgm:prSet/>
      <dgm:spPr/>
      <dgm:t>
        <a:bodyPr/>
        <a:lstStyle/>
        <a:p>
          <a:endParaRPr lang="zh-CN" altLang="en-US"/>
        </a:p>
      </dgm:t>
    </dgm:pt>
    <dgm:pt modelId="{67F4DF63-7CEB-BF4C-90BE-9F58F130A1E7}" type="sibTrans" cxnId="{33E4A57F-1CB1-AA44-AB4A-FA17DCD6A67C}">
      <dgm:prSet/>
      <dgm:spPr/>
      <dgm:t>
        <a:bodyPr/>
        <a:lstStyle/>
        <a:p>
          <a:endParaRPr lang="zh-CN" altLang="en-US"/>
        </a:p>
      </dgm:t>
    </dgm:pt>
    <dgm:pt modelId="{377CA39A-C85D-094B-9A8C-7C38C4A3C0A7}" type="pres">
      <dgm:prSet presAssocID="{28D8B2FE-FE5C-B449-8C6C-5C9232D9E304}" presName="vert0" presStyleCnt="0">
        <dgm:presLayoutVars>
          <dgm:dir/>
          <dgm:animOne val="branch"/>
          <dgm:animLvl val="lvl"/>
        </dgm:presLayoutVars>
      </dgm:prSet>
      <dgm:spPr/>
    </dgm:pt>
    <dgm:pt modelId="{93B27870-E70B-1245-8832-73494DAE0A90}" type="pres">
      <dgm:prSet presAssocID="{FC124B5C-3CA6-984C-AF03-601EFA0AF910}" presName="thickLine" presStyleLbl="alignNode1" presStyleIdx="0" presStyleCnt="12"/>
      <dgm:spPr/>
    </dgm:pt>
    <dgm:pt modelId="{197C4497-9118-5B49-ACDA-89B394E5FC76}" type="pres">
      <dgm:prSet presAssocID="{FC124B5C-3CA6-984C-AF03-601EFA0AF910}" presName="horz1" presStyleCnt="0"/>
      <dgm:spPr/>
    </dgm:pt>
    <dgm:pt modelId="{2900743C-A9CC-9741-AEF9-0C4D0B766BE7}" type="pres">
      <dgm:prSet presAssocID="{FC124B5C-3CA6-984C-AF03-601EFA0AF910}" presName="tx1" presStyleLbl="revTx" presStyleIdx="0" presStyleCnt="12"/>
      <dgm:spPr/>
    </dgm:pt>
    <dgm:pt modelId="{03AD0B1B-FEF8-3747-B721-49D341982055}" type="pres">
      <dgm:prSet presAssocID="{FC124B5C-3CA6-984C-AF03-601EFA0AF910}" presName="vert1" presStyleCnt="0"/>
      <dgm:spPr/>
    </dgm:pt>
    <dgm:pt modelId="{FD374EB4-5EBC-F442-B7B0-EAD8DDC9A52E}" type="pres">
      <dgm:prSet presAssocID="{3811F317-FAE8-6648-9590-9224DD1A51BD}" presName="thickLine" presStyleLbl="alignNode1" presStyleIdx="1" presStyleCnt="12"/>
      <dgm:spPr/>
    </dgm:pt>
    <dgm:pt modelId="{73E804EA-21FE-494F-B65A-0B1D118524FF}" type="pres">
      <dgm:prSet presAssocID="{3811F317-FAE8-6648-9590-9224DD1A51BD}" presName="horz1" presStyleCnt="0"/>
      <dgm:spPr/>
    </dgm:pt>
    <dgm:pt modelId="{29B8AAF9-1339-374A-BF38-7A67E13C724C}" type="pres">
      <dgm:prSet presAssocID="{3811F317-FAE8-6648-9590-9224DD1A51BD}" presName="tx1" presStyleLbl="revTx" presStyleIdx="1" presStyleCnt="12"/>
      <dgm:spPr/>
    </dgm:pt>
    <dgm:pt modelId="{8366A095-30A3-FF46-9F28-0717E094AE01}" type="pres">
      <dgm:prSet presAssocID="{3811F317-FAE8-6648-9590-9224DD1A51BD}" presName="vert1" presStyleCnt="0"/>
      <dgm:spPr/>
    </dgm:pt>
    <dgm:pt modelId="{D7FBF240-0703-4E41-86E7-B39ECEC7D63B}" type="pres">
      <dgm:prSet presAssocID="{3B81C0E9-BBEB-674D-AFB5-1FAB5B654A23}" presName="thickLine" presStyleLbl="alignNode1" presStyleIdx="2" presStyleCnt="12"/>
      <dgm:spPr/>
    </dgm:pt>
    <dgm:pt modelId="{B8B2FF93-B6BF-B441-8874-C6FE63B8BD88}" type="pres">
      <dgm:prSet presAssocID="{3B81C0E9-BBEB-674D-AFB5-1FAB5B654A23}" presName="horz1" presStyleCnt="0"/>
      <dgm:spPr/>
    </dgm:pt>
    <dgm:pt modelId="{5FCB73F1-6CC8-6F44-B2EE-37AF4CDB1D8A}" type="pres">
      <dgm:prSet presAssocID="{3B81C0E9-BBEB-674D-AFB5-1FAB5B654A23}" presName="tx1" presStyleLbl="revTx" presStyleIdx="2" presStyleCnt="12"/>
      <dgm:spPr/>
    </dgm:pt>
    <dgm:pt modelId="{53B95D79-EB71-3C41-A4E8-5D862181199B}" type="pres">
      <dgm:prSet presAssocID="{3B81C0E9-BBEB-674D-AFB5-1FAB5B654A23}" presName="vert1" presStyleCnt="0"/>
      <dgm:spPr/>
    </dgm:pt>
    <dgm:pt modelId="{92C023BF-0051-384F-B548-5C82C60D58AE}" type="pres">
      <dgm:prSet presAssocID="{9199E35B-0905-3141-BD93-EB0095E39E79}" presName="thickLine" presStyleLbl="alignNode1" presStyleIdx="3" presStyleCnt="12"/>
      <dgm:spPr/>
    </dgm:pt>
    <dgm:pt modelId="{F6E6DD3B-A1CE-CE46-907D-C959EAAEBD8A}" type="pres">
      <dgm:prSet presAssocID="{9199E35B-0905-3141-BD93-EB0095E39E79}" presName="horz1" presStyleCnt="0"/>
      <dgm:spPr/>
    </dgm:pt>
    <dgm:pt modelId="{0ABA917E-379F-8A41-92F6-74B937206794}" type="pres">
      <dgm:prSet presAssocID="{9199E35B-0905-3141-BD93-EB0095E39E79}" presName="tx1" presStyleLbl="revTx" presStyleIdx="3" presStyleCnt="12"/>
      <dgm:spPr/>
    </dgm:pt>
    <dgm:pt modelId="{775E19F6-DE1F-C04F-8253-15207DAF3EA3}" type="pres">
      <dgm:prSet presAssocID="{9199E35B-0905-3141-BD93-EB0095E39E79}" presName="vert1" presStyleCnt="0"/>
      <dgm:spPr/>
    </dgm:pt>
    <dgm:pt modelId="{3E74363A-0132-164C-BCEF-8B0AD532224F}" type="pres">
      <dgm:prSet presAssocID="{BB3FF464-E5AD-2A4F-8D4A-2B5B50C3C360}" presName="thickLine" presStyleLbl="alignNode1" presStyleIdx="4" presStyleCnt="12"/>
      <dgm:spPr/>
    </dgm:pt>
    <dgm:pt modelId="{331BCD37-3EC6-B04F-AAA0-D47211ACDA48}" type="pres">
      <dgm:prSet presAssocID="{BB3FF464-E5AD-2A4F-8D4A-2B5B50C3C360}" presName="horz1" presStyleCnt="0"/>
      <dgm:spPr/>
    </dgm:pt>
    <dgm:pt modelId="{EDAE50FF-D89A-764F-88E2-8F2C56B69652}" type="pres">
      <dgm:prSet presAssocID="{BB3FF464-E5AD-2A4F-8D4A-2B5B50C3C360}" presName="tx1" presStyleLbl="revTx" presStyleIdx="4" presStyleCnt="12"/>
      <dgm:spPr/>
    </dgm:pt>
    <dgm:pt modelId="{E797ED44-7EC2-D048-AC11-D3777C0B2990}" type="pres">
      <dgm:prSet presAssocID="{BB3FF464-E5AD-2A4F-8D4A-2B5B50C3C360}" presName="vert1" presStyleCnt="0"/>
      <dgm:spPr/>
    </dgm:pt>
    <dgm:pt modelId="{B6096D30-040F-B149-9043-40619DB0FE3B}" type="pres">
      <dgm:prSet presAssocID="{457318A0-46EC-CA4A-8FAF-FEA9EC335179}" presName="thickLine" presStyleLbl="alignNode1" presStyleIdx="5" presStyleCnt="12"/>
      <dgm:spPr/>
    </dgm:pt>
    <dgm:pt modelId="{4D565886-4AC0-1746-9A8C-AF38E7A207FD}" type="pres">
      <dgm:prSet presAssocID="{457318A0-46EC-CA4A-8FAF-FEA9EC335179}" presName="horz1" presStyleCnt="0"/>
      <dgm:spPr/>
    </dgm:pt>
    <dgm:pt modelId="{E534F6E6-1056-A44F-9AE9-BA2060F6C805}" type="pres">
      <dgm:prSet presAssocID="{457318A0-46EC-CA4A-8FAF-FEA9EC335179}" presName="tx1" presStyleLbl="revTx" presStyleIdx="5" presStyleCnt="12"/>
      <dgm:spPr/>
    </dgm:pt>
    <dgm:pt modelId="{1A782515-816E-BF48-9EAF-53A486AE1565}" type="pres">
      <dgm:prSet presAssocID="{457318A0-46EC-CA4A-8FAF-FEA9EC335179}" presName="vert1" presStyleCnt="0"/>
      <dgm:spPr/>
    </dgm:pt>
    <dgm:pt modelId="{D47927BF-A815-F540-80F2-CF02AD495596}" type="pres">
      <dgm:prSet presAssocID="{C7D92C29-6B41-BE4A-A92C-E2A19CCE1DB6}" presName="thickLine" presStyleLbl="alignNode1" presStyleIdx="6" presStyleCnt="12"/>
      <dgm:spPr/>
    </dgm:pt>
    <dgm:pt modelId="{E2CBE0CA-7B34-7743-B067-1D5D67001705}" type="pres">
      <dgm:prSet presAssocID="{C7D92C29-6B41-BE4A-A92C-E2A19CCE1DB6}" presName="horz1" presStyleCnt="0"/>
      <dgm:spPr/>
    </dgm:pt>
    <dgm:pt modelId="{1E09D647-20BA-D84D-AEA5-ED0B0D952027}" type="pres">
      <dgm:prSet presAssocID="{C7D92C29-6B41-BE4A-A92C-E2A19CCE1DB6}" presName="tx1" presStyleLbl="revTx" presStyleIdx="6" presStyleCnt="12"/>
      <dgm:spPr/>
    </dgm:pt>
    <dgm:pt modelId="{68B28806-CE03-5C44-ADFD-63496C371C8A}" type="pres">
      <dgm:prSet presAssocID="{C7D92C29-6B41-BE4A-A92C-E2A19CCE1DB6}" presName="vert1" presStyleCnt="0"/>
      <dgm:spPr/>
    </dgm:pt>
    <dgm:pt modelId="{6B91A9DB-A31E-C140-BB4B-D8289BF5D6F4}" type="pres">
      <dgm:prSet presAssocID="{78F453EB-072A-8C4A-8D51-73090D775876}" presName="thickLine" presStyleLbl="alignNode1" presStyleIdx="7" presStyleCnt="12"/>
      <dgm:spPr/>
    </dgm:pt>
    <dgm:pt modelId="{BCEE9911-EF97-EF47-8870-504A26050155}" type="pres">
      <dgm:prSet presAssocID="{78F453EB-072A-8C4A-8D51-73090D775876}" presName="horz1" presStyleCnt="0"/>
      <dgm:spPr/>
    </dgm:pt>
    <dgm:pt modelId="{3CE86B8D-A198-0141-AB34-98F458AA191F}" type="pres">
      <dgm:prSet presAssocID="{78F453EB-072A-8C4A-8D51-73090D775876}" presName="tx1" presStyleLbl="revTx" presStyleIdx="7" presStyleCnt="12"/>
      <dgm:spPr/>
    </dgm:pt>
    <dgm:pt modelId="{66ACCC39-AD4F-4643-9C89-C9AE9601D0BA}" type="pres">
      <dgm:prSet presAssocID="{78F453EB-072A-8C4A-8D51-73090D775876}" presName="vert1" presStyleCnt="0"/>
      <dgm:spPr/>
    </dgm:pt>
    <dgm:pt modelId="{EECCE673-44A9-3745-BC88-C84BE15D8C1F}" type="pres">
      <dgm:prSet presAssocID="{061EFC4D-CD30-814B-9922-62E8E5F28405}" presName="thickLine" presStyleLbl="alignNode1" presStyleIdx="8" presStyleCnt="12"/>
      <dgm:spPr/>
    </dgm:pt>
    <dgm:pt modelId="{C95381D8-53F2-CB49-8533-36F34C3E9F68}" type="pres">
      <dgm:prSet presAssocID="{061EFC4D-CD30-814B-9922-62E8E5F28405}" presName="horz1" presStyleCnt="0"/>
      <dgm:spPr/>
    </dgm:pt>
    <dgm:pt modelId="{4C29CBA1-10F4-3B4B-BEEF-1A36E9F9A1F3}" type="pres">
      <dgm:prSet presAssocID="{061EFC4D-CD30-814B-9922-62E8E5F28405}" presName="tx1" presStyleLbl="revTx" presStyleIdx="8" presStyleCnt="12"/>
      <dgm:spPr/>
    </dgm:pt>
    <dgm:pt modelId="{784D17D9-A81B-0143-AE4B-8833CEB2B08A}" type="pres">
      <dgm:prSet presAssocID="{061EFC4D-CD30-814B-9922-62E8E5F28405}" presName="vert1" presStyleCnt="0"/>
      <dgm:spPr/>
    </dgm:pt>
    <dgm:pt modelId="{272839F1-477D-5D47-BD8A-7C8DD1760E5F}" type="pres">
      <dgm:prSet presAssocID="{1A0B50F6-85EB-2E49-8CEE-E111A6EBE421}" presName="thickLine" presStyleLbl="alignNode1" presStyleIdx="9" presStyleCnt="12"/>
      <dgm:spPr/>
    </dgm:pt>
    <dgm:pt modelId="{952A8800-AEF4-5A44-9B6E-0C739C193687}" type="pres">
      <dgm:prSet presAssocID="{1A0B50F6-85EB-2E49-8CEE-E111A6EBE421}" presName="horz1" presStyleCnt="0"/>
      <dgm:spPr/>
    </dgm:pt>
    <dgm:pt modelId="{C2861CC1-A225-8242-AEC1-4FCB88CEB33E}" type="pres">
      <dgm:prSet presAssocID="{1A0B50F6-85EB-2E49-8CEE-E111A6EBE421}" presName="tx1" presStyleLbl="revTx" presStyleIdx="9" presStyleCnt="12"/>
      <dgm:spPr/>
    </dgm:pt>
    <dgm:pt modelId="{3B8CB498-98E7-2545-BCF7-B53B99E68A44}" type="pres">
      <dgm:prSet presAssocID="{1A0B50F6-85EB-2E49-8CEE-E111A6EBE421}" presName="vert1" presStyleCnt="0"/>
      <dgm:spPr/>
    </dgm:pt>
    <dgm:pt modelId="{1B6E3B29-5BE0-5942-9315-CFF81CFCB8B5}" type="pres">
      <dgm:prSet presAssocID="{B673B135-D3F4-5E4C-884D-04F2895889A2}" presName="thickLine" presStyleLbl="alignNode1" presStyleIdx="10" presStyleCnt="12"/>
      <dgm:spPr/>
    </dgm:pt>
    <dgm:pt modelId="{289B0059-D28A-1343-AA4E-151B342FABDF}" type="pres">
      <dgm:prSet presAssocID="{B673B135-D3F4-5E4C-884D-04F2895889A2}" presName="horz1" presStyleCnt="0"/>
      <dgm:spPr/>
    </dgm:pt>
    <dgm:pt modelId="{30DF84C2-7F5E-D84C-B3B4-46B37C5A00A3}" type="pres">
      <dgm:prSet presAssocID="{B673B135-D3F4-5E4C-884D-04F2895889A2}" presName="tx1" presStyleLbl="revTx" presStyleIdx="10" presStyleCnt="12"/>
      <dgm:spPr/>
    </dgm:pt>
    <dgm:pt modelId="{E438A4BE-2B21-BD41-9632-DA2270E12692}" type="pres">
      <dgm:prSet presAssocID="{B673B135-D3F4-5E4C-884D-04F2895889A2}" presName="vert1" presStyleCnt="0"/>
      <dgm:spPr/>
    </dgm:pt>
    <dgm:pt modelId="{4A3D3E31-0F39-E941-942C-B82C16343AD8}" type="pres">
      <dgm:prSet presAssocID="{75DF04E9-1346-8A4D-B300-52723CFD92EB}" presName="thickLine" presStyleLbl="alignNode1" presStyleIdx="11" presStyleCnt="12"/>
      <dgm:spPr/>
    </dgm:pt>
    <dgm:pt modelId="{85BE04C6-8D3E-704D-952D-3FC2A00060CC}" type="pres">
      <dgm:prSet presAssocID="{75DF04E9-1346-8A4D-B300-52723CFD92EB}" presName="horz1" presStyleCnt="0"/>
      <dgm:spPr/>
    </dgm:pt>
    <dgm:pt modelId="{F3FB6D90-AB49-FC40-A973-C3E4B2B63627}" type="pres">
      <dgm:prSet presAssocID="{75DF04E9-1346-8A4D-B300-52723CFD92EB}" presName="tx1" presStyleLbl="revTx" presStyleIdx="11" presStyleCnt="12"/>
      <dgm:spPr/>
    </dgm:pt>
    <dgm:pt modelId="{B6EEC7CA-09AD-5B46-A967-C727309FEEB8}" type="pres">
      <dgm:prSet presAssocID="{75DF04E9-1346-8A4D-B300-52723CFD92EB}" presName="vert1" presStyleCnt="0"/>
      <dgm:spPr/>
    </dgm:pt>
  </dgm:ptLst>
  <dgm:cxnLst>
    <dgm:cxn modelId="{F258A121-09B2-0244-B2E9-0C463A4A95BA}" srcId="{28D8B2FE-FE5C-B449-8C6C-5C9232D9E304}" destId="{9199E35B-0905-3141-BD93-EB0095E39E79}" srcOrd="3" destOrd="0" parTransId="{92A85800-E51A-DD48-86C5-481E4BF50139}" sibTransId="{11171478-12A3-944A-AFCE-1B37B35A375B}"/>
    <dgm:cxn modelId="{BF8DE12A-C6B6-244C-9B5F-D5D9623C8570}" type="presOf" srcId="{1A0B50F6-85EB-2E49-8CEE-E111A6EBE421}" destId="{C2861CC1-A225-8242-AEC1-4FCB88CEB33E}" srcOrd="0" destOrd="0" presId="urn:microsoft.com/office/officeart/2008/layout/LinedList"/>
    <dgm:cxn modelId="{266EE532-F8D6-D84B-B53E-208273C8BAAA}" srcId="{28D8B2FE-FE5C-B449-8C6C-5C9232D9E304}" destId="{B673B135-D3F4-5E4C-884D-04F2895889A2}" srcOrd="10" destOrd="0" parTransId="{437DFD29-7A19-DC49-AB37-51F4FFB4444C}" sibTransId="{DBC0AC85-CAB7-B340-933D-7ED4DC30B30E}"/>
    <dgm:cxn modelId="{CA82FC47-E547-204D-BA22-43B874AD10CE}" srcId="{28D8B2FE-FE5C-B449-8C6C-5C9232D9E304}" destId="{FC124B5C-3CA6-984C-AF03-601EFA0AF910}" srcOrd="0" destOrd="0" parTransId="{2A450020-000B-9542-83AB-B722476943F9}" sibTransId="{76B15A65-90C4-BC46-B237-7A6C6EEC3704}"/>
    <dgm:cxn modelId="{9DBBD549-1600-374F-8B41-344FD1CF9EEE}" type="presOf" srcId="{75DF04E9-1346-8A4D-B300-52723CFD92EB}" destId="{F3FB6D90-AB49-FC40-A973-C3E4B2B63627}" srcOrd="0" destOrd="0" presId="urn:microsoft.com/office/officeart/2008/layout/LinedList"/>
    <dgm:cxn modelId="{C0B9C854-016D-A747-99B6-2BA020D61362}" type="presOf" srcId="{3B81C0E9-BBEB-674D-AFB5-1FAB5B654A23}" destId="{5FCB73F1-6CC8-6F44-B2EE-37AF4CDB1D8A}" srcOrd="0" destOrd="0" presId="urn:microsoft.com/office/officeart/2008/layout/LinedList"/>
    <dgm:cxn modelId="{A3332260-1E2F-F448-870F-475F51713F8F}" type="presOf" srcId="{78F453EB-072A-8C4A-8D51-73090D775876}" destId="{3CE86B8D-A198-0141-AB34-98F458AA191F}" srcOrd="0" destOrd="0" presId="urn:microsoft.com/office/officeart/2008/layout/LinedList"/>
    <dgm:cxn modelId="{B2CB1367-935F-044D-897E-14FD4BEB0AE2}" srcId="{28D8B2FE-FE5C-B449-8C6C-5C9232D9E304}" destId="{78F453EB-072A-8C4A-8D51-73090D775876}" srcOrd="7" destOrd="0" parTransId="{98933259-A163-B54C-8D37-A017337CCEAF}" sibTransId="{DB355F77-635A-9B4C-A454-5E90E58D3822}"/>
    <dgm:cxn modelId="{8D384469-15E6-2340-A8F4-B7BEFB464940}" type="presOf" srcId="{28D8B2FE-FE5C-B449-8C6C-5C9232D9E304}" destId="{377CA39A-C85D-094B-9A8C-7C38C4A3C0A7}" srcOrd="0" destOrd="0" presId="urn:microsoft.com/office/officeart/2008/layout/LinedList"/>
    <dgm:cxn modelId="{E79C336E-4E1D-3B4B-8826-98A2FAB4756A}" type="presOf" srcId="{FC124B5C-3CA6-984C-AF03-601EFA0AF910}" destId="{2900743C-A9CC-9741-AEF9-0C4D0B766BE7}" srcOrd="0" destOrd="0" presId="urn:microsoft.com/office/officeart/2008/layout/LinedList"/>
    <dgm:cxn modelId="{6A598174-3F2F-B042-B8D7-F08ACBD8A1F2}" srcId="{28D8B2FE-FE5C-B449-8C6C-5C9232D9E304}" destId="{1A0B50F6-85EB-2E49-8CEE-E111A6EBE421}" srcOrd="9" destOrd="0" parTransId="{4F841051-5FD1-7446-8A20-162B86D7BF2C}" sibTransId="{8D404E59-EC0C-2643-A4EE-17D80CEDC377}"/>
    <dgm:cxn modelId="{33E4A57F-1CB1-AA44-AB4A-FA17DCD6A67C}" srcId="{28D8B2FE-FE5C-B449-8C6C-5C9232D9E304}" destId="{75DF04E9-1346-8A4D-B300-52723CFD92EB}" srcOrd="11" destOrd="0" parTransId="{4E575315-0B6F-A044-A788-C2E2DC66960A}" sibTransId="{67F4DF63-7CEB-BF4C-90BE-9F58F130A1E7}"/>
    <dgm:cxn modelId="{DA05A38F-5F8E-0F4B-95A6-7F18F0413374}" srcId="{28D8B2FE-FE5C-B449-8C6C-5C9232D9E304}" destId="{BB3FF464-E5AD-2A4F-8D4A-2B5B50C3C360}" srcOrd="4" destOrd="0" parTransId="{50182FA7-F74C-C24F-B4AF-2AF7E1990A90}" sibTransId="{3F737418-53B3-164A-83B8-44C5F9D60A4B}"/>
    <dgm:cxn modelId="{D1DD32A5-47B0-044C-9F9E-41BF27E05FE3}" type="presOf" srcId="{3811F317-FAE8-6648-9590-9224DD1A51BD}" destId="{29B8AAF9-1339-374A-BF38-7A67E13C724C}" srcOrd="0" destOrd="0" presId="urn:microsoft.com/office/officeart/2008/layout/LinedList"/>
    <dgm:cxn modelId="{3B1C3EB4-BC5E-2747-829B-D100CCBE92E6}" type="presOf" srcId="{C7D92C29-6B41-BE4A-A92C-E2A19CCE1DB6}" destId="{1E09D647-20BA-D84D-AEA5-ED0B0D952027}" srcOrd="0" destOrd="0" presId="urn:microsoft.com/office/officeart/2008/layout/LinedList"/>
    <dgm:cxn modelId="{DE140EBC-1DA8-2543-9462-9BE3600AAF40}" type="presOf" srcId="{061EFC4D-CD30-814B-9922-62E8E5F28405}" destId="{4C29CBA1-10F4-3B4B-BEEF-1A36E9F9A1F3}" srcOrd="0" destOrd="0" presId="urn:microsoft.com/office/officeart/2008/layout/LinedList"/>
    <dgm:cxn modelId="{A0E59CBC-56FC-A54F-98B7-CD13ED313FB7}" srcId="{28D8B2FE-FE5C-B449-8C6C-5C9232D9E304}" destId="{3B81C0E9-BBEB-674D-AFB5-1FAB5B654A23}" srcOrd="2" destOrd="0" parTransId="{725FA052-DAF7-D244-8F6A-25BC213FEB8C}" sibTransId="{243F39BB-549B-A347-91B5-5C0CE39E62EC}"/>
    <dgm:cxn modelId="{B45798CD-F632-2541-8BE0-6ACCB8F1DF34}" type="presOf" srcId="{BB3FF464-E5AD-2A4F-8D4A-2B5B50C3C360}" destId="{EDAE50FF-D89A-764F-88E2-8F2C56B69652}" srcOrd="0" destOrd="0" presId="urn:microsoft.com/office/officeart/2008/layout/LinedList"/>
    <dgm:cxn modelId="{1142F9D1-5DD3-6044-8C20-6CFB0CB8F7D8}" srcId="{28D8B2FE-FE5C-B449-8C6C-5C9232D9E304}" destId="{3811F317-FAE8-6648-9590-9224DD1A51BD}" srcOrd="1" destOrd="0" parTransId="{082E0075-5B88-B64E-836A-318214F703C5}" sibTransId="{A3EBB930-82F6-A641-8D3D-1DC6B5F0DD8E}"/>
    <dgm:cxn modelId="{88285BD3-16D9-C241-AA16-8FCF0EEE891E}" type="presOf" srcId="{457318A0-46EC-CA4A-8FAF-FEA9EC335179}" destId="{E534F6E6-1056-A44F-9AE9-BA2060F6C805}" srcOrd="0" destOrd="0" presId="urn:microsoft.com/office/officeart/2008/layout/LinedList"/>
    <dgm:cxn modelId="{B6BFDFD4-8643-6A4D-9966-52471040778F}" srcId="{28D8B2FE-FE5C-B449-8C6C-5C9232D9E304}" destId="{457318A0-46EC-CA4A-8FAF-FEA9EC335179}" srcOrd="5" destOrd="0" parTransId="{2F59DFE8-41FD-0948-B912-BDD47170B070}" sibTransId="{7EB9A58B-5E10-644D-B51D-2BB7DAB97BAC}"/>
    <dgm:cxn modelId="{0DE378D8-FCA9-2940-B2C7-12AE6EDFA6A5}" srcId="{28D8B2FE-FE5C-B449-8C6C-5C9232D9E304}" destId="{061EFC4D-CD30-814B-9922-62E8E5F28405}" srcOrd="8" destOrd="0" parTransId="{3C3F2F98-7685-094B-AFAE-2C8E0E0657DC}" sibTransId="{B0106185-C5B6-A34E-8C9E-18508DA440ED}"/>
    <dgm:cxn modelId="{3EFA14ED-C39F-3F41-807F-3C65E1521D49}" type="presOf" srcId="{B673B135-D3F4-5E4C-884D-04F2895889A2}" destId="{30DF84C2-7F5E-D84C-B3B4-46B37C5A00A3}" srcOrd="0" destOrd="0" presId="urn:microsoft.com/office/officeart/2008/layout/LinedList"/>
    <dgm:cxn modelId="{6CB896F2-5ECF-4F4B-9DBD-260076FA8AA5}" srcId="{28D8B2FE-FE5C-B449-8C6C-5C9232D9E304}" destId="{C7D92C29-6B41-BE4A-A92C-E2A19CCE1DB6}" srcOrd="6" destOrd="0" parTransId="{18B33E71-4A75-9C47-A589-4CA2D981F7D4}" sibTransId="{40278AE0-3A27-0543-884D-C34E96DC6369}"/>
    <dgm:cxn modelId="{705138F4-0859-E049-B17D-E1F579A0F498}" type="presOf" srcId="{9199E35B-0905-3141-BD93-EB0095E39E79}" destId="{0ABA917E-379F-8A41-92F6-74B937206794}" srcOrd="0" destOrd="0" presId="urn:microsoft.com/office/officeart/2008/layout/LinedList"/>
    <dgm:cxn modelId="{0EB50A11-524F-B74B-AB35-E7E05FB4D00C}" type="presParOf" srcId="{377CA39A-C85D-094B-9A8C-7C38C4A3C0A7}" destId="{93B27870-E70B-1245-8832-73494DAE0A90}" srcOrd="0" destOrd="0" presId="urn:microsoft.com/office/officeart/2008/layout/LinedList"/>
    <dgm:cxn modelId="{B199ECB2-53DD-0F4D-A06B-2812DA847298}" type="presParOf" srcId="{377CA39A-C85D-094B-9A8C-7C38C4A3C0A7}" destId="{197C4497-9118-5B49-ACDA-89B394E5FC76}" srcOrd="1" destOrd="0" presId="urn:microsoft.com/office/officeart/2008/layout/LinedList"/>
    <dgm:cxn modelId="{D83E1D7A-1A4B-5048-8ED2-CEBA56AD646F}" type="presParOf" srcId="{197C4497-9118-5B49-ACDA-89B394E5FC76}" destId="{2900743C-A9CC-9741-AEF9-0C4D0B766BE7}" srcOrd="0" destOrd="0" presId="urn:microsoft.com/office/officeart/2008/layout/LinedList"/>
    <dgm:cxn modelId="{5C7E3AEE-CA72-B941-AFD5-B5C2393665BE}" type="presParOf" srcId="{197C4497-9118-5B49-ACDA-89B394E5FC76}" destId="{03AD0B1B-FEF8-3747-B721-49D341982055}" srcOrd="1" destOrd="0" presId="urn:microsoft.com/office/officeart/2008/layout/LinedList"/>
    <dgm:cxn modelId="{6BAB9C67-F33D-A24B-AE93-F116C82B4CD4}" type="presParOf" srcId="{377CA39A-C85D-094B-9A8C-7C38C4A3C0A7}" destId="{FD374EB4-5EBC-F442-B7B0-EAD8DDC9A52E}" srcOrd="2" destOrd="0" presId="urn:microsoft.com/office/officeart/2008/layout/LinedList"/>
    <dgm:cxn modelId="{85606620-9C8D-E443-9BA3-4DA1F1084A94}" type="presParOf" srcId="{377CA39A-C85D-094B-9A8C-7C38C4A3C0A7}" destId="{73E804EA-21FE-494F-B65A-0B1D118524FF}" srcOrd="3" destOrd="0" presId="urn:microsoft.com/office/officeart/2008/layout/LinedList"/>
    <dgm:cxn modelId="{5DDE8820-8EFD-DF42-8100-A8C384146C0D}" type="presParOf" srcId="{73E804EA-21FE-494F-B65A-0B1D118524FF}" destId="{29B8AAF9-1339-374A-BF38-7A67E13C724C}" srcOrd="0" destOrd="0" presId="urn:microsoft.com/office/officeart/2008/layout/LinedList"/>
    <dgm:cxn modelId="{8A3A939D-9347-C34B-BD01-36A63FA93EB7}" type="presParOf" srcId="{73E804EA-21FE-494F-B65A-0B1D118524FF}" destId="{8366A095-30A3-FF46-9F28-0717E094AE01}" srcOrd="1" destOrd="0" presId="urn:microsoft.com/office/officeart/2008/layout/LinedList"/>
    <dgm:cxn modelId="{EA828165-0139-A549-A20A-655359EFB831}" type="presParOf" srcId="{377CA39A-C85D-094B-9A8C-7C38C4A3C0A7}" destId="{D7FBF240-0703-4E41-86E7-B39ECEC7D63B}" srcOrd="4" destOrd="0" presId="urn:microsoft.com/office/officeart/2008/layout/LinedList"/>
    <dgm:cxn modelId="{F8288F1C-D550-B449-A85D-D5BF9DD10D23}" type="presParOf" srcId="{377CA39A-C85D-094B-9A8C-7C38C4A3C0A7}" destId="{B8B2FF93-B6BF-B441-8874-C6FE63B8BD88}" srcOrd="5" destOrd="0" presId="urn:microsoft.com/office/officeart/2008/layout/LinedList"/>
    <dgm:cxn modelId="{F7F9C784-16CB-244C-8401-619AEA098925}" type="presParOf" srcId="{B8B2FF93-B6BF-B441-8874-C6FE63B8BD88}" destId="{5FCB73F1-6CC8-6F44-B2EE-37AF4CDB1D8A}" srcOrd="0" destOrd="0" presId="urn:microsoft.com/office/officeart/2008/layout/LinedList"/>
    <dgm:cxn modelId="{6E455176-BB61-2344-B55A-AA035E4290CF}" type="presParOf" srcId="{B8B2FF93-B6BF-B441-8874-C6FE63B8BD88}" destId="{53B95D79-EB71-3C41-A4E8-5D862181199B}" srcOrd="1" destOrd="0" presId="urn:microsoft.com/office/officeart/2008/layout/LinedList"/>
    <dgm:cxn modelId="{61E7EF7F-AF49-C946-95F5-B7C680208F8E}" type="presParOf" srcId="{377CA39A-C85D-094B-9A8C-7C38C4A3C0A7}" destId="{92C023BF-0051-384F-B548-5C82C60D58AE}" srcOrd="6" destOrd="0" presId="urn:microsoft.com/office/officeart/2008/layout/LinedList"/>
    <dgm:cxn modelId="{518920E4-B375-AC42-99A0-FEFC6276EB4C}" type="presParOf" srcId="{377CA39A-C85D-094B-9A8C-7C38C4A3C0A7}" destId="{F6E6DD3B-A1CE-CE46-907D-C959EAAEBD8A}" srcOrd="7" destOrd="0" presId="urn:microsoft.com/office/officeart/2008/layout/LinedList"/>
    <dgm:cxn modelId="{438690CE-DA23-4040-80AF-F4F3539625F8}" type="presParOf" srcId="{F6E6DD3B-A1CE-CE46-907D-C959EAAEBD8A}" destId="{0ABA917E-379F-8A41-92F6-74B937206794}" srcOrd="0" destOrd="0" presId="urn:microsoft.com/office/officeart/2008/layout/LinedList"/>
    <dgm:cxn modelId="{11D073D9-AAAE-EB4B-B943-A3E122E6F71A}" type="presParOf" srcId="{F6E6DD3B-A1CE-CE46-907D-C959EAAEBD8A}" destId="{775E19F6-DE1F-C04F-8253-15207DAF3EA3}" srcOrd="1" destOrd="0" presId="urn:microsoft.com/office/officeart/2008/layout/LinedList"/>
    <dgm:cxn modelId="{847C3360-14BA-C041-8F3D-9BA9608B5F41}" type="presParOf" srcId="{377CA39A-C85D-094B-9A8C-7C38C4A3C0A7}" destId="{3E74363A-0132-164C-BCEF-8B0AD532224F}" srcOrd="8" destOrd="0" presId="urn:microsoft.com/office/officeart/2008/layout/LinedList"/>
    <dgm:cxn modelId="{C1929738-DDDA-DA47-ADBD-EA1FB7C4835B}" type="presParOf" srcId="{377CA39A-C85D-094B-9A8C-7C38C4A3C0A7}" destId="{331BCD37-3EC6-B04F-AAA0-D47211ACDA48}" srcOrd="9" destOrd="0" presId="urn:microsoft.com/office/officeart/2008/layout/LinedList"/>
    <dgm:cxn modelId="{9E504BF1-86AD-7F4B-8FE6-9AA31C648EC3}" type="presParOf" srcId="{331BCD37-3EC6-B04F-AAA0-D47211ACDA48}" destId="{EDAE50FF-D89A-764F-88E2-8F2C56B69652}" srcOrd="0" destOrd="0" presId="urn:microsoft.com/office/officeart/2008/layout/LinedList"/>
    <dgm:cxn modelId="{E0CA9547-1795-E94A-B295-38036AA756E3}" type="presParOf" srcId="{331BCD37-3EC6-B04F-AAA0-D47211ACDA48}" destId="{E797ED44-7EC2-D048-AC11-D3777C0B2990}" srcOrd="1" destOrd="0" presId="urn:microsoft.com/office/officeart/2008/layout/LinedList"/>
    <dgm:cxn modelId="{05629B82-4DD9-4F46-860E-6ED635CEA870}" type="presParOf" srcId="{377CA39A-C85D-094B-9A8C-7C38C4A3C0A7}" destId="{B6096D30-040F-B149-9043-40619DB0FE3B}" srcOrd="10" destOrd="0" presId="urn:microsoft.com/office/officeart/2008/layout/LinedList"/>
    <dgm:cxn modelId="{B00FA86C-1A78-B047-94F7-D0E11FD5424C}" type="presParOf" srcId="{377CA39A-C85D-094B-9A8C-7C38C4A3C0A7}" destId="{4D565886-4AC0-1746-9A8C-AF38E7A207FD}" srcOrd="11" destOrd="0" presId="urn:microsoft.com/office/officeart/2008/layout/LinedList"/>
    <dgm:cxn modelId="{26094F2C-525C-A144-9211-A89B779E2FCC}" type="presParOf" srcId="{4D565886-4AC0-1746-9A8C-AF38E7A207FD}" destId="{E534F6E6-1056-A44F-9AE9-BA2060F6C805}" srcOrd="0" destOrd="0" presId="urn:microsoft.com/office/officeart/2008/layout/LinedList"/>
    <dgm:cxn modelId="{15757FA4-67FD-504C-B49E-32182EF8BE5D}" type="presParOf" srcId="{4D565886-4AC0-1746-9A8C-AF38E7A207FD}" destId="{1A782515-816E-BF48-9EAF-53A486AE1565}" srcOrd="1" destOrd="0" presId="urn:microsoft.com/office/officeart/2008/layout/LinedList"/>
    <dgm:cxn modelId="{87089494-1C0C-694B-951F-4B8F5452FFCC}" type="presParOf" srcId="{377CA39A-C85D-094B-9A8C-7C38C4A3C0A7}" destId="{D47927BF-A815-F540-80F2-CF02AD495596}" srcOrd="12" destOrd="0" presId="urn:microsoft.com/office/officeart/2008/layout/LinedList"/>
    <dgm:cxn modelId="{095E941F-A765-2B43-97A7-8FB21C401952}" type="presParOf" srcId="{377CA39A-C85D-094B-9A8C-7C38C4A3C0A7}" destId="{E2CBE0CA-7B34-7743-B067-1D5D67001705}" srcOrd="13" destOrd="0" presId="urn:microsoft.com/office/officeart/2008/layout/LinedList"/>
    <dgm:cxn modelId="{01715792-D86A-8746-AA2A-5DA7A08AF4E6}" type="presParOf" srcId="{E2CBE0CA-7B34-7743-B067-1D5D67001705}" destId="{1E09D647-20BA-D84D-AEA5-ED0B0D952027}" srcOrd="0" destOrd="0" presId="urn:microsoft.com/office/officeart/2008/layout/LinedList"/>
    <dgm:cxn modelId="{13E2789E-B442-524D-9732-6D0625CFCCD0}" type="presParOf" srcId="{E2CBE0CA-7B34-7743-B067-1D5D67001705}" destId="{68B28806-CE03-5C44-ADFD-63496C371C8A}" srcOrd="1" destOrd="0" presId="urn:microsoft.com/office/officeart/2008/layout/LinedList"/>
    <dgm:cxn modelId="{9A5DA382-20B4-8547-817C-F3C5409F3C57}" type="presParOf" srcId="{377CA39A-C85D-094B-9A8C-7C38C4A3C0A7}" destId="{6B91A9DB-A31E-C140-BB4B-D8289BF5D6F4}" srcOrd="14" destOrd="0" presId="urn:microsoft.com/office/officeart/2008/layout/LinedList"/>
    <dgm:cxn modelId="{C4C8DEEA-918B-204E-A929-0E57C0B474D7}" type="presParOf" srcId="{377CA39A-C85D-094B-9A8C-7C38C4A3C0A7}" destId="{BCEE9911-EF97-EF47-8870-504A26050155}" srcOrd="15" destOrd="0" presId="urn:microsoft.com/office/officeart/2008/layout/LinedList"/>
    <dgm:cxn modelId="{5EF8AAB9-5FC0-D64E-B3B9-8A2E8D97AE83}" type="presParOf" srcId="{BCEE9911-EF97-EF47-8870-504A26050155}" destId="{3CE86B8D-A198-0141-AB34-98F458AA191F}" srcOrd="0" destOrd="0" presId="urn:microsoft.com/office/officeart/2008/layout/LinedList"/>
    <dgm:cxn modelId="{FBC3CAAD-5DC4-9B47-B992-0B04CAEBB314}" type="presParOf" srcId="{BCEE9911-EF97-EF47-8870-504A26050155}" destId="{66ACCC39-AD4F-4643-9C89-C9AE9601D0BA}" srcOrd="1" destOrd="0" presId="urn:microsoft.com/office/officeart/2008/layout/LinedList"/>
    <dgm:cxn modelId="{E21ECCB9-6C08-1B4D-90A7-2AE075656304}" type="presParOf" srcId="{377CA39A-C85D-094B-9A8C-7C38C4A3C0A7}" destId="{EECCE673-44A9-3745-BC88-C84BE15D8C1F}" srcOrd="16" destOrd="0" presId="urn:microsoft.com/office/officeart/2008/layout/LinedList"/>
    <dgm:cxn modelId="{F961897F-F5D7-964F-B84F-BE2BD39DFB83}" type="presParOf" srcId="{377CA39A-C85D-094B-9A8C-7C38C4A3C0A7}" destId="{C95381D8-53F2-CB49-8533-36F34C3E9F68}" srcOrd="17" destOrd="0" presId="urn:microsoft.com/office/officeart/2008/layout/LinedList"/>
    <dgm:cxn modelId="{9F33A091-EF27-374B-A0A2-55D1387921D2}" type="presParOf" srcId="{C95381D8-53F2-CB49-8533-36F34C3E9F68}" destId="{4C29CBA1-10F4-3B4B-BEEF-1A36E9F9A1F3}" srcOrd="0" destOrd="0" presId="urn:microsoft.com/office/officeart/2008/layout/LinedList"/>
    <dgm:cxn modelId="{213AA618-577B-224D-8084-E00015660B5A}" type="presParOf" srcId="{C95381D8-53F2-CB49-8533-36F34C3E9F68}" destId="{784D17D9-A81B-0143-AE4B-8833CEB2B08A}" srcOrd="1" destOrd="0" presId="urn:microsoft.com/office/officeart/2008/layout/LinedList"/>
    <dgm:cxn modelId="{1F1289EC-49FE-794B-8D19-1DA2772A12D9}" type="presParOf" srcId="{377CA39A-C85D-094B-9A8C-7C38C4A3C0A7}" destId="{272839F1-477D-5D47-BD8A-7C8DD1760E5F}" srcOrd="18" destOrd="0" presId="urn:microsoft.com/office/officeart/2008/layout/LinedList"/>
    <dgm:cxn modelId="{E0E989DC-E60F-AB4D-86F7-D1F550B833C9}" type="presParOf" srcId="{377CA39A-C85D-094B-9A8C-7C38C4A3C0A7}" destId="{952A8800-AEF4-5A44-9B6E-0C739C193687}" srcOrd="19" destOrd="0" presId="urn:microsoft.com/office/officeart/2008/layout/LinedList"/>
    <dgm:cxn modelId="{1741B353-496B-3942-9399-F703FE99313B}" type="presParOf" srcId="{952A8800-AEF4-5A44-9B6E-0C739C193687}" destId="{C2861CC1-A225-8242-AEC1-4FCB88CEB33E}" srcOrd="0" destOrd="0" presId="urn:microsoft.com/office/officeart/2008/layout/LinedList"/>
    <dgm:cxn modelId="{14A17F79-5E58-5842-8AFA-712F1810044D}" type="presParOf" srcId="{952A8800-AEF4-5A44-9B6E-0C739C193687}" destId="{3B8CB498-98E7-2545-BCF7-B53B99E68A44}" srcOrd="1" destOrd="0" presId="urn:microsoft.com/office/officeart/2008/layout/LinedList"/>
    <dgm:cxn modelId="{98FEC8DC-8851-DD42-8FC9-788375D779A5}" type="presParOf" srcId="{377CA39A-C85D-094B-9A8C-7C38C4A3C0A7}" destId="{1B6E3B29-5BE0-5942-9315-CFF81CFCB8B5}" srcOrd="20" destOrd="0" presId="urn:microsoft.com/office/officeart/2008/layout/LinedList"/>
    <dgm:cxn modelId="{FC4BF96D-582C-554B-8DAB-D15D8EA4898A}" type="presParOf" srcId="{377CA39A-C85D-094B-9A8C-7C38C4A3C0A7}" destId="{289B0059-D28A-1343-AA4E-151B342FABDF}" srcOrd="21" destOrd="0" presId="urn:microsoft.com/office/officeart/2008/layout/LinedList"/>
    <dgm:cxn modelId="{A151A002-DAE9-4142-A9EB-3C8BEEC81D69}" type="presParOf" srcId="{289B0059-D28A-1343-AA4E-151B342FABDF}" destId="{30DF84C2-7F5E-D84C-B3B4-46B37C5A00A3}" srcOrd="0" destOrd="0" presId="urn:microsoft.com/office/officeart/2008/layout/LinedList"/>
    <dgm:cxn modelId="{AEEC4226-1DA6-C541-9FE8-730E1CB84F4F}" type="presParOf" srcId="{289B0059-D28A-1343-AA4E-151B342FABDF}" destId="{E438A4BE-2B21-BD41-9632-DA2270E12692}" srcOrd="1" destOrd="0" presId="urn:microsoft.com/office/officeart/2008/layout/LinedList"/>
    <dgm:cxn modelId="{4F7DEA57-5CCA-B548-A7E4-D3F6DB441DDF}" type="presParOf" srcId="{377CA39A-C85D-094B-9A8C-7C38C4A3C0A7}" destId="{4A3D3E31-0F39-E941-942C-B82C16343AD8}" srcOrd="22" destOrd="0" presId="urn:microsoft.com/office/officeart/2008/layout/LinedList"/>
    <dgm:cxn modelId="{D28D2AEC-94D1-F04E-95E4-76A0D79BC9A4}" type="presParOf" srcId="{377CA39A-C85D-094B-9A8C-7C38C4A3C0A7}" destId="{85BE04C6-8D3E-704D-952D-3FC2A00060CC}" srcOrd="23" destOrd="0" presId="urn:microsoft.com/office/officeart/2008/layout/LinedList"/>
    <dgm:cxn modelId="{F69EB38A-DAD5-534F-A99F-47ED05A6448D}" type="presParOf" srcId="{85BE04C6-8D3E-704D-952D-3FC2A00060CC}" destId="{F3FB6D90-AB49-FC40-A973-C3E4B2B63627}" srcOrd="0" destOrd="0" presId="urn:microsoft.com/office/officeart/2008/layout/LinedList"/>
    <dgm:cxn modelId="{89BC8138-A4CB-FE48-A326-9447946F824F}" type="presParOf" srcId="{85BE04C6-8D3E-704D-952D-3FC2A00060CC}" destId="{B6EEC7CA-09AD-5B46-A967-C727309FEE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05917F-BC6E-A34D-A32B-4CE02A8B4180}"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zh-CN" altLang="en-US"/>
        </a:p>
      </dgm:t>
    </dgm:pt>
    <dgm:pt modelId="{57EB9A64-5B9D-534E-A5E5-B4BBF96D7C0E}">
      <dgm:prSet phldrT="[文本]"/>
      <dgm:spPr/>
      <dgm:t>
        <a:bodyPr/>
        <a:lstStyle/>
        <a:p>
          <a:r>
            <a:rPr lang="zh-CN" altLang="en-US" dirty="0"/>
            <a:t>房地产估价的概念</a:t>
          </a:r>
        </a:p>
      </dgm:t>
    </dgm:pt>
    <dgm:pt modelId="{996EDA21-0D00-764D-BE79-0211EDC04A66}" type="parTrans" cxnId="{92EE0C14-A393-8047-9B24-F189361C8E7E}">
      <dgm:prSet/>
      <dgm:spPr/>
      <dgm:t>
        <a:bodyPr/>
        <a:lstStyle/>
        <a:p>
          <a:endParaRPr lang="zh-CN" altLang="en-US"/>
        </a:p>
      </dgm:t>
    </dgm:pt>
    <dgm:pt modelId="{11203A71-A1B6-F742-B569-A9E8CE7FE9B5}" type="sibTrans" cxnId="{92EE0C14-A393-8047-9B24-F189361C8E7E}">
      <dgm:prSet/>
      <dgm:spPr/>
      <dgm:t>
        <a:bodyPr/>
        <a:lstStyle/>
        <a:p>
          <a:endParaRPr lang="zh-CN" altLang="en-US"/>
        </a:p>
      </dgm:t>
    </dgm:pt>
    <dgm:pt modelId="{2CFC48FC-FB1B-5140-A723-5F9C02BA402A}">
      <dgm:prSet phldrT="[文本]"/>
      <dgm:spPr/>
      <dgm:t>
        <a:bodyPr/>
        <a:lstStyle/>
        <a:p>
          <a:r>
            <a:rPr lang="zh-CN" altLang="en-US" dirty="0"/>
            <a:t>非专业估价</a:t>
          </a:r>
        </a:p>
      </dgm:t>
    </dgm:pt>
    <dgm:pt modelId="{4E11EBAA-C019-EA4B-A22A-C0E06E5A5FF5}" type="parTrans" cxnId="{5CA12995-2DDB-0044-A3ED-F9840CC8E0F4}">
      <dgm:prSet/>
      <dgm:spPr/>
      <dgm:t>
        <a:bodyPr/>
        <a:lstStyle/>
        <a:p>
          <a:endParaRPr lang="zh-CN" altLang="en-US"/>
        </a:p>
      </dgm:t>
    </dgm:pt>
    <dgm:pt modelId="{275CCF44-9930-6349-B623-1014E2DB10B8}" type="sibTrans" cxnId="{5CA12995-2DDB-0044-A3ED-F9840CC8E0F4}">
      <dgm:prSet/>
      <dgm:spPr/>
      <dgm:t>
        <a:bodyPr/>
        <a:lstStyle/>
        <a:p>
          <a:endParaRPr lang="zh-CN" altLang="en-US"/>
        </a:p>
      </dgm:t>
    </dgm:pt>
    <dgm:pt modelId="{7F4AC161-B42F-6841-8A66-2992768836B4}">
      <dgm:prSet phldrT="[文本]"/>
      <dgm:spPr/>
      <dgm:t>
        <a:bodyPr/>
        <a:lstStyle/>
        <a:p>
          <a:r>
            <a:rPr lang="zh-CN" altLang="en-US" dirty="0"/>
            <a:t>房地产估价</a:t>
          </a:r>
        </a:p>
      </dgm:t>
    </dgm:pt>
    <dgm:pt modelId="{48F40E5D-B57A-264B-AF6E-8E2C5CBF0A02}" type="parTrans" cxnId="{6189C459-BB1E-7B42-9C08-26965218B151}">
      <dgm:prSet/>
      <dgm:spPr/>
      <dgm:t>
        <a:bodyPr/>
        <a:lstStyle/>
        <a:p>
          <a:endParaRPr lang="zh-CN" altLang="en-US"/>
        </a:p>
      </dgm:t>
    </dgm:pt>
    <dgm:pt modelId="{3E66BBED-0DB5-8947-A595-DFBD73962B66}" type="sibTrans" cxnId="{6189C459-BB1E-7B42-9C08-26965218B151}">
      <dgm:prSet/>
      <dgm:spPr/>
      <dgm:t>
        <a:bodyPr/>
        <a:lstStyle/>
        <a:p>
          <a:endParaRPr lang="zh-CN" altLang="en-US"/>
        </a:p>
      </dgm:t>
    </dgm:pt>
    <dgm:pt modelId="{4A22984B-B24A-8244-8313-6DEC854C27C2}">
      <dgm:prSet phldrT="[文本]"/>
      <dgm:spPr/>
      <dgm:t>
        <a:bodyPr/>
        <a:lstStyle/>
        <a:p>
          <a:r>
            <a:rPr lang="zh-CN" altLang="en-US" dirty="0"/>
            <a:t>房地产估价的不同称谓</a:t>
          </a:r>
        </a:p>
      </dgm:t>
    </dgm:pt>
    <dgm:pt modelId="{AE9C3DCD-144B-6D41-8FB7-13EAC672C349}" type="parTrans" cxnId="{9E0B35AA-9FDD-794A-97D7-764ADAA79131}">
      <dgm:prSet/>
      <dgm:spPr/>
      <dgm:t>
        <a:bodyPr/>
        <a:lstStyle/>
        <a:p>
          <a:endParaRPr lang="zh-CN" altLang="en-US"/>
        </a:p>
      </dgm:t>
    </dgm:pt>
    <dgm:pt modelId="{BAC8B81B-713F-C147-8E28-5F5F15ABA9F6}" type="sibTrans" cxnId="{9E0B35AA-9FDD-794A-97D7-764ADAA79131}">
      <dgm:prSet/>
      <dgm:spPr/>
      <dgm:t>
        <a:bodyPr/>
        <a:lstStyle/>
        <a:p>
          <a:endParaRPr lang="zh-CN" altLang="en-US"/>
        </a:p>
      </dgm:t>
    </dgm:pt>
    <dgm:pt modelId="{743EB7C1-5C88-7447-B8E1-C5CD1FD041E3}">
      <dgm:prSet phldrT="[文本]"/>
      <dgm:spPr/>
      <dgm:t>
        <a:bodyPr/>
        <a:lstStyle/>
        <a:p>
          <a:r>
            <a:rPr lang="zh-CN" altLang="en-US" dirty="0"/>
            <a:t>房地产价值评估、房地产价格评估</a:t>
          </a:r>
        </a:p>
      </dgm:t>
    </dgm:pt>
    <dgm:pt modelId="{042CB759-4AB6-6A48-BD6A-DA30F15C50E6}" type="parTrans" cxnId="{A39C954F-F635-1141-ABCB-0ECAEC40F862}">
      <dgm:prSet/>
      <dgm:spPr/>
      <dgm:t>
        <a:bodyPr/>
        <a:lstStyle/>
        <a:p>
          <a:endParaRPr lang="zh-CN" altLang="en-US"/>
        </a:p>
      </dgm:t>
    </dgm:pt>
    <dgm:pt modelId="{DEF5F42F-F1E0-BE48-8355-CBD4DEB18DCD}" type="sibTrans" cxnId="{A39C954F-F635-1141-ABCB-0ECAEC40F862}">
      <dgm:prSet/>
      <dgm:spPr/>
      <dgm:t>
        <a:bodyPr/>
        <a:lstStyle/>
        <a:p>
          <a:endParaRPr lang="zh-CN" altLang="en-US"/>
        </a:p>
      </dgm:t>
    </dgm:pt>
    <dgm:pt modelId="{B91C2839-C6A3-7546-BA98-5BE5FB59F4E1}">
      <dgm:prSet phldrT="[文本]"/>
      <dgm:spPr/>
      <dgm:t>
        <a:bodyPr/>
        <a:lstStyle/>
        <a:p>
          <a:r>
            <a:rPr lang="zh-CN" altLang="en-US" dirty="0"/>
            <a:t>房地产估价基本要素</a:t>
          </a:r>
        </a:p>
      </dgm:t>
    </dgm:pt>
    <dgm:pt modelId="{2776CD75-8386-4242-A080-6CFD1C24E0FB}" type="parTrans" cxnId="{2956584E-6839-0244-B8F3-75CE54F9AF81}">
      <dgm:prSet/>
      <dgm:spPr/>
      <dgm:t>
        <a:bodyPr/>
        <a:lstStyle/>
        <a:p>
          <a:endParaRPr lang="zh-CN" altLang="en-US"/>
        </a:p>
      </dgm:t>
    </dgm:pt>
    <dgm:pt modelId="{21AAF184-B137-5649-B76C-ACFE977E62F6}" type="sibTrans" cxnId="{2956584E-6839-0244-B8F3-75CE54F9AF81}">
      <dgm:prSet/>
      <dgm:spPr/>
      <dgm:t>
        <a:bodyPr/>
        <a:lstStyle/>
        <a:p>
          <a:endParaRPr lang="zh-CN" altLang="en-US"/>
        </a:p>
      </dgm:t>
    </dgm:pt>
    <dgm:pt modelId="{93B6CDA9-BFD0-6F42-8D9C-CCBB96979E73}">
      <dgm:prSet phldrT="[文本]"/>
      <dgm:spPr/>
      <dgm:t>
        <a:bodyPr/>
        <a:lstStyle/>
        <a:p>
          <a:r>
            <a:rPr lang="zh-CN" altLang="en-US" dirty="0"/>
            <a:t>估价基本要素</a:t>
          </a:r>
        </a:p>
      </dgm:t>
    </dgm:pt>
    <dgm:pt modelId="{7538CAB9-236C-3940-931C-C6B0627E0C68}" type="parTrans" cxnId="{57F10396-5A0E-8D4A-B14D-F59C7DCE985C}">
      <dgm:prSet/>
      <dgm:spPr/>
      <dgm:t>
        <a:bodyPr/>
        <a:lstStyle/>
        <a:p>
          <a:endParaRPr lang="zh-CN" altLang="en-US"/>
        </a:p>
      </dgm:t>
    </dgm:pt>
    <dgm:pt modelId="{CCC9B423-72EA-2147-8182-DED0FE18B1C0}" type="sibTrans" cxnId="{57F10396-5A0E-8D4A-B14D-F59C7DCE985C}">
      <dgm:prSet/>
      <dgm:spPr/>
      <dgm:t>
        <a:bodyPr/>
        <a:lstStyle/>
        <a:p>
          <a:endParaRPr lang="zh-CN" altLang="en-US"/>
        </a:p>
      </dgm:t>
    </dgm:pt>
    <dgm:pt modelId="{A1FF30BB-7AC6-7A4C-9AD0-6DC7A42B25CF}">
      <dgm:prSet phldrT="[文本]"/>
      <dgm:spPr/>
      <dgm:t>
        <a:bodyPr/>
        <a:lstStyle/>
        <a:p>
          <a:r>
            <a:rPr lang="zh-CN" altLang="en-US" dirty="0"/>
            <a:t>分析、测算、判断</a:t>
          </a:r>
        </a:p>
      </dgm:t>
    </dgm:pt>
    <dgm:pt modelId="{773F46EF-5B52-5942-ABC8-C7AFD2EA2414}" type="parTrans" cxnId="{78736CF3-27DF-0F47-B5CC-3BF57C06BB99}">
      <dgm:prSet/>
      <dgm:spPr/>
      <dgm:t>
        <a:bodyPr/>
        <a:lstStyle/>
        <a:p>
          <a:endParaRPr lang="zh-CN" altLang="en-US"/>
        </a:p>
      </dgm:t>
    </dgm:pt>
    <dgm:pt modelId="{C2C2E6D2-ABE8-5444-ACAE-F9DBD986A742}" type="sibTrans" cxnId="{78736CF3-27DF-0F47-B5CC-3BF57C06BB99}">
      <dgm:prSet/>
      <dgm:spPr/>
      <dgm:t>
        <a:bodyPr/>
        <a:lstStyle/>
        <a:p>
          <a:endParaRPr lang="zh-CN" altLang="en-US"/>
        </a:p>
      </dgm:t>
    </dgm:pt>
    <dgm:pt modelId="{196283FB-176C-F746-895C-771B500CD2FE}">
      <dgm:prSet phldrT="[文本]"/>
      <dgm:spPr/>
      <dgm:t>
        <a:bodyPr/>
        <a:lstStyle/>
        <a:p>
          <a:r>
            <a:rPr lang="zh-CN" altLang="en-US" dirty="0"/>
            <a:t>房地产评估、房地产估值</a:t>
          </a:r>
        </a:p>
      </dgm:t>
    </dgm:pt>
    <dgm:pt modelId="{B1772C2D-51A1-424F-9DB5-32059C3CD3E6}" type="parTrans" cxnId="{5DC66CCE-970F-9447-AD85-148A83CD5972}">
      <dgm:prSet/>
      <dgm:spPr/>
      <dgm:t>
        <a:bodyPr/>
        <a:lstStyle/>
        <a:p>
          <a:endParaRPr lang="zh-CN" altLang="en-US"/>
        </a:p>
      </dgm:t>
    </dgm:pt>
    <dgm:pt modelId="{53536A2D-0A55-D442-BDE5-B6764DE6DE74}" type="sibTrans" cxnId="{5DC66CCE-970F-9447-AD85-148A83CD5972}">
      <dgm:prSet/>
      <dgm:spPr/>
      <dgm:t>
        <a:bodyPr/>
        <a:lstStyle/>
        <a:p>
          <a:endParaRPr lang="zh-CN" altLang="en-US"/>
        </a:p>
      </dgm:t>
    </dgm:pt>
    <dgm:pt modelId="{2F2A8D42-B721-454E-8D9E-70657EFACC47}">
      <dgm:prSet phldrT="[文本]"/>
      <dgm:spPr/>
      <dgm:t>
        <a:bodyPr/>
        <a:lstStyle/>
        <a:p>
          <a:r>
            <a:rPr lang="zh-CN" altLang="en-US" dirty="0"/>
            <a:t>物业估值或物业估价（香港）</a:t>
          </a:r>
        </a:p>
      </dgm:t>
    </dgm:pt>
    <dgm:pt modelId="{3252AC4B-BCDD-CE4D-B871-8604A034C5EC}" type="parTrans" cxnId="{322D0989-6CEF-EE43-B1BF-39FAE01D8830}">
      <dgm:prSet/>
      <dgm:spPr/>
      <dgm:t>
        <a:bodyPr/>
        <a:lstStyle/>
        <a:p>
          <a:endParaRPr lang="zh-CN" altLang="en-US"/>
        </a:p>
      </dgm:t>
    </dgm:pt>
    <dgm:pt modelId="{7B8D5B8B-5328-F241-8B19-DDB72AB4FD67}" type="sibTrans" cxnId="{322D0989-6CEF-EE43-B1BF-39FAE01D8830}">
      <dgm:prSet/>
      <dgm:spPr/>
      <dgm:t>
        <a:bodyPr/>
        <a:lstStyle/>
        <a:p>
          <a:endParaRPr lang="zh-CN" altLang="en-US"/>
        </a:p>
      </dgm:t>
    </dgm:pt>
    <dgm:pt modelId="{859986E0-F317-6445-A6D2-CB96F094DF00}">
      <dgm:prSet phldrT="[文本]"/>
      <dgm:spPr/>
      <dgm:t>
        <a:bodyPr/>
        <a:lstStyle/>
        <a:p>
          <a:r>
            <a:rPr lang="zh-CN" altLang="en-US" dirty="0"/>
            <a:t>不动产估价（台湾）</a:t>
          </a:r>
        </a:p>
      </dgm:t>
    </dgm:pt>
    <dgm:pt modelId="{222EE677-0B69-D448-B2F1-DEA2FE41D72C}" type="parTrans" cxnId="{E291C599-FD56-EF46-B2FB-3F416F39B3BA}">
      <dgm:prSet/>
      <dgm:spPr/>
      <dgm:t>
        <a:bodyPr/>
        <a:lstStyle/>
        <a:p>
          <a:endParaRPr lang="zh-CN" altLang="en-US"/>
        </a:p>
      </dgm:t>
    </dgm:pt>
    <dgm:pt modelId="{5849BFB5-3DD0-9D46-9C78-9F78B0774815}" type="sibTrans" cxnId="{E291C599-FD56-EF46-B2FB-3F416F39B3BA}">
      <dgm:prSet/>
      <dgm:spPr/>
      <dgm:t>
        <a:bodyPr/>
        <a:lstStyle/>
        <a:p>
          <a:endParaRPr lang="zh-CN" altLang="en-US"/>
        </a:p>
      </dgm:t>
    </dgm:pt>
    <dgm:pt modelId="{5CA32CDF-8F2E-584A-94D9-51C0BA3AA0DF}">
      <dgm:prSet phldrT="[文本]"/>
      <dgm:spPr/>
      <dgm:t>
        <a:bodyPr/>
        <a:lstStyle/>
        <a:p>
          <a:r>
            <a:rPr lang="zh-CN" altLang="en-US" dirty="0"/>
            <a:t>不动产鉴定评价（日本、韩国）</a:t>
          </a:r>
        </a:p>
      </dgm:t>
    </dgm:pt>
    <dgm:pt modelId="{8E51E172-541F-384E-98B2-92769D011A8E}" type="parTrans" cxnId="{8A0DC183-9B5B-BB42-BC4B-E8AAE40AA2BB}">
      <dgm:prSet/>
      <dgm:spPr/>
      <dgm:t>
        <a:bodyPr/>
        <a:lstStyle/>
        <a:p>
          <a:endParaRPr lang="zh-CN" altLang="en-US"/>
        </a:p>
      </dgm:t>
    </dgm:pt>
    <dgm:pt modelId="{193BFAF8-4FEB-8E45-9979-2D291CDDB816}" type="sibTrans" cxnId="{8A0DC183-9B5B-BB42-BC4B-E8AAE40AA2BB}">
      <dgm:prSet/>
      <dgm:spPr/>
      <dgm:t>
        <a:bodyPr/>
        <a:lstStyle/>
        <a:p>
          <a:endParaRPr lang="zh-CN" altLang="en-US"/>
        </a:p>
      </dgm:t>
    </dgm:pt>
    <dgm:pt modelId="{55361E99-BB08-4F45-BA2F-A2F00537733A}">
      <dgm:prSet phldrT="[文本]"/>
      <dgm:spPr/>
      <dgm:t>
        <a:bodyPr/>
        <a:lstStyle/>
        <a:p>
          <a:r>
            <a:rPr lang="zh-CN" altLang="en-US" dirty="0"/>
            <a:t>房地产评估或估价（</a:t>
          </a:r>
          <a:r>
            <a:rPr lang="en-US" altLang="zh-CN" dirty="0"/>
            <a:t>Real</a:t>
          </a:r>
          <a:r>
            <a:rPr lang="zh-CN" altLang="en-US" dirty="0"/>
            <a:t> </a:t>
          </a:r>
          <a:r>
            <a:rPr lang="en-US" altLang="zh-CN" dirty="0"/>
            <a:t>Estate</a:t>
          </a:r>
          <a:r>
            <a:rPr lang="zh-CN" altLang="en-US" dirty="0"/>
            <a:t> </a:t>
          </a:r>
          <a:r>
            <a:rPr lang="en-US" altLang="zh-CN" dirty="0"/>
            <a:t>Appraisal</a:t>
          </a:r>
          <a:r>
            <a:rPr lang="zh-CN" altLang="en-US" dirty="0"/>
            <a:t>）（美国）</a:t>
          </a:r>
        </a:p>
      </dgm:t>
    </dgm:pt>
    <dgm:pt modelId="{1195EBBF-FB76-BF4D-816F-F01E508179E4}" type="parTrans" cxnId="{822C30AA-8F24-EF49-B70A-21E41DF95147}">
      <dgm:prSet/>
      <dgm:spPr/>
      <dgm:t>
        <a:bodyPr/>
        <a:lstStyle/>
        <a:p>
          <a:endParaRPr lang="zh-CN" altLang="en-US"/>
        </a:p>
      </dgm:t>
    </dgm:pt>
    <dgm:pt modelId="{0961CB00-E618-1441-9606-BC3090B1A16C}" type="sibTrans" cxnId="{822C30AA-8F24-EF49-B70A-21E41DF95147}">
      <dgm:prSet/>
      <dgm:spPr/>
      <dgm:t>
        <a:bodyPr/>
        <a:lstStyle/>
        <a:p>
          <a:endParaRPr lang="zh-CN" altLang="en-US"/>
        </a:p>
      </dgm:t>
    </dgm:pt>
    <dgm:pt modelId="{AE9CCE1E-6201-4746-BBF7-0EAACAA31C5F}">
      <dgm:prSet phldrT="[文本]"/>
      <dgm:spPr/>
      <dgm:t>
        <a:bodyPr/>
        <a:lstStyle/>
        <a:p>
          <a:r>
            <a:rPr lang="en-US" altLang="zh-CN" dirty="0"/>
            <a:t>Property</a:t>
          </a:r>
          <a:r>
            <a:rPr lang="zh-CN" altLang="en-US" dirty="0"/>
            <a:t> </a:t>
          </a:r>
          <a:r>
            <a:rPr lang="en-US" altLang="zh-CN" dirty="0"/>
            <a:t>Valuation</a:t>
          </a:r>
          <a:r>
            <a:rPr lang="zh-CN" altLang="en-US" dirty="0"/>
            <a:t>（英国、欧洲）</a:t>
          </a:r>
        </a:p>
      </dgm:t>
    </dgm:pt>
    <dgm:pt modelId="{76F41FD7-FCE3-F64E-A8A4-C8A30CEC7715}" type="parTrans" cxnId="{2549E281-C8B6-FF43-9310-3097F1994528}">
      <dgm:prSet/>
      <dgm:spPr/>
      <dgm:t>
        <a:bodyPr/>
        <a:lstStyle/>
        <a:p>
          <a:endParaRPr lang="zh-CN" altLang="en-US"/>
        </a:p>
      </dgm:t>
    </dgm:pt>
    <dgm:pt modelId="{4E00FD0E-9554-BA4A-A510-54A36DE859F3}" type="sibTrans" cxnId="{2549E281-C8B6-FF43-9310-3097F1994528}">
      <dgm:prSet/>
      <dgm:spPr/>
      <dgm:t>
        <a:bodyPr/>
        <a:lstStyle/>
        <a:p>
          <a:endParaRPr lang="zh-CN" altLang="en-US"/>
        </a:p>
      </dgm:t>
    </dgm:pt>
    <dgm:pt modelId="{37965C3B-127C-A242-8A1E-7629E0DAC351}" type="pres">
      <dgm:prSet presAssocID="{1805917F-BC6E-A34D-A32B-4CE02A8B4180}" presName="Name0" presStyleCnt="0">
        <dgm:presLayoutVars>
          <dgm:dir/>
          <dgm:animLvl val="lvl"/>
          <dgm:resizeHandles val="exact"/>
        </dgm:presLayoutVars>
      </dgm:prSet>
      <dgm:spPr/>
    </dgm:pt>
    <dgm:pt modelId="{6A794BB1-DBDC-4643-9993-056B332B9791}" type="pres">
      <dgm:prSet presAssocID="{57EB9A64-5B9D-534E-A5E5-B4BBF96D7C0E}" presName="composite" presStyleCnt="0"/>
      <dgm:spPr/>
    </dgm:pt>
    <dgm:pt modelId="{0D293432-5B6A-D340-B885-ED6537315191}" type="pres">
      <dgm:prSet presAssocID="{57EB9A64-5B9D-534E-A5E5-B4BBF96D7C0E}" presName="parTx" presStyleLbl="alignNode1" presStyleIdx="0" presStyleCnt="2">
        <dgm:presLayoutVars>
          <dgm:chMax val="0"/>
          <dgm:chPref val="0"/>
          <dgm:bulletEnabled val="1"/>
        </dgm:presLayoutVars>
      </dgm:prSet>
      <dgm:spPr/>
    </dgm:pt>
    <dgm:pt modelId="{7A7BFAFC-BC06-C945-9C90-7E19F128866D}" type="pres">
      <dgm:prSet presAssocID="{57EB9A64-5B9D-534E-A5E5-B4BBF96D7C0E}" presName="desTx" presStyleLbl="alignAccFollowNode1" presStyleIdx="0" presStyleCnt="2">
        <dgm:presLayoutVars>
          <dgm:bulletEnabled val="1"/>
        </dgm:presLayoutVars>
      </dgm:prSet>
      <dgm:spPr/>
    </dgm:pt>
    <dgm:pt modelId="{BB31EC60-ADDA-7045-8D84-260078EC9D87}" type="pres">
      <dgm:prSet presAssocID="{11203A71-A1B6-F742-B569-A9E8CE7FE9B5}" presName="space" presStyleCnt="0"/>
      <dgm:spPr/>
    </dgm:pt>
    <dgm:pt modelId="{A9C537E6-F9A7-8D41-A4A2-A14D344E6A64}" type="pres">
      <dgm:prSet presAssocID="{4A22984B-B24A-8244-8313-6DEC854C27C2}" presName="composite" presStyleCnt="0"/>
      <dgm:spPr/>
    </dgm:pt>
    <dgm:pt modelId="{12FD8F94-FB10-9640-ACA8-68EFC1FB0899}" type="pres">
      <dgm:prSet presAssocID="{4A22984B-B24A-8244-8313-6DEC854C27C2}" presName="parTx" presStyleLbl="alignNode1" presStyleIdx="1" presStyleCnt="2">
        <dgm:presLayoutVars>
          <dgm:chMax val="0"/>
          <dgm:chPref val="0"/>
          <dgm:bulletEnabled val="1"/>
        </dgm:presLayoutVars>
      </dgm:prSet>
      <dgm:spPr/>
    </dgm:pt>
    <dgm:pt modelId="{405AE7D2-B137-C94E-8CB9-BC832656B8FD}" type="pres">
      <dgm:prSet presAssocID="{4A22984B-B24A-8244-8313-6DEC854C27C2}" presName="desTx" presStyleLbl="alignAccFollowNode1" presStyleIdx="1" presStyleCnt="2">
        <dgm:presLayoutVars>
          <dgm:bulletEnabled val="1"/>
        </dgm:presLayoutVars>
      </dgm:prSet>
      <dgm:spPr/>
    </dgm:pt>
  </dgm:ptLst>
  <dgm:cxnLst>
    <dgm:cxn modelId="{8891E106-F5EB-4E4F-8269-92002371B454}" type="presOf" srcId="{196283FB-176C-F746-895C-771B500CD2FE}" destId="{405AE7D2-B137-C94E-8CB9-BC832656B8FD}" srcOrd="0" destOrd="1" presId="urn:microsoft.com/office/officeart/2005/8/layout/hList1"/>
    <dgm:cxn modelId="{92EE0C14-A393-8047-9B24-F189361C8E7E}" srcId="{1805917F-BC6E-A34D-A32B-4CE02A8B4180}" destId="{57EB9A64-5B9D-534E-A5E5-B4BBF96D7C0E}" srcOrd="0" destOrd="0" parTransId="{996EDA21-0D00-764D-BE79-0211EDC04A66}" sibTransId="{11203A71-A1B6-F742-B569-A9E8CE7FE9B5}"/>
    <dgm:cxn modelId="{6220F41F-B003-6646-B400-493CDF8AD678}" type="presOf" srcId="{AE9CCE1E-6201-4746-BBF7-0EAACAA31C5F}" destId="{405AE7D2-B137-C94E-8CB9-BC832656B8FD}" srcOrd="0" destOrd="6" presId="urn:microsoft.com/office/officeart/2005/8/layout/hList1"/>
    <dgm:cxn modelId="{F28A2940-8DBC-E647-8819-17A7119936AB}" type="presOf" srcId="{2F2A8D42-B721-454E-8D9E-70657EFACC47}" destId="{405AE7D2-B137-C94E-8CB9-BC832656B8FD}" srcOrd="0" destOrd="2" presId="urn:microsoft.com/office/officeart/2005/8/layout/hList1"/>
    <dgm:cxn modelId="{2956584E-6839-0244-B8F3-75CE54F9AF81}" srcId="{57EB9A64-5B9D-534E-A5E5-B4BBF96D7C0E}" destId="{B91C2839-C6A3-7546-BA98-5BE5FB59F4E1}" srcOrd="2" destOrd="0" parTransId="{2776CD75-8386-4242-A080-6CFD1C24E0FB}" sibTransId="{21AAF184-B137-5649-B76C-ACFE977E62F6}"/>
    <dgm:cxn modelId="{0FDD2E4F-29E5-2347-AA1E-26F4C24D5144}" type="presOf" srcId="{B91C2839-C6A3-7546-BA98-5BE5FB59F4E1}" destId="{7A7BFAFC-BC06-C945-9C90-7E19F128866D}" srcOrd="0" destOrd="2" presId="urn:microsoft.com/office/officeart/2005/8/layout/hList1"/>
    <dgm:cxn modelId="{A39C954F-F635-1141-ABCB-0ECAEC40F862}" srcId="{4A22984B-B24A-8244-8313-6DEC854C27C2}" destId="{743EB7C1-5C88-7447-B8E1-C5CD1FD041E3}" srcOrd="0" destOrd="0" parTransId="{042CB759-4AB6-6A48-BD6A-DA30F15C50E6}" sibTransId="{DEF5F42F-F1E0-BE48-8355-CBD4DEB18DCD}"/>
    <dgm:cxn modelId="{80542456-B48E-3E4F-926A-6F552C247B7F}" type="presOf" srcId="{A1FF30BB-7AC6-7A4C-9AD0-6DC7A42B25CF}" destId="{7A7BFAFC-BC06-C945-9C90-7E19F128866D}" srcOrd="0" destOrd="4" presId="urn:microsoft.com/office/officeart/2005/8/layout/hList1"/>
    <dgm:cxn modelId="{6189C459-BB1E-7B42-9C08-26965218B151}" srcId="{57EB9A64-5B9D-534E-A5E5-B4BBF96D7C0E}" destId="{7F4AC161-B42F-6841-8A66-2992768836B4}" srcOrd="1" destOrd="0" parTransId="{48F40E5D-B57A-264B-AF6E-8E2C5CBF0A02}" sibTransId="{3E66BBED-0DB5-8947-A595-DFBD73962B66}"/>
    <dgm:cxn modelId="{C9BD0A5E-6C96-FF4D-9017-5EA0CFB5E6A7}" type="presOf" srcId="{5CA32CDF-8F2E-584A-94D9-51C0BA3AA0DF}" destId="{405AE7D2-B137-C94E-8CB9-BC832656B8FD}" srcOrd="0" destOrd="4" presId="urn:microsoft.com/office/officeart/2005/8/layout/hList1"/>
    <dgm:cxn modelId="{FC3A797D-E5D2-724F-911C-1DC5EA0528A6}" type="presOf" srcId="{743EB7C1-5C88-7447-B8E1-C5CD1FD041E3}" destId="{405AE7D2-B137-C94E-8CB9-BC832656B8FD}" srcOrd="0" destOrd="0" presId="urn:microsoft.com/office/officeart/2005/8/layout/hList1"/>
    <dgm:cxn modelId="{2549E281-C8B6-FF43-9310-3097F1994528}" srcId="{4A22984B-B24A-8244-8313-6DEC854C27C2}" destId="{AE9CCE1E-6201-4746-BBF7-0EAACAA31C5F}" srcOrd="6" destOrd="0" parTransId="{76F41FD7-FCE3-F64E-A8A4-C8A30CEC7715}" sibTransId="{4E00FD0E-9554-BA4A-A510-54A36DE859F3}"/>
    <dgm:cxn modelId="{8A0DC183-9B5B-BB42-BC4B-E8AAE40AA2BB}" srcId="{4A22984B-B24A-8244-8313-6DEC854C27C2}" destId="{5CA32CDF-8F2E-584A-94D9-51C0BA3AA0DF}" srcOrd="4" destOrd="0" parTransId="{8E51E172-541F-384E-98B2-92769D011A8E}" sibTransId="{193BFAF8-4FEB-8E45-9979-2D291CDDB816}"/>
    <dgm:cxn modelId="{322D0989-6CEF-EE43-B1BF-39FAE01D8830}" srcId="{4A22984B-B24A-8244-8313-6DEC854C27C2}" destId="{2F2A8D42-B721-454E-8D9E-70657EFACC47}" srcOrd="2" destOrd="0" parTransId="{3252AC4B-BCDD-CE4D-B871-8604A034C5EC}" sibTransId="{7B8D5B8B-5328-F241-8B19-DDB72AB4FD67}"/>
    <dgm:cxn modelId="{C48B9F8E-2734-1A47-8A47-20174470E7BB}" type="presOf" srcId="{859986E0-F317-6445-A6D2-CB96F094DF00}" destId="{405AE7D2-B137-C94E-8CB9-BC832656B8FD}" srcOrd="0" destOrd="3" presId="urn:microsoft.com/office/officeart/2005/8/layout/hList1"/>
    <dgm:cxn modelId="{5CA12995-2DDB-0044-A3ED-F9840CC8E0F4}" srcId="{57EB9A64-5B9D-534E-A5E5-B4BBF96D7C0E}" destId="{2CFC48FC-FB1B-5140-A723-5F9C02BA402A}" srcOrd="0" destOrd="0" parTransId="{4E11EBAA-C019-EA4B-A22A-C0E06E5A5FF5}" sibTransId="{275CCF44-9930-6349-B623-1014E2DB10B8}"/>
    <dgm:cxn modelId="{57F10396-5A0E-8D4A-B14D-F59C7DCE985C}" srcId="{57EB9A64-5B9D-534E-A5E5-B4BBF96D7C0E}" destId="{93B6CDA9-BFD0-6F42-8D9C-CCBB96979E73}" srcOrd="3" destOrd="0" parTransId="{7538CAB9-236C-3940-931C-C6B0627E0C68}" sibTransId="{CCC9B423-72EA-2147-8182-DED0FE18B1C0}"/>
    <dgm:cxn modelId="{E291C599-FD56-EF46-B2FB-3F416F39B3BA}" srcId="{4A22984B-B24A-8244-8313-6DEC854C27C2}" destId="{859986E0-F317-6445-A6D2-CB96F094DF00}" srcOrd="3" destOrd="0" parTransId="{222EE677-0B69-D448-B2F1-DEA2FE41D72C}" sibTransId="{5849BFB5-3DD0-9D46-9C78-9F78B0774815}"/>
    <dgm:cxn modelId="{822C30AA-8F24-EF49-B70A-21E41DF95147}" srcId="{4A22984B-B24A-8244-8313-6DEC854C27C2}" destId="{55361E99-BB08-4F45-BA2F-A2F00537733A}" srcOrd="5" destOrd="0" parTransId="{1195EBBF-FB76-BF4D-816F-F01E508179E4}" sibTransId="{0961CB00-E618-1441-9606-BC3090B1A16C}"/>
    <dgm:cxn modelId="{9E0B35AA-9FDD-794A-97D7-764ADAA79131}" srcId="{1805917F-BC6E-A34D-A32B-4CE02A8B4180}" destId="{4A22984B-B24A-8244-8313-6DEC854C27C2}" srcOrd="1" destOrd="0" parTransId="{AE9C3DCD-144B-6D41-8FB7-13EAC672C349}" sibTransId="{BAC8B81B-713F-C147-8E28-5F5F15ABA9F6}"/>
    <dgm:cxn modelId="{6ECA67AE-CEF1-4743-A2EC-B4E39A38B445}" type="presOf" srcId="{4A22984B-B24A-8244-8313-6DEC854C27C2}" destId="{12FD8F94-FB10-9640-ACA8-68EFC1FB0899}" srcOrd="0" destOrd="0" presId="urn:microsoft.com/office/officeart/2005/8/layout/hList1"/>
    <dgm:cxn modelId="{E76F18B2-8850-C944-BB69-8A8606F0B941}" type="presOf" srcId="{93B6CDA9-BFD0-6F42-8D9C-CCBB96979E73}" destId="{7A7BFAFC-BC06-C945-9C90-7E19F128866D}" srcOrd="0" destOrd="3" presId="urn:microsoft.com/office/officeart/2005/8/layout/hList1"/>
    <dgm:cxn modelId="{F03213B4-8D15-4443-8419-A36D19A380CB}" type="presOf" srcId="{2CFC48FC-FB1B-5140-A723-5F9C02BA402A}" destId="{7A7BFAFC-BC06-C945-9C90-7E19F128866D}" srcOrd="0" destOrd="0" presId="urn:microsoft.com/office/officeart/2005/8/layout/hList1"/>
    <dgm:cxn modelId="{3185CEC4-5D06-7743-98D9-BD0C7CBF06A6}" type="presOf" srcId="{57EB9A64-5B9D-534E-A5E5-B4BBF96D7C0E}" destId="{0D293432-5B6A-D340-B885-ED6537315191}" srcOrd="0" destOrd="0" presId="urn:microsoft.com/office/officeart/2005/8/layout/hList1"/>
    <dgm:cxn modelId="{825590CA-781E-784F-A083-15085CAB5099}" type="presOf" srcId="{7F4AC161-B42F-6841-8A66-2992768836B4}" destId="{7A7BFAFC-BC06-C945-9C90-7E19F128866D}" srcOrd="0" destOrd="1" presId="urn:microsoft.com/office/officeart/2005/8/layout/hList1"/>
    <dgm:cxn modelId="{5DC66CCE-970F-9447-AD85-148A83CD5972}" srcId="{4A22984B-B24A-8244-8313-6DEC854C27C2}" destId="{196283FB-176C-F746-895C-771B500CD2FE}" srcOrd="1" destOrd="0" parTransId="{B1772C2D-51A1-424F-9DB5-32059C3CD3E6}" sibTransId="{53536A2D-0A55-D442-BDE5-B6764DE6DE74}"/>
    <dgm:cxn modelId="{D27B6CE8-3456-3E44-899A-E83F87783E5A}" type="presOf" srcId="{1805917F-BC6E-A34D-A32B-4CE02A8B4180}" destId="{37965C3B-127C-A242-8A1E-7629E0DAC351}" srcOrd="0" destOrd="0" presId="urn:microsoft.com/office/officeart/2005/8/layout/hList1"/>
    <dgm:cxn modelId="{78736CF3-27DF-0F47-B5CC-3BF57C06BB99}" srcId="{57EB9A64-5B9D-534E-A5E5-B4BBF96D7C0E}" destId="{A1FF30BB-7AC6-7A4C-9AD0-6DC7A42B25CF}" srcOrd="4" destOrd="0" parTransId="{773F46EF-5B52-5942-ABC8-C7AFD2EA2414}" sibTransId="{C2C2E6D2-ABE8-5444-ACAE-F9DBD986A742}"/>
    <dgm:cxn modelId="{A52E7BFA-231A-924C-AF8B-CE5F1C71A572}" type="presOf" srcId="{55361E99-BB08-4F45-BA2F-A2F00537733A}" destId="{405AE7D2-B137-C94E-8CB9-BC832656B8FD}" srcOrd="0" destOrd="5" presId="urn:microsoft.com/office/officeart/2005/8/layout/hList1"/>
    <dgm:cxn modelId="{FC6B4DEF-EEA7-174C-92E9-7C208B34D882}" type="presParOf" srcId="{37965C3B-127C-A242-8A1E-7629E0DAC351}" destId="{6A794BB1-DBDC-4643-9993-056B332B9791}" srcOrd="0" destOrd="0" presId="urn:microsoft.com/office/officeart/2005/8/layout/hList1"/>
    <dgm:cxn modelId="{C80AE68D-9604-B441-9D11-BB1A75B13057}" type="presParOf" srcId="{6A794BB1-DBDC-4643-9993-056B332B9791}" destId="{0D293432-5B6A-D340-B885-ED6537315191}" srcOrd="0" destOrd="0" presId="urn:microsoft.com/office/officeart/2005/8/layout/hList1"/>
    <dgm:cxn modelId="{221A2E05-C90E-4449-B47F-BC312E240A8B}" type="presParOf" srcId="{6A794BB1-DBDC-4643-9993-056B332B9791}" destId="{7A7BFAFC-BC06-C945-9C90-7E19F128866D}" srcOrd="1" destOrd="0" presId="urn:microsoft.com/office/officeart/2005/8/layout/hList1"/>
    <dgm:cxn modelId="{B40AED5B-57BC-C84B-910A-048463032515}" type="presParOf" srcId="{37965C3B-127C-A242-8A1E-7629E0DAC351}" destId="{BB31EC60-ADDA-7045-8D84-260078EC9D87}" srcOrd="1" destOrd="0" presId="urn:microsoft.com/office/officeart/2005/8/layout/hList1"/>
    <dgm:cxn modelId="{2530D697-D1E2-0442-A00B-96F3211FCD7D}" type="presParOf" srcId="{37965C3B-127C-A242-8A1E-7629E0DAC351}" destId="{A9C537E6-F9A7-8D41-A4A2-A14D344E6A64}" srcOrd="2" destOrd="0" presId="urn:microsoft.com/office/officeart/2005/8/layout/hList1"/>
    <dgm:cxn modelId="{D9DF56C5-3540-AC44-9620-0F1613173293}" type="presParOf" srcId="{A9C537E6-F9A7-8D41-A4A2-A14D344E6A64}" destId="{12FD8F94-FB10-9640-ACA8-68EFC1FB0899}" srcOrd="0" destOrd="0" presId="urn:microsoft.com/office/officeart/2005/8/layout/hList1"/>
    <dgm:cxn modelId="{09E08634-99B7-6248-8617-9C9445CD3AEA}" type="presParOf" srcId="{A9C537E6-F9A7-8D41-A4A2-A14D344E6A64}" destId="{405AE7D2-B137-C94E-8CB9-BC832656B8F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C8C92BE-F5E1-9C48-B48F-95256A06FF0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zh-CN" altLang="en-US"/>
        </a:p>
      </dgm:t>
    </dgm:pt>
    <dgm:pt modelId="{F874CBC4-A01A-F14F-A5F5-8F6CDB5A9E10}">
      <dgm:prSet phldrT="[文本]"/>
      <dgm:spPr/>
      <dgm:t>
        <a:bodyPr/>
        <a:lstStyle/>
        <a:p>
          <a:r>
            <a:rPr lang="zh-CN" altLang="en-US" dirty="0"/>
            <a:t>第一节 房地产的含义</a:t>
          </a:r>
        </a:p>
      </dgm:t>
    </dgm:pt>
    <dgm:pt modelId="{994CBAA4-ACC4-6F46-9F92-63E5508738B4}" type="parTrans" cxnId="{5192C6DE-725B-9B44-8B98-32922ABD63CC}">
      <dgm:prSet/>
      <dgm:spPr/>
      <dgm:t>
        <a:bodyPr/>
        <a:lstStyle/>
        <a:p>
          <a:endParaRPr lang="zh-CN" altLang="en-US"/>
        </a:p>
      </dgm:t>
    </dgm:pt>
    <dgm:pt modelId="{075C7FE7-BC37-584A-9525-4BC6BACCB338}" type="sibTrans" cxnId="{5192C6DE-725B-9B44-8B98-32922ABD63CC}">
      <dgm:prSet/>
      <dgm:spPr/>
      <dgm:t>
        <a:bodyPr/>
        <a:lstStyle/>
        <a:p>
          <a:endParaRPr lang="zh-CN" altLang="en-US"/>
        </a:p>
      </dgm:t>
    </dgm:pt>
    <dgm:pt modelId="{1417BFA3-4E9F-0D4E-8B69-4B7C11A665AC}">
      <dgm:prSet phldrT="[文本]"/>
      <dgm:spPr/>
      <dgm:t>
        <a:bodyPr/>
        <a:lstStyle/>
        <a:p>
          <a:r>
            <a:rPr lang="zh-CN" altLang="en-US" dirty="0"/>
            <a:t>第二节 房地产的特征</a:t>
          </a:r>
        </a:p>
      </dgm:t>
    </dgm:pt>
    <dgm:pt modelId="{B9420B9E-DEAC-504D-BF4B-0D7FC06DF39D}" type="parTrans" cxnId="{1013805D-D881-E54B-9456-A14E16CF33DA}">
      <dgm:prSet/>
      <dgm:spPr/>
      <dgm:t>
        <a:bodyPr/>
        <a:lstStyle/>
        <a:p>
          <a:endParaRPr lang="zh-CN" altLang="en-US"/>
        </a:p>
      </dgm:t>
    </dgm:pt>
    <dgm:pt modelId="{294C19FF-018E-BC4A-AE44-97169EDA03DC}" type="sibTrans" cxnId="{1013805D-D881-E54B-9456-A14E16CF33DA}">
      <dgm:prSet/>
      <dgm:spPr/>
      <dgm:t>
        <a:bodyPr/>
        <a:lstStyle/>
        <a:p>
          <a:endParaRPr lang="zh-CN" altLang="en-US"/>
        </a:p>
      </dgm:t>
    </dgm:pt>
    <dgm:pt modelId="{E24DE905-223B-274F-A1EC-2C7ECB41BED8}">
      <dgm:prSet phldrT="[文本]"/>
      <dgm:spPr/>
      <dgm:t>
        <a:bodyPr/>
        <a:lstStyle/>
        <a:p>
          <a:r>
            <a:rPr lang="zh-CN" altLang="en-US" dirty="0"/>
            <a:t>第三节 房地产的种类</a:t>
          </a:r>
        </a:p>
      </dgm:t>
    </dgm:pt>
    <dgm:pt modelId="{1B5F8732-33AD-5F48-BE25-F84852C9145F}" type="parTrans" cxnId="{0EDF33E4-7F28-2041-8CA2-E0CA6497C87C}">
      <dgm:prSet/>
      <dgm:spPr/>
      <dgm:t>
        <a:bodyPr/>
        <a:lstStyle/>
        <a:p>
          <a:endParaRPr lang="zh-CN" altLang="en-US"/>
        </a:p>
      </dgm:t>
    </dgm:pt>
    <dgm:pt modelId="{4DAE5AB5-14AF-AA44-AE4E-C6F7C04C9684}" type="sibTrans" cxnId="{0EDF33E4-7F28-2041-8CA2-E0CA6497C87C}">
      <dgm:prSet/>
      <dgm:spPr/>
      <dgm:t>
        <a:bodyPr/>
        <a:lstStyle/>
        <a:p>
          <a:endParaRPr lang="zh-CN" altLang="en-US"/>
        </a:p>
      </dgm:t>
    </dgm:pt>
    <dgm:pt modelId="{F7CE9619-B260-804E-92A5-D6BB26E022CD}">
      <dgm:prSet/>
      <dgm:spPr/>
      <dgm:t>
        <a:bodyPr/>
        <a:lstStyle/>
        <a:p>
          <a:r>
            <a:rPr lang="zh-CN" altLang="en-US" dirty="0"/>
            <a:t>第四节 房地产状况的描述</a:t>
          </a:r>
        </a:p>
      </dgm:t>
    </dgm:pt>
    <dgm:pt modelId="{83941254-B506-8745-8F93-5BD19FF2E8BA}" type="parTrans" cxnId="{99E15519-D6C7-5B4B-B2A5-1C81B15F8A9A}">
      <dgm:prSet/>
      <dgm:spPr/>
      <dgm:t>
        <a:bodyPr/>
        <a:lstStyle/>
        <a:p>
          <a:endParaRPr lang="zh-CN" altLang="en-US"/>
        </a:p>
      </dgm:t>
    </dgm:pt>
    <dgm:pt modelId="{46092294-669D-B541-9DDA-4CFD76752E2A}" type="sibTrans" cxnId="{99E15519-D6C7-5B4B-B2A5-1C81B15F8A9A}">
      <dgm:prSet/>
      <dgm:spPr/>
      <dgm:t>
        <a:bodyPr/>
        <a:lstStyle/>
        <a:p>
          <a:endParaRPr lang="zh-CN" altLang="en-US"/>
        </a:p>
      </dgm:t>
    </dgm:pt>
    <dgm:pt modelId="{1207D643-A0C9-E643-A47D-4A66A1EDF398}" type="pres">
      <dgm:prSet presAssocID="{DC8C92BE-F5E1-9C48-B48F-95256A06FF0B}" presName="outerComposite" presStyleCnt="0">
        <dgm:presLayoutVars>
          <dgm:chMax val="5"/>
          <dgm:dir/>
          <dgm:resizeHandles val="exact"/>
        </dgm:presLayoutVars>
      </dgm:prSet>
      <dgm:spPr/>
    </dgm:pt>
    <dgm:pt modelId="{6E9AC55C-27FE-3E4D-A412-854CEEC3A0A8}" type="pres">
      <dgm:prSet presAssocID="{DC8C92BE-F5E1-9C48-B48F-95256A06FF0B}" presName="dummyMaxCanvas" presStyleCnt="0">
        <dgm:presLayoutVars/>
      </dgm:prSet>
      <dgm:spPr/>
    </dgm:pt>
    <dgm:pt modelId="{C814EED6-5E89-EA46-93EA-F56347A1CCE4}" type="pres">
      <dgm:prSet presAssocID="{DC8C92BE-F5E1-9C48-B48F-95256A06FF0B}" presName="FourNodes_1" presStyleLbl="node1" presStyleIdx="0" presStyleCnt="4">
        <dgm:presLayoutVars>
          <dgm:bulletEnabled val="1"/>
        </dgm:presLayoutVars>
      </dgm:prSet>
      <dgm:spPr/>
    </dgm:pt>
    <dgm:pt modelId="{425EC897-6FBC-6042-B795-28EA20B1C056}" type="pres">
      <dgm:prSet presAssocID="{DC8C92BE-F5E1-9C48-B48F-95256A06FF0B}" presName="FourNodes_2" presStyleLbl="node1" presStyleIdx="1" presStyleCnt="4">
        <dgm:presLayoutVars>
          <dgm:bulletEnabled val="1"/>
        </dgm:presLayoutVars>
      </dgm:prSet>
      <dgm:spPr/>
    </dgm:pt>
    <dgm:pt modelId="{86BD24A5-1A6E-8D4B-842F-F6E58B968D39}" type="pres">
      <dgm:prSet presAssocID="{DC8C92BE-F5E1-9C48-B48F-95256A06FF0B}" presName="FourNodes_3" presStyleLbl="node1" presStyleIdx="2" presStyleCnt="4">
        <dgm:presLayoutVars>
          <dgm:bulletEnabled val="1"/>
        </dgm:presLayoutVars>
      </dgm:prSet>
      <dgm:spPr/>
    </dgm:pt>
    <dgm:pt modelId="{DB76C8D3-3CBE-4548-AE97-040368676191}" type="pres">
      <dgm:prSet presAssocID="{DC8C92BE-F5E1-9C48-B48F-95256A06FF0B}" presName="FourNodes_4" presStyleLbl="node1" presStyleIdx="3" presStyleCnt="4">
        <dgm:presLayoutVars>
          <dgm:bulletEnabled val="1"/>
        </dgm:presLayoutVars>
      </dgm:prSet>
      <dgm:spPr/>
    </dgm:pt>
    <dgm:pt modelId="{E204CDED-AFDB-C54E-A646-C3C362B85B4F}" type="pres">
      <dgm:prSet presAssocID="{DC8C92BE-F5E1-9C48-B48F-95256A06FF0B}" presName="FourConn_1-2" presStyleLbl="fgAccFollowNode1" presStyleIdx="0" presStyleCnt="3">
        <dgm:presLayoutVars>
          <dgm:bulletEnabled val="1"/>
        </dgm:presLayoutVars>
      </dgm:prSet>
      <dgm:spPr/>
    </dgm:pt>
    <dgm:pt modelId="{D43AB279-0829-F841-9DD4-5B9D75A9D5F3}" type="pres">
      <dgm:prSet presAssocID="{DC8C92BE-F5E1-9C48-B48F-95256A06FF0B}" presName="FourConn_2-3" presStyleLbl="fgAccFollowNode1" presStyleIdx="1" presStyleCnt="3">
        <dgm:presLayoutVars>
          <dgm:bulletEnabled val="1"/>
        </dgm:presLayoutVars>
      </dgm:prSet>
      <dgm:spPr/>
    </dgm:pt>
    <dgm:pt modelId="{7A717599-D7F4-E841-B130-84F184A65548}" type="pres">
      <dgm:prSet presAssocID="{DC8C92BE-F5E1-9C48-B48F-95256A06FF0B}" presName="FourConn_3-4" presStyleLbl="fgAccFollowNode1" presStyleIdx="2" presStyleCnt="3">
        <dgm:presLayoutVars>
          <dgm:bulletEnabled val="1"/>
        </dgm:presLayoutVars>
      </dgm:prSet>
      <dgm:spPr/>
    </dgm:pt>
    <dgm:pt modelId="{D86F0278-C937-C648-A676-063E5DF8D3C1}" type="pres">
      <dgm:prSet presAssocID="{DC8C92BE-F5E1-9C48-B48F-95256A06FF0B}" presName="FourNodes_1_text" presStyleLbl="node1" presStyleIdx="3" presStyleCnt="4">
        <dgm:presLayoutVars>
          <dgm:bulletEnabled val="1"/>
        </dgm:presLayoutVars>
      </dgm:prSet>
      <dgm:spPr/>
    </dgm:pt>
    <dgm:pt modelId="{EC77C512-83FF-994B-9F07-EB8AFE81A7CC}" type="pres">
      <dgm:prSet presAssocID="{DC8C92BE-F5E1-9C48-B48F-95256A06FF0B}" presName="FourNodes_2_text" presStyleLbl="node1" presStyleIdx="3" presStyleCnt="4">
        <dgm:presLayoutVars>
          <dgm:bulletEnabled val="1"/>
        </dgm:presLayoutVars>
      </dgm:prSet>
      <dgm:spPr/>
    </dgm:pt>
    <dgm:pt modelId="{6BD4E950-7CD1-1647-A8E1-7A3F199ED3FB}" type="pres">
      <dgm:prSet presAssocID="{DC8C92BE-F5E1-9C48-B48F-95256A06FF0B}" presName="FourNodes_3_text" presStyleLbl="node1" presStyleIdx="3" presStyleCnt="4">
        <dgm:presLayoutVars>
          <dgm:bulletEnabled val="1"/>
        </dgm:presLayoutVars>
      </dgm:prSet>
      <dgm:spPr/>
    </dgm:pt>
    <dgm:pt modelId="{BA5680D6-DB02-D246-9725-0D471511C924}" type="pres">
      <dgm:prSet presAssocID="{DC8C92BE-F5E1-9C48-B48F-95256A06FF0B}" presName="FourNodes_4_text" presStyleLbl="node1" presStyleIdx="3" presStyleCnt="4">
        <dgm:presLayoutVars>
          <dgm:bulletEnabled val="1"/>
        </dgm:presLayoutVars>
      </dgm:prSet>
      <dgm:spPr/>
    </dgm:pt>
  </dgm:ptLst>
  <dgm:cxnLst>
    <dgm:cxn modelId="{C23EA601-6C7E-7441-A5B9-BD29A3AF7B2B}" type="presOf" srcId="{075C7FE7-BC37-584A-9525-4BC6BACCB338}" destId="{E204CDED-AFDB-C54E-A646-C3C362B85B4F}" srcOrd="0" destOrd="0" presId="urn:microsoft.com/office/officeart/2005/8/layout/vProcess5"/>
    <dgm:cxn modelId="{99E15519-D6C7-5B4B-B2A5-1C81B15F8A9A}" srcId="{DC8C92BE-F5E1-9C48-B48F-95256A06FF0B}" destId="{F7CE9619-B260-804E-92A5-D6BB26E022CD}" srcOrd="3" destOrd="0" parTransId="{83941254-B506-8745-8F93-5BD19FF2E8BA}" sibTransId="{46092294-669D-B541-9DDA-4CFD76752E2A}"/>
    <dgm:cxn modelId="{4C32E243-52AC-204E-AA3C-86A9892F3091}" type="presOf" srcId="{4DAE5AB5-14AF-AA44-AE4E-C6F7C04C9684}" destId="{7A717599-D7F4-E841-B130-84F184A65548}" srcOrd="0" destOrd="0" presId="urn:microsoft.com/office/officeart/2005/8/layout/vProcess5"/>
    <dgm:cxn modelId="{404BEF43-6FD7-C24B-9C80-B8F4C312E658}" type="presOf" srcId="{294C19FF-018E-BC4A-AE44-97169EDA03DC}" destId="{D43AB279-0829-F841-9DD4-5B9D75A9D5F3}" srcOrd="0" destOrd="0" presId="urn:microsoft.com/office/officeart/2005/8/layout/vProcess5"/>
    <dgm:cxn modelId="{423D314D-1528-D741-BB96-3440441095F1}" type="presOf" srcId="{E24DE905-223B-274F-A1EC-2C7ECB41BED8}" destId="{6BD4E950-7CD1-1647-A8E1-7A3F199ED3FB}" srcOrd="1" destOrd="0" presId="urn:microsoft.com/office/officeart/2005/8/layout/vProcess5"/>
    <dgm:cxn modelId="{2B4E4D53-AE56-8D48-9B72-FA669CD9D13E}" type="presOf" srcId="{F874CBC4-A01A-F14F-A5F5-8F6CDB5A9E10}" destId="{D86F0278-C937-C648-A676-063E5DF8D3C1}" srcOrd="1" destOrd="0" presId="urn:microsoft.com/office/officeart/2005/8/layout/vProcess5"/>
    <dgm:cxn modelId="{7BF5FA53-26AF-4345-9979-D85F2B30E01A}" type="presOf" srcId="{F7CE9619-B260-804E-92A5-D6BB26E022CD}" destId="{DB76C8D3-3CBE-4548-AE97-040368676191}" srcOrd="0" destOrd="0" presId="urn:microsoft.com/office/officeart/2005/8/layout/vProcess5"/>
    <dgm:cxn modelId="{1013805D-D881-E54B-9456-A14E16CF33DA}" srcId="{DC8C92BE-F5E1-9C48-B48F-95256A06FF0B}" destId="{1417BFA3-4E9F-0D4E-8B69-4B7C11A665AC}" srcOrd="1" destOrd="0" parTransId="{B9420B9E-DEAC-504D-BF4B-0D7FC06DF39D}" sibTransId="{294C19FF-018E-BC4A-AE44-97169EDA03DC}"/>
    <dgm:cxn modelId="{148EF865-593C-1B41-A03A-AFD77922FB09}" type="presOf" srcId="{DC8C92BE-F5E1-9C48-B48F-95256A06FF0B}" destId="{1207D643-A0C9-E643-A47D-4A66A1EDF398}" srcOrd="0" destOrd="0" presId="urn:microsoft.com/office/officeart/2005/8/layout/vProcess5"/>
    <dgm:cxn modelId="{191798A8-6711-7E4C-9494-2CE51505086F}" type="presOf" srcId="{1417BFA3-4E9F-0D4E-8B69-4B7C11A665AC}" destId="{EC77C512-83FF-994B-9F07-EB8AFE81A7CC}" srcOrd="1" destOrd="0" presId="urn:microsoft.com/office/officeart/2005/8/layout/vProcess5"/>
    <dgm:cxn modelId="{CE7DB7A9-C478-144B-835E-DD41A1968EAD}" type="presOf" srcId="{F7CE9619-B260-804E-92A5-D6BB26E022CD}" destId="{BA5680D6-DB02-D246-9725-0D471511C924}" srcOrd="1" destOrd="0" presId="urn:microsoft.com/office/officeart/2005/8/layout/vProcess5"/>
    <dgm:cxn modelId="{7BA4CFB8-8B2A-104E-8749-964388886E28}" type="presOf" srcId="{E24DE905-223B-274F-A1EC-2C7ECB41BED8}" destId="{86BD24A5-1A6E-8D4B-842F-F6E58B968D39}" srcOrd="0" destOrd="0" presId="urn:microsoft.com/office/officeart/2005/8/layout/vProcess5"/>
    <dgm:cxn modelId="{1EE1FDD1-E4F8-214B-A615-B4862BFA4B4B}" type="presOf" srcId="{F874CBC4-A01A-F14F-A5F5-8F6CDB5A9E10}" destId="{C814EED6-5E89-EA46-93EA-F56347A1CCE4}" srcOrd="0" destOrd="0" presId="urn:microsoft.com/office/officeart/2005/8/layout/vProcess5"/>
    <dgm:cxn modelId="{5192C6DE-725B-9B44-8B98-32922ABD63CC}" srcId="{DC8C92BE-F5E1-9C48-B48F-95256A06FF0B}" destId="{F874CBC4-A01A-F14F-A5F5-8F6CDB5A9E10}" srcOrd="0" destOrd="0" parTransId="{994CBAA4-ACC4-6F46-9F92-63E5508738B4}" sibTransId="{075C7FE7-BC37-584A-9525-4BC6BACCB338}"/>
    <dgm:cxn modelId="{0EDF33E4-7F28-2041-8CA2-E0CA6497C87C}" srcId="{DC8C92BE-F5E1-9C48-B48F-95256A06FF0B}" destId="{E24DE905-223B-274F-A1EC-2C7ECB41BED8}" srcOrd="2" destOrd="0" parTransId="{1B5F8732-33AD-5F48-BE25-F84852C9145F}" sibTransId="{4DAE5AB5-14AF-AA44-AE4E-C6F7C04C9684}"/>
    <dgm:cxn modelId="{09C6FAF2-2815-C047-96B0-E646BC19E05E}" type="presOf" srcId="{1417BFA3-4E9F-0D4E-8B69-4B7C11A665AC}" destId="{425EC897-6FBC-6042-B795-28EA20B1C056}" srcOrd="0" destOrd="0" presId="urn:microsoft.com/office/officeart/2005/8/layout/vProcess5"/>
    <dgm:cxn modelId="{E3A16057-7F22-1449-9F66-F4E6EDCCC203}" type="presParOf" srcId="{1207D643-A0C9-E643-A47D-4A66A1EDF398}" destId="{6E9AC55C-27FE-3E4D-A412-854CEEC3A0A8}" srcOrd="0" destOrd="0" presId="urn:microsoft.com/office/officeart/2005/8/layout/vProcess5"/>
    <dgm:cxn modelId="{DD904F1C-DBEA-E04B-A009-87E3F562E174}" type="presParOf" srcId="{1207D643-A0C9-E643-A47D-4A66A1EDF398}" destId="{C814EED6-5E89-EA46-93EA-F56347A1CCE4}" srcOrd="1" destOrd="0" presId="urn:microsoft.com/office/officeart/2005/8/layout/vProcess5"/>
    <dgm:cxn modelId="{9B79F65B-5911-594F-8780-128F5DCD091D}" type="presParOf" srcId="{1207D643-A0C9-E643-A47D-4A66A1EDF398}" destId="{425EC897-6FBC-6042-B795-28EA20B1C056}" srcOrd="2" destOrd="0" presId="urn:microsoft.com/office/officeart/2005/8/layout/vProcess5"/>
    <dgm:cxn modelId="{883DD365-A370-C84F-ABE7-6EB99B2AEFCB}" type="presParOf" srcId="{1207D643-A0C9-E643-A47D-4A66A1EDF398}" destId="{86BD24A5-1A6E-8D4B-842F-F6E58B968D39}" srcOrd="3" destOrd="0" presId="urn:microsoft.com/office/officeart/2005/8/layout/vProcess5"/>
    <dgm:cxn modelId="{79093A20-8CE5-E54B-9AA9-787F501A74BA}" type="presParOf" srcId="{1207D643-A0C9-E643-A47D-4A66A1EDF398}" destId="{DB76C8D3-3CBE-4548-AE97-040368676191}" srcOrd="4" destOrd="0" presId="urn:microsoft.com/office/officeart/2005/8/layout/vProcess5"/>
    <dgm:cxn modelId="{2B65E5EB-3F1A-2C4A-801D-0F39F395696A}" type="presParOf" srcId="{1207D643-A0C9-E643-A47D-4A66A1EDF398}" destId="{E204CDED-AFDB-C54E-A646-C3C362B85B4F}" srcOrd="5" destOrd="0" presId="urn:microsoft.com/office/officeart/2005/8/layout/vProcess5"/>
    <dgm:cxn modelId="{4979053B-3E89-C341-BE0D-69171043D7BE}" type="presParOf" srcId="{1207D643-A0C9-E643-A47D-4A66A1EDF398}" destId="{D43AB279-0829-F841-9DD4-5B9D75A9D5F3}" srcOrd="6" destOrd="0" presId="urn:microsoft.com/office/officeart/2005/8/layout/vProcess5"/>
    <dgm:cxn modelId="{B579C48E-DF89-544D-AB72-8F3500F3BF49}" type="presParOf" srcId="{1207D643-A0C9-E643-A47D-4A66A1EDF398}" destId="{7A717599-D7F4-E841-B130-84F184A65548}" srcOrd="7" destOrd="0" presId="urn:microsoft.com/office/officeart/2005/8/layout/vProcess5"/>
    <dgm:cxn modelId="{DF935F5A-E4D0-B44E-9F6C-CAD0D146711C}" type="presParOf" srcId="{1207D643-A0C9-E643-A47D-4A66A1EDF398}" destId="{D86F0278-C937-C648-A676-063E5DF8D3C1}" srcOrd="8" destOrd="0" presId="urn:microsoft.com/office/officeart/2005/8/layout/vProcess5"/>
    <dgm:cxn modelId="{A991C4C3-C764-D14A-8890-5522F2256AD5}" type="presParOf" srcId="{1207D643-A0C9-E643-A47D-4A66A1EDF398}" destId="{EC77C512-83FF-994B-9F07-EB8AFE81A7CC}" srcOrd="9" destOrd="0" presId="urn:microsoft.com/office/officeart/2005/8/layout/vProcess5"/>
    <dgm:cxn modelId="{F0F928ED-57DF-1A41-8898-97B1DDC08101}" type="presParOf" srcId="{1207D643-A0C9-E643-A47D-4A66A1EDF398}" destId="{6BD4E950-7CD1-1647-A8E1-7A3F199ED3FB}" srcOrd="10" destOrd="0" presId="urn:microsoft.com/office/officeart/2005/8/layout/vProcess5"/>
    <dgm:cxn modelId="{2703FC7D-0402-2F43-9807-130DBD7AFCDB}" type="presParOf" srcId="{1207D643-A0C9-E643-A47D-4A66A1EDF398}" destId="{BA5680D6-DB02-D246-9725-0D471511C92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2B5E5F0-AD9E-7249-AE83-A210EBA8AB7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2E01BAAC-5000-2548-865A-DE19BE8EA3C5}">
      <dgm:prSet phldrT="[文本]"/>
      <dgm:spPr/>
      <dgm:t>
        <a:bodyPr/>
        <a:lstStyle/>
        <a:p>
          <a:r>
            <a:rPr lang="zh-CN" altLang="en-US" dirty="0"/>
            <a:t>一、房地产的定义</a:t>
          </a:r>
        </a:p>
      </dgm:t>
    </dgm:pt>
    <dgm:pt modelId="{433941E0-4AE1-6048-84BD-A533D3D9209D}" type="parTrans" cxnId="{9207EEE9-4B01-3741-8E74-B82358315EA3}">
      <dgm:prSet/>
      <dgm:spPr/>
      <dgm:t>
        <a:bodyPr/>
        <a:lstStyle/>
        <a:p>
          <a:endParaRPr lang="zh-CN" altLang="en-US"/>
        </a:p>
      </dgm:t>
    </dgm:pt>
    <dgm:pt modelId="{8775A0B1-C3D1-8D4E-AA93-6580C3C50181}" type="sibTrans" cxnId="{9207EEE9-4B01-3741-8E74-B82358315EA3}">
      <dgm:prSet/>
      <dgm:spPr/>
      <dgm:t>
        <a:bodyPr/>
        <a:lstStyle/>
        <a:p>
          <a:endParaRPr lang="zh-CN" altLang="en-US"/>
        </a:p>
      </dgm:t>
    </dgm:pt>
    <dgm:pt modelId="{32BE9B83-B0DD-3D48-BF66-39EA884A4DB4}">
      <dgm:prSet phldrT="[文本]"/>
      <dgm:spPr/>
      <dgm:t>
        <a:bodyPr/>
        <a:lstStyle/>
        <a:p>
          <a:r>
            <a:rPr lang="zh-CN" altLang="en-US" dirty="0"/>
            <a:t>二、土地、建筑物和其他相关定着物的含义</a:t>
          </a:r>
        </a:p>
      </dgm:t>
    </dgm:pt>
    <dgm:pt modelId="{7117DD0F-5971-7644-93C9-1A1F90249ED2}" type="parTrans" cxnId="{CA72D17B-A9D5-8C45-A330-B8CA201B1B03}">
      <dgm:prSet/>
      <dgm:spPr/>
      <dgm:t>
        <a:bodyPr/>
        <a:lstStyle/>
        <a:p>
          <a:endParaRPr lang="zh-CN" altLang="en-US"/>
        </a:p>
      </dgm:t>
    </dgm:pt>
    <dgm:pt modelId="{FD0FC3EF-FC5E-9A44-B073-E56FAF8C6FCD}" type="sibTrans" cxnId="{CA72D17B-A9D5-8C45-A330-B8CA201B1B03}">
      <dgm:prSet/>
      <dgm:spPr/>
      <dgm:t>
        <a:bodyPr/>
        <a:lstStyle/>
        <a:p>
          <a:endParaRPr lang="zh-CN" altLang="en-US"/>
        </a:p>
      </dgm:t>
    </dgm:pt>
    <dgm:pt modelId="{0E08E725-576C-5642-9DFC-38720D81A261}">
      <dgm:prSet phldrT="[文本]"/>
      <dgm:spPr/>
      <dgm:t>
        <a:bodyPr/>
        <a:lstStyle/>
        <a:p>
          <a:r>
            <a:rPr lang="zh-CN" altLang="en-US" dirty="0"/>
            <a:t>三、房地产实物、权益和区位的含义</a:t>
          </a:r>
        </a:p>
      </dgm:t>
    </dgm:pt>
    <dgm:pt modelId="{A93A896B-5675-3A42-953D-823967B98037}" type="parTrans" cxnId="{69ED98FF-75AF-9A48-B7CE-640E4D9F4819}">
      <dgm:prSet/>
      <dgm:spPr/>
      <dgm:t>
        <a:bodyPr/>
        <a:lstStyle/>
        <a:p>
          <a:endParaRPr lang="zh-CN" altLang="en-US"/>
        </a:p>
      </dgm:t>
    </dgm:pt>
    <dgm:pt modelId="{D4925D23-D3AD-9142-ABE7-FF581F7D9BC9}" type="sibTrans" cxnId="{69ED98FF-75AF-9A48-B7CE-640E4D9F4819}">
      <dgm:prSet/>
      <dgm:spPr/>
      <dgm:t>
        <a:bodyPr/>
        <a:lstStyle/>
        <a:p>
          <a:endParaRPr lang="zh-CN" altLang="en-US"/>
        </a:p>
      </dgm:t>
    </dgm:pt>
    <dgm:pt modelId="{44D38B20-B6C2-3C4C-8600-C38D9811454A}">
      <dgm:prSet/>
      <dgm:spPr/>
      <dgm:t>
        <a:bodyPr/>
        <a:lstStyle/>
        <a:p>
          <a:r>
            <a:rPr lang="zh-CN" altLang="en-US" dirty="0"/>
            <a:t>四、房地产相关名称</a:t>
          </a:r>
        </a:p>
      </dgm:t>
    </dgm:pt>
    <dgm:pt modelId="{7CE16676-60DE-F24C-A55D-F460C7D13803}" type="parTrans" cxnId="{B4011AB8-A9E2-6047-ACCA-D78A55970573}">
      <dgm:prSet/>
      <dgm:spPr/>
    </dgm:pt>
    <dgm:pt modelId="{F0A12DAD-3401-A544-A22A-830669C157D6}" type="sibTrans" cxnId="{B4011AB8-A9E2-6047-ACCA-D78A55970573}">
      <dgm:prSet/>
      <dgm:spPr/>
    </dgm:pt>
    <dgm:pt modelId="{E2CEDD04-E701-4C43-81B8-713DA266CE2F}">
      <dgm:prSet/>
      <dgm:spPr/>
      <dgm:t>
        <a:bodyPr/>
        <a:lstStyle/>
        <a:p>
          <a:r>
            <a:rPr lang="zh-CN" altLang="en-US" dirty="0"/>
            <a:t>五、房地产的基本存在形态</a:t>
          </a:r>
        </a:p>
      </dgm:t>
    </dgm:pt>
    <dgm:pt modelId="{8C9A7634-C67D-874B-9E62-C753CD604061}" type="parTrans" cxnId="{2F0A2F27-F4EA-4A44-8837-74BF3DBEC141}">
      <dgm:prSet/>
      <dgm:spPr/>
    </dgm:pt>
    <dgm:pt modelId="{849964B8-6982-7349-A4FA-384898D42371}" type="sibTrans" cxnId="{2F0A2F27-F4EA-4A44-8837-74BF3DBEC141}">
      <dgm:prSet/>
      <dgm:spPr/>
    </dgm:pt>
    <dgm:pt modelId="{EC4D1794-7F53-AE4F-A60D-2C427CCE8006}" type="pres">
      <dgm:prSet presAssocID="{32B5E5F0-AD9E-7249-AE83-A210EBA8AB7A}" presName="vert0" presStyleCnt="0">
        <dgm:presLayoutVars>
          <dgm:dir/>
          <dgm:animOne val="branch"/>
          <dgm:animLvl val="lvl"/>
        </dgm:presLayoutVars>
      </dgm:prSet>
      <dgm:spPr/>
    </dgm:pt>
    <dgm:pt modelId="{D4353AC4-D2A0-5C4B-ABDA-9A7BDCE6760F}" type="pres">
      <dgm:prSet presAssocID="{2E01BAAC-5000-2548-865A-DE19BE8EA3C5}" presName="thickLine" presStyleLbl="alignNode1" presStyleIdx="0" presStyleCnt="5"/>
      <dgm:spPr/>
    </dgm:pt>
    <dgm:pt modelId="{C314D88D-BEE5-BA40-9005-CB6E80BEC9EE}" type="pres">
      <dgm:prSet presAssocID="{2E01BAAC-5000-2548-865A-DE19BE8EA3C5}" presName="horz1" presStyleCnt="0"/>
      <dgm:spPr/>
    </dgm:pt>
    <dgm:pt modelId="{24F6ABAC-A4D3-9D4F-98BF-C099D2BC5B93}" type="pres">
      <dgm:prSet presAssocID="{2E01BAAC-5000-2548-865A-DE19BE8EA3C5}" presName="tx1" presStyleLbl="revTx" presStyleIdx="0" presStyleCnt="5"/>
      <dgm:spPr/>
    </dgm:pt>
    <dgm:pt modelId="{9224A591-943E-B44C-9E9D-DAD0311B0B5D}" type="pres">
      <dgm:prSet presAssocID="{2E01BAAC-5000-2548-865A-DE19BE8EA3C5}" presName="vert1" presStyleCnt="0"/>
      <dgm:spPr/>
    </dgm:pt>
    <dgm:pt modelId="{AC4F0932-9DC9-C34A-B04A-D3AA8AE4761C}" type="pres">
      <dgm:prSet presAssocID="{32BE9B83-B0DD-3D48-BF66-39EA884A4DB4}" presName="thickLine" presStyleLbl="alignNode1" presStyleIdx="1" presStyleCnt="5"/>
      <dgm:spPr/>
    </dgm:pt>
    <dgm:pt modelId="{F5565654-973E-AE47-9509-9CC489387CD7}" type="pres">
      <dgm:prSet presAssocID="{32BE9B83-B0DD-3D48-BF66-39EA884A4DB4}" presName="horz1" presStyleCnt="0"/>
      <dgm:spPr/>
    </dgm:pt>
    <dgm:pt modelId="{191B1723-A81D-9248-BB89-F13D51D4D7C3}" type="pres">
      <dgm:prSet presAssocID="{32BE9B83-B0DD-3D48-BF66-39EA884A4DB4}" presName="tx1" presStyleLbl="revTx" presStyleIdx="1" presStyleCnt="5"/>
      <dgm:spPr/>
    </dgm:pt>
    <dgm:pt modelId="{084BDCD8-10CA-2C4E-8FB5-2B59B4912E45}" type="pres">
      <dgm:prSet presAssocID="{32BE9B83-B0DD-3D48-BF66-39EA884A4DB4}" presName="vert1" presStyleCnt="0"/>
      <dgm:spPr/>
    </dgm:pt>
    <dgm:pt modelId="{9280B147-2D65-1342-9388-A75C02C93C33}" type="pres">
      <dgm:prSet presAssocID="{0E08E725-576C-5642-9DFC-38720D81A261}" presName="thickLine" presStyleLbl="alignNode1" presStyleIdx="2" presStyleCnt="5"/>
      <dgm:spPr/>
    </dgm:pt>
    <dgm:pt modelId="{D3EC06BC-038B-8F40-A1B5-24964572F7CD}" type="pres">
      <dgm:prSet presAssocID="{0E08E725-576C-5642-9DFC-38720D81A261}" presName="horz1" presStyleCnt="0"/>
      <dgm:spPr/>
    </dgm:pt>
    <dgm:pt modelId="{70E8F8C9-F8E8-4647-BEC9-B4B38458E569}" type="pres">
      <dgm:prSet presAssocID="{0E08E725-576C-5642-9DFC-38720D81A261}" presName="tx1" presStyleLbl="revTx" presStyleIdx="2" presStyleCnt="5"/>
      <dgm:spPr/>
    </dgm:pt>
    <dgm:pt modelId="{76C3A974-2450-8D4B-B92F-4DE500A68542}" type="pres">
      <dgm:prSet presAssocID="{0E08E725-576C-5642-9DFC-38720D81A261}" presName="vert1" presStyleCnt="0"/>
      <dgm:spPr/>
    </dgm:pt>
    <dgm:pt modelId="{6AF47723-C7F0-1749-9F7B-81D673A4D8D8}" type="pres">
      <dgm:prSet presAssocID="{44D38B20-B6C2-3C4C-8600-C38D9811454A}" presName="thickLine" presStyleLbl="alignNode1" presStyleIdx="3" presStyleCnt="5"/>
      <dgm:spPr/>
    </dgm:pt>
    <dgm:pt modelId="{02660655-45CB-7A4E-9B8E-77FF47310071}" type="pres">
      <dgm:prSet presAssocID="{44D38B20-B6C2-3C4C-8600-C38D9811454A}" presName="horz1" presStyleCnt="0"/>
      <dgm:spPr/>
    </dgm:pt>
    <dgm:pt modelId="{03C772D1-2D00-9B45-9761-3A0F20C7DC01}" type="pres">
      <dgm:prSet presAssocID="{44D38B20-B6C2-3C4C-8600-C38D9811454A}" presName="tx1" presStyleLbl="revTx" presStyleIdx="3" presStyleCnt="5"/>
      <dgm:spPr/>
    </dgm:pt>
    <dgm:pt modelId="{59BB843C-099D-F84F-B4BE-FFFA282077CB}" type="pres">
      <dgm:prSet presAssocID="{44D38B20-B6C2-3C4C-8600-C38D9811454A}" presName="vert1" presStyleCnt="0"/>
      <dgm:spPr/>
    </dgm:pt>
    <dgm:pt modelId="{F60D9CE4-1A98-2C42-AF71-68F3C93A1D3A}" type="pres">
      <dgm:prSet presAssocID="{E2CEDD04-E701-4C43-81B8-713DA266CE2F}" presName="thickLine" presStyleLbl="alignNode1" presStyleIdx="4" presStyleCnt="5"/>
      <dgm:spPr/>
    </dgm:pt>
    <dgm:pt modelId="{849F7078-4D0C-6D4A-8606-94DC09D8EFC2}" type="pres">
      <dgm:prSet presAssocID="{E2CEDD04-E701-4C43-81B8-713DA266CE2F}" presName="horz1" presStyleCnt="0"/>
      <dgm:spPr/>
    </dgm:pt>
    <dgm:pt modelId="{67B46D4B-2453-FC45-B231-E289FC5B2B26}" type="pres">
      <dgm:prSet presAssocID="{E2CEDD04-E701-4C43-81B8-713DA266CE2F}" presName="tx1" presStyleLbl="revTx" presStyleIdx="4" presStyleCnt="5"/>
      <dgm:spPr/>
    </dgm:pt>
    <dgm:pt modelId="{8E4CAE05-FCD7-054F-9503-567BC5AB10CC}" type="pres">
      <dgm:prSet presAssocID="{E2CEDD04-E701-4C43-81B8-713DA266CE2F}" presName="vert1" presStyleCnt="0"/>
      <dgm:spPr/>
    </dgm:pt>
  </dgm:ptLst>
  <dgm:cxnLst>
    <dgm:cxn modelId="{2A18D710-23CE-7148-AB43-6F1F21498EE0}" type="presOf" srcId="{E2CEDD04-E701-4C43-81B8-713DA266CE2F}" destId="{67B46D4B-2453-FC45-B231-E289FC5B2B26}" srcOrd="0" destOrd="0" presId="urn:microsoft.com/office/officeart/2008/layout/LinedList"/>
    <dgm:cxn modelId="{2F0A2F27-F4EA-4A44-8837-74BF3DBEC141}" srcId="{32B5E5F0-AD9E-7249-AE83-A210EBA8AB7A}" destId="{E2CEDD04-E701-4C43-81B8-713DA266CE2F}" srcOrd="4" destOrd="0" parTransId="{8C9A7634-C67D-874B-9E62-C753CD604061}" sibTransId="{849964B8-6982-7349-A4FA-384898D42371}"/>
    <dgm:cxn modelId="{4D88C072-5427-4E4D-A81C-6895907F6276}" type="presOf" srcId="{32B5E5F0-AD9E-7249-AE83-A210EBA8AB7A}" destId="{EC4D1794-7F53-AE4F-A60D-2C427CCE8006}" srcOrd="0" destOrd="0" presId="urn:microsoft.com/office/officeart/2008/layout/LinedList"/>
    <dgm:cxn modelId="{CA72D17B-A9D5-8C45-A330-B8CA201B1B03}" srcId="{32B5E5F0-AD9E-7249-AE83-A210EBA8AB7A}" destId="{32BE9B83-B0DD-3D48-BF66-39EA884A4DB4}" srcOrd="1" destOrd="0" parTransId="{7117DD0F-5971-7644-93C9-1A1F90249ED2}" sibTransId="{FD0FC3EF-FC5E-9A44-B073-E56FAF8C6FCD}"/>
    <dgm:cxn modelId="{F1CD8EA7-8C8E-A649-8450-98FD4788E729}" type="presOf" srcId="{0E08E725-576C-5642-9DFC-38720D81A261}" destId="{70E8F8C9-F8E8-4647-BEC9-B4B38458E569}" srcOrd="0" destOrd="0" presId="urn:microsoft.com/office/officeart/2008/layout/LinedList"/>
    <dgm:cxn modelId="{B4011AB8-A9E2-6047-ACCA-D78A55970573}" srcId="{32B5E5F0-AD9E-7249-AE83-A210EBA8AB7A}" destId="{44D38B20-B6C2-3C4C-8600-C38D9811454A}" srcOrd="3" destOrd="0" parTransId="{7CE16676-60DE-F24C-A55D-F460C7D13803}" sibTransId="{F0A12DAD-3401-A544-A22A-830669C157D6}"/>
    <dgm:cxn modelId="{09636FD2-E5B2-9447-A9DA-E6354AFE2ACE}" type="presOf" srcId="{2E01BAAC-5000-2548-865A-DE19BE8EA3C5}" destId="{24F6ABAC-A4D3-9D4F-98BF-C099D2BC5B93}" srcOrd="0" destOrd="0" presId="urn:microsoft.com/office/officeart/2008/layout/LinedList"/>
    <dgm:cxn modelId="{048B33E9-9C78-2743-B421-F88EC3392F5A}" type="presOf" srcId="{44D38B20-B6C2-3C4C-8600-C38D9811454A}" destId="{03C772D1-2D00-9B45-9761-3A0F20C7DC01}" srcOrd="0" destOrd="0" presId="urn:microsoft.com/office/officeart/2008/layout/LinedList"/>
    <dgm:cxn modelId="{9207EEE9-4B01-3741-8E74-B82358315EA3}" srcId="{32B5E5F0-AD9E-7249-AE83-A210EBA8AB7A}" destId="{2E01BAAC-5000-2548-865A-DE19BE8EA3C5}" srcOrd="0" destOrd="0" parTransId="{433941E0-4AE1-6048-84BD-A533D3D9209D}" sibTransId="{8775A0B1-C3D1-8D4E-AA93-6580C3C50181}"/>
    <dgm:cxn modelId="{A51DF2EC-34A1-8642-8CB8-12C01D09839A}" type="presOf" srcId="{32BE9B83-B0DD-3D48-BF66-39EA884A4DB4}" destId="{191B1723-A81D-9248-BB89-F13D51D4D7C3}" srcOrd="0" destOrd="0" presId="urn:microsoft.com/office/officeart/2008/layout/LinedList"/>
    <dgm:cxn modelId="{69ED98FF-75AF-9A48-B7CE-640E4D9F4819}" srcId="{32B5E5F0-AD9E-7249-AE83-A210EBA8AB7A}" destId="{0E08E725-576C-5642-9DFC-38720D81A261}" srcOrd="2" destOrd="0" parTransId="{A93A896B-5675-3A42-953D-823967B98037}" sibTransId="{D4925D23-D3AD-9142-ABE7-FF581F7D9BC9}"/>
    <dgm:cxn modelId="{2D1A52F3-47E2-F248-8405-837BC07651E0}" type="presParOf" srcId="{EC4D1794-7F53-AE4F-A60D-2C427CCE8006}" destId="{D4353AC4-D2A0-5C4B-ABDA-9A7BDCE6760F}" srcOrd="0" destOrd="0" presId="urn:microsoft.com/office/officeart/2008/layout/LinedList"/>
    <dgm:cxn modelId="{96C9D9BD-0356-9A4F-86B9-B0928AA22E71}" type="presParOf" srcId="{EC4D1794-7F53-AE4F-A60D-2C427CCE8006}" destId="{C314D88D-BEE5-BA40-9005-CB6E80BEC9EE}" srcOrd="1" destOrd="0" presId="urn:microsoft.com/office/officeart/2008/layout/LinedList"/>
    <dgm:cxn modelId="{AD93F3F5-7112-CC4B-AC07-46E3DF00981B}" type="presParOf" srcId="{C314D88D-BEE5-BA40-9005-CB6E80BEC9EE}" destId="{24F6ABAC-A4D3-9D4F-98BF-C099D2BC5B93}" srcOrd="0" destOrd="0" presId="urn:microsoft.com/office/officeart/2008/layout/LinedList"/>
    <dgm:cxn modelId="{91FC6C50-2FFC-D548-9A2C-4B9C3B963A54}" type="presParOf" srcId="{C314D88D-BEE5-BA40-9005-CB6E80BEC9EE}" destId="{9224A591-943E-B44C-9E9D-DAD0311B0B5D}" srcOrd="1" destOrd="0" presId="urn:microsoft.com/office/officeart/2008/layout/LinedList"/>
    <dgm:cxn modelId="{9C584A17-F5BB-5145-8819-350A76021982}" type="presParOf" srcId="{EC4D1794-7F53-AE4F-A60D-2C427CCE8006}" destId="{AC4F0932-9DC9-C34A-B04A-D3AA8AE4761C}" srcOrd="2" destOrd="0" presId="urn:microsoft.com/office/officeart/2008/layout/LinedList"/>
    <dgm:cxn modelId="{EB0CD7CB-0A6F-154E-9870-49A155B2AF73}" type="presParOf" srcId="{EC4D1794-7F53-AE4F-A60D-2C427CCE8006}" destId="{F5565654-973E-AE47-9509-9CC489387CD7}" srcOrd="3" destOrd="0" presId="urn:microsoft.com/office/officeart/2008/layout/LinedList"/>
    <dgm:cxn modelId="{BDD9CF05-3019-E347-9E10-CF4398EC8738}" type="presParOf" srcId="{F5565654-973E-AE47-9509-9CC489387CD7}" destId="{191B1723-A81D-9248-BB89-F13D51D4D7C3}" srcOrd="0" destOrd="0" presId="urn:microsoft.com/office/officeart/2008/layout/LinedList"/>
    <dgm:cxn modelId="{5D4A2940-B1FA-DA42-927E-0E4CEDA8A894}" type="presParOf" srcId="{F5565654-973E-AE47-9509-9CC489387CD7}" destId="{084BDCD8-10CA-2C4E-8FB5-2B59B4912E45}" srcOrd="1" destOrd="0" presId="urn:microsoft.com/office/officeart/2008/layout/LinedList"/>
    <dgm:cxn modelId="{B51DA0DC-7443-7B4E-8DE1-A7E86263D3B5}" type="presParOf" srcId="{EC4D1794-7F53-AE4F-A60D-2C427CCE8006}" destId="{9280B147-2D65-1342-9388-A75C02C93C33}" srcOrd="4" destOrd="0" presId="urn:microsoft.com/office/officeart/2008/layout/LinedList"/>
    <dgm:cxn modelId="{39952EB9-CD5B-FF45-BFF6-7FBDD0077F2A}" type="presParOf" srcId="{EC4D1794-7F53-AE4F-A60D-2C427CCE8006}" destId="{D3EC06BC-038B-8F40-A1B5-24964572F7CD}" srcOrd="5" destOrd="0" presId="urn:microsoft.com/office/officeart/2008/layout/LinedList"/>
    <dgm:cxn modelId="{9F55E2F2-AC45-B64B-91E6-A673C5706AEF}" type="presParOf" srcId="{D3EC06BC-038B-8F40-A1B5-24964572F7CD}" destId="{70E8F8C9-F8E8-4647-BEC9-B4B38458E569}" srcOrd="0" destOrd="0" presId="urn:microsoft.com/office/officeart/2008/layout/LinedList"/>
    <dgm:cxn modelId="{A3CA0F5B-8806-AA4D-82AE-BA3996D2FD58}" type="presParOf" srcId="{D3EC06BC-038B-8F40-A1B5-24964572F7CD}" destId="{76C3A974-2450-8D4B-B92F-4DE500A68542}" srcOrd="1" destOrd="0" presId="urn:microsoft.com/office/officeart/2008/layout/LinedList"/>
    <dgm:cxn modelId="{75A619E8-EB59-5146-9897-33C2EA062CE1}" type="presParOf" srcId="{EC4D1794-7F53-AE4F-A60D-2C427CCE8006}" destId="{6AF47723-C7F0-1749-9F7B-81D673A4D8D8}" srcOrd="6" destOrd="0" presId="urn:microsoft.com/office/officeart/2008/layout/LinedList"/>
    <dgm:cxn modelId="{0DD2DFF2-DC03-5D48-9661-AF08AB1DBBFF}" type="presParOf" srcId="{EC4D1794-7F53-AE4F-A60D-2C427CCE8006}" destId="{02660655-45CB-7A4E-9B8E-77FF47310071}" srcOrd="7" destOrd="0" presId="urn:microsoft.com/office/officeart/2008/layout/LinedList"/>
    <dgm:cxn modelId="{C14D1810-4490-1947-B66E-291242AE8738}" type="presParOf" srcId="{02660655-45CB-7A4E-9B8E-77FF47310071}" destId="{03C772D1-2D00-9B45-9761-3A0F20C7DC01}" srcOrd="0" destOrd="0" presId="urn:microsoft.com/office/officeart/2008/layout/LinedList"/>
    <dgm:cxn modelId="{FD12BB7F-84AF-BC4F-9D0A-1C8D4270D356}" type="presParOf" srcId="{02660655-45CB-7A4E-9B8E-77FF47310071}" destId="{59BB843C-099D-F84F-B4BE-FFFA282077CB}" srcOrd="1" destOrd="0" presId="urn:microsoft.com/office/officeart/2008/layout/LinedList"/>
    <dgm:cxn modelId="{7265E3B3-8A7C-304C-9717-680435D206C4}" type="presParOf" srcId="{EC4D1794-7F53-AE4F-A60D-2C427CCE8006}" destId="{F60D9CE4-1A98-2C42-AF71-68F3C93A1D3A}" srcOrd="8" destOrd="0" presId="urn:microsoft.com/office/officeart/2008/layout/LinedList"/>
    <dgm:cxn modelId="{F03A0D29-DFA6-7441-B55A-3ECE42EC88B6}" type="presParOf" srcId="{EC4D1794-7F53-AE4F-A60D-2C427CCE8006}" destId="{849F7078-4D0C-6D4A-8606-94DC09D8EFC2}" srcOrd="9" destOrd="0" presId="urn:microsoft.com/office/officeart/2008/layout/LinedList"/>
    <dgm:cxn modelId="{1F3BF46F-DBCB-8D44-91F9-01600B03608B}" type="presParOf" srcId="{849F7078-4D0C-6D4A-8606-94DC09D8EFC2}" destId="{67B46D4B-2453-FC45-B231-E289FC5B2B26}" srcOrd="0" destOrd="0" presId="urn:microsoft.com/office/officeart/2008/layout/LinedList"/>
    <dgm:cxn modelId="{1EB714B3-3DA2-194E-A13B-E9C5478624EF}" type="presParOf" srcId="{849F7078-4D0C-6D4A-8606-94DC09D8EFC2}" destId="{8E4CAE05-FCD7-054F-9503-567BC5AB10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0565A7EC-036D-6A43-AD4C-E50C4A0FA09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A990088A-3BA6-804E-A59F-E6945BF019A4}">
      <dgm:prSet phldrT="[文本]"/>
      <dgm:spPr/>
      <dgm:t>
        <a:bodyPr/>
        <a:lstStyle/>
        <a:p>
          <a:r>
            <a:rPr lang="zh-CN" altLang="en-US" dirty="0"/>
            <a:t>房地产是指土地以及建筑物和其他相关定着物，是实务、权益和区位三位一体的复合物。</a:t>
          </a:r>
        </a:p>
      </dgm:t>
    </dgm:pt>
    <dgm:pt modelId="{E06741FC-9268-4242-9325-9EFB51717C9F}" type="parTrans" cxnId="{E125B9AA-2C5F-C74F-AC4E-55D050E604F8}">
      <dgm:prSet/>
      <dgm:spPr/>
      <dgm:t>
        <a:bodyPr/>
        <a:lstStyle/>
        <a:p>
          <a:endParaRPr lang="zh-CN" altLang="en-US"/>
        </a:p>
      </dgm:t>
    </dgm:pt>
    <dgm:pt modelId="{F7365FD9-D4C7-3A4E-AC83-92F77B2B0490}" type="sibTrans" cxnId="{E125B9AA-2C5F-C74F-AC4E-55D050E604F8}">
      <dgm:prSet/>
      <dgm:spPr/>
      <dgm:t>
        <a:bodyPr/>
        <a:lstStyle/>
        <a:p>
          <a:endParaRPr lang="zh-CN" altLang="en-US"/>
        </a:p>
      </dgm:t>
    </dgm:pt>
    <dgm:pt modelId="{67E0AC19-F328-A846-AD45-1416FB077DF3}">
      <dgm:prSet phldrT="[文本]"/>
      <dgm:spPr/>
      <dgm:t>
        <a:bodyPr/>
        <a:lstStyle/>
        <a:p>
          <a:r>
            <a:rPr lang="zh-CN" altLang="en-US" dirty="0"/>
            <a:t>需要弄清土地、建筑物、其他啊相关定着物</a:t>
          </a:r>
        </a:p>
      </dgm:t>
    </dgm:pt>
    <dgm:pt modelId="{394722EB-75A5-BD47-8706-3A41C2D70998}" type="parTrans" cxnId="{5A698322-D261-7D40-93A5-91B0EADDCF67}">
      <dgm:prSet/>
      <dgm:spPr/>
      <dgm:t>
        <a:bodyPr/>
        <a:lstStyle/>
        <a:p>
          <a:endParaRPr lang="zh-CN" altLang="en-US"/>
        </a:p>
      </dgm:t>
    </dgm:pt>
    <dgm:pt modelId="{A0DD3DCC-E7FD-D14B-8A1D-85317284EADA}" type="sibTrans" cxnId="{5A698322-D261-7D40-93A5-91B0EADDCF67}">
      <dgm:prSet/>
      <dgm:spPr/>
      <dgm:t>
        <a:bodyPr/>
        <a:lstStyle/>
        <a:p>
          <a:endParaRPr lang="zh-CN" altLang="en-US"/>
        </a:p>
      </dgm:t>
    </dgm:pt>
    <dgm:pt modelId="{DD7EB415-0912-814F-AD6A-9944CF0F1495}">
      <dgm:prSet phldrT="[文本]"/>
      <dgm:spPr/>
      <dgm:t>
        <a:bodyPr/>
        <a:lstStyle/>
        <a:p>
          <a:r>
            <a:rPr lang="zh-CN" altLang="en-US" dirty="0"/>
            <a:t>需要弄清房地产实物、权益和区位</a:t>
          </a:r>
        </a:p>
      </dgm:t>
    </dgm:pt>
    <dgm:pt modelId="{A911B12E-6814-3643-B860-964AB976B8F0}" type="parTrans" cxnId="{6223E737-6DEA-9D4A-B1C1-B1C02CA935FB}">
      <dgm:prSet/>
      <dgm:spPr/>
      <dgm:t>
        <a:bodyPr/>
        <a:lstStyle/>
        <a:p>
          <a:endParaRPr lang="zh-CN" altLang="en-US"/>
        </a:p>
      </dgm:t>
    </dgm:pt>
    <dgm:pt modelId="{2C315B34-0B5F-F846-9D82-0A9347539754}" type="sibTrans" cxnId="{6223E737-6DEA-9D4A-B1C1-B1C02CA935FB}">
      <dgm:prSet/>
      <dgm:spPr/>
      <dgm:t>
        <a:bodyPr/>
        <a:lstStyle/>
        <a:p>
          <a:endParaRPr lang="zh-CN" altLang="en-US"/>
        </a:p>
      </dgm:t>
    </dgm:pt>
    <dgm:pt modelId="{AF13F1F6-2A2F-884D-A568-52D905AB3A27}" type="pres">
      <dgm:prSet presAssocID="{0565A7EC-036D-6A43-AD4C-E50C4A0FA094}" presName="vert0" presStyleCnt="0">
        <dgm:presLayoutVars>
          <dgm:dir/>
          <dgm:animOne val="branch"/>
          <dgm:animLvl val="lvl"/>
        </dgm:presLayoutVars>
      </dgm:prSet>
      <dgm:spPr/>
    </dgm:pt>
    <dgm:pt modelId="{4F863202-9E2E-8E4E-A389-2751F6516A75}" type="pres">
      <dgm:prSet presAssocID="{A990088A-3BA6-804E-A59F-E6945BF019A4}" presName="thickLine" presStyleLbl="alignNode1" presStyleIdx="0" presStyleCnt="3"/>
      <dgm:spPr/>
    </dgm:pt>
    <dgm:pt modelId="{7EC25526-5B9D-8F43-9371-C2445BCCE893}" type="pres">
      <dgm:prSet presAssocID="{A990088A-3BA6-804E-A59F-E6945BF019A4}" presName="horz1" presStyleCnt="0"/>
      <dgm:spPr/>
    </dgm:pt>
    <dgm:pt modelId="{39B56DEF-8182-4E4A-B675-BAF61304201E}" type="pres">
      <dgm:prSet presAssocID="{A990088A-3BA6-804E-A59F-E6945BF019A4}" presName="tx1" presStyleLbl="revTx" presStyleIdx="0" presStyleCnt="3"/>
      <dgm:spPr/>
    </dgm:pt>
    <dgm:pt modelId="{896E7DE3-9AD7-E74F-ADAC-AD406F22D6D9}" type="pres">
      <dgm:prSet presAssocID="{A990088A-3BA6-804E-A59F-E6945BF019A4}" presName="vert1" presStyleCnt="0"/>
      <dgm:spPr/>
    </dgm:pt>
    <dgm:pt modelId="{8A6ED188-5DC1-7540-8CBC-E81481E0584B}" type="pres">
      <dgm:prSet presAssocID="{67E0AC19-F328-A846-AD45-1416FB077DF3}" presName="thickLine" presStyleLbl="alignNode1" presStyleIdx="1" presStyleCnt="3"/>
      <dgm:spPr/>
    </dgm:pt>
    <dgm:pt modelId="{24C6E72F-AFAF-7249-A590-92A33DE523D3}" type="pres">
      <dgm:prSet presAssocID="{67E0AC19-F328-A846-AD45-1416FB077DF3}" presName="horz1" presStyleCnt="0"/>
      <dgm:spPr/>
    </dgm:pt>
    <dgm:pt modelId="{41573D43-BC13-1D47-9AB9-7F6BC55EE183}" type="pres">
      <dgm:prSet presAssocID="{67E0AC19-F328-A846-AD45-1416FB077DF3}" presName="tx1" presStyleLbl="revTx" presStyleIdx="1" presStyleCnt="3"/>
      <dgm:spPr/>
    </dgm:pt>
    <dgm:pt modelId="{1812F733-5E95-3644-83A0-3D98D66CD312}" type="pres">
      <dgm:prSet presAssocID="{67E0AC19-F328-A846-AD45-1416FB077DF3}" presName="vert1" presStyleCnt="0"/>
      <dgm:spPr/>
    </dgm:pt>
    <dgm:pt modelId="{B95D5873-9433-1A43-85AC-205E594F3042}" type="pres">
      <dgm:prSet presAssocID="{DD7EB415-0912-814F-AD6A-9944CF0F1495}" presName="thickLine" presStyleLbl="alignNode1" presStyleIdx="2" presStyleCnt="3"/>
      <dgm:spPr/>
    </dgm:pt>
    <dgm:pt modelId="{49E02A42-7D46-494C-8916-1E7C8FBA8AA9}" type="pres">
      <dgm:prSet presAssocID="{DD7EB415-0912-814F-AD6A-9944CF0F1495}" presName="horz1" presStyleCnt="0"/>
      <dgm:spPr/>
    </dgm:pt>
    <dgm:pt modelId="{7B835D56-B55E-1C42-AB0E-245BAAA7B916}" type="pres">
      <dgm:prSet presAssocID="{DD7EB415-0912-814F-AD6A-9944CF0F1495}" presName="tx1" presStyleLbl="revTx" presStyleIdx="2" presStyleCnt="3"/>
      <dgm:spPr/>
    </dgm:pt>
    <dgm:pt modelId="{78B56B6F-0ED5-7043-A508-61DB701E345C}" type="pres">
      <dgm:prSet presAssocID="{DD7EB415-0912-814F-AD6A-9944CF0F1495}" presName="vert1" presStyleCnt="0"/>
      <dgm:spPr/>
    </dgm:pt>
  </dgm:ptLst>
  <dgm:cxnLst>
    <dgm:cxn modelId="{5A698322-D261-7D40-93A5-91B0EADDCF67}" srcId="{0565A7EC-036D-6A43-AD4C-E50C4A0FA094}" destId="{67E0AC19-F328-A846-AD45-1416FB077DF3}" srcOrd="1" destOrd="0" parTransId="{394722EB-75A5-BD47-8706-3A41C2D70998}" sibTransId="{A0DD3DCC-E7FD-D14B-8A1D-85317284EADA}"/>
    <dgm:cxn modelId="{6223E737-6DEA-9D4A-B1C1-B1C02CA935FB}" srcId="{0565A7EC-036D-6A43-AD4C-E50C4A0FA094}" destId="{DD7EB415-0912-814F-AD6A-9944CF0F1495}" srcOrd="2" destOrd="0" parTransId="{A911B12E-6814-3643-B860-964AB976B8F0}" sibTransId="{2C315B34-0B5F-F846-9D82-0A9347539754}"/>
    <dgm:cxn modelId="{5B3DB142-0A47-674E-8097-28E90D48D511}" type="presOf" srcId="{67E0AC19-F328-A846-AD45-1416FB077DF3}" destId="{41573D43-BC13-1D47-9AB9-7F6BC55EE183}" srcOrd="0" destOrd="0" presId="urn:microsoft.com/office/officeart/2008/layout/LinedList"/>
    <dgm:cxn modelId="{BB20BE76-C331-D24C-8ABF-AD54D9E85B91}" type="presOf" srcId="{DD7EB415-0912-814F-AD6A-9944CF0F1495}" destId="{7B835D56-B55E-1C42-AB0E-245BAAA7B916}" srcOrd="0" destOrd="0" presId="urn:microsoft.com/office/officeart/2008/layout/LinedList"/>
    <dgm:cxn modelId="{16D9C481-2681-6340-B1A7-BE47DEFA3708}" type="presOf" srcId="{0565A7EC-036D-6A43-AD4C-E50C4A0FA094}" destId="{AF13F1F6-2A2F-884D-A568-52D905AB3A27}" srcOrd="0" destOrd="0" presId="urn:microsoft.com/office/officeart/2008/layout/LinedList"/>
    <dgm:cxn modelId="{E125B9AA-2C5F-C74F-AC4E-55D050E604F8}" srcId="{0565A7EC-036D-6A43-AD4C-E50C4A0FA094}" destId="{A990088A-3BA6-804E-A59F-E6945BF019A4}" srcOrd="0" destOrd="0" parTransId="{E06741FC-9268-4242-9325-9EFB51717C9F}" sibTransId="{F7365FD9-D4C7-3A4E-AC83-92F77B2B0490}"/>
    <dgm:cxn modelId="{503D3FC9-38AB-FD4F-8C19-D30E94F95166}" type="presOf" srcId="{A990088A-3BA6-804E-A59F-E6945BF019A4}" destId="{39B56DEF-8182-4E4A-B675-BAF61304201E}" srcOrd="0" destOrd="0" presId="urn:microsoft.com/office/officeart/2008/layout/LinedList"/>
    <dgm:cxn modelId="{06EB003E-9A85-EE45-B053-359F3CEEBBD2}" type="presParOf" srcId="{AF13F1F6-2A2F-884D-A568-52D905AB3A27}" destId="{4F863202-9E2E-8E4E-A389-2751F6516A75}" srcOrd="0" destOrd="0" presId="urn:microsoft.com/office/officeart/2008/layout/LinedList"/>
    <dgm:cxn modelId="{5F7581D3-B036-0841-B878-D19B4CCCC9FF}" type="presParOf" srcId="{AF13F1F6-2A2F-884D-A568-52D905AB3A27}" destId="{7EC25526-5B9D-8F43-9371-C2445BCCE893}" srcOrd="1" destOrd="0" presId="urn:microsoft.com/office/officeart/2008/layout/LinedList"/>
    <dgm:cxn modelId="{230FDBB0-8F00-024D-8EC1-083EE5D3E2D6}" type="presParOf" srcId="{7EC25526-5B9D-8F43-9371-C2445BCCE893}" destId="{39B56DEF-8182-4E4A-B675-BAF61304201E}" srcOrd="0" destOrd="0" presId="urn:microsoft.com/office/officeart/2008/layout/LinedList"/>
    <dgm:cxn modelId="{C68A2036-C971-614E-9CDF-39C2A59BC6D5}" type="presParOf" srcId="{7EC25526-5B9D-8F43-9371-C2445BCCE893}" destId="{896E7DE3-9AD7-E74F-ADAC-AD406F22D6D9}" srcOrd="1" destOrd="0" presId="urn:microsoft.com/office/officeart/2008/layout/LinedList"/>
    <dgm:cxn modelId="{27B15F65-32CE-2B4B-A110-193C6420F87A}" type="presParOf" srcId="{AF13F1F6-2A2F-884D-A568-52D905AB3A27}" destId="{8A6ED188-5DC1-7540-8CBC-E81481E0584B}" srcOrd="2" destOrd="0" presId="urn:microsoft.com/office/officeart/2008/layout/LinedList"/>
    <dgm:cxn modelId="{C6EC217B-37F3-8F43-A989-39631A324472}" type="presParOf" srcId="{AF13F1F6-2A2F-884D-A568-52D905AB3A27}" destId="{24C6E72F-AFAF-7249-A590-92A33DE523D3}" srcOrd="3" destOrd="0" presId="urn:microsoft.com/office/officeart/2008/layout/LinedList"/>
    <dgm:cxn modelId="{94C5E435-4CBC-7A44-9390-819744F58E3C}" type="presParOf" srcId="{24C6E72F-AFAF-7249-A590-92A33DE523D3}" destId="{41573D43-BC13-1D47-9AB9-7F6BC55EE183}" srcOrd="0" destOrd="0" presId="urn:microsoft.com/office/officeart/2008/layout/LinedList"/>
    <dgm:cxn modelId="{E6F97DFA-238E-F74A-9995-892D1D8BA3CA}" type="presParOf" srcId="{24C6E72F-AFAF-7249-A590-92A33DE523D3}" destId="{1812F733-5E95-3644-83A0-3D98D66CD312}" srcOrd="1" destOrd="0" presId="urn:microsoft.com/office/officeart/2008/layout/LinedList"/>
    <dgm:cxn modelId="{8C4EE64C-5FAB-8A4C-A267-FD3F5722821C}" type="presParOf" srcId="{AF13F1F6-2A2F-884D-A568-52D905AB3A27}" destId="{B95D5873-9433-1A43-85AC-205E594F3042}" srcOrd="4" destOrd="0" presId="urn:microsoft.com/office/officeart/2008/layout/LinedList"/>
    <dgm:cxn modelId="{AA62C82F-5A79-8246-8E39-AE15A5114E16}" type="presParOf" srcId="{AF13F1F6-2A2F-884D-A568-52D905AB3A27}" destId="{49E02A42-7D46-494C-8916-1E7C8FBA8AA9}" srcOrd="5" destOrd="0" presId="urn:microsoft.com/office/officeart/2008/layout/LinedList"/>
    <dgm:cxn modelId="{38C7FD2E-83D7-A547-97E2-CB457D07D3B7}" type="presParOf" srcId="{49E02A42-7D46-494C-8916-1E7C8FBA8AA9}" destId="{7B835D56-B55E-1C42-AB0E-245BAAA7B916}" srcOrd="0" destOrd="0" presId="urn:microsoft.com/office/officeart/2008/layout/LinedList"/>
    <dgm:cxn modelId="{5F786138-9824-D340-9242-EDECE45DE1A6}" type="presParOf" srcId="{49E02A42-7D46-494C-8916-1E7C8FBA8AA9}" destId="{78B56B6F-0ED5-7043-A508-61DB701E34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264FDBC-51CB-DE47-A636-8F942EC4734A}" type="doc">
      <dgm:prSet loTypeId="urn:microsoft.com/office/officeart/2005/8/layout/hList1" loCatId="" qsTypeId="urn:microsoft.com/office/officeart/2005/8/quickstyle/simple1" qsCatId="simple" csTypeId="urn:microsoft.com/office/officeart/2005/8/colors/accent3_2" csCatId="accent3" phldr="1"/>
      <dgm:spPr/>
      <dgm:t>
        <a:bodyPr/>
        <a:lstStyle/>
        <a:p>
          <a:endParaRPr lang="zh-CN" altLang="en-US"/>
        </a:p>
      </dgm:t>
    </dgm:pt>
    <dgm:pt modelId="{8AE144F9-935A-0049-91D3-A90D141AF067}">
      <dgm:prSet phldrT="[文本]"/>
      <dgm:spPr/>
      <dgm:t>
        <a:bodyPr/>
        <a:lstStyle/>
        <a:p>
          <a:r>
            <a:rPr lang="zh-CN" altLang="en-US" dirty="0"/>
            <a:t>土地</a:t>
          </a:r>
        </a:p>
      </dgm:t>
    </dgm:pt>
    <dgm:pt modelId="{3EB60093-C411-9141-B91C-946B9407FC53}" type="parTrans" cxnId="{0B38B951-2F1E-1341-9B0E-D455D9F071FA}">
      <dgm:prSet/>
      <dgm:spPr/>
      <dgm:t>
        <a:bodyPr/>
        <a:lstStyle/>
        <a:p>
          <a:endParaRPr lang="zh-CN" altLang="en-US"/>
        </a:p>
      </dgm:t>
    </dgm:pt>
    <dgm:pt modelId="{E94CAEAC-21AD-BE41-B4C8-A40E9E77D376}" type="sibTrans" cxnId="{0B38B951-2F1E-1341-9B0E-D455D9F071FA}">
      <dgm:prSet/>
      <dgm:spPr/>
      <dgm:t>
        <a:bodyPr/>
        <a:lstStyle/>
        <a:p>
          <a:endParaRPr lang="zh-CN" altLang="en-US"/>
        </a:p>
      </dgm:t>
    </dgm:pt>
    <dgm:pt modelId="{3591739F-28A7-FF4E-AE65-4BCE617A96AB}">
      <dgm:prSet phldrT="[文本]"/>
      <dgm:spPr/>
      <dgm:t>
        <a:bodyPr/>
        <a:lstStyle/>
        <a:p>
          <a:r>
            <a:rPr lang="zh-CN" altLang="en-US" dirty="0"/>
            <a:t>土地的空间</a:t>
          </a:r>
        </a:p>
      </dgm:t>
    </dgm:pt>
    <dgm:pt modelId="{00EF17EB-DEFE-FA48-88EA-7C02DC7A6969}" type="parTrans" cxnId="{442CA094-EB12-6B44-A8A8-8200A079A7D4}">
      <dgm:prSet/>
      <dgm:spPr/>
      <dgm:t>
        <a:bodyPr/>
        <a:lstStyle/>
        <a:p>
          <a:endParaRPr lang="zh-CN" altLang="en-US"/>
        </a:p>
      </dgm:t>
    </dgm:pt>
    <dgm:pt modelId="{B44B1519-3FE5-D742-B2E8-544BB3E861D1}" type="sibTrans" cxnId="{442CA094-EB12-6B44-A8A8-8200A079A7D4}">
      <dgm:prSet/>
      <dgm:spPr/>
      <dgm:t>
        <a:bodyPr/>
        <a:lstStyle/>
        <a:p>
          <a:endParaRPr lang="zh-CN" altLang="en-US"/>
        </a:p>
      </dgm:t>
    </dgm:pt>
    <dgm:pt modelId="{63BFCDD9-723C-0E4C-8F47-121AAE4EE9B4}">
      <dgm:prSet phldrT="[文本]"/>
      <dgm:spPr/>
      <dgm:t>
        <a:bodyPr/>
        <a:lstStyle/>
        <a:p>
          <a:r>
            <a:rPr lang="zh-CN" altLang="en-US" dirty="0"/>
            <a:t>土地的权利</a:t>
          </a:r>
        </a:p>
      </dgm:t>
    </dgm:pt>
    <dgm:pt modelId="{93F72633-36EE-3549-8100-B720C170CF65}" type="parTrans" cxnId="{B9906566-86F9-6B4A-8285-4AB46B873307}">
      <dgm:prSet/>
      <dgm:spPr/>
      <dgm:t>
        <a:bodyPr/>
        <a:lstStyle/>
        <a:p>
          <a:endParaRPr lang="zh-CN" altLang="en-US"/>
        </a:p>
      </dgm:t>
    </dgm:pt>
    <dgm:pt modelId="{55D56E70-06ED-AC4F-B718-C361E77DFC66}" type="sibTrans" cxnId="{B9906566-86F9-6B4A-8285-4AB46B873307}">
      <dgm:prSet/>
      <dgm:spPr/>
      <dgm:t>
        <a:bodyPr/>
        <a:lstStyle/>
        <a:p>
          <a:endParaRPr lang="zh-CN" altLang="en-US"/>
        </a:p>
      </dgm:t>
    </dgm:pt>
    <dgm:pt modelId="{A230CD84-5101-4949-9E37-FB2762D2A660}">
      <dgm:prSet phldrT="[文本]"/>
      <dgm:spPr/>
      <dgm:t>
        <a:bodyPr/>
        <a:lstStyle/>
        <a:p>
          <a:r>
            <a:rPr lang="zh-CN" altLang="en-US" dirty="0"/>
            <a:t>建筑物</a:t>
          </a:r>
        </a:p>
      </dgm:t>
    </dgm:pt>
    <dgm:pt modelId="{C0B82C21-BAAC-2140-B24D-63ADCE7BC552}" type="parTrans" cxnId="{071381BA-41FB-B844-848F-331F4FA44296}">
      <dgm:prSet/>
      <dgm:spPr/>
      <dgm:t>
        <a:bodyPr/>
        <a:lstStyle/>
        <a:p>
          <a:endParaRPr lang="zh-CN" altLang="en-US"/>
        </a:p>
      </dgm:t>
    </dgm:pt>
    <dgm:pt modelId="{C0F4D1BE-5CC5-BD4D-B05E-0055C40EFA18}" type="sibTrans" cxnId="{071381BA-41FB-B844-848F-331F4FA44296}">
      <dgm:prSet/>
      <dgm:spPr/>
      <dgm:t>
        <a:bodyPr/>
        <a:lstStyle/>
        <a:p>
          <a:endParaRPr lang="zh-CN" altLang="en-US"/>
        </a:p>
      </dgm:t>
    </dgm:pt>
    <dgm:pt modelId="{FE459EFF-C7F2-0F47-83AD-60686B65E369}">
      <dgm:prSet phldrT="[文本]"/>
      <dgm:spPr/>
      <dgm:t>
        <a:bodyPr/>
        <a:lstStyle/>
        <a:p>
          <a:r>
            <a:rPr lang="zh-CN" altLang="en-US" dirty="0"/>
            <a:t>房屋</a:t>
          </a:r>
        </a:p>
      </dgm:t>
    </dgm:pt>
    <dgm:pt modelId="{CD861793-D308-E444-80FD-7033A89DD8F1}" type="parTrans" cxnId="{973F1856-E488-F345-A6F2-39D202BF13F7}">
      <dgm:prSet/>
      <dgm:spPr/>
      <dgm:t>
        <a:bodyPr/>
        <a:lstStyle/>
        <a:p>
          <a:endParaRPr lang="zh-CN" altLang="en-US"/>
        </a:p>
      </dgm:t>
    </dgm:pt>
    <dgm:pt modelId="{2FC935CA-6CBD-D944-961B-8DE7A1C2C4E4}" type="sibTrans" cxnId="{973F1856-E488-F345-A6F2-39D202BF13F7}">
      <dgm:prSet/>
      <dgm:spPr/>
      <dgm:t>
        <a:bodyPr/>
        <a:lstStyle/>
        <a:p>
          <a:endParaRPr lang="zh-CN" altLang="en-US"/>
        </a:p>
      </dgm:t>
    </dgm:pt>
    <dgm:pt modelId="{0C482ADD-6DED-8349-8E55-A5A4C3AA0B8E}">
      <dgm:prSet phldrT="[文本]"/>
      <dgm:spPr/>
      <dgm:t>
        <a:bodyPr/>
        <a:lstStyle/>
        <a:p>
          <a:r>
            <a:rPr lang="zh-CN" altLang="en-US" dirty="0"/>
            <a:t>构筑物</a:t>
          </a:r>
        </a:p>
      </dgm:t>
    </dgm:pt>
    <dgm:pt modelId="{21081833-EF08-B84E-9576-E759F4258A02}" type="parTrans" cxnId="{04B8CA04-3503-AA49-87AE-696ED103DA8E}">
      <dgm:prSet/>
      <dgm:spPr/>
      <dgm:t>
        <a:bodyPr/>
        <a:lstStyle/>
        <a:p>
          <a:endParaRPr lang="zh-CN" altLang="en-US"/>
        </a:p>
      </dgm:t>
    </dgm:pt>
    <dgm:pt modelId="{BF85E1F5-E5EC-2B47-9D14-45F24C0BF56A}" type="sibTrans" cxnId="{04B8CA04-3503-AA49-87AE-696ED103DA8E}">
      <dgm:prSet/>
      <dgm:spPr/>
      <dgm:t>
        <a:bodyPr/>
        <a:lstStyle/>
        <a:p>
          <a:endParaRPr lang="zh-CN" altLang="en-US"/>
        </a:p>
      </dgm:t>
    </dgm:pt>
    <dgm:pt modelId="{0E05739B-292A-F14A-B8F2-5EC241FF1CF0}">
      <dgm:prSet phldrT="[文本]"/>
      <dgm:spPr/>
      <dgm:t>
        <a:bodyPr/>
        <a:lstStyle/>
        <a:p>
          <a:r>
            <a:rPr lang="zh-CN" altLang="en-US" dirty="0"/>
            <a:t>其他相关定着物</a:t>
          </a:r>
        </a:p>
      </dgm:t>
    </dgm:pt>
    <dgm:pt modelId="{B623CD98-B68E-3348-BFDC-BA164606866F}" type="parTrans" cxnId="{C4C5847F-51C1-F64F-A04F-6B69501CDFC1}">
      <dgm:prSet/>
      <dgm:spPr/>
      <dgm:t>
        <a:bodyPr/>
        <a:lstStyle/>
        <a:p>
          <a:endParaRPr lang="zh-CN" altLang="en-US"/>
        </a:p>
      </dgm:t>
    </dgm:pt>
    <dgm:pt modelId="{02418290-925F-D14D-A51E-573955DEC0E3}" type="sibTrans" cxnId="{C4C5847F-51C1-F64F-A04F-6B69501CDFC1}">
      <dgm:prSet/>
      <dgm:spPr/>
      <dgm:t>
        <a:bodyPr/>
        <a:lstStyle/>
        <a:p>
          <a:endParaRPr lang="zh-CN" altLang="en-US"/>
        </a:p>
      </dgm:t>
    </dgm:pt>
    <dgm:pt modelId="{1775C341-8555-874A-B1E0-99BF1FFA1F1E}">
      <dgm:prSet phldrT="[文本]" phldr="1"/>
      <dgm:spPr/>
      <dgm:t>
        <a:bodyPr/>
        <a:lstStyle/>
        <a:p>
          <a:endParaRPr lang="zh-CN" altLang="en-US" dirty="0"/>
        </a:p>
      </dgm:t>
    </dgm:pt>
    <dgm:pt modelId="{49C8F444-3DD6-C248-BAA6-4A8266EDA4EA}" type="parTrans" cxnId="{03B55481-FB9F-3049-BEBE-C10503C6CF5C}">
      <dgm:prSet/>
      <dgm:spPr/>
      <dgm:t>
        <a:bodyPr/>
        <a:lstStyle/>
        <a:p>
          <a:endParaRPr lang="zh-CN" altLang="en-US"/>
        </a:p>
      </dgm:t>
    </dgm:pt>
    <dgm:pt modelId="{81C71711-6948-6C4C-B70F-88760947D3D6}" type="sibTrans" cxnId="{03B55481-FB9F-3049-BEBE-C10503C6CF5C}">
      <dgm:prSet/>
      <dgm:spPr/>
      <dgm:t>
        <a:bodyPr/>
        <a:lstStyle/>
        <a:p>
          <a:endParaRPr lang="zh-CN" altLang="en-US"/>
        </a:p>
      </dgm:t>
    </dgm:pt>
    <dgm:pt modelId="{8FD52DA8-9F80-7A46-922A-1A6448B4D63A}">
      <dgm:prSet phldrT="[文本]" phldr="1"/>
      <dgm:spPr/>
      <dgm:t>
        <a:bodyPr/>
        <a:lstStyle/>
        <a:p>
          <a:endParaRPr lang="zh-CN" altLang="en-US"/>
        </a:p>
      </dgm:t>
    </dgm:pt>
    <dgm:pt modelId="{6BC3AF03-C53F-6443-93A4-F5925195312E}" type="parTrans" cxnId="{A07AE4B8-CC9F-A74F-AF27-5FC06E4ABD7B}">
      <dgm:prSet/>
      <dgm:spPr/>
      <dgm:t>
        <a:bodyPr/>
        <a:lstStyle/>
        <a:p>
          <a:endParaRPr lang="zh-CN" altLang="en-US"/>
        </a:p>
      </dgm:t>
    </dgm:pt>
    <dgm:pt modelId="{E4404199-A825-B947-9BEB-3D2B9FCBC5FD}" type="sibTrans" cxnId="{A07AE4B8-CC9F-A74F-AF27-5FC06E4ABD7B}">
      <dgm:prSet/>
      <dgm:spPr/>
      <dgm:t>
        <a:bodyPr/>
        <a:lstStyle/>
        <a:p>
          <a:endParaRPr lang="zh-CN" altLang="en-US"/>
        </a:p>
      </dgm:t>
    </dgm:pt>
    <dgm:pt modelId="{FB38099D-0C37-224F-8E7F-0EA191EFB41C}" type="pres">
      <dgm:prSet presAssocID="{B264FDBC-51CB-DE47-A636-8F942EC4734A}" presName="Name0" presStyleCnt="0">
        <dgm:presLayoutVars>
          <dgm:dir/>
          <dgm:animLvl val="lvl"/>
          <dgm:resizeHandles val="exact"/>
        </dgm:presLayoutVars>
      </dgm:prSet>
      <dgm:spPr/>
    </dgm:pt>
    <dgm:pt modelId="{A5B2222D-3C48-894B-B126-094E036B8084}" type="pres">
      <dgm:prSet presAssocID="{8AE144F9-935A-0049-91D3-A90D141AF067}" presName="composite" presStyleCnt="0"/>
      <dgm:spPr/>
    </dgm:pt>
    <dgm:pt modelId="{B81DE26E-7DEC-AE41-B1DA-B0838FBAEAE1}" type="pres">
      <dgm:prSet presAssocID="{8AE144F9-935A-0049-91D3-A90D141AF067}" presName="parTx" presStyleLbl="alignNode1" presStyleIdx="0" presStyleCnt="3">
        <dgm:presLayoutVars>
          <dgm:chMax val="0"/>
          <dgm:chPref val="0"/>
          <dgm:bulletEnabled val="1"/>
        </dgm:presLayoutVars>
      </dgm:prSet>
      <dgm:spPr/>
    </dgm:pt>
    <dgm:pt modelId="{B6907B21-7E8B-2444-AC04-3DEC59878772}" type="pres">
      <dgm:prSet presAssocID="{8AE144F9-935A-0049-91D3-A90D141AF067}" presName="desTx" presStyleLbl="alignAccFollowNode1" presStyleIdx="0" presStyleCnt="3">
        <dgm:presLayoutVars>
          <dgm:bulletEnabled val="1"/>
        </dgm:presLayoutVars>
      </dgm:prSet>
      <dgm:spPr/>
    </dgm:pt>
    <dgm:pt modelId="{2C8CC1E4-E507-6A43-974F-B95BC288C2F1}" type="pres">
      <dgm:prSet presAssocID="{E94CAEAC-21AD-BE41-B4C8-A40E9E77D376}" presName="space" presStyleCnt="0"/>
      <dgm:spPr/>
    </dgm:pt>
    <dgm:pt modelId="{65A79FA2-2E79-E644-95AA-85FECB8319F2}" type="pres">
      <dgm:prSet presAssocID="{A230CD84-5101-4949-9E37-FB2762D2A660}" presName="composite" presStyleCnt="0"/>
      <dgm:spPr/>
    </dgm:pt>
    <dgm:pt modelId="{3781EE09-C3C9-9449-8D0F-F1B49F039021}" type="pres">
      <dgm:prSet presAssocID="{A230CD84-5101-4949-9E37-FB2762D2A660}" presName="parTx" presStyleLbl="alignNode1" presStyleIdx="1" presStyleCnt="3">
        <dgm:presLayoutVars>
          <dgm:chMax val="0"/>
          <dgm:chPref val="0"/>
          <dgm:bulletEnabled val="1"/>
        </dgm:presLayoutVars>
      </dgm:prSet>
      <dgm:spPr/>
    </dgm:pt>
    <dgm:pt modelId="{BD528EA5-43F7-4148-BDA5-F68FAAFBCD34}" type="pres">
      <dgm:prSet presAssocID="{A230CD84-5101-4949-9E37-FB2762D2A660}" presName="desTx" presStyleLbl="alignAccFollowNode1" presStyleIdx="1" presStyleCnt="3">
        <dgm:presLayoutVars>
          <dgm:bulletEnabled val="1"/>
        </dgm:presLayoutVars>
      </dgm:prSet>
      <dgm:spPr/>
    </dgm:pt>
    <dgm:pt modelId="{620560F7-8C1B-9A4F-B5D6-34A0ABBD363E}" type="pres">
      <dgm:prSet presAssocID="{C0F4D1BE-5CC5-BD4D-B05E-0055C40EFA18}" presName="space" presStyleCnt="0"/>
      <dgm:spPr/>
    </dgm:pt>
    <dgm:pt modelId="{C884CC9F-9ED7-BD42-8746-575606110A4B}" type="pres">
      <dgm:prSet presAssocID="{0E05739B-292A-F14A-B8F2-5EC241FF1CF0}" presName="composite" presStyleCnt="0"/>
      <dgm:spPr/>
    </dgm:pt>
    <dgm:pt modelId="{26F00514-E20C-734A-B773-E4096ABA34E9}" type="pres">
      <dgm:prSet presAssocID="{0E05739B-292A-F14A-B8F2-5EC241FF1CF0}" presName="parTx" presStyleLbl="alignNode1" presStyleIdx="2" presStyleCnt="3">
        <dgm:presLayoutVars>
          <dgm:chMax val="0"/>
          <dgm:chPref val="0"/>
          <dgm:bulletEnabled val="1"/>
        </dgm:presLayoutVars>
      </dgm:prSet>
      <dgm:spPr/>
    </dgm:pt>
    <dgm:pt modelId="{D39A4FDF-DC7D-9D47-96D2-2A2589E54525}" type="pres">
      <dgm:prSet presAssocID="{0E05739B-292A-F14A-B8F2-5EC241FF1CF0}" presName="desTx" presStyleLbl="alignAccFollowNode1" presStyleIdx="2" presStyleCnt="3">
        <dgm:presLayoutVars>
          <dgm:bulletEnabled val="1"/>
        </dgm:presLayoutVars>
      </dgm:prSet>
      <dgm:spPr/>
    </dgm:pt>
  </dgm:ptLst>
  <dgm:cxnLst>
    <dgm:cxn modelId="{04B8CA04-3503-AA49-87AE-696ED103DA8E}" srcId="{A230CD84-5101-4949-9E37-FB2762D2A660}" destId="{0C482ADD-6DED-8349-8E55-A5A4C3AA0B8E}" srcOrd="1" destOrd="0" parTransId="{21081833-EF08-B84E-9576-E759F4258A02}" sibTransId="{BF85E1F5-E5EC-2B47-9D14-45F24C0BF56A}"/>
    <dgm:cxn modelId="{0B38B951-2F1E-1341-9B0E-D455D9F071FA}" srcId="{B264FDBC-51CB-DE47-A636-8F942EC4734A}" destId="{8AE144F9-935A-0049-91D3-A90D141AF067}" srcOrd="0" destOrd="0" parTransId="{3EB60093-C411-9141-B91C-946B9407FC53}" sibTransId="{E94CAEAC-21AD-BE41-B4C8-A40E9E77D376}"/>
    <dgm:cxn modelId="{973F1856-E488-F345-A6F2-39D202BF13F7}" srcId="{A230CD84-5101-4949-9E37-FB2762D2A660}" destId="{FE459EFF-C7F2-0F47-83AD-60686B65E369}" srcOrd="0" destOrd="0" parTransId="{CD861793-D308-E444-80FD-7033A89DD8F1}" sibTransId="{2FC935CA-6CBD-D944-961B-8DE7A1C2C4E4}"/>
    <dgm:cxn modelId="{4F49DD62-2DAD-744C-8003-C5AF90F2396C}" type="presOf" srcId="{A230CD84-5101-4949-9E37-FB2762D2A660}" destId="{3781EE09-C3C9-9449-8D0F-F1B49F039021}" srcOrd="0" destOrd="0" presId="urn:microsoft.com/office/officeart/2005/8/layout/hList1"/>
    <dgm:cxn modelId="{B9906566-86F9-6B4A-8285-4AB46B873307}" srcId="{8AE144F9-935A-0049-91D3-A90D141AF067}" destId="{63BFCDD9-723C-0E4C-8F47-121AAE4EE9B4}" srcOrd="1" destOrd="0" parTransId="{93F72633-36EE-3549-8100-B720C170CF65}" sibTransId="{55D56E70-06ED-AC4F-B718-C361E77DFC66}"/>
    <dgm:cxn modelId="{48D05971-0AB5-CB44-99C4-3E4AB5A1B31D}" type="presOf" srcId="{63BFCDD9-723C-0E4C-8F47-121AAE4EE9B4}" destId="{B6907B21-7E8B-2444-AC04-3DEC59878772}" srcOrd="0" destOrd="1" presId="urn:microsoft.com/office/officeart/2005/8/layout/hList1"/>
    <dgm:cxn modelId="{C4C5847F-51C1-F64F-A04F-6B69501CDFC1}" srcId="{B264FDBC-51CB-DE47-A636-8F942EC4734A}" destId="{0E05739B-292A-F14A-B8F2-5EC241FF1CF0}" srcOrd="2" destOrd="0" parTransId="{B623CD98-B68E-3348-BFDC-BA164606866F}" sibTransId="{02418290-925F-D14D-A51E-573955DEC0E3}"/>
    <dgm:cxn modelId="{49869A80-3628-E04E-9C88-C8C93EE164DA}" type="presOf" srcId="{8AE144F9-935A-0049-91D3-A90D141AF067}" destId="{B81DE26E-7DEC-AE41-B1DA-B0838FBAEAE1}" srcOrd="0" destOrd="0" presId="urn:microsoft.com/office/officeart/2005/8/layout/hList1"/>
    <dgm:cxn modelId="{03B55481-FB9F-3049-BEBE-C10503C6CF5C}" srcId="{0E05739B-292A-F14A-B8F2-5EC241FF1CF0}" destId="{1775C341-8555-874A-B1E0-99BF1FFA1F1E}" srcOrd="0" destOrd="0" parTransId="{49C8F444-3DD6-C248-BAA6-4A8266EDA4EA}" sibTransId="{81C71711-6948-6C4C-B70F-88760947D3D6}"/>
    <dgm:cxn modelId="{35D82190-AF9F-7B45-A5B5-D0E4E1054239}" type="presOf" srcId="{0E05739B-292A-F14A-B8F2-5EC241FF1CF0}" destId="{26F00514-E20C-734A-B773-E4096ABA34E9}" srcOrd="0" destOrd="0" presId="urn:microsoft.com/office/officeart/2005/8/layout/hList1"/>
    <dgm:cxn modelId="{442CA094-EB12-6B44-A8A8-8200A079A7D4}" srcId="{8AE144F9-935A-0049-91D3-A90D141AF067}" destId="{3591739F-28A7-FF4E-AE65-4BCE617A96AB}" srcOrd="0" destOrd="0" parTransId="{00EF17EB-DEFE-FA48-88EA-7C02DC7A6969}" sibTransId="{B44B1519-3FE5-D742-B2E8-544BB3E861D1}"/>
    <dgm:cxn modelId="{C658CA9B-DF22-4845-B5ED-06458B66ECB5}" type="presOf" srcId="{FE459EFF-C7F2-0F47-83AD-60686B65E369}" destId="{BD528EA5-43F7-4148-BDA5-F68FAAFBCD34}" srcOrd="0" destOrd="0" presId="urn:microsoft.com/office/officeart/2005/8/layout/hList1"/>
    <dgm:cxn modelId="{A07AE4B8-CC9F-A74F-AF27-5FC06E4ABD7B}" srcId="{0E05739B-292A-F14A-B8F2-5EC241FF1CF0}" destId="{8FD52DA8-9F80-7A46-922A-1A6448B4D63A}" srcOrd="1" destOrd="0" parTransId="{6BC3AF03-C53F-6443-93A4-F5925195312E}" sibTransId="{E4404199-A825-B947-9BEB-3D2B9FCBC5FD}"/>
    <dgm:cxn modelId="{071381BA-41FB-B844-848F-331F4FA44296}" srcId="{B264FDBC-51CB-DE47-A636-8F942EC4734A}" destId="{A230CD84-5101-4949-9E37-FB2762D2A660}" srcOrd="1" destOrd="0" parTransId="{C0B82C21-BAAC-2140-B24D-63ADCE7BC552}" sibTransId="{C0F4D1BE-5CC5-BD4D-B05E-0055C40EFA18}"/>
    <dgm:cxn modelId="{08BB66BC-9154-A049-A3C1-6E3009E449F7}" type="presOf" srcId="{3591739F-28A7-FF4E-AE65-4BCE617A96AB}" destId="{B6907B21-7E8B-2444-AC04-3DEC59878772}" srcOrd="0" destOrd="0" presId="urn:microsoft.com/office/officeart/2005/8/layout/hList1"/>
    <dgm:cxn modelId="{7EE96DC1-60FC-2248-B8C2-A4A97CDEFB20}" type="presOf" srcId="{8FD52DA8-9F80-7A46-922A-1A6448B4D63A}" destId="{D39A4FDF-DC7D-9D47-96D2-2A2589E54525}" srcOrd="0" destOrd="1" presId="urn:microsoft.com/office/officeart/2005/8/layout/hList1"/>
    <dgm:cxn modelId="{C20B70C2-5E0C-D747-9BDF-378C2F5B68E4}" type="presOf" srcId="{1775C341-8555-874A-B1E0-99BF1FFA1F1E}" destId="{D39A4FDF-DC7D-9D47-96D2-2A2589E54525}" srcOrd="0" destOrd="0" presId="urn:microsoft.com/office/officeart/2005/8/layout/hList1"/>
    <dgm:cxn modelId="{7B49B7DC-A09C-1847-AF8E-D3448A8A6D3A}" type="presOf" srcId="{B264FDBC-51CB-DE47-A636-8F942EC4734A}" destId="{FB38099D-0C37-224F-8E7F-0EA191EFB41C}" srcOrd="0" destOrd="0" presId="urn:microsoft.com/office/officeart/2005/8/layout/hList1"/>
    <dgm:cxn modelId="{60D879FD-CCB2-C04B-97E5-FC5E4B61852E}" type="presOf" srcId="{0C482ADD-6DED-8349-8E55-A5A4C3AA0B8E}" destId="{BD528EA5-43F7-4148-BDA5-F68FAAFBCD34}" srcOrd="0" destOrd="1" presId="urn:microsoft.com/office/officeart/2005/8/layout/hList1"/>
    <dgm:cxn modelId="{12D6A656-4CD2-974F-92B7-B94B59686DAB}" type="presParOf" srcId="{FB38099D-0C37-224F-8E7F-0EA191EFB41C}" destId="{A5B2222D-3C48-894B-B126-094E036B8084}" srcOrd="0" destOrd="0" presId="urn:microsoft.com/office/officeart/2005/8/layout/hList1"/>
    <dgm:cxn modelId="{3DD29156-A7F2-074B-84DB-261A4E40B51D}" type="presParOf" srcId="{A5B2222D-3C48-894B-B126-094E036B8084}" destId="{B81DE26E-7DEC-AE41-B1DA-B0838FBAEAE1}" srcOrd="0" destOrd="0" presId="urn:microsoft.com/office/officeart/2005/8/layout/hList1"/>
    <dgm:cxn modelId="{4D5FEEDD-C1E3-BF4E-9DE3-72919B276BE2}" type="presParOf" srcId="{A5B2222D-3C48-894B-B126-094E036B8084}" destId="{B6907B21-7E8B-2444-AC04-3DEC59878772}" srcOrd="1" destOrd="0" presId="urn:microsoft.com/office/officeart/2005/8/layout/hList1"/>
    <dgm:cxn modelId="{78BF5949-E992-5A40-ADF8-627B4A211958}" type="presParOf" srcId="{FB38099D-0C37-224F-8E7F-0EA191EFB41C}" destId="{2C8CC1E4-E507-6A43-974F-B95BC288C2F1}" srcOrd="1" destOrd="0" presId="urn:microsoft.com/office/officeart/2005/8/layout/hList1"/>
    <dgm:cxn modelId="{7480EA56-DE6D-1B47-A7DA-CD24E1323195}" type="presParOf" srcId="{FB38099D-0C37-224F-8E7F-0EA191EFB41C}" destId="{65A79FA2-2E79-E644-95AA-85FECB8319F2}" srcOrd="2" destOrd="0" presId="urn:microsoft.com/office/officeart/2005/8/layout/hList1"/>
    <dgm:cxn modelId="{50E0731C-0CF6-D94C-8D54-A0570346345B}" type="presParOf" srcId="{65A79FA2-2E79-E644-95AA-85FECB8319F2}" destId="{3781EE09-C3C9-9449-8D0F-F1B49F039021}" srcOrd="0" destOrd="0" presId="urn:microsoft.com/office/officeart/2005/8/layout/hList1"/>
    <dgm:cxn modelId="{B6D7EC45-9B07-F941-84CB-26BD060B51AE}" type="presParOf" srcId="{65A79FA2-2E79-E644-95AA-85FECB8319F2}" destId="{BD528EA5-43F7-4148-BDA5-F68FAAFBCD34}" srcOrd="1" destOrd="0" presId="urn:microsoft.com/office/officeart/2005/8/layout/hList1"/>
    <dgm:cxn modelId="{4ACF5CBC-2323-4D46-B017-7EDB0539458C}" type="presParOf" srcId="{FB38099D-0C37-224F-8E7F-0EA191EFB41C}" destId="{620560F7-8C1B-9A4F-B5D6-34A0ABBD363E}" srcOrd="3" destOrd="0" presId="urn:microsoft.com/office/officeart/2005/8/layout/hList1"/>
    <dgm:cxn modelId="{8EF90D40-24E1-9A45-9E58-68BE28F28988}" type="presParOf" srcId="{FB38099D-0C37-224F-8E7F-0EA191EFB41C}" destId="{C884CC9F-9ED7-BD42-8746-575606110A4B}" srcOrd="4" destOrd="0" presId="urn:microsoft.com/office/officeart/2005/8/layout/hList1"/>
    <dgm:cxn modelId="{FBF962B6-D02E-4647-A849-5D2F9A145E41}" type="presParOf" srcId="{C884CC9F-9ED7-BD42-8746-575606110A4B}" destId="{26F00514-E20C-734A-B773-E4096ABA34E9}" srcOrd="0" destOrd="0" presId="urn:microsoft.com/office/officeart/2005/8/layout/hList1"/>
    <dgm:cxn modelId="{C35AE774-1B98-4C4F-ABF1-503C23FA2CEB}" type="presParOf" srcId="{C884CC9F-9ED7-BD42-8746-575606110A4B}" destId="{D39A4FDF-DC7D-9D47-96D2-2A2589E5452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E156AE0-9504-B649-9388-AFC26A9CBBB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zh-CN" altLang="en-US"/>
        </a:p>
      </dgm:t>
    </dgm:pt>
    <dgm:pt modelId="{44C45066-3BEA-6040-908A-1198FDD4B975}">
      <dgm:prSet phldrT="[文本]"/>
      <dgm:spPr/>
      <dgm:t>
        <a:bodyPr/>
        <a:lstStyle/>
        <a:p>
          <a:r>
            <a:rPr lang="zh-CN" altLang="en-US" dirty="0"/>
            <a:t>房地产实物</a:t>
          </a:r>
        </a:p>
      </dgm:t>
    </dgm:pt>
    <dgm:pt modelId="{C79F1281-EAF7-6E49-8885-D5D6DF53CB83}" type="parTrans" cxnId="{523BD55A-0BDE-9C4B-8B19-FFB006FF2B66}">
      <dgm:prSet/>
      <dgm:spPr/>
      <dgm:t>
        <a:bodyPr/>
        <a:lstStyle/>
        <a:p>
          <a:endParaRPr lang="zh-CN" altLang="en-US"/>
        </a:p>
      </dgm:t>
    </dgm:pt>
    <dgm:pt modelId="{E550D2EB-9881-5144-9C17-5D7B02FF3749}" type="sibTrans" cxnId="{523BD55A-0BDE-9C4B-8B19-FFB006FF2B66}">
      <dgm:prSet/>
      <dgm:spPr/>
      <dgm:t>
        <a:bodyPr/>
        <a:lstStyle/>
        <a:p>
          <a:endParaRPr lang="zh-CN" altLang="en-US"/>
        </a:p>
      </dgm:t>
    </dgm:pt>
    <dgm:pt modelId="{A7C93285-1388-FE4E-83B9-334296C795A1}">
      <dgm:prSet phldrT="[文本]"/>
      <dgm:spPr/>
      <dgm:t>
        <a:bodyPr/>
        <a:lstStyle/>
        <a:p>
          <a:r>
            <a:rPr lang="zh-CN" altLang="en-US" dirty="0"/>
            <a:t>建筑物：规模、外观、结构、设备设施、装饰装修、空间布局（内部格局）、新旧程度</a:t>
          </a:r>
        </a:p>
      </dgm:t>
    </dgm:pt>
    <dgm:pt modelId="{A88D08F3-3ECD-9F40-87C1-03AE8422715F}" type="parTrans" cxnId="{6FA0B2C6-A1D6-1343-A02A-78171B8204CC}">
      <dgm:prSet/>
      <dgm:spPr/>
      <dgm:t>
        <a:bodyPr/>
        <a:lstStyle/>
        <a:p>
          <a:endParaRPr lang="zh-CN" altLang="en-US"/>
        </a:p>
      </dgm:t>
    </dgm:pt>
    <dgm:pt modelId="{C48EBA88-0AA9-3C45-9084-8A74A70D8B35}" type="sibTrans" cxnId="{6FA0B2C6-A1D6-1343-A02A-78171B8204CC}">
      <dgm:prSet/>
      <dgm:spPr/>
      <dgm:t>
        <a:bodyPr/>
        <a:lstStyle/>
        <a:p>
          <a:endParaRPr lang="zh-CN" altLang="en-US"/>
        </a:p>
      </dgm:t>
    </dgm:pt>
    <dgm:pt modelId="{8624E860-706B-EA40-8E6E-26E6773CFFBD}">
      <dgm:prSet phldrT="[文本]"/>
      <dgm:spPr/>
      <dgm:t>
        <a:bodyPr/>
        <a:lstStyle/>
        <a:p>
          <a:r>
            <a:rPr lang="zh-CN" altLang="en-US" dirty="0"/>
            <a:t>土地：土地面积、形状、地形、地势、土壤、开发程度</a:t>
          </a:r>
        </a:p>
      </dgm:t>
    </dgm:pt>
    <dgm:pt modelId="{2B18AE61-B623-6A4C-A284-68C9AD52E93D}" type="parTrans" cxnId="{FA587672-7F11-2745-B2F0-CA4B2AB014CF}">
      <dgm:prSet/>
      <dgm:spPr/>
      <dgm:t>
        <a:bodyPr/>
        <a:lstStyle/>
        <a:p>
          <a:endParaRPr lang="zh-CN" altLang="en-US"/>
        </a:p>
      </dgm:t>
    </dgm:pt>
    <dgm:pt modelId="{B7253C58-35C3-7F40-84CF-E051D1DF141C}" type="sibTrans" cxnId="{FA587672-7F11-2745-B2F0-CA4B2AB014CF}">
      <dgm:prSet/>
      <dgm:spPr/>
      <dgm:t>
        <a:bodyPr/>
        <a:lstStyle/>
        <a:p>
          <a:endParaRPr lang="zh-CN" altLang="en-US"/>
        </a:p>
      </dgm:t>
    </dgm:pt>
    <dgm:pt modelId="{CC64FE00-F9F2-D743-A731-919C8CFFE763}">
      <dgm:prSet phldrT="[文本]"/>
      <dgm:spPr/>
      <dgm:t>
        <a:bodyPr/>
        <a:lstStyle/>
        <a:p>
          <a:r>
            <a:rPr lang="zh-CN" altLang="en-US" dirty="0"/>
            <a:t>房地产权益</a:t>
          </a:r>
        </a:p>
      </dgm:t>
    </dgm:pt>
    <dgm:pt modelId="{8B87B930-5968-F840-ABA9-54CCAF911F95}" type="parTrans" cxnId="{0A522DD6-8275-5942-A14B-193320F9395D}">
      <dgm:prSet/>
      <dgm:spPr/>
      <dgm:t>
        <a:bodyPr/>
        <a:lstStyle/>
        <a:p>
          <a:endParaRPr lang="zh-CN" altLang="en-US"/>
        </a:p>
      </dgm:t>
    </dgm:pt>
    <dgm:pt modelId="{17F02A6E-DD0B-6E4E-A68C-CE59891179E8}" type="sibTrans" cxnId="{0A522DD6-8275-5942-A14B-193320F9395D}">
      <dgm:prSet/>
      <dgm:spPr/>
      <dgm:t>
        <a:bodyPr/>
        <a:lstStyle/>
        <a:p>
          <a:endParaRPr lang="zh-CN" altLang="en-US"/>
        </a:p>
      </dgm:t>
    </dgm:pt>
    <dgm:pt modelId="{A7456A01-2136-BF4C-91C8-1A64536A9CBE}">
      <dgm:prSet phldrT="[文本]"/>
      <dgm:spPr/>
      <dgm:t>
        <a:bodyPr/>
        <a:lstStyle/>
        <a:p>
          <a:r>
            <a:rPr lang="zh-CN" altLang="en-US" dirty="0"/>
            <a:t>估价对象所拥有的权利</a:t>
          </a:r>
        </a:p>
      </dgm:t>
    </dgm:pt>
    <dgm:pt modelId="{E33574D9-A22C-6140-8F9F-9CD997539C6A}" type="parTrans" cxnId="{80E2CBC9-6B25-A942-885A-D999B940BA44}">
      <dgm:prSet/>
      <dgm:spPr/>
      <dgm:t>
        <a:bodyPr/>
        <a:lstStyle/>
        <a:p>
          <a:endParaRPr lang="zh-CN" altLang="en-US"/>
        </a:p>
      </dgm:t>
    </dgm:pt>
    <dgm:pt modelId="{F9BF7E95-27AE-1542-9CD7-7CE23C71E784}" type="sibTrans" cxnId="{80E2CBC9-6B25-A942-885A-D999B940BA44}">
      <dgm:prSet/>
      <dgm:spPr/>
      <dgm:t>
        <a:bodyPr/>
        <a:lstStyle/>
        <a:p>
          <a:endParaRPr lang="zh-CN" altLang="en-US"/>
        </a:p>
      </dgm:t>
    </dgm:pt>
    <dgm:pt modelId="{C97980FB-4D18-1045-8529-AC2F8C79C58B}">
      <dgm:prSet phldrT="[文本]"/>
      <dgm:spPr/>
      <dgm:t>
        <a:bodyPr/>
        <a:lstStyle/>
        <a:p>
          <a:r>
            <a:rPr lang="zh-CN" altLang="en-US" dirty="0"/>
            <a:t>受自身其他房地产权利的限制情况或者权利负担</a:t>
          </a:r>
        </a:p>
      </dgm:t>
    </dgm:pt>
    <dgm:pt modelId="{CC5D5CF9-4B41-BB43-A032-88A473836608}" type="parTrans" cxnId="{81A37DDD-FDC3-3741-8726-03C993347A21}">
      <dgm:prSet/>
      <dgm:spPr/>
      <dgm:t>
        <a:bodyPr/>
        <a:lstStyle/>
        <a:p>
          <a:endParaRPr lang="zh-CN" altLang="en-US"/>
        </a:p>
      </dgm:t>
    </dgm:pt>
    <dgm:pt modelId="{19254A18-06B6-7946-8870-973E9F45C385}" type="sibTrans" cxnId="{81A37DDD-FDC3-3741-8726-03C993347A21}">
      <dgm:prSet/>
      <dgm:spPr/>
      <dgm:t>
        <a:bodyPr/>
        <a:lstStyle/>
        <a:p>
          <a:endParaRPr lang="zh-CN" altLang="en-US"/>
        </a:p>
      </dgm:t>
    </dgm:pt>
    <dgm:pt modelId="{7A81AFA4-AD2F-234D-987F-66A1FA518AFF}">
      <dgm:prSet phldrT="[文本]"/>
      <dgm:spPr/>
      <dgm:t>
        <a:bodyPr/>
        <a:lstStyle/>
        <a:p>
          <a:r>
            <a:rPr lang="zh-CN" altLang="en-US" dirty="0"/>
            <a:t>房地产区位</a:t>
          </a:r>
        </a:p>
      </dgm:t>
    </dgm:pt>
    <dgm:pt modelId="{DB934B76-8C66-9547-9C05-3181CE3403D8}" type="parTrans" cxnId="{002B98BA-FB95-974F-951F-43FAECC4FACE}">
      <dgm:prSet/>
      <dgm:spPr/>
      <dgm:t>
        <a:bodyPr/>
        <a:lstStyle/>
        <a:p>
          <a:endParaRPr lang="zh-CN" altLang="en-US"/>
        </a:p>
      </dgm:t>
    </dgm:pt>
    <dgm:pt modelId="{28C5711F-245F-7B48-BDEB-8402D8A42532}" type="sibTrans" cxnId="{002B98BA-FB95-974F-951F-43FAECC4FACE}">
      <dgm:prSet/>
      <dgm:spPr/>
      <dgm:t>
        <a:bodyPr/>
        <a:lstStyle/>
        <a:p>
          <a:endParaRPr lang="zh-CN" altLang="en-US"/>
        </a:p>
      </dgm:t>
    </dgm:pt>
    <dgm:pt modelId="{92446D49-62C5-1947-BA2A-F2B800D5794F}">
      <dgm:prSet phldrT="[文本]"/>
      <dgm:spPr/>
      <dgm:t>
        <a:bodyPr/>
        <a:lstStyle/>
        <a:p>
          <a:r>
            <a:rPr lang="zh-CN" altLang="en-US" dirty="0"/>
            <a:t>地理位置</a:t>
          </a:r>
        </a:p>
      </dgm:t>
    </dgm:pt>
    <dgm:pt modelId="{2080CF6D-DD78-B64E-8007-E635BF5A0562}" type="parTrans" cxnId="{4957A829-CBC4-064F-A576-92954DA933C2}">
      <dgm:prSet/>
      <dgm:spPr/>
      <dgm:t>
        <a:bodyPr/>
        <a:lstStyle/>
        <a:p>
          <a:endParaRPr lang="zh-CN" altLang="en-US"/>
        </a:p>
      </dgm:t>
    </dgm:pt>
    <dgm:pt modelId="{62B5527A-9DEA-7B4C-9E61-33B0F530C652}" type="sibTrans" cxnId="{4957A829-CBC4-064F-A576-92954DA933C2}">
      <dgm:prSet/>
      <dgm:spPr/>
      <dgm:t>
        <a:bodyPr/>
        <a:lstStyle/>
        <a:p>
          <a:endParaRPr lang="zh-CN" altLang="en-US"/>
        </a:p>
      </dgm:t>
    </dgm:pt>
    <dgm:pt modelId="{71216EAC-F3DF-CA49-A49D-97E1E1980B28}">
      <dgm:prSet phldrT="[文本]"/>
      <dgm:spPr/>
      <dgm:t>
        <a:bodyPr/>
        <a:lstStyle/>
        <a:p>
          <a:r>
            <a:rPr lang="zh-CN" altLang="en-US" dirty="0"/>
            <a:t>交通条件</a:t>
          </a:r>
        </a:p>
      </dgm:t>
    </dgm:pt>
    <dgm:pt modelId="{1A977EE0-C117-C24F-8B44-41091C8B4E0E}" type="parTrans" cxnId="{6C504549-CA50-D646-8486-8F5AB1E9BFAB}">
      <dgm:prSet/>
      <dgm:spPr/>
      <dgm:t>
        <a:bodyPr/>
        <a:lstStyle/>
        <a:p>
          <a:endParaRPr lang="zh-CN" altLang="en-US"/>
        </a:p>
      </dgm:t>
    </dgm:pt>
    <dgm:pt modelId="{76E1B975-7DDB-354F-9A42-91E722802BD2}" type="sibTrans" cxnId="{6C504549-CA50-D646-8486-8F5AB1E9BFAB}">
      <dgm:prSet/>
      <dgm:spPr/>
      <dgm:t>
        <a:bodyPr/>
        <a:lstStyle/>
        <a:p>
          <a:endParaRPr lang="zh-CN" altLang="en-US"/>
        </a:p>
      </dgm:t>
    </dgm:pt>
    <dgm:pt modelId="{0838D37B-8A9F-6C43-80EB-A42D8FB5597A}">
      <dgm:prSet phldrT="[文本]"/>
      <dgm:spPr/>
      <dgm:t>
        <a:bodyPr/>
        <a:lstStyle/>
        <a:p>
          <a:r>
            <a:rPr lang="zh-CN" altLang="en-US" dirty="0"/>
            <a:t>受房地产权利以外的因素限制情况</a:t>
          </a:r>
        </a:p>
      </dgm:t>
    </dgm:pt>
    <dgm:pt modelId="{6985EE83-2473-9344-BF86-FECDCD6F7C2D}" type="parTrans" cxnId="{7A50533D-B2E3-A040-AE8B-450EE0A66D88}">
      <dgm:prSet/>
      <dgm:spPr/>
      <dgm:t>
        <a:bodyPr/>
        <a:lstStyle/>
        <a:p>
          <a:endParaRPr lang="zh-CN" altLang="en-US"/>
        </a:p>
      </dgm:t>
    </dgm:pt>
    <dgm:pt modelId="{081F54D3-AB9E-B446-BC28-B477A01E345A}" type="sibTrans" cxnId="{7A50533D-B2E3-A040-AE8B-450EE0A66D88}">
      <dgm:prSet/>
      <dgm:spPr/>
      <dgm:t>
        <a:bodyPr/>
        <a:lstStyle/>
        <a:p>
          <a:endParaRPr lang="zh-CN" altLang="en-US"/>
        </a:p>
      </dgm:t>
    </dgm:pt>
    <dgm:pt modelId="{116365FF-77DA-4D40-A764-2FDB41FFDB65}">
      <dgm:prSet phldrT="[文本]"/>
      <dgm:spPr/>
      <dgm:t>
        <a:bodyPr/>
        <a:lstStyle/>
        <a:p>
          <a:r>
            <a:rPr lang="zh-CN" altLang="en-US" dirty="0"/>
            <a:t>该房地产的占有使用情况</a:t>
          </a:r>
        </a:p>
      </dgm:t>
    </dgm:pt>
    <dgm:pt modelId="{C0BA3A5C-623C-C244-BB44-D9F78C17895C}" type="parTrans" cxnId="{1B197A3F-F235-B043-833E-665A61A4AC9E}">
      <dgm:prSet/>
      <dgm:spPr/>
      <dgm:t>
        <a:bodyPr/>
        <a:lstStyle/>
        <a:p>
          <a:endParaRPr lang="zh-CN" altLang="en-US"/>
        </a:p>
      </dgm:t>
    </dgm:pt>
    <dgm:pt modelId="{78B55DCE-4C6C-3548-8928-91A8258016DA}" type="sibTrans" cxnId="{1B197A3F-F235-B043-833E-665A61A4AC9E}">
      <dgm:prSet/>
      <dgm:spPr/>
      <dgm:t>
        <a:bodyPr/>
        <a:lstStyle/>
        <a:p>
          <a:endParaRPr lang="zh-CN" altLang="en-US"/>
        </a:p>
      </dgm:t>
    </dgm:pt>
    <dgm:pt modelId="{0E6A0B00-7415-E54A-932C-24C6E2B22136}">
      <dgm:prSet phldrT="[文本]"/>
      <dgm:spPr/>
      <dgm:t>
        <a:bodyPr/>
        <a:lstStyle/>
        <a:p>
          <a:r>
            <a:rPr lang="zh-CN" altLang="en-US" dirty="0"/>
            <a:t>附着在该房地产上的额外权益</a:t>
          </a:r>
        </a:p>
      </dgm:t>
    </dgm:pt>
    <dgm:pt modelId="{93A9BE7C-B96B-514C-938B-677B23FC34F9}" type="parTrans" cxnId="{87B83D7E-EC89-984D-872A-E5FE5FA8A94F}">
      <dgm:prSet/>
      <dgm:spPr/>
      <dgm:t>
        <a:bodyPr/>
        <a:lstStyle/>
        <a:p>
          <a:endParaRPr lang="zh-CN" altLang="en-US"/>
        </a:p>
      </dgm:t>
    </dgm:pt>
    <dgm:pt modelId="{1AB41411-A322-834E-8C79-9E3E5610C288}" type="sibTrans" cxnId="{87B83D7E-EC89-984D-872A-E5FE5FA8A94F}">
      <dgm:prSet/>
      <dgm:spPr/>
      <dgm:t>
        <a:bodyPr/>
        <a:lstStyle/>
        <a:p>
          <a:endParaRPr lang="zh-CN" altLang="en-US"/>
        </a:p>
      </dgm:t>
    </dgm:pt>
    <dgm:pt modelId="{FBCDD40D-D04A-B64F-A70F-775823900D29}">
      <dgm:prSet phldrT="[文本]"/>
      <dgm:spPr/>
      <dgm:t>
        <a:bodyPr/>
        <a:lstStyle/>
        <a:p>
          <a:r>
            <a:rPr lang="zh-CN" altLang="en-US" dirty="0"/>
            <a:t>附着在该房地产上的其他权利、利益和义务等</a:t>
          </a:r>
        </a:p>
      </dgm:t>
    </dgm:pt>
    <dgm:pt modelId="{D1F76375-76F6-5941-8653-3F455329F75A}" type="parTrans" cxnId="{483762B2-B205-5D48-996F-627D963B08EE}">
      <dgm:prSet/>
      <dgm:spPr/>
      <dgm:t>
        <a:bodyPr/>
        <a:lstStyle/>
        <a:p>
          <a:endParaRPr lang="zh-CN" altLang="en-US"/>
        </a:p>
      </dgm:t>
    </dgm:pt>
    <dgm:pt modelId="{257ADB2B-24DF-3D43-8168-187655F96C74}" type="sibTrans" cxnId="{483762B2-B205-5D48-996F-627D963B08EE}">
      <dgm:prSet/>
      <dgm:spPr/>
      <dgm:t>
        <a:bodyPr/>
        <a:lstStyle/>
        <a:p>
          <a:endParaRPr lang="zh-CN" altLang="en-US"/>
        </a:p>
      </dgm:t>
    </dgm:pt>
    <dgm:pt modelId="{ACC57324-1D1C-D14C-B871-D4534EF01032}">
      <dgm:prSet phldrT="[文本]"/>
      <dgm:spPr/>
      <dgm:t>
        <a:bodyPr/>
        <a:lstStyle/>
        <a:p>
          <a:r>
            <a:rPr lang="zh-CN" altLang="en-US" dirty="0"/>
            <a:t>外部配套呢</a:t>
          </a:r>
        </a:p>
      </dgm:t>
    </dgm:pt>
    <dgm:pt modelId="{BDE32E52-CACF-EF47-9840-1AFE3AC29F48}" type="parTrans" cxnId="{AE58E945-542E-A544-B98A-3F9B9523AC49}">
      <dgm:prSet/>
      <dgm:spPr/>
      <dgm:t>
        <a:bodyPr/>
        <a:lstStyle/>
        <a:p>
          <a:endParaRPr lang="zh-CN" altLang="en-US"/>
        </a:p>
      </dgm:t>
    </dgm:pt>
    <dgm:pt modelId="{A5799A87-1287-1148-8E28-93AE47B3E8D6}" type="sibTrans" cxnId="{AE58E945-542E-A544-B98A-3F9B9523AC49}">
      <dgm:prSet/>
      <dgm:spPr/>
      <dgm:t>
        <a:bodyPr/>
        <a:lstStyle/>
        <a:p>
          <a:endParaRPr lang="zh-CN" altLang="en-US"/>
        </a:p>
      </dgm:t>
    </dgm:pt>
    <dgm:pt modelId="{43FF1423-4A6A-0641-B613-478A743D4AA5}">
      <dgm:prSet phldrT="[文本]"/>
      <dgm:spPr/>
      <dgm:t>
        <a:bodyPr/>
        <a:lstStyle/>
        <a:p>
          <a:r>
            <a:rPr lang="zh-CN" altLang="en-US" dirty="0"/>
            <a:t>周围环境</a:t>
          </a:r>
        </a:p>
      </dgm:t>
    </dgm:pt>
    <dgm:pt modelId="{3C1EBFB6-D0AB-964E-8807-0C3EB00008FD}" type="parTrans" cxnId="{67A4487C-8A55-8E4D-A7AE-36A93867E78A}">
      <dgm:prSet/>
      <dgm:spPr/>
      <dgm:t>
        <a:bodyPr/>
        <a:lstStyle/>
        <a:p>
          <a:endParaRPr lang="zh-CN" altLang="en-US"/>
        </a:p>
      </dgm:t>
    </dgm:pt>
    <dgm:pt modelId="{507EC2E0-E148-EF4F-981C-7166A528721B}" type="sibTrans" cxnId="{67A4487C-8A55-8E4D-A7AE-36A93867E78A}">
      <dgm:prSet/>
      <dgm:spPr/>
      <dgm:t>
        <a:bodyPr/>
        <a:lstStyle/>
        <a:p>
          <a:endParaRPr lang="zh-CN" altLang="en-US"/>
        </a:p>
      </dgm:t>
    </dgm:pt>
    <dgm:pt modelId="{DD83E0C7-03EA-FD49-878B-8DE5AEFCFB79}" type="pres">
      <dgm:prSet presAssocID="{7E156AE0-9504-B649-9388-AFC26A9CBBB2}" presName="linear" presStyleCnt="0">
        <dgm:presLayoutVars>
          <dgm:dir/>
          <dgm:animLvl val="lvl"/>
          <dgm:resizeHandles val="exact"/>
        </dgm:presLayoutVars>
      </dgm:prSet>
      <dgm:spPr/>
    </dgm:pt>
    <dgm:pt modelId="{0FCD3EEE-DB61-7D43-AE4A-6052E5BDD4BC}" type="pres">
      <dgm:prSet presAssocID="{44C45066-3BEA-6040-908A-1198FDD4B975}" presName="parentLin" presStyleCnt="0"/>
      <dgm:spPr/>
    </dgm:pt>
    <dgm:pt modelId="{477C0674-2CA3-7949-9303-3A9977711C7C}" type="pres">
      <dgm:prSet presAssocID="{44C45066-3BEA-6040-908A-1198FDD4B975}" presName="parentLeftMargin" presStyleLbl="node1" presStyleIdx="0" presStyleCnt="3"/>
      <dgm:spPr/>
    </dgm:pt>
    <dgm:pt modelId="{A8F93D10-9D37-9A47-A8F5-1C2963E48C3E}" type="pres">
      <dgm:prSet presAssocID="{44C45066-3BEA-6040-908A-1198FDD4B975}" presName="parentText" presStyleLbl="node1" presStyleIdx="0" presStyleCnt="3">
        <dgm:presLayoutVars>
          <dgm:chMax val="0"/>
          <dgm:bulletEnabled val="1"/>
        </dgm:presLayoutVars>
      </dgm:prSet>
      <dgm:spPr/>
    </dgm:pt>
    <dgm:pt modelId="{CDAD123E-1058-954B-A542-02291C5C81DD}" type="pres">
      <dgm:prSet presAssocID="{44C45066-3BEA-6040-908A-1198FDD4B975}" presName="negativeSpace" presStyleCnt="0"/>
      <dgm:spPr/>
    </dgm:pt>
    <dgm:pt modelId="{1B05B4A8-4D05-9A41-8A4B-0563816CFB4A}" type="pres">
      <dgm:prSet presAssocID="{44C45066-3BEA-6040-908A-1198FDD4B975}" presName="childText" presStyleLbl="conFgAcc1" presStyleIdx="0" presStyleCnt="3">
        <dgm:presLayoutVars>
          <dgm:bulletEnabled val="1"/>
        </dgm:presLayoutVars>
      </dgm:prSet>
      <dgm:spPr/>
    </dgm:pt>
    <dgm:pt modelId="{37C04143-DD0C-514B-BE1D-A2BF9B7C45BA}" type="pres">
      <dgm:prSet presAssocID="{E550D2EB-9881-5144-9C17-5D7B02FF3749}" presName="spaceBetweenRectangles" presStyleCnt="0"/>
      <dgm:spPr/>
    </dgm:pt>
    <dgm:pt modelId="{21E835DA-3EEC-8146-A7EF-211BE45D0443}" type="pres">
      <dgm:prSet presAssocID="{CC64FE00-F9F2-D743-A731-919C8CFFE763}" presName="parentLin" presStyleCnt="0"/>
      <dgm:spPr/>
    </dgm:pt>
    <dgm:pt modelId="{88ED1861-76BF-4D4A-A8C8-8A6BA676019E}" type="pres">
      <dgm:prSet presAssocID="{CC64FE00-F9F2-D743-A731-919C8CFFE763}" presName="parentLeftMargin" presStyleLbl="node1" presStyleIdx="0" presStyleCnt="3"/>
      <dgm:spPr/>
    </dgm:pt>
    <dgm:pt modelId="{E95D65A9-ACA9-AA4F-9321-E4E06CD10698}" type="pres">
      <dgm:prSet presAssocID="{CC64FE00-F9F2-D743-A731-919C8CFFE763}" presName="parentText" presStyleLbl="node1" presStyleIdx="1" presStyleCnt="3">
        <dgm:presLayoutVars>
          <dgm:chMax val="0"/>
          <dgm:bulletEnabled val="1"/>
        </dgm:presLayoutVars>
      </dgm:prSet>
      <dgm:spPr/>
    </dgm:pt>
    <dgm:pt modelId="{4092B89F-207C-C645-A9D5-0B10137A9D3C}" type="pres">
      <dgm:prSet presAssocID="{CC64FE00-F9F2-D743-A731-919C8CFFE763}" presName="negativeSpace" presStyleCnt="0"/>
      <dgm:spPr/>
    </dgm:pt>
    <dgm:pt modelId="{FFD6D62A-2612-F44D-9E5B-09D3CB9D2570}" type="pres">
      <dgm:prSet presAssocID="{CC64FE00-F9F2-D743-A731-919C8CFFE763}" presName="childText" presStyleLbl="conFgAcc1" presStyleIdx="1" presStyleCnt="3">
        <dgm:presLayoutVars>
          <dgm:bulletEnabled val="1"/>
        </dgm:presLayoutVars>
      </dgm:prSet>
      <dgm:spPr/>
    </dgm:pt>
    <dgm:pt modelId="{583D8C28-EC2A-DC4F-83CA-A855E343EC11}" type="pres">
      <dgm:prSet presAssocID="{17F02A6E-DD0B-6E4E-A68C-CE59891179E8}" presName="spaceBetweenRectangles" presStyleCnt="0"/>
      <dgm:spPr/>
    </dgm:pt>
    <dgm:pt modelId="{3CE56B8A-823F-974F-BB3C-8AFDAB9B691C}" type="pres">
      <dgm:prSet presAssocID="{7A81AFA4-AD2F-234D-987F-66A1FA518AFF}" presName="parentLin" presStyleCnt="0"/>
      <dgm:spPr/>
    </dgm:pt>
    <dgm:pt modelId="{E2C5FC49-24FE-FE41-AD1E-704D153C9875}" type="pres">
      <dgm:prSet presAssocID="{7A81AFA4-AD2F-234D-987F-66A1FA518AFF}" presName="parentLeftMargin" presStyleLbl="node1" presStyleIdx="1" presStyleCnt="3"/>
      <dgm:spPr/>
    </dgm:pt>
    <dgm:pt modelId="{AF923B05-83D4-634C-AD33-3DAD36E56609}" type="pres">
      <dgm:prSet presAssocID="{7A81AFA4-AD2F-234D-987F-66A1FA518AFF}" presName="parentText" presStyleLbl="node1" presStyleIdx="2" presStyleCnt="3">
        <dgm:presLayoutVars>
          <dgm:chMax val="0"/>
          <dgm:bulletEnabled val="1"/>
        </dgm:presLayoutVars>
      </dgm:prSet>
      <dgm:spPr/>
    </dgm:pt>
    <dgm:pt modelId="{97673951-10C7-0247-BEA9-6E0C89C38302}" type="pres">
      <dgm:prSet presAssocID="{7A81AFA4-AD2F-234D-987F-66A1FA518AFF}" presName="negativeSpace" presStyleCnt="0"/>
      <dgm:spPr/>
    </dgm:pt>
    <dgm:pt modelId="{46F3D853-EFF9-8441-A1D5-0C8A94BE124B}" type="pres">
      <dgm:prSet presAssocID="{7A81AFA4-AD2F-234D-987F-66A1FA518AFF}" presName="childText" presStyleLbl="conFgAcc1" presStyleIdx="2" presStyleCnt="3">
        <dgm:presLayoutVars>
          <dgm:bulletEnabled val="1"/>
        </dgm:presLayoutVars>
      </dgm:prSet>
      <dgm:spPr/>
    </dgm:pt>
  </dgm:ptLst>
  <dgm:cxnLst>
    <dgm:cxn modelId="{90201004-18AF-ED47-97C1-2E0FD90FA614}" type="presOf" srcId="{C97980FB-4D18-1045-8529-AC2F8C79C58B}" destId="{FFD6D62A-2612-F44D-9E5B-09D3CB9D2570}" srcOrd="0" destOrd="1" presId="urn:microsoft.com/office/officeart/2005/8/layout/list1"/>
    <dgm:cxn modelId="{CD8B4014-C3AA-1240-93E4-FF88E7D3172C}" type="presOf" srcId="{71216EAC-F3DF-CA49-A49D-97E1E1980B28}" destId="{46F3D853-EFF9-8441-A1D5-0C8A94BE124B}" srcOrd="0" destOrd="1" presId="urn:microsoft.com/office/officeart/2005/8/layout/list1"/>
    <dgm:cxn modelId="{2EFE5518-5C31-4C4F-B96C-03828CB2D08E}" type="presOf" srcId="{7A81AFA4-AD2F-234D-987F-66A1FA518AFF}" destId="{AF923B05-83D4-634C-AD33-3DAD36E56609}" srcOrd="1" destOrd="0" presId="urn:microsoft.com/office/officeart/2005/8/layout/list1"/>
    <dgm:cxn modelId="{4957A829-CBC4-064F-A576-92954DA933C2}" srcId="{7A81AFA4-AD2F-234D-987F-66A1FA518AFF}" destId="{92446D49-62C5-1947-BA2A-F2B800D5794F}" srcOrd="0" destOrd="0" parTransId="{2080CF6D-DD78-B64E-8007-E635BF5A0562}" sibTransId="{62B5527A-9DEA-7B4C-9E61-33B0F530C652}"/>
    <dgm:cxn modelId="{7A50533D-B2E3-A040-AE8B-450EE0A66D88}" srcId="{CC64FE00-F9F2-D743-A731-919C8CFFE763}" destId="{0838D37B-8A9F-6C43-80EB-A42D8FB5597A}" srcOrd="2" destOrd="0" parTransId="{6985EE83-2473-9344-BF86-FECDCD6F7C2D}" sibTransId="{081F54D3-AB9E-B446-BC28-B477A01E345A}"/>
    <dgm:cxn modelId="{1B197A3F-F235-B043-833E-665A61A4AC9E}" srcId="{CC64FE00-F9F2-D743-A731-919C8CFFE763}" destId="{116365FF-77DA-4D40-A764-2FDB41FFDB65}" srcOrd="3" destOrd="0" parTransId="{C0BA3A5C-623C-C244-BB44-D9F78C17895C}" sibTransId="{78B55DCE-4C6C-3548-8928-91A8258016DA}"/>
    <dgm:cxn modelId="{AE58E945-542E-A544-B98A-3F9B9523AC49}" srcId="{7A81AFA4-AD2F-234D-987F-66A1FA518AFF}" destId="{ACC57324-1D1C-D14C-B871-D4534EF01032}" srcOrd="2" destOrd="0" parTransId="{BDE32E52-CACF-EF47-9840-1AFE3AC29F48}" sibTransId="{A5799A87-1287-1148-8E28-93AE47B3E8D6}"/>
    <dgm:cxn modelId="{6C504549-CA50-D646-8486-8F5AB1E9BFAB}" srcId="{7A81AFA4-AD2F-234D-987F-66A1FA518AFF}" destId="{71216EAC-F3DF-CA49-A49D-97E1E1980B28}" srcOrd="1" destOrd="0" parTransId="{1A977EE0-C117-C24F-8B44-41091C8B4E0E}" sibTransId="{76E1B975-7DDB-354F-9A42-91E722802BD2}"/>
    <dgm:cxn modelId="{81CF5149-2248-4240-A93F-2A95979D1A42}" type="presOf" srcId="{7A81AFA4-AD2F-234D-987F-66A1FA518AFF}" destId="{E2C5FC49-24FE-FE41-AD1E-704D153C9875}" srcOrd="0" destOrd="0" presId="urn:microsoft.com/office/officeart/2005/8/layout/list1"/>
    <dgm:cxn modelId="{0CEA494A-4019-C240-ABED-E98551A453B9}" type="presOf" srcId="{CC64FE00-F9F2-D743-A731-919C8CFFE763}" destId="{E95D65A9-ACA9-AA4F-9321-E4E06CD10698}" srcOrd="1" destOrd="0" presId="urn:microsoft.com/office/officeart/2005/8/layout/list1"/>
    <dgm:cxn modelId="{523BD55A-0BDE-9C4B-8B19-FFB006FF2B66}" srcId="{7E156AE0-9504-B649-9388-AFC26A9CBBB2}" destId="{44C45066-3BEA-6040-908A-1198FDD4B975}" srcOrd="0" destOrd="0" parTransId="{C79F1281-EAF7-6E49-8885-D5D6DF53CB83}" sibTransId="{E550D2EB-9881-5144-9C17-5D7B02FF3749}"/>
    <dgm:cxn modelId="{3168D16A-E4D9-D142-AEDF-9B8F715A05F5}" type="presOf" srcId="{0E6A0B00-7415-E54A-932C-24C6E2B22136}" destId="{FFD6D62A-2612-F44D-9E5B-09D3CB9D2570}" srcOrd="0" destOrd="4" presId="urn:microsoft.com/office/officeart/2005/8/layout/list1"/>
    <dgm:cxn modelId="{FA587672-7F11-2745-B2F0-CA4B2AB014CF}" srcId="{44C45066-3BEA-6040-908A-1198FDD4B975}" destId="{8624E860-706B-EA40-8E6E-26E6773CFFBD}" srcOrd="1" destOrd="0" parTransId="{2B18AE61-B623-6A4C-A284-68C9AD52E93D}" sibTransId="{B7253C58-35C3-7F40-84CF-E051D1DF141C}"/>
    <dgm:cxn modelId="{67A4487C-8A55-8E4D-A7AE-36A93867E78A}" srcId="{7A81AFA4-AD2F-234D-987F-66A1FA518AFF}" destId="{43FF1423-4A6A-0641-B613-478A743D4AA5}" srcOrd="3" destOrd="0" parTransId="{3C1EBFB6-D0AB-964E-8807-0C3EB00008FD}" sibTransId="{507EC2E0-E148-EF4F-981C-7166A528721B}"/>
    <dgm:cxn modelId="{87B83D7E-EC89-984D-872A-E5FE5FA8A94F}" srcId="{CC64FE00-F9F2-D743-A731-919C8CFFE763}" destId="{0E6A0B00-7415-E54A-932C-24C6E2B22136}" srcOrd="4" destOrd="0" parTransId="{93A9BE7C-B96B-514C-938B-677B23FC34F9}" sibTransId="{1AB41411-A322-834E-8C79-9E3E5610C288}"/>
    <dgm:cxn modelId="{B32CB97F-53AE-EF42-B38A-680D78C48254}" type="presOf" srcId="{FBCDD40D-D04A-B64F-A70F-775823900D29}" destId="{FFD6D62A-2612-F44D-9E5B-09D3CB9D2570}" srcOrd="0" destOrd="5" presId="urn:microsoft.com/office/officeart/2005/8/layout/list1"/>
    <dgm:cxn modelId="{0397E3A2-A848-AD46-86C1-60383FF3B20A}" type="presOf" srcId="{A7C93285-1388-FE4E-83B9-334296C795A1}" destId="{1B05B4A8-4D05-9A41-8A4B-0563816CFB4A}" srcOrd="0" destOrd="0" presId="urn:microsoft.com/office/officeart/2005/8/layout/list1"/>
    <dgm:cxn modelId="{61072BA5-10D4-DE44-AC48-087B07ABB06F}" type="presOf" srcId="{A7456A01-2136-BF4C-91C8-1A64536A9CBE}" destId="{FFD6D62A-2612-F44D-9E5B-09D3CB9D2570}" srcOrd="0" destOrd="0" presId="urn:microsoft.com/office/officeart/2005/8/layout/list1"/>
    <dgm:cxn modelId="{60943AAA-E03F-6340-9789-7D6CC8972FCC}" type="presOf" srcId="{43FF1423-4A6A-0641-B613-478A743D4AA5}" destId="{46F3D853-EFF9-8441-A1D5-0C8A94BE124B}" srcOrd="0" destOrd="3" presId="urn:microsoft.com/office/officeart/2005/8/layout/list1"/>
    <dgm:cxn modelId="{D2B986B0-49AC-E847-8979-3911897707D6}" type="presOf" srcId="{8624E860-706B-EA40-8E6E-26E6773CFFBD}" destId="{1B05B4A8-4D05-9A41-8A4B-0563816CFB4A}" srcOrd="0" destOrd="1" presId="urn:microsoft.com/office/officeart/2005/8/layout/list1"/>
    <dgm:cxn modelId="{483762B2-B205-5D48-996F-627D963B08EE}" srcId="{CC64FE00-F9F2-D743-A731-919C8CFFE763}" destId="{FBCDD40D-D04A-B64F-A70F-775823900D29}" srcOrd="5" destOrd="0" parTransId="{D1F76375-76F6-5941-8653-3F455329F75A}" sibTransId="{257ADB2B-24DF-3D43-8168-187655F96C74}"/>
    <dgm:cxn modelId="{002B98BA-FB95-974F-951F-43FAECC4FACE}" srcId="{7E156AE0-9504-B649-9388-AFC26A9CBBB2}" destId="{7A81AFA4-AD2F-234D-987F-66A1FA518AFF}" srcOrd="2" destOrd="0" parTransId="{DB934B76-8C66-9547-9C05-3181CE3403D8}" sibTransId="{28C5711F-245F-7B48-BDEB-8402D8A42532}"/>
    <dgm:cxn modelId="{2396E5C5-9602-8A47-9077-FC09C954EB95}" type="presOf" srcId="{92446D49-62C5-1947-BA2A-F2B800D5794F}" destId="{46F3D853-EFF9-8441-A1D5-0C8A94BE124B}" srcOrd="0" destOrd="0" presId="urn:microsoft.com/office/officeart/2005/8/layout/list1"/>
    <dgm:cxn modelId="{6FA0B2C6-A1D6-1343-A02A-78171B8204CC}" srcId="{44C45066-3BEA-6040-908A-1198FDD4B975}" destId="{A7C93285-1388-FE4E-83B9-334296C795A1}" srcOrd="0" destOrd="0" parTransId="{A88D08F3-3ECD-9F40-87C1-03AE8422715F}" sibTransId="{C48EBA88-0AA9-3C45-9084-8A74A70D8B35}"/>
    <dgm:cxn modelId="{80E2CBC9-6B25-A942-885A-D999B940BA44}" srcId="{CC64FE00-F9F2-D743-A731-919C8CFFE763}" destId="{A7456A01-2136-BF4C-91C8-1A64536A9CBE}" srcOrd="0" destOrd="0" parTransId="{E33574D9-A22C-6140-8F9F-9CD997539C6A}" sibTransId="{F9BF7E95-27AE-1542-9CD7-7CE23C71E784}"/>
    <dgm:cxn modelId="{A60888D4-49B3-AB49-91CB-4FF92D0FA8B4}" type="presOf" srcId="{116365FF-77DA-4D40-A764-2FDB41FFDB65}" destId="{FFD6D62A-2612-F44D-9E5B-09D3CB9D2570}" srcOrd="0" destOrd="3" presId="urn:microsoft.com/office/officeart/2005/8/layout/list1"/>
    <dgm:cxn modelId="{0A522DD6-8275-5942-A14B-193320F9395D}" srcId="{7E156AE0-9504-B649-9388-AFC26A9CBBB2}" destId="{CC64FE00-F9F2-D743-A731-919C8CFFE763}" srcOrd="1" destOrd="0" parTransId="{8B87B930-5968-F840-ABA9-54CCAF911F95}" sibTransId="{17F02A6E-DD0B-6E4E-A68C-CE59891179E8}"/>
    <dgm:cxn modelId="{81A37DDD-FDC3-3741-8726-03C993347A21}" srcId="{CC64FE00-F9F2-D743-A731-919C8CFFE763}" destId="{C97980FB-4D18-1045-8529-AC2F8C79C58B}" srcOrd="1" destOrd="0" parTransId="{CC5D5CF9-4B41-BB43-A032-88A473836608}" sibTransId="{19254A18-06B6-7946-8870-973E9F45C385}"/>
    <dgm:cxn modelId="{06CE32DF-0465-4F4E-B679-E20723886037}" type="presOf" srcId="{7E156AE0-9504-B649-9388-AFC26A9CBBB2}" destId="{DD83E0C7-03EA-FD49-878B-8DE5AEFCFB79}" srcOrd="0" destOrd="0" presId="urn:microsoft.com/office/officeart/2005/8/layout/list1"/>
    <dgm:cxn modelId="{455E37E0-ACFF-CF4B-9EF7-B9355AF647AC}" type="presOf" srcId="{CC64FE00-F9F2-D743-A731-919C8CFFE763}" destId="{88ED1861-76BF-4D4A-A8C8-8A6BA676019E}" srcOrd="0" destOrd="0" presId="urn:microsoft.com/office/officeart/2005/8/layout/list1"/>
    <dgm:cxn modelId="{C6A7E3EE-A301-4142-A66E-554FBD363682}" type="presOf" srcId="{0838D37B-8A9F-6C43-80EB-A42D8FB5597A}" destId="{FFD6D62A-2612-F44D-9E5B-09D3CB9D2570}" srcOrd="0" destOrd="2" presId="urn:microsoft.com/office/officeart/2005/8/layout/list1"/>
    <dgm:cxn modelId="{7AA47EF1-C37A-1145-AB59-2243AFB42475}" type="presOf" srcId="{44C45066-3BEA-6040-908A-1198FDD4B975}" destId="{477C0674-2CA3-7949-9303-3A9977711C7C}" srcOrd="0" destOrd="0" presId="urn:microsoft.com/office/officeart/2005/8/layout/list1"/>
    <dgm:cxn modelId="{7EACE4F2-8B07-EE46-B300-0A701C363311}" type="presOf" srcId="{44C45066-3BEA-6040-908A-1198FDD4B975}" destId="{A8F93D10-9D37-9A47-A8F5-1C2963E48C3E}" srcOrd="1" destOrd="0" presId="urn:microsoft.com/office/officeart/2005/8/layout/list1"/>
    <dgm:cxn modelId="{A6076CF8-BE76-B64D-87C2-6A8DD2A43C87}" type="presOf" srcId="{ACC57324-1D1C-D14C-B871-D4534EF01032}" destId="{46F3D853-EFF9-8441-A1D5-0C8A94BE124B}" srcOrd="0" destOrd="2" presId="urn:microsoft.com/office/officeart/2005/8/layout/list1"/>
    <dgm:cxn modelId="{57239876-C70E-A94C-8C07-3BDA1AA17749}" type="presParOf" srcId="{DD83E0C7-03EA-FD49-878B-8DE5AEFCFB79}" destId="{0FCD3EEE-DB61-7D43-AE4A-6052E5BDD4BC}" srcOrd="0" destOrd="0" presId="urn:microsoft.com/office/officeart/2005/8/layout/list1"/>
    <dgm:cxn modelId="{79ED25C7-A47C-6746-9501-4BFBD8E39903}" type="presParOf" srcId="{0FCD3EEE-DB61-7D43-AE4A-6052E5BDD4BC}" destId="{477C0674-2CA3-7949-9303-3A9977711C7C}" srcOrd="0" destOrd="0" presId="urn:microsoft.com/office/officeart/2005/8/layout/list1"/>
    <dgm:cxn modelId="{9C4A4F0A-D735-C84C-9808-D8F0D605D3C4}" type="presParOf" srcId="{0FCD3EEE-DB61-7D43-AE4A-6052E5BDD4BC}" destId="{A8F93D10-9D37-9A47-A8F5-1C2963E48C3E}" srcOrd="1" destOrd="0" presId="urn:microsoft.com/office/officeart/2005/8/layout/list1"/>
    <dgm:cxn modelId="{3DF07647-DBB1-4C4E-B46B-12B97E7DB81B}" type="presParOf" srcId="{DD83E0C7-03EA-FD49-878B-8DE5AEFCFB79}" destId="{CDAD123E-1058-954B-A542-02291C5C81DD}" srcOrd="1" destOrd="0" presId="urn:microsoft.com/office/officeart/2005/8/layout/list1"/>
    <dgm:cxn modelId="{9D6824C4-44F5-464F-B484-AF79E8703653}" type="presParOf" srcId="{DD83E0C7-03EA-FD49-878B-8DE5AEFCFB79}" destId="{1B05B4A8-4D05-9A41-8A4B-0563816CFB4A}" srcOrd="2" destOrd="0" presId="urn:microsoft.com/office/officeart/2005/8/layout/list1"/>
    <dgm:cxn modelId="{BD51E918-9FF5-A14F-A103-D659605E8BFB}" type="presParOf" srcId="{DD83E0C7-03EA-FD49-878B-8DE5AEFCFB79}" destId="{37C04143-DD0C-514B-BE1D-A2BF9B7C45BA}" srcOrd="3" destOrd="0" presId="urn:microsoft.com/office/officeart/2005/8/layout/list1"/>
    <dgm:cxn modelId="{F3C40DBE-7430-C345-BF25-1B86C9F380AA}" type="presParOf" srcId="{DD83E0C7-03EA-FD49-878B-8DE5AEFCFB79}" destId="{21E835DA-3EEC-8146-A7EF-211BE45D0443}" srcOrd="4" destOrd="0" presId="urn:microsoft.com/office/officeart/2005/8/layout/list1"/>
    <dgm:cxn modelId="{8A8612BB-8A67-8C4E-BF11-87BE0AD05B3C}" type="presParOf" srcId="{21E835DA-3EEC-8146-A7EF-211BE45D0443}" destId="{88ED1861-76BF-4D4A-A8C8-8A6BA676019E}" srcOrd="0" destOrd="0" presId="urn:microsoft.com/office/officeart/2005/8/layout/list1"/>
    <dgm:cxn modelId="{C2497BDD-120D-4C43-9C6F-20C918F3A6A1}" type="presParOf" srcId="{21E835DA-3EEC-8146-A7EF-211BE45D0443}" destId="{E95D65A9-ACA9-AA4F-9321-E4E06CD10698}" srcOrd="1" destOrd="0" presId="urn:microsoft.com/office/officeart/2005/8/layout/list1"/>
    <dgm:cxn modelId="{F297A001-5CDF-0641-8FC8-6397037E6CFD}" type="presParOf" srcId="{DD83E0C7-03EA-FD49-878B-8DE5AEFCFB79}" destId="{4092B89F-207C-C645-A9D5-0B10137A9D3C}" srcOrd="5" destOrd="0" presId="urn:microsoft.com/office/officeart/2005/8/layout/list1"/>
    <dgm:cxn modelId="{B9E83001-4AC6-4C44-9F48-5E82BBB87C55}" type="presParOf" srcId="{DD83E0C7-03EA-FD49-878B-8DE5AEFCFB79}" destId="{FFD6D62A-2612-F44D-9E5B-09D3CB9D2570}" srcOrd="6" destOrd="0" presId="urn:microsoft.com/office/officeart/2005/8/layout/list1"/>
    <dgm:cxn modelId="{56A287AA-4C0E-CE45-AF75-BF79B7142060}" type="presParOf" srcId="{DD83E0C7-03EA-FD49-878B-8DE5AEFCFB79}" destId="{583D8C28-EC2A-DC4F-83CA-A855E343EC11}" srcOrd="7" destOrd="0" presId="urn:microsoft.com/office/officeart/2005/8/layout/list1"/>
    <dgm:cxn modelId="{F49B92D9-BADB-374F-A900-78122DE7F9C4}" type="presParOf" srcId="{DD83E0C7-03EA-FD49-878B-8DE5AEFCFB79}" destId="{3CE56B8A-823F-974F-BB3C-8AFDAB9B691C}" srcOrd="8" destOrd="0" presId="urn:microsoft.com/office/officeart/2005/8/layout/list1"/>
    <dgm:cxn modelId="{41017676-C6A9-BE4B-A1C5-7459A0E4A052}" type="presParOf" srcId="{3CE56B8A-823F-974F-BB3C-8AFDAB9B691C}" destId="{E2C5FC49-24FE-FE41-AD1E-704D153C9875}" srcOrd="0" destOrd="0" presId="urn:microsoft.com/office/officeart/2005/8/layout/list1"/>
    <dgm:cxn modelId="{F5964882-75F0-304C-B09F-8BF00B2D92E9}" type="presParOf" srcId="{3CE56B8A-823F-974F-BB3C-8AFDAB9B691C}" destId="{AF923B05-83D4-634C-AD33-3DAD36E56609}" srcOrd="1" destOrd="0" presId="urn:microsoft.com/office/officeart/2005/8/layout/list1"/>
    <dgm:cxn modelId="{C54AC9B4-551B-9547-AB7D-25112095C309}" type="presParOf" srcId="{DD83E0C7-03EA-FD49-878B-8DE5AEFCFB79}" destId="{97673951-10C7-0247-BEA9-6E0C89C38302}" srcOrd="9" destOrd="0" presId="urn:microsoft.com/office/officeart/2005/8/layout/list1"/>
    <dgm:cxn modelId="{D59CDAFC-4F57-264D-B069-BA2DCDD7DD6C}" type="presParOf" srcId="{DD83E0C7-03EA-FD49-878B-8DE5AEFCFB79}" destId="{46F3D853-EFF9-8441-A1D5-0C8A94BE124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034545A2-0F11-BC4B-89E3-3EB0F7D33735}" type="doc">
      <dgm:prSet loTypeId="urn:microsoft.com/office/officeart/2008/layout/HorizontalMultiLevelHierarchy" loCatId="" qsTypeId="urn:microsoft.com/office/officeart/2005/8/quickstyle/simple2" qsCatId="simple" csTypeId="urn:microsoft.com/office/officeart/2005/8/colors/accent3_2" csCatId="accent3" phldr="1"/>
      <dgm:spPr/>
      <dgm:t>
        <a:bodyPr/>
        <a:lstStyle/>
        <a:p>
          <a:endParaRPr lang="zh-CN" altLang="en-US"/>
        </a:p>
      </dgm:t>
    </dgm:pt>
    <dgm:pt modelId="{BC02C07C-2EB0-1A42-9DCB-EEEF66B06709}">
      <dgm:prSet phldrT="[文本]" custT="1"/>
      <dgm:spPr/>
      <dgm:t>
        <a:bodyPr/>
        <a:lstStyle/>
        <a:p>
          <a:r>
            <a:rPr lang="zh-CN" altLang="en-US" sz="1000" dirty="0"/>
            <a:t>房地产权利</a:t>
          </a:r>
        </a:p>
      </dgm:t>
    </dgm:pt>
    <dgm:pt modelId="{268D7CE8-8327-2445-ADFC-37B220DA7346}" type="parTrans" cxnId="{BAAC5FC6-3698-894C-8E0E-7A43A5BAF851}">
      <dgm:prSet/>
      <dgm:spPr/>
      <dgm:t>
        <a:bodyPr/>
        <a:lstStyle/>
        <a:p>
          <a:endParaRPr lang="zh-CN" altLang="en-US" sz="1000"/>
        </a:p>
      </dgm:t>
    </dgm:pt>
    <dgm:pt modelId="{EA78D3B5-47E4-224F-8480-2516D7378993}" type="sibTrans" cxnId="{BAAC5FC6-3698-894C-8E0E-7A43A5BAF851}">
      <dgm:prSet/>
      <dgm:spPr/>
      <dgm:t>
        <a:bodyPr/>
        <a:lstStyle/>
        <a:p>
          <a:endParaRPr lang="zh-CN" altLang="en-US" sz="1000"/>
        </a:p>
      </dgm:t>
    </dgm:pt>
    <dgm:pt modelId="{FA78CF57-4C15-804A-A863-A95F9FE59DF8}">
      <dgm:prSet phldrT="[文本]" custT="1"/>
      <dgm:spPr/>
      <dgm:t>
        <a:bodyPr/>
        <a:lstStyle/>
        <a:p>
          <a:r>
            <a:rPr lang="zh-CN" altLang="en-US" sz="1000" dirty="0"/>
            <a:t>物权</a:t>
          </a:r>
        </a:p>
      </dgm:t>
    </dgm:pt>
    <dgm:pt modelId="{A3F89487-60BD-0B44-825D-23A2AB685DF1}" type="parTrans" cxnId="{DF86048B-ED40-BF4D-985A-077F4437C760}">
      <dgm:prSet custT="1"/>
      <dgm:spPr/>
      <dgm:t>
        <a:bodyPr/>
        <a:lstStyle/>
        <a:p>
          <a:endParaRPr lang="zh-CN" altLang="en-US" sz="1000"/>
        </a:p>
      </dgm:t>
    </dgm:pt>
    <dgm:pt modelId="{F779EA1A-71CC-CA40-93E4-2BCD4DF57B68}" type="sibTrans" cxnId="{DF86048B-ED40-BF4D-985A-077F4437C760}">
      <dgm:prSet/>
      <dgm:spPr/>
      <dgm:t>
        <a:bodyPr/>
        <a:lstStyle/>
        <a:p>
          <a:endParaRPr lang="zh-CN" altLang="en-US" sz="1000"/>
        </a:p>
      </dgm:t>
    </dgm:pt>
    <dgm:pt modelId="{0AB29073-7179-FC4F-8EEB-285E85807478}">
      <dgm:prSet phldrT="[文本]" custT="1"/>
      <dgm:spPr/>
      <dgm:t>
        <a:bodyPr/>
        <a:lstStyle/>
        <a:p>
          <a:r>
            <a:rPr lang="zh-CN" altLang="en-US" sz="1000" dirty="0"/>
            <a:t>债权</a:t>
          </a:r>
        </a:p>
      </dgm:t>
    </dgm:pt>
    <dgm:pt modelId="{921FD24C-B533-2940-B70F-7E290C9E2F83}" type="parTrans" cxnId="{25D6081A-6A2D-EF41-97E6-F0C489FA93C9}">
      <dgm:prSet custT="1"/>
      <dgm:spPr/>
      <dgm:t>
        <a:bodyPr/>
        <a:lstStyle/>
        <a:p>
          <a:endParaRPr lang="zh-CN" altLang="en-US" sz="1000"/>
        </a:p>
      </dgm:t>
    </dgm:pt>
    <dgm:pt modelId="{1CFFE83B-48A5-644D-8D53-9458793D8C03}" type="sibTrans" cxnId="{25D6081A-6A2D-EF41-97E6-F0C489FA93C9}">
      <dgm:prSet/>
      <dgm:spPr/>
      <dgm:t>
        <a:bodyPr/>
        <a:lstStyle/>
        <a:p>
          <a:endParaRPr lang="zh-CN" altLang="en-US" sz="1000"/>
        </a:p>
      </dgm:t>
    </dgm:pt>
    <dgm:pt modelId="{C1C4C447-F80D-7C4D-8F12-AD3A15813053}">
      <dgm:prSet custT="1"/>
      <dgm:spPr/>
      <dgm:t>
        <a:bodyPr/>
        <a:lstStyle/>
        <a:p>
          <a:r>
            <a:rPr lang="zh-CN" altLang="en-US" sz="1000" dirty="0"/>
            <a:t>自物权</a:t>
          </a:r>
        </a:p>
      </dgm:t>
    </dgm:pt>
    <dgm:pt modelId="{987F9FA2-A1B1-654F-AA7C-C9690CBE5480}" type="parTrans" cxnId="{99DFAF64-7118-4244-BEB8-F6C26DD67C74}">
      <dgm:prSet custT="1"/>
      <dgm:spPr/>
      <dgm:t>
        <a:bodyPr/>
        <a:lstStyle/>
        <a:p>
          <a:endParaRPr lang="zh-CN" altLang="en-US" sz="1000"/>
        </a:p>
      </dgm:t>
    </dgm:pt>
    <dgm:pt modelId="{4610D710-E044-C746-B714-C535F7710CF5}" type="sibTrans" cxnId="{99DFAF64-7118-4244-BEB8-F6C26DD67C74}">
      <dgm:prSet/>
      <dgm:spPr/>
      <dgm:t>
        <a:bodyPr/>
        <a:lstStyle/>
        <a:p>
          <a:endParaRPr lang="zh-CN" altLang="en-US" sz="1000"/>
        </a:p>
      </dgm:t>
    </dgm:pt>
    <dgm:pt modelId="{ECA85519-A6BE-AC4C-A7A3-FE6BC5757525}">
      <dgm:prSet custT="1"/>
      <dgm:spPr/>
      <dgm:t>
        <a:bodyPr/>
        <a:lstStyle/>
        <a:p>
          <a:r>
            <a:rPr lang="zh-CN" altLang="en-US" sz="1000" dirty="0"/>
            <a:t>他物权</a:t>
          </a:r>
        </a:p>
      </dgm:t>
    </dgm:pt>
    <dgm:pt modelId="{BF7E8A6A-7706-5C40-9BDD-88785E793B1A}" type="parTrans" cxnId="{59D8F1F3-4E58-6F41-8BCD-9FA70765011A}">
      <dgm:prSet custT="1"/>
      <dgm:spPr/>
      <dgm:t>
        <a:bodyPr/>
        <a:lstStyle/>
        <a:p>
          <a:endParaRPr lang="zh-CN" altLang="en-US" sz="1000"/>
        </a:p>
      </dgm:t>
    </dgm:pt>
    <dgm:pt modelId="{1888B543-789A-FC4F-B903-F2787148636E}" type="sibTrans" cxnId="{59D8F1F3-4E58-6F41-8BCD-9FA70765011A}">
      <dgm:prSet/>
      <dgm:spPr/>
      <dgm:t>
        <a:bodyPr/>
        <a:lstStyle/>
        <a:p>
          <a:endParaRPr lang="zh-CN" altLang="en-US" sz="1000"/>
        </a:p>
      </dgm:t>
    </dgm:pt>
    <dgm:pt modelId="{ADC8C581-5F63-494F-945F-9AF1D422893F}">
      <dgm:prSet custT="1"/>
      <dgm:spPr/>
      <dgm:t>
        <a:bodyPr/>
        <a:lstStyle/>
        <a:p>
          <a:r>
            <a:rPr lang="zh-CN" altLang="en-US" sz="1000" dirty="0"/>
            <a:t>所有权</a:t>
          </a:r>
        </a:p>
      </dgm:t>
    </dgm:pt>
    <dgm:pt modelId="{64530D79-6122-7A4C-BC49-C9190441AB29}" type="parTrans" cxnId="{4C1FD836-408A-EA40-B805-9D99420AB5C2}">
      <dgm:prSet custT="1"/>
      <dgm:spPr/>
      <dgm:t>
        <a:bodyPr/>
        <a:lstStyle/>
        <a:p>
          <a:endParaRPr lang="zh-CN" altLang="en-US" sz="1000"/>
        </a:p>
      </dgm:t>
    </dgm:pt>
    <dgm:pt modelId="{83BC1C9C-F3DC-114F-8325-70090564C3B1}" type="sibTrans" cxnId="{4C1FD836-408A-EA40-B805-9D99420AB5C2}">
      <dgm:prSet/>
      <dgm:spPr/>
      <dgm:t>
        <a:bodyPr/>
        <a:lstStyle/>
        <a:p>
          <a:endParaRPr lang="zh-CN" altLang="en-US" sz="1000"/>
        </a:p>
      </dgm:t>
    </dgm:pt>
    <dgm:pt modelId="{6BE65099-40E5-1E47-A1A0-0CB86C4A8D2E}">
      <dgm:prSet custT="1"/>
      <dgm:spPr/>
      <dgm:t>
        <a:bodyPr/>
        <a:lstStyle/>
        <a:p>
          <a:r>
            <a:rPr lang="zh-CN" altLang="en-US" sz="1000" dirty="0"/>
            <a:t>房屋所有权</a:t>
          </a:r>
        </a:p>
      </dgm:t>
    </dgm:pt>
    <dgm:pt modelId="{57DF7C4C-0BA1-EA41-8D5F-02F58F597F11}" type="parTrans" cxnId="{24C10986-77C7-A745-8D3D-D7F793280ACD}">
      <dgm:prSet custT="1"/>
      <dgm:spPr/>
      <dgm:t>
        <a:bodyPr/>
        <a:lstStyle/>
        <a:p>
          <a:endParaRPr lang="zh-CN" altLang="en-US" sz="1000"/>
        </a:p>
      </dgm:t>
    </dgm:pt>
    <dgm:pt modelId="{76BC9F38-9579-0140-8234-F1E0FEE78D81}" type="sibTrans" cxnId="{24C10986-77C7-A745-8D3D-D7F793280ACD}">
      <dgm:prSet/>
      <dgm:spPr/>
      <dgm:t>
        <a:bodyPr/>
        <a:lstStyle/>
        <a:p>
          <a:endParaRPr lang="zh-CN" altLang="en-US" sz="1000"/>
        </a:p>
      </dgm:t>
    </dgm:pt>
    <dgm:pt modelId="{94B0CA88-8948-EA4D-BBC2-9691BC76D0DA}">
      <dgm:prSet custT="1"/>
      <dgm:spPr/>
      <dgm:t>
        <a:bodyPr/>
        <a:lstStyle/>
        <a:p>
          <a:r>
            <a:rPr lang="zh-CN" altLang="en-US" sz="1000" dirty="0"/>
            <a:t>用益物权</a:t>
          </a:r>
        </a:p>
      </dgm:t>
    </dgm:pt>
    <dgm:pt modelId="{C6551BA7-E9B1-4A43-AD9E-F0AD571C4E09}" type="parTrans" cxnId="{8BDBD732-53B2-8247-A203-1D7E8F92C8C9}">
      <dgm:prSet custT="1"/>
      <dgm:spPr/>
      <dgm:t>
        <a:bodyPr/>
        <a:lstStyle/>
        <a:p>
          <a:endParaRPr lang="zh-CN" altLang="en-US" sz="1000"/>
        </a:p>
      </dgm:t>
    </dgm:pt>
    <dgm:pt modelId="{2198269B-4B3D-5B4C-BDF4-25C5E5B7E7F2}" type="sibTrans" cxnId="{8BDBD732-53B2-8247-A203-1D7E8F92C8C9}">
      <dgm:prSet/>
      <dgm:spPr/>
      <dgm:t>
        <a:bodyPr/>
        <a:lstStyle/>
        <a:p>
          <a:endParaRPr lang="zh-CN" altLang="en-US" sz="1000"/>
        </a:p>
      </dgm:t>
    </dgm:pt>
    <dgm:pt modelId="{6596465D-44AC-D448-ADD3-7D81C39B9168}">
      <dgm:prSet custT="1"/>
      <dgm:spPr/>
      <dgm:t>
        <a:bodyPr/>
        <a:lstStyle/>
        <a:p>
          <a:r>
            <a:rPr lang="zh-CN" altLang="en-US" sz="1000" dirty="0"/>
            <a:t>担保物权</a:t>
          </a:r>
        </a:p>
      </dgm:t>
    </dgm:pt>
    <dgm:pt modelId="{40B4F1E5-C100-9A48-8F47-A72EF62C28E4}" type="parTrans" cxnId="{3A4DF86A-967D-CD43-8102-33291E83B201}">
      <dgm:prSet custT="1"/>
      <dgm:spPr/>
      <dgm:t>
        <a:bodyPr/>
        <a:lstStyle/>
        <a:p>
          <a:endParaRPr lang="zh-CN" altLang="en-US" sz="1000"/>
        </a:p>
      </dgm:t>
    </dgm:pt>
    <dgm:pt modelId="{792BBBB4-AC8D-4743-B11F-BFF2C9552830}" type="sibTrans" cxnId="{3A4DF86A-967D-CD43-8102-33291E83B201}">
      <dgm:prSet/>
      <dgm:spPr/>
      <dgm:t>
        <a:bodyPr/>
        <a:lstStyle/>
        <a:p>
          <a:endParaRPr lang="zh-CN" altLang="en-US" sz="1000"/>
        </a:p>
      </dgm:t>
    </dgm:pt>
    <dgm:pt modelId="{D79A1062-DB60-E94B-99F4-A43E050A2162}">
      <dgm:prSet custT="1"/>
      <dgm:spPr/>
      <dgm:t>
        <a:bodyPr/>
        <a:lstStyle/>
        <a:p>
          <a:r>
            <a:rPr lang="zh-CN" altLang="en-US" sz="1000" dirty="0"/>
            <a:t>国家所有权</a:t>
          </a:r>
        </a:p>
      </dgm:t>
    </dgm:pt>
    <dgm:pt modelId="{FD177EF2-07E1-0640-92BB-FC0D83AE1C82}" type="parTrans" cxnId="{101CE289-0E47-3143-A1C3-0A853D682908}">
      <dgm:prSet custT="1"/>
      <dgm:spPr/>
      <dgm:t>
        <a:bodyPr/>
        <a:lstStyle/>
        <a:p>
          <a:endParaRPr lang="zh-CN" altLang="en-US" sz="1000"/>
        </a:p>
      </dgm:t>
    </dgm:pt>
    <dgm:pt modelId="{6EBE52E1-CCCC-1249-839D-A9C201E27704}" type="sibTrans" cxnId="{101CE289-0E47-3143-A1C3-0A853D682908}">
      <dgm:prSet/>
      <dgm:spPr/>
      <dgm:t>
        <a:bodyPr/>
        <a:lstStyle/>
        <a:p>
          <a:endParaRPr lang="zh-CN" altLang="en-US" sz="1000"/>
        </a:p>
      </dgm:t>
    </dgm:pt>
    <dgm:pt modelId="{38EAA064-4791-6C48-B448-9BB14FA3E442}">
      <dgm:prSet custT="1"/>
      <dgm:spPr/>
      <dgm:t>
        <a:bodyPr/>
        <a:lstStyle/>
        <a:p>
          <a:r>
            <a:rPr lang="zh-CN" altLang="en-US" sz="1000" dirty="0"/>
            <a:t>集体所有权</a:t>
          </a:r>
        </a:p>
      </dgm:t>
    </dgm:pt>
    <dgm:pt modelId="{F6C32A7C-F6F9-2043-BBF1-D8D2239396DF}" type="parTrans" cxnId="{E8B095B1-9893-4D41-B38A-38993909A2B5}">
      <dgm:prSet custT="1"/>
      <dgm:spPr/>
      <dgm:t>
        <a:bodyPr/>
        <a:lstStyle/>
        <a:p>
          <a:endParaRPr lang="zh-CN" altLang="en-US" sz="1000"/>
        </a:p>
      </dgm:t>
    </dgm:pt>
    <dgm:pt modelId="{4B0A7778-D2BF-1F47-B874-FB901C736202}" type="sibTrans" cxnId="{E8B095B1-9893-4D41-B38A-38993909A2B5}">
      <dgm:prSet/>
      <dgm:spPr/>
      <dgm:t>
        <a:bodyPr/>
        <a:lstStyle/>
        <a:p>
          <a:endParaRPr lang="zh-CN" altLang="en-US" sz="1000"/>
        </a:p>
      </dgm:t>
    </dgm:pt>
    <dgm:pt modelId="{EA5E3881-BA72-DC42-AB40-B7342F2CFA9B}">
      <dgm:prSet custT="1"/>
      <dgm:spPr/>
      <dgm:t>
        <a:bodyPr/>
        <a:lstStyle/>
        <a:p>
          <a:r>
            <a:rPr lang="zh-CN" altLang="en-US" sz="1000" dirty="0"/>
            <a:t>土地所有权</a:t>
          </a:r>
        </a:p>
      </dgm:t>
    </dgm:pt>
    <dgm:pt modelId="{C3DB0C8A-3B7A-DA46-93ED-AFFC4A749ED7}" type="parTrans" cxnId="{8A9D3B84-A97A-204D-B732-6C1DFBCB17BB}">
      <dgm:prSet custT="1"/>
      <dgm:spPr/>
      <dgm:t>
        <a:bodyPr/>
        <a:lstStyle/>
        <a:p>
          <a:endParaRPr lang="zh-CN" altLang="en-US" sz="1000"/>
        </a:p>
      </dgm:t>
    </dgm:pt>
    <dgm:pt modelId="{05550149-1D9B-324B-BC41-F32211AA87F9}" type="sibTrans" cxnId="{8A9D3B84-A97A-204D-B732-6C1DFBCB17BB}">
      <dgm:prSet/>
      <dgm:spPr/>
      <dgm:t>
        <a:bodyPr/>
        <a:lstStyle/>
        <a:p>
          <a:endParaRPr lang="zh-CN" altLang="en-US" sz="1000"/>
        </a:p>
      </dgm:t>
    </dgm:pt>
    <dgm:pt modelId="{CFC7675F-F92F-6642-BCE1-94A0EF6DBC43}">
      <dgm:prSet custT="1"/>
      <dgm:spPr/>
      <dgm:t>
        <a:bodyPr/>
        <a:lstStyle/>
        <a:p>
          <a:r>
            <a:rPr lang="zh-CN" altLang="en-US" sz="1000" dirty="0"/>
            <a:t>私人所有权</a:t>
          </a:r>
        </a:p>
      </dgm:t>
    </dgm:pt>
    <dgm:pt modelId="{5F277424-0BD7-0645-8A98-1AF4ABA50FA6}" type="parTrans" cxnId="{8A2AF43C-979A-7B40-8D73-54A28D4DFF2D}">
      <dgm:prSet custT="1"/>
      <dgm:spPr/>
      <dgm:t>
        <a:bodyPr/>
        <a:lstStyle/>
        <a:p>
          <a:endParaRPr lang="zh-CN" altLang="en-US" sz="1000"/>
        </a:p>
      </dgm:t>
    </dgm:pt>
    <dgm:pt modelId="{4BD77365-62C5-B64C-9E77-0A2426559EE6}" type="sibTrans" cxnId="{8A2AF43C-979A-7B40-8D73-54A28D4DFF2D}">
      <dgm:prSet/>
      <dgm:spPr/>
      <dgm:t>
        <a:bodyPr/>
        <a:lstStyle/>
        <a:p>
          <a:endParaRPr lang="zh-CN" altLang="en-US" sz="1000"/>
        </a:p>
      </dgm:t>
    </dgm:pt>
    <dgm:pt modelId="{68B76410-D830-1642-99A3-98D89AA46BAE}">
      <dgm:prSet custT="1"/>
      <dgm:spPr/>
      <dgm:t>
        <a:bodyPr/>
        <a:lstStyle/>
        <a:p>
          <a:r>
            <a:rPr lang="zh-CN" altLang="en-US" sz="1000" dirty="0"/>
            <a:t>国家所有权</a:t>
          </a:r>
        </a:p>
      </dgm:t>
    </dgm:pt>
    <dgm:pt modelId="{8D53A0C4-3F3B-BD4B-8A73-A15AF26DA07D}" type="parTrans" cxnId="{8EF9AD39-B792-734A-880C-45E4CA1648E2}">
      <dgm:prSet custT="1"/>
      <dgm:spPr/>
      <dgm:t>
        <a:bodyPr/>
        <a:lstStyle/>
        <a:p>
          <a:endParaRPr lang="zh-CN" altLang="en-US" sz="1000"/>
        </a:p>
      </dgm:t>
    </dgm:pt>
    <dgm:pt modelId="{B8E2FD20-1A5C-0749-A7F4-03C1860BC992}" type="sibTrans" cxnId="{8EF9AD39-B792-734A-880C-45E4CA1648E2}">
      <dgm:prSet/>
      <dgm:spPr/>
      <dgm:t>
        <a:bodyPr/>
        <a:lstStyle/>
        <a:p>
          <a:endParaRPr lang="zh-CN" altLang="en-US" sz="1000"/>
        </a:p>
      </dgm:t>
    </dgm:pt>
    <dgm:pt modelId="{4065008B-59C2-744E-9BCE-D2BBDA7B925B}">
      <dgm:prSet custT="1"/>
      <dgm:spPr/>
      <dgm:t>
        <a:bodyPr/>
        <a:lstStyle/>
        <a:p>
          <a:r>
            <a:rPr lang="zh-CN" altLang="en-US" sz="1000" dirty="0"/>
            <a:t>集体所有权</a:t>
          </a:r>
        </a:p>
      </dgm:t>
    </dgm:pt>
    <dgm:pt modelId="{2FCFDF59-2BCB-3044-85C2-9BE24C5DAC5E}" type="parTrans" cxnId="{B6F8C10C-27D5-174A-8D0F-20D51F028E68}">
      <dgm:prSet custT="1"/>
      <dgm:spPr/>
      <dgm:t>
        <a:bodyPr/>
        <a:lstStyle/>
        <a:p>
          <a:endParaRPr lang="zh-CN" altLang="en-US" sz="1000"/>
        </a:p>
      </dgm:t>
    </dgm:pt>
    <dgm:pt modelId="{029C72FB-746E-7845-A5E6-FD477C25ACC5}" type="sibTrans" cxnId="{B6F8C10C-27D5-174A-8D0F-20D51F028E68}">
      <dgm:prSet/>
      <dgm:spPr/>
      <dgm:t>
        <a:bodyPr/>
        <a:lstStyle/>
        <a:p>
          <a:endParaRPr lang="zh-CN" altLang="en-US" sz="1000"/>
        </a:p>
      </dgm:t>
    </dgm:pt>
    <dgm:pt modelId="{25E7D2BD-945A-4C40-A3EA-69E0A55075B7}">
      <dgm:prSet custT="1"/>
      <dgm:spPr/>
      <dgm:t>
        <a:bodyPr/>
        <a:lstStyle/>
        <a:p>
          <a:r>
            <a:rPr lang="zh-CN" altLang="en-US" sz="1000" dirty="0"/>
            <a:t>单独所有权</a:t>
          </a:r>
        </a:p>
      </dgm:t>
    </dgm:pt>
    <dgm:pt modelId="{3EB47149-8CAA-3346-934F-7673ABE5651D}" type="parTrans" cxnId="{21287096-9655-9D4F-BA26-B6536EC051A2}">
      <dgm:prSet custT="1"/>
      <dgm:spPr/>
      <dgm:t>
        <a:bodyPr/>
        <a:lstStyle/>
        <a:p>
          <a:endParaRPr lang="zh-CN" altLang="en-US" sz="1000"/>
        </a:p>
      </dgm:t>
    </dgm:pt>
    <dgm:pt modelId="{0E36FD6D-16D3-F843-BB5B-D6AA6F9B3F44}" type="sibTrans" cxnId="{21287096-9655-9D4F-BA26-B6536EC051A2}">
      <dgm:prSet/>
      <dgm:spPr/>
      <dgm:t>
        <a:bodyPr/>
        <a:lstStyle/>
        <a:p>
          <a:endParaRPr lang="zh-CN" altLang="en-US" sz="1000"/>
        </a:p>
      </dgm:t>
    </dgm:pt>
    <dgm:pt modelId="{55ED13F4-4D28-F34E-AF8C-C521526634F8}">
      <dgm:prSet custT="1"/>
      <dgm:spPr/>
      <dgm:t>
        <a:bodyPr/>
        <a:lstStyle/>
        <a:p>
          <a:r>
            <a:rPr lang="zh-CN" altLang="en-US" sz="1000" dirty="0"/>
            <a:t>共有权</a:t>
          </a:r>
        </a:p>
      </dgm:t>
    </dgm:pt>
    <dgm:pt modelId="{1A5FBE07-E79A-B146-9D1A-292C91BC99C0}" type="parTrans" cxnId="{0154AFC1-8A9A-2947-9004-6A4F42480AA0}">
      <dgm:prSet custT="1"/>
      <dgm:spPr/>
      <dgm:t>
        <a:bodyPr/>
        <a:lstStyle/>
        <a:p>
          <a:endParaRPr lang="zh-CN" altLang="en-US" sz="1000"/>
        </a:p>
      </dgm:t>
    </dgm:pt>
    <dgm:pt modelId="{89F5F002-DD21-3F42-8329-A4EBFD7F16E3}" type="sibTrans" cxnId="{0154AFC1-8A9A-2947-9004-6A4F42480AA0}">
      <dgm:prSet/>
      <dgm:spPr/>
      <dgm:t>
        <a:bodyPr/>
        <a:lstStyle/>
        <a:p>
          <a:endParaRPr lang="zh-CN" altLang="en-US" sz="1000"/>
        </a:p>
      </dgm:t>
    </dgm:pt>
    <dgm:pt modelId="{2B1256C9-2EF8-CD4C-9C68-1B9C4C3EDE43}">
      <dgm:prSet custT="1"/>
      <dgm:spPr/>
      <dgm:t>
        <a:bodyPr/>
        <a:lstStyle/>
        <a:p>
          <a:r>
            <a:rPr lang="zh-CN" altLang="en-US" sz="1000" dirty="0"/>
            <a:t>按份共有</a:t>
          </a:r>
        </a:p>
      </dgm:t>
    </dgm:pt>
    <dgm:pt modelId="{BF4F6313-A6BF-E741-8942-10D2777C23DC}" type="parTrans" cxnId="{1E8F66D3-5669-E742-9A9C-EB2002EF65C7}">
      <dgm:prSet custT="1"/>
      <dgm:spPr/>
      <dgm:t>
        <a:bodyPr/>
        <a:lstStyle/>
        <a:p>
          <a:endParaRPr lang="zh-CN" altLang="en-US" sz="1000"/>
        </a:p>
      </dgm:t>
    </dgm:pt>
    <dgm:pt modelId="{1D86277F-07B2-854B-9A7F-77E5BCCE7C7F}" type="sibTrans" cxnId="{1E8F66D3-5669-E742-9A9C-EB2002EF65C7}">
      <dgm:prSet/>
      <dgm:spPr/>
      <dgm:t>
        <a:bodyPr/>
        <a:lstStyle/>
        <a:p>
          <a:endParaRPr lang="zh-CN" altLang="en-US" sz="1000"/>
        </a:p>
      </dgm:t>
    </dgm:pt>
    <dgm:pt modelId="{D8987F77-F6EA-9E45-82FD-775E01E6335B}">
      <dgm:prSet custT="1"/>
      <dgm:spPr/>
      <dgm:t>
        <a:bodyPr/>
        <a:lstStyle/>
        <a:p>
          <a:r>
            <a:rPr lang="zh-CN" altLang="en-US" sz="1000" dirty="0"/>
            <a:t>建筑物区分所有权</a:t>
          </a:r>
        </a:p>
      </dgm:t>
    </dgm:pt>
    <dgm:pt modelId="{C69CFE5A-F2C0-D949-B7A7-341C7510558C}" type="parTrans" cxnId="{0AC6FF34-34A0-0D45-8AC3-BBA74C176D30}">
      <dgm:prSet custT="1"/>
      <dgm:spPr/>
      <dgm:t>
        <a:bodyPr/>
        <a:lstStyle/>
        <a:p>
          <a:endParaRPr lang="zh-CN" altLang="en-US" sz="1000"/>
        </a:p>
      </dgm:t>
    </dgm:pt>
    <dgm:pt modelId="{A3F67548-40E9-DA43-AC45-9AE1D5F3E812}" type="sibTrans" cxnId="{0AC6FF34-34A0-0D45-8AC3-BBA74C176D30}">
      <dgm:prSet/>
      <dgm:spPr/>
      <dgm:t>
        <a:bodyPr/>
        <a:lstStyle/>
        <a:p>
          <a:endParaRPr lang="zh-CN" altLang="en-US" sz="1000"/>
        </a:p>
      </dgm:t>
    </dgm:pt>
    <dgm:pt modelId="{F6E52D4A-2170-5645-80A6-2FF2E218C86E}">
      <dgm:prSet custT="1"/>
      <dgm:spPr/>
      <dgm:t>
        <a:bodyPr/>
        <a:lstStyle/>
        <a:p>
          <a:r>
            <a:rPr lang="zh-CN" altLang="en-US" sz="1000" dirty="0"/>
            <a:t>共同共有</a:t>
          </a:r>
        </a:p>
      </dgm:t>
    </dgm:pt>
    <dgm:pt modelId="{35F65D7A-6A74-134D-A207-1E8F6B35005E}" type="parTrans" cxnId="{7CBBAB7E-A15D-6C4C-8F43-C28A50C29E58}">
      <dgm:prSet custT="1"/>
      <dgm:spPr/>
      <dgm:t>
        <a:bodyPr/>
        <a:lstStyle/>
        <a:p>
          <a:endParaRPr lang="zh-CN" altLang="en-US" sz="1000"/>
        </a:p>
      </dgm:t>
    </dgm:pt>
    <dgm:pt modelId="{D51BC24B-FEC3-1E47-A814-A8F8AA246312}" type="sibTrans" cxnId="{7CBBAB7E-A15D-6C4C-8F43-C28A50C29E58}">
      <dgm:prSet/>
      <dgm:spPr/>
      <dgm:t>
        <a:bodyPr/>
        <a:lstStyle/>
        <a:p>
          <a:endParaRPr lang="zh-CN" altLang="en-US" sz="1000"/>
        </a:p>
      </dgm:t>
    </dgm:pt>
    <dgm:pt modelId="{6290D71C-AFDF-F443-8A61-C23071146D95}">
      <dgm:prSet custT="1"/>
      <dgm:spPr/>
      <dgm:t>
        <a:bodyPr/>
        <a:lstStyle/>
        <a:p>
          <a:r>
            <a:rPr lang="zh-CN" altLang="en-US" sz="1000" dirty="0"/>
            <a:t>建设用地使用权</a:t>
          </a:r>
        </a:p>
      </dgm:t>
    </dgm:pt>
    <dgm:pt modelId="{5BAAB271-C57E-6347-B977-411F8776EAB0}" type="parTrans" cxnId="{66B2DED1-5ED9-D342-AFDB-F4A82B633E05}">
      <dgm:prSet custT="1"/>
      <dgm:spPr/>
      <dgm:t>
        <a:bodyPr/>
        <a:lstStyle/>
        <a:p>
          <a:endParaRPr lang="zh-CN" altLang="en-US" sz="1000"/>
        </a:p>
      </dgm:t>
    </dgm:pt>
    <dgm:pt modelId="{AAB4BEB0-ED6B-C348-BF65-63A1CCFF29DC}" type="sibTrans" cxnId="{66B2DED1-5ED9-D342-AFDB-F4A82B633E05}">
      <dgm:prSet/>
      <dgm:spPr/>
      <dgm:t>
        <a:bodyPr/>
        <a:lstStyle/>
        <a:p>
          <a:endParaRPr lang="zh-CN" altLang="en-US" sz="1000"/>
        </a:p>
      </dgm:t>
    </dgm:pt>
    <dgm:pt modelId="{EF56981D-79EB-4440-A222-D375A724BFA3}">
      <dgm:prSet custT="1"/>
      <dgm:spPr/>
      <dgm:t>
        <a:bodyPr/>
        <a:lstStyle/>
        <a:p>
          <a:r>
            <a:rPr lang="zh-CN" altLang="en-US" sz="1000" dirty="0"/>
            <a:t>土地承包经营权</a:t>
          </a:r>
        </a:p>
      </dgm:t>
    </dgm:pt>
    <dgm:pt modelId="{03D0FAF2-70F8-924C-A327-932F97ABFF3A}" type="parTrans" cxnId="{2478D311-0705-314E-A9B3-F4BAD0EC87F7}">
      <dgm:prSet custT="1"/>
      <dgm:spPr/>
      <dgm:t>
        <a:bodyPr/>
        <a:lstStyle/>
        <a:p>
          <a:endParaRPr lang="zh-CN" altLang="en-US" sz="1000"/>
        </a:p>
      </dgm:t>
    </dgm:pt>
    <dgm:pt modelId="{6304560A-37D6-F64E-AADE-A34032D097CF}" type="sibTrans" cxnId="{2478D311-0705-314E-A9B3-F4BAD0EC87F7}">
      <dgm:prSet/>
      <dgm:spPr/>
      <dgm:t>
        <a:bodyPr/>
        <a:lstStyle/>
        <a:p>
          <a:endParaRPr lang="zh-CN" altLang="en-US" sz="1000"/>
        </a:p>
      </dgm:t>
    </dgm:pt>
    <dgm:pt modelId="{76926D59-18D2-2F4D-A35E-55728F93216E}">
      <dgm:prSet custT="1"/>
      <dgm:spPr/>
      <dgm:t>
        <a:bodyPr/>
        <a:lstStyle/>
        <a:p>
          <a:r>
            <a:rPr lang="zh-CN" altLang="en-US" sz="1000" dirty="0"/>
            <a:t>宅基地使用权</a:t>
          </a:r>
        </a:p>
      </dgm:t>
    </dgm:pt>
    <dgm:pt modelId="{5DF498EC-13ED-AC43-9C32-195662D28F43}" type="parTrans" cxnId="{851B0491-5E30-7947-BACA-83889E47B4D3}">
      <dgm:prSet custT="1"/>
      <dgm:spPr/>
      <dgm:t>
        <a:bodyPr/>
        <a:lstStyle/>
        <a:p>
          <a:endParaRPr lang="zh-CN" altLang="en-US" sz="1000"/>
        </a:p>
      </dgm:t>
    </dgm:pt>
    <dgm:pt modelId="{44322C42-43D6-834E-9E96-96812E4ED4E5}" type="sibTrans" cxnId="{851B0491-5E30-7947-BACA-83889E47B4D3}">
      <dgm:prSet/>
      <dgm:spPr/>
      <dgm:t>
        <a:bodyPr/>
        <a:lstStyle/>
        <a:p>
          <a:endParaRPr lang="zh-CN" altLang="en-US" sz="1000"/>
        </a:p>
      </dgm:t>
    </dgm:pt>
    <dgm:pt modelId="{07829E4B-8B2E-7248-8A9B-679462FDCD4F}">
      <dgm:prSet custT="1"/>
      <dgm:spPr/>
      <dgm:t>
        <a:bodyPr/>
        <a:lstStyle/>
        <a:p>
          <a:r>
            <a:rPr lang="zh-CN" altLang="en-US" sz="1000" dirty="0"/>
            <a:t>居住权</a:t>
          </a:r>
        </a:p>
      </dgm:t>
    </dgm:pt>
    <dgm:pt modelId="{17F5B5AE-5173-AB42-83C0-54084DB949A8}" type="parTrans" cxnId="{0657C1B8-D5FD-F94C-B876-07BC259DF7C6}">
      <dgm:prSet custT="1"/>
      <dgm:spPr/>
      <dgm:t>
        <a:bodyPr/>
        <a:lstStyle/>
        <a:p>
          <a:endParaRPr lang="zh-CN" altLang="en-US" sz="1000"/>
        </a:p>
      </dgm:t>
    </dgm:pt>
    <dgm:pt modelId="{FD5F2F4C-06A9-1245-97A9-C8D4380B16E3}" type="sibTrans" cxnId="{0657C1B8-D5FD-F94C-B876-07BC259DF7C6}">
      <dgm:prSet/>
      <dgm:spPr/>
      <dgm:t>
        <a:bodyPr/>
        <a:lstStyle/>
        <a:p>
          <a:endParaRPr lang="zh-CN" altLang="en-US" sz="1000"/>
        </a:p>
      </dgm:t>
    </dgm:pt>
    <dgm:pt modelId="{4A0D2724-386F-B540-92AC-12F9F1F9CDA4}">
      <dgm:prSet custT="1"/>
      <dgm:spPr/>
      <dgm:t>
        <a:bodyPr/>
        <a:lstStyle/>
        <a:p>
          <a:r>
            <a:rPr lang="zh-CN" altLang="en-US" sz="1000" dirty="0"/>
            <a:t>地役权</a:t>
          </a:r>
        </a:p>
      </dgm:t>
    </dgm:pt>
    <dgm:pt modelId="{520EBAA4-2DF5-F940-B610-D25BAD4B780D}" type="parTrans" cxnId="{61E07F9F-1A7A-5444-9247-EC5CE6B91211}">
      <dgm:prSet custT="1"/>
      <dgm:spPr/>
      <dgm:t>
        <a:bodyPr/>
        <a:lstStyle/>
        <a:p>
          <a:endParaRPr lang="zh-CN" altLang="en-US" sz="1000"/>
        </a:p>
      </dgm:t>
    </dgm:pt>
    <dgm:pt modelId="{21249026-3A7C-CC4C-BDE7-0E1F67B29D2D}" type="sibTrans" cxnId="{61E07F9F-1A7A-5444-9247-EC5CE6B91211}">
      <dgm:prSet/>
      <dgm:spPr/>
      <dgm:t>
        <a:bodyPr/>
        <a:lstStyle/>
        <a:p>
          <a:endParaRPr lang="zh-CN" altLang="en-US" sz="1000"/>
        </a:p>
      </dgm:t>
    </dgm:pt>
    <dgm:pt modelId="{227CBE13-5D4C-6B4B-9BCD-197C8C993EE8}">
      <dgm:prSet custT="1"/>
      <dgm:spPr/>
      <dgm:t>
        <a:bodyPr/>
        <a:lstStyle/>
        <a:p>
          <a:r>
            <a:rPr lang="zh-CN" altLang="en-US" sz="1000" dirty="0"/>
            <a:t>抵押权</a:t>
          </a:r>
        </a:p>
      </dgm:t>
    </dgm:pt>
    <dgm:pt modelId="{F5453E52-0CCD-474E-B2A8-08BE3339A3CA}" type="parTrans" cxnId="{2F116FCD-E63D-2940-9ABF-BD655E74AD8F}">
      <dgm:prSet custT="1"/>
      <dgm:spPr/>
      <dgm:t>
        <a:bodyPr/>
        <a:lstStyle/>
        <a:p>
          <a:endParaRPr lang="zh-CN" altLang="en-US" sz="1000"/>
        </a:p>
      </dgm:t>
    </dgm:pt>
    <dgm:pt modelId="{5CAF071E-A572-FB40-A39A-18367CC9221D}" type="sibTrans" cxnId="{2F116FCD-E63D-2940-9ABF-BD655E74AD8F}">
      <dgm:prSet/>
      <dgm:spPr/>
      <dgm:t>
        <a:bodyPr/>
        <a:lstStyle/>
        <a:p>
          <a:endParaRPr lang="zh-CN" altLang="en-US" sz="1000"/>
        </a:p>
      </dgm:t>
    </dgm:pt>
    <dgm:pt modelId="{ABB84FA1-02B8-354F-882E-73BDAC5C1657}">
      <dgm:prSet custT="1"/>
      <dgm:spPr/>
      <dgm:t>
        <a:bodyPr/>
        <a:lstStyle/>
        <a:p>
          <a:r>
            <a:rPr lang="zh-CN" altLang="en-US" sz="1000" dirty="0"/>
            <a:t>典权</a:t>
          </a:r>
        </a:p>
      </dgm:t>
    </dgm:pt>
    <dgm:pt modelId="{1737EA48-F2D9-8A41-AEDA-DD51ECE52C2E}" type="parTrans" cxnId="{9F9E9FB2-88C8-184E-BBA9-7138B9360B49}">
      <dgm:prSet custT="1"/>
      <dgm:spPr/>
      <dgm:t>
        <a:bodyPr/>
        <a:lstStyle/>
        <a:p>
          <a:endParaRPr lang="zh-CN" altLang="en-US" sz="1000"/>
        </a:p>
      </dgm:t>
    </dgm:pt>
    <dgm:pt modelId="{E323C4F2-38F2-BB42-BF60-823E1083BE37}" type="sibTrans" cxnId="{9F9E9FB2-88C8-184E-BBA9-7138B9360B49}">
      <dgm:prSet/>
      <dgm:spPr/>
      <dgm:t>
        <a:bodyPr/>
        <a:lstStyle/>
        <a:p>
          <a:endParaRPr lang="zh-CN" altLang="en-US" sz="1000"/>
        </a:p>
      </dgm:t>
    </dgm:pt>
    <dgm:pt modelId="{92420B84-9551-0F47-8A85-E94BC4BD3D4F}">
      <dgm:prSet custT="1"/>
      <dgm:spPr/>
      <dgm:t>
        <a:bodyPr/>
        <a:lstStyle/>
        <a:p>
          <a:r>
            <a:rPr lang="zh-CN" altLang="en-US" sz="1000" dirty="0"/>
            <a:t>租赁权</a:t>
          </a:r>
        </a:p>
      </dgm:t>
    </dgm:pt>
    <dgm:pt modelId="{9D6AB80B-C29F-204C-AFB8-DD2F411FA1B8}" type="parTrans" cxnId="{E2C32D02-FC11-DD41-827C-620574FAD56C}">
      <dgm:prSet custT="1"/>
      <dgm:spPr/>
      <dgm:t>
        <a:bodyPr/>
        <a:lstStyle/>
        <a:p>
          <a:endParaRPr lang="zh-CN" altLang="en-US" sz="1000"/>
        </a:p>
      </dgm:t>
    </dgm:pt>
    <dgm:pt modelId="{F89C58C0-6335-024C-A4AC-3640AD4EB7B5}" type="sibTrans" cxnId="{E2C32D02-FC11-DD41-827C-620574FAD56C}">
      <dgm:prSet/>
      <dgm:spPr/>
      <dgm:t>
        <a:bodyPr/>
        <a:lstStyle/>
        <a:p>
          <a:endParaRPr lang="zh-CN" altLang="en-US" sz="1000"/>
        </a:p>
      </dgm:t>
    </dgm:pt>
    <dgm:pt modelId="{42513ECB-0F6C-1647-86E3-28206FFDD41D}">
      <dgm:prSet/>
      <dgm:spPr/>
      <dgm:t>
        <a:bodyPr/>
        <a:lstStyle/>
        <a:p>
          <a:r>
            <a:rPr lang="zh-CN" altLang="en-US" dirty="0"/>
            <a:t>划拨建设用地使用权</a:t>
          </a:r>
        </a:p>
      </dgm:t>
    </dgm:pt>
    <dgm:pt modelId="{20406ECC-4900-A843-883E-9D718DAE7EAE}" type="parTrans" cxnId="{C8A32902-5A88-B944-B975-1EFE27D1706E}">
      <dgm:prSet/>
      <dgm:spPr/>
      <dgm:t>
        <a:bodyPr/>
        <a:lstStyle/>
        <a:p>
          <a:endParaRPr lang="zh-CN" altLang="en-US"/>
        </a:p>
      </dgm:t>
    </dgm:pt>
    <dgm:pt modelId="{3E219D6E-D2BF-9647-A065-644945A3AC98}" type="sibTrans" cxnId="{C8A32902-5A88-B944-B975-1EFE27D1706E}">
      <dgm:prSet/>
      <dgm:spPr/>
      <dgm:t>
        <a:bodyPr/>
        <a:lstStyle/>
        <a:p>
          <a:endParaRPr lang="zh-CN" altLang="en-US"/>
        </a:p>
      </dgm:t>
    </dgm:pt>
    <dgm:pt modelId="{815A28EA-7841-F142-B7B4-ACA8679E49D1}">
      <dgm:prSet/>
      <dgm:spPr/>
      <dgm:t>
        <a:bodyPr/>
        <a:lstStyle/>
        <a:p>
          <a:r>
            <a:rPr lang="zh-CN" altLang="en-US" dirty="0"/>
            <a:t>出让建设用地使用权</a:t>
          </a:r>
        </a:p>
      </dgm:t>
    </dgm:pt>
    <dgm:pt modelId="{9C2A5009-C5BE-7149-9722-D44E1DCEED08}" type="parTrans" cxnId="{A90F87B7-B01B-4842-B051-61C1E5CFD06B}">
      <dgm:prSet/>
      <dgm:spPr/>
      <dgm:t>
        <a:bodyPr/>
        <a:lstStyle/>
        <a:p>
          <a:endParaRPr lang="zh-CN" altLang="en-US"/>
        </a:p>
      </dgm:t>
    </dgm:pt>
    <dgm:pt modelId="{53A9771A-8FAB-EC44-B2F4-D7CB071BCED7}" type="sibTrans" cxnId="{A90F87B7-B01B-4842-B051-61C1E5CFD06B}">
      <dgm:prSet/>
      <dgm:spPr/>
      <dgm:t>
        <a:bodyPr/>
        <a:lstStyle/>
        <a:p>
          <a:endParaRPr lang="zh-CN" altLang="en-US"/>
        </a:p>
      </dgm:t>
    </dgm:pt>
    <dgm:pt modelId="{0CA77AF0-987D-EC4D-866E-D606E6C2AE18}">
      <dgm:prSet/>
      <dgm:spPr/>
      <dgm:t>
        <a:bodyPr/>
        <a:lstStyle/>
        <a:p>
          <a:r>
            <a:rPr lang="zh-CN" altLang="en-US" dirty="0"/>
            <a:t>租赁建设用地使用权</a:t>
          </a:r>
        </a:p>
      </dgm:t>
    </dgm:pt>
    <dgm:pt modelId="{F57EC84A-8DCA-344C-83E8-B164A9172FA1}" type="parTrans" cxnId="{157282D2-9949-0A4A-A5A9-5324C962D80A}">
      <dgm:prSet/>
      <dgm:spPr/>
      <dgm:t>
        <a:bodyPr/>
        <a:lstStyle/>
        <a:p>
          <a:endParaRPr lang="zh-CN" altLang="en-US"/>
        </a:p>
      </dgm:t>
    </dgm:pt>
    <dgm:pt modelId="{4D72BBF4-AADD-1E47-ADD4-BF5E95ED4AE5}" type="sibTrans" cxnId="{157282D2-9949-0A4A-A5A9-5324C962D80A}">
      <dgm:prSet/>
      <dgm:spPr/>
      <dgm:t>
        <a:bodyPr/>
        <a:lstStyle/>
        <a:p>
          <a:endParaRPr lang="zh-CN" altLang="en-US"/>
        </a:p>
      </dgm:t>
    </dgm:pt>
    <dgm:pt modelId="{54ABAC1F-A86B-4F4A-8091-83320864D200}">
      <dgm:prSet/>
      <dgm:spPr/>
      <dgm:t>
        <a:bodyPr/>
        <a:lstStyle/>
        <a:p>
          <a:r>
            <a:rPr lang="zh-CN" altLang="en-US" dirty="0"/>
            <a:t>留置权</a:t>
          </a:r>
        </a:p>
      </dgm:t>
    </dgm:pt>
    <dgm:pt modelId="{05EACCCF-84BA-5648-B3BF-3E4081FB9276}" type="parTrans" cxnId="{E0193511-1600-CF48-BF81-7F7DFFA6EA12}">
      <dgm:prSet/>
      <dgm:spPr/>
      <dgm:t>
        <a:bodyPr/>
        <a:lstStyle/>
        <a:p>
          <a:endParaRPr lang="zh-CN" altLang="en-US"/>
        </a:p>
      </dgm:t>
    </dgm:pt>
    <dgm:pt modelId="{416B36B4-D2B2-DA4B-94AF-278267530C61}" type="sibTrans" cxnId="{E0193511-1600-CF48-BF81-7F7DFFA6EA12}">
      <dgm:prSet/>
      <dgm:spPr/>
      <dgm:t>
        <a:bodyPr/>
        <a:lstStyle/>
        <a:p>
          <a:endParaRPr lang="zh-CN" altLang="en-US"/>
        </a:p>
      </dgm:t>
    </dgm:pt>
    <dgm:pt modelId="{9396C5F6-C875-CA40-8CAF-063915928748}" type="pres">
      <dgm:prSet presAssocID="{034545A2-0F11-BC4B-89E3-3EB0F7D33735}" presName="Name0" presStyleCnt="0">
        <dgm:presLayoutVars>
          <dgm:chPref val="1"/>
          <dgm:dir/>
          <dgm:animOne val="branch"/>
          <dgm:animLvl val="lvl"/>
          <dgm:resizeHandles val="exact"/>
        </dgm:presLayoutVars>
      </dgm:prSet>
      <dgm:spPr/>
    </dgm:pt>
    <dgm:pt modelId="{CD1FAFE9-6195-0543-9381-D95010A3CC3E}" type="pres">
      <dgm:prSet presAssocID="{BC02C07C-2EB0-1A42-9DCB-EEEF66B06709}" presName="root1" presStyleCnt="0"/>
      <dgm:spPr/>
    </dgm:pt>
    <dgm:pt modelId="{1AFC826E-24EF-F049-8F9B-08A1AFF79323}" type="pres">
      <dgm:prSet presAssocID="{BC02C07C-2EB0-1A42-9DCB-EEEF66B06709}" presName="LevelOneTextNode" presStyleLbl="node0" presStyleIdx="0" presStyleCnt="1">
        <dgm:presLayoutVars>
          <dgm:chPref val="3"/>
        </dgm:presLayoutVars>
      </dgm:prSet>
      <dgm:spPr/>
    </dgm:pt>
    <dgm:pt modelId="{92E59B34-B93B-5D44-A16D-A00BEEC7F33C}" type="pres">
      <dgm:prSet presAssocID="{BC02C07C-2EB0-1A42-9DCB-EEEF66B06709}" presName="level2hierChild" presStyleCnt="0"/>
      <dgm:spPr/>
    </dgm:pt>
    <dgm:pt modelId="{61B12A96-7473-F841-AE76-84A8463AB558}" type="pres">
      <dgm:prSet presAssocID="{A3F89487-60BD-0B44-825D-23A2AB685DF1}" presName="conn2-1" presStyleLbl="parChTrans1D2" presStyleIdx="0" presStyleCnt="2"/>
      <dgm:spPr/>
    </dgm:pt>
    <dgm:pt modelId="{8C0797ED-3634-0A44-8F97-B92E11653E1D}" type="pres">
      <dgm:prSet presAssocID="{A3F89487-60BD-0B44-825D-23A2AB685DF1}" presName="connTx" presStyleLbl="parChTrans1D2" presStyleIdx="0" presStyleCnt="2"/>
      <dgm:spPr/>
    </dgm:pt>
    <dgm:pt modelId="{0B179E10-AB88-2941-8372-59000D3B3A13}" type="pres">
      <dgm:prSet presAssocID="{FA78CF57-4C15-804A-A863-A95F9FE59DF8}" presName="root2" presStyleCnt="0"/>
      <dgm:spPr/>
    </dgm:pt>
    <dgm:pt modelId="{EA8CB393-E38B-5146-8F65-AC9655F10FC5}" type="pres">
      <dgm:prSet presAssocID="{FA78CF57-4C15-804A-A863-A95F9FE59DF8}" presName="LevelTwoTextNode" presStyleLbl="node2" presStyleIdx="0" presStyleCnt="2">
        <dgm:presLayoutVars>
          <dgm:chPref val="3"/>
        </dgm:presLayoutVars>
      </dgm:prSet>
      <dgm:spPr/>
    </dgm:pt>
    <dgm:pt modelId="{AEE48E73-1695-B447-B24C-ED62E1D84C3A}" type="pres">
      <dgm:prSet presAssocID="{FA78CF57-4C15-804A-A863-A95F9FE59DF8}" presName="level3hierChild" presStyleCnt="0"/>
      <dgm:spPr/>
    </dgm:pt>
    <dgm:pt modelId="{3787274B-318B-A34A-B5C2-0C8A50349E88}" type="pres">
      <dgm:prSet presAssocID="{987F9FA2-A1B1-654F-AA7C-C9690CBE5480}" presName="conn2-1" presStyleLbl="parChTrans1D3" presStyleIdx="0" presStyleCnt="3"/>
      <dgm:spPr/>
    </dgm:pt>
    <dgm:pt modelId="{0078FDD3-8EAD-564A-B7ED-D6FF59BADBAA}" type="pres">
      <dgm:prSet presAssocID="{987F9FA2-A1B1-654F-AA7C-C9690CBE5480}" presName="connTx" presStyleLbl="parChTrans1D3" presStyleIdx="0" presStyleCnt="3"/>
      <dgm:spPr/>
    </dgm:pt>
    <dgm:pt modelId="{4362A8FC-4138-E741-A85E-765F424F35C3}" type="pres">
      <dgm:prSet presAssocID="{C1C4C447-F80D-7C4D-8F12-AD3A15813053}" presName="root2" presStyleCnt="0"/>
      <dgm:spPr/>
    </dgm:pt>
    <dgm:pt modelId="{92340B32-5591-1C47-BF4E-5049ABDE4774}" type="pres">
      <dgm:prSet presAssocID="{C1C4C447-F80D-7C4D-8F12-AD3A15813053}" presName="LevelTwoTextNode" presStyleLbl="node3" presStyleIdx="0" presStyleCnt="3">
        <dgm:presLayoutVars>
          <dgm:chPref val="3"/>
        </dgm:presLayoutVars>
      </dgm:prSet>
      <dgm:spPr/>
    </dgm:pt>
    <dgm:pt modelId="{46D9870F-80D2-7E4B-A160-D65718352A61}" type="pres">
      <dgm:prSet presAssocID="{C1C4C447-F80D-7C4D-8F12-AD3A15813053}" presName="level3hierChild" presStyleCnt="0"/>
      <dgm:spPr/>
    </dgm:pt>
    <dgm:pt modelId="{5ED6D8B2-4856-144A-841F-F87319B1D6DE}" type="pres">
      <dgm:prSet presAssocID="{64530D79-6122-7A4C-BC49-C9190441AB29}" presName="conn2-1" presStyleLbl="parChTrans1D4" presStyleIdx="0" presStyleCnt="26"/>
      <dgm:spPr/>
    </dgm:pt>
    <dgm:pt modelId="{404C1502-ABEB-1942-AFB3-F98D1FA164AB}" type="pres">
      <dgm:prSet presAssocID="{64530D79-6122-7A4C-BC49-C9190441AB29}" presName="connTx" presStyleLbl="parChTrans1D4" presStyleIdx="0" presStyleCnt="26"/>
      <dgm:spPr/>
    </dgm:pt>
    <dgm:pt modelId="{C1F47122-6461-854B-8C3E-1CE1859ACF1E}" type="pres">
      <dgm:prSet presAssocID="{ADC8C581-5F63-494F-945F-9AF1D422893F}" presName="root2" presStyleCnt="0"/>
      <dgm:spPr/>
    </dgm:pt>
    <dgm:pt modelId="{C0F59D23-550A-D340-8468-629F7365F460}" type="pres">
      <dgm:prSet presAssocID="{ADC8C581-5F63-494F-945F-9AF1D422893F}" presName="LevelTwoTextNode" presStyleLbl="node4" presStyleIdx="0" presStyleCnt="26">
        <dgm:presLayoutVars>
          <dgm:chPref val="3"/>
        </dgm:presLayoutVars>
      </dgm:prSet>
      <dgm:spPr/>
    </dgm:pt>
    <dgm:pt modelId="{B299E61B-6A6E-DA43-82CC-EEBFFDE3D029}" type="pres">
      <dgm:prSet presAssocID="{ADC8C581-5F63-494F-945F-9AF1D422893F}" presName="level3hierChild" presStyleCnt="0"/>
      <dgm:spPr/>
    </dgm:pt>
    <dgm:pt modelId="{23B79D68-F28B-AC49-8B45-EDEE4A8FA2F5}" type="pres">
      <dgm:prSet presAssocID="{57DF7C4C-0BA1-EA41-8D5F-02F58F597F11}" presName="conn2-1" presStyleLbl="parChTrans1D4" presStyleIdx="1" presStyleCnt="26"/>
      <dgm:spPr/>
    </dgm:pt>
    <dgm:pt modelId="{16AD5BF3-1BFE-484A-8BAE-37C48910441B}" type="pres">
      <dgm:prSet presAssocID="{57DF7C4C-0BA1-EA41-8D5F-02F58F597F11}" presName="connTx" presStyleLbl="parChTrans1D4" presStyleIdx="1" presStyleCnt="26"/>
      <dgm:spPr/>
    </dgm:pt>
    <dgm:pt modelId="{BD1611AD-76CE-4B47-B9D6-FBF26321233D}" type="pres">
      <dgm:prSet presAssocID="{6BE65099-40E5-1E47-A1A0-0CB86C4A8D2E}" presName="root2" presStyleCnt="0"/>
      <dgm:spPr/>
    </dgm:pt>
    <dgm:pt modelId="{7FD0ADE6-0BD5-654F-B411-CBD525550C0F}" type="pres">
      <dgm:prSet presAssocID="{6BE65099-40E5-1E47-A1A0-0CB86C4A8D2E}" presName="LevelTwoTextNode" presStyleLbl="node4" presStyleIdx="1" presStyleCnt="26">
        <dgm:presLayoutVars>
          <dgm:chPref val="3"/>
        </dgm:presLayoutVars>
      </dgm:prSet>
      <dgm:spPr/>
    </dgm:pt>
    <dgm:pt modelId="{378FCA7A-B0AF-504B-AE92-CD77AEDE8339}" type="pres">
      <dgm:prSet presAssocID="{6BE65099-40E5-1E47-A1A0-0CB86C4A8D2E}" presName="level3hierChild" presStyleCnt="0"/>
      <dgm:spPr/>
    </dgm:pt>
    <dgm:pt modelId="{8D331A4E-CEAB-F742-B61C-6B2967530D5C}" type="pres">
      <dgm:prSet presAssocID="{FD177EF2-07E1-0640-92BB-FC0D83AE1C82}" presName="conn2-1" presStyleLbl="parChTrans1D4" presStyleIdx="2" presStyleCnt="26"/>
      <dgm:spPr/>
    </dgm:pt>
    <dgm:pt modelId="{58352D2F-4672-FA4A-839B-7D668E2A330F}" type="pres">
      <dgm:prSet presAssocID="{FD177EF2-07E1-0640-92BB-FC0D83AE1C82}" presName="connTx" presStyleLbl="parChTrans1D4" presStyleIdx="2" presStyleCnt="26"/>
      <dgm:spPr/>
    </dgm:pt>
    <dgm:pt modelId="{ED9724B1-D0FA-5A41-822C-2E24715B00EF}" type="pres">
      <dgm:prSet presAssocID="{D79A1062-DB60-E94B-99F4-A43E050A2162}" presName="root2" presStyleCnt="0"/>
      <dgm:spPr/>
    </dgm:pt>
    <dgm:pt modelId="{62C10AA2-0D78-9342-825E-A59775D82530}" type="pres">
      <dgm:prSet presAssocID="{D79A1062-DB60-E94B-99F4-A43E050A2162}" presName="LevelTwoTextNode" presStyleLbl="node4" presStyleIdx="2" presStyleCnt="26">
        <dgm:presLayoutVars>
          <dgm:chPref val="3"/>
        </dgm:presLayoutVars>
      </dgm:prSet>
      <dgm:spPr/>
    </dgm:pt>
    <dgm:pt modelId="{D666EBDF-7481-0F45-9D70-3BFE46A165AF}" type="pres">
      <dgm:prSet presAssocID="{D79A1062-DB60-E94B-99F4-A43E050A2162}" presName="level3hierChild" presStyleCnt="0"/>
      <dgm:spPr/>
    </dgm:pt>
    <dgm:pt modelId="{3DD6533B-5B2D-B741-A692-3B2D42635680}" type="pres">
      <dgm:prSet presAssocID="{F6C32A7C-F6F9-2043-BBF1-D8D2239396DF}" presName="conn2-1" presStyleLbl="parChTrans1D4" presStyleIdx="3" presStyleCnt="26"/>
      <dgm:spPr/>
    </dgm:pt>
    <dgm:pt modelId="{2E87251E-86BD-994B-B692-5DED55171769}" type="pres">
      <dgm:prSet presAssocID="{F6C32A7C-F6F9-2043-BBF1-D8D2239396DF}" presName="connTx" presStyleLbl="parChTrans1D4" presStyleIdx="3" presStyleCnt="26"/>
      <dgm:spPr/>
    </dgm:pt>
    <dgm:pt modelId="{5591FA02-67C6-4A49-9D6A-56814BC0BADD}" type="pres">
      <dgm:prSet presAssocID="{38EAA064-4791-6C48-B448-9BB14FA3E442}" presName="root2" presStyleCnt="0"/>
      <dgm:spPr/>
    </dgm:pt>
    <dgm:pt modelId="{1B703D42-B2EB-A44C-A99E-EDF48825BD76}" type="pres">
      <dgm:prSet presAssocID="{38EAA064-4791-6C48-B448-9BB14FA3E442}" presName="LevelTwoTextNode" presStyleLbl="node4" presStyleIdx="3" presStyleCnt="26">
        <dgm:presLayoutVars>
          <dgm:chPref val="3"/>
        </dgm:presLayoutVars>
      </dgm:prSet>
      <dgm:spPr/>
    </dgm:pt>
    <dgm:pt modelId="{3CCC9C88-FB8C-8C49-91AE-7B0345B457E9}" type="pres">
      <dgm:prSet presAssocID="{38EAA064-4791-6C48-B448-9BB14FA3E442}" presName="level3hierChild" presStyleCnt="0"/>
      <dgm:spPr/>
    </dgm:pt>
    <dgm:pt modelId="{6551EBB4-EF3A-7349-8417-EF2E672010B9}" type="pres">
      <dgm:prSet presAssocID="{5F277424-0BD7-0645-8A98-1AF4ABA50FA6}" presName="conn2-1" presStyleLbl="parChTrans1D4" presStyleIdx="4" presStyleCnt="26"/>
      <dgm:spPr/>
    </dgm:pt>
    <dgm:pt modelId="{0BA6B2C5-454F-5849-BFF4-CDB82E353082}" type="pres">
      <dgm:prSet presAssocID="{5F277424-0BD7-0645-8A98-1AF4ABA50FA6}" presName="connTx" presStyleLbl="parChTrans1D4" presStyleIdx="4" presStyleCnt="26"/>
      <dgm:spPr/>
    </dgm:pt>
    <dgm:pt modelId="{084E33CF-890C-FE48-9E6D-F0365D67E05F}" type="pres">
      <dgm:prSet presAssocID="{CFC7675F-F92F-6642-BCE1-94A0EF6DBC43}" presName="root2" presStyleCnt="0"/>
      <dgm:spPr/>
    </dgm:pt>
    <dgm:pt modelId="{3136382C-574E-E848-8AF2-9C86FC4C595B}" type="pres">
      <dgm:prSet presAssocID="{CFC7675F-F92F-6642-BCE1-94A0EF6DBC43}" presName="LevelTwoTextNode" presStyleLbl="node4" presStyleIdx="4" presStyleCnt="26">
        <dgm:presLayoutVars>
          <dgm:chPref val="3"/>
        </dgm:presLayoutVars>
      </dgm:prSet>
      <dgm:spPr/>
    </dgm:pt>
    <dgm:pt modelId="{0693DBE3-D081-1C4E-B39A-7FF0C614F2B7}" type="pres">
      <dgm:prSet presAssocID="{CFC7675F-F92F-6642-BCE1-94A0EF6DBC43}" presName="level3hierChild" presStyleCnt="0"/>
      <dgm:spPr/>
    </dgm:pt>
    <dgm:pt modelId="{6382FC26-38FC-FA43-92EB-4D7DA9DD5794}" type="pres">
      <dgm:prSet presAssocID="{C3DB0C8A-3B7A-DA46-93ED-AFFC4A749ED7}" presName="conn2-1" presStyleLbl="parChTrans1D4" presStyleIdx="5" presStyleCnt="26"/>
      <dgm:spPr/>
    </dgm:pt>
    <dgm:pt modelId="{38BCF59C-8FC2-FD41-960B-D8EE15468C3B}" type="pres">
      <dgm:prSet presAssocID="{C3DB0C8A-3B7A-DA46-93ED-AFFC4A749ED7}" presName="connTx" presStyleLbl="parChTrans1D4" presStyleIdx="5" presStyleCnt="26"/>
      <dgm:spPr/>
    </dgm:pt>
    <dgm:pt modelId="{3CE8129C-1608-4743-A8A8-0202B4328CDE}" type="pres">
      <dgm:prSet presAssocID="{EA5E3881-BA72-DC42-AB40-B7342F2CFA9B}" presName="root2" presStyleCnt="0"/>
      <dgm:spPr/>
    </dgm:pt>
    <dgm:pt modelId="{7BD11B73-5B8D-A846-9722-BA08F22A6571}" type="pres">
      <dgm:prSet presAssocID="{EA5E3881-BA72-DC42-AB40-B7342F2CFA9B}" presName="LevelTwoTextNode" presStyleLbl="node4" presStyleIdx="5" presStyleCnt="26">
        <dgm:presLayoutVars>
          <dgm:chPref val="3"/>
        </dgm:presLayoutVars>
      </dgm:prSet>
      <dgm:spPr/>
    </dgm:pt>
    <dgm:pt modelId="{DBB685FB-E122-874B-B7C5-912F8D85187B}" type="pres">
      <dgm:prSet presAssocID="{EA5E3881-BA72-DC42-AB40-B7342F2CFA9B}" presName="level3hierChild" presStyleCnt="0"/>
      <dgm:spPr/>
    </dgm:pt>
    <dgm:pt modelId="{7A474CCC-D4CA-6D4F-A693-1B227734E92A}" type="pres">
      <dgm:prSet presAssocID="{8D53A0C4-3F3B-BD4B-8A73-A15AF26DA07D}" presName="conn2-1" presStyleLbl="parChTrans1D4" presStyleIdx="6" presStyleCnt="26"/>
      <dgm:spPr/>
    </dgm:pt>
    <dgm:pt modelId="{799A7932-C6B8-4240-B374-DD781FB4FDF3}" type="pres">
      <dgm:prSet presAssocID="{8D53A0C4-3F3B-BD4B-8A73-A15AF26DA07D}" presName="connTx" presStyleLbl="parChTrans1D4" presStyleIdx="6" presStyleCnt="26"/>
      <dgm:spPr/>
    </dgm:pt>
    <dgm:pt modelId="{422594C0-F778-2841-BFDF-0FB9C742C590}" type="pres">
      <dgm:prSet presAssocID="{68B76410-D830-1642-99A3-98D89AA46BAE}" presName="root2" presStyleCnt="0"/>
      <dgm:spPr/>
    </dgm:pt>
    <dgm:pt modelId="{EE7BB8FC-84D6-E14F-8C3D-1FB18E00396C}" type="pres">
      <dgm:prSet presAssocID="{68B76410-D830-1642-99A3-98D89AA46BAE}" presName="LevelTwoTextNode" presStyleLbl="node4" presStyleIdx="6" presStyleCnt="26">
        <dgm:presLayoutVars>
          <dgm:chPref val="3"/>
        </dgm:presLayoutVars>
      </dgm:prSet>
      <dgm:spPr/>
    </dgm:pt>
    <dgm:pt modelId="{3E4EB2E5-FC80-F841-98C6-94DFD8DA8B16}" type="pres">
      <dgm:prSet presAssocID="{68B76410-D830-1642-99A3-98D89AA46BAE}" presName="level3hierChild" presStyleCnt="0"/>
      <dgm:spPr/>
    </dgm:pt>
    <dgm:pt modelId="{C22F37AB-6BDE-644F-B0FF-D078942470F9}" type="pres">
      <dgm:prSet presAssocID="{2FCFDF59-2BCB-3044-85C2-9BE24C5DAC5E}" presName="conn2-1" presStyleLbl="parChTrans1D4" presStyleIdx="7" presStyleCnt="26"/>
      <dgm:spPr/>
    </dgm:pt>
    <dgm:pt modelId="{FD8AAC5E-C841-F344-864A-B63F94052B06}" type="pres">
      <dgm:prSet presAssocID="{2FCFDF59-2BCB-3044-85C2-9BE24C5DAC5E}" presName="connTx" presStyleLbl="parChTrans1D4" presStyleIdx="7" presStyleCnt="26"/>
      <dgm:spPr/>
    </dgm:pt>
    <dgm:pt modelId="{175E7D13-3C55-5040-95F5-21D13C5D1B10}" type="pres">
      <dgm:prSet presAssocID="{4065008B-59C2-744E-9BCE-D2BBDA7B925B}" presName="root2" presStyleCnt="0"/>
      <dgm:spPr/>
    </dgm:pt>
    <dgm:pt modelId="{4411379E-DB89-FC48-B66A-260F797AF9C7}" type="pres">
      <dgm:prSet presAssocID="{4065008B-59C2-744E-9BCE-D2BBDA7B925B}" presName="LevelTwoTextNode" presStyleLbl="node4" presStyleIdx="7" presStyleCnt="26">
        <dgm:presLayoutVars>
          <dgm:chPref val="3"/>
        </dgm:presLayoutVars>
      </dgm:prSet>
      <dgm:spPr/>
    </dgm:pt>
    <dgm:pt modelId="{05A948DA-CB2A-7743-AE53-ED1FFA8F607E}" type="pres">
      <dgm:prSet presAssocID="{4065008B-59C2-744E-9BCE-D2BBDA7B925B}" presName="level3hierChild" presStyleCnt="0"/>
      <dgm:spPr/>
    </dgm:pt>
    <dgm:pt modelId="{0DE6669F-E921-A54A-B7FF-15C6218CF069}" type="pres">
      <dgm:prSet presAssocID="{3EB47149-8CAA-3346-934F-7673ABE5651D}" presName="conn2-1" presStyleLbl="parChTrans1D4" presStyleIdx="8" presStyleCnt="26"/>
      <dgm:spPr/>
    </dgm:pt>
    <dgm:pt modelId="{454E5430-87EC-1147-97BC-CFAEAF819A9D}" type="pres">
      <dgm:prSet presAssocID="{3EB47149-8CAA-3346-934F-7673ABE5651D}" presName="connTx" presStyleLbl="parChTrans1D4" presStyleIdx="8" presStyleCnt="26"/>
      <dgm:spPr/>
    </dgm:pt>
    <dgm:pt modelId="{AAA4E0D5-E64E-2544-A740-3ED71810A1EE}" type="pres">
      <dgm:prSet presAssocID="{25E7D2BD-945A-4C40-A3EA-69E0A55075B7}" presName="root2" presStyleCnt="0"/>
      <dgm:spPr/>
    </dgm:pt>
    <dgm:pt modelId="{4D24F801-85AB-704B-8785-AF3DE87DEFF4}" type="pres">
      <dgm:prSet presAssocID="{25E7D2BD-945A-4C40-A3EA-69E0A55075B7}" presName="LevelTwoTextNode" presStyleLbl="node4" presStyleIdx="8" presStyleCnt="26">
        <dgm:presLayoutVars>
          <dgm:chPref val="3"/>
        </dgm:presLayoutVars>
      </dgm:prSet>
      <dgm:spPr/>
    </dgm:pt>
    <dgm:pt modelId="{B4BB2A2C-A0E0-BD4D-8E61-C1B220252D81}" type="pres">
      <dgm:prSet presAssocID="{25E7D2BD-945A-4C40-A3EA-69E0A55075B7}" presName="level3hierChild" presStyleCnt="0"/>
      <dgm:spPr/>
    </dgm:pt>
    <dgm:pt modelId="{DAFD3B69-8C37-EF4F-B4B1-CD1CCDD23BE4}" type="pres">
      <dgm:prSet presAssocID="{1A5FBE07-E79A-B146-9D1A-292C91BC99C0}" presName="conn2-1" presStyleLbl="parChTrans1D4" presStyleIdx="9" presStyleCnt="26"/>
      <dgm:spPr/>
    </dgm:pt>
    <dgm:pt modelId="{66173920-BF8C-D349-AED8-871833EF8A7A}" type="pres">
      <dgm:prSet presAssocID="{1A5FBE07-E79A-B146-9D1A-292C91BC99C0}" presName="connTx" presStyleLbl="parChTrans1D4" presStyleIdx="9" presStyleCnt="26"/>
      <dgm:spPr/>
    </dgm:pt>
    <dgm:pt modelId="{9C13AADF-A578-0B43-ACEA-1DE36B1DE8FE}" type="pres">
      <dgm:prSet presAssocID="{55ED13F4-4D28-F34E-AF8C-C521526634F8}" presName="root2" presStyleCnt="0"/>
      <dgm:spPr/>
    </dgm:pt>
    <dgm:pt modelId="{1A3CF5F8-CF14-EB4F-9F92-7C381CB4FE3E}" type="pres">
      <dgm:prSet presAssocID="{55ED13F4-4D28-F34E-AF8C-C521526634F8}" presName="LevelTwoTextNode" presStyleLbl="node4" presStyleIdx="9" presStyleCnt="26">
        <dgm:presLayoutVars>
          <dgm:chPref val="3"/>
        </dgm:presLayoutVars>
      </dgm:prSet>
      <dgm:spPr/>
    </dgm:pt>
    <dgm:pt modelId="{AD81FCD7-5D97-4C4D-AF57-C5F7B623CC21}" type="pres">
      <dgm:prSet presAssocID="{55ED13F4-4D28-F34E-AF8C-C521526634F8}" presName="level3hierChild" presStyleCnt="0"/>
      <dgm:spPr/>
    </dgm:pt>
    <dgm:pt modelId="{77E07A84-6A9C-0641-A403-6303790404D3}" type="pres">
      <dgm:prSet presAssocID="{BF4F6313-A6BF-E741-8942-10D2777C23DC}" presName="conn2-1" presStyleLbl="parChTrans1D4" presStyleIdx="10" presStyleCnt="26"/>
      <dgm:spPr/>
    </dgm:pt>
    <dgm:pt modelId="{D1DB57D9-EBB9-B44A-B50E-D5139384ACAB}" type="pres">
      <dgm:prSet presAssocID="{BF4F6313-A6BF-E741-8942-10D2777C23DC}" presName="connTx" presStyleLbl="parChTrans1D4" presStyleIdx="10" presStyleCnt="26"/>
      <dgm:spPr/>
    </dgm:pt>
    <dgm:pt modelId="{E2FE99A2-B43F-324B-9D95-E48BD6887557}" type="pres">
      <dgm:prSet presAssocID="{2B1256C9-2EF8-CD4C-9C68-1B9C4C3EDE43}" presName="root2" presStyleCnt="0"/>
      <dgm:spPr/>
    </dgm:pt>
    <dgm:pt modelId="{1D29CEB8-68FD-0D4F-B21B-7B1F471ABC23}" type="pres">
      <dgm:prSet presAssocID="{2B1256C9-2EF8-CD4C-9C68-1B9C4C3EDE43}" presName="LevelTwoTextNode" presStyleLbl="node4" presStyleIdx="10" presStyleCnt="26">
        <dgm:presLayoutVars>
          <dgm:chPref val="3"/>
        </dgm:presLayoutVars>
      </dgm:prSet>
      <dgm:spPr/>
    </dgm:pt>
    <dgm:pt modelId="{79318032-172C-334B-ABBE-6F0E37F20888}" type="pres">
      <dgm:prSet presAssocID="{2B1256C9-2EF8-CD4C-9C68-1B9C4C3EDE43}" presName="level3hierChild" presStyleCnt="0"/>
      <dgm:spPr/>
    </dgm:pt>
    <dgm:pt modelId="{E6F3D640-E445-F046-9D70-E2E92E2F6DB8}" type="pres">
      <dgm:prSet presAssocID="{35F65D7A-6A74-134D-A207-1E8F6B35005E}" presName="conn2-1" presStyleLbl="parChTrans1D4" presStyleIdx="11" presStyleCnt="26"/>
      <dgm:spPr/>
    </dgm:pt>
    <dgm:pt modelId="{6770463A-49CA-B642-B3DE-8A0E531E59C2}" type="pres">
      <dgm:prSet presAssocID="{35F65D7A-6A74-134D-A207-1E8F6B35005E}" presName="connTx" presStyleLbl="parChTrans1D4" presStyleIdx="11" presStyleCnt="26"/>
      <dgm:spPr/>
    </dgm:pt>
    <dgm:pt modelId="{FB3D8FBB-545B-0344-83F1-2175D3A01610}" type="pres">
      <dgm:prSet presAssocID="{F6E52D4A-2170-5645-80A6-2FF2E218C86E}" presName="root2" presStyleCnt="0"/>
      <dgm:spPr/>
    </dgm:pt>
    <dgm:pt modelId="{64F1774C-B1D8-7C4A-B090-C0A85B9BF881}" type="pres">
      <dgm:prSet presAssocID="{F6E52D4A-2170-5645-80A6-2FF2E218C86E}" presName="LevelTwoTextNode" presStyleLbl="node4" presStyleIdx="11" presStyleCnt="26">
        <dgm:presLayoutVars>
          <dgm:chPref val="3"/>
        </dgm:presLayoutVars>
      </dgm:prSet>
      <dgm:spPr/>
    </dgm:pt>
    <dgm:pt modelId="{A0DCC168-8162-314A-B3CE-6C14D95BC50A}" type="pres">
      <dgm:prSet presAssocID="{F6E52D4A-2170-5645-80A6-2FF2E218C86E}" presName="level3hierChild" presStyleCnt="0"/>
      <dgm:spPr/>
    </dgm:pt>
    <dgm:pt modelId="{CC4408FF-2BB0-3C4E-A15D-5C120987803D}" type="pres">
      <dgm:prSet presAssocID="{C69CFE5A-F2C0-D949-B7A7-341C7510558C}" presName="conn2-1" presStyleLbl="parChTrans1D4" presStyleIdx="12" presStyleCnt="26"/>
      <dgm:spPr/>
    </dgm:pt>
    <dgm:pt modelId="{729811DC-493E-0D41-9967-3E17280B43FD}" type="pres">
      <dgm:prSet presAssocID="{C69CFE5A-F2C0-D949-B7A7-341C7510558C}" presName="connTx" presStyleLbl="parChTrans1D4" presStyleIdx="12" presStyleCnt="26"/>
      <dgm:spPr/>
    </dgm:pt>
    <dgm:pt modelId="{1195235A-1104-B044-B4F2-3BFB450B2FA8}" type="pres">
      <dgm:prSet presAssocID="{D8987F77-F6EA-9E45-82FD-775E01E6335B}" presName="root2" presStyleCnt="0"/>
      <dgm:spPr/>
    </dgm:pt>
    <dgm:pt modelId="{9A773C7A-50C3-5B4F-A97F-3F485721E98D}" type="pres">
      <dgm:prSet presAssocID="{D8987F77-F6EA-9E45-82FD-775E01E6335B}" presName="LevelTwoTextNode" presStyleLbl="node4" presStyleIdx="12" presStyleCnt="26">
        <dgm:presLayoutVars>
          <dgm:chPref val="3"/>
        </dgm:presLayoutVars>
      </dgm:prSet>
      <dgm:spPr/>
    </dgm:pt>
    <dgm:pt modelId="{B3AFE1E9-AEDA-134B-9F26-3A394D1431EA}" type="pres">
      <dgm:prSet presAssocID="{D8987F77-F6EA-9E45-82FD-775E01E6335B}" presName="level3hierChild" presStyleCnt="0"/>
      <dgm:spPr/>
    </dgm:pt>
    <dgm:pt modelId="{D377F41D-981C-5141-86B8-ED67E3B422DA}" type="pres">
      <dgm:prSet presAssocID="{BF7E8A6A-7706-5C40-9BDD-88785E793B1A}" presName="conn2-1" presStyleLbl="parChTrans1D3" presStyleIdx="1" presStyleCnt="3"/>
      <dgm:spPr/>
    </dgm:pt>
    <dgm:pt modelId="{7E004CE5-97FE-BA44-A5C6-10208EFCD62A}" type="pres">
      <dgm:prSet presAssocID="{BF7E8A6A-7706-5C40-9BDD-88785E793B1A}" presName="connTx" presStyleLbl="parChTrans1D3" presStyleIdx="1" presStyleCnt="3"/>
      <dgm:spPr/>
    </dgm:pt>
    <dgm:pt modelId="{E37CA529-93BE-5849-9C71-4B2EBA60B25D}" type="pres">
      <dgm:prSet presAssocID="{ECA85519-A6BE-AC4C-A7A3-FE6BC5757525}" presName="root2" presStyleCnt="0"/>
      <dgm:spPr/>
    </dgm:pt>
    <dgm:pt modelId="{2BA6D137-09B3-B34B-91C8-04833332C3D4}" type="pres">
      <dgm:prSet presAssocID="{ECA85519-A6BE-AC4C-A7A3-FE6BC5757525}" presName="LevelTwoTextNode" presStyleLbl="node3" presStyleIdx="1" presStyleCnt="3">
        <dgm:presLayoutVars>
          <dgm:chPref val="3"/>
        </dgm:presLayoutVars>
      </dgm:prSet>
      <dgm:spPr/>
    </dgm:pt>
    <dgm:pt modelId="{51FC1126-72E4-F749-8D59-E6228971C199}" type="pres">
      <dgm:prSet presAssocID="{ECA85519-A6BE-AC4C-A7A3-FE6BC5757525}" presName="level3hierChild" presStyleCnt="0"/>
      <dgm:spPr/>
    </dgm:pt>
    <dgm:pt modelId="{AE23BCF3-F816-A049-B9C4-8837563ECF32}" type="pres">
      <dgm:prSet presAssocID="{C6551BA7-E9B1-4A43-AD9E-F0AD571C4E09}" presName="conn2-1" presStyleLbl="parChTrans1D4" presStyleIdx="13" presStyleCnt="26"/>
      <dgm:spPr/>
    </dgm:pt>
    <dgm:pt modelId="{3962728A-2DDA-1F43-AB24-E1B66B9B38DE}" type="pres">
      <dgm:prSet presAssocID="{C6551BA7-E9B1-4A43-AD9E-F0AD571C4E09}" presName="connTx" presStyleLbl="parChTrans1D4" presStyleIdx="13" presStyleCnt="26"/>
      <dgm:spPr/>
    </dgm:pt>
    <dgm:pt modelId="{4F01DB4E-DC46-814A-83B0-30B7CEC19958}" type="pres">
      <dgm:prSet presAssocID="{94B0CA88-8948-EA4D-BBC2-9691BC76D0DA}" presName="root2" presStyleCnt="0"/>
      <dgm:spPr/>
    </dgm:pt>
    <dgm:pt modelId="{9017148C-F4DE-5340-A749-56FE58649CA5}" type="pres">
      <dgm:prSet presAssocID="{94B0CA88-8948-EA4D-BBC2-9691BC76D0DA}" presName="LevelTwoTextNode" presStyleLbl="node4" presStyleIdx="13" presStyleCnt="26">
        <dgm:presLayoutVars>
          <dgm:chPref val="3"/>
        </dgm:presLayoutVars>
      </dgm:prSet>
      <dgm:spPr/>
    </dgm:pt>
    <dgm:pt modelId="{7638C0DF-C679-1B4B-8435-6883992B73CF}" type="pres">
      <dgm:prSet presAssocID="{94B0CA88-8948-EA4D-BBC2-9691BC76D0DA}" presName="level3hierChild" presStyleCnt="0"/>
      <dgm:spPr/>
    </dgm:pt>
    <dgm:pt modelId="{9DAD2584-E694-594B-BE78-7F1964440D77}" type="pres">
      <dgm:prSet presAssocID="{5BAAB271-C57E-6347-B977-411F8776EAB0}" presName="conn2-1" presStyleLbl="parChTrans1D4" presStyleIdx="14" presStyleCnt="26"/>
      <dgm:spPr/>
    </dgm:pt>
    <dgm:pt modelId="{A758D95F-2A2F-6242-A07B-61859A80CF98}" type="pres">
      <dgm:prSet presAssocID="{5BAAB271-C57E-6347-B977-411F8776EAB0}" presName="connTx" presStyleLbl="parChTrans1D4" presStyleIdx="14" presStyleCnt="26"/>
      <dgm:spPr/>
    </dgm:pt>
    <dgm:pt modelId="{2DADD6BF-0700-6141-B06B-807ECF30739F}" type="pres">
      <dgm:prSet presAssocID="{6290D71C-AFDF-F443-8A61-C23071146D95}" presName="root2" presStyleCnt="0"/>
      <dgm:spPr/>
    </dgm:pt>
    <dgm:pt modelId="{85E61541-C102-6F4A-B9A4-149C0B30C00C}" type="pres">
      <dgm:prSet presAssocID="{6290D71C-AFDF-F443-8A61-C23071146D95}" presName="LevelTwoTextNode" presStyleLbl="node4" presStyleIdx="14" presStyleCnt="26">
        <dgm:presLayoutVars>
          <dgm:chPref val="3"/>
        </dgm:presLayoutVars>
      </dgm:prSet>
      <dgm:spPr/>
    </dgm:pt>
    <dgm:pt modelId="{E042DF71-AF08-9846-BDAA-952ACA222653}" type="pres">
      <dgm:prSet presAssocID="{6290D71C-AFDF-F443-8A61-C23071146D95}" presName="level3hierChild" presStyleCnt="0"/>
      <dgm:spPr/>
    </dgm:pt>
    <dgm:pt modelId="{7751C28F-0706-B941-9101-8B69B09EA689}" type="pres">
      <dgm:prSet presAssocID="{20406ECC-4900-A843-883E-9D718DAE7EAE}" presName="conn2-1" presStyleLbl="parChTrans1D4" presStyleIdx="15" presStyleCnt="26"/>
      <dgm:spPr/>
    </dgm:pt>
    <dgm:pt modelId="{606469D9-BADB-C348-AFDE-C01BD80EF943}" type="pres">
      <dgm:prSet presAssocID="{20406ECC-4900-A843-883E-9D718DAE7EAE}" presName="connTx" presStyleLbl="parChTrans1D4" presStyleIdx="15" presStyleCnt="26"/>
      <dgm:spPr/>
    </dgm:pt>
    <dgm:pt modelId="{94F23FF5-1C83-7244-BF73-07958801FA10}" type="pres">
      <dgm:prSet presAssocID="{42513ECB-0F6C-1647-86E3-28206FFDD41D}" presName="root2" presStyleCnt="0"/>
      <dgm:spPr/>
    </dgm:pt>
    <dgm:pt modelId="{5B47549A-3269-1245-BCF3-05B9F7A119A3}" type="pres">
      <dgm:prSet presAssocID="{42513ECB-0F6C-1647-86E3-28206FFDD41D}" presName="LevelTwoTextNode" presStyleLbl="node4" presStyleIdx="15" presStyleCnt="26">
        <dgm:presLayoutVars>
          <dgm:chPref val="3"/>
        </dgm:presLayoutVars>
      </dgm:prSet>
      <dgm:spPr/>
    </dgm:pt>
    <dgm:pt modelId="{5E1FAFDA-B46F-D24B-8E05-20BCA041FC36}" type="pres">
      <dgm:prSet presAssocID="{42513ECB-0F6C-1647-86E3-28206FFDD41D}" presName="level3hierChild" presStyleCnt="0"/>
      <dgm:spPr/>
    </dgm:pt>
    <dgm:pt modelId="{DF2DCE8A-6774-9244-A4A8-E0F770E0A09F}" type="pres">
      <dgm:prSet presAssocID="{9C2A5009-C5BE-7149-9722-D44E1DCEED08}" presName="conn2-1" presStyleLbl="parChTrans1D4" presStyleIdx="16" presStyleCnt="26"/>
      <dgm:spPr/>
    </dgm:pt>
    <dgm:pt modelId="{89DE46A7-5097-0A41-9957-F943454CB357}" type="pres">
      <dgm:prSet presAssocID="{9C2A5009-C5BE-7149-9722-D44E1DCEED08}" presName="connTx" presStyleLbl="parChTrans1D4" presStyleIdx="16" presStyleCnt="26"/>
      <dgm:spPr/>
    </dgm:pt>
    <dgm:pt modelId="{18438F6C-E39D-DB40-809B-5A20AED02015}" type="pres">
      <dgm:prSet presAssocID="{815A28EA-7841-F142-B7B4-ACA8679E49D1}" presName="root2" presStyleCnt="0"/>
      <dgm:spPr/>
    </dgm:pt>
    <dgm:pt modelId="{70FA4908-50F7-5E47-BAC6-74F6D8F8DEB5}" type="pres">
      <dgm:prSet presAssocID="{815A28EA-7841-F142-B7B4-ACA8679E49D1}" presName="LevelTwoTextNode" presStyleLbl="node4" presStyleIdx="16" presStyleCnt="26">
        <dgm:presLayoutVars>
          <dgm:chPref val="3"/>
        </dgm:presLayoutVars>
      </dgm:prSet>
      <dgm:spPr/>
    </dgm:pt>
    <dgm:pt modelId="{B984E776-078D-824D-9DA1-2AE66FAC40BD}" type="pres">
      <dgm:prSet presAssocID="{815A28EA-7841-F142-B7B4-ACA8679E49D1}" presName="level3hierChild" presStyleCnt="0"/>
      <dgm:spPr/>
    </dgm:pt>
    <dgm:pt modelId="{28BA8406-D37C-8A42-A972-E41068267A96}" type="pres">
      <dgm:prSet presAssocID="{F57EC84A-8DCA-344C-83E8-B164A9172FA1}" presName="conn2-1" presStyleLbl="parChTrans1D4" presStyleIdx="17" presStyleCnt="26"/>
      <dgm:spPr/>
    </dgm:pt>
    <dgm:pt modelId="{FA14534D-E51C-9F42-8301-4A56F1FA8D95}" type="pres">
      <dgm:prSet presAssocID="{F57EC84A-8DCA-344C-83E8-B164A9172FA1}" presName="connTx" presStyleLbl="parChTrans1D4" presStyleIdx="17" presStyleCnt="26"/>
      <dgm:spPr/>
    </dgm:pt>
    <dgm:pt modelId="{D9B3C1F7-7AFD-FA43-B52F-3970EFD73F6A}" type="pres">
      <dgm:prSet presAssocID="{0CA77AF0-987D-EC4D-866E-D606E6C2AE18}" presName="root2" presStyleCnt="0"/>
      <dgm:spPr/>
    </dgm:pt>
    <dgm:pt modelId="{2C2FD9C9-E328-1E47-889F-B07266198FA7}" type="pres">
      <dgm:prSet presAssocID="{0CA77AF0-987D-EC4D-866E-D606E6C2AE18}" presName="LevelTwoTextNode" presStyleLbl="node4" presStyleIdx="17" presStyleCnt="26">
        <dgm:presLayoutVars>
          <dgm:chPref val="3"/>
        </dgm:presLayoutVars>
      </dgm:prSet>
      <dgm:spPr/>
    </dgm:pt>
    <dgm:pt modelId="{470700AD-68C2-4043-8D59-F0835CAF636D}" type="pres">
      <dgm:prSet presAssocID="{0CA77AF0-987D-EC4D-866E-D606E6C2AE18}" presName="level3hierChild" presStyleCnt="0"/>
      <dgm:spPr/>
    </dgm:pt>
    <dgm:pt modelId="{EBF881D2-EB8A-4F43-85BD-01DFBCBD061B}" type="pres">
      <dgm:prSet presAssocID="{03D0FAF2-70F8-924C-A327-932F97ABFF3A}" presName="conn2-1" presStyleLbl="parChTrans1D4" presStyleIdx="18" presStyleCnt="26"/>
      <dgm:spPr/>
    </dgm:pt>
    <dgm:pt modelId="{40AFB91B-76BA-1E4E-A260-9E46ACB33890}" type="pres">
      <dgm:prSet presAssocID="{03D0FAF2-70F8-924C-A327-932F97ABFF3A}" presName="connTx" presStyleLbl="parChTrans1D4" presStyleIdx="18" presStyleCnt="26"/>
      <dgm:spPr/>
    </dgm:pt>
    <dgm:pt modelId="{E81D09F3-1098-8649-9C3B-9E38BE4AB862}" type="pres">
      <dgm:prSet presAssocID="{EF56981D-79EB-4440-A222-D375A724BFA3}" presName="root2" presStyleCnt="0"/>
      <dgm:spPr/>
    </dgm:pt>
    <dgm:pt modelId="{BCD9B6FD-20EA-4047-8147-39E7EEBF5F33}" type="pres">
      <dgm:prSet presAssocID="{EF56981D-79EB-4440-A222-D375A724BFA3}" presName="LevelTwoTextNode" presStyleLbl="node4" presStyleIdx="18" presStyleCnt="26">
        <dgm:presLayoutVars>
          <dgm:chPref val="3"/>
        </dgm:presLayoutVars>
      </dgm:prSet>
      <dgm:spPr/>
    </dgm:pt>
    <dgm:pt modelId="{24ABB53F-1F4E-B544-9032-80B4CA1EEB15}" type="pres">
      <dgm:prSet presAssocID="{EF56981D-79EB-4440-A222-D375A724BFA3}" presName="level3hierChild" presStyleCnt="0"/>
      <dgm:spPr/>
    </dgm:pt>
    <dgm:pt modelId="{12A2D80B-D532-6C40-9E71-446140A54FB7}" type="pres">
      <dgm:prSet presAssocID="{5DF498EC-13ED-AC43-9C32-195662D28F43}" presName="conn2-1" presStyleLbl="parChTrans1D4" presStyleIdx="19" presStyleCnt="26"/>
      <dgm:spPr/>
    </dgm:pt>
    <dgm:pt modelId="{547657F0-9BFB-2A44-97C7-BD4D237BAE76}" type="pres">
      <dgm:prSet presAssocID="{5DF498EC-13ED-AC43-9C32-195662D28F43}" presName="connTx" presStyleLbl="parChTrans1D4" presStyleIdx="19" presStyleCnt="26"/>
      <dgm:spPr/>
    </dgm:pt>
    <dgm:pt modelId="{0E0937D0-ADB9-B241-9246-E495E2933B67}" type="pres">
      <dgm:prSet presAssocID="{76926D59-18D2-2F4D-A35E-55728F93216E}" presName="root2" presStyleCnt="0"/>
      <dgm:spPr/>
    </dgm:pt>
    <dgm:pt modelId="{40BCD381-BB2A-0945-80D6-71783B39ED4F}" type="pres">
      <dgm:prSet presAssocID="{76926D59-18D2-2F4D-A35E-55728F93216E}" presName="LevelTwoTextNode" presStyleLbl="node4" presStyleIdx="19" presStyleCnt="26">
        <dgm:presLayoutVars>
          <dgm:chPref val="3"/>
        </dgm:presLayoutVars>
      </dgm:prSet>
      <dgm:spPr/>
    </dgm:pt>
    <dgm:pt modelId="{296616D6-E7A6-9041-A0C1-C8647C8065E9}" type="pres">
      <dgm:prSet presAssocID="{76926D59-18D2-2F4D-A35E-55728F93216E}" presName="level3hierChild" presStyleCnt="0"/>
      <dgm:spPr/>
    </dgm:pt>
    <dgm:pt modelId="{AA0B04A7-8A52-9343-8136-1725C735290F}" type="pres">
      <dgm:prSet presAssocID="{17F5B5AE-5173-AB42-83C0-54084DB949A8}" presName="conn2-1" presStyleLbl="parChTrans1D4" presStyleIdx="20" presStyleCnt="26"/>
      <dgm:spPr/>
    </dgm:pt>
    <dgm:pt modelId="{FCFDE3C0-96C2-DC48-AD74-AD05C4230A0D}" type="pres">
      <dgm:prSet presAssocID="{17F5B5AE-5173-AB42-83C0-54084DB949A8}" presName="connTx" presStyleLbl="parChTrans1D4" presStyleIdx="20" presStyleCnt="26"/>
      <dgm:spPr/>
    </dgm:pt>
    <dgm:pt modelId="{05A23343-BABE-684B-8B25-14916E4F142D}" type="pres">
      <dgm:prSet presAssocID="{07829E4B-8B2E-7248-8A9B-679462FDCD4F}" presName="root2" presStyleCnt="0"/>
      <dgm:spPr/>
    </dgm:pt>
    <dgm:pt modelId="{934D05C0-7B6A-A141-B059-45916397E4E7}" type="pres">
      <dgm:prSet presAssocID="{07829E4B-8B2E-7248-8A9B-679462FDCD4F}" presName="LevelTwoTextNode" presStyleLbl="node4" presStyleIdx="20" presStyleCnt="26">
        <dgm:presLayoutVars>
          <dgm:chPref val="3"/>
        </dgm:presLayoutVars>
      </dgm:prSet>
      <dgm:spPr/>
    </dgm:pt>
    <dgm:pt modelId="{A3B04939-2829-164D-9BDE-1A92D4378991}" type="pres">
      <dgm:prSet presAssocID="{07829E4B-8B2E-7248-8A9B-679462FDCD4F}" presName="level3hierChild" presStyleCnt="0"/>
      <dgm:spPr/>
    </dgm:pt>
    <dgm:pt modelId="{8FFF2D41-15FD-3940-8B55-03C8D4BA4F60}" type="pres">
      <dgm:prSet presAssocID="{520EBAA4-2DF5-F940-B610-D25BAD4B780D}" presName="conn2-1" presStyleLbl="parChTrans1D4" presStyleIdx="21" presStyleCnt="26"/>
      <dgm:spPr/>
    </dgm:pt>
    <dgm:pt modelId="{0A4F3F6E-61BB-A248-BBA6-45AB247E9BB5}" type="pres">
      <dgm:prSet presAssocID="{520EBAA4-2DF5-F940-B610-D25BAD4B780D}" presName="connTx" presStyleLbl="parChTrans1D4" presStyleIdx="21" presStyleCnt="26"/>
      <dgm:spPr/>
    </dgm:pt>
    <dgm:pt modelId="{8B2652D8-91E5-D443-B815-225D60856814}" type="pres">
      <dgm:prSet presAssocID="{4A0D2724-386F-B540-92AC-12F9F1F9CDA4}" presName="root2" presStyleCnt="0"/>
      <dgm:spPr/>
    </dgm:pt>
    <dgm:pt modelId="{D1D127EA-B450-534A-9CC6-678C92067E43}" type="pres">
      <dgm:prSet presAssocID="{4A0D2724-386F-B540-92AC-12F9F1F9CDA4}" presName="LevelTwoTextNode" presStyleLbl="node4" presStyleIdx="21" presStyleCnt="26">
        <dgm:presLayoutVars>
          <dgm:chPref val="3"/>
        </dgm:presLayoutVars>
      </dgm:prSet>
      <dgm:spPr/>
    </dgm:pt>
    <dgm:pt modelId="{9283663D-5923-1146-B602-7AAA9CCA2CBD}" type="pres">
      <dgm:prSet presAssocID="{4A0D2724-386F-B540-92AC-12F9F1F9CDA4}" presName="level3hierChild" presStyleCnt="0"/>
      <dgm:spPr/>
    </dgm:pt>
    <dgm:pt modelId="{F004A2BF-6EF4-CC49-A8E4-004DE7844E33}" type="pres">
      <dgm:prSet presAssocID="{40B4F1E5-C100-9A48-8F47-A72EF62C28E4}" presName="conn2-1" presStyleLbl="parChTrans1D4" presStyleIdx="22" presStyleCnt="26"/>
      <dgm:spPr/>
    </dgm:pt>
    <dgm:pt modelId="{CC014B7B-EE14-7940-B726-FCBB6FA5407C}" type="pres">
      <dgm:prSet presAssocID="{40B4F1E5-C100-9A48-8F47-A72EF62C28E4}" presName="connTx" presStyleLbl="parChTrans1D4" presStyleIdx="22" presStyleCnt="26"/>
      <dgm:spPr/>
    </dgm:pt>
    <dgm:pt modelId="{DE4FB1D9-015D-A74F-951F-5BD714747F38}" type="pres">
      <dgm:prSet presAssocID="{6596465D-44AC-D448-ADD3-7D81C39B9168}" presName="root2" presStyleCnt="0"/>
      <dgm:spPr/>
    </dgm:pt>
    <dgm:pt modelId="{FF8076A5-E35E-3749-98C1-A021BC5D1706}" type="pres">
      <dgm:prSet presAssocID="{6596465D-44AC-D448-ADD3-7D81C39B9168}" presName="LevelTwoTextNode" presStyleLbl="node4" presStyleIdx="22" presStyleCnt="26">
        <dgm:presLayoutVars>
          <dgm:chPref val="3"/>
        </dgm:presLayoutVars>
      </dgm:prSet>
      <dgm:spPr/>
    </dgm:pt>
    <dgm:pt modelId="{7B366522-68B2-C14F-A3F6-772CE6143150}" type="pres">
      <dgm:prSet presAssocID="{6596465D-44AC-D448-ADD3-7D81C39B9168}" presName="level3hierChild" presStyleCnt="0"/>
      <dgm:spPr/>
    </dgm:pt>
    <dgm:pt modelId="{419192CC-5D0E-C648-A75E-26CFA74B8BE7}" type="pres">
      <dgm:prSet presAssocID="{F5453E52-0CCD-474E-B2A8-08BE3339A3CA}" presName="conn2-1" presStyleLbl="parChTrans1D4" presStyleIdx="23" presStyleCnt="26"/>
      <dgm:spPr/>
    </dgm:pt>
    <dgm:pt modelId="{8756D0E4-D117-2745-A3CA-F9C3304E1470}" type="pres">
      <dgm:prSet presAssocID="{F5453E52-0CCD-474E-B2A8-08BE3339A3CA}" presName="connTx" presStyleLbl="parChTrans1D4" presStyleIdx="23" presStyleCnt="26"/>
      <dgm:spPr/>
    </dgm:pt>
    <dgm:pt modelId="{C19C2436-EFDD-C44E-824F-B1F46AE6B5B8}" type="pres">
      <dgm:prSet presAssocID="{227CBE13-5D4C-6B4B-9BCD-197C8C993EE8}" presName="root2" presStyleCnt="0"/>
      <dgm:spPr/>
    </dgm:pt>
    <dgm:pt modelId="{38D3E757-B768-C041-88C6-75296FA32FBD}" type="pres">
      <dgm:prSet presAssocID="{227CBE13-5D4C-6B4B-9BCD-197C8C993EE8}" presName="LevelTwoTextNode" presStyleLbl="node4" presStyleIdx="23" presStyleCnt="26">
        <dgm:presLayoutVars>
          <dgm:chPref val="3"/>
        </dgm:presLayoutVars>
      </dgm:prSet>
      <dgm:spPr/>
    </dgm:pt>
    <dgm:pt modelId="{BF99AEC2-3556-D542-BB00-A56F01BF7995}" type="pres">
      <dgm:prSet presAssocID="{227CBE13-5D4C-6B4B-9BCD-197C8C993EE8}" presName="level3hierChild" presStyleCnt="0"/>
      <dgm:spPr/>
    </dgm:pt>
    <dgm:pt modelId="{35F21C1D-FD53-864A-B111-9B230254043F}" type="pres">
      <dgm:prSet presAssocID="{1737EA48-F2D9-8A41-AEDA-DD51ECE52C2E}" presName="conn2-1" presStyleLbl="parChTrans1D4" presStyleIdx="24" presStyleCnt="26"/>
      <dgm:spPr/>
    </dgm:pt>
    <dgm:pt modelId="{5CADF73B-0CD3-0F48-BDEA-80D281C6F942}" type="pres">
      <dgm:prSet presAssocID="{1737EA48-F2D9-8A41-AEDA-DD51ECE52C2E}" presName="connTx" presStyleLbl="parChTrans1D4" presStyleIdx="24" presStyleCnt="26"/>
      <dgm:spPr/>
    </dgm:pt>
    <dgm:pt modelId="{72FB7073-6919-8A40-9657-2778BDEDD96E}" type="pres">
      <dgm:prSet presAssocID="{ABB84FA1-02B8-354F-882E-73BDAC5C1657}" presName="root2" presStyleCnt="0"/>
      <dgm:spPr/>
    </dgm:pt>
    <dgm:pt modelId="{5D761257-C677-374D-91CD-4E71852B534C}" type="pres">
      <dgm:prSet presAssocID="{ABB84FA1-02B8-354F-882E-73BDAC5C1657}" presName="LevelTwoTextNode" presStyleLbl="node4" presStyleIdx="24" presStyleCnt="26">
        <dgm:presLayoutVars>
          <dgm:chPref val="3"/>
        </dgm:presLayoutVars>
      </dgm:prSet>
      <dgm:spPr/>
    </dgm:pt>
    <dgm:pt modelId="{91421FED-DCCF-134F-8B63-6FF41381617B}" type="pres">
      <dgm:prSet presAssocID="{ABB84FA1-02B8-354F-882E-73BDAC5C1657}" presName="level3hierChild" presStyleCnt="0"/>
      <dgm:spPr/>
    </dgm:pt>
    <dgm:pt modelId="{5923A8EA-4BBB-9747-8428-8498C28AD026}" type="pres">
      <dgm:prSet presAssocID="{05EACCCF-84BA-5648-B3BF-3E4081FB9276}" presName="conn2-1" presStyleLbl="parChTrans1D4" presStyleIdx="25" presStyleCnt="26"/>
      <dgm:spPr/>
    </dgm:pt>
    <dgm:pt modelId="{9823E211-9348-4249-94C4-68B1B94CA9CD}" type="pres">
      <dgm:prSet presAssocID="{05EACCCF-84BA-5648-B3BF-3E4081FB9276}" presName="connTx" presStyleLbl="parChTrans1D4" presStyleIdx="25" presStyleCnt="26"/>
      <dgm:spPr/>
    </dgm:pt>
    <dgm:pt modelId="{E8152B21-59CF-FB4F-9E09-79176F25E8C5}" type="pres">
      <dgm:prSet presAssocID="{54ABAC1F-A86B-4F4A-8091-83320864D200}" presName="root2" presStyleCnt="0"/>
      <dgm:spPr/>
    </dgm:pt>
    <dgm:pt modelId="{1D88389F-B313-D345-9A3F-1FAEA89BA5AB}" type="pres">
      <dgm:prSet presAssocID="{54ABAC1F-A86B-4F4A-8091-83320864D200}" presName="LevelTwoTextNode" presStyleLbl="node4" presStyleIdx="25" presStyleCnt="26">
        <dgm:presLayoutVars>
          <dgm:chPref val="3"/>
        </dgm:presLayoutVars>
      </dgm:prSet>
      <dgm:spPr/>
    </dgm:pt>
    <dgm:pt modelId="{BA8D9BA9-D585-F042-B069-E4180BDE9D21}" type="pres">
      <dgm:prSet presAssocID="{54ABAC1F-A86B-4F4A-8091-83320864D200}" presName="level3hierChild" presStyleCnt="0"/>
      <dgm:spPr/>
    </dgm:pt>
    <dgm:pt modelId="{98F5324B-9F7F-9441-AF4D-1C4F784CC196}" type="pres">
      <dgm:prSet presAssocID="{921FD24C-B533-2940-B70F-7E290C9E2F83}" presName="conn2-1" presStyleLbl="parChTrans1D2" presStyleIdx="1" presStyleCnt="2"/>
      <dgm:spPr/>
    </dgm:pt>
    <dgm:pt modelId="{FD1DF4EF-3EB5-3D45-B677-17B1E8EF354D}" type="pres">
      <dgm:prSet presAssocID="{921FD24C-B533-2940-B70F-7E290C9E2F83}" presName="connTx" presStyleLbl="parChTrans1D2" presStyleIdx="1" presStyleCnt="2"/>
      <dgm:spPr/>
    </dgm:pt>
    <dgm:pt modelId="{A2D7480D-33CD-A74B-923C-2505503DA1FA}" type="pres">
      <dgm:prSet presAssocID="{0AB29073-7179-FC4F-8EEB-285E85807478}" presName="root2" presStyleCnt="0"/>
      <dgm:spPr/>
    </dgm:pt>
    <dgm:pt modelId="{0CBF9417-7F80-414E-9DA7-28CAF708B648}" type="pres">
      <dgm:prSet presAssocID="{0AB29073-7179-FC4F-8EEB-285E85807478}" presName="LevelTwoTextNode" presStyleLbl="node2" presStyleIdx="1" presStyleCnt="2">
        <dgm:presLayoutVars>
          <dgm:chPref val="3"/>
        </dgm:presLayoutVars>
      </dgm:prSet>
      <dgm:spPr/>
    </dgm:pt>
    <dgm:pt modelId="{327BC7BC-5075-264E-A558-F8084ACBFAE0}" type="pres">
      <dgm:prSet presAssocID="{0AB29073-7179-FC4F-8EEB-285E85807478}" presName="level3hierChild" presStyleCnt="0"/>
      <dgm:spPr/>
    </dgm:pt>
    <dgm:pt modelId="{304F27C5-7211-C449-B99E-C6327181D865}" type="pres">
      <dgm:prSet presAssocID="{9D6AB80B-C29F-204C-AFB8-DD2F411FA1B8}" presName="conn2-1" presStyleLbl="parChTrans1D3" presStyleIdx="2" presStyleCnt="3"/>
      <dgm:spPr/>
    </dgm:pt>
    <dgm:pt modelId="{3B4E6A9B-48D7-0946-B6C4-8877FCBE86EB}" type="pres">
      <dgm:prSet presAssocID="{9D6AB80B-C29F-204C-AFB8-DD2F411FA1B8}" presName="connTx" presStyleLbl="parChTrans1D3" presStyleIdx="2" presStyleCnt="3"/>
      <dgm:spPr/>
    </dgm:pt>
    <dgm:pt modelId="{8A5749C0-01D5-8746-AA31-C33994CD2572}" type="pres">
      <dgm:prSet presAssocID="{92420B84-9551-0F47-8A85-E94BC4BD3D4F}" presName="root2" presStyleCnt="0"/>
      <dgm:spPr/>
    </dgm:pt>
    <dgm:pt modelId="{716C891A-CB29-1E40-88C2-3E7DC9FED7B7}" type="pres">
      <dgm:prSet presAssocID="{92420B84-9551-0F47-8A85-E94BC4BD3D4F}" presName="LevelTwoTextNode" presStyleLbl="node3" presStyleIdx="2" presStyleCnt="3">
        <dgm:presLayoutVars>
          <dgm:chPref val="3"/>
        </dgm:presLayoutVars>
      </dgm:prSet>
      <dgm:spPr/>
    </dgm:pt>
    <dgm:pt modelId="{2F3977C7-51BD-B041-B1FE-14777FF425CC}" type="pres">
      <dgm:prSet presAssocID="{92420B84-9551-0F47-8A85-E94BC4BD3D4F}" presName="level3hierChild" presStyleCnt="0"/>
      <dgm:spPr/>
    </dgm:pt>
  </dgm:ptLst>
  <dgm:cxnLst>
    <dgm:cxn modelId="{1103CC00-D6F3-F24F-B650-F6FF916902C0}" type="presOf" srcId="{20406ECC-4900-A843-883E-9D718DAE7EAE}" destId="{7751C28F-0706-B941-9101-8B69B09EA689}" srcOrd="0" destOrd="0" presId="urn:microsoft.com/office/officeart/2008/layout/HorizontalMultiLevelHierarchy"/>
    <dgm:cxn modelId="{B1BDB401-D419-9545-801D-119D1306BE72}" type="presOf" srcId="{8D53A0C4-3F3B-BD4B-8A73-A15AF26DA07D}" destId="{799A7932-C6B8-4240-B374-DD781FB4FDF3}" srcOrd="1" destOrd="0" presId="urn:microsoft.com/office/officeart/2008/layout/HorizontalMultiLevelHierarchy"/>
    <dgm:cxn modelId="{C8A32902-5A88-B944-B975-1EFE27D1706E}" srcId="{6290D71C-AFDF-F443-8A61-C23071146D95}" destId="{42513ECB-0F6C-1647-86E3-28206FFDD41D}" srcOrd="0" destOrd="0" parTransId="{20406ECC-4900-A843-883E-9D718DAE7EAE}" sibTransId="{3E219D6E-D2BF-9647-A065-644945A3AC98}"/>
    <dgm:cxn modelId="{E2C32D02-FC11-DD41-827C-620574FAD56C}" srcId="{0AB29073-7179-FC4F-8EEB-285E85807478}" destId="{92420B84-9551-0F47-8A85-E94BC4BD3D4F}" srcOrd="0" destOrd="0" parTransId="{9D6AB80B-C29F-204C-AFB8-DD2F411FA1B8}" sibTransId="{F89C58C0-6335-024C-A4AC-3640AD4EB7B5}"/>
    <dgm:cxn modelId="{B6F8C10C-27D5-174A-8D0F-20D51F028E68}" srcId="{EA5E3881-BA72-DC42-AB40-B7342F2CFA9B}" destId="{4065008B-59C2-744E-9BCE-D2BBDA7B925B}" srcOrd="1" destOrd="0" parTransId="{2FCFDF59-2BCB-3044-85C2-9BE24C5DAC5E}" sibTransId="{029C72FB-746E-7845-A5E6-FD477C25ACC5}"/>
    <dgm:cxn modelId="{26E91710-0DE2-FB48-B086-BAC2320BB653}" type="presOf" srcId="{A3F89487-60BD-0B44-825D-23A2AB685DF1}" destId="{8C0797ED-3634-0A44-8F97-B92E11653E1D}" srcOrd="1" destOrd="0" presId="urn:microsoft.com/office/officeart/2008/layout/HorizontalMultiLevelHierarchy"/>
    <dgm:cxn modelId="{DB1E7610-7033-2840-8913-F65EF67D0AD2}" type="presOf" srcId="{05EACCCF-84BA-5648-B3BF-3E4081FB9276}" destId="{5923A8EA-4BBB-9747-8428-8498C28AD026}" srcOrd="0" destOrd="0" presId="urn:microsoft.com/office/officeart/2008/layout/HorizontalMultiLevelHierarchy"/>
    <dgm:cxn modelId="{E0193511-1600-CF48-BF81-7F7DFFA6EA12}" srcId="{6596465D-44AC-D448-ADD3-7D81C39B9168}" destId="{54ABAC1F-A86B-4F4A-8091-83320864D200}" srcOrd="2" destOrd="0" parTransId="{05EACCCF-84BA-5648-B3BF-3E4081FB9276}" sibTransId="{416B36B4-D2B2-DA4B-94AF-278267530C61}"/>
    <dgm:cxn modelId="{2478D311-0705-314E-A9B3-F4BAD0EC87F7}" srcId="{94B0CA88-8948-EA4D-BBC2-9691BC76D0DA}" destId="{EF56981D-79EB-4440-A222-D375A724BFA3}" srcOrd="1" destOrd="0" parTransId="{03D0FAF2-70F8-924C-A327-932F97ABFF3A}" sibTransId="{6304560A-37D6-F64E-AADE-A34032D097CF}"/>
    <dgm:cxn modelId="{97CB7A12-FEB5-3B42-AA21-27C16420B475}" type="presOf" srcId="{2B1256C9-2EF8-CD4C-9C68-1B9C4C3EDE43}" destId="{1D29CEB8-68FD-0D4F-B21B-7B1F471ABC23}" srcOrd="0" destOrd="0" presId="urn:microsoft.com/office/officeart/2008/layout/HorizontalMultiLevelHierarchy"/>
    <dgm:cxn modelId="{B02AF412-DB05-1A4D-AAEB-6A3F5A99F5F3}" type="presOf" srcId="{9D6AB80B-C29F-204C-AFB8-DD2F411FA1B8}" destId="{304F27C5-7211-C449-B99E-C6327181D865}" srcOrd="0" destOrd="0" presId="urn:microsoft.com/office/officeart/2008/layout/HorizontalMultiLevelHierarchy"/>
    <dgm:cxn modelId="{52CD2414-39F8-5846-A1F3-436CCDC78D7A}" type="presOf" srcId="{520EBAA4-2DF5-F940-B610-D25BAD4B780D}" destId="{8FFF2D41-15FD-3940-8B55-03C8D4BA4F60}" srcOrd="0" destOrd="0" presId="urn:microsoft.com/office/officeart/2008/layout/HorizontalMultiLevelHierarchy"/>
    <dgm:cxn modelId="{47E99314-D772-0F4A-B3A5-A6A1263F41F3}" type="presOf" srcId="{227CBE13-5D4C-6B4B-9BCD-197C8C993EE8}" destId="{38D3E757-B768-C041-88C6-75296FA32FBD}" srcOrd="0" destOrd="0" presId="urn:microsoft.com/office/officeart/2008/layout/HorizontalMultiLevelHierarchy"/>
    <dgm:cxn modelId="{EBB6F814-030A-C044-A96A-27D60027484A}" type="presOf" srcId="{D8987F77-F6EA-9E45-82FD-775E01E6335B}" destId="{9A773C7A-50C3-5B4F-A97F-3F485721E98D}" srcOrd="0" destOrd="0" presId="urn:microsoft.com/office/officeart/2008/layout/HorizontalMultiLevelHierarchy"/>
    <dgm:cxn modelId="{C9769716-07AD-7749-AA13-BD523406ADBC}" type="presOf" srcId="{64530D79-6122-7A4C-BC49-C9190441AB29}" destId="{404C1502-ABEB-1942-AFB3-F98D1FA164AB}" srcOrd="1" destOrd="0" presId="urn:microsoft.com/office/officeart/2008/layout/HorizontalMultiLevelHierarchy"/>
    <dgm:cxn modelId="{31A05719-F106-DC48-BB70-3E1EC2933D4D}" type="presOf" srcId="{68B76410-D830-1642-99A3-98D89AA46BAE}" destId="{EE7BB8FC-84D6-E14F-8C3D-1FB18E00396C}" srcOrd="0" destOrd="0" presId="urn:microsoft.com/office/officeart/2008/layout/HorizontalMultiLevelHierarchy"/>
    <dgm:cxn modelId="{9E52BB19-F282-BF4D-B740-5DADEB0D42C2}" type="presOf" srcId="{94B0CA88-8948-EA4D-BBC2-9691BC76D0DA}" destId="{9017148C-F4DE-5340-A749-56FE58649CA5}" srcOrd="0" destOrd="0" presId="urn:microsoft.com/office/officeart/2008/layout/HorizontalMultiLevelHierarchy"/>
    <dgm:cxn modelId="{5A40DB19-BB5B-F94D-AF73-404800D84C27}" type="presOf" srcId="{BC02C07C-2EB0-1A42-9DCB-EEEF66B06709}" destId="{1AFC826E-24EF-F049-8F9B-08A1AFF79323}" srcOrd="0" destOrd="0" presId="urn:microsoft.com/office/officeart/2008/layout/HorizontalMultiLevelHierarchy"/>
    <dgm:cxn modelId="{25D6081A-6A2D-EF41-97E6-F0C489FA93C9}" srcId="{BC02C07C-2EB0-1A42-9DCB-EEEF66B06709}" destId="{0AB29073-7179-FC4F-8EEB-285E85807478}" srcOrd="1" destOrd="0" parTransId="{921FD24C-B533-2940-B70F-7E290C9E2F83}" sibTransId="{1CFFE83B-48A5-644D-8D53-9458793D8C03}"/>
    <dgm:cxn modelId="{05579F1A-12DE-F349-BD61-8B4CAFE5BE07}" type="presOf" srcId="{54ABAC1F-A86B-4F4A-8091-83320864D200}" destId="{1D88389F-B313-D345-9A3F-1FAEA89BA5AB}" srcOrd="0" destOrd="0" presId="urn:microsoft.com/office/officeart/2008/layout/HorizontalMultiLevelHierarchy"/>
    <dgm:cxn modelId="{E9FF911F-5E6B-A54C-978D-3D902A0A3F5F}" type="presOf" srcId="{03D0FAF2-70F8-924C-A327-932F97ABFF3A}" destId="{EBF881D2-EB8A-4F43-85BD-01DFBCBD061B}" srcOrd="0" destOrd="0" presId="urn:microsoft.com/office/officeart/2008/layout/HorizontalMultiLevelHierarchy"/>
    <dgm:cxn modelId="{88B3DC23-9DD8-D244-9F6F-EA42553BE3F2}" type="presOf" srcId="{F5453E52-0CCD-474E-B2A8-08BE3339A3CA}" destId="{419192CC-5D0E-C648-A75E-26CFA74B8BE7}" srcOrd="0" destOrd="0" presId="urn:microsoft.com/office/officeart/2008/layout/HorizontalMultiLevelHierarchy"/>
    <dgm:cxn modelId="{32453124-A7FB-2948-974F-0ABFFACBC7AC}" type="presOf" srcId="{55ED13F4-4D28-F34E-AF8C-C521526634F8}" destId="{1A3CF5F8-CF14-EB4F-9F92-7C381CB4FE3E}" srcOrd="0" destOrd="0" presId="urn:microsoft.com/office/officeart/2008/layout/HorizontalMultiLevelHierarchy"/>
    <dgm:cxn modelId="{3F64D224-CE26-D640-B0EC-1C7D4DB66747}" type="presOf" srcId="{034545A2-0F11-BC4B-89E3-3EB0F7D33735}" destId="{9396C5F6-C875-CA40-8CAF-063915928748}" srcOrd="0" destOrd="0" presId="urn:microsoft.com/office/officeart/2008/layout/HorizontalMultiLevelHierarchy"/>
    <dgm:cxn modelId="{9CC35E2A-7F2E-C14A-9447-9A65872AD44E}" type="presOf" srcId="{5F277424-0BD7-0645-8A98-1AF4ABA50FA6}" destId="{0BA6B2C5-454F-5849-BFF4-CDB82E353082}" srcOrd="1" destOrd="0" presId="urn:microsoft.com/office/officeart/2008/layout/HorizontalMultiLevelHierarchy"/>
    <dgm:cxn modelId="{FEE0E330-BEE1-5846-987D-F095CC9E252E}" type="presOf" srcId="{4A0D2724-386F-B540-92AC-12F9F1F9CDA4}" destId="{D1D127EA-B450-534A-9CC6-678C92067E43}" srcOrd="0" destOrd="0" presId="urn:microsoft.com/office/officeart/2008/layout/HorizontalMultiLevelHierarchy"/>
    <dgm:cxn modelId="{52D9F230-059B-1140-B4CA-C0DA18814DA8}" type="presOf" srcId="{520EBAA4-2DF5-F940-B610-D25BAD4B780D}" destId="{0A4F3F6E-61BB-A248-BBA6-45AB247E9BB5}" srcOrd="1" destOrd="0" presId="urn:microsoft.com/office/officeart/2008/layout/HorizontalMultiLevelHierarchy"/>
    <dgm:cxn modelId="{8BDBD732-53B2-8247-A203-1D7E8F92C8C9}" srcId="{ECA85519-A6BE-AC4C-A7A3-FE6BC5757525}" destId="{94B0CA88-8948-EA4D-BBC2-9691BC76D0DA}" srcOrd="0" destOrd="0" parTransId="{C6551BA7-E9B1-4A43-AD9E-F0AD571C4E09}" sibTransId="{2198269B-4B3D-5B4C-BDF4-25C5E5B7E7F2}"/>
    <dgm:cxn modelId="{A261E532-B752-284A-A5BA-706D5869DB32}" type="presOf" srcId="{1A5FBE07-E79A-B146-9D1A-292C91BC99C0}" destId="{66173920-BF8C-D349-AED8-871833EF8A7A}" srcOrd="1" destOrd="0" presId="urn:microsoft.com/office/officeart/2008/layout/HorizontalMultiLevelHierarchy"/>
    <dgm:cxn modelId="{0137F932-EDAF-304C-9E3F-EEB1E5E492F6}" type="presOf" srcId="{921FD24C-B533-2940-B70F-7E290C9E2F83}" destId="{98F5324B-9F7F-9441-AF4D-1C4F784CC196}" srcOrd="0" destOrd="0" presId="urn:microsoft.com/office/officeart/2008/layout/HorizontalMultiLevelHierarchy"/>
    <dgm:cxn modelId="{E9FFEC34-5082-C840-9087-9E2FA3F3D96E}" type="presOf" srcId="{FD177EF2-07E1-0640-92BB-FC0D83AE1C82}" destId="{58352D2F-4672-FA4A-839B-7D668E2A330F}" srcOrd="1" destOrd="0" presId="urn:microsoft.com/office/officeart/2008/layout/HorizontalMultiLevelHierarchy"/>
    <dgm:cxn modelId="{0AC6FF34-34A0-0D45-8AC3-BBA74C176D30}" srcId="{ADC8C581-5F63-494F-945F-9AF1D422893F}" destId="{D8987F77-F6EA-9E45-82FD-775E01E6335B}" srcOrd="4" destOrd="0" parTransId="{C69CFE5A-F2C0-D949-B7A7-341C7510558C}" sibTransId="{A3F67548-40E9-DA43-AC45-9AE1D5F3E812}"/>
    <dgm:cxn modelId="{4C1FD836-408A-EA40-B805-9D99420AB5C2}" srcId="{C1C4C447-F80D-7C4D-8F12-AD3A15813053}" destId="{ADC8C581-5F63-494F-945F-9AF1D422893F}" srcOrd="0" destOrd="0" parTransId="{64530D79-6122-7A4C-BC49-C9190441AB29}" sibTransId="{83BC1C9C-F3DC-114F-8325-70090564C3B1}"/>
    <dgm:cxn modelId="{A6BEF836-ABED-1144-8CFD-CB4E462CE9C1}" type="presOf" srcId="{F6C32A7C-F6F9-2043-BBF1-D8D2239396DF}" destId="{3DD6533B-5B2D-B741-A692-3B2D42635680}" srcOrd="0" destOrd="0" presId="urn:microsoft.com/office/officeart/2008/layout/HorizontalMultiLevelHierarchy"/>
    <dgm:cxn modelId="{AE559A38-0ADA-BB45-B959-E8AD6DA84365}" type="presOf" srcId="{03D0FAF2-70F8-924C-A327-932F97ABFF3A}" destId="{40AFB91B-76BA-1E4E-A260-9E46ACB33890}" srcOrd="1" destOrd="0" presId="urn:microsoft.com/office/officeart/2008/layout/HorizontalMultiLevelHierarchy"/>
    <dgm:cxn modelId="{8EF9AD39-B792-734A-880C-45E4CA1648E2}" srcId="{EA5E3881-BA72-DC42-AB40-B7342F2CFA9B}" destId="{68B76410-D830-1642-99A3-98D89AA46BAE}" srcOrd="0" destOrd="0" parTransId="{8D53A0C4-3F3B-BD4B-8A73-A15AF26DA07D}" sibTransId="{B8E2FD20-1A5C-0749-A7F4-03C1860BC992}"/>
    <dgm:cxn modelId="{8A2AF43C-979A-7B40-8D73-54A28D4DFF2D}" srcId="{6BE65099-40E5-1E47-A1A0-0CB86C4A8D2E}" destId="{CFC7675F-F92F-6642-BCE1-94A0EF6DBC43}" srcOrd="2" destOrd="0" parTransId="{5F277424-0BD7-0645-8A98-1AF4ABA50FA6}" sibTransId="{4BD77365-62C5-B64C-9E77-0A2426559EE6}"/>
    <dgm:cxn modelId="{4307CE3F-FE78-8749-98CD-D3A7AB39FB58}" type="presOf" srcId="{FD177EF2-07E1-0640-92BB-FC0D83AE1C82}" destId="{8D331A4E-CEAB-F742-B61C-6B2967530D5C}" srcOrd="0" destOrd="0" presId="urn:microsoft.com/office/officeart/2008/layout/HorizontalMultiLevelHierarchy"/>
    <dgm:cxn modelId="{A4B44841-4A15-8943-86A3-C679144A593F}" type="presOf" srcId="{3EB47149-8CAA-3346-934F-7673ABE5651D}" destId="{454E5430-87EC-1147-97BC-CFAEAF819A9D}" srcOrd="1" destOrd="0" presId="urn:microsoft.com/office/officeart/2008/layout/HorizontalMultiLevelHierarchy"/>
    <dgm:cxn modelId="{ED3C0142-97FA-EA41-8426-60FE1733E23E}" type="presOf" srcId="{2FCFDF59-2BCB-3044-85C2-9BE24C5DAC5E}" destId="{FD8AAC5E-C841-F344-864A-B63F94052B06}" srcOrd="1" destOrd="0" presId="urn:microsoft.com/office/officeart/2008/layout/HorizontalMultiLevelHierarchy"/>
    <dgm:cxn modelId="{927FBB4F-5958-8941-92A3-9895D8727757}" type="presOf" srcId="{921FD24C-B533-2940-B70F-7E290C9E2F83}" destId="{FD1DF4EF-3EB5-3D45-B677-17B1E8EF354D}" srcOrd="1" destOrd="0" presId="urn:microsoft.com/office/officeart/2008/layout/HorizontalMultiLevelHierarchy"/>
    <dgm:cxn modelId="{14DAFC55-24BC-7549-A71D-52B2A67522FF}" type="presOf" srcId="{5F277424-0BD7-0645-8A98-1AF4ABA50FA6}" destId="{6551EBB4-EF3A-7349-8417-EF2E672010B9}" srcOrd="0" destOrd="0" presId="urn:microsoft.com/office/officeart/2008/layout/HorizontalMultiLevelHierarchy"/>
    <dgm:cxn modelId="{D8BFA95C-AB9C-B74B-9F8C-BB0FDF03328B}" type="presOf" srcId="{05EACCCF-84BA-5648-B3BF-3E4081FB9276}" destId="{9823E211-9348-4249-94C4-68B1B94CA9CD}" srcOrd="1" destOrd="0" presId="urn:microsoft.com/office/officeart/2008/layout/HorizontalMultiLevelHierarchy"/>
    <dgm:cxn modelId="{22BE795D-E367-7148-87BE-EBB8D33F409A}" type="presOf" srcId="{0AB29073-7179-FC4F-8EEB-285E85807478}" destId="{0CBF9417-7F80-414E-9DA7-28CAF708B648}" srcOrd="0" destOrd="0" presId="urn:microsoft.com/office/officeart/2008/layout/HorizontalMultiLevelHierarchy"/>
    <dgm:cxn modelId="{774B3D60-32B7-F14B-B21E-46EC48F9FEB5}" type="presOf" srcId="{C6551BA7-E9B1-4A43-AD9E-F0AD571C4E09}" destId="{3962728A-2DDA-1F43-AB24-E1B66B9B38DE}" srcOrd="1" destOrd="0" presId="urn:microsoft.com/office/officeart/2008/layout/HorizontalMultiLevelHierarchy"/>
    <dgm:cxn modelId="{19571F61-3367-2F48-9FF8-61B392415A88}" type="presOf" srcId="{6290D71C-AFDF-F443-8A61-C23071146D95}" destId="{85E61541-C102-6F4A-B9A4-149C0B30C00C}" srcOrd="0" destOrd="0" presId="urn:microsoft.com/office/officeart/2008/layout/HorizontalMultiLevelHierarchy"/>
    <dgm:cxn modelId="{99DFAF64-7118-4244-BEB8-F6C26DD67C74}" srcId="{FA78CF57-4C15-804A-A863-A95F9FE59DF8}" destId="{C1C4C447-F80D-7C4D-8F12-AD3A15813053}" srcOrd="0" destOrd="0" parTransId="{987F9FA2-A1B1-654F-AA7C-C9690CBE5480}" sibTransId="{4610D710-E044-C746-B714-C535F7710CF5}"/>
    <dgm:cxn modelId="{D3C76967-DA11-F44C-BFC9-F01B87BADEFA}" type="presOf" srcId="{57DF7C4C-0BA1-EA41-8D5F-02F58F597F11}" destId="{23B79D68-F28B-AC49-8B45-EDEE4A8FA2F5}" srcOrd="0" destOrd="0" presId="urn:microsoft.com/office/officeart/2008/layout/HorizontalMultiLevelHierarchy"/>
    <dgm:cxn modelId="{80CC9267-D05F-DF4A-9E46-8B6959121B34}" type="presOf" srcId="{CFC7675F-F92F-6642-BCE1-94A0EF6DBC43}" destId="{3136382C-574E-E848-8AF2-9C86FC4C595B}" srcOrd="0" destOrd="0" presId="urn:microsoft.com/office/officeart/2008/layout/HorizontalMultiLevelHierarchy"/>
    <dgm:cxn modelId="{2E613A68-C0DD-414A-B019-083BC511556D}" type="presOf" srcId="{35F65D7A-6A74-134D-A207-1E8F6B35005E}" destId="{E6F3D640-E445-F046-9D70-E2E92E2F6DB8}" srcOrd="0" destOrd="0" presId="urn:microsoft.com/office/officeart/2008/layout/HorizontalMultiLevelHierarchy"/>
    <dgm:cxn modelId="{AF30D369-9063-6845-8414-2BB74E6E4DD2}" type="presOf" srcId="{1737EA48-F2D9-8A41-AEDA-DD51ECE52C2E}" destId="{35F21C1D-FD53-864A-B111-9B230254043F}" srcOrd="0" destOrd="0" presId="urn:microsoft.com/office/officeart/2008/layout/HorizontalMultiLevelHierarchy"/>
    <dgm:cxn modelId="{F8E6DF69-3CF1-4F4A-A6C1-FC35076DC698}" type="presOf" srcId="{3EB47149-8CAA-3346-934F-7673ABE5651D}" destId="{0DE6669F-E921-A54A-B7FF-15C6218CF069}" srcOrd="0" destOrd="0" presId="urn:microsoft.com/office/officeart/2008/layout/HorizontalMultiLevelHierarchy"/>
    <dgm:cxn modelId="{3A4DF86A-967D-CD43-8102-33291E83B201}" srcId="{ECA85519-A6BE-AC4C-A7A3-FE6BC5757525}" destId="{6596465D-44AC-D448-ADD3-7D81C39B9168}" srcOrd="1" destOrd="0" parTransId="{40B4F1E5-C100-9A48-8F47-A72EF62C28E4}" sibTransId="{792BBBB4-AC8D-4743-B11F-BFF2C9552830}"/>
    <dgm:cxn modelId="{285DF46B-10E4-114B-9BD6-47F3138AA7C7}" type="presOf" srcId="{987F9FA2-A1B1-654F-AA7C-C9690CBE5480}" destId="{3787274B-318B-A34A-B5C2-0C8A50349E88}" srcOrd="0" destOrd="0" presId="urn:microsoft.com/office/officeart/2008/layout/HorizontalMultiLevelHierarchy"/>
    <dgm:cxn modelId="{441B0370-A2EC-094E-827A-B2BFB31F4B5C}" type="presOf" srcId="{40B4F1E5-C100-9A48-8F47-A72EF62C28E4}" destId="{F004A2BF-6EF4-CC49-A8E4-004DE7844E33}" srcOrd="0" destOrd="0" presId="urn:microsoft.com/office/officeart/2008/layout/HorizontalMultiLevelHierarchy"/>
    <dgm:cxn modelId="{076D7370-4541-C44B-8598-94C0D16031F6}" type="presOf" srcId="{C1C4C447-F80D-7C4D-8F12-AD3A15813053}" destId="{92340B32-5591-1C47-BF4E-5049ABDE4774}" srcOrd="0" destOrd="0" presId="urn:microsoft.com/office/officeart/2008/layout/HorizontalMultiLevelHierarchy"/>
    <dgm:cxn modelId="{59790577-FD93-A74A-B200-94EAC7872FA5}" type="presOf" srcId="{BF4F6313-A6BF-E741-8942-10D2777C23DC}" destId="{77E07A84-6A9C-0641-A403-6303790404D3}" srcOrd="0" destOrd="0" presId="urn:microsoft.com/office/officeart/2008/layout/HorizontalMultiLevelHierarchy"/>
    <dgm:cxn modelId="{63E7BE7B-9612-4449-A041-74DB63C87747}" type="presOf" srcId="{92420B84-9551-0F47-8A85-E94BC4BD3D4F}" destId="{716C891A-CB29-1E40-88C2-3E7DC9FED7B7}" srcOrd="0" destOrd="0" presId="urn:microsoft.com/office/officeart/2008/layout/HorizontalMultiLevelHierarchy"/>
    <dgm:cxn modelId="{3115EE7D-8FFA-0C4E-86D0-AF22E81F9CDA}" type="presOf" srcId="{BF4F6313-A6BF-E741-8942-10D2777C23DC}" destId="{D1DB57D9-EBB9-B44A-B50E-D5139384ACAB}" srcOrd="1" destOrd="0" presId="urn:microsoft.com/office/officeart/2008/layout/HorizontalMultiLevelHierarchy"/>
    <dgm:cxn modelId="{7CBBAB7E-A15D-6C4C-8F43-C28A50C29E58}" srcId="{55ED13F4-4D28-F34E-AF8C-C521526634F8}" destId="{F6E52D4A-2170-5645-80A6-2FF2E218C86E}" srcOrd="1" destOrd="0" parTransId="{35F65D7A-6A74-134D-A207-1E8F6B35005E}" sibTransId="{D51BC24B-FEC3-1E47-A814-A8F8AA246312}"/>
    <dgm:cxn modelId="{450E1280-3F8E-9F4C-828E-CC1EEA22C605}" type="presOf" srcId="{17F5B5AE-5173-AB42-83C0-54084DB949A8}" destId="{FCFDE3C0-96C2-DC48-AD74-AD05C4230A0D}" srcOrd="1" destOrd="0" presId="urn:microsoft.com/office/officeart/2008/layout/HorizontalMultiLevelHierarchy"/>
    <dgm:cxn modelId="{D6DD9B81-3226-894D-AF7D-74F1991BF22A}" type="presOf" srcId="{D79A1062-DB60-E94B-99F4-A43E050A2162}" destId="{62C10AA2-0D78-9342-825E-A59775D82530}" srcOrd="0" destOrd="0" presId="urn:microsoft.com/office/officeart/2008/layout/HorizontalMultiLevelHierarchy"/>
    <dgm:cxn modelId="{8A9D3B84-A97A-204D-B732-6C1DFBCB17BB}" srcId="{ADC8C581-5F63-494F-945F-9AF1D422893F}" destId="{EA5E3881-BA72-DC42-AB40-B7342F2CFA9B}" srcOrd="1" destOrd="0" parTransId="{C3DB0C8A-3B7A-DA46-93ED-AFFC4A749ED7}" sibTransId="{05550149-1D9B-324B-BC41-F32211AA87F9}"/>
    <dgm:cxn modelId="{24C10986-77C7-A745-8D3D-D7F793280ACD}" srcId="{ADC8C581-5F63-494F-945F-9AF1D422893F}" destId="{6BE65099-40E5-1E47-A1A0-0CB86C4A8D2E}" srcOrd="0" destOrd="0" parTransId="{57DF7C4C-0BA1-EA41-8D5F-02F58F597F11}" sibTransId="{76BC9F38-9579-0140-8234-F1E0FEE78D81}"/>
    <dgm:cxn modelId="{2CF35987-3A15-3E42-B701-BF0642F0DEC8}" type="presOf" srcId="{57DF7C4C-0BA1-EA41-8D5F-02F58F597F11}" destId="{16AD5BF3-1BFE-484A-8BAE-37C48910441B}" srcOrd="1" destOrd="0" presId="urn:microsoft.com/office/officeart/2008/layout/HorizontalMultiLevelHierarchy"/>
    <dgm:cxn modelId="{A92B3189-4F7A-244C-8732-3F21ED363E44}" type="presOf" srcId="{C3DB0C8A-3B7A-DA46-93ED-AFFC4A749ED7}" destId="{38BCF59C-8FC2-FD41-960B-D8EE15468C3B}" srcOrd="1" destOrd="0" presId="urn:microsoft.com/office/officeart/2008/layout/HorizontalMultiLevelHierarchy"/>
    <dgm:cxn modelId="{101CE289-0E47-3143-A1C3-0A853D682908}" srcId="{6BE65099-40E5-1E47-A1A0-0CB86C4A8D2E}" destId="{D79A1062-DB60-E94B-99F4-A43E050A2162}" srcOrd="0" destOrd="0" parTransId="{FD177EF2-07E1-0640-92BB-FC0D83AE1C82}" sibTransId="{6EBE52E1-CCCC-1249-839D-A9C201E27704}"/>
    <dgm:cxn modelId="{0AA6968A-EB13-B04F-B610-3B322601D02C}" type="presOf" srcId="{1A5FBE07-E79A-B146-9D1A-292C91BC99C0}" destId="{DAFD3B69-8C37-EF4F-B4B1-CD1CCDD23BE4}" srcOrd="0" destOrd="0" presId="urn:microsoft.com/office/officeart/2008/layout/HorizontalMultiLevelHierarchy"/>
    <dgm:cxn modelId="{DF86048B-ED40-BF4D-985A-077F4437C760}" srcId="{BC02C07C-2EB0-1A42-9DCB-EEEF66B06709}" destId="{FA78CF57-4C15-804A-A863-A95F9FE59DF8}" srcOrd="0" destOrd="0" parTransId="{A3F89487-60BD-0B44-825D-23A2AB685DF1}" sibTransId="{F779EA1A-71CC-CA40-93E4-2BCD4DF57B68}"/>
    <dgm:cxn modelId="{C023B48B-DB92-EF43-BD9F-5400A491219C}" type="presOf" srcId="{C69CFE5A-F2C0-D949-B7A7-341C7510558C}" destId="{729811DC-493E-0D41-9967-3E17280B43FD}" srcOrd="1" destOrd="0" presId="urn:microsoft.com/office/officeart/2008/layout/HorizontalMultiLevelHierarchy"/>
    <dgm:cxn modelId="{DCFB098C-5E66-F34F-997A-7630761CC34C}" type="presOf" srcId="{F6E52D4A-2170-5645-80A6-2FF2E218C86E}" destId="{64F1774C-B1D8-7C4A-B090-C0A85B9BF881}" srcOrd="0" destOrd="0" presId="urn:microsoft.com/office/officeart/2008/layout/HorizontalMultiLevelHierarchy"/>
    <dgm:cxn modelId="{E174158D-2C4E-4C40-ABF2-490C1DD3C76B}" type="presOf" srcId="{25E7D2BD-945A-4C40-A3EA-69E0A55075B7}" destId="{4D24F801-85AB-704B-8785-AF3DE87DEFF4}" srcOrd="0" destOrd="0" presId="urn:microsoft.com/office/officeart/2008/layout/HorizontalMultiLevelHierarchy"/>
    <dgm:cxn modelId="{24F3CA90-C675-A341-9812-479DE5D20D2E}" type="presOf" srcId="{40B4F1E5-C100-9A48-8F47-A72EF62C28E4}" destId="{CC014B7B-EE14-7940-B726-FCBB6FA5407C}" srcOrd="1" destOrd="0" presId="urn:microsoft.com/office/officeart/2008/layout/HorizontalMultiLevelHierarchy"/>
    <dgm:cxn modelId="{EC42D990-C808-0240-9FAE-F2E84F314DE0}" type="presOf" srcId="{F57EC84A-8DCA-344C-83E8-B164A9172FA1}" destId="{28BA8406-D37C-8A42-A972-E41068267A96}" srcOrd="0" destOrd="0" presId="urn:microsoft.com/office/officeart/2008/layout/HorizontalMultiLevelHierarchy"/>
    <dgm:cxn modelId="{851B0491-5E30-7947-BACA-83889E47B4D3}" srcId="{94B0CA88-8948-EA4D-BBC2-9691BC76D0DA}" destId="{76926D59-18D2-2F4D-A35E-55728F93216E}" srcOrd="2" destOrd="0" parTransId="{5DF498EC-13ED-AC43-9C32-195662D28F43}" sibTransId="{44322C42-43D6-834E-9E96-96812E4ED4E5}"/>
    <dgm:cxn modelId="{1003BE91-B640-6E44-AB12-D557456F0F46}" type="presOf" srcId="{9C2A5009-C5BE-7149-9722-D44E1DCEED08}" destId="{89DE46A7-5097-0A41-9957-F943454CB357}" srcOrd="1" destOrd="0" presId="urn:microsoft.com/office/officeart/2008/layout/HorizontalMultiLevelHierarchy"/>
    <dgm:cxn modelId="{8B16E095-843D-8644-97D8-963BB561981E}" type="presOf" srcId="{BF7E8A6A-7706-5C40-9BDD-88785E793B1A}" destId="{D377F41D-981C-5141-86B8-ED67E3B422DA}" srcOrd="0" destOrd="0" presId="urn:microsoft.com/office/officeart/2008/layout/HorizontalMultiLevelHierarchy"/>
    <dgm:cxn modelId="{21287096-9655-9D4F-BA26-B6536EC051A2}" srcId="{ADC8C581-5F63-494F-945F-9AF1D422893F}" destId="{25E7D2BD-945A-4C40-A3EA-69E0A55075B7}" srcOrd="2" destOrd="0" parTransId="{3EB47149-8CAA-3346-934F-7673ABE5651D}" sibTransId="{0E36FD6D-16D3-F843-BB5B-D6AA6F9B3F44}"/>
    <dgm:cxn modelId="{DCDFAF97-2C0B-CF43-96A8-E49BDCD01705}" type="presOf" srcId="{C3DB0C8A-3B7A-DA46-93ED-AFFC4A749ED7}" destId="{6382FC26-38FC-FA43-92EB-4D7DA9DD5794}" srcOrd="0" destOrd="0" presId="urn:microsoft.com/office/officeart/2008/layout/HorizontalMultiLevelHierarchy"/>
    <dgm:cxn modelId="{B89A4998-D87D-0E49-94FC-5CEA58D258EF}" type="presOf" srcId="{5DF498EC-13ED-AC43-9C32-195662D28F43}" destId="{547657F0-9BFB-2A44-97C7-BD4D237BAE76}" srcOrd="1" destOrd="0" presId="urn:microsoft.com/office/officeart/2008/layout/HorizontalMultiLevelHierarchy"/>
    <dgm:cxn modelId="{2DD36D9A-EC8C-484A-9F2B-478F23F4175A}" type="presOf" srcId="{8D53A0C4-3F3B-BD4B-8A73-A15AF26DA07D}" destId="{7A474CCC-D4CA-6D4F-A693-1B227734E92A}" srcOrd="0" destOrd="0" presId="urn:microsoft.com/office/officeart/2008/layout/HorizontalMultiLevelHierarchy"/>
    <dgm:cxn modelId="{1E858E9E-FD58-EE48-98BD-31260A4173A6}" type="presOf" srcId="{5BAAB271-C57E-6347-B977-411F8776EAB0}" destId="{A758D95F-2A2F-6242-A07B-61859A80CF98}" srcOrd="1" destOrd="0" presId="urn:microsoft.com/office/officeart/2008/layout/HorizontalMultiLevelHierarchy"/>
    <dgm:cxn modelId="{61E07F9F-1A7A-5444-9247-EC5CE6B91211}" srcId="{94B0CA88-8948-EA4D-BBC2-9691BC76D0DA}" destId="{4A0D2724-386F-B540-92AC-12F9F1F9CDA4}" srcOrd="4" destOrd="0" parTransId="{520EBAA4-2DF5-F940-B610-D25BAD4B780D}" sibTransId="{21249026-3A7C-CC4C-BDE7-0E1F67B29D2D}"/>
    <dgm:cxn modelId="{94E5B7A4-8127-8B4D-B511-E44262145E2E}" type="presOf" srcId="{38EAA064-4791-6C48-B448-9BB14FA3E442}" destId="{1B703D42-B2EB-A44C-A99E-EDF48825BD76}" srcOrd="0" destOrd="0" presId="urn:microsoft.com/office/officeart/2008/layout/HorizontalMultiLevelHierarchy"/>
    <dgm:cxn modelId="{6BE89BA6-8A60-824C-845D-A212BE50AEB4}" type="presOf" srcId="{5BAAB271-C57E-6347-B977-411F8776EAB0}" destId="{9DAD2584-E694-594B-BE78-7F1964440D77}" srcOrd="0" destOrd="0" presId="urn:microsoft.com/office/officeart/2008/layout/HorizontalMultiLevelHierarchy"/>
    <dgm:cxn modelId="{7BE4F7A6-C4F0-9E47-874A-E9354030D5D5}" type="presOf" srcId="{EF56981D-79EB-4440-A222-D375A724BFA3}" destId="{BCD9B6FD-20EA-4047-8147-39E7EEBF5F33}" srcOrd="0" destOrd="0" presId="urn:microsoft.com/office/officeart/2008/layout/HorizontalMultiLevelHierarchy"/>
    <dgm:cxn modelId="{39EE03A7-6B1C-2B4B-AE03-10E6AD8D48ED}" type="presOf" srcId="{6BE65099-40E5-1E47-A1A0-0CB86C4A8D2E}" destId="{7FD0ADE6-0BD5-654F-B411-CBD525550C0F}" srcOrd="0" destOrd="0" presId="urn:microsoft.com/office/officeart/2008/layout/HorizontalMultiLevelHierarchy"/>
    <dgm:cxn modelId="{139BB6A9-1298-A245-B5F2-48CAEC52A74F}" type="presOf" srcId="{9D6AB80B-C29F-204C-AFB8-DD2F411FA1B8}" destId="{3B4E6A9B-48D7-0946-B6C4-8877FCBE86EB}" srcOrd="1" destOrd="0" presId="urn:microsoft.com/office/officeart/2008/layout/HorizontalMultiLevelHierarchy"/>
    <dgm:cxn modelId="{20EC7BAF-CE51-F64E-9A38-6E4D12C9AF4A}" type="presOf" srcId="{A3F89487-60BD-0B44-825D-23A2AB685DF1}" destId="{61B12A96-7473-F841-AE76-84A8463AB558}" srcOrd="0" destOrd="0" presId="urn:microsoft.com/office/officeart/2008/layout/HorizontalMultiLevelHierarchy"/>
    <dgm:cxn modelId="{50BBF4AF-07B7-1140-9790-E85FCFF4BAF6}" type="presOf" srcId="{76926D59-18D2-2F4D-A35E-55728F93216E}" destId="{40BCD381-BB2A-0945-80D6-71783B39ED4F}" srcOrd="0" destOrd="0" presId="urn:microsoft.com/office/officeart/2008/layout/HorizontalMultiLevelHierarchy"/>
    <dgm:cxn modelId="{92B5DFB0-F601-0A4F-8560-E0732088C2C8}" type="presOf" srcId="{EA5E3881-BA72-DC42-AB40-B7342F2CFA9B}" destId="{7BD11B73-5B8D-A846-9722-BA08F22A6571}" srcOrd="0" destOrd="0" presId="urn:microsoft.com/office/officeart/2008/layout/HorizontalMultiLevelHierarchy"/>
    <dgm:cxn modelId="{E8B095B1-9893-4D41-B38A-38993909A2B5}" srcId="{6BE65099-40E5-1E47-A1A0-0CB86C4A8D2E}" destId="{38EAA064-4791-6C48-B448-9BB14FA3E442}" srcOrd="1" destOrd="0" parTransId="{F6C32A7C-F6F9-2043-BBF1-D8D2239396DF}" sibTransId="{4B0A7778-D2BF-1F47-B874-FB901C736202}"/>
    <dgm:cxn modelId="{9F9E9FB2-88C8-184E-BBA9-7138B9360B49}" srcId="{6596465D-44AC-D448-ADD3-7D81C39B9168}" destId="{ABB84FA1-02B8-354F-882E-73BDAC5C1657}" srcOrd="1" destOrd="0" parTransId="{1737EA48-F2D9-8A41-AEDA-DD51ECE52C2E}" sibTransId="{E323C4F2-38F2-BB42-BF60-823E1083BE37}"/>
    <dgm:cxn modelId="{602494B5-BECD-5541-9AA4-04137EC3EFE2}" type="presOf" srcId="{42513ECB-0F6C-1647-86E3-28206FFDD41D}" destId="{5B47549A-3269-1245-BCF3-05B9F7A119A3}" srcOrd="0" destOrd="0" presId="urn:microsoft.com/office/officeart/2008/layout/HorizontalMultiLevelHierarchy"/>
    <dgm:cxn modelId="{A90F87B7-B01B-4842-B051-61C1E5CFD06B}" srcId="{6290D71C-AFDF-F443-8A61-C23071146D95}" destId="{815A28EA-7841-F142-B7B4-ACA8679E49D1}" srcOrd="1" destOrd="0" parTransId="{9C2A5009-C5BE-7149-9722-D44E1DCEED08}" sibTransId="{53A9771A-8FAB-EC44-B2F4-D7CB071BCED7}"/>
    <dgm:cxn modelId="{0657C1B8-D5FD-F94C-B876-07BC259DF7C6}" srcId="{94B0CA88-8948-EA4D-BBC2-9691BC76D0DA}" destId="{07829E4B-8B2E-7248-8A9B-679462FDCD4F}" srcOrd="3" destOrd="0" parTransId="{17F5B5AE-5173-AB42-83C0-54084DB949A8}" sibTransId="{FD5F2F4C-06A9-1245-97A9-C8D4380B16E3}"/>
    <dgm:cxn modelId="{6AE104BA-3E02-E64C-A7E7-6074EB21628C}" type="presOf" srcId="{1737EA48-F2D9-8A41-AEDA-DD51ECE52C2E}" destId="{5CADF73B-0CD3-0F48-BDEA-80D281C6F942}" srcOrd="1" destOrd="0" presId="urn:microsoft.com/office/officeart/2008/layout/HorizontalMultiLevelHierarchy"/>
    <dgm:cxn modelId="{BFC1CABB-D884-914C-9CDF-A23404C06200}" type="presOf" srcId="{17F5B5AE-5173-AB42-83C0-54084DB949A8}" destId="{AA0B04A7-8A52-9343-8136-1725C735290F}" srcOrd="0" destOrd="0" presId="urn:microsoft.com/office/officeart/2008/layout/HorizontalMultiLevelHierarchy"/>
    <dgm:cxn modelId="{0154AFC1-8A9A-2947-9004-6A4F42480AA0}" srcId="{ADC8C581-5F63-494F-945F-9AF1D422893F}" destId="{55ED13F4-4D28-F34E-AF8C-C521526634F8}" srcOrd="3" destOrd="0" parTransId="{1A5FBE07-E79A-B146-9D1A-292C91BC99C0}" sibTransId="{89F5F002-DD21-3F42-8329-A4EBFD7F16E3}"/>
    <dgm:cxn modelId="{613CAAC3-608D-6149-8250-4A9DC4766D49}" type="presOf" srcId="{9C2A5009-C5BE-7149-9722-D44E1DCEED08}" destId="{DF2DCE8A-6774-9244-A4A8-E0F770E0A09F}" srcOrd="0" destOrd="0" presId="urn:microsoft.com/office/officeart/2008/layout/HorizontalMultiLevelHierarchy"/>
    <dgm:cxn modelId="{0BE601C5-7C80-EC49-B875-A19CE6F40EEF}" type="presOf" srcId="{F6C32A7C-F6F9-2043-BBF1-D8D2239396DF}" destId="{2E87251E-86BD-994B-B692-5DED55171769}" srcOrd="1" destOrd="0" presId="urn:microsoft.com/office/officeart/2008/layout/HorizontalMultiLevelHierarchy"/>
    <dgm:cxn modelId="{A0238EC5-CEC5-FD4D-829F-9328074C9FDE}" type="presOf" srcId="{07829E4B-8B2E-7248-8A9B-679462FDCD4F}" destId="{934D05C0-7B6A-A141-B059-45916397E4E7}" srcOrd="0" destOrd="0" presId="urn:microsoft.com/office/officeart/2008/layout/HorizontalMultiLevelHierarchy"/>
    <dgm:cxn modelId="{BAAC5FC6-3698-894C-8E0E-7A43A5BAF851}" srcId="{034545A2-0F11-BC4B-89E3-3EB0F7D33735}" destId="{BC02C07C-2EB0-1A42-9DCB-EEEF66B06709}" srcOrd="0" destOrd="0" parTransId="{268D7CE8-8327-2445-ADFC-37B220DA7346}" sibTransId="{EA78D3B5-47E4-224F-8480-2516D7378993}"/>
    <dgm:cxn modelId="{DFCA3DCC-8A8E-E74E-8012-451165347BF1}" type="presOf" srcId="{C6551BA7-E9B1-4A43-AD9E-F0AD571C4E09}" destId="{AE23BCF3-F816-A049-B9C4-8837563ECF32}" srcOrd="0" destOrd="0" presId="urn:microsoft.com/office/officeart/2008/layout/HorizontalMultiLevelHierarchy"/>
    <dgm:cxn modelId="{2F116FCD-E63D-2940-9ABF-BD655E74AD8F}" srcId="{6596465D-44AC-D448-ADD3-7D81C39B9168}" destId="{227CBE13-5D4C-6B4B-9BCD-197C8C993EE8}" srcOrd="0" destOrd="0" parTransId="{F5453E52-0CCD-474E-B2A8-08BE3339A3CA}" sibTransId="{5CAF071E-A572-FB40-A39A-18367CC9221D}"/>
    <dgm:cxn modelId="{C7726FCE-1F52-064C-AED8-1AC606F914F0}" type="presOf" srcId="{ADC8C581-5F63-494F-945F-9AF1D422893F}" destId="{C0F59D23-550A-D340-8468-629F7365F460}" srcOrd="0" destOrd="0" presId="urn:microsoft.com/office/officeart/2008/layout/HorizontalMultiLevelHierarchy"/>
    <dgm:cxn modelId="{66B2DED1-5ED9-D342-AFDB-F4A82B633E05}" srcId="{94B0CA88-8948-EA4D-BBC2-9691BC76D0DA}" destId="{6290D71C-AFDF-F443-8A61-C23071146D95}" srcOrd="0" destOrd="0" parTransId="{5BAAB271-C57E-6347-B977-411F8776EAB0}" sibTransId="{AAB4BEB0-ED6B-C348-BF65-63A1CCFF29DC}"/>
    <dgm:cxn modelId="{157282D2-9949-0A4A-A5A9-5324C962D80A}" srcId="{6290D71C-AFDF-F443-8A61-C23071146D95}" destId="{0CA77AF0-987D-EC4D-866E-D606E6C2AE18}" srcOrd="2" destOrd="0" parTransId="{F57EC84A-8DCA-344C-83E8-B164A9172FA1}" sibTransId="{4D72BBF4-AADD-1E47-ADD4-BF5E95ED4AE5}"/>
    <dgm:cxn modelId="{1E8F66D3-5669-E742-9A9C-EB2002EF65C7}" srcId="{55ED13F4-4D28-F34E-AF8C-C521526634F8}" destId="{2B1256C9-2EF8-CD4C-9C68-1B9C4C3EDE43}" srcOrd="0" destOrd="0" parTransId="{BF4F6313-A6BF-E741-8942-10D2777C23DC}" sibTransId="{1D86277F-07B2-854B-9A7F-77E5BCCE7C7F}"/>
    <dgm:cxn modelId="{DFCAAED3-BF5D-104C-831E-D3953ACBBA26}" type="presOf" srcId="{5DF498EC-13ED-AC43-9C32-195662D28F43}" destId="{12A2D80B-D532-6C40-9E71-446140A54FB7}" srcOrd="0" destOrd="0" presId="urn:microsoft.com/office/officeart/2008/layout/HorizontalMultiLevelHierarchy"/>
    <dgm:cxn modelId="{C8BC51D4-7BC9-CA46-800F-B8B19EEDB363}" type="presOf" srcId="{987F9FA2-A1B1-654F-AA7C-C9690CBE5480}" destId="{0078FDD3-8EAD-564A-B7ED-D6FF59BADBAA}" srcOrd="1" destOrd="0" presId="urn:microsoft.com/office/officeart/2008/layout/HorizontalMultiLevelHierarchy"/>
    <dgm:cxn modelId="{76233DD5-9DA2-C440-BC08-1B34158DB5FE}" type="presOf" srcId="{ECA85519-A6BE-AC4C-A7A3-FE6BC5757525}" destId="{2BA6D137-09B3-B34B-91C8-04833332C3D4}" srcOrd="0" destOrd="0" presId="urn:microsoft.com/office/officeart/2008/layout/HorizontalMultiLevelHierarchy"/>
    <dgm:cxn modelId="{7C4F66D8-81CF-7D49-BAF8-050989879B7E}" type="presOf" srcId="{C69CFE5A-F2C0-D949-B7A7-341C7510558C}" destId="{CC4408FF-2BB0-3C4E-A15D-5C120987803D}" srcOrd="0" destOrd="0" presId="urn:microsoft.com/office/officeart/2008/layout/HorizontalMultiLevelHierarchy"/>
    <dgm:cxn modelId="{EC4CEADB-FBF3-F74C-BF95-10A7B74DE8BB}" type="presOf" srcId="{FA78CF57-4C15-804A-A863-A95F9FE59DF8}" destId="{EA8CB393-E38B-5146-8F65-AC9655F10FC5}" srcOrd="0" destOrd="0" presId="urn:microsoft.com/office/officeart/2008/layout/HorizontalMultiLevelHierarchy"/>
    <dgm:cxn modelId="{AFEBE6E1-8367-DD4E-97DE-DFDD9D4C3DEB}" type="presOf" srcId="{2FCFDF59-2BCB-3044-85C2-9BE24C5DAC5E}" destId="{C22F37AB-6BDE-644F-B0FF-D078942470F9}" srcOrd="0" destOrd="0" presId="urn:microsoft.com/office/officeart/2008/layout/HorizontalMultiLevelHierarchy"/>
    <dgm:cxn modelId="{472E2CE4-283A-ED48-B1B9-298E8FD44678}" type="presOf" srcId="{64530D79-6122-7A4C-BC49-C9190441AB29}" destId="{5ED6D8B2-4856-144A-841F-F87319B1D6DE}" srcOrd="0" destOrd="0" presId="urn:microsoft.com/office/officeart/2008/layout/HorizontalMultiLevelHierarchy"/>
    <dgm:cxn modelId="{DFC08CE5-AFDD-9E4B-AA33-F330BF149F86}" type="presOf" srcId="{0CA77AF0-987D-EC4D-866E-D606E6C2AE18}" destId="{2C2FD9C9-E328-1E47-889F-B07266198FA7}" srcOrd="0" destOrd="0" presId="urn:microsoft.com/office/officeart/2008/layout/HorizontalMultiLevelHierarchy"/>
    <dgm:cxn modelId="{4D44FDE6-1315-FD40-9FA7-7B02F8BAFE8F}" type="presOf" srcId="{6596465D-44AC-D448-ADD3-7D81C39B9168}" destId="{FF8076A5-E35E-3749-98C1-A021BC5D1706}" srcOrd="0" destOrd="0" presId="urn:microsoft.com/office/officeart/2008/layout/HorizontalMultiLevelHierarchy"/>
    <dgm:cxn modelId="{439EDBE9-A253-AB43-9117-45DF80505DE6}" type="presOf" srcId="{BF7E8A6A-7706-5C40-9BDD-88785E793B1A}" destId="{7E004CE5-97FE-BA44-A5C6-10208EFCD62A}" srcOrd="1" destOrd="0" presId="urn:microsoft.com/office/officeart/2008/layout/HorizontalMultiLevelHierarchy"/>
    <dgm:cxn modelId="{D5B9D9EE-9E48-8049-9A64-0F30DD8BE01B}" type="presOf" srcId="{20406ECC-4900-A843-883E-9D718DAE7EAE}" destId="{606469D9-BADB-C348-AFDE-C01BD80EF943}" srcOrd="1" destOrd="0" presId="urn:microsoft.com/office/officeart/2008/layout/HorizontalMultiLevelHierarchy"/>
    <dgm:cxn modelId="{F5022BEF-F036-474E-ADF5-18F5CE55D165}" type="presOf" srcId="{815A28EA-7841-F142-B7B4-ACA8679E49D1}" destId="{70FA4908-50F7-5E47-BAC6-74F6D8F8DEB5}" srcOrd="0" destOrd="0" presId="urn:microsoft.com/office/officeart/2008/layout/HorizontalMultiLevelHierarchy"/>
    <dgm:cxn modelId="{0BAB70F2-A86F-1844-ABA3-54D1A4B0BBD7}" type="presOf" srcId="{ABB84FA1-02B8-354F-882E-73BDAC5C1657}" destId="{5D761257-C677-374D-91CD-4E71852B534C}" srcOrd="0" destOrd="0" presId="urn:microsoft.com/office/officeart/2008/layout/HorizontalMultiLevelHierarchy"/>
    <dgm:cxn modelId="{59D8F1F3-4E58-6F41-8BCD-9FA70765011A}" srcId="{FA78CF57-4C15-804A-A863-A95F9FE59DF8}" destId="{ECA85519-A6BE-AC4C-A7A3-FE6BC5757525}" srcOrd="1" destOrd="0" parTransId="{BF7E8A6A-7706-5C40-9BDD-88785E793B1A}" sibTransId="{1888B543-789A-FC4F-B903-F2787148636E}"/>
    <dgm:cxn modelId="{A3890FF5-AE59-F84D-A44B-98B949E702E1}" type="presOf" srcId="{F57EC84A-8DCA-344C-83E8-B164A9172FA1}" destId="{FA14534D-E51C-9F42-8301-4A56F1FA8D95}" srcOrd="1" destOrd="0" presId="urn:microsoft.com/office/officeart/2008/layout/HorizontalMultiLevelHierarchy"/>
    <dgm:cxn modelId="{5AADCAFA-F9B7-114E-9334-974F8FBBFF16}" type="presOf" srcId="{4065008B-59C2-744E-9BCE-D2BBDA7B925B}" destId="{4411379E-DB89-FC48-B66A-260F797AF9C7}" srcOrd="0" destOrd="0" presId="urn:microsoft.com/office/officeart/2008/layout/HorizontalMultiLevelHierarchy"/>
    <dgm:cxn modelId="{957B31FC-9BC2-564B-8BBA-A61AA949FD8C}" type="presOf" srcId="{F5453E52-0CCD-474E-B2A8-08BE3339A3CA}" destId="{8756D0E4-D117-2745-A3CA-F9C3304E1470}" srcOrd="1" destOrd="0" presId="urn:microsoft.com/office/officeart/2008/layout/HorizontalMultiLevelHierarchy"/>
    <dgm:cxn modelId="{635F75FF-B75D-DC45-863A-F7A8BA5E667F}" type="presOf" srcId="{35F65D7A-6A74-134D-A207-1E8F6B35005E}" destId="{6770463A-49CA-B642-B3DE-8A0E531E59C2}" srcOrd="1" destOrd="0" presId="urn:microsoft.com/office/officeart/2008/layout/HorizontalMultiLevelHierarchy"/>
    <dgm:cxn modelId="{9784CC69-1A3F-5B45-AEA0-A71A3613BFCB}" type="presParOf" srcId="{9396C5F6-C875-CA40-8CAF-063915928748}" destId="{CD1FAFE9-6195-0543-9381-D95010A3CC3E}" srcOrd="0" destOrd="0" presId="urn:microsoft.com/office/officeart/2008/layout/HorizontalMultiLevelHierarchy"/>
    <dgm:cxn modelId="{64039749-64DC-F940-BA45-1DBAD69FD5DA}" type="presParOf" srcId="{CD1FAFE9-6195-0543-9381-D95010A3CC3E}" destId="{1AFC826E-24EF-F049-8F9B-08A1AFF79323}" srcOrd="0" destOrd="0" presId="urn:microsoft.com/office/officeart/2008/layout/HorizontalMultiLevelHierarchy"/>
    <dgm:cxn modelId="{EFDB1CF0-878C-DF4B-8CC1-FD1E72E806FD}" type="presParOf" srcId="{CD1FAFE9-6195-0543-9381-D95010A3CC3E}" destId="{92E59B34-B93B-5D44-A16D-A00BEEC7F33C}" srcOrd="1" destOrd="0" presId="urn:microsoft.com/office/officeart/2008/layout/HorizontalMultiLevelHierarchy"/>
    <dgm:cxn modelId="{CA1EC5C8-70A0-6149-A274-315AC557CC4E}" type="presParOf" srcId="{92E59B34-B93B-5D44-A16D-A00BEEC7F33C}" destId="{61B12A96-7473-F841-AE76-84A8463AB558}" srcOrd="0" destOrd="0" presId="urn:microsoft.com/office/officeart/2008/layout/HorizontalMultiLevelHierarchy"/>
    <dgm:cxn modelId="{EC47B845-13C8-1D4E-BA49-508DCC2F8B60}" type="presParOf" srcId="{61B12A96-7473-F841-AE76-84A8463AB558}" destId="{8C0797ED-3634-0A44-8F97-B92E11653E1D}" srcOrd="0" destOrd="0" presId="urn:microsoft.com/office/officeart/2008/layout/HorizontalMultiLevelHierarchy"/>
    <dgm:cxn modelId="{4845EA0F-62ED-A54C-ABC1-F0E724B0E7FC}" type="presParOf" srcId="{92E59B34-B93B-5D44-A16D-A00BEEC7F33C}" destId="{0B179E10-AB88-2941-8372-59000D3B3A13}" srcOrd="1" destOrd="0" presId="urn:microsoft.com/office/officeart/2008/layout/HorizontalMultiLevelHierarchy"/>
    <dgm:cxn modelId="{A7734025-CE2B-4946-A6A7-97224D9BEFE4}" type="presParOf" srcId="{0B179E10-AB88-2941-8372-59000D3B3A13}" destId="{EA8CB393-E38B-5146-8F65-AC9655F10FC5}" srcOrd="0" destOrd="0" presId="urn:microsoft.com/office/officeart/2008/layout/HorizontalMultiLevelHierarchy"/>
    <dgm:cxn modelId="{B32A4A64-F887-6248-9780-1C8BFD29C99C}" type="presParOf" srcId="{0B179E10-AB88-2941-8372-59000D3B3A13}" destId="{AEE48E73-1695-B447-B24C-ED62E1D84C3A}" srcOrd="1" destOrd="0" presId="urn:microsoft.com/office/officeart/2008/layout/HorizontalMultiLevelHierarchy"/>
    <dgm:cxn modelId="{EC2365CC-1F6D-C14B-AF3C-91A5BBC046F7}" type="presParOf" srcId="{AEE48E73-1695-B447-B24C-ED62E1D84C3A}" destId="{3787274B-318B-A34A-B5C2-0C8A50349E88}" srcOrd="0" destOrd="0" presId="urn:microsoft.com/office/officeart/2008/layout/HorizontalMultiLevelHierarchy"/>
    <dgm:cxn modelId="{36013212-06AF-F44C-AA59-24BABE0C35AA}" type="presParOf" srcId="{3787274B-318B-A34A-B5C2-0C8A50349E88}" destId="{0078FDD3-8EAD-564A-B7ED-D6FF59BADBAA}" srcOrd="0" destOrd="0" presId="urn:microsoft.com/office/officeart/2008/layout/HorizontalMultiLevelHierarchy"/>
    <dgm:cxn modelId="{9A9297DA-E054-754C-BB6B-E47D8D21F327}" type="presParOf" srcId="{AEE48E73-1695-B447-B24C-ED62E1D84C3A}" destId="{4362A8FC-4138-E741-A85E-765F424F35C3}" srcOrd="1" destOrd="0" presId="urn:microsoft.com/office/officeart/2008/layout/HorizontalMultiLevelHierarchy"/>
    <dgm:cxn modelId="{2B2BD797-4EE8-D24A-A4A9-9A600CD37CE2}" type="presParOf" srcId="{4362A8FC-4138-E741-A85E-765F424F35C3}" destId="{92340B32-5591-1C47-BF4E-5049ABDE4774}" srcOrd="0" destOrd="0" presId="urn:microsoft.com/office/officeart/2008/layout/HorizontalMultiLevelHierarchy"/>
    <dgm:cxn modelId="{4DF6FD4F-B187-024C-8791-2D6EB04E97D9}" type="presParOf" srcId="{4362A8FC-4138-E741-A85E-765F424F35C3}" destId="{46D9870F-80D2-7E4B-A160-D65718352A61}" srcOrd="1" destOrd="0" presId="urn:microsoft.com/office/officeart/2008/layout/HorizontalMultiLevelHierarchy"/>
    <dgm:cxn modelId="{577D1C8A-B18B-B342-BCF8-2B884255C998}" type="presParOf" srcId="{46D9870F-80D2-7E4B-A160-D65718352A61}" destId="{5ED6D8B2-4856-144A-841F-F87319B1D6DE}" srcOrd="0" destOrd="0" presId="urn:microsoft.com/office/officeart/2008/layout/HorizontalMultiLevelHierarchy"/>
    <dgm:cxn modelId="{FCDF755C-FDAE-4242-88DB-B39ED36C1FC2}" type="presParOf" srcId="{5ED6D8B2-4856-144A-841F-F87319B1D6DE}" destId="{404C1502-ABEB-1942-AFB3-F98D1FA164AB}" srcOrd="0" destOrd="0" presId="urn:microsoft.com/office/officeart/2008/layout/HorizontalMultiLevelHierarchy"/>
    <dgm:cxn modelId="{11DF38A3-BCBE-7B4E-B2C0-C667D2BFA98D}" type="presParOf" srcId="{46D9870F-80D2-7E4B-A160-D65718352A61}" destId="{C1F47122-6461-854B-8C3E-1CE1859ACF1E}" srcOrd="1" destOrd="0" presId="urn:microsoft.com/office/officeart/2008/layout/HorizontalMultiLevelHierarchy"/>
    <dgm:cxn modelId="{0ADA0DD0-903F-BA48-851C-3591C88EE575}" type="presParOf" srcId="{C1F47122-6461-854B-8C3E-1CE1859ACF1E}" destId="{C0F59D23-550A-D340-8468-629F7365F460}" srcOrd="0" destOrd="0" presId="urn:microsoft.com/office/officeart/2008/layout/HorizontalMultiLevelHierarchy"/>
    <dgm:cxn modelId="{EC4ADC27-FBA8-BA4B-877A-6DF38337C7D6}" type="presParOf" srcId="{C1F47122-6461-854B-8C3E-1CE1859ACF1E}" destId="{B299E61B-6A6E-DA43-82CC-EEBFFDE3D029}" srcOrd="1" destOrd="0" presId="urn:microsoft.com/office/officeart/2008/layout/HorizontalMultiLevelHierarchy"/>
    <dgm:cxn modelId="{DBEEDB2D-47F3-7B45-B7EF-BFB3FA283167}" type="presParOf" srcId="{B299E61B-6A6E-DA43-82CC-EEBFFDE3D029}" destId="{23B79D68-F28B-AC49-8B45-EDEE4A8FA2F5}" srcOrd="0" destOrd="0" presId="urn:microsoft.com/office/officeart/2008/layout/HorizontalMultiLevelHierarchy"/>
    <dgm:cxn modelId="{990A0F74-EEF9-C848-ABD8-D9A6D2F6F60C}" type="presParOf" srcId="{23B79D68-F28B-AC49-8B45-EDEE4A8FA2F5}" destId="{16AD5BF3-1BFE-484A-8BAE-37C48910441B}" srcOrd="0" destOrd="0" presId="urn:microsoft.com/office/officeart/2008/layout/HorizontalMultiLevelHierarchy"/>
    <dgm:cxn modelId="{913D99AA-C453-3745-9A91-8F21ECC33ABC}" type="presParOf" srcId="{B299E61B-6A6E-DA43-82CC-EEBFFDE3D029}" destId="{BD1611AD-76CE-4B47-B9D6-FBF26321233D}" srcOrd="1" destOrd="0" presId="urn:microsoft.com/office/officeart/2008/layout/HorizontalMultiLevelHierarchy"/>
    <dgm:cxn modelId="{F9334346-F768-0E4C-8830-A57F53C4993C}" type="presParOf" srcId="{BD1611AD-76CE-4B47-B9D6-FBF26321233D}" destId="{7FD0ADE6-0BD5-654F-B411-CBD525550C0F}" srcOrd="0" destOrd="0" presId="urn:microsoft.com/office/officeart/2008/layout/HorizontalMultiLevelHierarchy"/>
    <dgm:cxn modelId="{1A469EB7-B923-044E-9D72-D62DA685A988}" type="presParOf" srcId="{BD1611AD-76CE-4B47-B9D6-FBF26321233D}" destId="{378FCA7A-B0AF-504B-AE92-CD77AEDE8339}" srcOrd="1" destOrd="0" presId="urn:microsoft.com/office/officeart/2008/layout/HorizontalMultiLevelHierarchy"/>
    <dgm:cxn modelId="{91C5EF73-A460-D047-99E9-55DC129DDBE9}" type="presParOf" srcId="{378FCA7A-B0AF-504B-AE92-CD77AEDE8339}" destId="{8D331A4E-CEAB-F742-B61C-6B2967530D5C}" srcOrd="0" destOrd="0" presId="urn:microsoft.com/office/officeart/2008/layout/HorizontalMultiLevelHierarchy"/>
    <dgm:cxn modelId="{62DF5221-C7A0-A649-9529-C4BD21E0EE1E}" type="presParOf" srcId="{8D331A4E-CEAB-F742-B61C-6B2967530D5C}" destId="{58352D2F-4672-FA4A-839B-7D668E2A330F}" srcOrd="0" destOrd="0" presId="urn:microsoft.com/office/officeart/2008/layout/HorizontalMultiLevelHierarchy"/>
    <dgm:cxn modelId="{6172F3B4-CCB5-5D44-A32C-C844001001DB}" type="presParOf" srcId="{378FCA7A-B0AF-504B-AE92-CD77AEDE8339}" destId="{ED9724B1-D0FA-5A41-822C-2E24715B00EF}" srcOrd="1" destOrd="0" presId="urn:microsoft.com/office/officeart/2008/layout/HorizontalMultiLevelHierarchy"/>
    <dgm:cxn modelId="{1D34A6C0-70EA-8C4C-B53E-B4DF8CDF947A}" type="presParOf" srcId="{ED9724B1-D0FA-5A41-822C-2E24715B00EF}" destId="{62C10AA2-0D78-9342-825E-A59775D82530}" srcOrd="0" destOrd="0" presId="urn:microsoft.com/office/officeart/2008/layout/HorizontalMultiLevelHierarchy"/>
    <dgm:cxn modelId="{E9D3F36B-1F04-9C41-B71B-5E92DFF81A5F}" type="presParOf" srcId="{ED9724B1-D0FA-5A41-822C-2E24715B00EF}" destId="{D666EBDF-7481-0F45-9D70-3BFE46A165AF}" srcOrd="1" destOrd="0" presId="urn:microsoft.com/office/officeart/2008/layout/HorizontalMultiLevelHierarchy"/>
    <dgm:cxn modelId="{019D98CA-02CD-7643-AA1A-1EFDE262A746}" type="presParOf" srcId="{378FCA7A-B0AF-504B-AE92-CD77AEDE8339}" destId="{3DD6533B-5B2D-B741-A692-3B2D42635680}" srcOrd="2" destOrd="0" presId="urn:microsoft.com/office/officeart/2008/layout/HorizontalMultiLevelHierarchy"/>
    <dgm:cxn modelId="{3AAC9453-7CC2-DB42-A259-C9F180BCAB4C}" type="presParOf" srcId="{3DD6533B-5B2D-B741-A692-3B2D42635680}" destId="{2E87251E-86BD-994B-B692-5DED55171769}" srcOrd="0" destOrd="0" presId="urn:microsoft.com/office/officeart/2008/layout/HorizontalMultiLevelHierarchy"/>
    <dgm:cxn modelId="{C51360A8-75E8-E14A-81C6-B818B8819AFF}" type="presParOf" srcId="{378FCA7A-B0AF-504B-AE92-CD77AEDE8339}" destId="{5591FA02-67C6-4A49-9D6A-56814BC0BADD}" srcOrd="3" destOrd="0" presId="urn:microsoft.com/office/officeart/2008/layout/HorizontalMultiLevelHierarchy"/>
    <dgm:cxn modelId="{DB301C4B-43A4-BE48-BB0F-59578298310F}" type="presParOf" srcId="{5591FA02-67C6-4A49-9D6A-56814BC0BADD}" destId="{1B703D42-B2EB-A44C-A99E-EDF48825BD76}" srcOrd="0" destOrd="0" presId="urn:microsoft.com/office/officeart/2008/layout/HorizontalMultiLevelHierarchy"/>
    <dgm:cxn modelId="{FCD9FE91-5AE1-5047-8D42-9C4910503599}" type="presParOf" srcId="{5591FA02-67C6-4A49-9D6A-56814BC0BADD}" destId="{3CCC9C88-FB8C-8C49-91AE-7B0345B457E9}" srcOrd="1" destOrd="0" presId="urn:microsoft.com/office/officeart/2008/layout/HorizontalMultiLevelHierarchy"/>
    <dgm:cxn modelId="{50D41B49-AEB8-1246-B2BB-4E4E68BC100C}" type="presParOf" srcId="{378FCA7A-B0AF-504B-AE92-CD77AEDE8339}" destId="{6551EBB4-EF3A-7349-8417-EF2E672010B9}" srcOrd="4" destOrd="0" presId="urn:microsoft.com/office/officeart/2008/layout/HorizontalMultiLevelHierarchy"/>
    <dgm:cxn modelId="{53E67F4D-163F-7142-91E4-F0E3AD9F7007}" type="presParOf" srcId="{6551EBB4-EF3A-7349-8417-EF2E672010B9}" destId="{0BA6B2C5-454F-5849-BFF4-CDB82E353082}" srcOrd="0" destOrd="0" presId="urn:microsoft.com/office/officeart/2008/layout/HorizontalMultiLevelHierarchy"/>
    <dgm:cxn modelId="{D03D75DE-BB8C-8042-B790-4E5A6CC9E5E0}" type="presParOf" srcId="{378FCA7A-B0AF-504B-AE92-CD77AEDE8339}" destId="{084E33CF-890C-FE48-9E6D-F0365D67E05F}" srcOrd="5" destOrd="0" presId="urn:microsoft.com/office/officeart/2008/layout/HorizontalMultiLevelHierarchy"/>
    <dgm:cxn modelId="{3D659B0B-184E-954C-B5CF-7E975111EB07}" type="presParOf" srcId="{084E33CF-890C-FE48-9E6D-F0365D67E05F}" destId="{3136382C-574E-E848-8AF2-9C86FC4C595B}" srcOrd="0" destOrd="0" presId="urn:microsoft.com/office/officeart/2008/layout/HorizontalMultiLevelHierarchy"/>
    <dgm:cxn modelId="{68BE3BD0-B681-CD42-A2EC-ECD1927F734A}" type="presParOf" srcId="{084E33CF-890C-FE48-9E6D-F0365D67E05F}" destId="{0693DBE3-D081-1C4E-B39A-7FF0C614F2B7}" srcOrd="1" destOrd="0" presId="urn:microsoft.com/office/officeart/2008/layout/HorizontalMultiLevelHierarchy"/>
    <dgm:cxn modelId="{28DB1821-D7BD-DF48-B42F-28D4EEF67FB2}" type="presParOf" srcId="{B299E61B-6A6E-DA43-82CC-EEBFFDE3D029}" destId="{6382FC26-38FC-FA43-92EB-4D7DA9DD5794}" srcOrd="2" destOrd="0" presId="urn:microsoft.com/office/officeart/2008/layout/HorizontalMultiLevelHierarchy"/>
    <dgm:cxn modelId="{CA9690EA-BE81-A044-8FFE-293B01C6CF98}" type="presParOf" srcId="{6382FC26-38FC-FA43-92EB-4D7DA9DD5794}" destId="{38BCF59C-8FC2-FD41-960B-D8EE15468C3B}" srcOrd="0" destOrd="0" presId="urn:microsoft.com/office/officeart/2008/layout/HorizontalMultiLevelHierarchy"/>
    <dgm:cxn modelId="{C0EEDDF5-EA9C-6B4E-ACB0-302DE58DD5C0}" type="presParOf" srcId="{B299E61B-6A6E-DA43-82CC-EEBFFDE3D029}" destId="{3CE8129C-1608-4743-A8A8-0202B4328CDE}" srcOrd="3" destOrd="0" presId="urn:microsoft.com/office/officeart/2008/layout/HorizontalMultiLevelHierarchy"/>
    <dgm:cxn modelId="{81969F11-B20C-E64A-BCFC-4ABF159F1DB7}" type="presParOf" srcId="{3CE8129C-1608-4743-A8A8-0202B4328CDE}" destId="{7BD11B73-5B8D-A846-9722-BA08F22A6571}" srcOrd="0" destOrd="0" presId="urn:microsoft.com/office/officeart/2008/layout/HorizontalMultiLevelHierarchy"/>
    <dgm:cxn modelId="{09D98BC8-C80E-FE45-B425-F8079914DC79}" type="presParOf" srcId="{3CE8129C-1608-4743-A8A8-0202B4328CDE}" destId="{DBB685FB-E122-874B-B7C5-912F8D85187B}" srcOrd="1" destOrd="0" presId="urn:microsoft.com/office/officeart/2008/layout/HorizontalMultiLevelHierarchy"/>
    <dgm:cxn modelId="{E664F7ED-969A-CB49-94F3-EE60166C33C1}" type="presParOf" srcId="{DBB685FB-E122-874B-B7C5-912F8D85187B}" destId="{7A474CCC-D4CA-6D4F-A693-1B227734E92A}" srcOrd="0" destOrd="0" presId="urn:microsoft.com/office/officeart/2008/layout/HorizontalMultiLevelHierarchy"/>
    <dgm:cxn modelId="{7DD37319-70DB-1B4A-BFCB-D03792E6D0A8}" type="presParOf" srcId="{7A474CCC-D4CA-6D4F-A693-1B227734E92A}" destId="{799A7932-C6B8-4240-B374-DD781FB4FDF3}" srcOrd="0" destOrd="0" presId="urn:microsoft.com/office/officeart/2008/layout/HorizontalMultiLevelHierarchy"/>
    <dgm:cxn modelId="{5BB80F56-377A-D042-A29D-B8EF48A16669}" type="presParOf" srcId="{DBB685FB-E122-874B-B7C5-912F8D85187B}" destId="{422594C0-F778-2841-BFDF-0FB9C742C590}" srcOrd="1" destOrd="0" presId="urn:microsoft.com/office/officeart/2008/layout/HorizontalMultiLevelHierarchy"/>
    <dgm:cxn modelId="{6136F4F8-D011-8C4A-ACF1-407FD73BA87E}" type="presParOf" srcId="{422594C0-F778-2841-BFDF-0FB9C742C590}" destId="{EE7BB8FC-84D6-E14F-8C3D-1FB18E00396C}" srcOrd="0" destOrd="0" presId="urn:microsoft.com/office/officeart/2008/layout/HorizontalMultiLevelHierarchy"/>
    <dgm:cxn modelId="{7BCAD51E-FD12-5D4B-8F20-6D01561967EB}" type="presParOf" srcId="{422594C0-F778-2841-BFDF-0FB9C742C590}" destId="{3E4EB2E5-FC80-F841-98C6-94DFD8DA8B16}" srcOrd="1" destOrd="0" presId="urn:microsoft.com/office/officeart/2008/layout/HorizontalMultiLevelHierarchy"/>
    <dgm:cxn modelId="{5867293E-E6A8-394F-94EE-EA144947A340}" type="presParOf" srcId="{DBB685FB-E122-874B-B7C5-912F8D85187B}" destId="{C22F37AB-6BDE-644F-B0FF-D078942470F9}" srcOrd="2" destOrd="0" presId="urn:microsoft.com/office/officeart/2008/layout/HorizontalMultiLevelHierarchy"/>
    <dgm:cxn modelId="{11EB9D5D-4562-E543-B98E-A6FC60ABA80F}" type="presParOf" srcId="{C22F37AB-6BDE-644F-B0FF-D078942470F9}" destId="{FD8AAC5E-C841-F344-864A-B63F94052B06}" srcOrd="0" destOrd="0" presId="urn:microsoft.com/office/officeart/2008/layout/HorizontalMultiLevelHierarchy"/>
    <dgm:cxn modelId="{B85D20DB-FD39-8344-BEE1-D34589A7728F}" type="presParOf" srcId="{DBB685FB-E122-874B-B7C5-912F8D85187B}" destId="{175E7D13-3C55-5040-95F5-21D13C5D1B10}" srcOrd="3" destOrd="0" presId="urn:microsoft.com/office/officeart/2008/layout/HorizontalMultiLevelHierarchy"/>
    <dgm:cxn modelId="{E5F329F4-0D06-7340-8835-672271682ACE}" type="presParOf" srcId="{175E7D13-3C55-5040-95F5-21D13C5D1B10}" destId="{4411379E-DB89-FC48-B66A-260F797AF9C7}" srcOrd="0" destOrd="0" presId="urn:microsoft.com/office/officeart/2008/layout/HorizontalMultiLevelHierarchy"/>
    <dgm:cxn modelId="{FD1CD847-FCDD-784D-97B2-6C6A11A527D2}" type="presParOf" srcId="{175E7D13-3C55-5040-95F5-21D13C5D1B10}" destId="{05A948DA-CB2A-7743-AE53-ED1FFA8F607E}" srcOrd="1" destOrd="0" presId="urn:microsoft.com/office/officeart/2008/layout/HorizontalMultiLevelHierarchy"/>
    <dgm:cxn modelId="{290682C5-7475-FA48-8753-DE1D762CE403}" type="presParOf" srcId="{B299E61B-6A6E-DA43-82CC-EEBFFDE3D029}" destId="{0DE6669F-E921-A54A-B7FF-15C6218CF069}" srcOrd="4" destOrd="0" presId="urn:microsoft.com/office/officeart/2008/layout/HorizontalMultiLevelHierarchy"/>
    <dgm:cxn modelId="{4102B748-BA6E-AD40-A395-F990DE558141}" type="presParOf" srcId="{0DE6669F-E921-A54A-B7FF-15C6218CF069}" destId="{454E5430-87EC-1147-97BC-CFAEAF819A9D}" srcOrd="0" destOrd="0" presId="urn:microsoft.com/office/officeart/2008/layout/HorizontalMultiLevelHierarchy"/>
    <dgm:cxn modelId="{8A4114FC-C777-6D4D-AC36-DCE7F0ED1D2C}" type="presParOf" srcId="{B299E61B-6A6E-DA43-82CC-EEBFFDE3D029}" destId="{AAA4E0D5-E64E-2544-A740-3ED71810A1EE}" srcOrd="5" destOrd="0" presId="urn:microsoft.com/office/officeart/2008/layout/HorizontalMultiLevelHierarchy"/>
    <dgm:cxn modelId="{A74F3A4D-943A-9F42-AABF-DB83C265A337}" type="presParOf" srcId="{AAA4E0D5-E64E-2544-A740-3ED71810A1EE}" destId="{4D24F801-85AB-704B-8785-AF3DE87DEFF4}" srcOrd="0" destOrd="0" presId="urn:microsoft.com/office/officeart/2008/layout/HorizontalMultiLevelHierarchy"/>
    <dgm:cxn modelId="{7C5DEDC2-279B-A645-9589-BC5FBA52F7D6}" type="presParOf" srcId="{AAA4E0D5-E64E-2544-A740-3ED71810A1EE}" destId="{B4BB2A2C-A0E0-BD4D-8E61-C1B220252D81}" srcOrd="1" destOrd="0" presId="urn:microsoft.com/office/officeart/2008/layout/HorizontalMultiLevelHierarchy"/>
    <dgm:cxn modelId="{B6FCD23C-614D-8A44-A06C-B0E954A463FF}" type="presParOf" srcId="{B299E61B-6A6E-DA43-82CC-EEBFFDE3D029}" destId="{DAFD3B69-8C37-EF4F-B4B1-CD1CCDD23BE4}" srcOrd="6" destOrd="0" presId="urn:microsoft.com/office/officeart/2008/layout/HorizontalMultiLevelHierarchy"/>
    <dgm:cxn modelId="{81A1FE4E-BEF0-EB41-B6E5-13D315A53B04}" type="presParOf" srcId="{DAFD3B69-8C37-EF4F-B4B1-CD1CCDD23BE4}" destId="{66173920-BF8C-D349-AED8-871833EF8A7A}" srcOrd="0" destOrd="0" presId="urn:microsoft.com/office/officeart/2008/layout/HorizontalMultiLevelHierarchy"/>
    <dgm:cxn modelId="{C864F23A-A395-4742-B66C-46D43805FCD4}" type="presParOf" srcId="{B299E61B-6A6E-DA43-82CC-EEBFFDE3D029}" destId="{9C13AADF-A578-0B43-ACEA-1DE36B1DE8FE}" srcOrd="7" destOrd="0" presId="urn:microsoft.com/office/officeart/2008/layout/HorizontalMultiLevelHierarchy"/>
    <dgm:cxn modelId="{01B6E834-D985-B842-9BD9-C25CA4408B66}" type="presParOf" srcId="{9C13AADF-A578-0B43-ACEA-1DE36B1DE8FE}" destId="{1A3CF5F8-CF14-EB4F-9F92-7C381CB4FE3E}" srcOrd="0" destOrd="0" presId="urn:microsoft.com/office/officeart/2008/layout/HorizontalMultiLevelHierarchy"/>
    <dgm:cxn modelId="{535A1DEA-1B74-2F4F-9E8E-654C96DC32C9}" type="presParOf" srcId="{9C13AADF-A578-0B43-ACEA-1DE36B1DE8FE}" destId="{AD81FCD7-5D97-4C4D-AF57-C5F7B623CC21}" srcOrd="1" destOrd="0" presId="urn:microsoft.com/office/officeart/2008/layout/HorizontalMultiLevelHierarchy"/>
    <dgm:cxn modelId="{57A9C956-8EEF-F34A-8250-946151E2BFEF}" type="presParOf" srcId="{AD81FCD7-5D97-4C4D-AF57-C5F7B623CC21}" destId="{77E07A84-6A9C-0641-A403-6303790404D3}" srcOrd="0" destOrd="0" presId="urn:microsoft.com/office/officeart/2008/layout/HorizontalMultiLevelHierarchy"/>
    <dgm:cxn modelId="{97DA1747-60A3-5741-A382-4552F398C5D6}" type="presParOf" srcId="{77E07A84-6A9C-0641-A403-6303790404D3}" destId="{D1DB57D9-EBB9-B44A-B50E-D5139384ACAB}" srcOrd="0" destOrd="0" presId="urn:microsoft.com/office/officeart/2008/layout/HorizontalMultiLevelHierarchy"/>
    <dgm:cxn modelId="{DC601751-DECE-7747-8EB3-24B277062F8F}" type="presParOf" srcId="{AD81FCD7-5D97-4C4D-AF57-C5F7B623CC21}" destId="{E2FE99A2-B43F-324B-9D95-E48BD6887557}" srcOrd="1" destOrd="0" presId="urn:microsoft.com/office/officeart/2008/layout/HorizontalMultiLevelHierarchy"/>
    <dgm:cxn modelId="{50EE5869-A1AD-D44E-A1DE-2A3B74913377}" type="presParOf" srcId="{E2FE99A2-B43F-324B-9D95-E48BD6887557}" destId="{1D29CEB8-68FD-0D4F-B21B-7B1F471ABC23}" srcOrd="0" destOrd="0" presId="urn:microsoft.com/office/officeart/2008/layout/HorizontalMultiLevelHierarchy"/>
    <dgm:cxn modelId="{D28104BB-082B-E845-A709-76378A36EC7D}" type="presParOf" srcId="{E2FE99A2-B43F-324B-9D95-E48BD6887557}" destId="{79318032-172C-334B-ABBE-6F0E37F20888}" srcOrd="1" destOrd="0" presId="urn:microsoft.com/office/officeart/2008/layout/HorizontalMultiLevelHierarchy"/>
    <dgm:cxn modelId="{2B4D3BD3-EF8C-6D4D-BEBD-FE33A69B2AB4}" type="presParOf" srcId="{AD81FCD7-5D97-4C4D-AF57-C5F7B623CC21}" destId="{E6F3D640-E445-F046-9D70-E2E92E2F6DB8}" srcOrd="2" destOrd="0" presId="urn:microsoft.com/office/officeart/2008/layout/HorizontalMultiLevelHierarchy"/>
    <dgm:cxn modelId="{2638A0D7-B302-0249-BAF8-E182A4BFCCD3}" type="presParOf" srcId="{E6F3D640-E445-F046-9D70-E2E92E2F6DB8}" destId="{6770463A-49CA-B642-B3DE-8A0E531E59C2}" srcOrd="0" destOrd="0" presId="urn:microsoft.com/office/officeart/2008/layout/HorizontalMultiLevelHierarchy"/>
    <dgm:cxn modelId="{CF869B63-D398-574A-80C8-50B80F3FEB20}" type="presParOf" srcId="{AD81FCD7-5D97-4C4D-AF57-C5F7B623CC21}" destId="{FB3D8FBB-545B-0344-83F1-2175D3A01610}" srcOrd="3" destOrd="0" presId="urn:microsoft.com/office/officeart/2008/layout/HorizontalMultiLevelHierarchy"/>
    <dgm:cxn modelId="{2221680D-24DF-464C-AC04-41EE23F67844}" type="presParOf" srcId="{FB3D8FBB-545B-0344-83F1-2175D3A01610}" destId="{64F1774C-B1D8-7C4A-B090-C0A85B9BF881}" srcOrd="0" destOrd="0" presId="urn:microsoft.com/office/officeart/2008/layout/HorizontalMultiLevelHierarchy"/>
    <dgm:cxn modelId="{C377BA59-707C-3747-85F9-D24792FAED48}" type="presParOf" srcId="{FB3D8FBB-545B-0344-83F1-2175D3A01610}" destId="{A0DCC168-8162-314A-B3CE-6C14D95BC50A}" srcOrd="1" destOrd="0" presId="urn:microsoft.com/office/officeart/2008/layout/HorizontalMultiLevelHierarchy"/>
    <dgm:cxn modelId="{DF32F3F0-224D-A648-A9DE-0F60A7624BA5}" type="presParOf" srcId="{B299E61B-6A6E-DA43-82CC-EEBFFDE3D029}" destId="{CC4408FF-2BB0-3C4E-A15D-5C120987803D}" srcOrd="8" destOrd="0" presId="urn:microsoft.com/office/officeart/2008/layout/HorizontalMultiLevelHierarchy"/>
    <dgm:cxn modelId="{2B79B2FC-B94E-3340-98A8-E8064BB66744}" type="presParOf" srcId="{CC4408FF-2BB0-3C4E-A15D-5C120987803D}" destId="{729811DC-493E-0D41-9967-3E17280B43FD}" srcOrd="0" destOrd="0" presId="urn:microsoft.com/office/officeart/2008/layout/HorizontalMultiLevelHierarchy"/>
    <dgm:cxn modelId="{CAF83BE7-C6B5-524F-BFE8-09425439F688}" type="presParOf" srcId="{B299E61B-6A6E-DA43-82CC-EEBFFDE3D029}" destId="{1195235A-1104-B044-B4F2-3BFB450B2FA8}" srcOrd="9" destOrd="0" presId="urn:microsoft.com/office/officeart/2008/layout/HorizontalMultiLevelHierarchy"/>
    <dgm:cxn modelId="{90BC8E90-E1A2-194B-82FB-22D472D5AE59}" type="presParOf" srcId="{1195235A-1104-B044-B4F2-3BFB450B2FA8}" destId="{9A773C7A-50C3-5B4F-A97F-3F485721E98D}" srcOrd="0" destOrd="0" presId="urn:microsoft.com/office/officeart/2008/layout/HorizontalMultiLevelHierarchy"/>
    <dgm:cxn modelId="{AE0E243D-E5AB-2B48-8F79-6E5BD9E909A8}" type="presParOf" srcId="{1195235A-1104-B044-B4F2-3BFB450B2FA8}" destId="{B3AFE1E9-AEDA-134B-9F26-3A394D1431EA}" srcOrd="1" destOrd="0" presId="urn:microsoft.com/office/officeart/2008/layout/HorizontalMultiLevelHierarchy"/>
    <dgm:cxn modelId="{C371C022-4792-034B-A3A0-08F7BB0D1E22}" type="presParOf" srcId="{AEE48E73-1695-B447-B24C-ED62E1D84C3A}" destId="{D377F41D-981C-5141-86B8-ED67E3B422DA}" srcOrd="2" destOrd="0" presId="urn:microsoft.com/office/officeart/2008/layout/HorizontalMultiLevelHierarchy"/>
    <dgm:cxn modelId="{2307C42D-AD5E-D44A-AEB9-DE7BE04CA6AF}" type="presParOf" srcId="{D377F41D-981C-5141-86B8-ED67E3B422DA}" destId="{7E004CE5-97FE-BA44-A5C6-10208EFCD62A}" srcOrd="0" destOrd="0" presId="urn:microsoft.com/office/officeart/2008/layout/HorizontalMultiLevelHierarchy"/>
    <dgm:cxn modelId="{7A8C83D3-9030-5A4E-A84D-0703D3E57946}" type="presParOf" srcId="{AEE48E73-1695-B447-B24C-ED62E1D84C3A}" destId="{E37CA529-93BE-5849-9C71-4B2EBA60B25D}" srcOrd="3" destOrd="0" presId="urn:microsoft.com/office/officeart/2008/layout/HorizontalMultiLevelHierarchy"/>
    <dgm:cxn modelId="{464C3A51-9E18-8A4A-981E-6E835FA2AECA}" type="presParOf" srcId="{E37CA529-93BE-5849-9C71-4B2EBA60B25D}" destId="{2BA6D137-09B3-B34B-91C8-04833332C3D4}" srcOrd="0" destOrd="0" presId="urn:microsoft.com/office/officeart/2008/layout/HorizontalMultiLevelHierarchy"/>
    <dgm:cxn modelId="{AFA9E189-1890-2F4B-A8FF-394B7E6C6153}" type="presParOf" srcId="{E37CA529-93BE-5849-9C71-4B2EBA60B25D}" destId="{51FC1126-72E4-F749-8D59-E6228971C199}" srcOrd="1" destOrd="0" presId="urn:microsoft.com/office/officeart/2008/layout/HorizontalMultiLevelHierarchy"/>
    <dgm:cxn modelId="{8F5302A0-3E22-AA45-8EBB-7074B67A1006}" type="presParOf" srcId="{51FC1126-72E4-F749-8D59-E6228971C199}" destId="{AE23BCF3-F816-A049-B9C4-8837563ECF32}" srcOrd="0" destOrd="0" presId="urn:microsoft.com/office/officeart/2008/layout/HorizontalMultiLevelHierarchy"/>
    <dgm:cxn modelId="{1ED1F07D-D03B-E74E-8DB1-DFAF470EC5A7}" type="presParOf" srcId="{AE23BCF3-F816-A049-B9C4-8837563ECF32}" destId="{3962728A-2DDA-1F43-AB24-E1B66B9B38DE}" srcOrd="0" destOrd="0" presId="urn:microsoft.com/office/officeart/2008/layout/HorizontalMultiLevelHierarchy"/>
    <dgm:cxn modelId="{71A699A3-E715-3644-BCB4-289A34F9057A}" type="presParOf" srcId="{51FC1126-72E4-F749-8D59-E6228971C199}" destId="{4F01DB4E-DC46-814A-83B0-30B7CEC19958}" srcOrd="1" destOrd="0" presId="urn:microsoft.com/office/officeart/2008/layout/HorizontalMultiLevelHierarchy"/>
    <dgm:cxn modelId="{CB90EB17-1167-8249-BA5F-B61721A0B668}" type="presParOf" srcId="{4F01DB4E-DC46-814A-83B0-30B7CEC19958}" destId="{9017148C-F4DE-5340-A749-56FE58649CA5}" srcOrd="0" destOrd="0" presId="urn:microsoft.com/office/officeart/2008/layout/HorizontalMultiLevelHierarchy"/>
    <dgm:cxn modelId="{BC95CA51-6C23-F34F-851D-F37B39E4D876}" type="presParOf" srcId="{4F01DB4E-DC46-814A-83B0-30B7CEC19958}" destId="{7638C0DF-C679-1B4B-8435-6883992B73CF}" srcOrd="1" destOrd="0" presId="urn:microsoft.com/office/officeart/2008/layout/HorizontalMultiLevelHierarchy"/>
    <dgm:cxn modelId="{8CC3CBE0-2A32-3E44-9CFE-7454EC6AD0F5}" type="presParOf" srcId="{7638C0DF-C679-1B4B-8435-6883992B73CF}" destId="{9DAD2584-E694-594B-BE78-7F1964440D77}" srcOrd="0" destOrd="0" presId="urn:microsoft.com/office/officeart/2008/layout/HorizontalMultiLevelHierarchy"/>
    <dgm:cxn modelId="{1E79A2C9-11E5-1047-B028-0D90B50C7D58}" type="presParOf" srcId="{9DAD2584-E694-594B-BE78-7F1964440D77}" destId="{A758D95F-2A2F-6242-A07B-61859A80CF98}" srcOrd="0" destOrd="0" presId="urn:microsoft.com/office/officeart/2008/layout/HorizontalMultiLevelHierarchy"/>
    <dgm:cxn modelId="{03E68A09-9A9B-684E-B148-6BA7DABC84BC}" type="presParOf" srcId="{7638C0DF-C679-1B4B-8435-6883992B73CF}" destId="{2DADD6BF-0700-6141-B06B-807ECF30739F}" srcOrd="1" destOrd="0" presId="urn:microsoft.com/office/officeart/2008/layout/HorizontalMultiLevelHierarchy"/>
    <dgm:cxn modelId="{97D1BE7B-379A-D843-A712-798C7BF437EA}" type="presParOf" srcId="{2DADD6BF-0700-6141-B06B-807ECF30739F}" destId="{85E61541-C102-6F4A-B9A4-149C0B30C00C}" srcOrd="0" destOrd="0" presId="urn:microsoft.com/office/officeart/2008/layout/HorizontalMultiLevelHierarchy"/>
    <dgm:cxn modelId="{B6C284D4-2C59-B54B-A575-A132C0DD5209}" type="presParOf" srcId="{2DADD6BF-0700-6141-B06B-807ECF30739F}" destId="{E042DF71-AF08-9846-BDAA-952ACA222653}" srcOrd="1" destOrd="0" presId="urn:microsoft.com/office/officeart/2008/layout/HorizontalMultiLevelHierarchy"/>
    <dgm:cxn modelId="{37EC4663-15CB-324B-AD82-15807EC9B497}" type="presParOf" srcId="{E042DF71-AF08-9846-BDAA-952ACA222653}" destId="{7751C28F-0706-B941-9101-8B69B09EA689}" srcOrd="0" destOrd="0" presId="urn:microsoft.com/office/officeart/2008/layout/HorizontalMultiLevelHierarchy"/>
    <dgm:cxn modelId="{1268A394-2BAA-2E4E-80D1-2E281492E2FD}" type="presParOf" srcId="{7751C28F-0706-B941-9101-8B69B09EA689}" destId="{606469D9-BADB-C348-AFDE-C01BD80EF943}" srcOrd="0" destOrd="0" presId="urn:microsoft.com/office/officeart/2008/layout/HorizontalMultiLevelHierarchy"/>
    <dgm:cxn modelId="{7BD47026-6532-9F43-810B-14FE6A2D94D1}" type="presParOf" srcId="{E042DF71-AF08-9846-BDAA-952ACA222653}" destId="{94F23FF5-1C83-7244-BF73-07958801FA10}" srcOrd="1" destOrd="0" presId="urn:microsoft.com/office/officeart/2008/layout/HorizontalMultiLevelHierarchy"/>
    <dgm:cxn modelId="{1BDC226E-0205-DE48-947F-3266FC0F7EFF}" type="presParOf" srcId="{94F23FF5-1C83-7244-BF73-07958801FA10}" destId="{5B47549A-3269-1245-BCF3-05B9F7A119A3}" srcOrd="0" destOrd="0" presId="urn:microsoft.com/office/officeart/2008/layout/HorizontalMultiLevelHierarchy"/>
    <dgm:cxn modelId="{6B3E02A1-9F53-7547-94D2-12F87CC30335}" type="presParOf" srcId="{94F23FF5-1C83-7244-BF73-07958801FA10}" destId="{5E1FAFDA-B46F-D24B-8E05-20BCA041FC36}" srcOrd="1" destOrd="0" presId="urn:microsoft.com/office/officeart/2008/layout/HorizontalMultiLevelHierarchy"/>
    <dgm:cxn modelId="{688B736D-095A-8F42-9561-CADFFF223C0C}" type="presParOf" srcId="{E042DF71-AF08-9846-BDAA-952ACA222653}" destId="{DF2DCE8A-6774-9244-A4A8-E0F770E0A09F}" srcOrd="2" destOrd="0" presId="urn:microsoft.com/office/officeart/2008/layout/HorizontalMultiLevelHierarchy"/>
    <dgm:cxn modelId="{47D6A9AC-9028-3941-87DC-C4AB9BD80DE6}" type="presParOf" srcId="{DF2DCE8A-6774-9244-A4A8-E0F770E0A09F}" destId="{89DE46A7-5097-0A41-9957-F943454CB357}" srcOrd="0" destOrd="0" presId="urn:microsoft.com/office/officeart/2008/layout/HorizontalMultiLevelHierarchy"/>
    <dgm:cxn modelId="{80679A3D-1A72-7D4C-97FF-F129109A48F0}" type="presParOf" srcId="{E042DF71-AF08-9846-BDAA-952ACA222653}" destId="{18438F6C-E39D-DB40-809B-5A20AED02015}" srcOrd="3" destOrd="0" presId="urn:microsoft.com/office/officeart/2008/layout/HorizontalMultiLevelHierarchy"/>
    <dgm:cxn modelId="{D20BD38B-F08D-5648-A335-EA2E49BDAD19}" type="presParOf" srcId="{18438F6C-E39D-DB40-809B-5A20AED02015}" destId="{70FA4908-50F7-5E47-BAC6-74F6D8F8DEB5}" srcOrd="0" destOrd="0" presId="urn:microsoft.com/office/officeart/2008/layout/HorizontalMultiLevelHierarchy"/>
    <dgm:cxn modelId="{3630609D-853F-4544-B2E8-E0C66767BDF3}" type="presParOf" srcId="{18438F6C-E39D-DB40-809B-5A20AED02015}" destId="{B984E776-078D-824D-9DA1-2AE66FAC40BD}" srcOrd="1" destOrd="0" presId="urn:microsoft.com/office/officeart/2008/layout/HorizontalMultiLevelHierarchy"/>
    <dgm:cxn modelId="{4ACA4DA6-453B-A54F-A454-46AF7EE7F93B}" type="presParOf" srcId="{E042DF71-AF08-9846-BDAA-952ACA222653}" destId="{28BA8406-D37C-8A42-A972-E41068267A96}" srcOrd="4" destOrd="0" presId="urn:microsoft.com/office/officeart/2008/layout/HorizontalMultiLevelHierarchy"/>
    <dgm:cxn modelId="{D0DCCA7A-103E-4340-B7BC-6E3DE2D5A906}" type="presParOf" srcId="{28BA8406-D37C-8A42-A972-E41068267A96}" destId="{FA14534D-E51C-9F42-8301-4A56F1FA8D95}" srcOrd="0" destOrd="0" presId="urn:microsoft.com/office/officeart/2008/layout/HorizontalMultiLevelHierarchy"/>
    <dgm:cxn modelId="{12503943-A0B7-A542-AE2B-79E3A3E3C573}" type="presParOf" srcId="{E042DF71-AF08-9846-BDAA-952ACA222653}" destId="{D9B3C1F7-7AFD-FA43-B52F-3970EFD73F6A}" srcOrd="5" destOrd="0" presId="urn:microsoft.com/office/officeart/2008/layout/HorizontalMultiLevelHierarchy"/>
    <dgm:cxn modelId="{810098B0-8480-5744-89A4-747A697B60D0}" type="presParOf" srcId="{D9B3C1F7-7AFD-FA43-B52F-3970EFD73F6A}" destId="{2C2FD9C9-E328-1E47-889F-B07266198FA7}" srcOrd="0" destOrd="0" presId="urn:microsoft.com/office/officeart/2008/layout/HorizontalMultiLevelHierarchy"/>
    <dgm:cxn modelId="{9BD1C4E3-BCA1-FA48-A4EE-A9D481649F55}" type="presParOf" srcId="{D9B3C1F7-7AFD-FA43-B52F-3970EFD73F6A}" destId="{470700AD-68C2-4043-8D59-F0835CAF636D}" srcOrd="1" destOrd="0" presId="urn:microsoft.com/office/officeart/2008/layout/HorizontalMultiLevelHierarchy"/>
    <dgm:cxn modelId="{3DAADE31-F158-DD4F-A724-17A0570F9120}" type="presParOf" srcId="{7638C0DF-C679-1B4B-8435-6883992B73CF}" destId="{EBF881D2-EB8A-4F43-85BD-01DFBCBD061B}" srcOrd="2" destOrd="0" presId="urn:microsoft.com/office/officeart/2008/layout/HorizontalMultiLevelHierarchy"/>
    <dgm:cxn modelId="{2D551362-BFA3-5049-8FD8-2695C2CD16F1}" type="presParOf" srcId="{EBF881D2-EB8A-4F43-85BD-01DFBCBD061B}" destId="{40AFB91B-76BA-1E4E-A260-9E46ACB33890}" srcOrd="0" destOrd="0" presId="urn:microsoft.com/office/officeart/2008/layout/HorizontalMultiLevelHierarchy"/>
    <dgm:cxn modelId="{02889B1A-FD4B-8843-B4C5-4C5BC249747C}" type="presParOf" srcId="{7638C0DF-C679-1B4B-8435-6883992B73CF}" destId="{E81D09F3-1098-8649-9C3B-9E38BE4AB862}" srcOrd="3" destOrd="0" presId="urn:microsoft.com/office/officeart/2008/layout/HorizontalMultiLevelHierarchy"/>
    <dgm:cxn modelId="{41222577-580E-B549-9AD9-B838021EACF3}" type="presParOf" srcId="{E81D09F3-1098-8649-9C3B-9E38BE4AB862}" destId="{BCD9B6FD-20EA-4047-8147-39E7EEBF5F33}" srcOrd="0" destOrd="0" presId="urn:microsoft.com/office/officeart/2008/layout/HorizontalMultiLevelHierarchy"/>
    <dgm:cxn modelId="{7500B9DA-8040-FA4B-AB00-7E8B828478EE}" type="presParOf" srcId="{E81D09F3-1098-8649-9C3B-9E38BE4AB862}" destId="{24ABB53F-1F4E-B544-9032-80B4CA1EEB15}" srcOrd="1" destOrd="0" presId="urn:microsoft.com/office/officeart/2008/layout/HorizontalMultiLevelHierarchy"/>
    <dgm:cxn modelId="{6401CD5F-2B1B-CC44-AACE-1634E70509C5}" type="presParOf" srcId="{7638C0DF-C679-1B4B-8435-6883992B73CF}" destId="{12A2D80B-D532-6C40-9E71-446140A54FB7}" srcOrd="4" destOrd="0" presId="urn:microsoft.com/office/officeart/2008/layout/HorizontalMultiLevelHierarchy"/>
    <dgm:cxn modelId="{97CFF9C4-0E98-9D44-B23A-71FE7E81051C}" type="presParOf" srcId="{12A2D80B-D532-6C40-9E71-446140A54FB7}" destId="{547657F0-9BFB-2A44-97C7-BD4D237BAE76}" srcOrd="0" destOrd="0" presId="urn:microsoft.com/office/officeart/2008/layout/HorizontalMultiLevelHierarchy"/>
    <dgm:cxn modelId="{28A29075-2B84-E048-B7EE-9425995415E5}" type="presParOf" srcId="{7638C0DF-C679-1B4B-8435-6883992B73CF}" destId="{0E0937D0-ADB9-B241-9246-E495E2933B67}" srcOrd="5" destOrd="0" presId="urn:microsoft.com/office/officeart/2008/layout/HorizontalMultiLevelHierarchy"/>
    <dgm:cxn modelId="{AD7CEE8E-CACF-8944-8A1D-ECEE786A87C6}" type="presParOf" srcId="{0E0937D0-ADB9-B241-9246-E495E2933B67}" destId="{40BCD381-BB2A-0945-80D6-71783B39ED4F}" srcOrd="0" destOrd="0" presId="urn:microsoft.com/office/officeart/2008/layout/HorizontalMultiLevelHierarchy"/>
    <dgm:cxn modelId="{0AA6B94A-B028-3043-BE0C-374FC5CD0F72}" type="presParOf" srcId="{0E0937D0-ADB9-B241-9246-E495E2933B67}" destId="{296616D6-E7A6-9041-A0C1-C8647C8065E9}" srcOrd="1" destOrd="0" presId="urn:microsoft.com/office/officeart/2008/layout/HorizontalMultiLevelHierarchy"/>
    <dgm:cxn modelId="{9E3B6A46-BF37-8C4C-ADAF-91B973C1AF06}" type="presParOf" srcId="{7638C0DF-C679-1B4B-8435-6883992B73CF}" destId="{AA0B04A7-8A52-9343-8136-1725C735290F}" srcOrd="6" destOrd="0" presId="urn:microsoft.com/office/officeart/2008/layout/HorizontalMultiLevelHierarchy"/>
    <dgm:cxn modelId="{CE293CA8-DC40-8744-A5F2-E11A19C214AE}" type="presParOf" srcId="{AA0B04A7-8A52-9343-8136-1725C735290F}" destId="{FCFDE3C0-96C2-DC48-AD74-AD05C4230A0D}" srcOrd="0" destOrd="0" presId="urn:microsoft.com/office/officeart/2008/layout/HorizontalMultiLevelHierarchy"/>
    <dgm:cxn modelId="{A478119A-C93D-1F4E-BADD-887172EE1A1A}" type="presParOf" srcId="{7638C0DF-C679-1B4B-8435-6883992B73CF}" destId="{05A23343-BABE-684B-8B25-14916E4F142D}" srcOrd="7" destOrd="0" presId="urn:microsoft.com/office/officeart/2008/layout/HorizontalMultiLevelHierarchy"/>
    <dgm:cxn modelId="{DA0BEE2A-1EA5-9C46-85E3-EF00B7879084}" type="presParOf" srcId="{05A23343-BABE-684B-8B25-14916E4F142D}" destId="{934D05C0-7B6A-A141-B059-45916397E4E7}" srcOrd="0" destOrd="0" presId="urn:microsoft.com/office/officeart/2008/layout/HorizontalMultiLevelHierarchy"/>
    <dgm:cxn modelId="{12808500-DC94-5744-8DCA-72AC81C82E4A}" type="presParOf" srcId="{05A23343-BABE-684B-8B25-14916E4F142D}" destId="{A3B04939-2829-164D-9BDE-1A92D4378991}" srcOrd="1" destOrd="0" presId="urn:microsoft.com/office/officeart/2008/layout/HorizontalMultiLevelHierarchy"/>
    <dgm:cxn modelId="{1C58C0EE-3C7F-8241-8FAA-0F21A3C8C97B}" type="presParOf" srcId="{7638C0DF-C679-1B4B-8435-6883992B73CF}" destId="{8FFF2D41-15FD-3940-8B55-03C8D4BA4F60}" srcOrd="8" destOrd="0" presId="urn:microsoft.com/office/officeart/2008/layout/HorizontalMultiLevelHierarchy"/>
    <dgm:cxn modelId="{2D470E31-F165-C94F-9C72-173155F3AD6C}" type="presParOf" srcId="{8FFF2D41-15FD-3940-8B55-03C8D4BA4F60}" destId="{0A4F3F6E-61BB-A248-BBA6-45AB247E9BB5}" srcOrd="0" destOrd="0" presId="urn:microsoft.com/office/officeart/2008/layout/HorizontalMultiLevelHierarchy"/>
    <dgm:cxn modelId="{1404E1EC-6550-634D-929E-2D6F8C58A262}" type="presParOf" srcId="{7638C0DF-C679-1B4B-8435-6883992B73CF}" destId="{8B2652D8-91E5-D443-B815-225D60856814}" srcOrd="9" destOrd="0" presId="urn:microsoft.com/office/officeart/2008/layout/HorizontalMultiLevelHierarchy"/>
    <dgm:cxn modelId="{572FAF27-5565-AE47-84A3-154F736E63B8}" type="presParOf" srcId="{8B2652D8-91E5-D443-B815-225D60856814}" destId="{D1D127EA-B450-534A-9CC6-678C92067E43}" srcOrd="0" destOrd="0" presId="urn:microsoft.com/office/officeart/2008/layout/HorizontalMultiLevelHierarchy"/>
    <dgm:cxn modelId="{DD178DFC-066B-E648-8973-B037FBA0B8C0}" type="presParOf" srcId="{8B2652D8-91E5-D443-B815-225D60856814}" destId="{9283663D-5923-1146-B602-7AAA9CCA2CBD}" srcOrd="1" destOrd="0" presId="urn:microsoft.com/office/officeart/2008/layout/HorizontalMultiLevelHierarchy"/>
    <dgm:cxn modelId="{DCB0CF9B-327D-3C48-AFE5-CEA02B62BD13}" type="presParOf" srcId="{51FC1126-72E4-F749-8D59-E6228971C199}" destId="{F004A2BF-6EF4-CC49-A8E4-004DE7844E33}" srcOrd="2" destOrd="0" presId="urn:microsoft.com/office/officeart/2008/layout/HorizontalMultiLevelHierarchy"/>
    <dgm:cxn modelId="{5439FF33-1DB9-D246-A4CA-53DF91FC520E}" type="presParOf" srcId="{F004A2BF-6EF4-CC49-A8E4-004DE7844E33}" destId="{CC014B7B-EE14-7940-B726-FCBB6FA5407C}" srcOrd="0" destOrd="0" presId="urn:microsoft.com/office/officeart/2008/layout/HorizontalMultiLevelHierarchy"/>
    <dgm:cxn modelId="{008A0296-7F19-CF4D-B627-2BF582ADB8B1}" type="presParOf" srcId="{51FC1126-72E4-F749-8D59-E6228971C199}" destId="{DE4FB1D9-015D-A74F-951F-5BD714747F38}" srcOrd="3" destOrd="0" presId="urn:microsoft.com/office/officeart/2008/layout/HorizontalMultiLevelHierarchy"/>
    <dgm:cxn modelId="{9879D1E2-253A-294B-A391-CBD92B437BCD}" type="presParOf" srcId="{DE4FB1D9-015D-A74F-951F-5BD714747F38}" destId="{FF8076A5-E35E-3749-98C1-A021BC5D1706}" srcOrd="0" destOrd="0" presId="urn:microsoft.com/office/officeart/2008/layout/HorizontalMultiLevelHierarchy"/>
    <dgm:cxn modelId="{101D98B7-5112-EF4F-8E30-33AC149420A5}" type="presParOf" srcId="{DE4FB1D9-015D-A74F-951F-5BD714747F38}" destId="{7B366522-68B2-C14F-A3F6-772CE6143150}" srcOrd="1" destOrd="0" presId="urn:microsoft.com/office/officeart/2008/layout/HorizontalMultiLevelHierarchy"/>
    <dgm:cxn modelId="{EC5E571F-87AF-8D4E-A701-E4A32AB93654}" type="presParOf" srcId="{7B366522-68B2-C14F-A3F6-772CE6143150}" destId="{419192CC-5D0E-C648-A75E-26CFA74B8BE7}" srcOrd="0" destOrd="0" presId="urn:microsoft.com/office/officeart/2008/layout/HorizontalMultiLevelHierarchy"/>
    <dgm:cxn modelId="{9FB4FAB1-0D8B-DE46-94AD-52B7612F9129}" type="presParOf" srcId="{419192CC-5D0E-C648-A75E-26CFA74B8BE7}" destId="{8756D0E4-D117-2745-A3CA-F9C3304E1470}" srcOrd="0" destOrd="0" presId="urn:microsoft.com/office/officeart/2008/layout/HorizontalMultiLevelHierarchy"/>
    <dgm:cxn modelId="{27B15DC3-9B98-3641-8739-6573AE382EC8}" type="presParOf" srcId="{7B366522-68B2-C14F-A3F6-772CE6143150}" destId="{C19C2436-EFDD-C44E-824F-B1F46AE6B5B8}" srcOrd="1" destOrd="0" presId="urn:microsoft.com/office/officeart/2008/layout/HorizontalMultiLevelHierarchy"/>
    <dgm:cxn modelId="{D1D6343A-FE01-B643-9071-C9D9E6C6F853}" type="presParOf" srcId="{C19C2436-EFDD-C44E-824F-B1F46AE6B5B8}" destId="{38D3E757-B768-C041-88C6-75296FA32FBD}" srcOrd="0" destOrd="0" presId="urn:microsoft.com/office/officeart/2008/layout/HorizontalMultiLevelHierarchy"/>
    <dgm:cxn modelId="{84BCD85C-FBEC-1C4F-98A1-6DA645DF6359}" type="presParOf" srcId="{C19C2436-EFDD-C44E-824F-B1F46AE6B5B8}" destId="{BF99AEC2-3556-D542-BB00-A56F01BF7995}" srcOrd="1" destOrd="0" presId="urn:microsoft.com/office/officeart/2008/layout/HorizontalMultiLevelHierarchy"/>
    <dgm:cxn modelId="{EE8ACF90-4442-0A44-B6FC-23AB54B3DE9C}" type="presParOf" srcId="{7B366522-68B2-C14F-A3F6-772CE6143150}" destId="{35F21C1D-FD53-864A-B111-9B230254043F}" srcOrd="2" destOrd="0" presId="urn:microsoft.com/office/officeart/2008/layout/HorizontalMultiLevelHierarchy"/>
    <dgm:cxn modelId="{A5FFD1FF-0BDE-6545-941F-1C29FDE2AEE5}" type="presParOf" srcId="{35F21C1D-FD53-864A-B111-9B230254043F}" destId="{5CADF73B-0CD3-0F48-BDEA-80D281C6F942}" srcOrd="0" destOrd="0" presId="urn:microsoft.com/office/officeart/2008/layout/HorizontalMultiLevelHierarchy"/>
    <dgm:cxn modelId="{53F65165-9BE1-DD46-AF5E-BB9EB7340C1A}" type="presParOf" srcId="{7B366522-68B2-C14F-A3F6-772CE6143150}" destId="{72FB7073-6919-8A40-9657-2778BDEDD96E}" srcOrd="3" destOrd="0" presId="urn:microsoft.com/office/officeart/2008/layout/HorizontalMultiLevelHierarchy"/>
    <dgm:cxn modelId="{3F2DB4CC-16C2-264C-A4E5-A2F1272FC351}" type="presParOf" srcId="{72FB7073-6919-8A40-9657-2778BDEDD96E}" destId="{5D761257-C677-374D-91CD-4E71852B534C}" srcOrd="0" destOrd="0" presId="urn:microsoft.com/office/officeart/2008/layout/HorizontalMultiLevelHierarchy"/>
    <dgm:cxn modelId="{4DB607EC-CA70-D74C-BBA2-E8C1922BF624}" type="presParOf" srcId="{72FB7073-6919-8A40-9657-2778BDEDD96E}" destId="{91421FED-DCCF-134F-8B63-6FF41381617B}" srcOrd="1" destOrd="0" presId="urn:microsoft.com/office/officeart/2008/layout/HorizontalMultiLevelHierarchy"/>
    <dgm:cxn modelId="{5372AB3B-6A09-9B42-B449-DE17929BD158}" type="presParOf" srcId="{7B366522-68B2-C14F-A3F6-772CE6143150}" destId="{5923A8EA-4BBB-9747-8428-8498C28AD026}" srcOrd="4" destOrd="0" presId="urn:microsoft.com/office/officeart/2008/layout/HorizontalMultiLevelHierarchy"/>
    <dgm:cxn modelId="{BE3B3B75-BAED-684C-A7DA-5B685A106CE8}" type="presParOf" srcId="{5923A8EA-4BBB-9747-8428-8498C28AD026}" destId="{9823E211-9348-4249-94C4-68B1B94CA9CD}" srcOrd="0" destOrd="0" presId="urn:microsoft.com/office/officeart/2008/layout/HorizontalMultiLevelHierarchy"/>
    <dgm:cxn modelId="{D0CDCAE9-1351-1B4C-93A9-0B579B7B0A3B}" type="presParOf" srcId="{7B366522-68B2-C14F-A3F6-772CE6143150}" destId="{E8152B21-59CF-FB4F-9E09-79176F25E8C5}" srcOrd="5" destOrd="0" presId="urn:microsoft.com/office/officeart/2008/layout/HorizontalMultiLevelHierarchy"/>
    <dgm:cxn modelId="{F3846EF7-D5B0-0D47-A414-03F3D84F6D07}" type="presParOf" srcId="{E8152B21-59CF-FB4F-9E09-79176F25E8C5}" destId="{1D88389F-B313-D345-9A3F-1FAEA89BA5AB}" srcOrd="0" destOrd="0" presId="urn:microsoft.com/office/officeart/2008/layout/HorizontalMultiLevelHierarchy"/>
    <dgm:cxn modelId="{769AB20C-6ADE-5747-A1DC-DCAFAB24F3B2}" type="presParOf" srcId="{E8152B21-59CF-FB4F-9E09-79176F25E8C5}" destId="{BA8D9BA9-D585-F042-B069-E4180BDE9D21}" srcOrd="1" destOrd="0" presId="urn:microsoft.com/office/officeart/2008/layout/HorizontalMultiLevelHierarchy"/>
    <dgm:cxn modelId="{FAB3A690-3033-FF46-B19C-54FE75A18EB6}" type="presParOf" srcId="{92E59B34-B93B-5D44-A16D-A00BEEC7F33C}" destId="{98F5324B-9F7F-9441-AF4D-1C4F784CC196}" srcOrd="2" destOrd="0" presId="urn:microsoft.com/office/officeart/2008/layout/HorizontalMultiLevelHierarchy"/>
    <dgm:cxn modelId="{BCD1AD56-C018-3748-BE69-91D7A119AB71}" type="presParOf" srcId="{98F5324B-9F7F-9441-AF4D-1C4F784CC196}" destId="{FD1DF4EF-3EB5-3D45-B677-17B1E8EF354D}" srcOrd="0" destOrd="0" presId="urn:microsoft.com/office/officeart/2008/layout/HorizontalMultiLevelHierarchy"/>
    <dgm:cxn modelId="{F4E3376D-116E-B543-9B50-C44683A63C24}" type="presParOf" srcId="{92E59B34-B93B-5D44-A16D-A00BEEC7F33C}" destId="{A2D7480D-33CD-A74B-923C-2505503DA1FA}" srcOrd="3" destOrd="0" presId="urn:microsoft.com/office/officeart/2008/layout/HorizontalMultiLevelHierarchy"/>
    <dgm:cxn modelId="{E84F1654-3FBA-AE41-BA90-ACA6165B3623}" type="presParOf" srcId="{A2D7480D-33CD-A74B-923C-2505503DA1FA}" destId="{0CBF9417-7F80-414E-9DA7-28CAF708B648}" srcOrd="0" destOrd="0" presId="urn:microsoft.com/office/officeart/2008/layout/HorizontalMultiLevelHierarchy"/>
    <dgm:cxn modelId="{84747BA8-97D8-7041-B659-4FBA293213BE}" type="presParOf" srcId="{A2D7480D-33CD-A74B-923C-2505503DA1FA}" destId="{327BC7BC-5075-264E-A558-F8084ACBFAE0}" srcOrd="1" destOrd="0" presId="urn:microsoft.com/office/officeart/2008/layout/HorizontalMultiLevelHierarchy"/>
    <dgm:cxn modelId="{4B75A80E-AA3A-3B42-8A76-B2775B13168D}" type="presParOf" srcId="{327BC7BC-5075-264E-A558-F8084ACBFAE0}" destId="{304F27C5-7211-C449-B99E-C6327181D865}" srcOrd="0" destOrd="0" presId="urn:microsoft.com/office/officeart/2008/layout/HorizontalMultiLevelHierarchy"/>
    <dgm:cxn modelId="{B07C5063-40ED-8345-A6F6-BF7678D9EF44}" type="presParOf" srcId="{304F27C5-7211-C449-B99E-C6327181D865}" destId="{3B4E6A9B-48D7-0946-B6C4-8877FCBE86EB}" srcOrd="0" destOrd="0" presId="urn:microsoft.com/office/officeart/2008/layout/HorizontalMultiLevelHierarchy"/>
    <dgm:cxn modelId="{5D8EF581-C482-7C47-8F27-29C281D2D990}" type="presParOf" srcId="{327BC7BC-5075-264E-A558-F8084ACBFAE0}" destId="{8A5749C0-01D5-8746-AA31-C33994CD2572}" srcOrd="1" destOrd="0" presId="urn:microsoft.com/office/officeart/2008/layout/HorizontalMultiLevelHierarchy"/>
    <dgm:cxn modelId="{D9657E34-35D0-7E4F-8F4E-E8A7080A96AE}" type="presParOf" srcId="{8A5749C0-01D5-8746-AA31-C33994CD2572}" destId="{716C891A-CB29-1E40-88C2-3E7DC9FED7B7}" srcOrd="0" destOrd="0" presId="urn:microsoft.com/office/officeart/2008/layout/HorizontalMultiLevelHierarchy"/>
    <dgm:cxn modelId="{91DEDA95-05EF-A24F-B721-373677AD4E3E}" type="presParOf" srcId="{8A5749C0-01D5-8746-AA31-C33994CD2572}" destId="{2F3977C7-51BD-B041-B1FE-14777FF425C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2445C4F6-BA8B-804F-A2CB-124F56E5BA5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AA3CC339-BD39-CC4E-8D22-3DD934DCECA2}">
      <dgm:prSet phldrT="[文本]"/>
      <dgm:spPr/>
      <dgm:t>
        <a:bodyPr/>
        <a:lstStyle/>
        <a:p>
          <a:r>
            <a:rPr lang="zh-CN" altLang="en-US" dirty="0"/>
            <a:t>不可移动</a:t>
          </a:r>
        </a:p>
      </dgm:t>
    </dgm:pt>
    <dgm:pt modelId="{CB356FF3-402F-904D-A7F2-9856F362F307}" type="parTrans" cxnId="{E0C241BA-AE7D-7B40-BD6E-849B3C484AD8}">
      <dgm:prSet/>
      <dgm:spPr/>
      <dgm:t>
        <a:bodyPr/>
        <a:lstStyle/>
        <a:p>
          <a:endParaRPr lang="zh-CN" altLang="en-US"/>
        </a:p>
      </dgm:t>
    </dgm:pt>
    <dgm:pt modelId="{8EC6D001-D3E9-C146-97DF-9F6B9AF2BE37}" type="sibTrans" cxnId="{E0C241BA-AE7D-7B40-BD6E-849B3C484AD8}">
      <dgm:prSet/>
      <dgm:spPr/>
      <dgm:t>
        <a:bodyPr/>
        <a:lstStyle/>
        <a:p>
          <a:endParaRPr lang="zh-CN" altLang="en-US"/>
        </a:p>
      </dgm:t>
    </dgm:pt>
    <dgm:pt modelId="{F1CA4113-D639-4F42-A542-34D8EDD64FF2}">
      <dgm:prSet phldrT="[文本]"/>
      <dgm:spPr/>
      <dgm:t>
        <a:bodyPr/>
        <a:lstStyle/>
        <a:p>
          <a:r>
            <a:rPr lang="zh-CN" altLang="en-US" dirty="0"/>
            <a:t>各不相同</a:t>
          </a:r>
        </a:p>
      </dgm:t>
    </dgm:pt>
    <dgm:pt modelId="{A07AF680-E121-0541-95D7-937A994E6C7A}" type="parTrans" cxnId="{85F4C12A-204B-7B44-AAFF-C080ED0CAB4C}">
      <dgm:prSet/>
      <dgm:spPr/>
      <dgm:t>
        <a:bodyPr/>
        <a:lstStyle/>
        <a:p>
          <a:endParaRPr lang="zh-CN" altLang="en-US"/>
        </a:p>
      </dgm:t>
    </dgm:pt>
    <dgm:pt modelId="{825843A8-8F44-8A48-9874-E1C249814AE4}" type="sibTrans" cxnId="{85F4C12A-204B-7B44-AAFF-C080ED0CAB4C}">
      <dgm:prSet/>
      <dgm:spPr/>
      <dgm:t>
        <a:bodyPr/>
        <a:lstStyle/>
        <a:p>
          <a:endParaRPr lang="zh-CN" altLang="en-US"/>
        </a:p>
      </dgm:t>
    </dgm:pt>
    <dgm:pt modelId="{72F375E4-B305-594F-BE77-777DE062EDFD}">
      <dgm:prSet phldrT="[文本]"/>
      <dgm:spPr/>
      <dgm:t>
        <a:bodyPr/>
        <a:lstStyle/>
        <a:p>
          <a:r>
            <a:rPr lang="zh-CN" altLang="en-US" dirty="0"/>
            <a:t>寿命长久</a:t>
          </a:r>
        </a:p>
      </dgm:t>
    </dgm:pt>
    <dgm:pt modelId="{2D5B235A-A29F-874A-A392-C24701B744E6}" type="parTrans" cxnId="{80AA001A-C1D1-644D-84B6-F71E508D0A21}">
      <dgm:prSet/>
      <dgm:spPr/>
      <dgm:t>
        <a:bodyPr/>
        <a:lstStyle/>
        <a:p>
          <a:endParaRPr lang="zh-CN" altLang="en-US"/>
        </a:p>
      </dgm:t>
    </dgm:pt>
    <dgm:pt modelId="{9C93E0F2-846B-294C-A7F2-4733B58B028E}" type="sibTrans" cxnId="{80AA001A-C1D1-644D-84B6-F71E508D0A21}">
      <dgm:prSet/>
      <dgm:spPr/>
      <dgm:t>
        <a:bodyPr/>
        <a:lstStyle/>
        <a:p>
          <a:endParaRPr lang="zh-CN" altLang="en-US"/>
        </a:p>
      </dgm:t>
    </dgm:pt>
    <dgm:pt modelId="{3EB861E7-3F95-5F46-9045-4E4FF31FC31D}">
      <dgm:prSet/>
      <dgm:spPr/>
      <dgm:t>
        <a:bodyPr/>
        <a:lstStyle/>
        <a:p>
          <a:r>
            <a:rPr lang="zh-CN" altLang="en-US" dirty="0"/>
            <a:t>供给有限</a:t>
          </a:r>
        </a:p>
      </dgm:t>
    </dgm:pt>
    <dgm:pt modelId="{3BFFEDB3-9C54-EF4D-AE0E-7ED7B5C79C8B}" type="parTrans" cxnId="{87E12C94-94D2-524F-B50C-04ED25827F44}">
      <dgm:prSet/>
      <dgm:spPr/>
      <dgm:t>
        <a:bodyPr/>
        <a:lstStyle/>
        <a:p>
          <a:endParaRPr lang="zh-CN" altLang="en-US"/>
        </a:p>
      </dgm:t>
    </dgm:pt>
    <dgm:pt modelId="{35F95002-5FCA-E04F-BF92-2338EA19FFED}" type="sibTrans" cxnId="{87E12C94-94D2-524F-B50C-04ED25827F44}">
      <dgm:prSet/>
      <dgm:spPr/>
      <dgm:t>
        <a:bodyPr/>
        <a:lstStyle/>
        <a:p>
          <a:endParaRPr lang="zh-CN" altLang="en-US"/>
        </a:p>
      </dgm:t>
    </dgm:pt>
    <dgm:pt modelId="{779ED9EB-E999-EC4E-B4F9-72F13759B00D}">
      <dgm:prSet/>
      <dgm:spPr/>
      <dgm:t>
        <a:bodyPr/>
        <a:lstStyle/>
        <a:p>
          <a:r>
            <a:rPr lang="zh-CN" altLang="en-US" dirty="0"/>
            <a:t>价值较高</a:t>
          </a:r>
        </a:p>
      </dgm:t>
    </dgm:pt>
    <dgm:pt modelId="{9608489C-635C-4B43-A30E-E713245FF68C}" type="parTrans" cxnId="{31C46A1E-BE56-6C45-ACCB-0799C6FE81EF}">
      <dgm:prSet/>
      <dgm:spPr/>
      <dgm:t>
        <a:bodyPr/>
        <a:lstStyle/>
        <a:p>
          <a:endParaRPr lang="zh-CN" altLang="en-US"/>
        </a:p>
      </dgm:t>
    </dgm:pt>
    <dgm:pt modelId="{F573D676-2E8D-0E43-AE20-7893CF70C8EE}" type="sibTrans" cxnId="{31C46A1E-BE56-6C45-ACCB-0799C6FE81EF}">
      <dgm:prSet/>
      <dgm:spPr/>
      <dgm:t>
        <a:bodyPr/>
        <a:lstStyle/>
        <a:p>
          <a:endParaRPr lang="zh-CN" altLang="en-US"/>
        </a:p>
      </dgm:t>
    </dgm:pt>
    <dgm:pt modelId="{08C2694D-77D5-8747-92FC-5E5A1613F4DC}">
      <dgm:prSet/>
      <dgm:spPr/>
      <dgm:t>
        <a:bodyPr/>
        <a:lstStyle/>
        <a:p>
          <a:r>
            <a:rPr lang="zh-CN" altLang="en-US" dirty="0"/>
            <a:t>用途多样</a:t>
          </a:r>
        </a:p>
      </dgm:t>
    </dgm:pt>
    <dgm:pt modelId="{52B48D83-7B0C-3E41-8EE1-9502AD3F0D61}" type="parTrans" cxnId="{A54821F3-AE40-3843-86B9-9F88F599A41E}">
      <dgm:prSet/>
      <dgm:spPr/>
      <dgm:t>
        <a:bodyPr/>
        <a:lstStyle/>
        <a:p>
          <a:endParaRPr lang="zh-CN" altLang="en-US"/>
        </a:p>
      </dgm:t>
    </dgm:pt>
    <dgm:pt modelId="{CC8DF617-4FE5-7C44-B0CC-1871CD93E1EB}" type="sibTrans" cxnId="{A54821F3-AE40-3843-86B9-9F88F599A41E}">
      <dgm:prSet/>
      <dgm:spPr/>
      <dgm:t>
        <a:bodyPr/>
        <a:lstStyle/>
        <a:p>
          <a:endParaRPr lang="zh-CN" altLang="en-US"/>
        </a:p>
      </dgm:t>
    </dgm:pt>
    <dgm:pt modelId="{89FC83AB-B9DD-A949-B575-07696E310B99}">
      <dgm:prSet/>
      <dgm:spPr/>
      <dgm:t>
        <a:bodyPr/>
        <a:lstStyle/>
        <a:p>
          <a:r>
            <a:rPr lang="zh-CN" altLang="en-US" dirty="0"/>
            <a:t>相互影响</a:t>
          </a:r>
        </a:p>
      </dgm:t>
    </dgm:pt>
    <dgm:pt modelId="{BD2C0A50-03B8-DD46-8ECE-C123FEF6AB8F}" type="parTrans" cxnId="{48300B39-AB38-674C-BEBB-C671A28A4384}">
      <dgm:prSet/>
      <dgm:spPr/>
      <dgm:t>
        <a:bodyPr/>
        <a:lstStyle/>
        <a:p>
          <a:endParaRPr lang="zh-CN" altLang="en-US"/>
        </a:p>
      </dgm:t>
    </dgm:pt>
    <dgm:pt modelId="{AEA9883D-6469-044C-9DD3-C8E53AD9088F}" type="sibTrans" cxnId="{48300B39-AB38-674C-BEBB-C671A28A4384}">
      <dgm:prSet/>
      <dgm:spPr/>
      <dgm:t>
        <a:bodyPr/>
        <a:lstStyle/>
        <a:p>
          <a:endParaRPr lang="zh-CN" altLang="en-US"/>
        </a:p>
      </dgm:t>
    </dgm:pt>
    <dgm:pt modelId="{5008AF32-058C-1E41-8BED-AEF4D79CE9D9}">
      <dgm:prSet/>
      <dgm:spPr/>
      <dgm:t>
        <a:bodyPr/>
        <a:lstStyle/>
        <a:p>
          <a:r>
            <a:rPr lang="zh-CN" altLang="en-US" dirty="0"/>
            <a:t>易受限制</a:t>
          </a:r>
        </a:p>
      </dgm:t>
    </dgm:pt>
    <dgm:pt modelId="{DBA4F158-0927-364F-ADD4-805B38BC5A56}" type="parTrans" cxnId="{CC9A2BFA-450F-714F-95F4-2E388F5951A6}">
      <dgm:prSet/>
      <dgm:spPr/>
      <dgm:t>
        <a:bodyPr/>
        <a:lstStyle/>
        <a:p>
          <a:endParaRPr lang="zh-CN" altLang="en-US"/>
        </a:p>
      </dgm:t>
    </dgm:pt>
    <dgm:pt modelId="{5C1046C8-BF9E-8C4A-9327-01E1D556B10A}" type="sibTrans" cxnId="{CC9A2BFA-450F-714F-95F4-2E388F5951A6}">
      <dgm:prSet/>
      <dgm:spPr/>
      <dgm:t>
        <a:bodyPr/>
        <a:lstStyle/>
        <a:p>
          <a:endParaRPr lang="zh-CN" altLang="en-US"/>
        </a:p>
      </dgm:t>
    </dgm:pt>
    <dgm:pt modelId="{D7EC3E1A-9D57-8C41-B66D-2B6DA9767140}">
      <dgm:prSet/>
      <dgm:spPr/>
      <dgm:t>
        <a:bodyPr/>
        <a:lstStyle/>
        <a:p>
          <a:r>
            <a:rPr lang="zh-CN" altLang="en-US" dirty="0"/>
            <a:t>难易变形</a:t>
          </a:r>
        </a:p>
      </dgm:t>
    </dgm:pt>
    <dgm:pt modelId="{482E605C-8546-B242-879D-A42A45A0CECC}" type="parTrans" cxnId="{1EB5E6F5-88FF-4241-9CF0-CAD5BACE393A}">
      <dgm:prSet/>
      <dgm:spPr/>
      <dgm:t>
        <a:bodyPr/>
        <a:lstStyle/>
        <a:p>
          <a:endParaRPr lang="zh-CN" altLang="en-US"/>
        </a:p>
      </dgm:t>
    </dgm:pt>
    <dgm:pt modelId="{141E12E2-55AF-DE4C-8BF8-9A1F8874977D}" type="sibTrans" cxnId="{1EB5E6F5-88FF-4241-9CF0-CAD5BACE393A}">
      <dgm:prSet/>
      <dgm:spPr/>
      <dgm:t>
        <a:bodyPr/>
        <a:lstStyle/>
        <a:p>
          <a:endParaRPr lang="zh-CN" altLang="en-US"/>
        </a:p>
      </dgm:t>
    </dgm:pt>
    <dgm:pt modelId="{CB0469C6-7D1F-CF4F-92FD-B3F4D57D37FB}">
      <dgm:prSet/>
      <dgm:spPr/>
      <dgm:t>
        <a:bodyPr/>
        <a:lstStyle/>
        <a:p>
          <a:r>
            <a:rPr lang="zh-CN" altLang="en-US" dirty="0"/>
            <a:t>保值增值</a:t>
          </a:r>
        </a:p>
      </dgm:t>
    </dgm:pt>
    <dgm:pt modelId="{ACA65540-AF42-AA4D-BD15-E78786F4EB11}" type="parTrans" cxnId="{11AA5D5A-7078-444F-9314-6B367E1FF50A}">
      <dgm:prSet/>
      <dgm:spPr/>
      <dgm:t>
        <a:bodyPr/>
        <a:lstStyle/>
        <a:p>
          <a:endParaRPr lang="zh-CN" altLang="en-US"/>
        </a:p>
      </dgm:t>
    </dgm:pt>
    <dgm:pt modelId="{0C47D36B-79D2-314B-8B45-9F1A96C748F9}" type="sibTrans" cxnId="{11AA5D5A-7078-444F-9314-6B367E1FF50A}">
      <dgm:prSet/>
      <dgm:spPr/>
      <dgm:t>
        <a:bodyPr/>
        <a:lstStyle/>
        <a:p>
          <a:endParaRPr lang="zh-CN" altLang="en-US"/>
        </a:p>
      </dgm:t>
    </dgm:pt>
    <dgm:pt modelId="{1B25E9D2-3912-FA48-82DA-385A3B6B93D2}" type="pres">
      <dgm:prSet presAssocID="{2445C4F6-BA8B-804F-A2CB-124F56E5BA56}" presName="vert0" presStyleCnt="0">
        <dgm:presLayoutVars>
          <dgm:dir/>
          <dgm:animOne val="branch"/>
          <dgm:animLvl val="lvl"/>
        </dgm:presLayoutVars>
      </dgm:prSet>
      <dgm:spPr/>
    </dgm:pt>
    <dgm:pt modelId="{560BECE4-8382-234A-9B6E-F098D49A1B78}" type="pres">
      <dgm:prSet presAssocID="{AA3CC339-BD39-CC4E-8D22-3DD934DCECA2}" presName="thickLine" presStyleLbl="alignNode1" presStyleIdx="0" presStyleCnt="10"/>
      <dgm:spPr/>
    </dgm:pt>
    <dgm:pt modelId="{C7A92418-6F7C-6F4D-885C-0256D12B5207}" type="pres">
      <dgm:prSet presAssocID="{AA3CC339-BD39-CC4E-8D22-3DD934DCECA2}" presName="horz1" presStyleCnt="0"/>
      <dgm:spPr/>
    </dgm:pt>
    <dgm:pt modelId="{F8020DF8-3209-E143-833C-86106CD0538A}" type="pres">
      <dgm:prSet presAssocID="{AA3CC339-BD39-CC4E-8D22-3DD934DCECA2}" presName="tx1" presStyleLbl="revTx" presStyleIdx="0" presStyleCnt="10"/>
      <dgm:spPr/>
    </dgm:pt>
    <dgm:pt modelId="{7FFE06CB-8EE3-494C-B551-E5439EC260BC}" type="pres">
      <dgm:prSet presAssocID="{AA3CC339-BD39-CC4E-8D22-3DD934DCECA2}" presName="vert1" presStyleCnt="0"/>
      <dgm:spPr/>
    </dgm:pt>
    <dgm:pt modelId="{635075DD-AD6C-BF4A-9FAC-114B618E9FF5}" type="pres">
      <dgm:prSet presAssocID="{F1CA4113-D639-4F42-A542-34D8EDD64FF2}" presName="thickLine" presStyleLbl="alignNode1" presStyleIdx="1" presStyleCnt="10"/>
      <dgm:spPr/>
    </dgm:pt>
    <dgm:pt modelId="{DB85459C-16CD-494A-BDE6-B1505920B5E3}" type="pres">
      <dgm:prSet presAssocID="{F1CA4113-D639-4F42-A542-34D8EDD64FF2}" presName="horz1" presStyleCnt="0"/>
      <dgm:spPr/>
    </dgm:pt>
    <dgm:pt modelId="{87C6A981-E3C2-ED49-A78D-516C306988F6}" type="pres">
      <dgm:prSet presAssocID="{F1CA4113-D639-4F42-A542-34D8EDD64FF2}" presName="tx1" presStyleLbl="revTx" presStyleIdx="1" presStyleCnt="10"/>
      <dgm:spPr/>
    </dgm:pt>
    <dgm:pt modelId="{8D8FE966-EBEF-BF4E-A085-EE4183EB4508}" type="pres">
      <dgm:prSet presAssocID="{F1CA4113-D639-4F42-A542-34D8EDD64FF2}" presName="vert1" presStyleCnt="0"/>
      <dgm:spPr/>
    </dgm:pt>
    <dgm:pt modelId="{756DC7A9-DBA4-3E4C-ADF5-F80E6C5F2632}" type="pres">
      <dgm:prSet presAssocID="{72F375E4-B305-594F-BE77-777DE062EDFD}" presName="thickLine" presStyleLbl="alignNode1" presStyleIdx="2" presStyleCnt="10"/>
      <dgm:spPr/>
    </dgm:pt>
    <dgm:pt modelId="{F3CF9777-4DCC-9749-95A9-5E8DC04B42E5}" type="pres">
      <dgm:prSet presAssocID="{72F375E4-B305-594F-BE77-777DE062EDFD}" presName="horz1" presStyleCnt="0"/>
      <dgm:spPr/>
    </dgm:pt>
    <dgm:pt modelId="{B56F1CE1-8BCE-0D4B-89DD-3B80965D14F3}" type="pres">
      <dgm:prSet presAssocID="{72F375E4-B305-594F-BE77-777DE062EDFD}" presName="tx1" presStyleLbl="revTx" presStyleIdx="2" presStyleCnt="10"/>
      <dgm:spPr/>
    </dgm:pt>
    <dgm:pt modelId="{E91D417D-F52E-C74F-9AFA-8F0A2ACF9B92}" type="pres">
      <dgm:prSet presAssocID="{72F375E4-B305-594F-BE77-777DE062EDFD}" presName="vert1" presStyleCnt="0"/>
      <dgm:spPr/>
    </dgm:pt>
    <dgm:pt modelId="{3CD9798B-6B50-C74F-ABA5-BA3CCB66296E}" type="pres">
      <dgm:prSet presAssocID="{3EB861E7-3F95-5F46-9045-4E4FF31FC31D}" presName="thickLine" presStyleLbl="alignNode1" presStyleIdx="3" presStyleCnt="10"/>
      <dgm:spPr/>
    </dgm:pt>
    <dgm:pt modelId="{46159D4B-7EE5-7449-A79B-DCEB00DC8F31}" type="pres">
      <dgm:prSet presAssocID="{3EB861E7-3F95-5F46-9045-4E4FF31FC31D}" presName="horz1" presStyleCnt="0"/>
      <dgm:spPr/>
    </dgm:pt>
    <dgm:pt modelId="{ECBDEB31-56C3-A247-88DA-3C918B3EBBEF}" type="pres">
      <dgm:prSet presAssocID="{3EB861E7-3F95-5F46-9045-4E4FF31FC31D}" presName="tx1" presStyleLbl="revTx" presStyleIdx="3" presStyleCnt="10"/>
      <dgm:spPr/>
    </dgm:pt>
    <dgm:pt modelId="{96BA0F76-96EF-5C40-8444-BA4898C0DAD7}" type="pres">
      <dgm:prSet presAssocID="{3EB861E7-3F95-5F46-9045-4E4FF31FC31D}" presName="vert1" presStyleCnt="0"/>
      <dgm:spPr/>
    </dgm:pt>
    <dgm:pt modelId="{A038572A-5B0B-D54B-A6D3-4EC3338CE3F7}" type="pres">
      <dgm:prSet presAssocID="{779ED9EB-E999-EC4E-B4F9-72F13759B00D}" presName="thickLine" presStyleLbl="alignNode1" presStyleIdx="4" presStyleCnt="10"/>
      <dgm:spPr/>
    </dgm:pt>
    <dgm:pt modelId="{2CED9A39-CC33-1E46-9B3F-888071FD8302}" type="pres">
      <dgm:prSet presAssocID="{779ED9EB-E999-EC4E-B4F9-72F13759B00D}" presName="horz1" presStyleCnt="0"/>
      <dgm:spPr/>
    </dgm:pt>
    <dgm:pt modelId="{213FC8F0-702D-2C46-BBBE-D6BF7C5CCD2F}" type="pres">
      <dgm:prSet presAssocID="{779ED9EB-E999-EC4E-B4F9-72F13759B00D}" presName="tx1" presStyleLbl="revTx" presStyleIdx="4" presStyleCnt="10"/>
      <dgm:spPr/>
    </dgm:pt>
    <dgm:pt modelId="{76C08509-4B41-C44C-A3DC-3CDC79DF57E3}" type="pres">
      <dgm:prSet presAssocID="{779ED9EB-E999-EC4E-B4F9-72F13759B00D}" presName="vert1" presStyleCnt="0"/>
      <dgm:spPr/>
    </dgm:pt>
    <dgm:pt modelId="{EA94CD20-BBE9-B046-A58A-9A9BF360F1CB}" type="pres">
      <dgm:prSet presAssocID="{08C2694D-77D5-8747-92FC-5E5A1613F4DC}" presName="thickLine" presStyleLbl="alignNode1" presStyleIdx="5" presStyleCnt="10"/>
      <dgm:spPr/>
    </dgm:pt>
    <dgm:pt modelId="{2FB40B46-E2A0-9F4B-A3D1-C3D1E624D4E6}" type="pres">
      <dgm:prSet presAssocID="{08C2694D-77D5-8747-92FC-5E5A1613F4DC}" presName="horz1" presStyleCnt="0"/>
      <dgm:spPr/>
    </dgm:pt>
    <dgm:pt modelId="{5674A08F-1B4F-F742-B09C-4F56D3329B52}" type="pres">
      <dgm:prSet presAssocID="{08C2694D-77D5-8747-92FC-5E5A1613F4DC}" presName="tx1" presStyleLbl="revTx" presStyleIdx="5" presStyleCnt="10"/>
      <dgm:spPr/>
    </dgm:pt>
    <dgm:pt modelId="{6DE78955-3698-1D43-BF51-161D8A8F1479}" type="pres">
      <dgm:prSet presAssocID="{08C2694D-77D5-8747-92FC-5E5A1613F4DC}" presName="vert1" presStyleCnt="0"/>
      <dgm:spPr/>
    </dgm:pt>
    <dgm:pt modelId="{C0028B0D-2296-3145-863C-1ABBC0B996D3}" type="pres">
      <dgm:prSet presAssocID="{89FC83AB-B9DD-A949-B575-07696E310B99}" presName="thickLine" presStyleLbl="alignNode1" presStyleIdx="6" presStyleCnt="10"/>
      <dgm:spPr/>
    </dgm:pt>
    <dgm:pt modelId="{34568991-77F4-8645-AFEC-6F0A804B812B}" type="pres">
      <dgm:prSet presAssocID="{89FC83AB-B9DD-A949-B575-07696E310B99}" presName="horz1" presStyleCnt="0"/>
      <dgm:spPr/>
    </dgm:pt>
    <dgm:pt modelId="{2292B6B9-63C8-044C-A826-F56A00B2C6A2}" type="pres">
      <dgm:prSet presAssocID="{89FC83AB-B9DD-A949-B575-07696E310B99}" presName="tx1" presStyleLbl="revTx" presStyleIdx="6" presStyleCnt="10"/>
      <dgm:spPr/>
    </dgm:pt>
    <dgm:pt modelId="{DDFF32CD-F751-4D45-A687-4BBAFC4BE2A5}" type="pres">
      <dgm:prSet presAssocID="{89FC83AB-B9DD-A949-B575-07696E310B99}" presName="vert1" presStyleCnt="0"/>
      <dgm:spPr/>
    </dgm:pt>
    <dgm:pt modelId="{F0B745C4-B8D8-4D49-9A75-2A214C7B3203}" type="pres">
      <dgm:prSet presAssocID="{5008AF32-058C-1E41-8BED-AEF4D79CE9D9}" presName="thickLine" presStyleLbl="alignNode1" presStyleIdx="7" presStyleCnt="10"/>
      <dgm:spPr/>
    </dgm:pt>
    <dgm:pt modelId="{386ACF29-69A9-F24F-B372-5ECD9E05A5EA}" type="pres">
      <dgm:prSet presAssocID="{5008AF32-058C-1E41-8BED-AEF4D79CE9D9}" presName="horz1" presStyleCnt="0"/>
      <dgm:spPr/>
    </dgm:pt>
    <dgm:pt modelId="{E1FBF8A1-D482-9B4D-B00D-318F1C454D3E}" type="pres">
      <dgm:prSet presAssocID="{5008AF32-058C-1E41-8BED-AEF4D79CE9D9}" presName="tx1" presStyleLbl="revTx" presStyleIdx="7" presStyleCnt="10"/>
      <dgm:spPr/>
    </dgm:pt>
    <dgm:pt modelId="{5B79457A-000D-D44B-B3A1-C00925C42A61}" type="pres">
      <dgm:prSet presAssocID="{5008AF32-058C-1E41-8BED-AEF4D79CE9D9}" presName="vert1" presStyleCnt="0"/>
      <dgm:spPr/>
    </dgm:pt>
    <dgm:pt modelId="{97D8AEF3-53DF-2545-A546-7076C8002E1D}" type="pres">
      <dgm:prSet presAssocID="{D7EC3E1A-9D57-8C41-B66D-2B6DA9767140}" presName="thickLine" presStyleLbl="alignNode1" presStyleIdx="8" presStyleCnt="10"/>
      <dgm:spPr/>
    </dgm:pt>
    <dgm:pt modelId="{4A7CB11A-AB58-5E4F-A001-62712DABF471}" type="pres">
      <dgm:prSet presAssocID="{D7EC3E1A-9D57-8C41-B66D-2B6DA9767140}" presName="horz1" presStyleCnt="0"/>
      <dgm:spPr/>
    </dgm:pt>
    <dgm:pt modelId="{079236E5-1D4E-A84D-AE11-D97C99671687}" type="pres">
      <dgm:prSet presAssocID="{D7EC3E1A-9D57-8C41-B66D-2B6DA9767140}" presName="tx1" presStyleLbl="revTx" presStyleIdx="8" presStyleCnt="10"/>
      <dgm:spPr/>
    </dgm:pt>
    <dgm:pt modelId="{472542B1-E5DD-824E-803A-75CBF32B248C}" type="pres">
      <dgm:prSet presAssocID="{D7EC3E1A-9D57-8C41-B66D-2B6DA9767140}" presName="vert1" presStyleCnt="0"/>
      <dgm:spPr/>
    </dgm:pt>
    <dgm:pt modelId="{38E145CD-7634-D444-AA83-8BC52433C1DE}" type="pres">
      <dgm:prSet presAssocID="{CB0469C6-7D1F-CF4F-92FD-B3F4D57D37FB}" presName="thickLine" presStyleLbl="alignNode1" presStyleIdx="9" presStyleCnt="10"/>
      <dgm:spPr/>
    </dgm:pt>
    <dgm:pt modelId="{CF940A72-F672-B549-9F7E-3A1B5A187C19}" type="pres">
      <dgm:prSet presAssocID="{CB0469C6-7D1F-CF4F-92FD-B3F4D57D37FB}" presName="horz1" presStyleCnt="0"/>
      <dgm:spPr/>
    </dgm:pt>
    <dgm:pt modelId="{B76A6E7D-D418-EE4C-B402-35514FACE0B3}" type="pres">
      <dgm:prSet presAssocID="{CB0469C6-7D1F-CF4F-92FD-B3F4D57D37FB}" presName="tx1" presStyleLbl="revTx" presStyleIdx="9" presStyleCnt="10"/>
      <dgm:spPr/>
    </dgm:pt>
    <dgm:pt modelId="{B7CC59BF-487D-F947-B1B5-8C1162A352FB}" type="pres">
      <dgm:prSet presAssocID="{CB0469C6-7D1F-CF4F-92FD-B3F4D57D37FB}" presName="vert1" presStyleCnt="0"/>
      <dgm:spPr/>
    </dgm:pt>
  </dgm:ptLst>
  <dgm:cxnLst>
    <dgm:cxn modelId="{80AA001A-C1D1-644D-84B6-F71E508D0A21}" srcId="{2445C4F6-BA8B-804F-A2CB-124F56E5BA56}" destId="{72F375E4-B305-594F-BE77-777DE062EDFD}" srcOrd="2" destOrd="0" parTransId="{2D5B235A-A29F-874A-A392-C24701B744E6}" sibTransId="{9C93E0F2-846B-294C-A7F2-4733B58B028E}"/>
    <dgm:cxn modelId="{31C46A1E-BE56-6C45-ACCB-0799C6FE81EF}" srcId="{2445C4F6-BA8B-804F-A2CB-124F56E5BA56}" destId="{779ED9EB-E999-EC4E-B4F9-72F13759B00D}" srcOrd="4" destOrd="0" parTransId="{9608489C-635C-4B43-A30E-E713245FF68C}" sibTransId="{F573D676-2E8D-0E43-AE20-7893CF70C8EE}"/>
    <dgm:cxn modelId="{85F4C12A-204B-7B44-AAFF-C080ED0CAB4C}" srcId="{2445C4F6-BA8B-804F-A2CB-124F56E5BA56}" destId="{F1CA4113-D639-4F42-A542-34D8EDD64FF2}" srcOrd="1" destOrd="0" parTransId="{A07AF680-E121-0541-95D7-937A994E6C7A}" sibTransId="{825843A8-8F44-8A48-9874-E1C249814AE4}"/>
    <dgm:cxn modelId="{48300B39-AB38-674C-BEBB-C671A28A4384}" srcId="{2445C4F6-BA8B-804F-A2CB-124F56E5BA56}" destId="{89FC83AB-B9DD-A949-B575-07696E310B99}" srcOrd="6" destOrd="0" parTransId="{BD2C0A50-03B8-DD46-8ECE-C123FEF6AB8F}" sibTransId="{AEA9883D-6469-044C-9DD3-C8E53AD9088F}"/>
    <dgm:cxn modelId="{8146CC41-FE53-5B40-88A3-8D046D968443}" type="presOf" srcId="{F1CA4113-D639-4F42-A542-34D8EDD64FF2}" destId="{87C6A981-E3C2-ED49-A78D-516C306988F6}" srcOrd="0" destOrd="0" presId="urn:microsoft.com/office/officeart/2008/layout/LinedList"/>
    <dgm:cxn modelId="{11AA5D5A-7078-444F-9314-6B367E1FF50A}" srcId="{2445C4F6-BA8B-804F-A2CB-124F56E5BA56}" destId="{CB0469C6-7D1F-CF4F-92FD-B3F4D57D37FB}" srcOrd="9" destOrd="0" parTransId="{ACA65540-AF42-AA4D-BD15-E78786F4EB11}" sibTransId="{0C47D36B-79D2-314B-8B45-9F1A96C748F9}"/>
    <dgm:cxn modelId="{7AA68F5A-BAA9-C14D-9422-D5862E355415}" type="presOf" srcId="{CB0469C6-7D1F-CF4F-92FD-B3F4D57D37FB}" destId="{B76A6E7D-D418-EE4C-B402-35514FACE0B3}" srcOrd="0" destOrd="0" presId="urn:microsoft.com/office/officeart/2008/layout/LinedList"/>
    <dgm:cxn modelId="{7E3D2676-5958-4D46-BFAC-224FB7D06E21}" type="presOf" srcId="{72F375E4-B305-594F-BE77-777DE062EDFD}" destId="{B56F1CE1-8BCE-0D4B-89DD-3B80965D14F3}" srcOrd="0" destOrd="0" presId="urn:microsoft.com/office/officeart/2008/layout/LinedList"/>
    <dgm:cxn modelId="{407CE28D-ED9E-CC4A-ACD5-9D58719B1C29}" type="presOf" srcId="{5008AF32-058C-1E41-8BED-AEF4D79CE9D9}" destId="{E1FBF8A1-D482-9B4D-B00D-318F1C454D3E}" srcOrd="0" destOrd="0" presId="urn:microsoft.com/office/officeart/2008/layout/LinedList"/>
    <dgm:cxn modelId="{A796B68E-0A43-F446-B355-3FEC95B0F5C1}" type="presOf" srcId="{779ED9EB-E999-EC4E-B4F9-72F13759B00D}" destId="{213FC8F0-702D-2C46-BBBE-D6BF7C5CCD2F}" srcOrd="0" destOrd="0" presId="urn:microsoft.com/office/officeart/2008/layout/LinedList"/>
    <dgm:cxn modelId="{24681D91-01CC-584E-9CAF-7D545B451B37}" type="presOf" srcId="{3EB861E7-3F95-5F46-9045-4E4FF31FC31D}" destId="{ECBDEB31-56C3-A247-88DA-3C918B3EBBEF}" srcOrd="0" destOrd="0" presId="urn:microsoft.com/office/officeart/2008/layout/LinedList"/>
    <dgm:cxn modelId="{87E12C94-94D2-524F-B50C-04ED25827F44}" srcId="{2445C4F6-BA8B-804F-A2CB-124F56E5BA56}" destId="{3EB861E7-3F95-5F46-9045-4E4FF31FC31D}" srcOrd="3" destOrd="0" parTransId="{3BFFEDB3-9C54-EF4D-AE0E-7ED7B5C79C8B}" sibTransId="{35F95002-5FCA-E04F-BF92-2338EA19FFED}"/>
    <dgm:cxn modelId="{00F6CE9A-9077-5045-88E1-B5ADDDDC6A80}" type="presOf" srcId="{08C2694D-77D5-8747-92FC-5E5A1613F4DC}" destId="{5674A08F-1B4F-F742-B09C-4F56D3329B52}" srcOrd="0" destOrd="0" presId="urn:microsoft.com/office/officeart/2008/layout/LinedList"/>
    <dgm:cxn modelId="{516C0FAF-9FC8-6C43-87DB-BBA003C91482}" type="presOf" srcId="{89FC83AB-B9DD-A949-B575-07696E310B99}" destId="{2292B6B9-63C8-044C-A826-F56A00B2C6A2}" srcOrd="0" destOrd="0" presId="urn:microsoft.com/office/officeart/2008/layout/LinedList"/>
    <dgm:cxn modelId="{1D18B7AF-EFDD-6B42-8064-7C4BAEF3A2F6}" type="presOf" srcId="{2445C4F6-BA8B-804F-A2CB-124F56E5BA56}" destId="{1B25E9D2-3912-FA48-82DA-385A3B6B93D2}" srcOrd="0" destOrd="0" presId="urn:microsoft.com/office/officeart/2008/layout/LinedList"/>
    <dgm:cxn modelId="{E0C241BA-AE7D-7B40-BD6E-849B3C484AD8}" srcId="{2445C4F6-BA8B-804F-A2CB-124F56E5BA56}" destId="{AA3CC339-BD39-CC4E-8D22-3DD934DCECA2}" srcOrd="0" destOrd="0" parTransId="{CB356FF3-402F-904D-A7F2-9856F362F307}" sibTransId="{8EC6D001-D3E9-C146-97DF-9F6B9AF2BE37}"/>
    <dgm:cxn modelId="{C30994C0-CEAE-2D46-B5BB-A81AD1B69FCA}" type="presOf" srcId="{AA3CC339-BD39-CC4E-8D22-3DD934DCECA2}" destId="{F8020DF8-3209-E143-833C-86106CD0538A}" srcOrd="0" destOrd="0" presId="urn:microsoft.com/office/officeart/2008/layout/LinedList"/>
    <dgm:cxn modelId="{7CD581DD-963F-A241-B6C7-426D6CC838D2}" type="presOf" srcId="{D7EC3E1A-9D57-8C41-B66D-2B6DA9767140}" destId="{079236E5-1D4E-A84D-AE11-D97C99671687}" srcOrd="0" destOrd="0" presId="urn:microsoft.com/office/officeart/2008/layout/LinedList"/>
    <dgm:cxn modelId="{A54821F3-AE40-3843-86B9-9F88F599A41E}" srcId="{2445C4F6-BA8B-804F-A2CB-124F56E5BA56}" destId="{08C2694D-77D5-8747-92FC-5E5A1613F4DC}" srcOrd="5" destOrd="0" parTransId="{52B48D83-7B0C-3E41-8EE1-9502AD3F0D61}" sibTransId="{CC8DF617-4FE5-7C44-B0CC-1871CD93E1EB}"/>
    <dgm:cxn modelId="{1EB5E6F5-88FF-4241-9CF0-CAD5BACE393A}" srcId="{2445C4F6-BA8B-804F-A2CB-124F56E5BA56}" destId="{D7EC3E1A-9D57-8C41-B66D-2B6DA9767140}" srcOrd="8" destOrd="0" parTransId="{482E605C-8546-B242-879D-A42A45A0CECC}" sibTransId="{141E12E2-55AF-DE4C-8BF8-9A1F8874977D}"/>
    <dgm:cxn modelId="{CC9A2BFA-450F-714F-95F4-2E388F5951A6}" srcId="{2445C4F6-BA8B-804F-A2CB-124F56E5BA56}" destId="{5008AF32-058C-1E41-8BED-AEF4D79CE9D9}" srcOrd="7" destOrd="0" parTransId="{DBA4F158-0927-364F-ADD4-805B38BC5A56}" sibTransId="{5C1046C8-BF9E-8C4A-9327-01E1D556B10A}"/>
    <dgm:cxn modelId="{A669A015-D66D-E040-9433-F6EF5E38C8E7}" type="presParOf" srcId="{1B25E9D2-3912-FA48-82DA-385A3B6B93D2}" destId="{560BECE4-8382-234A-9B6E-F098D49A1B78}" srcOrd="0" destOrd="0" presId="urn:microsoft.com/office/officeart/2008/layout/LinedList"/>
    <dgm:cxn modelId="{CC280708-69F4-F045-9160-57B975D533E1}" type="presParOf" srcId="{1B25E9D2-3912-FA48-82DA-385A3B6B93D2}" destId="{C7A92418-6F7C-6F4D-885C-0256D12B5207}" srcOrd="1" destOrd="0" presId="urn:microsoft.com/office/officeart/2008/layout/LinedList"/>
    <dgm:cxn modelId="{47F393F5-22A5-2441-87CF-A74C111AB71C}" type="presParOf" srcId="{C7A92418-6F7C-6F4D-885C-0256D12B5207}" destId="{F8020DF8-3209-E143-833C-86106CD0538A}" srcOrd="0" destOrd="0" presId="urn:microsoft.com/office/officeart/2008/layout/LinedList"/>
    <dgm:cxn modelId="{080DE82C-C8E3-D143-AFD0-CFEB0623D557}" type="presParOf" srcId="{C7A92418-6F7C-6F4D-885C-0256D12B5207}" destId="{7FFE06CB-8EE3-494C-B551-E5439EC260BC}" srcOrd="1" destOrd="0" presId="urn:microsoft.com/office/officeart/2008/layout/LinedList"/>
    <dgm:cxn modelId="{E011CA75-8B99-AE4E-8F23-C86CF2996A35}" type="presParOf" srcId="{1B25E9D2-3912-FA48-82DA-385A3B6B93D2}" destId="{635075DD-AD6C-BF4A-9FAC-114B618E9FF5}" srcOrd="2" destOrd="0" presId="urn:microsoft.com/office/officeart/2008/layout/LinedList"/>
    <dgm:cxn modelId="{A37711E5-8383-2B4F-B7D2-15C011BB9AF9}" type="presParOf" srcId="{1B25E9D2-3912-FA48-82DA-385A3B6B93D2}" destId="{DB85459C-16CD-494A-BDE6-B1505920B5E3}" srcOrd="3" destOrd="0" presId="urn:microsoft.com/office/officeart/2008/layout/LinedList"/>
    <dgm:cxn modelId="{A29B3B8A-1092-7B4F-8CD8-EFB7DF824E07}" type="presParOf" srcId="{DB85459C-16CD-494A-BDE6-B1505920B5E3}" destId="{87C6A981-E3C2-ED49-A78D-516C306988F6}" srcOrd="0" destOrd="0" presId="urn:microsoft.com/office/officeart/2008/layout/LinedList"/>
    <dgm:cxn modelId="{3AF21D1A-13C3-8B44-8EC8-2B4C96776797}" type="presParOf" srcId="{DB85459C-16CD-494A-BDE6-B1505920B5E3}" destId="{8D8FE966-EBEF-BF4E-A085-EE4183EB4508}" srcOrd="1" destOrd="0" presId="urn:microsoft.com/office/officeart/2008/layout/LinedList"/>
    <dgm:cxn modelId="{7C4CAABF-2D80-2941-8E74-78D5769D9808}" type="presParOf" srcId="{1B25E9D2-3912-FA48-82DA-385A3B6B93D2}" destId="{756DC7A9-DBA4-3E4C-ADF5-F80E6C5F2632}" srcOrd="4" destOrd="0" presId="urn:microsoft.com/office/officeart/2008/layout/LinedList"/>
    <dgm:cxn modelId="{B235863F-F251-4A46-830D-73D328FF0C23}" type="presParOf" srcId="{1B25E9D2-3912-FA48-82DA-385A3B6B93D2}" destId="{F3CF9777-4DCC-9749-95A9-5E8DC04B42E5}" srcOrd="5" destOrd="0" presId="urn:microsoft.com/office/officeart/2008/layout/LinedList"/>
    <dgm:cxn modelId="{EC1A8280-FB18-1341-8E2A-89000915BE09}" type="presParOf" srcId="{F3CF9777-4DCC-9749-95A9-5E8DC04B42E5}" destId="{B56F1CE1-8BCE-0D4B-89DD-3B80965D14F3}" srcOrd="0" destOrd="0" presId="urn:microsoft.com/office/officeart/2008/layout/LinedList"/>
    <dgm:cxn modelId="{89C32F82-D2FB-FB41-A138-9925E5059E47}" type="presParOf" srcId="{F3CF9777-4DCC-9749-95A9-5E8DC04B42E5}" destId="{E91D417D-F52E-C74F-9AFA-8F0A2ACF9B92}" srcOrd="1" destOrd="0" presId="urn:microsoft.com/office/officeart/2008/layout/LinedList"/>
    <dgm:cxn modelId="{B7662942-CC47-6F48-BC4B-04BE5DC3CF5D}" type="presParOf" srcId="{1B25E9D2-3912-FA48-82DA-385A3B6B93D2}" destId="{3CD9798B-6B50-C74F-ABA5-BA3CCB66296E}" srcOrd="6" destOrd="0" presId="urn:microsoft.com/office/officeart/2008/layout/LinedList"/>
    <dgm:cxn modelId="{CF303BD8-DE7B-3549-977D-E80B58748C64}" type="presParOf" srcId="{1B25E9D2-3912-FA48-82DA-385A3B6B93D2}" destId="{46159D4B-7EE5-7449-A79B-DCEB00DC8F31}" srcOrd="7" destOrd="0" presId="urn:microsoft.com/office/officeart/2008/layout/LinedList"/>
    <dgm:cxn modelId="{CB297D5F-EFC7-F64C-A82A-62F3178E6282}" type="presParOf" srcId="{46159D4B-7EE5-7449-A79B-DCEB00DC8F31}" destId="{ECBDEB31-56C3-A247-88DA-3C918B3EBBEF}" srcOrd="0" destOrd="0" presId="urn:microsoft.com/office/officeart/2008/layout/LinedList"/>
    <dgm:cxn modelId="{71E0B947-2FE8-CF4A-8914-8C0728BD62DF}" type="presParOf" srcId="{46159D4B-7EE5-7449-A79B-DCEB00DC8F31}" destId="{96BA0F76-96EF-5C40-8444-BA4898C0DAD7}" srcOrd="1" destOrd="0" presId="urn:microsoft.com/office/officeart/2008/layout/LinedList"/>
    <dgm:cxn modelId="{BC079B23-A105-2347-8F69-2D96FFC9B376}" type="presParOf" srcId="{1B25E9D2-3912-FA48-82DA-385A3B6B93D2}" destId="{A038572A-5B0B-D54B-A6D3-4EC3338CE3F7}" srcOrd="8" destOrd="0" presId="urn:microsoft.com/office/officeart/2008/layout/LinedList"/>
    <dgm:cxn modelId="{9D1DD9C6-F82B-454E-853C-B7A63800AA30}" type="presParOf" srcId="{1B25E9D2-3912-FA48-82DA-385A3B6B93D2}" destId="{2CED9A39-CC33-1E46-9B3F-888071FD8302}" srcOrd="9" destOrd="0" presId="urn:microsoft.com/office/officeart/2008/layout/LinedList"/>
    <dgm:cxn modelId="{E48E00B7-686C-214C-988F-1BFAB5150575}" type="presParOf" srcId="{2CED9A39-CC33-1E46-9B3F-888071FD8302}" destId="{213FC8F0-702D-2C46-BBBE-D6BF7C5CCD2F}" srcOrd="0" destOrd="0" presId="urn:microsoft.com/office/officeart/2008/layout/LinedList"/>
    <dgm:cxn modelId="{65EF0A81-970A-7542-B632-08AEE7F2E932}" type="presParOf" srcId="{2CED9A39-CC33-1E46-9B3F-888071FD8302}" destId="{76C08509-4B41-C44C-A3DC-3CDC79DF57E3}" srcOrd="1" destOrd="0" presId="urn:microsoft.com/office/officeart/2008/layout/LinedList"/>
    <dgm:cxn modelId="{F9FCFB3C-EFEC-6C49-9372-DE23DD2709A0}" type="presParOf" srcId="{1B25E9D2-3912-FA48-82DA-385A3B6B93D2}" destId="{EA94CD20-BBE9-B046-A58A-9A9BF360F1CB}" srcOrd="10" destOrd="0" presId="urn:microsoft.com/office/officeart/2008/layout/LinedList"/>
    <dgm:cxn modelId="{910501A3-4BEA-9547-A310-92E905828EE0}" type="presParOf" srcId="{1B25E9D2-3912-FA48-82DA-385A3B6B93D2}" destId="{2FB40B46-E2A0-9F4B-A3D1-C3D1E624D4E6}" srcOrd="11" destOrd="0" presId="urn:microsoft.com/office/officeart/2008/layout/LinedList"/>
    <dgm:cxn modelId="{1A34F695-68F4-C142-954B-01CFE336B8D4}" type="presParOf" srcId="{2FB40B46-E2A0-9F4B-A3D1-C3D1E624D4E6}" destId="{5674A08F-1B4F-F742-B09C-4F56D3329B52}" srcOrd="0" destOrd="0" presId="urn:microsoft.com/office/officeart/2008/layout/LinedList"/>
    <dgm:cxn modelId="{572324E0-D0F0-1C46-B1F6-3C5C9FCEE324}" type="presParOf" srcId="{2FB40B46-E2A0-9F4B-A3D1-C3D1E624D4E6}" destId="{6DE78955-3698-1D43-BF51-161D8A8F1479}" srcOrd="1" destOrd="0" presId="urn:microsoft.com/office/officeart/2008/layout/LinedList"/>
    <dgm:cxn modelId="{3D9C342C-6CB8-7747-B940-8C4FC7EF1CA2}" type="presParOf" srcId="{1B25E9D2-3912-FA48-82DA-385A3B6B93D2}" destId="{C0028B0D-2296-3145-863C-1ABBC0B996D3}" srcOrd="12" destOrd="0" presId="urn:microsoft.com/office/officeart/2008/layout/LinedList"/>
    <dgm:cxn modelId="{8E49B8FA-CBF2-F544-AD92-1E15CCD4DB95}" type="presParOf" srcId="{1B25E9D2-3912-FA48-82DA-385A3B6B93D2}" destId="{34568991-77F4-8645-AFEC-6F0A804B812B}" srcOrd="13" destOrd="0" presId="urn:microsoft.com/office/officeart/2008/layout/LinedList"/>
    <dgm:cxn modelId="{7585524F-B539-F142-B667-4BB4C9A12A7D}" type="presParOf" srcId="{34568991-77F4-8645-AFEC-6F0A804B812B}" destId="{2292B6B9-63C8-044C-A826-F56A00B2C6A2}" srcOrd="0" destOrd="0" presId="urn:microsoft.com/office/officeart/2008/layout/LinedList"/>
    <dgm:cxn modelId="{2BE4D2FB-C3D5-4841-97C5-88BAAB267D22}" type="presParOf" srcId="{34568991-77F4-8645-AFEC-6F0A804B812B}" destId="{DDFF32CD-F751-4D45-A687-4BBAFC4BE2A5}" srcOrd="1" destOrd="0" presId="urn:microsoft.com/office/officeart/2008/layout/LinedList"/>
    <dgm:cxn modelId="{742CB147-B5ED-9845-94FB-808E6B6B3B7B}" type="presParOf" srcId="{1B25E9D2-3912-FA48-82DA-385A3B6B93D2}" destId="{F0B745C4-B8D8-4D49-9A75-2A214C7B3203}" srcOrd="14" destOrd="0" presId="urn:microsoft.com/office/officeart/2008/layout/LinedList"/>
    <dgm:cxn modelId="{7E6CFD2B-4B05-6543-8946-0F41F1E5A967}" type="presParOf" srcId="{1B25E9D2-3912-FA48-82DA-385A3B6B93D2}" destId="{386ACF29-69A9-F24F-B372-5ECD9E05A5EA}" srcOrd="15" destOrd="0" presId="urn:microsoft.com/office/officeart/2008/layout/LinedList"/>
    <dgm:cxn modelId="{C21DB573-5054-5343-A535-B203BE76464A}" type="presParOf" srcId="{386ACF29-69A9-F24F-B372-5ECD9E05A5EA}" destId="{E1FBF8A1-D482-9B4D-B00D-318F1C454D3E}" srcOrd="0" destOrd="0" presId="urn:microsoft.com/office/officeart/2008/layout/LinedList"/>
    <dgm:cxn modelId="{2EC02F1B-FEBE-334B-AD0F-5C24EF4E99C9}" type="presParOf" srcId="{386ACF29-69A9-F24F-B372-5ECD9E05A5EA}" destId="{5B79457A-000D-D44B-B3A1-C00925C42A61}" srcOrd="1" destOrd="0" presId="urn:microsoft.com/office/officeart/2008/layout/LinedList"/>
    <dgm:cxn modelId="{0857C23B-4EA1-A746-A027-6AE313D29BB0}" type="presParOf" srcId="{1B25E9D2-3912-FA48-82DA-385A3B6B93D2}" destId="{97D8AEF3-53DF-2545-A546-7076C8002E1D}" srcOrd="16" destOrd="0" presId="urn:microsoft.com/office/officeart/2008/layout/LinedList"/>
    <dgm:cxn modelId="{93DB8EED-5C81-3E45-BAFF-BCBABC060383}" type="presParOf" srcId="{1B25E9D2-3912-FA48-82DA-385A3B6B93D2}" destId="{4A7CB11A-AB58-5E4F-A001-62712DABF471}" srcOrd="17" destOrd="0" presId="urn:microsoft.com/office/officeart/2008/layout/LinedList"/>
    <dgm:cxn modelId="{C843F955-773C-3845-B6F8-4C955A496A59}" type="presParOf" srcId="{4A7CB11A-AB58-5E4F-A001-62712DABF471}" destId="{079236E5-1D4E-A84D-AE11-D97C99671687}" srcOrd="0" destOrd="0" presId="urn:microsoft.com/office/officeart/2008/layout/LinedList"/>
    <dgm:cxn modelId="{C8F7F510-9378-B74E-AFC4-AF990C675190}" type="presParOf" srcId="{4A7CB11A-AB58-5E4F-A001-62712DABF471}" destId="{472542B1-E5DD-824E-803A-75CBF32B248C}" srcOrd="1" destOrd="0" presId="urn:microsoft.com/office/officeart/2008/layout/LinedList"/>
    <dgm:cxn modelId="{3B13CE4F-0E6F-194B-ADBB-5E12D68C6E29}" type="presParOf" srcId="{1B25E9D2-3912-FA48-82DA-385A3B6B93D2}" destId="{38E145CD-7634-D444-AA83-8BC52433C1DE}" srcOrd="18" destOrd="0" presId="urn:microsoft.com/office/officeart/2008/layout/LinedList"/>
    <dgm:cxn modelId="{BA794F51-3128-7B43-8C0F-1393A98AB061}" type="presParOf" srcId="{1B25E9D2-3912-FA48-82DA-385A3B6B93D2}" destId="{CF940A72-F672-B549-9F7E-3A1B5A187C19}" srcOrd="19" destOrd="0" presId="urn:microsoft.com/office/officeart/2008/layout/LinedList"/>
    <dgm:cxn modelId="{9907399F-3747-8144-8A48-A0B4E6551319}" type="presParOf" srcId="{CF940A72-F672-B549-9F7E-3A1B5A187C19}" destId="{B76A6E7D-D418-EE4C-B402-35514FACE0B3}" srcOrd="0" destOrd="0" presId="urn:microsoft.com/office/officeart/2008/layout/LinedList"/>
    <dgm:cxn modelId="{E6766435-7595-704A-A2A9-AB9490C76C05}" type="presParOf" srcId="{CF940A72-F672-B549-9F7E-3A1B5A187C19}" destId="{B7CC59BF-487D-F947-B1B5-8C1162A352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362E91D2-61E3-B941-BD6A-93D0A914DD6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5F727E7D-E08B-714E-93A2-7F8747CDA39F}">
      <dgm:prSet phldrT="[文本]"/>
      <dgm:spPr/>
      <dgm:t>
        <a:bodyPr/>
        <a:lstStyle/>
        <a:p>
          <a:r>
            <a:rPr lang="zh-CN" altLang="en-US" dirty="0"/>
            <a:t>也称为位置固定性，是房地产的首要特性，是区别于其他财产、资产或商品的最主要之处</a:t>
          </a:r>
        </a:p>
      </dgm:t>
    </dgm:pt>
    <dgm:pt modelId="{7D38A1FD-F8AE-854A-A45A-A8915C381DB4}" type="parTrans" cxnId="{2D3A5E9F-3FE7-5F43-9F1C-A11508748A68}">
      <dgm:prSet/>
      <dgm:spPr/>
      <dgm:t>
        <a:bodyPr/>
        <a:lstStyle/>
        <a:p>
          <a:endParaRPr lang="zh-CN" altLang="en-US"/>
        </a:p>
      </dgm:t>
    </dgm:pt>
    <dgm:pt modelId="{D4BE74E8-326F-CB46-A12E-722A59A8E004}" type="sibTrans" cxnId="{2D3A5E9F-3FE7-5F43-9F1C-A11508748A68}">
      <dgm:prSet/>
      <dgm:spPr/>
      <dgm:t>
        <a:bodyPr/>
        <a:lstStyle/>
        <a:p>
          <a:endParaRPr lang="zh-CN" altLang="en-US"/>
        </a:p>
      </dgm:t>
    </dgm:pt>
    <dgm:pt modelId="{C0758A9D-C544-9848-B9FA-317D43671291}">
      <dgm:prSet phldrT="[文本]"/>
      <dgm:spPr/>
      <dgm:t>
        <a:bodyPr/>
        <a:lstStyle/>
        <a:p>
          <a:r>
            <a:rPr lang="zh-CN" altLang="en-US" dirty="0"/>
            <a:t>因位置不能移动，与相关重要场所的距离及其对外交通、外部配套设施、周围环境等，均有相对稳定的状态，从而每宗房地产独特的自然地理位置和社会经济地理位置</a:t>
          </a:r>
        </a:p>
      </dgm:t>
    </dgm:pt>
    <dgm:pt modelId="{F3F49D2F-6BA5-864F-9445-CA9BEBC19ED7}" type="parTrans" cxnId="{685AC525-F11C-424F-A531-1165520E855D}">
      <dgm:prSet/>
      <dgm:spPr/>
      <dgm:t>
        <a:bodyPr/>
        <a:lstStyle/>
        <a:p>
          <a:endParaRPr lang="zh-CN" altLang="en-US"/>
        </a:p>
      </dgm:t>
    </dgm:pt>
    <dgm:pt modelId="{3F895376-BEAF-4E4C-9D19-9ECDD8B30DEF}" type="sibTrans" cxnId="{685AC525-F11C-424F-A531-1165520E855D}">
      <dgm:prSet/>
      <dgm:spPr/>
      <dgm:t>
        <a:bodyPr/>
        <a:lstStyle/>
        <a:p>
          <a:endParaRPr lang="zh-CN" altLang="en-US"/>
        </a:p>
      </dgm:t>
    </dgm:pt>
    <dgm:pt modelId="{E957E0A5-8602-F54B-9EC9-9031C3824202}">
      <dgm:prSet phldrT="[文本]"/>
      <dgm:spPr/>
      <dgm:t>
        <a:bodyPr/>
        <a:lstStyle/>
        <a:p>
          <a:r>
            <a:rPr lang="zh-CN" altLang="en-US" dirty="0"/>
            <a:t>房地产的不可移动性决定了房地产市场为区域市场。</a:t>
          </a:r>
        </a:p>
      </dgm:t>
    </dgm:pt>
    <dgm:pt modelId="{3F7FEE38-41BB-3143-A4AC-2FF2FCC975DD}" type="parTrans" cxnId="{D55DB861-D54F-D849-8D85-97AC566A34B5}">
      <dgm:prSet/>
      <dgm:spPr/>
      <dgm:t>
        <a:bodyPr/>
        <a:lstStyle/>
        <a:p>
          <a:endParaRPr lang="zh-CN" altLang="en-US"/>
        </a:p>
      </dgm:t>
    </dgm:pt>
    <dgm:pt modelId="{2692DBFE-54A9-0E4C-BA6F-81EDF36EA489}" type="sibTrans" cxnId="{D55DB861-D54F-D849-8D85-97AC566A34B5}">
      <dgm:prSet/>
      <dgm:spPr/>
      <dgm:t>
        <a:bodyPr/>
        <a:lstStyle/>
        <a:p>
          <a:endParaRPr lang="zh-CN" altLang="en-US"/>
        </a:p>
      </dgm:t>
    </dgm:pt>
    <dgm:pt modelId="{692086EE-5420-E34B-8B61-BD7FA8410252}" type="pres">
      <dgm:prSet presAssocID="{362E91D2-61E3-B941-BD6A-93D0A914DD68}" presName="vert0" presStyleCnt="0">
        <dgm:presLayoutVars>
          <dgm:dir/>
          <dgm:animOne val="branch"/>
          <dgm:animLvl val="lvl"/>
        </dgm:presLayoutVars>
      </dgm:prSet>
      <dgm:spPr/>
    </dgm:pt>
    <dgm:pt modelId="{C005A461-6F23-734E-80C8-5401E915E731}" type="pres">
      <dgm:prSet presAssocID="{5F727E7D-E08B-714E-93A2-7F8747CDA39F}" presName="thickLine" presStyleLbl="alignNode1" presStyleIdx="0" presStyleCnt="3"/>
      <dgm:spPr/>
    </dgm:pt>
    <dgm:pt modelId="{AA81FBEE-2B0B-1D4A-8794-E5A88A06DB49}" type="pres">
      <dgm:prSet presAssocID="{5F727E7D-E08B-714E-93A2-7F8747CDA39F}" presName="horz1" presStyleCnt="0"/>
      <dgm:spPr/>
    </dgm:pt>
    <dgm:pt modelId="{594B4ED3-A608-4A4F-8A62-25583ECB6A6B}" type="pres">
      <dgm:prSet presAssocID="{5F727E7D-E08B-714E-93A2-7F8747CDA39F}" presName="tx1" presStyleLbl="revTx" presStyleIdx="0" presStyleCnt="3"/>
      <dgm:spPr/>
    </dgm:pt>
    <dgm:pt modelId="{AC362751-86E7-A447-9824-30898B8B0D9C}" type="pres">
      <dgm:prSet presAssocID="{5F727E7D-E08B-714E-93A2-7F8747CDA39F}" presName="vert1" presStyleCnt="0"/>
      <dgm:spPr/>
    </dgm:pt>
    <dgm:pt modelId="{34CB5E92-8EE2-FE4D-AE90-7D18E54940E3}" type="pres">
      <dgm:prSet presAssocID="{C0758A9D-C544-9848-B9FA-317D43671291}" presName="thickLine" presStyleLbl="alignNode1" presStyleIdx="1" presStyleCnt="3"/>
      <dgm:spPr/>
    </dgm:pt>
    <dgm:pt modelId="{C908E9CB-4B7B-B440-8B8E-CE55AA82B0E2}" type="pres">
      <dgm:prSet presAssocID="{C0758A9D-C544-9848-B9FA-317D43671291}" presName="horz1" presStyleCnt="0"/>
      <dgm:spPr/>
    </dgm:pt>
    <dgm:pt modelId="{3837C490-995D-714C-96F4-55406AABCB78}" type="pres">
      <dgm:prSet presAssocID="{C0758A9D-C544-9848-B9FA-317D43671291}" presName="tx1" presStyleLbl="revTx" presStyleIdx="1" presStyleCnt="3"/>
      <dgm:spPr/>
    </dgm:pt>
    <dgm:pt modelId="{EA0FEDCD-0973-3848-9917-FAC6CA0F6F73}" type="pres">
      <dgm:prSet presAssocID="{C0758A9D-C544-9848-B9FA-317D43671291}" presName="vert1" presStyleCnt="0"/>
      <dgm:spPr/>
    </dgm:pt>
    <dgm:pt modelId="{26FF062E-9FFA-C944-9894-AF7F924210E6}" type="pres">
      <dgm:prSet presAssocID="{E957E0A5-8602-F54B-9EC9-9031C3824202}" presName="thickLine" presStyleLbl="alignNode1" presStyleIdx="2" presStyleCnt="3"/>
      <dgm:spPr/>
    </dgm:pt>
    <dgm:pt modelId="{ACFA21AC-0C2D-5F44-AD5D-389DFD6903EE}" type="pres">
      <dgm:prSet presAssocID="{E957E0A5-8602-F54B-9EC9-9031C3824202}" presName="horz1" presStyleCnt="0"/>
      <dgm:spPr/>
    </dgm:pt>
    <dgm:pt modelId="{321D8EC7-20CD-B74C-95DE-46584E76CF25}" type="pres">
      <dgm:prSet presAssocID="{E957E0A5-8602-F54B-9EC9-9031C3824202}" presName="tx1" presStyleLbl="revTx" presStyleIdx="2" presStyleCnt="3"/>
      <dgm:spPr/>
    </dgm:pt>
    <dgm:pt modelId="{F744D571-9828-984D-B7C4-CBAB49C922CC}" type="pres">
      <dgm:prSet presAssocID="{E957E0A5-8602-F54B-9EC9-9031C3824202}" presName="vert1" presStyleCnt="0"/>
      <dgm:spPr/>
    </dgm:pt>
  </dgm:ptLst>
  <dgm:cxnLst>
    <dgm:cxn modelId="{DAD35F1F-0B7B-F141-8C53-0DFA5C131D81}" type="presOf" srcId="{362E91D2-61E3-B941-BD6A-93D0A914DD68}" destId="{692086EE-5420-E34B-8B61-BD7FA8410252}" srcOrd="0" destOrd="0" presId="urn:microsoft.com/office/officeart/2008/layout/LinedList"/>
    <dgm:cxn modelId="{685AC525-F11C-424F-A531-1165520E855D}" srcId="{362E91D2-61E3-B941-BD6A-93D0A914DD68}" destId="{C0758A9D-C544-9848-B9FA-317D43671291}" srcOrd="1" destOrd="0" parTransId="{F3F49D2F-6BA5-864F-9445-CA9BEBC19ED7}" sibTransId="{3F895376-BEAF-4E4C-9D19-9ECDD8B30DEF}"/>
    <dgm:cxn modelId="{7B0FAB3F-3E54-8144-9842-DC1A899D8B3A}" type="presOf" srcId="{5F727E7D-E08B-714E-93A2-7F8747CDA39F}" destId="{594B4ED3-A608-4A4F-8A62-25583ECB6A6B}" srcOrd="0" destOrd="0" presId="urn:microsoft.com/office/officeart/2008/layout/LinedList"/>
    <dgm:cxn modelId="{D55DB861-D54F-D849-8D85-97AC566A34B5}" srcId="{362E91D2-61E3-B941-BD6A-93D0A914DD68}" destId="{E957E0A5-8602-F54B-9EC9-9031C3824202}" srcOrd="2" destOrd="0" parTransId="{3F7FEE38-41BB-3143-A4AC-2FF2FCC975DD}" sibTransId="{2692DBFE-54A9-0E4C-BA6F-81EDF36EA489}"/>
    <dgm:cxn modelId="{6D35AE8C-E9FB-4549-A7F8-B714F260D862}" type="presOf" srcId="{C0758A9D-C544-9848-B9FA-317D43671291}" destId="{3837C490-995D-714C-96F4-55406AABCB78}" srcOrd="0" destOrd="0" presId="urn:microsoft.com/office/officeart/2008/layout/LinedList"/>
    <dgm:cxn modelId="{2D3A5E9F-3FE7-5F43-9F1C-A11508748A68}" srcId="{362E91D2-61E3-B941-BD6A-93D0A914DD68}" destId="{5F727E7D-E08B-714E-93A2-7F8747CDA39F}" srcOrd="0" destOrd="0" parTransId="{7D38A1FD-F8AE-854A-A45A-A8915C381DB4}" sibTransId="{D4BE74E8-326F-CB46-A12E-722A59A8E004}"/>
    <dgm:cxn modelId="{9FDF5DA2-5503-D24E-B9EE-C282D06A4226}" type="presOf" srcId="{E957E0A5-8602-F54B-9EC9-9031C3824202}" destId="{321D8EC7-20CD-B74C-95DE-46584E76CF25}" srcOrd="0" destOrd="0" presId="urn:microsoft.com/office/officeart/2008/layout/LinedList"/>
    <dgm:cxn modelId="{C4BC01A0-CC8C-9A42-9804-4E6838F5E5C8}" type="presParOf" srcId="{692086EE-5420-E34B-8B61-BD7FA8410252}" destId="{C005A461-6F23-734E-80C8-5401E915E731}" srcOrd="0" destOrd="0" presId="urn:microsoft.com/office/officeart/2008/layout/LinedList"/>
    <dgm:cxn modelId="{A1A6E6C2-B73E-DE4A-A7C6-9477E25108BD}" type="presParOf" srcId="{692086EE-5420-E34B-8B61-BD7FA8410252}" destId="{AA81FBEE-2B0B-1D4A-8794-E5A88A06DB49}" srcOrd="1" destOrd="0" presId="urn:microsoft.com/office/officeart/2008/layout/LinedList"/>
    <dgm:cxn modelId="{F7BF5E53-583B-8B49-B9D3-564594BE5314}" type="presParOf" srcId="{AA81FBEE-2B0B-1D4A-8794-E5A88A06DB49}" destId="{594B4ED3-A608-4A4F-8A62-25583ECB6A6B}" srcOrd="0" destOrd="0" presId="urn:microsoft.com/office/officeart/2008/layout/LinedList"/>
    <dgm:cxn modelId="{6DA3E22E-A14A-B84B-B328-955955FA51A0}" type="presParOf" srcId="{AA81FBEE-2B0B-1D4A-8794-E5A88A06DB49}" destId="{AC362751-86E7-A447-9824-30898B8B0D9C}" srcOrd="1" destOrd="0" presId="urn:microsoft.com/office/officeart/2008/layout/LinedList"/>
    <dgm:cxn modelId="{31CF3015-BC45-E643-939E-5A2C53068F8F}" type="presParOf" srcId="{692086EE-5420-E34B-8B61-BD7FA8410252}" destId="{34CB5E92-8EE2-FE4D-AE90-7D18E54940E3}" srcOrd="2" destOrd="0" presId="urn:microsoft.com/office/officeart/2008/layout/LinedList"/>
    <dgm:cxn modelId="{BE041F2F-3C99-6640-BDA3-4FF4331C5EEA}" type="presParOf" srcId="{692086EE-5420-E34B-8B61-BD7FA8410252}" destId="{C908E9CB-4B7B-B440-8B8E-CE55AA82B0E2}" srcOrd="3" destOrd="0" presId="urn:microsoft.com/office/officeart/2008/layout/LinedList"/>
    <dgm:cxn modelId="{B8991568-F0F9-7745-96A1-2792FD5307BE}" type="presParOf" srcId="{C908E9CB-4B7B-B440-8B8E-CE55AA82B0E2}" destId="{3837C490-995D-714C-96F4-55406AABCB78}" srcOrd="0" destOrd="0" presId="urn:microsoft.com/office/officeart/2008/layout/LinedList"/>
    <dgm:cxn modelId="{574FD75C-EC1C-3140-94EA-2DF4ACBECB97}" type="presParOf" srcId="{C908E9CB-4B7B-B440-8B8E-CE55AA82B0E2}" destId="{EA0FEDCD-0973-3848-9917-FAC6CA0F6F73}" srcOrd="1" destOrd="0" presId="urn:microsoft.com/office/officeart/2008/layout/LinedList"/>
    <dgm:cxn modelId="{BAAB5D41-1D93-A44B-988E-96AC75E9C079}" type="presParOf" srcId="{692086EE-5420-E34B-8B61-BD7FA8410252}" destId="{26FF062E-9FFA-C944-9894-AF7F924210E6}" srcOrd="4" destOrd="0" presId="urn:microsoft.com/office/officeart/2008/layout/LinedList"/>
    <dgm:cxn modelId="{8961882D-E6A4-BC40-8E28-C32296C198F0}" type="presParOf" srcId="{692086EE-5420-E34B-8B61-BD7FA8410252}" destId="{ACFA21AC-0C2D-5F44-AD5D-389DFD6903EE}" srcOrd="5" destOrd="0" presId="urn:microsoft.com/office/officeart/2008/layout/LinedList"/>
    <dgm:cxn modelId="{E974D204-17CD-4F4B-B48A-D42F88FFA91C}" type="presParOf" srcId="{ACFA21AC-0C2D-5F44-AD5D-389DFD6903EE}" destId="{321D8EC7-20CD-B74C-95DE-46584E76CF25}" srcOrd="0" destOrd="0" presId="urn:microsoft.com/office/officeart/2008/layout/LinedList"/>
    <dgm:cxn modelId="{15FD7FC1-BD72-7F40-86CE-7817037D00CE}" type="presParOf" srcId="{ACFA21AC-0C2D-5F44-AD5D-389DFD6903EE}" destId="{F744D571-9828-984D-B7C4-CBAB49C922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2B81ED5-CBD4-7A44-A9BA-08A00BA7F1F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905AABBA-9C94-544A-A7D1-78FE441BAC8C}">
      <dgm:prSet phldrT="[文本]"/>
      <dgm:spPr/>
      <dgm:t>
        <a:bodyPr/>
        <a:lstStyle/>
        <a:p>
          <a:r>
            <a:rPr lang="zh-CN" altLang="en-US" dirty="0"/>
            <a:t>各不相同也称为独一无二性、独特性、非同质性、异质性、个别性</a:t>
          </a:r>
        </a:p>
      </dgm:t>
    </dgm:pt>
    <dgm:pt modelId="{7A2997A5-411C-A041-88F1-D2C692B1999C}" type="parTrans" cxnId="{E8D441E2-7944-6843-A3BC-8740BD8D4540}">
      <dgm:prSet/>
      <dgm:spPr/>
      <dgm:t>
        <a:bodyPr/>
        <a:lstStyle/>
        <a:p>
          <a:endParaRPr lang="zh-CN" altLang="en-US"/>
        </a:p>
      </dgm:t>
    </dgm:pt>
    <dgm:pt modelId="{A7462855-8325-0B4B-800E-F03E7B979EC6}" type="sibTrans" cxnId="{E8D441E2-7944-6843-A3BC-8740BD8D4540}">
      <dgm:prSet/>
      <dgm:spPr/>
      <dgm:t>
        <a:bodyPr/>
        <a:lstStyle/>
        <a:p>
          <a:endParaRPr lang="zh-CN" altLang="en-US"/>
        </a:p>
      </dgm:t>
    </dgm:pt>
    <dgm:pt modelId="{F7D4D31B-06EF-5D4E-8843-D6D6D923FFF5}">
      <dgm:prSet phldrT="[文本]"/>
      <dgm:spPr/>
      <dgm:t>
        <a:bodyPr/>
        <a:lstStyle/>
        <a:p>
          <a:r>
            <a:rPr lang="zh-CN" altLang="en-US" dirty="0"/>
            <a:t>决定了房地产之间不能完全替代，房地产市场不是完全竞争市场</a:t>
          </a:r>
        </a:p>
      </dgm:t>
    </dgm:pt>
    <dgm:pt modelId="{840BC9F9-2FD6-874F-BBE8-D06F82305AC6}" type="parTrans" cxnId="{F057EC38-3CE8-FE4B-868D-6202C352A5CC}">
      <dgm:prSet/>
      <dgm:spPr/>
      <dgm:t>
        <a:bodyPr/>
        <a:lstStyle/>
        <a:p>
          <a:endParaRPr lang="zh-CN" altLang="en-US"/>
        </a:p>
      </dgm:t>
    </dgm:pt>
    <dgm:pt modelId="{BD521B9A-F771-4E47-BEA3-F1EF85D5FE4E}" type="sibTrans" cxnId="{F057EC38-3CE8-FE4B-868D-6202C352A5CC}">
      <dgm:prSet/>
      <dgm:spPr/>
      <dgm:t>
        <a:bodyPr/>
        <a:lstStyle/>
        <a:p>
          <a:endParaRPr lang="zh-CN" altLang="en-US"/>
        </a:p>
      </dgm:t>
    </dgm:pt>
    <dgm:pt modelId="{BF22F632-D8E8-5A4E-A404-3A5367AECCA5}">
      <dgm:prSet phldrT="[文本]"/>
      <dgm:spPr/>
      <dgm:t>
        <a:bodyPr/>
        <a:lstStyle/>
        <a:p>
          <a:r>
            <a:rPr lang="zh-CN" altLang="en-US" dirty="0"/>
            <a:t>但是仍然在一定程度上具有一定的可比性和可替代性</a:t>
          </a:r>
          <a:r>
            <a:rPr lang="en-US" altLang="zh-CN" dirty="0"/>
            <a:t>——</a:t>
          </a:r>
          <a:r>
            <a:rPr lang="zh-CN" altLang="en-US" dirty="0"/>
            <a:t>替代原理</a:t>
          </a:r>
        </a:p>
      </dgm:t>
    </dgm:pt>
    <dgm:pt modelId="{89F31A6B-6941-4541-9FB8-CFF1CDACC916}" type="parTrans" cxnId="{74816103-3FC3-6B46-B67D-00610ED587C9}">
      <dgm:prSet/>
      <dgm:spPr/>
      <dgm:t>
        <a:bodyPr/>
        <a:lstStyle/>
        <a:p>
          <a:endParaRPr lang="zh-CN" altLang="en-US"/>
        </a:p>
      </dgm:t>
    </dgm:pt>
    <dgm:pt modelId="{64F09D7A-D7F0-F24C-B11E-8F3F4004E141}" type="sibTrans" cxnId="{74816103-3FC3-6B46-B67D-00610ED587C9}">
      <dgm:prSet/>
      <dgm:spPr/>
      <dgm:t>
        <a:bodyPr/>
        <a:lstStyle/>
        <a:p>
          <a:endParaRPr lang="zh-CN" altLang="en-US"/>
        </a:p>
      </dgm:t>
    </dgm:pt>
    <dgm:pt modelId="{4EB726E5-FDD9-E54D-903B-F8EFD630D1A9}" type="pres">
      <dgm:prSet presAssocID="{92B81ED5-CBD4-7A44-A9BA-08A00BA7F1FF}" presName="vert0" presStyleCnt="0">
        <dgm:presLayoutVars>
          <dgm:dir/>
          <dgm:animOne val="branch"/>
          <dgm:animLvl val="lvl"/>
        </dgm:presLayoutVars>
      </dgm:prSet>
      <dgm:spPr/>
    </dgm:pt>
    <dgm:pt modelId="{2D290D02-5966-C44A-B7B4-B7492C49E970}" type="pres">
      <dgm:prSet presAssocID="{905AABBA-9C94-544A-A7D1-78FE441BAC8C}" presName="thickLine" presStyleLbl="alignNode1" presStyleIdx="0" presStyleCnt="3"/>
      <dgm:spPr/>
    </dgm:pt>
    <dgm:pt modelId="{FDA83E10-8220-784C-84E3-1EA8203CCA94}" type="pres">
      <dgm:prSet presAssocID="{905AABBA-9C94-544A-A7D1-78FE441BAC8C}" presName="horz1" presStyleCnt="0"/>
      <dgm:spPr/>
    </dgm:pt>
    <dgm:pt modelId="{A18C056A-E848-3C40-BE72-FE6F6C323A98}" type="pres">
      <dgm:prSet presAssocID="{905AABBA-9C94-544A-A7D1-78FE441BAC8C}" presName="tx1" presStyleLbl="revTx" presStyleIdx="0" presStyleCnt="3"/>
      <dgm:spPr/>
    </dgm:pt>
    <dgm:pt modelId="{0ACAE964-1F20-F146-B8C4-6BFA4D528728}" type="pres">
      <dgm:prSet presAssocID="{905AABBA-9C94-544A-A7D1-78FE441BAC8C}" presName="vert1" presStyleCnt="0"/>
      <dgm:spPr/>
    </dgm:pt>
    <dgm:pt modelId="{6950AA9F-C4BF-754C-8067-05E9B17B31AF}" type="pres">
      <dgm:prSet presAssocID="{F7D4D31B-06EF-5D4E-8843-D6D6D923FFF5}" presName="thickLine" presStyleLbl="alignNode1" presStyleIdx="1" presStyleCnt="3"/>
      <dgm:spPr/>
    </dgm:pt>
    <dgm:pt modelId="{15077569-7052-9949-A57D-AE86A4043696}" type="pres">
      <dgm:prSet presAssocID="{F7D4D31B-06EF-5D4E-8843-D6D6D923FFF5}" presName="horz1" presStyleCnt="0"/>
      <dgm:spPr/>
    </dgm:pt>
    <dgm:pt modelId="{BB80F149-300E-7E47-B955-E831CB439218}" type="pres">
      <dgm:prSet presAssocID="{F7D4D31B-06EF-5D4E-8843-D6D6D923FFF5}" presName="tx1" presStyleLbl="revTx" presStyleIdx="1" presStyleCnt="3"/>
      <dgm:spPr/>
    </dgm:pt>
    <dgm:pt modelId="{DE3D04DC-0645-B04F-B020-2FF7DCABEA47}" type="pres">
      <dgm:prSet presAssocID="{F7D4D31B-06EF-5D4E-8843-D6D6D923FFF5}" presName="vert1" presStyleCnt="0"/>
      <dgm:spPr/>
    </dgm:pt>
    <dgm:pt modelId="{557C288E-68D2-4A46-A4BE-B2B9BD0C01FC}" type="pres">
      <dgm:prSet presAssocID="{BF22F632-D8E8-5A4E-A404-3A5367AECCA5}" presName="thickLine" presStyleLbl="alignNode1" presStyleIdx="2" presStyleCnt="3"/>
      <dgm:spPr/>
    </dgm:pt>
    <dgm:pt modelId="{5837CF15-528B-1F40-BBF5-E5AC5E7EABD1}" type="pres">
      <dgm:prSet presAssocID="{BF22F632-D8E8-5A4E-A404-3A5367AECCA5}" presName="horz1" presStyleCnt="0"/>
      <dgm:spPr/>
    </dgm:pt>
    <dgm:pt modelId="{E38A0EFA-937D-8649-8242-0536691AA90B}" type="pres">
      <dgm:prSet presAssocID="{BF22F632-D8E8-5A4E-A404-3A5367AECCA5}" presName="tx1" presStyleLbl="revTx" presStyleIdx="2" presStyleCnt="3"/>
      <dgm:spPr/>
    </dgm:pt>
    <dgm:pt modelId="{4CC4DAA6-C43A-E543-8EA4-BF7F05728A5C}" type="pres">
      <dgm:prSet presAssocID="{BF22F632-D8E8-5A4E-A404-3A5367AECCA5}" presName="vert1" presStyleCnt="0"/>
      <dgm:spPr/>
    </dgm:pt>
  </dgm:ptLst>
  <dgm:cxnLst>
    <dgm:cxn modelId="{74816103-3FC3-6B46-B67D-00610ED587C9}" srcId="{92B81ED5-CBD4-7A44-A9BA-08A00BA7F1FF}" destId="{BF22F632-D8E8-5A4E-A404-3A5367AECCA5}" srcOrd="2" destOrd="0" parTransId="{89F31A6B-6941-4541-9FB8-CFF1CDACC916}" sibTransId="{64F09D7A-D7F0-F24C-B11E-8F3F4004E141}"/>
    <dgm:cxn modelId="{7595CC32-2069-8643-AE4C-3F4D8A2AF19B}" type="presOf" srcId="{F7D4D31B-06EF-5D4E-8843-D6D6D923FFF5}" destId="{BB80F149-300E-7E47-B955-E831CB439218}" srcOrd="0" destOrd="0" presId="urn:microsoft.com/office/officeart/2008/layout/LinedList"/>
    <dgm:cxn modelId="{F057EC38-3CE8-FE4B-868D-6202C352A5CC}" srcId="{92B81ED5-CBD4-7A44-A9BA-08A00BA7F1FF}" destId="{F7D4D31B-06EF-5D4E-8843-D6D6D923FFF5}" srcOrd="1" destOrd="0" parTransId="{840BC9F9-2FD6-874F-BBE8-D06F82305AC6}" sibTransId="{BD521B9A-F771-4E47-BEA3-F1EF85D5FE4E}"/>
    <dgm:cxn modelId="{4AC1514F-55C5-8344-BAAD-5B3C3C8976A4}" type="presOf" srcId="{92B81ED5-CBD4-7A44-A9BA-08A00BA7F1FF}" destId="{4EB726E5-FDD9-E54D-903B-F8EFD630D1A9}" srcOrd="0" destOrd="0" presId="urn:microsoft.com/office/officeart/2008/layout/LinedList"/>
    <dgm:cxn modelId="{7AB5EA7A-FCD9-524A-BC54-CECAF55E4528}" type="presOf" srcId="{BF22F632-D8E8-5A4E-A404-3A5367AECCA5}" destId="{E38A0EFA-937D-8649-8242-0536691AA90B}" srcOrd="0" destOrd="0" presId="urn:microsoft.com/office/officeart/2008/layout/LinedList"/>
    <dgm:cxn modelId="{2F544CBC-7EAF-CD47-9432-978B694931D4}" type="presOf" srcId="{905AABBA-9C94-544A-A7D1-78FE441BAC8C}" destId="{A18C056A-E848-3C40-BE72-FE6F6C323A98}" srcOrd="0" destOrd="0" presId="urn:microsoft.com/office/officeart/2008/layout/LinedList"/>
    <dgm:cxn modelId="{E8D441E2-7944-6843-A3BC-8740BD8D4540}" srcId="{92B81ED5-CBD4-7A44-A9BA-08A00BA7F1FF}" destId="{905AABBA-9C94-544A-A7D1-78FE441BAC8C}" srcOrd="0" destOrd="0" parTransId="{7A2997A5-411C-A041-88F1-D2C692B1999C}" sibTransId="{A7462855-8325-0B4B-800E-F03E7B979EC6}"/>
    <dgm:cxn modelId="{60FFCC22-81DF-A146-AB73-821AFE20E956}" type="presParOf" srcId="{4EB726E5-FDD9-E54D-903B-F8EFD630D1A9}" destId="{2D290D02-5966-C44A-B7B4-B7492C49E970}" srcOrd="0" destOrd="0" presId="urn:microsoft.com/office/officeart/2008/layout/LinedList"/>
    <dgm:cxn modelId="{CA32B4A8-F789-4B4C-8F61-4D49F0D8CD2B}" type="presParOf" srcId="{4EB726E5-FDD9-E54D-903B-F8EFD630D1A9}" destId="{FDA83E10-8220-784C-84E3-1EA8203CCA94}" srcOrd="1" destOrd="0" presId="urn:microsoft.com/office/officeart/2008/layout/LinedList"/>
    <dgm:cxn modelId="{EED84405-5080-374F-AACF-7C119B94CE20}" type="presParOf" srcId="{FDA83E10-8220-784C-84E3-1EA8203CCA94}" destId="{A18C056A-E848-3C40-BE72-FE6F6C323A98}" srcOrd="0" destOrd="0" presId="urn:microsoft.com/office/officeart/2008/layout/LinedList"/>
    <dgm:cxn modelId="{2907D22E-52DF-0747-9161-4C23714F4FDE}" type="presParOf" srcId="{FDA83E10-8220-784C-84E3-1EA8203CCA94}" destId="{0ACAE964-1F20-F146-B8C4-6BFA4D528728}" srcOrd="1" destOrd="0" presId="urn:microsoft.com/office/officeart/2008/layout/LinedList"/>
    <dgm:cxn modelId="{82CEBF02-9302-2C46-B8AB-C8D6DC0A30D9}" type="presParOf" srcId="{4EB726E5-FDD9-E54D-903B-F8EFD630D1A9}" destId="{6950AA9F-C4BF-754C-8067-05E9B17B31AF}" srcOrd="2" destOrd="0" presId="urn:microsoft.com/office/officeart/2008/layout/LinedList"/>
    <dgm:cxn modelId="{FC481B67-527F-D248-BCD6-EE99D688A097}" type="presParOf" srcId="{4EB726E5-FDD9-E54D-903B-F8EFD630D1A9}" destId="{15077569-7052-9949-A57D-AE86A4043696}" srcOrd="3" destOrd="0" presId="urn:microsoft.com/office/officeart/2008/layout/LinedList"/>
    <dgm:cxn modelId="{E76118E8-9961-0E4C-A8AA-62DCB89A9C8A}" type="presParOf" srcId="{15077569-7052-9949-A57D-AE86A4043696}" destId="{BB80F149-300E-7E47-B955-E831CB439218}" srcOrd="0" destOrd="0" presId="urn:microsoft.com/office/officeart/2008/layout/LinedList"/>
    <dgm:cxn modelId="{9929631D-9E30-044B-BFF7-76F4E23834BB}" type="presParOf" srcId="{15077569-7052-9949-A57D-AE86A4043696}" destId="{DE3D04DC-0645-B04F-B020-2FF7DCABEA47}" srcOrd="1" destOrd="0" presId="urn:microsoft.com/office/officeart/2008/layout/LinedList"/>
    <dgm:cxn modelId="{816BB0FE-C238-CE46-82B5-B0CDF62B5269}" type="presParOf" srcId="{4EB726E5-FDD9-E54D-903B-F8EFD630D1A9}" destId="{557C288E-68D2-4A46-A4BE-B2B9BD0C01FC}" srcOrd="4" destOrd="0" presId="urn:microsoft.com/office/officeart/2008/layout/LinedList"/>
    <dgm:cxn modelId="{09A7DEDE-ABBD-BA48-9E23-629B302D10FB}" type="presParOf" srcId="{4EB726E5-FDD9-E54D-903B-F8EFD630D1A9}" destId="{5837CF15-528B-1F40-BBF5-E5AC5E7EABD1}" srcOrd="5" destOrd="0" presId="urn:microsoft.com/office/officeart/2008/layout/LinedList"/>
    <dgm:cxn modelId="{F0FA9961-D6FF-4741-BE54-72E9C15C872F}" type="presParOf" srcId="{5837CF15-528B-1F40-BBF5-E5AC5E7EABD1}" destId="{E38A0EFA-937D-8649-8242-0536691AA90B}" srcOrd="0" destOrd="0" presId="urn:microsoft.com/office/officeart/2008/layout/LinedList"/>
    <dgm:cxn modelId="{904738ED-2C41-E74E-BEAA-10879C18810E}" type="presParOf" srcId="{5837CF15-528B-1F40-BBF5-E5AC5E7EABD1}" destId="{4CC4DAA6-C43A-E543-8EA4-BF7F05728A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1D465C42-0B2A-A045-858C-603E791F0E8F}"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zh-CN" altLang="en-US"/>
        </a:p>
      </dgm:t>
    </dgm:pt>
    <dgm:pt modelId="{4417B891-3049-A146-AD4C-78986257E99D}">
      <dgm:prSet phldrT="[文本]"/>
      <dgm:spPr/>
      <dgm:t>
        <a:bodyPr/>
        <a:lstStyle/>
        <a:p>
          <a:r>
            <a:rPr lang="zh-CN" altLang="en-US" dirty="0"/>
            <a:t>也称为耐久性、耐用性，土地的不可毁灭性、永续性</a:t>
          </a:r>
        </a:p>
      </dgm:t>
    </dgm:pt>
    <dgm:pt modelId="{46162E90-ADD0-AF41-9407-2AAC496B6DD2}" type="parTrans" cxnId="{38CFEB80-9258-9E45-9D14-6D88883FCA4C}">
      <dgm:prSet/>
      <dgm:spPr/>
      <dgm:t>
        <a:bodyPr/>
        <a:lstStyle/>
        <a:p>
          <a:endParaRPr lang="zh-CN" altLang="en-US"/>
        </a:p>
      </dgm:t>
    </dgm:pt>
    <dgm:pt modelId="{B0A21F78-D151-AF45-A2C3-ED18B3EDEFED}" type="sibTrans" cxnId="{38CFEB80-9258-9E45-9D14-6D88883FCA4C}">
      <dgm:prSet/>
      <dgm:spPr/>
      <dgm:t>
        <a:bodyPr/>
        <a:lstStyle/>
        <a:p>
          <a:endParaRPr lang="zh-CN" altLang="en-US"/>
        </a:p>
      </dgm:t>
    </dgm:pt>
    <dgm:pt modelId="{D8F7DCDB-8093-2549-9672-D8A2ED996C8E}">
      <dgm:prSet phldrT="[文本]"/>
      <dgm:spPr/>
      <dgm:t>
        <a:bodyPr/>
        <a:lstStyle/>
        <a:p>
          <a:r>
            <a:rPr lang="zh-CN" altLang="en-US" dirty="0"/>
            <a:t>土地在一定程度上也可认为是有寿命的</a:t>
          </a:r>
        </a:p>
      </dgm:t>
    </dgm:pt>
    <dgm:pt modelId="{30224DF2-2930-FF4E-A00F-291A0F8763D2}" type="parTrans" cxnId="{27A9C31D-BF3D-994E-872F-A1E0593FCDC6}">
      <dgm:prSet/>
      <dgm:spPr/>
      <dgm:t>
        <a:bodyPr/>
        <a:lstStyle/>
        <a:p>
          <a:endParaRPr lang="zh-CN" altLang="en-US"/>
        </a:p>
      </dgm:t>
    </dgm:pt>
    <dgm:pt modelId="{97E977CD-3B1D-D346-AEB0-8210CED496CB}" type="sibTrans" cxnId="{27A9C31D-BF3D-994E-872F-A1E0593FCDC6}">
      <dgm:prSet/>
      <dgm:spPr/>
      <dgm:t>
        <a:bodyPr/>
        <a:lstStyle/>
        <a:p>
          <a:endParaRPr lang="zh-CN" altLang="en-US"/>
        </a:p>
      </dgm:t>
    </dgm:pt>
    <dgm:pt modelId="{F93635DF-EFB4-7348-8A8A-7657D2E2068E}">
      <dgm:prSet phldrT="[文本]"/>
      <dgm:spPr/>
      <dgm:t>
        <a:bodyPr/>
        <a:lstStyle/>
        <a:p>
          <a:r>
            <a:rPr lang="zh-CN" altLang="en-US" dirty="0"/>
            <a:t>建筑物寿命与维护保养状况有关</a:t>
          </a:r>
        </a:p>
      </dgm:t>
    </dgm:pt>
    <dgm:pt modelId="{AA743FAB-0861-FD46-AF9B-26ECE0D65819}" type="parTrans" cxnId="{B47ECF1B-3AD2-5148-BB99-6A7A0A29D7C2}">
      <dgm:prSet/>
      <dgm:spPr/>
      <dgm:t>
        <a:bodyPr/>
        <a:lstStyle/>
        <a:p>
          <a:endParaRPr lang="zh-CN" altLang="en-US"/>
        </a:p>
      </dgm:t>
    </dgm:pt>
    <dgm:pt modelId="{D9327E8C-8B2C-424B-92F8-01B230F2F3D0}" type="sibTrans" cxnId="{B47ECF1B-3AD2-5148-BB99-6A7A0A29D7C2}">
      <dgm:prSet/>
      <dgm:spPr/>
      <dgm:t>
        <a:bodyPr/>
        <a:lstStyle/>
        <a:p>
          <a:endParaRPr lang="zh-CN" altLang="en-US"/>
        </a:p>
      </dgm:t>
    </dgm:pt>
    <dgm:pt modelId="{DD96776A-ED70-6F46-809E-5A81B624F11A}" type="pres">
      <dgm:prSet presAssocID="{1D465C42-0B2A-A045-858C-603E791F0E8F}" presName="linear" presStyleCnt="0">
        <dgm:presLayoutVars>
          <dgm:animLvl val="lvl"/>
          <dgm:resizeHandles val="exact"/>
        </dgm:presLayoutVars>
      </dgm:prSet>
      <dgm:spPr/>
    </dgm:pt>
    <dgm:pt modelId="{9808F4BE-2170-A446-845A-8198C0951327}" type="pres">
      <dgm:prSet presAssocID="{4417B891-3049-A146-AD4C-78986257E99D}" presName="parentText" presStyleLbl="node1" presStyleIdx="0" presStyleCnt="3">
        <dgm:presLayoutVars>
          <dgm:chMax val="0"/>
          <dgm:bulletEnabled val="1"/>
        </dgm:presLayoutVars>
      </dgm:prSet>
      <dgm:spPr/>
    </dgm:pt>
    <dgm:pt modelId="{06179D0F-606C-D74B-84C1-F18A9BA7B582}" type="pres">
      <dgm:prSet presAssocID="{B0A21F78-D151-AF45-A2C3-ED18B3EDEFED}" presName="spacer" presStyleCnt="0"/>
      <dgm:spPr/>
    </dgm:pt>
    <dgm:pt modelId="{81E0873F-D5CF-1847-9504-181EA2C02D2E}" type="pres">
      <dgm:prSet presAssocID="{D8F7DCDB-8093-2549-9672-D8A2ED996C8E}" presName="parentText" presStyleLbl="node1" presStyleIdx="1" presStyleCnt="3">
        <dgm:presLayoutVars>
          <dgm:chMax val="0"/>
          <dgm:bulletEnabled val="1"/>
        </dgm:presLayoutVars>
      </dgm:prSet>
      <dgm:spPr/>
    </dgm:pt>
    <dgm:pt modelId="{3D9C79B9-E50E-5047-90AA-12EB559B968F}" type="pres">
      <dgm:prSet presAssocID="{97E977CD-3B1D-D346-AEB0-8210CED496CB}" presName="spacer" presStyleCnt="0"/>
      <dgm:spPr/>
    </dgm:pt>
    <dgm:pt modelId="{27E84FB2-F7FC-A842-B8DB-BBFDE7EC646F}" type="pres">
      <dgm:prSet presAssocID="{F93635DF-EFB4-7348-8A8A-7657D2E2068E}" presName="parentText" presStyleLbl="node1" presStyleIdx="2" presStyleCnt="3">
        <dgm:presLayoutVars>
          <dgm:chMax val="0"/>
          <dgm:bulletEnabled val="1"/>
        </dgm:presLayoutVars>
      </dgm:prSet>
      <dgm:spPr/>
    </dgm:pt>
  </dgm:ptLst>
  <dgm:cxnLst>
    <dgm:cxn modelId="{B47ECF1B-3AD2-5148-BB99-6A7A0A29D7C2}" srcId="{1D465C42-0B2A-A045-858C-603E791F0E8F}" destId="{F93635DF-EFB4-7348-8A8A-7657D2E2068E}" srcOrd="2" destOrd="0" parTransId="{AA743FAB-0861-FD46-AF9B-26ECE0D65819}" sibTransId="{D9327E8C-8B2C-424B-92F8-01B230F2F3D0}"/>
    <dgm:cxn modelId="{27A9C31D-BF3D-994E-872F-A1E0593FCDC6}" srcId="{1D465C42-0B2A-A045-858C-603E791F0E8F}" destId="{D8F7DCDB-8093-2549-9672-D8A2ED996C8E}" srcOrd="1" destOrd="0" parTransId="{30224DF2-2930-FF4E-A00F-291A0F8763D2}" sibTransId="{97E977CD-3B1D-D346-AEB0-8210CED496CB}"/>
    <dgm:cxn modelId="{38CFEB80-9258-9E45-9D14-6D88883FCA4C}" srcId="{1D465C42-0B2A-A045-858C-603E791F0E8F}" destId="{4417B891-3049-A146-AD4C-78986257E99D}" srcOrd="0" destOrd="0" parTransId="{46162E90-ADD0-AF41-9407-2AAC496B6DD2}" sibTransId="{B0A21F78-D151-AF45-A2C3-ED18B3EDEFED}"/>
    <dgm:cxn modelId="{B26C5CD6-F15C-3346-88E0-7899ABAD819F}" type="presOf" srcId="{F93635DF-EFB4-7348-8A8A-7657D2E2068E}" destId="{27E84FB2-F7FC-A842-B8DB-BBFDE7EC646F}" srcOrd="0" destOrd="0" presId="urn:microsoft.com/office/officeart/2005/8/layout/vList2"/>
    <dgm:cxn modelId="{DF375FDD-F4CF-5F49-ACAA-56746895E094}" type="presOf" srcId="{4417B891-3049-A146-AD4C-78986257E99D}" destId="{9808F4BE-2170-A446-845A-8198C0951327}" srcOrd="0" destOrd="0" presId="urn:microsoft.com/office/officeart/2005/8/layout/vList2"/>
    <dgm:cxn modelId="{D3835CE0-3D36-C545-AF19-4D053A191009}" type="presOf" srcId="{D8F7DCDB-8093-2549-9672-D8A2ED996C8E}" destId="{81E0873F-D5CF-1847-9504-181EA2C02D2E}" srcOrd="0" destOrd="0" presId="urn:microsoft.com/office/officeart/2005/8/layout/vList2"/>
    <dgm:cxn modelId="{0B629DF8-7D3F-8440-B727-4C83E8C61B73}" type="presOf" srcId="{1D465C42-0B2A-A045-858C-603E791F0E8F}" destId="{DD96776A-ED70-6F46-809E-5A81B624F11A}" srcOrd="0" destOrd="0" presId="urn:microsoft.com/office/officeart/2005/8/layout/vList2"/>
    <dgm:cxn modelId="{5578BC5A-AED1-844A-97F5-E3DB1E74E840}" type="presParOf" srcId="{DD96776A-ED70-6F46-809E-5A81B624F11A}" destId="{9808F4BE-2170-A446-845A-8198C0951327}" srcOrd="0" destOrd="0" presId="urn:microsoft.com/office/officeart/2005/8/layout/vList2"/>
    <dgm:cxn modelId="{00CDB194-5694-5743-A069-22B761D96598}" type="presParOf" srcId="{DD96776A-ED70-6F46-809E-5A81B624F11A}" destId="{06179D0F-606C-D74B-84C1-F18A9BA7B582}" srcOrd="1" destOrd="0" presId="urn:microsoft.com/office/officeart/2005/8/layout/vList2"/>
    <dgm:cxn modelId="{0EF6C68B-1975-844B-AE00-3ACA68CC19CF}" type="presParOf" srcId="{DD96776A-ED70-6F46-809E-5A81B624F11A}" destId="{81E0873F-D5CF-1847-9504-181EA2C02D2E}" srcOrd="2" destOrd="0" presId="urn:microsoft.com/office/officeart/2005/8/layout/vList2"/>
    <dgm:cxn modelId="{0165B961-09C1-A141-8796-023FF54947EB}" type="presParOf" srcId="{DD96776A-ED70-6F46-809E-5A81B624F11A}" destId="{3D9C79B9-E50E-5047-90AA-12EB559B968F}" srcOrd="3" destOrd="0" presId="urn:microsoft.com/office/officeart/2005/8/layout/vList2"/>
    <dgm:cxn modelId="{23B3D6FD-4B0B-7847-B76C-C5CC71956604}" type="presParOf" srcId="{DD96776A-ED70-6F46-809E-5A81B624F11A}" destId="{27E84FB2-F7FC-A842-B8DB-BBFDE7EC646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684460-CEEF-6C44-985A-6BAEEDEAA6BE}"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zh-CN" altLang="en-US"/>
        </a:p>
      </dgm:t>
    </dgm:pt>
    <dgm:pt modelId="{E5191D0E-2DC3-3E4D-89F1-714A4C0707BE}">
      <dgm:prSet phldrT="[文本]"/>
      <dgm:spPr/>
      <dgm:t>
        <a:bodyPr/>
        <a:lstStyle/>
        <a:p>
          <a:r>
            <a:rPr lang="zh-CN" altLang="en-US" dirty="0"/>
            <a:t>估价当事人</a:t>
          </a:r>
        </a:p>
      </dgm:t>
    </dgm:pt>
    <dgm:pt modelId="{9E2F96C0-6CD5-2E4A-B42F-EA750AD381A9}" type="parTrans" cxnId="{B578903B-078A-D144-A9DF-A2A7439F905F}">
      <dgm:prSet/>
      <dgm:spPr/>
      <dgm:t>
        <a:bodyPr/>
        <a:lstStyle/>
        <a:p>
          <a:endParaRPr lang="zh-CN" altLang="en-US"/>
        </a:p>
      </dgm:t>
    </dgm:pt>
    <dgm:pt modelId="{CDC78AB0-D690-7C4B-A742-09D17BC00278}" type="sibTrans" cxnId="{B578903B-078A-D144-A9DF-A2A7439F905F}">
      <dgm:prSet/>
      <dgm:spPr/>
      <dgm:t>
        <a:bodyPr/>
        <a:lstStyle/>
        <a:p>
          <a:endParaRPr lang="zh-CN" altLang="en-US"/>
        </a:p>
      </dgm:t>
    </dgm:pt>
    <dgm:pt modelId="{032592E6-F173-CD45-BDB0-83456A8D5E8E}">
      <dgm:prSet phldrT="[文本]"/>
      <dgm:spPr/>
      <dgm:t>
        <a:bodyPr/>
        <a:lstStyle/>
        <a:p>
          <a:r>
            <a:rPr lang="zh-CN" altLang="en-US" dirty="0"/>
            <a:t>房地产估价机构</a:t>
          </a:r>
        </a:p>
      </dgm:t>
    </dgm:pt>
    <dgm:pt modelId="{F2C31218-319D-6044-9A04-82DDB2001234}" type="parTrans" cxnId="{DED1630C-1DC6-7640-A819-A516BCD2B92B}">
      <dgm:prSet/>
      <dgm:spPr/>
      <dgm:t>
        <a:bodyPr/>
        <a:lstStyle/>
        <a:p>
          <a:endParaRPr lang="zh-CN" altLang="en-US"/>
        </a:p>
      </dgm:t>
    </dgm:pt>
    <dgm:pt modelId="{170873B6-4DC0-E441-85DE-AE27666EA180}" type="sibTrans" cxnId="{DED1630C-1DC6-7640-A819-A516BCD2B92B}">
      <dgm:prSet/>
      <dgm:spPr/>
      <dgm:t>
        <a:bodyPr/>
        <a:lstStyle/>
        <a:p>
          <a:endParaRPr lang="zh-CN" altLang="en-US"/>
        </a:p>
      </dgm:t>
    </dgm:pt>
    <dgm:pt modelId="{EDB21DF7-B2C4-084B-AA87-B1B952274557}">
      <dgm:prSet phldrT="[文本]"/>
      <dgm:spPr/>
      <dgm:t>
        <a:bodyPr/>
        <a:lstStyle/>
        <a:p>
          <a:r>
            <a:rPr lang="zh-CN" altLang="en-US" dirty="0"/>
            <a:t>注册房地产估价师</a:t>
          </a:r>
        </a:p>
      </dgm:t>
    </dgm:pt>
    <dgm:pt modelId="{BE5D9E10-B821-2540-8DED-620310C638F3}" type="parTrans" cxnId="{FD1298CE-509A-CA41-B81A-B43BA4B39687}">
      <dgm:prSet/>
      <dgm:spPr/>
      <dgm:t>
        <a:bodyPr/>
        <a:lstStyle/>
        <a:p>
          <a:endParaRPr lang="zh-CN" altLang="en-US"/>
        </a:p>
      </dgm:t>
    </dgm:pt>
    <dgm:pt modelId="{73A5F8C8-DAE8-A141-859B-125A48DC1F1A}" type="sibTrans" cxnId="{FD1298CE-509A-CA41-B81A-B43BA4B39687}">
      <dgm:prSet/>
      <dgm:spPr/>
      <dgm:t>
        <a:bodyPr/>
        <a:lstStyle/>
        <a:p>
          <a:endParaRPr lang="zh-CN" altLang="en-US"/>
        </a:p>
      </dgm:t>
    </dgm:pt>
    <dgm:pt modelId="{73AF0DF2-FBAD-B54C-9B5E-78CBB53E4089}">
      <dgm:prSet phldrT="[文本]"/>
      <dgm:spPr/>
      <dgm:t>
        <a:bodyPr/>
        <a:lstStyle/>
        <a:p>
          <a:r>
            <a:rPr lang="zh-CN" altLang="en-US" dirty="0"/>
            <a:t>估价基本事项</a:t>
          </a:r>
        </a:p>
      </dgm:t>
    </dgm:pt>
    <dgm:pt modelId="{29AABAD3-9929-EB41-BC69-638C4CCC9CE4}" type="parTrans" cxnId="{56F19449-2D8C-FD4C-9507-B754197CDF02}">
      <dgm:prSet/>
      <dgm:spPr/>
      <dgm:t>
        <a:bodyPr/>
        <a:lstStyle/>
        <a:p>
          <a:endParaRPr lang="zh-CN" altLang="en-US"/>
        </a:p>
      </dgm:t>
    </dgm:pt>
    <dgm:pt modelId="{B76FF8D1-8FAA-554A-915B-5E30CBCD4F27}" type="sibTrans" cxnId="{56F19449-2D8C-FD4C-9507-B754197CDF02}">
      <dgm:prSet/>
      <dgm:spPr/>
      <dgm:t>
        <a:bodyPr/>
        <a:lstStyle/>
        <a:p>
          <a:endParaRPr lang="zh-CN" altLang="en-US"/>
        </a:p>
      </dgm:t>
    </dgm:pt>
    <dgm:pt modelId="{AA8ECF5E-FA5D-5240-83E9-D1EB956D662C}">
      <dgm:prSet phldrT="[文本]"/>
      <dgm:spPr/>
      <dgm:t>
        <a:bodyPr/>
        <a:lstStyle/>
        <a:p>
          <a:r>
            <a:rPr lang="zh-CN" altLang="en-US" dirty="0"/>
            <a:t>估价目的</a:t>
          </a:r>
        </a:p>
      </dgm:t>
    </dgm:pt>
    <dgm:pt modelId="{BDD6C0DA-7EA5-EC46-B0BC-30FAD2315F22}" type="parTrans" cxnId="{34D36268-927B-634A-8232-6289EBFCEB45}">
      <dgm:prSet/>
      <dgm:spPr/>
      <dgm:t>
        <a:bodyPr/>
        <a:lstStyle/>
        <a:p>
          <a:endParaRPr lang="zh-CN" altLang="en-US"/>
        </a:p>
      </dgm:t>
    </dgm:pt>
    <dgm:pt modelId="{B7E1ED24-733B-954B-83CA-AD364775B5B8}" type="sibTrans" cxnId="{34D36268-927B-634A-8232-6289EBFCEB45}">
      <dgm:prSet/>
      <dgm:spPr/>
      <dgm:t>
        <a:bodyPr/>
        <a:lstStyle/>
        <a:p>
          <a:endParaRPr lang="zh-CN" altLang="en-US"/>
        </a:p>
      </dgm:t>
    </dgm:pt>
    <dgm:pt modelId="{2898DBD5-150C-8346-8537-5F6CE19A466E}">
      <dgm:prSet phldrT="[文本]"/>
      <dgm:spPr/>
      <dgm:t>
        <a:bodyPr/>
        <a:lstStyle/>
        <a:p>
          <a:r>
            <a:rPr lang="zh-CN" altLang="en-US" dirty="0"/>
            <a:t>估价对象</a:t>
          </a:r>
        </a:p>
      </dgm:t>
    </dgm:pt>
    <dgm:pt modelId="{1FBAF0AD-2D01-2B49-A249-6DAE3BF9BDFC}" type="parTrans" cxnId="{D0A01B09-DE88-484C-A68D-313684C5754D}">
      <dgm:prSet/>
      <dgm:spPr/>
      <dgm:t>
        <a:bodyPr/>
        <a:lstStyle/>
        <a:p>
          <a:endParaRPr lang="zh-CN" altLang="en-US"/>
        </a:p>
      </dgm:t>
    </dgm:pt>
    <dgm:pt modelId="{164C9823-E207-F04D-8E0F-4308E798B69B}" type="sibTrans" cxnId="{D0A01B09-DE88-484C-A68D-313684C5754D}">
      <dgm:prSet/>
      <dgm:spPr/>
      <dgm:t>
        <a:bodyPr/>
        <a:lstStyle/>
        <a:p>
          <a:endParaRPr lang="zh-CN" altLang="en-US"/>
        </a:p>
      </dgm:t>
    </dgm:pt>
    <dgm:pt modelId="{5AA5719C-81E5-6343-BD96-DEF014A70ED9}">
      <dgm:prSet phldrT="[文本]"/>
      <dgm:spPr/>
      <dgm:t>
        <a:bodyPr/>
        <a:lstStyle/>
        <a:p>
          <a:r>
            <a:rPr lang="zh-CN" altLang="en-US" dirty="0"/>
            <a:t>估价条件要素</a:t>
          </a:r>
        </a:p>
      </dgm:t>
    </dgm:pt>
    <dgm:pt modelId="{C0FAADDB-B877-2244-8DB0-8F40E3CACD99}" type="parTrans" cxnId="{C64602C5-B967-E74C-AD64-61533C50CB1E}">
      <dgm:prSet/>
      <dgm:spPr/>
      <dgm:t>
        <a:bodyPr/>
        <a:lstStyle/>
        <a:p>
          <a:endParaRPr lang="zh-CN" altLang="en-US"/>
        </a:p>
      </dgm:t>
    </dgm:pt>
    <dgm:pt modelId="{65F23DC6-C216-DE4F-B02D-82B4713FB9F2}" type="sibTrans" cxnId="{C64602C5-B967-E74C-AD64-61533C50CB1E}">
      <dgm:prSet/>
      <dgm:spPr/>
      <dgm:t>
        <a:bodyPr/>
        <a:lstStyle/>
        <a:p>
          <a:endParaRPr lang="zh-CN" altLang="en-US"/>
        </a:p>
      </dgm:t>
    </dgm:pt>
    <dgm:pt modelId="{F05D1BF0-E53C-044D-BC07-65A91A086970}">
      <dgm:prSet phldrT="[文本]"/>
      <dgm:spPr/>
      <dgm:t>
        <a:bodyPr/>
        <a:lstStyle/>
        <a:p>
          <a:r>
            <a:rPr lang="zh-CN" altLang="en-US" dirty="0"/>
            <a:t>估价原则</a:t>
          </a:r>
        </a:p>
      </dgm:t>
    </dgm:pt>
    <dgm:pt modelId="{4413288E-29FF-1D4C-B7B1-D62F8F7C9299}" type="parTrans" cxnId="{EFB39D61-8B12-3E4F-ABFA-FEED5E08BD49}">
      <dgm:prSet/>
      <dgm:spPr/>
      <dgm:t>
        <a:bodyPr/>
        <a:lstStyle/>
        <a:p>
          <a:endParaRPr lang="zh-CN" altLang="en-US"/>
        </a:p>
      </dgm:t>
    </dgm:pt>
    <dgm:pt modelId="{B82487A0-ED34-AE4E-95F3-A2828C729B69}" type="sibTrans" cxnId="{EFB39D61-8B12-3E4F-ABFA-FEED5E08BD49}">
      <dgm:prSet/>
      <dgm:spPr/>
      <dgm:t>
        <a:bodyPr/>
        <a:lstStyle/>
        <a:p>
          <a:endParaRPr lang="zh-CN" altLang="en-US"/>
        </a:p>
      </dgm:t>
    </dgm:pt>
    <dgm:pt modelId="{A861B6B0-BB21-4E4B-B0AA-762D4BCB508E}">
      <dgm:prSet phldrT="[文本]"/>
      <dgm:spPr/>
      <dgm:t>
        <a:bodyPr/>
        <a:lstStyle/>
        <a:p>
          <a:r>
            <a:rPr lang="zh-CN" altLang="en-US" dirty="0"/>
            <a:t>估价依据</a:t>
          </a:r>
        </a:p>
      </dgm:t>
    </dgm:pt>
    <dgm:pt modelId="{4A2360E9-10DF-0D4C-A4D7-EB07C9C5765D}" type="parTrans" cxnId="{51314CD4-ED6D-334A-BBA8-2310ED2A25AB}">
      <dgm:prSet/>
      <dgm:spPr/>
      <dgm:t>
        <a:bodyPr/>
        <a:lstStyle/>
        <a:p>
          <a:endParaRPr lang="zh-CN" altLang="en-US"/>
        </a:p>
      </dgm:t>
    </dgm:pt>
    <dgm:pt modelId="{A41FACED-8059-0E46-98D9-F08B553E5EE0}" type="sibTrans" cxnId="{51314CD4-ED6D-334A-BBA8-2310ED2A25AB}">
      <dgm:prSet/>
      <dgm:spPr/>
      <dgm:t>
        <a:bodyPr/>
        <a:lstStyle/>
        <a:p>
          <a:endParaRPr lang="zh-CN" altLang="en-US"/>
        </a:p>
      </dgm:t>
    </dgm:pt>
    <dgm:pt modelId="{C87FA1B7-C559-C74C-BF86-EBB1AE587BAD}">
      <dgm:prSet phldrT="[文本]"/>
      <dgm:spPr/>
      <dgm:t>
        <a:bodyPr/>
        <a:lstStyle/>
        <a:p>
          <a:r>
            <a:rPr lang="zh-CN" altLang="en-US" dirty="0"/>
            <a:t>估价委托人</a:t>
          </a:r>
        </a:p>
      </dgm:t>
    </dgm:pt>
    <dgm:pt modelId="{EB397A18-EC58-A84A-A6AF-9F56CD8FCC4F}" type="parTrans" cxnId="{3EADAD31-58BD-384E-9325-EFAB0129A8FC}">
      <dgm:prSet/>
      <dgm:spPr/>
      <dgm:t>
        <a:bodyPr/>
        <a:lstStyle/>
        <a:p>
          <a:endParaRPr lang="zh-CN" altLang="en-US"/>
        </a:p>
      </dgm:t>
    </dgm:pt>
    <dgm:pt modelId="{443FD391-304F-B449-A0A1-79EA9B816359}" type="sibTrans" cxnId="{3EADAD31-58BD-384E-9325-EFAB0129A8FC}">
      <dgm:prSet/>
      <dgm:spPr/>
      <dgm:t>
        <a:bodyPr/>
        <a:lstStyle/>
        <a:p>
          <a:endParaRPr lang="zh-CN" altLang="en-US"/>
        </a:p>
      </dgm:t>
    </dgm:pt>
    <dgm:pt modelId="{CC488872-A0EF-FD48-B8AD-C004130E9CDD}">
      <dgm:prSet phldrT="[文本]"/>
      <dgm:spPr/>
      <dgm:t>
        <a:bodyPr/>
        <a:lstStyle/>
        <a:p>
          <a:r>
            <a:rPr lang="zh-CN" altLang="en-US" dirty="0"/>
            <a:t>价值时点</a:t>
          </a:r>
        </a:p>
      </dgm:t>
    </dgm:pt>
    <dgm:pt modelId="{1BBD16BA-964E-C74E-AAB3-31166D6A9C01}" type="parTrans" cxnId="{0D1FF01D-193D-CC45-8E1D-6EEDB857F796}">
      <dgm:prSet/>
      <dgm:spPr/>
      <dgm:t>
        <a:bodyPr/>
        <a:lstStyle/>
        <a:p>
          <a:endParaRPr lang="zh-CN" altLang="en-US"/>
        </a:p>
      </dgm:t>
    </dgm:pt>
    <dgm:pt modelId="{65CA93BA-4392-7642-B2C0-8487DEADE46E}" type="sibTrans" cxnId="{0D1FF01D-193D-CC45-8E1D-6EEDB857F796}">
      <dgm:prSet/>
      <dgm:spPr/>
      <dgm:t>
        <a:bodyPr/>
        <a:lstStyle/>
        <a:p>
          <a:endParaRPr lang="zh-CN" altLang="en-US"/>
        </a:p>
      </dgm:t>
    </dgm:pt>
    <dgm:pt modelId="{0F76352A-9C48-3246-83F4-F7B6CC30AFEF}">
      <dgm:prSet phldrT="[文本]"/>
      <dgm:spPr/>
      <dgm:t>
        <a:bodyPr/>
        <a:lstStyle/>
        <a:p>
          <a:r>
            <a:rPr lang="zh-CN" altLang="en-US" dirty="0"/>
            <a:t>价值类型</a:t>
          </a:r>
        </a:p>
      </dgm:t>
    </dgm:pt>
    <dgm:pt modelId="{7B9484CC-8400-FD42-9FD3-C2AC6BF6290C}" type="parTrans" cxnId="{68FAB250-D5C7-C64F-8D5F-BDD4070ADB43}">
      <dgm:prSet/>
      <dgm:spPr/>
      <dgm:t>
        <a:bodyPr/>
        <a:lstStyle/>
        <a:p>
          <a:endParaRPr lang="zh-CN" altLang="en-US"/>
        </a:p>
      </dgm:t>
    </dgm:pt>
    <dgm:pt modelId="{DDBB2565-8202-C547-8718-8D8835C36211}" type="sibTrans" cxnId="{68FAB250-D5C7-C64F-8D5F-BDD4070ADB43}">
      <dgm:prSet/>
      <dgm:spPr/>
      <dgm:t>
        <a:bodyPr/>
        <a:lstStyle/>
        <a:p>
          <a:endParaRPr lang="zh-CN" altLang="en-US"/>
        </a:p>
      </dgm:t>
    </dgm:pt>
    <dgm:pt modelId="{15F4BE4E-44A2-1243-B25C-DE44C9569093}">
      <dgm:prSet phldrT="[文本]"/>
      <dgm:spPr/>
      <dgm:t>
        <a:bodyPr/>
        <a:lstStyle/>
        <a:p>
          <a:r>
            <a:rPr lang="zh-CN" altLang="en-US" dirty="0"/>
            <a:t>估价假设</a:t>
          </a:r>
        </a:p>
      </dgm:t>
    </dgm:pt>
    <dgm:pt modelId="{5FE3A1E2-C1F3-304D-96D2-BE6C0D265BC8}" type="parTrans" cxnId="{C6F569C4-FEDC-744E-AFAD-E13307B130A7}">
      <dgm:prSet/>
      <dgm:spPr/>
      <dgm:t>
        <a:bodyPr/>
        <a:lstStyle/>
        <a:p>
          <a:endParaRPr lang="zh-CN" altLang="en-US"/>
        </a:p>
      </dgm:t>
    </dgm:pt>
    <dgm:pt modelId="{4CBD31CB-969E-C54E-9A1E-126CD8D31ACF}" type="sibTrans" cxnId="{C6F569C4-FEDC-744E-AFAD-E13307B130A7}">
      <dgm:prSet/>
      <dgm:spPr/>
      <dgm:t>
        <a:bodyPr/>
        <a:lstStyle/>
        <a:p>
          <a:endParaRPr lang="zh-CN" altLang="en-US"/>
        </a:p>
      </dgm:t>
    </dgm:pt>
    <dgm:pt modelId="{97454DFA-A483-A247-818C-B260E22C0EA3}">
      <dgm:prSet phldrT="[文本]"/>
      <dgm:spPr/>
      <dgm:t>
        <a:bodyPr/>
        <a:lstStyle/>
        <a:p>
          <a:r>
            <a:rPr lang="zh-CN" altLang="en-US" dirty="0"/>
            <a:t>估价方法</a:t>
          </a:r>
        </a:p>
      </dgm:t>
    </dgm:pt>
    <dgm:pt modelId="{824250A9-B93C-4F4F-95D1-2098A512BA75}" type="parTrans" cxnId="{1F4B7047-CE25-4549-A6BB-505CB1BA49F4}">
      <dgm:prSet/>
      <dgm:spPr/>
      <dgm:t>
        <a:bodyPr/>
        <a:lstStyle/>
        <a:p>
          <a:endParaRPr lang="zh-CN" altLang="en-US"/>
        </a:p>
      </dgm:t>
    </dgm:pt>
    <dgm:pt modelId="{454C0F8C-EB86-BF45-A700-E356ABC534B8}" type="sibTrans" cxnId="{1F4B7047-CE25-4549-A6BB-505CB1BA49F4}">
      <dgm:prSet/>
      <dgm:spPr/>
      <dgm:t>
        <a:bodyPr/>
        <a:lstStyle/>
        <a:p>
          <a:endParaRPr lang="zh-CN" altLang="en-US"/>
        </a:p>
      </dgm:t>
    </dgm:pt>
    <dgm:pt modelId="{2A7D9C94-9296-A84E-B8CF-DBFE2F8D2E23}">
      <dgm:prSet phldrT="[文本]"/>
      <dgm:spPr/>
      <dgm:t>
        <a:bodyPr/>
        <a:lstStyle/>
        <a:p>
          <a:r>
            <a:rPr lang="zh-CN" altLang="en-US" dirty="0"/>
            <a:t>估价结果</a:t>
          </a:r>
        </a:p>
      </dgm:t>
    </dgm:pt>
    <dgm:pt modelId="{E98B97C8-36A7-924E-A390-4CF2E563B301}" type="parTrans" cxnId="{C45D629D-294B-3B41-969D-85929798A673}">
      <dgm:prSet/>
      <dgm:spPr/>
      <dgm:t>
        <a:bodyPr/>
        <a:lstStyle/>
        <a:p>
          <a:endParaRPr lang="zh-CN" altLang="en-US"/>
        </a:p>
      </dgm:t>
    </dgm:pt>
    <dgm:pt modelId="{C21B065B-9F05-1F4F-91D8-BEB8D774C5DC}" type="sibTrans" cxnId="{C45D629D-294B-3B41-969D-85929798A673}">
      <dgm:prSet/>
      <dgm:spPr/>
      <dgm:t>
        <a:bodyPr/>
        <a:lstStyle/>
        <a:p>
          <a:endParaRPr lang="zh-CN" altLang="en-US"/>
        </a:p>
      </dgm:t>
    </dgm:pt>
    <dgm:pt modelId="{07AFCC97-3C3C-1A4E-A740-35B9C2428AA0}" type="pres">
      <dgm:prSet presAssocID="{41684460-CEEF-6C44-985A-6BAEEDEAA6BE}" presName="theList" presStyleCnt="0">
        <dgm:presLayoutVars>
          <dgm:dir/>
          <dgm:animLvl val="lvl"/>
          <dgm:resizeHandles val="exact"/>
        </dgm:presLayoutVars>
      </dgm:prSet>
      <dgm:spPr/>
    </dgm:pt>
    <dgm:pt modelId="{27C5CA89-BA5E-3C43-A603-23F6E2E52B04}" type="pres">
      <dgm:prSet presAssocID="{E5191D0E-2DC3-3E4D-89F1-714A4C0707BE}" presName="compNode" presStyleCnt="0"/>
      <dgm:spPr/>
    </dgm:pt>
    <dgm:pt modelId="{767443FB-6361-1E49-B2B7-757B978AA566}" type="pres">
      <dgm:prSet presAssocID="{E5191D0E-2DC3-3E4D-89F1-714A4C0707BE}" presName="aNode" presStyleLbl="bgShp" presStyleIdx="0" presStyleCnt="3"/>
      <dgm:spPr/>
    </dgm:pt>
    <dgm:pt modelId="{202988DF-B031-6C47-A3C8-54BB34745221}" type="pres">
      <dgm:prSet presAssocID="{E5191D0E-2DC3-3E4D-89F1-714A4C0707BE}" presName="textNode" presStyleLbl="bgShp" presStyleIdx="0" presStyleCnt="3"/>
      <dgm:spPr/>
    </dgm:pt>
    <dgm:pt modelId="{F90602CE-9890-1E4A-9BE8-02C003F0F516}" type="pres">
      <dgm:prSet presAssocID="{E5191D0E-2DC3-3E4D-89F1-714A4C0707BE}" presName="compChildNode" presStyleCnt="0"/>
      <dgm:spPr/>
    </dgm:pt>
    <dgm:pt modelId="{4E0DFB8D-B8BB-0B4F-8785-27B3661F11A2}" type="pres">
      <dgm:prSet presAssocID="{E5191D0E-2DC3-3E4D-89F1-714A4C0707BE}" presName="theInnerList" presStyleCnt="0"/>
      <dgm:spPr/>
    </dgm:pt>
    <dgm:pt modelId="{509C0E56-D683-5642-BC69-E92D62418305}" type="pres">
      <dgm:prSet presAssocID="{032592E6-F173-CD45-BDB0-83456A8D5E8E}" presName="childNode" presStyleLbl="node1" presStyleIdx="0" presStyleCnt="12">
        <dgm:presLayoutVars>
          <dgm:bulletEnabled val="1"/>
        </dgm:presLayoutVars>
      </dgm:prSet>
      <dgm:spPr/>
    </dgm:pt>
    <dgm:pt modelId="{5E5C72EA-FA42-1C42-BC53-5B0EB104A62A}" type="pres">
      <dgm:prSet presAssocID="{032592E6-F173-CD45-BDB0-83456A8D5E8E}" presName="aSpace2" presStyleCnt="0"/>
      <dgm:spPr/>
    </dgm:pt>
    <dgm:pt modelId="{8088D54B-B84B-FE4D-9CFC-843F1C1EE06D}" type="pres">
      <dgm:prSet presAssocID="{EDB21DF7-B2C4-084B-AA87-B1B952274557}" presName="childNode" presStyleLbl="node1" presStyleIdx="1" presStyleCnt="12">
        <dgm:presLayoutVars>
          <dgm:bulletEnabled val="1"/>
        </dgm:presLayoutVars>
      </dgm:prSet>
      <dgm:spPr/>
    </dgm:pt>
    <dgm:pt modelId="{FB9063F2-BB21-0647-8757-3FA833D9A73B}" type="pres">
      <dgm:prSet presAssocID="{EDB21DF7-B2C4-084B-AA87-B1B952274557}" presName="aSpace2" presStyleCnt="0"/>
      <dgm:spPr/>
    </dgm:pt>
    <dgm:pt modelId="{1BBA3C3F-0284-9549-9851-86BB748D7AED}" type="pres">
      <dgm:prSet presAssocID="{C87FA1B7-C559-C74C-BF86-EBB1AE587BAD}" presName="childNode" presStyleLbl="node1" presStyleIdx="2" presStyleCnt="12">
        <dgm:presLayoutVars>
          <dgm:bulletEnabled val="1"/>
        </dgm:presLayoutVars>
      </dgm:prSet>
      <dgm:spPr/>
    </dgm:pt>
    <dgm:pt modelId="{26831C1D-6F4A-8547-B977-A60F65498A72}" type="pres">
      <dgm:prSet presAssocID="{E5191D0E-2DC3-3E4D-89F1-714A4C0707BE}" presName="aSpace" presStyleCnt="0"/>
      <dgm:spPr/>
    </dgm:pt>
    <dgm:pt modelId="{E4C19E22-686C-8E44-BE1E-377AABAA2E74}" type="pres">
      <dgm:prSet presAssocID="{73AF0DF2-FBAD-B54C-9B5E-78CBB53E4089}" presName="compNode" presStyleCnt="0"/>
      <dgm:spPr/>
    </dgm:pt>
    <dgm:pt modelId="{27740909-90E6-1D4D-BF7B-4BFD5D8FF118}" type="pres">
      <dgm:prSet presAssocID="{73AF0DF2-FBAD-B54C-9B5E-78CBB53E4089}" presName="aNode" presStyleLbl="bgShp" presStyleIdx="1" presStyleCnt="3"/>
      <dgm:spPr/>
    </dgm:pt>
    <dgm:pt modelId="{46A83B42-C105-0649-8E27-68EC907881D0}" type="pres">
      <dgm:prSet presAssocID="{73AF0DF2-FBAD-B54C-9B5E-78CBB53E4089}" presName="textNode" presStyleLbl="bgShp" presStyleIdx="1" presStyleCnt="3"/>
      <dgm:spPr/>
    </dgm:pt>
    <dgm:pt modelId="{BD6ADCC0-1C20-3940-ACF3-B9E0B9ECD0BE}" type="pres">
      <dgm:prSet presAssocID="{73AF0DF2-FBAD-B54C-9B5E-78CBB53E4089}" presName="compChildNode" presStyleCnt="0"/>
      <dgm:spPr/>
    </dgm:pt>
    <dgm:pt modelId="{3282A20C-1918-8E43-B243-0BAB9C85CBA6}" type="pres">
      <dgm:prSet presAssocID="{73AF0DF2-FBAD-B54C-9B5E-78CBB53E4089}" presName="theInnerList" presStyleCnt="0"/>
      <dgm:spPr/>
    </dgm:pt>
    <dgm:pt modelId="{C8CD5FA7-F8B5-C34D-B2C2-9C6A6BDDCB3C}" type="pres">
      <dgm:prSet presAssocID="{AA8ECF5E-FA5D-5240-83E9-D1EB956D662C}" presName="childNode" presStyleLbl="node1" presStyleIdx="3" presStyleCnt="12">
        <dgm:presLayoutVars>
          <dgm:bulletEnabled val="1"/>
        </dgm:presLayoutVars>
      </dgm:prSet>
      <dgm:spPr/>
    </dgm:pt>
    <dgm:pt modelId="{E6135FFC-7715-894A-B034-A8D1D3EC9781}" type="pres">
      <dgm:prSet presAssocID="{AA8ECF5E-FA5D-5240-83E9-D1EB956D662C}" presName="aSpace2" presStyleCnt="0"/>
      <dgm:spPr/>
    </dgm:pt>
    <dgm:pt modelId="{C1D1F164-6AD9-3E4A-BEFB-62C0DAD1BFED}" type="pres">
      <dgm:prSet presAssocID="{2898DBD5-150C-8346-8537-5F6CE19A466E}" presName="childNode" presStyleLbl="node1" presStyleIdx="4" presStyleCnt="12">
        <dgm:presLayoutVars>
          <dgm:bulletEnabled val="1"/>
        </dgm:presLayoutVars>
      </dgm:prSet>
      <dgm:spPr/>
    </dgm:pt>
    <dgm:pt modelId="{B4043E65-D727-DC4B-B30A-101D125177B3}" type="pres">
      <dgm:prSet presAssocID="{2898DBD5-150C-8346-8537-5F6CE19A466E}" presName="aSpace2" presStyleCnt="0"/>
      <dgm:spPr/>
    </dgm:pt>
    <dgm:pt modelId="{D7CBDA03-2170-4547-BA3F-EF7821620BA9}" type="pres">
      <dgm:prSet presAssocID="{CC488872-A0EF-FD48-B8AD-C004130E9CDD}" presName="childNode" presStyleLbl="node1" presStyleIdx="5" presStyleCnt="12">
        <dgm:presLayoutVars>
          <dgm:bulletEnabled val="1"/>
        </dgm:presLayoutVars>
      </dgm:prSet>
      <dgm:spPr/>
    </dgm:pt>
    <dgm:pt modelId="{6F0E634A-BC0B-4545-A94D-F3855E84EC5F}" type="pres">
      <dgm:prSet presAssocID="{CC488872-A0EF-FD48-B8AD-C004130E9CDD}" presName="aSpace2" presStyleCnt="0"/>
      <dgm:spPr/>
    </dgm:pt>
    <dgm:pt modelId="{930296DE-90E1-0E4F-8EC7-B33A5D290DFA}" type="pres">
      <dgm:prSet presAssocID="{0F76352A-9C48-3246-83F4-F7B6CC30AFEF}" presName="childNode" presStyleLbl="node1" presStyleIdx="6" presStyleCnt="12">
        <dgm:presLayoutVars>
          <dgm:bulletEnabled val="1"/>
        </dgm:presLayoutVars>
      </dgm:prSet>
      <dgm:spPr/>
    </dgm:pt>
    <dgm:pt modelId="{818BA3C4-AF64-A847-8997-58CC470DE00E}" type="pres">
      <dgm:prSet presAssocID="{73AF0DF2-FBAD-B54C-9B5E-78CBB53E4089}" presName="aSpace" presStyleCnt="0"/>
      <dgm:spPr/>
    </dgm:pt>
    <dgm:pt modelId="{FF087817-DB98-C449-AE86-F76BAB1233D4}" type="pres">
      <dgm:prSet presAssocID="{5AA5719C-81E5-6343-BD96-DEF014A70ED9}" presName="compNode" presStyleCnt="0"/>
      <dgm:spPr/>
    </dgm:pt>
    <dgm:pt modelId="{1613DAB1-04CA-D749-8845-E4E7152E41FF}" type="pres">
      <dgm:prSet presAssocID="{5AA5719C-81E5-6343-BD96-DEF014A70ED9}" presName="aNode" presStyleLbl="bgShp" presStyleIdx="2" presStyleCnt="3"/>
      <dgm:spPr/>
    </dgm:pt>
    <dgm:pt modelId="{2FF288E9-68C4-CE4B-8191-29A114BD960E}" type="pres">
      <dgm:prSet presAssocID="{5AA5719C-81E5-6343-BD96-DEF014A70ED9}" presName="textNode" presStyleLbl="bgShp" presStyleIdx="2" presStyleCnt="3"/>
      <dgm:spPr/>
    </dgm:pt>
    <dgm:pt modelId="{47AB861C-893A-7345-8391-2570F6773AAD}" type="pres">
      <dgm:prSet presAssocID="{5AA5719C-81E5-6343-BD96-DEF014A70ED9}" presName="compChildNode" presStyleCnt="0"/>
      <dgm:spPr/>
    </dgm:pt>
    <dgm:pt modelId="{4E8F1B68-A29E-2843-B7FE-EF4173280B6C}" type="pres">
      <dgm:prSet presAssocID="{5AA5719C-81E5-6343-BD96-DEF014A70ED9}" presName="theInnerList" presStyleCnt="0"/>
      <dgm:spPr/>
    </dgm:pt>
    <dgm:pt modelId="{B2A9CC11-CD62-FC4A-B370-847913BE5973}" type="pres">
      <dgm:prSet presAssocID="{F05D1BF0-E53C-044D-BC07-65A91A086970}" presName="childNode" presStyleLbl="node1" presStyleIdx="7" presStyleCnt="12">
        <dgm:presLayoutVars>
          <dgm:bulletEnabled val="1"/>
        </dgm:presLayoutVars>
      </dgm:prSet>
      <dgm:spPr/>
    </dgm:pt>
    <dgm:pt modelId="{1440D0A4-7330-7543-BF63-5C46F884862B}" type="pres">
      <dgm:prSet presAssocID="{F05D1BF0-E53C-044D-BC07-65A91A086970}" presName="aSpace2" presStyleCnt="0"/>
      <dgm:spPr/>
    </dgm:pt>
    <dgm:pt modelId="{F60AB046-52CD-5E4D-B488-DE18085983F8}" type="pres">
      <dgm:prSet presAssocID="{A861B6B0-BB21-4E4B-B0AA-762D4BCB508E}" presName="childNode" presStyleLbl="node1" presStyleIdx="8" presStyleCnt="12">
        <dgm:presLayoutVars>
          <dgm:bulletEnabled val="1"/>
        </dgm:presLayoutVars>
      </dgm:prSet>
      <dgm:spPr/>
    </dgm:pt>
    <dgm:pt modelId="{95735894-8438-5348-875D-60BA18E1A0A4}" type="pres">
      <dgm:prSet presAssocID="{A861B6B0-BB21-4E4B-B0AA-762D4BCB508E}" presName="aSpace2" presStyleCnt="0"/>
      <dgm:spPr/>
    </dgm:pt>
    <dgm:pt modelId="{755D58EB-05EF-6D4D-9A18-6FE6517180AC}" type="pres">
      <dgm:prSet presAssocID="{15F4BE4E-44A2-1243-B25C-DE44C9569093}" presName="childNode" presStyleLbl="node1" presStyleIdx="9" presStyleCnt="12">
        <dgm:presLayoutVars>
          <dgm:bulletEnabled val="1"/>
        </dgm:presLayoutVars>
      </dgm:prSet>
      <dgm:spPr/>
    </dgm:pt>
    <dgm:pt modelId="{999F86A9-F0DC-D54B-9548-9AB5E0D8C412}" type="pres">
      <dgm:prSet presAssocID="{15F4BE4E-44A2-1243-B25C-DE44C9569093}" presName="aSpace2" presStyleCnt="0"/>
      <dgm:spPr/>
    </dgm:pt>
    <dgm:pt modelId="{97E3CF93-4238-A64F-9F84-D93E5460F465}" type="pres">
      <dgm:prSet presAssocID="{97454DFA-A483-A247-818C-B260E22C0EA3}" presName="childNode" presStyleLbl="node1" presStyleIdx="10" presStyleCnt="12">
        <dgm:presLayoutVars>
          <dgm:bulletEnabled val="1"/>
        </dgm:presLayoutVars>
      </dgm:prSet>
      <dgm:spPr/>
    </dgm:pt>
    <dgm:pt modelId="{39DF7BEE-2285-1D4A-AA56-3F7500300351}" type="pres">
      <dgm:prSet presAssocID="{97454DFA-A483-A247-818C-B260E22C0EA3}" presName="aSpace2" presStyleCnt="0"/>
      <dgm:spPr/>
    </dgm:pt>
    <dgm:pt modelId="{74EC100F-5577-3749-805A-3E25460B2E25}" type="pres">
      <dgm:prSet presAssocID="{2A7D9C94-9296-A84E-B8CF-DBFE2F8D2E23}" presName="childNode" presStyleLbl="node1" presStyleIdx="11" presStyleCnt="12">
        <dgm:presLayoutVars>
          <dgm:bulletEnabled val="1"/>
        </dgm:presLayoutVars>
      </dgm:prSet>
      <dgm:spPr/>
    </dgm:pt>
  </dgm:ptLst>
  <dgm:cxnLst>
    <dgm:cxn modelId="{D0A01B09-DE88-484C-A68D-313684C5754D}" srcId="{73AF0DF2-FBAD-B54C-9B5E-78CBB53E4089}" destId="{2898DBD5-150C-8346-8537-5F6CE19A466E}" srcOrd="1" destOrd="0" parTransId="{1FBAF0AD-2D01-2B49-A249-6DAE3BF9BDFC}" sibTransId="{164C9823-E207-F04D-8E0F-4308E798B69B}"/>
    <dgm:cxn modelId="{DED1630C-1DC6-7640-A819-A516BCD2B92B}" srcId="{E5191D0E-2DC3-3E4D-89F1-714A4C0707BE}" destId="{032592E6-F173-CD45-BDB0-83456A8D5E8E}" srcOrd="0" destOrd="0" parTransId="{F2C31218-319D-6044-9A04-82DDB2001234}" sibTransId="{170873B6-4DC0-E441-85DE-AE27666EA180}"/>
    <dgm:cxn modelId="{1419270F-C8CA-EF42-A649-48BAB260B37C}" type="presOf" srcId="{EDB21DF7-B2C4-084B-AA87-B1B952274557}" destId="{8088D54B-B84B-FE4D-9CFC-843F1C1EE06D}" srcOrd="0" destOrd="0" presId="urn:microsoft.com/office/officeart/2005/8/layout/lProcess2"/>
    <dgm:cxn modelId="{F915E811-47C1-B640-88B3-E3AA9D03F424}" type="presOf" srcId="{97454DFA-A483-A247-818C-B260E22C0EA3}" destId="{97E3CF93-4238-A64F-9F84-D93E5460F465}" srcOrd="0" destOrd="0" presId="urn:microsoft.com/office/officeart/2005/8/layout/lProcess2"/>
    <dgm:cxn modelId="{0D1FF01D-193D-CC45-8E1D-6EEDB857F796}" srcId="{73AF0DF2-FBAD-B54C-9B5E-78CBB53E4089}" destId="{CC488872-A0EF-FD48-B8AD-C004130E9CDD}" srcOrd="2" destOrd="0" parTransId="{1BBD16BA-964E-C74E-AAB3-31166D6A9C01}" sibTransId="{65CA93BA-4392-7642-B2C0-8487DEADE46E}"/>
    <dgm:cxn modelId="{3EADAD31-58BD-384E-9325-EFAB0129A8FC}" srcId="{E5191D0E-2DC3-3E4D-89F1-714A4C0707BE}" destId="{C87FA1B7-C559-C74C-BF86-EBB1AE587BAD}" srcOrd="2" destOrd="0" parTransId="{EB397A18-EC58-A84A-A6AF-9F56CD8FCC4F}" sibTransId="{443FD391-304F-B449-A0A1-79EA9B816359}"/>
    <dgm:cxn modelId="{75DCA234-FAF3-4643-B5E1-0CEF2A11BB2D}" type="presOf" srcId="{2898DBD5-150C-8346-8537-5F6CE19A466E}" destId="{C1D1F164-6AD9-3E4A-BEFB-62C0DAD1BFED}" srcOrd="0" destOrd="0" presId="urn:microsoft.com/office/officeart/2005/8/layout/lProcess2"/>
    <dgm:cxn modelId="{B578903B-078A-D144-A9DF-A2A7439F905F}" srcId="{41684460-CEEF-6C44-985A-6BAEEDEAA6BE}" destId="{E5191D0E-2DC3-3E4D-89F1-714A4C0707BE}" srcOrd="0" destOrd="0" parTransId="{9E2F96C0-6CD5-2E4A-B42F-EA750AD381A9}" sibTransId="{CDC78AB0-D690-7C4B-A742-09D17BC00278}"/>
    <dgm:cxn modelId="{1F4B7047-CE25-4549-A6BB-505CB1BA49F4}" srcId="{5AA5719C-81E5-6343-BD96-DEF014A70ED9}" destId="{97454DFA-A483-A247-818C-B260E22C0EA3}" srcOrd="3" destOrd="0" parTransId="{824250A9-B93C-4F4F-95D1-2098A512BA75}" sibTransId="{454C0F8C-EB86-BF45-A700-E356ABC534B8}"/>
    <dgm:cxn modelId="{9D35B148-CC92-D24B-B9DE-CCAB2725872A}" type="presOf" srcId="{AA8ECF5E-FA5D-5240-83E9-D1EB956D662C}" destId="{C8CD5FA7-F8B5-C34D-B2C2-9C6A6BDDCB3C}" srcOrd="0" destOrd="0" presId="urn:microsoft.com/office/officeart/2005/8/layout/lProcess2"/>
    <dgm:cxn modelId="{56F19449-2D8C-FD4C-9507-B754197CDF02}" srcId="{41684460-CEEF-6C44-985A-6BAEEDEAA6BE}" destId="{73AF0DF2-FBAD-B54C-9B5E-78CBB53E4089}" srcOrd="1" destOrd="0" parTransId="{29AABAD3-9929-EB41-BC69-638C4CCC9CE4}" sibTransId="{B76FF8D1-8FAA-554A-915B-5E30CBCD4F27}"/>
    <dgm:cxn modelId="{68FAB250-D5C7-C64F-8D5F-BDD4070ADB43}" srcId="{73AF0DF2-FBAD-B54C-9B5E-78CBB53E4089}" destId="{0F76352A-9C48-3246-83F4-F7B6CC30AFEF}" srcOrd="3" destOrd="0" parTransId="{7B9484CC-8400-FD42-9FD3-C2AC6BF6290C}" sibTransId="{DDBB2565-8202-C547-8718-8D8835C36211}"/>
    <dgm:cxn modelId="{BA08E95C-1FA7-8240-9C14-9F12420E8870}" type="presOf" srcId="{032592E6-F173-CD45-BDB0-83456A8D5E8E}" destId="{509C0E56-D683-5642-BC69-E92D62418305}" srcOrd="0" destOrd="0" presId="urn:microsoft.com/office/officeart/2005/8/layout/lProcess2"/>
    <dgm:cxn modelId="{EFB39D61-8B12-3E4F-ABFA-FEED5E08BD49}" srcId="{5AA5719C-81E5-6343-BD96-DEF014A70ED9}" destId="{F05D1BF0-E53C-044D-BC07-65A91A086970}" srcOrd="0" destOrd="0" parTransId="{4413288E-29FF-1D4C-B7B1-D62F8F7C9299}" sibTransId="{B82487A0-ED34-AE4E-95F3-A2828C729B69}"/>
    <dgm:cxn modelId="{34D36268-927B-634A-8232-6289EBFCEB45}" srcId="{73AF0DF2-FBAD-B54C-9B5E-78CBB53E4089}" destId="{AA8ECF5E-FA5D-5240-83E9-D1EB956D662C}" srcOrd="0" destOrd="0" parTransId="{BDD6C0DA-7EA5-EC46-B0BC-30FAD2315F22}" sibTransId="{B7E1ED24-733B-954B-83CA-AD364775B5B8}"/>
    <dgm:cxn modelId="{EA85766A-18E6-AF43-8113-A71ADEE067AF}" type="presOf" srcId="{0F76352A-9C48-3246-83F4-F7B6CC30AFEF}" destId="{930296DE-90E1-0E4F-8EC7-B33A5D290DFA}" srcOrd="0" destOrd="0" presId="urn:microsoft.com/office/officeart/2005/8/layout/lProcess2"/>
    <dgm:cxn modelId="{31CD0674-37D1-DD47-A470-5459E95C316C}" type="presOf" srcId="{15F4BE4E-44A2-1243-B25C-DE44C9569093}" destId="{755D58EB-05EF-6D4D-9A18-6FE6517180AC}" srcOrd="0" destOrd="0" presId="urn:microsoft.com/office/officeart/2005/8/layout/lProcess2"/>
    <dgm:cxn modelId="{DAB3CC79-2CAE-0B41-A726-5AC379E0A0D6}" type="presOf" srcId="{2A7D9C94-9296-A84E-B8CF-DBFE2F8D2E23}" destId="{74EC100F-5577-3749-805A-3E25460B2E25}" srcOrd="0" destOrd="0" presId="urn:microsoft.com/office/officeart/2005/8/layout/lProcess2"/>
    <dgm:cxn modelId="{11979C7B-DB8C-514F-BAC9-476986326EA2}" type="presOf" srcId="{5AA5719C-81E5-6343-BD96-DEF014A70ED9}" destId="{1613DAB1-04CA-D749-8845-E4E7152E41FF}" srcOrd="0" destOrd="0" presId="urn:microsoft.com/office/officeart/2005/8/layout/lProcess2"/>
    <dgm:cxn modelId="{CCCE5392-EA5B-7B4D-9017-D2AAFCF228A7}" type="presOf" srcId="{5AA5719C-81E5-6343-BD96-DEF014A70ED9}" destId="{2FF288E9-68C4-CE4B-8191-29A114BD960E}" srcOrd="1" destOrd="0" presId="urn:microsoft.com/office/officeart/2005/8/layout/lProcess2"/>
    <dgm:cxn modelId="{C45D629D-294B-3B41-969D-85929798A673}" srcId="{5AA5719C-81E5-6343-BD96-DEF014A70ED9}" destId="{2A7D9C94-9296-A84E-B8CF-DBFE2F8D2E23}" srcOrd="4" destOrd="0" parTransId="{E98B97C8-36A7-924E-A390-4CF2E563B301}" sibTransId="{C21B065B-9F05-1F4F-91D8-BEB8D774C5DC}"/>
    <dgm:cxn modelId="{231A08A5-6EDE-4746-A466-36CBCBB63176}" type="presOf" srcId="{73AF0DF2-FBAD-B54C-9B5E-78CBB53E4089}" destId="{46A83B42-C105-0649-8E27-68EC907881D0}" srcOrd="1" destOrd="0" presId="urn:microsoft.com/office/officeart/2005/8/layout/lProcess2"/>
    <dgm:cxn modelId="{3E9B96B4-8EAD-804A-9614-1C8D1B29A966}" type="presOf" srcId="{E5191D0E-2DC3-3E4D-89F1-714A4C0707BE}" destId="{202988DF-B031-6C47-A3C8-54BB34745221}" srcOrd="1" destOrd="0" presId="urn:microsoft.com/office/officeart/2005/8/layout/lProcess2"/>
    <dgm:cxn modelId="{82DDD8B5-CA0A-9C45-9E13-4FFF244998AA}" type="presOf" srcId="{F05D1BF0-E53C-044D-BC07-65A91A086970}" destId="{B2A9CC11-CD62-FC4A-B370-847913BE5973}" srcOrd="0" destOrd="0" presId="urn:microsoft.com/office/officeart/2005/8/layout/lProcess2"/>
    <dgm:cxn modelId="{4CB31ABA-C7B9-A74F-B9D5-99ED7E378032}" type="presOf" srcId="{73AF0DF2-FBAD-B54C-9B5E-78CBB53E4089}" destId="{27740909-90E6-1D4D-BF7B-4BFD5D8FF118}" srcOrd="0" destOrd="0" presId="urn:microsoft.com/office/officeart/2005/8/layout/lProcess2"/>
    <dgm:cxn modelId="{729E2DBB-D8E3-9D47-A727-A6B149D323FB}" type="presOf" srcId="{CC488872-A0EF-FD48-B8AD-C004130E9CDD}" destId="{D7CBDA03-2170-4547-BA3F-EF7821620BA9}" srcOrd="0" destOrd="0" presId="urn:microsoft.com/office/officeart/2005/8/layout/lProcess2"/>
    <dgm:cxn modelId="{817CA7C1-60B3-284D-B36E-03FA9113BF66}" type="presOf" srcId="{41684460-CEEF-6C44-985A-6BAEEDEAA6BE}" destId="{07AFCC97-3C3C-1A4E-A740-35B9C2428AA0}" srcOrd="0" destOrd="0" presId="urn:microsoft.com/office/officeart/2005/8/layout/lProcess2"/>
    <dgm:cxn modelId="{C6F569C4-FEDC-744E-AFAD-E13307B130A7}" srcId="{5AA5719C-81E5-6343-BD96-DEF014A70ED9}" destId="{15F4BE4E-44A2-1243-B25C-DE44C9569093}" srcOrd="2" destOrd="0" parTransId="{5FE3A1E2-C1F3-304D-96D2-BE6C0D265BC8}" sibTransId="{4CBD31CB-969E-C54E-9A1E-126CD8D31ACF}"/>
    <dgm:cxn modelId="{C64602C5-B967-E74C-AD64-61533C50CB1E}" srcId="{41684460-CEEF-6C44-985A-6BAEEDEAA6BE}" destId="{5AA5719C-81E5-6343-BD96-DEF014A70ED9}" srcOrd="2" destOrd="0" parTransId="{C0FAADDB-B877-2244-8DB0-8F40E3CACD99}" sibTransId="{65F23DC6-C216-DE4F-B02D-82B4713FB9F2}"/>
    <dgm:cxn modelId="{FF36C6C7-E01B-CD49-978C-25ED6584DB83}" type="presOf" srcId="{E5191D0E-2DC3-3E4D-89F1-714A4C0707BE}" destId="{767443FB-6361-1E49-B2B7-757B978AA566}" srcOrd="0" destOrd="0" presId="urn:microsoft.com/office/officeart/2005/8/layout/lProcess2"/>
    <dgm:cxn modelId="{FD1298CE-509A-CA41-B81A-B43BA4B39687}" srcId="{E5191D0E-2DC3-3E4D-89F1-714A4C0707BE}" destId="{EDB21DF7-B2C4-084B-AA87-B1B952274557}" srcOrd="1" destOrd="0" parTransId="{BE5D9E10-B821-2540-8DED-620310C638F3}" sibTransId="{73A5F8C8-DAE8-A141-859B-125A48DC1F1A}"/>
    <dgm:cxn modelId="{51314CD4-ED6D-334A-BBA8-2310ED2A25AB}" srcId="{5AA5719C-81E5-6343-BD96-DEF014A70ED9}" destId="{A861B6B0-BB21-4E4B-B0AA-762D4BCB508E}" srcOrd="1" destOrd="0" parTransId="{4A2360E9-10DF-0D4C-A4D7-EB07C9C5765D}" sibTransId="{A41FACED-8059-0E46-98D9-F08B553E5EE0}"/>
    <dgm:cxn modelId="{DF689CE4-5CAB-CE4C-82B1-E2582466FE86}" type="presOf" srcId="{C87FA1B7-C559-C74C-BF86-EBB1AE587BAD}" destId="{1BBA3C3F-0284-9549-9851-86BB748D7AED}" srcOrd="0" destOrd="0" presId="urn:microsoft.com/office/officeart/2005/8/layout/lProcess2"/>
    <dgm:cxn modelId="{B884EDEF-92EA-3A4D-B512-43AF2F343D47}" type="presOf" srcId="{A861B6B0-BB21-4E4B-B0AA-762D4BCB508E}" destId="{F60AB046-52CD-5E4D-B488-DE18085983F8}" srcOrd="0" destOrd="0" presId="urn:microsoft.com/office/officeart/2005/8/layout/lProcess2"/>
    <dgm:cxn modelId="{CA7FBEC1-3866-864C-A200-AD45A42131E4}" type="presParOf" srcId="{07AFCC97-3C3C-1A4E-A740-35B9C2428AA0}" destId="{27C5CA89-BA5E-3C43-A603-23F6E2E52B04}" srcOrd="0" destOrd="0" presId="urn:microsoft.com/office/officeart/2005/8/layout/lProcess2"/>
    <dgm:cxn modelId="{60B2A323-6DBC-5740-B010-F5FB0C619E7E}" type="presParOf" srcId="{27C5CA89-BA5E-3C43-A603-23F6E2E52B04}" destId="{767443FB-6361-1E49-B2B7-757B978AA566}" srcOrd="0" destOrd="0" presId="urn:microsoft.com/office/officeart/2005/8/layout/lProcess2"/>
    <dgm:cxn modelId="{229F7075-3A71-6541-9074-DA5FC57E9762}" type="presParOf" srcId="{27C5CA89-BA5E-3C43-A603-23F6E2E52B04}" destId="{202988DF-B031-6C47-A3C8-54BB34745221}" srcOrd="1" destOrd="0" presId="urn:microsoft.com/office/officeart/2005/8/layout/lProcess2"/>
    <dgm:cxn modelId="{3D6DC547-0AE3-1D48-96E7-F06DC9B662EB}" type="presParOf" srcId="{27C5CA89-BA5E-3C43-A603-23F6E2E52B04}" destId="{F90602CE-9890-1E4A-9BE8-02C003F0F516}" srcOrd="2" destOrd="0" presId="urn:microsoft.com/office/officeart/2005/8/layout/lProcess2"/>
    <dgm:cxn modelId="{AD98A587-DCB6-7349-86D5-091DCD224BD7}" type="presParOf" srcId="{F90602CE-9890-1E4A-9BE8-02C003F0F516}" destId="{4E0DFB8D-B8BB-0B4F-8785-27B3661F11A2}" srcOrd="0" destOrd="0" presId="urn:microsoft.com/office/officeart/2005/8/layout/lProcess2"/>
    <dgm:cxn modelId="{6DF7AEB1-0F2A-0243-AFD6-266359DA143A}" type="presParOf" srcId="{4E0DFB8D-B8BB-0B4F-8785-27B3661F11A2}" destId="{509C0E56-D683-5642-BC69-E92D62418305}" srcOrd="0" destOrd="0" presId="urn:microsoft.com/office/officeart/2005/8/layout/lProcess2"/>
    <dgm:cxn modelId="{4C9BEFCF-8323-2748-AA2E-EE800F5CFE58}" type="presParOf" srcId="{4E0DFB8D-B8BB-0B4F-8785-27B3661F11A2}" destId="{5E5C72EA-FA42-1C42-BC53-5B0EB104A62A}" srcOrd="1" destOrd="0" presId="urn:microsoft.com/office/officeart/2005/8/layout/lProcess2"/>
    <dgm:cxn modelId="{26AE5AB7-864B-DC41-8236-A5D686DDC57B}" type="presParOf" srcId="{4E0DFB8D-B8BB-0B4F-8785-27B3661F11A2}" destId="{8088D54B-B84B-FE4D-9CFC-843F1C1EE06D}" srcOrd="2" destOrd="0" presId="urn:microsoft.com/office/officeart/2005/8/layout/lProcess2"/>
    <dgm:cxn modelId="{6ADBB251-7D62-0D4A-B92A-0494EED5A7F9}" type="presParOf" srcId="{4E0DFB8D-B8BB-0B4F-8785-27B3661F11A2}" destId="{FB9063F2-BB21-0647-8757-3FA833D9A73B}" srcOrd="3" destOrd="0" presId="urn:microsoft.com/office/officeart/2005/8/layout/lProcess2"/>
    <dgm:cxn modelId="{B056D82A-770B-2F41-AA4E-7772C16416F9}" type="presParOf" srcId="{4E0DFB8D-B8BB-0B4F-8785-27B3661F11A2}" destId="{1BBA3C3F-0284-9549-9851-86BB748D7AED}" srcOrd="4" destOrd="0" presId="urn:microsoft.com/office/officeart/2005/8/layout/lProcess2"/>
    <dgm:cxn modelId="{393472EA-4E11-F540-808E-48C843BA4794}" type="presParOf" srcId="{07AFCC97-3C3C-1A4E-A740-35B9C2428AA0}" destId="{26831C1D-6F4A-8547-B977-A60F65498A72}" srcOrd="1" destOrd="0" presId="urn:microsoft.com/office/officeart/2005/8/layout/lProcess2"/>
    <dgm:cxn modelId="{3A905CCB-FAFA-8042-8EA4-D0948778143F}" type="presParOf" srcId="{07AFCC97-3C3C-1A4E-A740-35B9C2428AA0}" destId="{E4C19E22-686C-8E44-BE1E-377AABAA2E74}" srcOrd="2" destOrd="0" presId="urn:microsoft.com/office/officeart/2005/8/layout/lProcess2"/>
    <dgm:cxn modelId="{8A260C34-EF7C-F240-BB1B-727482F3748D}" type="presParOf" srcId="{E4C19E22-686C-8E44-BE1E-377AABAA2E74}" destId="{27740909-90E6-1D4D-BF7B-4BFD5D8FF118}" srcOrd="0" destOrd="0" presId="urn:microsoft.com/office/officeart/2005/8/layout/lProcess2"/>
    <dgm:cxn modelId="{F5BFE803-7334-024F-8751-46EB6CA2225C}" type="presParOf" srcId="{E4C19E22-686C-8E44-BE1E-377AABAA2E74}" destId="{46A83B42-C105-0649-8E27-68EC907881D0}" srcOrd="1" destOrd="0" presId="urn:microsoft.com/office/officeart/2005/8/layout/lProcess2"/>
    <dgm:cxn modelId="{460B2248-5682-E94C-A4FC-FF4AEB641E28}" type="presParOf" srcId="{E4C19E22-686C-8E44-BE1E-377AABAA2E74}" destId="{BD6ADCC0-1C20-3940-ACF3-B9E0B9ECD0BE}" srcOrd="2" destOrd="0" presId="urn:microsoft.com/office/officeart/2005/8/layout/lProcess2"/>
    <dgm:cxn modelId="{F2B0584B-0256-A849-94A6-C7257DB12A4A}" type="presParOf" srcId="{BD6ADCC0-1C20-3940-ACF3-B9E0B9ECD0BE}" destId="{3282A20C-1918-8E43-B243-0BAB9C85CBA6}" srcOrd="0" destOrd="0" presId="urn:microsoft.com/office/officeart/2005/8/layout/lProcess2"/>
    <dgm:cxn modelId="{00634C9A-2C88-8B45-8C53-E088131EE069}" type="presParOf" srcId="{3282A20C-1918-8E43-B243-0BAB9C85CBA6}" destId="{C8CD5FA7-F8B5-C34D-B2C2-9C6A6BDDCB3C}" srcOrd="0" destOrd="0" presId="urn:microsoft.com/office/officeart/2005/8/layout/lProcess2"/>
    <dgm:cxn modelId="{24368730-137D-FB49-A812-8B5A0BFE97F8}" type="presParOf" srcId="{3282A20C-1918-8E43-B243-0BAB9C85CBA6}" destId="{E6135FFC-7715-894A-B034-A8D1D3EC9781}" srcOrd="1" destOrd="0" presId="urn:microsoft.com/office/officeart/2005/8/layout/lProcess2"/>
    <dgm:cxn modelId="{BE9C6560-88C2-FB4D-A6B4-363CB8CDFC3D}" type="presParOf" srcId="{3282A20C-1918-8E43-B243-0BAB9C85CBA6}" destId="{C1D1F164-6AD9-3E4A-BEFB-62C0DAD1BFED}" srcOrd="2" destOrd="0" presId="urn:microsoft.com/office/officeart/2005/8/layout/lProcess2"/>
    <dgm:cxn modelId="{681EAB67-B872-9447-A2F5-67BD494949A1}" type="presParOf" srcId="{3282A20C-1918-8E43-B243-0BAB9C85CBA6}" destId="{B4043E65-D727-DC4B-B30A-101D125177B3}" srcOrd="3" destOrd="0" presId="urn:microsoft.com/office/officeart/2005/8/layout/lProcess2"/>
    <dgm:cxn modelId="{43766CF0-7D10-A843-9E78-D8208D3D3565}" type="presParOf" srcId="{3282A20C-1918-8E43-B243-0BAB9C85CBA6}" destId="{D7CBDA03-2170-4547-BA3F-EF7821620BA9}" srcOrd="4" destOrd="0" presId="urn:microsoft.com/office/officeart/2005/8/layout/lProcess2"/>
    <dgm:cxn modelId="{114C35C2-827A-D54D-86B5-94DA39E92607}" type="presParOf" srcId="{3282A20C-1918-8E43-B243-0BAB9C85CBA6}" destId="{6F0E634A-BC0B-4545-A94D-F3855E84EC5F}" srcOrd="5" destOrd="0" presId="urn:microsoft.com/office/officeart/2005/8/layout/lProcess2"/>
    <dgm:cxn modelId="{8C3D0F40-CB50-EF42-BD53-562E2B17977A}" type="presParOf" srcId="{3282A20C-1918-8E43-B243-0BAB9C85CBA6}" destId="{930296DE-90E1-0E4F-8EC7-B33A5D290DFA}" srcOrd="6" destOrd="0" presId="urn:microsoft.com/office/officeart/2005/8/layout/lProcess2"/>
    <dgm:cxn modelId="{0AB33575-C4AC-CD4B-8EC5-981D1199120C}" type="presParOf" srcId="{07AFCC97-3C3C-1A4E-A740-35B9C2428AA0}" destId="{818BA3C4-AF64-A847-8997-58CC470DE00E}" srcOrd="3" destOrd="0" presId="urn:microsoft.com/office/officeart/2005/8/layout/lProcess2"/>
    <dgm:cxn modelId="{A486888E-E3CB-C449-93C9-DF9F477BCCF0}" type="presParOf" srcId="{07AFCC97-3C3C-1A4E-A740-35B9C2428AA0}" destId="{FF087817-DB98-C449-AE86-F76BAB1233D4}" srcOrd="4" destOrd="0" presId="urn:microsoft.com/office/officeart/2005/8/layout/lProcess2"/>
    <dgm:cxn modelId="{4311E852-1052-3D49-947B-37CBB5F026CF}" type="presParOf" srcId="{FF087817-DB98-C449-AE86-F76BAB1233D4}" destId="{1613DAB1-04CA-D749-8845-E4E7152E41FF}" srcOrd="0" destOrd="0" presId="urn:microsoft.com/office/officeart/2005/8/layout/lProcess2"/>
    <dgm:cxn modelId="{87881963-EBD8-0F4E-ACF8-8BBAD9DD40A0}" type="presParOf" srcId="{FF087817-DB98-C449-AE86-F76BAB1233D4}" destId="{2FF288E9-68C4-CE4B-8191-29A114BD960E}" srcOrd="1" destOrd="0" presId="urn:microsoft.com/office/officeart/2005/8/layout/lProcess2"/>
    <dgm:cxn modelId="{9E317313-A9A4-6943-A92D-608710333B99}" type="presParOf" srcId="{FF087817-DB98-C449-AE86-F76BAB1233D4}" destId="{47AB861C-893A-7345-8391-2570F6773AAD}" srcOrd="2" destOrd="0" presId="urn:microsoft.com/office/officeart/2005/8/layout/lProcess2"/>
    <dgm:cxn modelId="{AE4EB14A-EAAC-A344-B198-666A43480764}" type="presParOf" srcId="{47AB861C-893A-7345-8391-2570F6773AAD}" destId="{4E8F1B68-A29E-2843-B7FE-EF4173280B6C}" srcOrd="0" destOrd="0" presId="urn:microsoft.com/office/officeart/2005/8/layout/lProcess2"/>
    <dgm:cxn modelId="{C69840E3-B416-E648-826E-EF89F4249C85}" type="presParOf" srcId="{4E8F1B68-A29E-2843-B7FE-EF4173280B6C}" destId="{B2A9CC11-CD62-FC4A-B370-847913BE5973}" srcOrd="0" destOrd="0" presId="urn:microsoft.com/office/officeart/2005/8/layout/lProcess2"/>
    <dgm:cxn modelId="{C2A56562-A1B0-7943-9659-DE8835DEB417}" type="presParOf" srcId="{4E8F1B68-A29E-2843-B7FE-EF4173280B6C}" destId="{1440D0A4-7330-7543-BF63-5C46F884862B}" srcOrd="1" destOrd="0" presId="urn:microsoft.com/office/officeart/2005/8/layout/lProcess2"/>
    <dgm:cxn modelId="{3F7E07B1-0C79-524C-A6A0-AABDA5B20DE4}" type="presParOf" srcId="{4E8F1B68-A29E-2843-B7FE-EF4173280B6C}" destId="{F60AB046-52CD-5E4D-B488-DE18085983F8}" srcOrd="2" destOrd="0" presId="urn:microsoft.com/office/officeart/2005/8/layout/lProcess2"/>
    <dgm:cxn modelId="{F2E88E9C-3409-6A42-9A2E-339795ACB70E}" type="presParOf" srcId="{4E8F1B68-A29E-2843-B7FE-EF4173280B6C}" destId="{95735894-8438-5348-875D-60BA18E1A0A4}" srcOrd="3" destOrd="0" presId="urn:microsoft.com/office/officeart/2005/8/layout/lProcess2"/>
    <dgm:cxn modelId="{2FF96F6D-E229-2140-B71E-1FAE72269F13}" type="presParOf" srcId="{4E8F1B68-A29E-2843-B7FE-EF4173280B6C}" destId="{755D58EB-05EF-6D4D-9A18-6FE6517180AC}" srcOrd="4" destOrd="0" presId="urn:microsoft.com/office/officeart/2005/8/layout/lProcess2"/>
    <dgm:cxn modelId="{E225CB58-B255-C045-A452-E2F9555FD7E5}" type="presParOf" srcId="{4E8F1B68-A29E-2843-B7FE-EF4173280B6C}" destId="{999F86A9-F0DC-D54B-9548-9AB5E0D8C412}" srcOrd="5" destOrd="0" presId="urn:microsoft.com/office/officeart/2005/8/layout/lProcess2"/>
    <dgm:cxn modelId="{A0B333AE-BC39-5944-9BB0-44BBD7BD1DD8}" type="presParOf" srcId="{4E8F1B68-A29E-2843-B7FE-EF4173280B6C}" destId="{97E3CF93-4238-A64F-9F84-D93E5460F465}" srcOrd="6" destOrd="0" presId="urn:microsoft.com/office/officeart/2005/8/layout/lProcess2"/>
    <dgm:cxn modelId="{7FA6B99E-7DCB-894F-8968-EBC21A81576B}" type="presParOf" srcId="{4E8F1B68-A29E-2843-B7FE-EF4173280B6C}" destId="{39DF7BEE-2285-1D4A-AA56-3F7500300351}" srcOrd="7" destOrd="0" presId="urn:microsoft.com/office/officeart/2005/8/layout/lProcess2"/>
    <dgm:cxn modelId="{33403EBF-2DB8-444B-A068-C3C73C41F5F2}" type="presParOf" srcId="{4E8F1B68-A29E-2843-B7FE-EF4173280B6C}" destId="{74EC100F-5577-3749-805A-3E25460B2E25}"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20C115BB-D59C-9E48-831E-ACB75549BBEA}"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zh-CN" altLang="en-US"/>
        </a:p>
      </dgm:t>
    </dgm:pt>
    <dgm:pt modelId="{86B76146-22A7-DA4F-84D8-4127F424DED1}">
      <dgm:prSet phldrT="[文本]"/>
      <dgm:spPr/>
      <dgm:t>
        <a:bodyPr/>
        <a:lstStyle/>
        <a:p>
          <a:r>
            <a:rPr lang="zh-CN" altLang="en-US" dirty="0"/>
            <a:t>对土地供给有限性的理解</a:t>
          </a:r>
        </a:p>
      </dgm:t>
    </dgm:pt>
    <dgm:pt modelId="{172B2CDF-6A2D-C249-A5D7-6AB435C6E34A}" type="parTrans" cxnId="{B2DD6F2E-A444-D042-9BF7-2AD689064D51}">
      <dgm:prSet/>
      <dgm:spPr/>
      <dgm:t>
        <a:bodyPr/>
        <a:lstStyle/>
        <a:p>
          <a:endParaRPr lang="zh-CN" altLang="en-US"/>
        </a:p>
      </dgm:t>
    </dgm:pt>
    <dgm:pt modelId="{FDCABC23-D01A-1E4C-A1BD-20F6DE0D036D}" type="sibTrans" cxnId="{B2DD6F2E-A444-D042-9BF7-2AD689064D51}">
      <dgm:prSet/>
      <dgm:spPr/>
      <dgm:t>
        <a:bodyPr/>
        <a:lstStyle/>
        <a:p>
          <a:endParaRPr lang="zh-CN" altLang="en-US"/>
        </a:p>
      </dgm:t>
    </dgm:pt>
    <dgm:pt modelId="{46954F33-CE78-2C44-839A-1E5FA9BF0967}">
      <dgm:prSet phldrT="[文本]"/>
      <dgm:spPr/>
      <dgm:t>
        <a:bodyPr/>
        <a:lstStyle/>
        <a:p>
          <a:r>
            <a:rPr lang="zh-CN" altLang="en-US" dirty="0"/>
            <a:t>房地产供给的有限特性，使得房地产具有独占性和垄断性</a:t>
          </a:r>
        </a:p>
      </dgm:t>
    </dgm:pt>
    <dgm:pt modelId="{CE0086EC-3C74-B149-A945-D7A7A7542998}" type="parTrans" cxnId="{4FCBC4D4-0C36-4E47-9463-A45370ACA0FA}">
      <dgm:prSet/>
      <dgm:spPr/>
      <dgm:t>
        <a:bodyPr/>
        <a:lstStyle/>
        <a:p>
          <a:endParaRPr lang="zh-CN" altLang="en-US"/>
        </a:p>
      </dgm:t>
    </dgm:pt>
    <dgm:pt modelId="{32348B3A-8B43-0B42-B2E4-F1BF15770F8C}" type="sibTrans" cxnId="{4FCBC4D4-0C36-4E47-9463-A45370ACA0FA}">
      <dgm:prSet/>
      <dgm:spPr/>
      <dgm:t>
        <a:bodyPr/>
        <a:lstStyle/>
        <a:p>
          <a:endParaRPr lang="zh-CN" altLang="en-US"/>
        </a:p>
      </dgm:t>
    </dgm:pt>
    <dgm:pt modelId="{9E729DC5-1F51-9C4A-AA49-2AD2EF5FCD7C}">
      <dgm:prSet phldrT="[文本]"/>
      <dgm:spPr/>
      <dgm:t>
        <a:bodyPr/>
        <a:lstStyle/>
        <a:p>
          <a:r>
            <a:rPr lang="zh-CN" altLang="en-US" dirty="0"/>
            <a:t>特定区位的房地产供给更为有限</a:t>
          </a:r>
        </a:p>
      </dgm:t>
    </dgm:pt>
    <dgm:pt modelId="{18426043-7CCD-3144-986A-5C5548A3F873}" type="parTrans" cxnId="{5B143ABD-C003-D84F-8852-712C8D41CC56}">
      <dgm:prSet/>
      <dgm:spPr/>
      <dgm:t>
        <a:bodyPr/>
        <a:lstStyle/>
        <a:p>
          <a:endParaRPr lang="zh-CN" altLang="en-US"/>
        </a:p>
      </dgm:t>
    </dgm:pt>
    <dgm:pt modelId="{FEC2083F-72F6-ED45-A2AB-91EB2ED6B7D2}" type="sibTrans" cxnId="{5B143ABD-C003-D84F-8852-712C8D41CC56}">
      <dgm:prSet/>
      <dgm:spPr/>
      <dgm:t>
        <a:bodyPr/>
        <a:lstStyle/>
        <a:p>
          <a:endParaRPr lang="zh-CN" altLang="en-US"/>
        </a:p>
      </dgm:t>
    </dgm:pt>
    <dgm:pt modelId="{7E773F48-9432-C745-B3FC-3BA7E90D5779}" type="pres">
      <dgm:prSet presAssocID="{20C115BB-D59C-9E48-831E-ACB75549BBEA}" presName="vert0" presStyleCnt="0">
        <dgm:presLayoutVars>
          <dgm:dir/>
          <dgm:animOne val="branch"/>
          <dgm:animLvl val="lvl"/>
        </dgm:presLayoutVars>
      </dgm:prSet>
      <dgm:spPr/>
    </dgm:pt>
    <dgm:pt modelId="{AC251BB3-0219-E64D-9A6F-DD69DD61C394}" type="pres">
      <dgm:prSet presAssocID="{86B76146-22A7-DA4F-84D8-4127F424DED1}" presName="thickLine" presStyleLbl="alignNode1" presStyleIdx="0" presStyleCnt="3"/>
      <dgm:spPr/>
    </dgm:pt>
    <dgm:pt modelId="{9CF620F7-9DED-B14D-A9FE-4F1AE08565B5}" type="pres">
      <dgm:prSet presAssocID="{86B76146-22A7-DA4F-84D8-4127F424DED1}" presName="horz1" presStyleCnt="0"/>
      <dgm:spPr/>
    </dgm:pt>
    <dgm:pt modelId="{4362166C-7642-F245-BED3-9DBC5FB3D0A5}" type="pres">
      <dgm:prSet presAssocID="{86B76146-22A7-DA4F-84D8-4127F424DED1}" presName="tx1" presStyleLbl="revTx" presStyleIdx="0" presStyleCnt="3"/>
      <dgm:spPr/>
    </dgm:pt>
    <dgm:pt modelId="{DDAE2113-00F0-8140-915C-DB411F2B0DCA}" type="pres">
      <dgm:prSet presAssocID="{86B76146-22A7-DA4F-84D8-4127F424DED1}" presName="vert1" presStyleCnt="0"/>
      <dgm:spPr/>
    </dgm:pt>
    <dgm:pt modelId="{74EC6173-996D-C34B-8636-F7637210CCB7}" type="pres">
      <dgm:prSet presAssocID="{46954F33-CE78-2C44-839A-1E5FA9BF0967}" presName="thickLine" presStyleLbl="alignNode1" presStyleIdx="1" presStyleCnt="3"/>
      <dgm:spPr/>
    </dgm:pt>
    <dgm:pt modelId="{86272698-92E3-5D4E-8733-FF2776F67631}" type="pres">
      <dgm:prSet presAssocID="{46954F33-CE78-2C44-839A-1E5FA9BF0967}" presName="horz1" presStyleCnt="0"/>
      <dgm:spPr/>
    </dgm:pt>
    <dgm:pt modelId="{1160A3DF-760F-6944-BD11-16B55A04D4D2}" type="pres">
      <dgm:prSet presAssocID="{46954F33-CE78-2C44-839A-1E5FA9BF0967}" presName="tx1" presStyleLbl="revTx" presStyleIdx="1" presStyleCnt="3"/>
      <dgm:spPr/>
    </dgm:pt>
    <dgm:pt modelId="{99905B8D-F9D7-3F4D-9789-D09A94B3FEB7}" type="pres">
      <dgm:prSet presAssocID="{46954F33-CE78-2C44-839A-1E5FA9BF0967}" presName="vert1" presStyleCnt="0"/>
      <dgm:spPr/>
    </dgm:pt>
    <dgm:pt modelId="{94FF07C5-7E6C-C843-93FF-D22CA1FA5F8B}" type="pres">
      <dgm:prSet presAssocID="{9E729DC5-1F51-9C4A-AA49-2AD2EF5FCD7C}" presName="thickLine" presStyleLbl="alignNode1" presStyleIdx="2" presStyleCnt="3"/>
      <dgm:spPr/>
    </dgm:pt>
    <dgm:pt modelId="{9A0B8B02-549D-0A48-B752-306CCF1C9543}" type="pres">
      <dgm:prSet presAssocID="{9E729DC5-1F51-9C4A-AA49-2AD2EF5FCD7C}" presName="horz1" presStyleCnt="0"/>
      <dgm:spPr/>
    </dgm:pt>
    <dgm:pt modelId="{CB03D981-8E87-F549-B368-141FC3302506}" type="pres">
      <dgm:prSet presAssocID="{9E729DC5-1F51-9C4A-AA49-2AD2EF5FCD7C}" presName="tx1" presStyleLbl="revTx" presStyleIdx="2" presStyleCnt="3"/>
      <dgm:spPr/>
    </dgm:pt>
    <dgm:pt modelId="{E2830AC7-BADD-8245-9565-BD8012EF5250}" type="pres">
      <dgm:prSet presAssocID="{9E729DC5-1F51-9C4A-AA49-2AD2EF5FCD7C}" presName="vert1" presStyleCnt="0"/>
      <dgm:spPr/>
    </dgm:pt>
  </dgm:ptLst>
  <dgm:cxnLst>
    <dgm:cxn modelId="{B2DD6F2E-A444-D042-9BF7-2AD689064D51}" srcId="{20C115BB-D59C-9E48-831E-ACB75549BBEA}" destId="{86B76146-22A7-DA4F-84D8-4127F424DED1}" srcOrd="0" destOrd="0" parTransId="{172B2CDF-6A2D-C249-A5D7-6AB435C6E34A}" sibTransId="{FDCABC23-D01A-1E4C-A1BD-20F6DE0D036D}"/>
    <dgm:cxn modelId="{1BBCC244-8730-F245-A740-EADDAD2605CC}" type="presOf" srcId="{9E729DC5-1F51-9C4A-AA49-2AD2EF5FCD7C}" destId="{CB03D981-8E87-F549-B368-141FC3302506}" srcOrd="0" destOrd="0" presId="urn:microsoft.com/office/officeart/2008/layout/LinedList"/>
    <dgm:cxn modelId="{ACF42446-76D7-944E-8133-5725ABD71915}" type="presOf" srcId="{86B76146-22A7-DA4F-84D8-4127F424DED1}" destId="{4362166C-7642-F245-BED3-9DBC5FB3D0A5}" srcOrd="0" destOrd="0" presId="urn:microsoft.com/office/officeart/2008/layout/LinedList"/>
    <dgm:cxn modelId="{525286B0-212E-AB4B-B6F2-452A72E824B3}" type="presOf" srcId="{46954F33-CE78-2C44-839A-1E5FA9BF0967}" destId="{1160A3DF-760F-6944-BD11-16B55A04D4D2}" srcOrd="0" destOrd="0" presId="urn:microsoft.com/office/officeart/2008/layout/LinedList"/>
    <dgm:cxn modelId="{5B143ABD-C003-D84F-8852-712C8D41CC56}" srcId="{20C115BB-D59C-9E48-831E-ACB75549BBEA}" destId="{9E729DC5-1F51-9C4A-AA49-2AD2EF5FCD7C}" srcOrd="2" destOrd="0" parTransId="{18426043-7CCD-3144-986A-5C5548A3F873}" sibTransId="{FEC2083F-72F6-ED45-A2AB-91EB2ED6B7D2}"/>
    <dgm:cxn modelId="{4FCBC4D4-0C36-4E47-9463-A45370ACA0FA}" srcId="{20C115BB-D59C-9E48-831E-ACB75549BBEA}" destId="{46954F33-CE78-2C44-839A-1E5FA9BF0967}" srcOrd="1" destOrd="0" parTransId="{CE0086EC-3C74-B149-A945-D7A7A7542998}" sibTransId="{32348B3A-8B43-0B42-B2E4-F1BF15770F8C}"/>
    <dgm:cxn modelId="{7F1040E0-DEA3-554B-BE5E-C3808E3B1F64}" type="presOf" srcId="{20C115BB-D59C-9E48-831E-ACB75549BBEA}" destId="{7E773F48-9432-C745-B3FC-3BA7E90D5779}" srcOrd="0" destOrd="0" presId="urn:microsoft.com/office/officeart/2008/layout/LinedList"/>
    <dgm:cxn modelId="{DA2E0FA1-5626-034E-8039-C5EB951AB67E}" type="presParOf" srcId="{7E773F48-9432-C745-B3FC-3BA7E90D5779}" destId="{AC251BB3-0219-E64D-9A6F-DD69DD61C394}" srcOrd="0" destOrd="0" presId="urn:microsoft.com/office/officeart/2008/layout/LinedList"/>
    <dgm:cxn modelId="{5F186443-A6EB-1B49-9370-F0C9A8187E5E}" type="presParOf" srcId="{7E773F48-9432-C745-B3FC-3BA7E90D5779}" destId="{9CF620F7-9DED-B14D-A9FE-4F1AE08565B5}" srcOrd="1" destOrd="0" presId="urn:microsoft.com/office/officeart/2008/layout/LinedList"/>
    <dgm:cxn modelId="{EC29FA7A-FC33-2D46-8294-B716B849C4FE}" type="presParOf" srcId="{9CF620F7-9DED-B14D-A9FE-4F1AE08565B5}" destId="{4362166C-7642-F245-BED3-9DBC5FB3D0A5}" srcOrd="0" destOrd="0" presId="urn:microsoft.com/office/officeart/2008/layout/LinedList"/>
    <dgm:cxn modelId="{576741B6-2A61-CE49-ACF6-C37647594280}" type="presParOf" srcId="{9CF620F7-9DED-B14D-A9FE-4F1AE08565B5}" destId="{DDAE2113-00F0-8140-915C-DB411F2B0DCA}" srcOrd="1" destOrd="0" presId="urn:microsoft.com/office/officeart/2008/layout/LinedList"/>
    <dgm:cxn modelId="{6D426926-77AD-4545-85DC-1DDBF03BE78F}" type="presParOf" srcId="{7E773F48-9432-C745-B3FC-3BA7E90D5779}" destId="{74EC6173-996D-C34B-8636-F7637210CCB7}" srcOrd="2" destOrd="0" presId="urn:microsoft.com/office/officeart/2008/layout/LinedList"/>
    <dgm:cxn modelId="{5208D001-E2C9-534A-B23A-FD752FE2C314}" type="presParOf" srcId="{7E773F48-9432-C745-B3FC-3BA7E90D5779}" destId="{86272698-92E3-5D4E-8733-FF2776F67631}" srcOrd="3" destOrd="0" presId="urn:microsoft.com/office/officeart/2008/layout/LinedList"/>
    <dgm:cxn modelId="{E191CFE7-8662-6546-8ACF-033FD8F412E0}" type="presParOf" srcId="{86272698-92E3-5D4E-8733-FF2776F67631}" destId="{1160A3DF-760F-6944-BD11-16B55A04D4D2}" srcOrd="0" destOrd="0" presId="urn:microsoft.com/office/officeart/2008/layout/LinedList"/>
    <dgm:cxn modelId="{7DAB3F0C-C8CD-D34F-903D-A6955BFABC5E}" type="presParOf" srcId="{86272698-92E3-5D4E-8733-FF2776F67631}" destId="{99905B8D-F9D7-3F4D-9789-D09A94B3FEB7}" srcOrd="1" destOrd="0" presId="urn:microsoft.com/office/officeart/2008/layout/LinedList"/>
    <dgm:cxn modelId="{78F487C7-489C-E641-834D-2F7E24836AA4}" type="presParOf" srcId="{7E773F48-9432-C745-B3FC-3BA7E90D5779}" destId="{94FF07C5-7E6C-C843-93FF-D22CA1FA5F8B}" srcOrd="4" destOrd="0" presId="urn:microsoft.com/office/officeart/2008/layout/LinedList"/>
    <dgm:cxn modelId="{1C7F3D55-17AC-7046-82A6-963E06E0B8B5}" type="presParOf" srcId="{7E773F48-9432-C745-B3FC-3BA7E90D5779}" destId="{9A0B8B02-549D-0A48-B752-306CCF1C9543}" srcOrd="5" destOrd="0" presId="urn:microsoft.com/office/officeart/2008/layout/LinedList"/>
    <dgm:cxn modelId="{EA582CED-F0AC-2241-B190-596938F0F824}" type="presParOf" srcId="{9A0B8B02-549D-0A48-B752-306CCF1C9543}" destId="{CB03D981-8E87-F549-B368-141FC3302506}" srcOrd="0" destOrd="0" presId="urn:microsoft.com/office/officeart/2008/layout/LinedList"/>
    <dgm:cxn modelId="{2108ED38-682F-DC49-A165-589FB7A1AFB1}" type="presParOf" srcId="{9A0B8B02-549D-0A48-B752-306CCF1C9543}" destId="{E2830AC7-BADD-8245-9565-BD8012EF525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E80BC77C-595D-0047-AE36-F96CC1DD9F8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74823C14-C834-4B4B-BA05-838C46A32E18}">
      <dgm:prSet phldrT="[文本]"/>
      <dgm:spPr/>
      <dgm:t>
        <a:bodyPr/>
        <a:lstStyle/>
        <a:p>
          <a:r>
            <a:rPr lang="zh-CN" altLang="en-US" dirty="0"/>
            <a:t>供给有限、成本较高造成</a:t>
          </a:r>
        </a:p>
      </dgm:t>
    </dgm:pt>
    <dgm:pt modelId="{492C6195-1538-AA4B-A745-3C3553D82C45}" type="parTrans" cxnId="{3E3883F3-EF82-3E4D-B489-2010200B1D62}">
      <dgm:prSet/>
      <dgm:spPr/>
      <dgm:t>
        <a:bodyPr/>
        <a:lstStyle/>
        <a:p>
          <a:endParaRPr lang="zh-CN" altLang="en-US"/>
        </a:p>
      </dgm:t>
    </dgm:pt>
    <dgm:pt modelId="{DCB156F3-D648-E64D-BB14-7954022BDBCE}" type="sibTrans" cxnId="{3E3883F3-EF82-3E4D-B489-2010200B1D62}">
      <dgm:prSet/>
      <dgm:spPr/>
      <dgm:t>
        <a:bodyPr/>
        <a:lstStyle/>
        <a:p>
          <a:endParaRPr lang="zh-CN" altLang="en-US"/>
        </a:p>
      </dgm:t>
    </dgm:pt>
    <dgm:pt modelId="{25547C9A-92FB-2D44-8467-69FDA063EF6F}">
      <dgm:prSet phldrT="[文本]"/>
      <dgm:spPr/>
      <dgm:t>
        <a:bodyPr/>
        <a:lstStyle/>
        <a:p>
          <a:r>
            <a:rPr lang="zh-CN" altLang="en-US" dirty="0"/>
            <a:t>表现是单价高、总价大</a:t>
          </a:r>
        </a:p>
      </dgm:t>
    </dgm:pt>
    <dgm:pt modelId="{8BDDA903-B5B6-A244-97CC-82B677D9E3B2}" type="parTrans" cxnId="{0FA17951-DEF8-2E46-9C81-1FD06BA998AC}">
      <dgm:prSet/>
      <dgm:spPr/>
      <dgm:t>
        <a:bodyPr/>
        <a:lstStyle/>
        <a:p>
          <a:endParaRPr lang="zh-CN" altLang="en-US"/>
        </a:p>
      </dgm:t>
    </dgm:pt>
    <dgm:pt modelId="{B820B745-52F3-4749-8B4B-21C86CE6DDAA}" type="sibTrans" cxnId="{0FA17951-DEF8-2E46-9C81-1FD06BA998AC}">
      <dgm:prSet/>
      <dgm:spPr/>
      <dgm:t>
        <a:bodyPr/>
        <a:lstStyle/>
        <a:p>
          <a:endParaRPr lang="zh-CN" altLang="en-US"/>
        </a:p>
      </dgm:t>
    </dgm:pt>
    <dgm:pt modelId="{6E61B2FA-28F1-524B-BD17-DB396C05B78F}">
      <dgm:prSet phldrT="[文本]"/>
      <dgm:spPr/>
      <dgm:t>
        <a:bodyPr/>
        <a:lstStyle/>
        <a:p>
          <a:r>
            <a:rPr lang="zh-CN" altLang="en-US" dirty="0"/>
            <a:t>偏远的价值低</a:t>
          </a:r>
        </a:p>
      </dgm:t>
    </dgm:pt>
    <dgm:pt modelId="{32A805BC-0317-F641-A332-C2A4CB22BA80}" type="parTrans" cxnId="{ABB13CF4-8D13-1F49-96ED-B8C919283DBF}">
      <dgm:prSet/>
      <dgm:spPr/>
      <dgm:t>
        <a:bodyPr/>
        <a:lstStyle/>
        <a:p>
          <a:endParaRPr lang="zh-CN" altLang="en-US"/>
        </a:p>
      </dgm:t>
    </dgm:pt>
    <dgm:pt modelId="{B30757D1-BF47-784C-B809-B6CC25ADCB38}" type="sibTrans" cxnId="{ABB13CF4-8D13-1F49-96ED-B8C919283DBF}">
      <dgm:prSet/>
      <dgm:spPr/>
      <dgm:t>
        <a:bodyPr/>
        <a:lstStyle/>
        <a:p>
          <a:endParaRPr lang="zh-CN" altLang="en-US"/>
        </a:p>
      </dgm:t>
    </dgm:pt>
    <dgm:pt modelId="{3ECAEF2A-C537-D348-B64D-C477A53908AD}" type="pres">
      <dgm:prSet presAssocID="{E80BC77C-595D-0047-AE36-F96CC1DD9F8F}" presName="linear" presStyleCnt="0">
        <dgm:presLayoutVars>
          <dgm:animLvl val="lvl"/>
          <dgm:resizeHandles val="exact"/>
        </dgm:presLayoutVars>
      </dgm:prSet>
      <dgm:spPr/>
    </dgm:pt>
    <dgm:pt modelId="{ACC742E9-AF0A-994B-86DC-41576F0C8837}" type="pres">
      <dgm:prSet presAssocID="{74823C14-C834-4B4B-BA05-838C46A32E18}" presName="parentText" presStyleLbl="node1" presStyleIdx="0" presStyleCnt="3">
        <dgm:presLayoutVars>
          <dgm:chMax val="0"/>
          <dgm:bulletEnabled val="1"/>
        </dgm:presLayoutVars>
      </dgm:prSet>
      <dgm:spPr/>
    </dgm:pt>
    <dgm:pt modelId="{07C0BAE0-E8B8-9C46-B47E-C7187984E4AD}" type="pres">
      <dgm:prSet presAssocID="{DCB156F3-D648-E64D-BB14-7954022BDBCE}" presName="spacer" presStyleCnt="0"/>
      <dgm:spPr/>
    </dgm:pt>
    <dgm:pt modelId="{BF4C0FD7-2BFB-8047-B111-FA07604F1DC1}" type="pres">
      <dgm:prSet presAssocID="{25547C9A-92FB-2D44-8467-69FDA063EF6F}" presName="parentText" presStyleLbl="node1" presStyleIdx="1" presStyleCnt="3">
        <dgm:presLayoutVars>
          <dgm:chMax val="0"/>
          <dgm:bulletEnabled val="1"/>
        </dgm:presLayoutVars>
      </dgm:prSet>
      <dgm:spPr/>
    </dgm:pt>
    <dgm:pt modelId="{C296229B-3229-724E-A6C5-E404DFE758CE}" type="pres">
      <dgm:prSet presAssocID="{B820B745-52F3-4749-8B4B-21C86CE6DDAA}" presName="spacer" presStyleCnt="0"/>
      <dgm:spPr/>
    </dgm:pt>
    <dgm:pt modelId="{79EC846A-FD0E-4B4F-8998-CF377EB49174}" type="pres">
      <dgm:prSet presAssocID="{6E61B2FA-28F1-524B-BD17-DB396C05B78F}" presName="parentText" presStyleLbl="node1" presStyleIdx="2" presStyleCnt="3">
        <dgm:presLayoutVars>
          <dgm:chMax val="0"/>
          <dgm:bulletEnabled val="1"/>
        </dgm:presLayoutVars>
      </dgm:prSet>
      <dgm:spPr/>
    </dgm:pt>
  </dgm:ptLst>
  <dgm:cxnLst>
    <dgm:cxn modelId="{EF1BE149-E1D5-E647-AB95-557C6E5C5A63}" type="presOf" srcId="{25547C9A-92FB-2D44-8467-69FDA063EF6F}" destId="{BF4C0FD7-2BFB-8047-B111-FA07604F1DC1}" srcOrd="0" destOrd="0" presId="urn:microsoft.com/office/officeart/2005/8/layout/vList2"/>
    <dgm:cxn modelId="{0FA17951-DEF8-2E46-9C81-1FD06BA998AC}" srcId="{E80BC77C-595D-0047-AE36-F96CC1DD9F8F}" destId="{25547C9A-92FB-2D44-8467-69FDA063EF6F}" srcOrd="1" destOrd="0" parTransId="{8BDDA903-B5B6-A244-97CC-82B677D9E3B2}" sibTransId="{B820B745-52F3-4749-8B4B-21C86CE6DDAA}"/>
    <dgm:cxn modelId="{925E0987-131A-A747-AB85-D9C7534D8A55}" type="presOf" srcId="{E80BC77C-595D-0047-AE36-F96CC1DD9F8F}" destId="{3ECAEF2A-C537-D348-B64D-C477A53908AD}" srcOrd="0" destOrd="0" presId="urn:microsoft.com/office/officeart/2005/8/layout/vList2"/>
    <dgm:cxn modelId="{FD38618B-535B-B440-819F-7FCF6A7FE4C7}" type="presOf" srcId="{74823C14-C834-4B4B-BA05-838C46A32E18}" destId="{ACC742E9-AF0A-994B-86DC-41576F0C8837}" srcOrd="0" destOrd="0" presId="urn:microsoft.com/office/officeart/2005/8/layout/vList2"/>
    <dgm:cxn modelId="{3DDB0DC7-A989-CA47-8146-056E589391D9}" type="presOf" srcId="{6E61B2FA-28F1-524B-BD17-DB396C05B78F}" destId="{79EC846A-FD0E-4B4F-8998-CF377EB49174}" srcOrd="0" destOrd="0" presId="urn:microsoft.com/office/officeart/2005/8/layout/vList2"/>
    <dgm:cxn modelId="{3E3883F3-EF82-3E4D-B489-2010200B1D62}" srcId="{E80BC77C-595D-0047-AE36-F96CC1DD9F8F}" destId="{74823C14-C834-4B4B-BA05-838C46A32E18}" srcOrd="0" destOrd="0" parTransId="{492C6195-1538-AA4B-A745-3C3553D82C45}" sibTransId="{DCB156F3-D648-E64D-BB14-7954022BDBCE}"/>
    <dgm:cxn modelId="{ABB13CF4-8D13-1F49-96ED-B8C919283DBF}" srcId="{E80BC77C-595D-0047-AE36-F96CC1DD9F8F}" destId="{6E61B2FA-28F1-524B-BD17-DB396C05B78F}" srcOrd="2" destOrd="0" parTransId="{32A805BC-0317-F641-A332-C2A4CB22BA80}" sibTransId="{B30757D1-BF47-784C-B809-B6CC25ADCB38}"/>
    <dgm:cxn modelId="{CA61ACD0-9DCA-1941-A058-7A18ABA28BF5}" type="presParOf" srcId="{3ECAEF2A-C537-D348-B64D-C477A53908AD}" destId="{ACC742E9-AF0A-994B-86DC-41576F0C8837}" srcOrd="0" destOrd="0" presId="urn:microsoft.com/office/officeart/2005/8/layout/vList2"/>
    <dgm:cxn modelId="{D1D727E3-FF96-7147-8851-61132C640600}" type="presParOf" srcId="{3ECAEF2A-C537-D348-B64D-C477A53908AD}" destId="{07C0BAE0-E8B8-9C46-B47E-C7187984E4AD}" srcOrd="1" destOrd="0" presId="urn:microsoft.com/office/officeart/2005/8/layout/vList2"/>
    <dgm:cxn modelId="{47FC6487-C02E-0245-894D-D0BDF9DAC1E5}" type="presParOf" srcId="{3ECAEF2A-C537-D348-B64D-C477A53908AD}" destId="{BF4C0FD7-2BFB-8047-B111-FA07604F1DC1}" srcOrd="2" destOrd="0" presId="urn:microsoft.com/office/officeart/2005/8/layout/vList2"/>
    <dgm:cxn modelId="{0213EF10-777C-974F-9839-029204FBFACA}" type="presParOf" srcId="{3ECAEF2A-C537-D348-B64D-C477A53908AD}" destId="{C296229B-3229-724E-A6C5-E404DFE758CE}" srcOrd="3" destOrd="0" presId="urn:microsoft.com/office/officeart/2005/8/layout/vList2"/>
    <dgm:cxn modelId="{338094A8-F2C0-3C42-BCC8-F5CCFC85B1A7}" type="presParOf" srcId="{3ECAEF2A-C537-D348-B64D-C477A53908AD}" destId="{79EC846A-FD0E-4B4F-8998-CF377EB491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BD9E829D-1613-1E46-80F9-287E96D291A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922777EF-2A13-E946-8B11-9A7FED247808}">
      <dgm:prSet phldrT="[文本]"/>
      <dgm:spPr/>
      <dgm:t>
        <a:bodyPr/>
        <a:lstStyle/>
        <a:p>
          <a:r>
            <a:rPr lang="zh-CN" altLang="en-US" dirty="0"/>
            <a:t>土地有多种潜在用地股</a:t>
          </a:r>
        </a:p>
      </dgm:t>
    </dgm:pt>
    <dgm:pt modelId="{CD56BA8E-D5DF-CD4A-8103-C5992689EC2E}" type="parTrans" cxnId="{8920D415-03B2-FB49-B6A8-F3110F69207F}">
      <dgm:prSet/>
      <dgm:spPr/>
      <dgm:t>
        <a:bodyPr/>
        <a:lstStyle/>
        <a:p>
          <a:endParaRPr lang="zh-CN" altLang="en-US"/>
        </a:p>
      </dgm:t>
    </dgm:pt>
    <dgm:pt modelId="{A5D775F3-7919-194F-B75E-19C203B9F631}" type="sibTrans" cxnId="{8920D415-03B2-FB49-B6A8-F3110F69207F}">
      <dgm:prSet/>
      <dgm:spPr/>
      <dgm:t>
        <a:bodyPr/>
        <a:lstStyle/>
        <a:p>
          <a:endParaRPr lang="zh-CN" altLang="en-US"/>
        </a:p>
      </dgm:t>
    </dgm:pt>
    <dgm:pt modelId="{45E64CE9-20BC-5E41-8EDC-27904CBB94FC}">
      <dgm:prSet phldrT="[文本]"/>
      <dgm:spPr/>
      <dgm:t>
        <a:bodyPr/>
        <a:lstStyle/>
        <a:p>
          <a:r>
            <a:rPr lang="zh-CN" altLang="en-US" dirty="0"/>
            <a:t>现实中房地产用途不得随意改变</a:t>
          </a:r>
        </a:p>
      </dgm:t>
    </dgm:pt>
    <dgm:pt modelId="{AA4BF448-F51A-AD43-B0A8-57762FD811C2}" type="parTrans" cxnId="{B1A89417-8FBC-1549-9128-5D68FDC806D8}">
      <dgm:prSet/>
      <dgm:spPr/>
      <dgm:t>
        <a:bodyPr/>
        <a:lstStyle/>
        <a:p>
          <a:endParaRPr lang="zh-CN" altLang="en-US"/>
        </a:p>
      </dgm:t>
    </dgm:pt>
    <dgm:pt modelId="{A9B34109-F22A-C34E-9D9D-A8CD4011A723}" type="sibTrans" cxnId="{B1A89417-8FBC-1549-9128-5D68FDC806D8}">
      <dgm:prSet/>
      <dgm:spPr/>
      <dgm:t>
        <a:bodyPr/>
        <a:lstStyle/>
        <a:p>
          <a:endParaRPr lang="zh-CN" altLang="en-US"/>
        </a:p>
      </dgm:t>
    </dgm:pt>
    <dgm:pt modelId="{CD650831-4036-C147-B2A2-D0A5E29798BC}">
      <dgm:prSet phldrT="[文本]"/>
      <dgm:spPr/>
      <dgm:t>
        <a:bodyPr/>
        <a:lstStyle/>
        <a:p>
          <a:r>
            <a:rPr lang="zh-CN" altLang="en-US" dirty="0"/>
            <a:t>市场经济中，房地产拥有者趋向于在规划和用途管制允许范围内用于预期科一获得的最高最佳用途</a:t>
          </a:r>
        </a:p>
      </dgm:t>
    </dgm:pt>
    <dgm:pt modelId="{B0CE21AC-5222-D542-84B5-4CDF7FAC76B4}" type="parTrans" cxnId="{DF5853FB-55AF-EE48-AA23-88E257A89AC6}">
      <dgm:prSet/>
      <dgm:spPr/>
      <dgm:t>
        <a:bodyPr/>
        <a:lstStyle/>
        <a:p>
          <a:endParaRPr lang="zh-CN" altLang="en-US"/>
        </a:p>
      </dgm:t>
    </dgm:pt>
    <dgm:pt modelId="{38BE4791-3F19-4341-9F88-AA8A8AC907F3}" type="sibTrans" cxnId="{DF5853FB-55AF-EE48-AA23-88E257A89AC6}">
      <dgm:prSet/>
      <dgm:spPr/>
      <dgm:t>
        <a:bodyPr/>
        <a:lstStyle/>
        <a:p>
          <a:endParaRPr lang="zh-CN" altLang="en-US"/>
        </a:p>
      </dgm:t>
    </dgm:pt>
    <dgm:pt modelId="{F5DFF2BB-7C4D-0E40-BF61-CD894EE43AF4}">
      <dgm:prSet/>
      <dgm:spPr/>
      <dgm:t>
        <a:bodyPr/>
        <a:lstStyle/>
        <a:p>
          <a:r>
            <a:rPr lang="zh-CN" altLang="en-US" dirty="0"/>
            <a:t>房地产评估应同时满足合法原则和最高最佳利用原则</a:t>
          </a:r>
        </a:p>
      </dgm:t>
    </dgm:pt>
    <dgm:pt modelId="{18890982-8662-AF47-8E48-2F096858DDF3}" type="parTrans" cxnId="{21352121-93C8-6340-B86E-2AAC8B2153C8}">
      <dgm:prSet/>
      <dgm:spPr/>
      <dgm:t>
        <a:bodyPr/>
        <a:lstStyle/>
        <a:p>
          <a:endParaRPr lang="zh-CN" altLang="en-US"/>
        </a:p>
      </dgm:t>
    </dgm:pt>
    <dgm:pt modelId="{019B10FB-1FF4-3342-AD58-44937A726B3D}" type="sibTrans" cxnId="{21352121-93C8-6340-B86E-2AAC8B2153C8}">
      <dgm:prSet/>
      <dgm:spPr/>
      <dgm:t>
        <a:bodyPr/>
        <a:lstStyle/>
        <a:p>
          <a:endParaRPr lang="zh-CN" altLang="en-US"/>
        </a:p>
      </dgm:t>
    </dgm:pt>
    <dgm:pt modelId="{4F0245C5-DE47-FB41-8942-A969DFD73E03}" type="pres">
      <dgm:prSet presAssocID="{BD9E829D-1613-1E46-80F9-287E96D291AD}" presName="vert0" presStyleCnt="0">
        <dgm:presLayoutVars>
          <dgm:dir/>
          <dgm:animOne val="branch"/>
          <dgm:animLvl val="lvl"/>
        </dgm:presLayoutVars>
      </dgm:prSet>
      <dgm:spPr/>
    </dgm:pt>
    <dgm:pt modelId="{48BBC8A4-5AEA-9A45-BC40-4FBDEE108BB0}" type="pres">
      <dgm:prSet presAssocID="{922777EF-2A13-E946-8B11-9A7FED247808}" presName="thickLine" presStyleLbl="alignNode1" presStyleIdx="0" presStyleCnt="4"/>
      <dgm:spPr/>
    </dgm:pt>
    <dgm:pt modelId="{A8EA7550-043A-0F4A-91E5-E22787818611}" type="pres">
      <dgm:prSet presAssocID="{922777EF-2A13-E946-8B11-9A7FED247808}" presName="horz1" presStyleCnt="0"/>
      <dgm:spPr/>
    </dgm:pt>
    <dgm:pt modelId="{A83CA95B-644A-8F4E-A529-44F4810324E7}" type="pres">
      <dgm:prSet presAssocID="{922777EF-2A13-E946-8B11-9A7FED247808}" presName="tx1" presStyleLbl="revTx" presStyleIdx="0" presStyleCnt="4"/>
      <dgm:spPr/>
    </dgm:pt>
    <dgm:pt modelId="{7826B2C2-C313-C345-8E6E-A0DF3EB7914F}" type="pres">
      <dgm:prSet presAssocID="{922777EF-2A13-E946-8B11-9A7FED247808}" presName="vert1" presStyleCnt="0"/>
      <dgm:spPr/>
    </dgm:pt>
    <dgm:pt modelId="{51038457-03D0-9149-85C3-B9B80F0852C9}" type="pres">
      <dgm:prSet presAssocID="{45E64CE9-20BC-5E41-8EDC-27904CBB94FC}" presName="thickLine" presStyleLbl="alignNode1" presStyleIdx="1" presStyleCnt="4"/>
      <dgm:spPr/>
    </dgm:pt>
    <dgm:pt modelId="{31031BAC-5245-684D-B54E-D19BB497C175}" type="pres">
      <dgm:prSet presAssocID="{45E64CE9-20BC-5E41-8EDC-27904CBB94FC}" presName="horz1" presStyleCnt="0"/>
      <dgm:spPr/>
    </dgm:pt>
    <dgm:pt modelId="{0324FEF3-9019-784E-BDBE-E249D2C22B38}" type="pres">
      <dgm:prSet presAssocID="{45E64CE9-20BC-5E41-8EDC-27904CBB94FC}" presName="tx1" presStyleLbl="revTx" presStyleIdx="1" presStyleCnt="4"/>
      <dgm:spPr/>
    </dgm:pt>
    <dgm:pt modelId="{64AB78BA-8D75-DF46-B3F8-DF571150D2B3}" type="pres">
      <dgm:prSet presAssocID="{45E64CE9-20BC-5E41-8EDC-27904CBB94FC}" presName="vert1" presStyleCnt="0"/>
      <dgm:spPr/>
    </dgm:pt>
    <dgm:pt modelId="{E28CED90-73FD-AF49-9503-002AE30436FA}" type="pres">
      <dgm:prSet presAssocID="{CD650831-4036-C147-B2A2-D0A5E29798BC}" presName="thickLine" presStyleLbl="alignNode1" presStyleIdx="2" presStyleCnt="4"/>
      <dgm:spPr/>
    </dgm:pt>
    <dgm:pt modelId="{6C22B818-5CAC-0445-8FF1-9C549883834F}" type="pres">
      <dgm:prSet presAssocID="{CD650831-4036-C147-B2A2-D0A5E29798BC}" presName="horz1" presStyleCnt="0"/>
      <dgm:spPr/>
    </dgm:pt>
    <dgm:pt modelId="{FAE28F5D-A2E8-6A47-AA89-6C6C332D954C}" type="pres">
      <dgm:prSet presAssocID="{CD650831-4036-C147-B2A2-D0A5E29798BC}" presName="tx1" presStyleLbl="revTx" presStyleIdx="2" presStyleCnt="4"/>
      <dgm:spPr/>
    </dgm:pt>
    <dgm:pt modelId="{5A92EFC5-68DC-D54F-8793-F1CB8C5AC394}" type="pres">
      <dgm:prSet presAssocID="{CD650831-4036-C147-B2A2-D0A5E29798BC}" presName="vert1" presStyleCnt="0"/>
      <dgm:spPr/>
    </dgm:pt>
    <dgm:pt modelId="{47A78EB1-622F-E241-BEF4-FCDD7916F5D8}" type="pres">
      <dgm:prSet presAssocID="{F5DFF2BB-7C4D-0E40-BF61-CD894EE43AF4}" presName="thickLine" presStyleLbl="alignNode1" presStyleIdx="3" presStyleCnt="4"/>
      <dgm:spPr/>
    </dgm:pt>
    <dgm:pt modelId="{57B1577F-8ADC-1744-88BC-955D1B1B7171}" type="pres">
      <dgm:prSet presAssocID="{F5DFF2BB-7C4D-0E40-BF61-CD894EE43AF4}" presName="horz1" presStyleCnt="0"/>
      <dgm:spPr/>
    </dgm:pt>
    <dgm:pt modelId="{034DD170-5015-3A4B-910B-5B669712F42B}" type="pres">
      <dgm:prSet presAssocID="{F5DFF2BB-7C4D-0E40-BF61-CD894EE43AF4}" presName="tx1" presStyleLbl="revTx" presStyleIdx="3" presStyleCnt="4"/>
      <dgm:spPr/>
    </dgm:pt>
    <dgm:pt modelId="{94160102-56B4-5144-8918-F0D40D3B8801}" type="pres">
      <dgm:prSet presAssocID="{F5DFF2BB-7C4D-0E40-BF61-CD894EE43AF4}" presName="vert1" presStyleCnt="0"/>
      <dgm:spPr/>
    </dgm:pt>
  </dgm:ptLst>
  <dgm:cxnLst>
    <dgm:cxn modelId="{656A4714-6E4E-2C4B-B06C-F04C7858A5DE}" type="presOf" srcId="{BD9E829D-1613-1E46-80F9-287E96D291AD}" destId="{4F0245C5-DE47-FB41-8942-A969DFD73E03}" srcOrd="0" destOrd="0" presId="urn:microsoft.com/office/officeart/2008/layout/LinedList"/>
    <dgm:cxn modelId="{8920D415-03B2-FB49-B6A8-F3110F69207F}" srcId="{BD9E829D-1613-1E46-80F9-287E96D291AD}" destId="{922777EF-2A13-E946-8B11-9A7FED247808}" srcOrd="0" destOrd="0" parTransId="{CD56BA8E-D5DF-CD4A-8103-C5992689EC2E}" sibTransId="{A5D775F3-7919-194F-B75E-19C203B9F631}"/>
    <dgm:cxn modelId="{B1A89417-8FBC-1549-9128-5D68FDC806D8}" srcId="{BD9E829D-1613-1E46-80F9-287E96D291AD}" destId="{45E64CE9-20BC-5E41-8EDC-27904CBB94FC}" srcOrd="1" destOrd="0" parTransId="{AA4BF448-F51A-AD43-B0A8-57762FD811C2}" sibTransId="{A9B34109-F22A-C34E-9D9D-A8CD4011A723}"/>
    <dgm:cxn modelId="{21352121-93C8-6340-B86E-2AAC8B2153C8}" srcId="{BD9E829D-1613-1E46-80F9-287E96D291AD}" destId="{F5DFF2BB-7C4D-0E40-BF61-CD894EE43AF4}" srcOrd="3" destOrd="0" parTransId="{18890982-8662-AF47-8E48-2F096858DDF3}" sibTransId="{019B10FB-1FF4-3342-AD58-44937A726B3D}"/>
    <dgm:cxn modelId="{A00F074E-60C5-574E-B87D-44A2B187B223}" type="presOf" srcId="{922777EF-2A13-E946-8B11-9A7FED247808}" destId="{A83CA95B-644A-8F4E-A529-44F4810324E7}" srcOrd="0" destOrd="0" presId="urn:microsoft.com/office/officeart/2008/layout/LinedList"/>
    <dgm:cxn modelId="{02804999-A465-CA4F-ADA1-D43025B01E86}" type="presOf" srcId="{F5DFF2BB-7C4D-0E40-BF61-CD894EE43AF4}" destId="{034DD170-5015-3A4B-910B-5B669712F42B}" srcOrd="0" destOrd="0" presId="urn:microsoft.com/office/officeart/2008/layout/LinedList"/>
    <dgm:cxn modelId="{3B475EDC-7E70-8D4E-80DE-5444CC113D89}" type="presOf" srcId="{CD650831-4036-C147-B2A2-D0A5E29798BC}" destId="{FAE28F5D-A2E8-6A47-AA89-6C6C332D954C}" srcOrd="0" destOrd="0" presId="urn:microsoft.com/office/officeart/2008/layout/LinedList"/>
    <dgm:cxn modelId="{152C2DEB-F13C-5A4F-AFF6-654F89DCD970}" type="presOf" srcId="{45E64CE9-20BC-5E41-8EDC-27904CBB94FC}" destId="{0324FEF3-9019-784E-BDBE-E249D2C22B38}" srcOrd="0" destOrd="0" presId="urn:microsoft.com/office/officeart/2008/layout/LinedList"/>
    <dgm:cxn modelId="{DF5853FB-55AF-EE48-AA23-88E257A89AC6}" srcId="{BD9E829D-1613-1E46-80F9-287E96D291AD}" destId="{CD650831-4036-C147-B2A2-D0A5E29798BC}" srcOrd="2" destOrd="0" parTransId="{B0CE21AC-5222-D542-84B5-4CDF7FAC76B4}" sibTransId="{38BE4791-3F19-4341-9F88-AA8A8AC907F3}"/>
    <dgm:cxn modelId="{B31BE4F7-EFE4-394D-BFF5-E4CC66A81D66}" type="presParOf" srcId="{4F0245C5-DE47-FB41-8942-A969DFD73E03}" destId="{48BBC8A4-5AEA-9A45-BC40-4FBDEE108BB0}" srcOrd="0" destOrd="0" presId="urn:microsoft.com/office/officeart/2008/layout/LinedList"/>
    <dgm:cxn modelId="{59E941A5-7089-FC4E-9F18-C38BE349E3E2}" type="presParOf" srcId="{4F0245C5-DE47-FB41-8942-A969DFD73E03}" destId="{A8EA7550-043A-0F4A-91E5-E22787818611}" srcOrd="1" destOrd="0" presId="urn:microsoft.com/office/officeart/2008/layout/LinedList"/>
    <dgm:cxn modelId="{D4823F32-198F-464E-A57F-DFBDB2B94D9C}" type="presParOf" srcId="{A8EA7550-043A-0F4A-91E5-E22787818611}" destId="{A83CA95B-644A-8F4E-A529-44F4810324E7}" srcOrd="0" destOrd="0" presId="urn:microsoft.com/office/officeart/2008/layout/LinedList"/>
    <dgm:cxn modelId="{26F4E102-0EF0-0749-9E6F-3833C5554B6B}" type="presParOf" srcId="{A8EA7550-043A-0F4A-91E5-E22787818611}" destId="{7826B2C2-C313-C345-8E6E-A0DF3EB7914F}" srcOrd="1" destOrd="0" presId="urn:microsoft.com/office/officeart/2008/layout/LinedList"/>
    <dgm:cxn modelId="{BFA9D819-59C6-F343-9FB2-4986B285E413}" type="presParOf" srcId="{4F0245C5-DE47-FB41-8942-A969DFD73E03}" destId="{51038457-03D0-9149-85C3-B9B80F0852C9}" srcOrd="2" destOrd="0" presId="urn:microsoft.com/office/officeart/2008/layout/LinedList"/>
    <dgm:cxn modelId="{D90EFED5-2916-6C46-9039-5D2BAAC1E8AF}" type="presParOf" srcId="{4F0245C5-DE47-FB41-8942-A969DFD73E03}" destId="{31031BAC-5245-684D-B54E-D19BB497C175}" srcOrd="3" destOrd="0" presId="urn:microsoft.com/office/officeart/2008/layout/LinedList"/>
    <dgm:cxn modelId="{727355EC-EC5D-8A4D-A66A-66E64C7E1520}" type="presParOf" srcId="{31031BAC-5245-684D-B54E-D19BB497C175}" destId="{0324FEF3-9019-784E-BDBE-E249D2C22B38}" srcOrd="0" destOrd="0" presId="urn:microsoft.com/office/officeart/2008/layout/LinedList"/>
    <dgm:cxn modelId="{26AB8B8C-0EDF-E44F-98C3-3FDB22D30220}" type="presParOf" srcId="{31031BAC-5245-684D-B54E-D19BB497C175}" destId="{64AB78BA-8D75-DF46-B3F8-DF571150D2B3}" srcOrd="1" destOrd="0" presId="urn:microsoft.com/office/officeart/2008/layout/LinedList"/>
    <dgm:cxn modelId="{53AD49CC-397D-F54D-8853-B5C966F5A63B}" type="presParOf" srcId="{4F0245C5-DE47-FB41-8942-A969DFD73E03}" destId="{E28CED90-73FD-AF49-9503-002AE30436FA}" srcOrd="4" destOrd="0" presId="urn:microsoft.com/office/officeart/2008/layout/LinedList"/>
    <dgm:cxn modelId="{91089044-40B3-CE47-BB91-FC462B649B86}" type="presParOf" srcId="{4F0245C5-DE47-FB41-8942-A969DFD73E03}" destId="{6C22B818-5CAC-0445-8FF1-9C549883834F}" srcOrd="5" destOrd="0" presId="urn:microsoft.com/office/officeart/2008/layout/LinedList"/>
    <dgm:cxn modelId="{23261CCB-0152-C049-A845-DA60390469F8}" type="presParOf" srcId="{6C22B818-5CAC-0445-8FF1-9C549883834F}" destId="{FAE28F5D-A2E8-6A47-AA89-6C6C332D954C}" srcOrd="0" destOrd="0" presId="urn:microsoft.com/office/officeart/2008/layout/LinedList"/>
    <dgm:cxn modelId="{0DDCAE6B-40FF-1F41-B647-FF5E3DA8D651}" type="presParOf" srcId="{6C22B818-5CAC-0445-8FF1-9C549883834F}" destId="{5A92EFC5-68DC-D54F-8793-F1CB8C5AC394}" srcOrd="1" destOrd="0" presId="urn:microsoft.com/office/officeart/2008/layout/LinedList"/>
    <dgm:cxn modelId="{401A6345-C979-CD4A-A710-F6850D420690}" type="presParOf" srcId="{4F0245C5-DE47-FB41-8942-A969DFD73E03}" destId="{47A78EB1-622F-E241-BEF4-FCDD7916F5D8}" srcOrd="6" destOrd="0" presId="urn:microsoft.com/office/officeart/2008/layout/LinedList"/>
    <dgm:cxn modelId="{33507A0C-88E8-4742-B60C-AE93A4D87CD2}" type="presParOf" srcId="{4F0245C5-DE47-FB41-8942-A969DFD73E03}" destId="{57B1577F-8ADC-1744-88BC-955D1B1B7171}" srcOrd="7" destOrd="0" presId="urn:microsoft.com/office/officeart/2008/layout/LinedList"/>
    <dgm:cxn modelId="{C61A4B58-6ED5-2745-8FB6-52F882152055}" type="presParOf" srcId="{57B1577F-8ADC-1744-88BC-955D1B1B7171}" destId="{034DD170-5015-3A4B-910B-5B669712F42B}" srcOrd="0" destOrd="0" presId="urn:microsoft.com/office/officeart/2008/layout/LinedList"/>
    <dgm:cxn modelId="{46EB77F1-9BEB-544C-8349-9CB918A6D34A}" type="presParOf" srcId="{57B1577F-8ADC-1744-88BC-955D1B1B7171}" destId="{94160102-56B4-5144-8918-F0D40D3B88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8881FEEB-73A0-CB44-8FA0-5F7336A34EB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4D5696AE-1CD1-F545-AECD-D3660E4E087C}">
      <dgm:prSet phldrT="[文本]"/>
      <dgm:spPr/>
      <dgm:t>
        <a:bodyPr/>
        <a:lstStyle/>
        <a:p>
          <a:r>
            <a:rPr lang="zh-CN" altLang="en-US" dirty="0"/>
            <a:t>该房地产对邻近房地产有影响</a:t>
          </a:r>
        </a:p>
      </dgm:t>
    </dgm:pt>
    <dgm:pt modelId="{FAACAAE9-FECF-7A4F-93DA-C673D0739394}" type="parTrans" cxnId="{E3BDE732-A7A2-644C-857D-53BA285AA1C8}">
      <dgm:prSet/>
      <dgm:spPr/>
      <dgm:t>
        <a:bodyPr/>
        <a:lstStyle/>
        <a:p>
          <a:endParaRPr lang="zh-CN" altLang="en-US"/>
        </a:p>
      </dgm:t>
    </dgm:pt>
    <dgm:pt modelId="{90468EF0-48DD-6E4C-A839-F4D9BEAAD6D9}" type="sibTrans" cxnId="{E3BDE732-A7A2-644C-857D-53BA285AA1C8}">
      <dgm:prSet/>
      <dgm:spPr/>
      <dgm:t>
        <a:bodyPr/>
        <a:lstStyle/>
        <a:p>
          <a:endParaRPr lang="zh-CN" altLang="en-US"/>
        </a:p>
      </dgm:t>
    </dgm:pt>
    <dgm:pt modelId="{BFE42699-5F86-2146-BE35-ABD8EE87EB02}">
      <dgm:prSet phldrT="[文本]"/>
      <dgm:spPr/>
      <dgm:t>
        <a:bodyPr/>
        <a:lstStyle/>
        <a:p>
          <a:r>
            <a:rPr lang="zh-CN" altLang="en-US" dirty="0"/>
            <a:t>邻近房地产对该房地产有影响</a:t>
          </a:r>
        </a:p>
      </dgm:t>
    </dgm:pt>
    <dgm:pt modelId="{3A98F47B-D4FC-EA42-9D64-20CA960FE7F8}" type="parTrans" cxnId="{2C9D71BB-1E90-0846-BE99-901200C056E3}">
      <dgm:prSet/>
      <dgm:spPr/>
      <dgm:t>
        <a:bodyPr/>
        <a:lstStyle/>
        <a:p>
          <a:endParaRPr lang="zh-CN" altLang="en-US"/>
        </a:p>
      </dgm:t>
    </dgm:pt>
    <dgm:pt modelId="{33AEE3C8-9559-944B-B8DA-A6D03A023F2C}" type="sibTrans" cxnId="{2C9D71BB-1E90-0846-BE99-901200C056E3}">
      <dgm:prSet/>
      <dgm:spPr/>
      <dgm:t>
        <a:bodyPr/>
        <a:lstStyle/>
        <a:p>
          <a:endParaRPr lang="zh-CN" altLang="en-US"/>
        </a:p>
      </dgm:t>
    </dgm:pt>
    <dgm:pt modelId="{636E2063-6C97-0642-9568-AE08F50808BF}">
      <dgm:prSet phldrT="[文本]"/>
      <dgm:spPr/>
      <dgm:t>
        <a:bodyPr/>
        <a:lstStyle/>
        <a:p>
          <a:r>
            <a:rPr lang="zh-CN" altLang="en-US" dirty="0"/>
            <a:t>影响结果可以是正向的，也可以是负面的</a:t>
          </a:r>
        </a:p>
      </dgm:t>
    </dgm:pt>
    <dgm:pt modelId="{08A10579-95E5-0E4C-8796-B5A17CF30CF6}" type="parTrans" cxnId="{7B1C4B82-6BA5-8047-BD91-E4ACAF045377}">
      <dgm:prSet/>
      <dgm:spPr/>
      <dgm:t>
        <a:bodyPr/>
        <a:lstStyle/>
        <a:p>
          <a:endParaRPr lang="zh-CN" altLang="en-US"/>
        </a:p>
      </dgm:t>
    </dgm:pt>
    <dgm:pt modelId="{BE1EB8D9-673C-E34F-9132-14E19340B4C4}" type="sibTrans" cxnId="{7B1C4B82-6BA5-8047-BD91-E4ACAF045377}">
      <dgm:prSet/>
      <dgm:spPr/>
      <dgm:t>
        <a:bodyPr/>
        <a:lstStyle/>
        <a:p>
          <a:endParaRPr lang="zh-CN" altLang="en-US"/>
        </a:p>
      </dgm:t>
    </dgm:pt>
    <dgm:pt modelId="{10A1E971-5BC9-4445-B569-79529C8D680A}" type="pres">
      <dgm:prSet presAssocID="{8881FEEB-73A0-CB44-8FA0-5F7336A34EBF}" presName="vert0" presStyleCnt="0">
        <dgm:presLayoutVars>
          <dgm:dir/>
          <dgm:animOne val="branch"/>
          <dgm:animLvl val="lvl"/>
        </dgm:presLayoutVars>
      </dgm:prSet>
      <dgm:spPr/>
    </dgm:pt>
    <dgm:pt modelId="{A81FC6D3-2ADB-764A-95AF-E5B7FA305D97}" type="pres">
      <dgm:prSet presAssocID="{4D5696AE-1CD1-F545-AECD-D3660E4E087C}" presName="thickLine" presStyleLbl="alignNode1" presStyleIdx="0" presStyleCnt="3"/>
      <dgm:spPr/>
    </dgm:pt>
    <dgm:pt modelId="{64A59AEE-8EE5-434D-B682-CC2B26EEB219}" type="pres">
      <dgm:prSet presAssocID="{4D5696AE-1CD1-F545-AECD-D3660E4E087C}" presName="horz1" presStyleCnt="0"/>
      <dgm:spPr/>
    </dgm:pt>
    <dgm:pt modelId="{44B46429-77F6-CD4E-9E0D-EC49E391035A}" type="pres">
      <dgm:prSet presAssocID="{4D5696AE-1CD1-F545-AECD-D3660E4E087C}" presName="tx1" presStyleLbl="revTx" presStyleIdx="0" presStyleCnt="3"/>
      <dgm:spPr/>
    </dgm:pt>
    <dgm:pt modelId="{1051780B-9CE6-E04F-9223-2333518D831C}" type="pres">
      <dgm:prSet presAssocID="{4D5696AE-1CD1-F545-AECD-D3660E4E087C}" presName="vert1" presStyleCnt="0"/>
      <dgm:spPr/>
    </dgm:pt>
    <dgm:pt modelId="{E813323D-D653-6B45-9741-FB7FCBC5F48E}" type="pres">
      <dgm:prSet presAssocID="{BFE42699-5F86-2146-BE35-ABD8EE87EB02}" presName="thickLine" presStyleLbl="alignNode1" presStyleIdx="1" presStyleCnt="3"/>
      <dgm:spPr/>
    </dgm:pt>
    <dgm:pt modelId="{547F60F3-AF22-154F-826E-3E99892CFB79}" type="pres">
      <dgm:prSet presAssocID="{BFE42699-5F86-2146-BE35-ABD8EE87EB02}" presName="horz1" presStyleCnt="0"/>
      <dgm:spPr/>
    </dgm:pt>
    <dgm:pt modelId="{8914968B-19FD-8A4F-B711-E7D0B2DD1981}" type="pres">
      <dgm:prSet presAssocID="{BFE42699-5F86-2146-BE35-ABD8EE87EB02}" presName="tx1" presStyleLbl="revTx" presStyleIdx="1" presStyleCnt="3"/>
      <dgm:spPr/>
    </dgm:pt>
    <dgm:pt modelId="{562C7960-FAC4-854F-9D63-8795E6A6B8A3}" type="pres">
      <dgm:prSet presAssocID="{BFE42699-5F86-2146-BE35-ABD8EE87EB02}" presName="vert1" presStyleCnt="0"/>
      <dgm:spPr/>
    </dgm:pt>
    <dgm:pt modelId="{DBD9A10B-5C02-A849-BD2D-17F248AE5F79}" type="pres">
      <dgm:prSet presAssocID="{636E2063-6C97-0642-9568-AE08F50808BF}" presName="thickLine" presStyleLbl="alignNode1" presStyleIdx="2" presStyleCnt="3"/>
      <dgm:spPr/>
    </dgm:pt>
    <dgm:pt modelId="{C7FFAD74-0114-ED4F-8D0D-5381B4A4D5CE}" type="pres">
      <dgm:prSet presAssocID="{636E2063-6C97-0642-9568-AE08F50808BF}" presName="horz1" presStyleCnt="0"/>
      <dgm:spPr/>
    </dgm:pt>
    <dgm:pt modelId="{465CD46F-2CE0-6B4A-8669-D68829EC8465}" type="pres">
      <dgm:prSet presAssocID="{636E2063-6C97-0642-9568-AE08F50808BF}" presName="tx1" presStyleLbl="revTx" presStyleIdx="2" presStyleCnt="3"/>
      <dgm:spPr/>
    </dgm:pt>
    <dgm:pt modelId="{4BF7B30D-21F3-914D-BF33-BF58CE33B206}" type="pres">
      <dgm:prSet presAssocID="{636E2063-6C97-0642-9568-AE08F50808BF}" presName="vert1" presStyleCnt="0"/>
      <dgm:spPr/>
    </dgm:pt>
  </dgm:ptLst>
  <dgm:cxnLst>
    <dgm:cxn modelId="{A94C1D01-7559-9941-B870-416F061A61CC}" type="presOf" srcId="{4D5696AE-1CD1-F545-AECD-D3660E4E087C}" destId="{44B46429-77F6-CD4E-9E0D-EC49E391035A}" srcOrd="0" destOrd="0" presId="urn:microsoft.com/office/officeart/2008/layout/LinedList"/>
    <dgm:cxn modelId="{A1C0BB11-4DC1-2849-BE40-82BDC4DE5B2C}" type="presOf" srcId="{8881FEEB-73A0-CB44-8FA0-5F7336A34EBF}" destId="{10A1E971-5BC9-4445-B569-79529C8D680A}" srcOrd="0" destOrd="0" presId="urn:microsoft.com/office/officeart/2008/layout/LinedList"/>
    <dgm:cxn modelId="{E3BDE732-A7A2-644C-857D-53BA285AA1C8}" srcId="{8881FEEB-73A0-CB44-8FA0-5F7336A34EBF}" destId="{4D5696AE-1CD1-F545-AECD-D3660E4E087C}" srcOrd="0" destOrd="0" parTransId="{FAACAAE9-FECF-7A4F-93DA-C673D0739394}" sibTransId="{90468EF0-48DD-6E4C-A839-F4D9BEAAD6D9}"/>
    <dgm:cxn modelId="{7B1C4B82-6BA5-8047-BD91-E4ACAF045377}" srcId="{8881FEEB-73A0-CB44-8FA0-5F7336A34EBF}" destId="{636E2063-6C97-0642-9568-AE08F50808BF}" srcOrd="2" destOrd="0" parTransId="{08A10579-95E5-0E4C-8796-B5A17CF30CF6}" sibTransId="{BE1EB8D9-673C-E34F-9132-14E19340B4C4}"/>
    <dgm:cxn modelId="{2C9D71BB-1E90-0846-BE99-901200C056E3}" srcId="{8881FEEB-73A0-CB44-8FA0-5F7336A34EBF}" destId="{BFE42699-5F86-2146-BE35-ABD8EE87EB02}" srcOrd="1" destOrd="0" parTransId="{3A98F47B-D4FC-EA42-9D64-20CA960FE7F8}" sibTransId="{33AEE3C8-9559-944B-B8DA-A6D03A023F2C}"/>
    <dgm:cxn modelId="{9D30C9C4-E3B4-5045-BC0C-58D94C7EB2A1}" type="presOf" srcId="{BFE42699-5F86-2146-BE35-ABD8EE87EB02}" destId="{8914968B-19FD-8A4F-B711-E7D0B2DD1981}" srcOrd="0" destOrd="0" presId="urn:microsoft.com/office/officeart/2008/layout/LinedList"/>
    <dgm:cxn modelId="{845AC6D5-66A4-2046-A045-3D4164D1C1F4}" type="presOf" srcId="{636E2063-6C97-0642-9568-AE08F50808BF}" destId="{465CD46F-2CE0-6B4A-8669-D68829EC8465}" srcOrd="0" destOrd="0" presId="urn:microsoft.com/office/officeart/2008/layout/LinedList"/>
    <dgm:cxn modelId="{CEA12FB1-EB29-2746-B0EE-1445C3D88B8F}" type="presParOf" srcId="{10A1E971-5BC9-4445-B569-79529C8D680A}" destId="{A81FC6D3-2ADB-764A-95AF-E5B7FA305D97}" srcOrd="0" destOrd="0" presId="urn:microsoft.com/office/officeart/2008/layout/LinedList"/>
    <dgm:cxn modelId="{2FDA942B-86C5-5D47-9024-FCB7C623680B}" type="presParOf" srcId="{10A1E971-5BC9-4445-B569-79529C8D680A}" destId="{64A59AEE-8EE5-434D-B682-CC2B26EEB219}" srcOrd="1" destOrd="0" presId="urn:microsoft.com/office/officeart/2008/layout/LinedList"/>
    <dgm:cxn modelId="{928109BA-33FD-0B42-9A00-798347AFA66B}" type="presParOf" srcId="{64A59AEE-8EE5-434D-B682-CC2B26EEB219}" destId="{44B46429-77F6-CD4E-9E0D-EC49E391035A}" srcOrd="0" destOrd="0" presId="urn:microsoft.com/office/officeart/2008/layout/LinedList"/>
    <dgm:cxn modelId="{8AEF76A6-15D6-A642-9B23-48ACE3F4EC06}" type="presParOf" srcId="{64A59AEE-8EE5-434D-B682-CC2B26EEB219}" destId="{1051780B-9CE6-E04F-9223-2333518D831C}" srcOrd="1" destOrd="0" presId="urn:microsoft.com/office/officeart/2008/layout/LinedList"/>
    <dgm:cxn modelId="{EE5E9E79-1996-9145-868A-CA9FC90A7D24}" type="presParOf" srcId="{10A1E971-5BC9-4445-B569-79529C8D680A}" destId="{E813323D-D653-6B45-9741-FB7FCBC5F48E}" srcOrd="2" destOrd="0" presId="urn:microsoft.com/office/officeart/2008/layout/LinedList"/>
    <dgm:cxn modelId="{DCB6D45E-EECA-B04F-BDEE-834C38558F83}" type="presParOf" srcId="{10A1E971-5BC9-4445-B569-79529C8D680A}" destId="{547F60F3-AF22-154F-826E-3E99892CFB79}" srcOrd="3" destOrd="0" presId="urn:microsoft.com/office/officeart/2008/layout/LinedList"/>
    <dgm:cxn modelId="{B45F2070-6716-F143-B9AD-A991195C7080}" type="presParOf" srcId="{547F60F3-AF22-154F-826E-3E99892CFB79}" destId="{8914968B-19FD-8A4F-B711-E7D0B2DD1981}" srcOrd="0" destOrd="0" presId="urn:microsoft.com/office/officeart/2008/layout/LinedList"/>
    <dgm:cxn modelId="{3BC5F9CE-06FF-A24F-AD56-82B691B0435D}" type="presParOf" srcId="{547F60F3-AF22-154F-826E-3E99892CFB79}" destId="{562C7960-FAC4-854F-9D63-8795E6A6B8A3}" srcOrd="1" destOrd="0" presId="urn:microsoft.com/office/officeart/2008/layout/LinedList"/>
    <dgm:cxn modelId="{661A1543-D511-E740-8EC3-5043862A26B2}" type="presParOf" srcId="{10A1E971-5BC9-4445-B569-79529C8D680A}" destId="{DBD9A10B-5C02-A849-BD2D-17F248AE5F79}" srcOrd="4" destOrd="0" presId="urn:microsoft.com/office/officeart/2008/layout/LinedList"/>
    <dgm:cxn modelId="{DF865ED6-7A0F-E649-8D03-096C71CEDD58}" type="presParOf" srcId="{10A1E971-5BC9-4445-B569-79529C8D680A}" destId="{C7FFAD74-0114-ED4F-8D0D-5381B4A4D5CE}" srcOrd="5" destOrd="0" presId="urn:microsoft.com/office/officeart/2008/layout/LinedList"/>
    <dgm:cxn modelId="{4A1AA856-60D6-E743-8D0B-73D20650D9BD}" type="presParOf" srcId="{C7FFAD74-0114-ED4F-8D0D-5381B4A4D5CE}" destId="{465CD46F-2CE0-6B4A-8669-D68829EC8465}" srcOrd="0" destOrd="0" presId="urn:microsoft.com/office/officeart/2008/layout/LinedList"/>
    <dgm:cxn modelId="{DD429264-03AE-BD4E-9B65-ED3ED36A3540}" type="presParOf" srcId="{C7FFAD74-0114-ED4F-8D0D-5381B4A4D5CE}" destId="{4BF7B30D-21F3-914D-BF33-BF58CE33B2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66F9B41-60AA-FB49-A6CF-6F55B6104F12}" type="doc">
      <dgm:prSet loTypeId="urn:microsoft.com/office/officeart/2005/8/layout/list1" loCatId="" qsTypeId="urn:microsoft.com/office/officeart/2005/8/quickstyle/simple1" qsCatId="simple" csTypeId="urn:microsoft.com/office/officeart/2005/8/colors/accent0_3" csCatId="mainScheme" phldr="1"/>
      <dgm:spPr/>
      <dgm:t>
        <a:bodyPr/>
        <a:lstStyle/>
        <a:p>
          <a:endParaRPr lang="zh-CN" altLang="en-US"/>
        </a:p>
      </dgm:t>
    </dgm:pt>
    <dgm:pt modelId="{83FE64E4-706A-4D40-B24C-85A56F723DDE}">
      <dgm:prSet phldrT="[文本]"/>
      <dgm:spPr/>
      <dgm:t>
        <a:bodyPr/>
        <a:lstStyle/>
        <a:p>
          <a:r>
            <a:rPr lang="zh-CN" altLang="en-US" dirty="0"/>
            <a:t>管治权</a:t>
          </a:r>
        </a:p>
      </dgm:t>
    </dgm:pt>
    <dgm:pt modelId="{C71DC051-74A3-8340-879F-058F0EE43838}" type="parTrans" cxnId="{6C146919-CF99-0040-9B37-7052AB7FCE72}">
      <dgm:prSet/>
      <dgm:spPr/>
      <dgm:t>
        <a:bodyPr/>
        <a:lstStyle/>
        <a:p>
          <a:endParaRPr lang="zh-CN" altLang="en-US"/>
        </a:p>
      </dgm:t>
    </dgm:pt>
    <dgm:pt modelId="{00EAE7B5-6BEF-7B4D-AABA-E4206A0F80B3}" type="sibTrans" cxnId="{6C146919-CF99-0040-9B37-7052AB7FCE72}">
      <dgm:prSet/>
      <dgm:spPr/>
      <dgm:t>
        <a:bodyPr/>
        <a:lstStyle/>
        <a:p>
          <a:endParaRPr lang="zh-CN" altLang="en-US"/>
        </a:p>
      </dgm:t>
    </dgm:pt>
    <dgm:pt modelId="{ED238E0D-7FA3-7C47-8D3C-BECD05D9C22E}">
      <dgm:prSet phldrT="[文本]"/>
      <dgm:spPr/>
      <dgm:t>
        <a:bodyPr/>
        <a:lstStyle/>
        <a:p>
          <a:r>
            <a:rPr lang="zh-CN" altLang="en-US" dirty="0"/>
            <a:t>征税权</a:t>
          </a:r>
        </a:p>
      </dgm:t>
    </dgm:pt>
    <dgm:pt modelId="{5DCD7E91-45C7-224C-AA21-17BF1E445F76}" type="parTrans" cxnId="{8F0E118B-5241-4A47-A0CB-1AA2792ADE47}">
      <dgm:prSet/>
      <dgm:spPr/>
      <dgm:t>
        <a:bodyPr/>
        <a:lstStyle/>
        <a:p>
          <a:endParaRPr lang="zh-CN" altLang="en-US"/>
        </a:p>
      </dgm:t>
    </dgm:pt>
    <dgm:pt modelId="{0034E11B-0AD1-134C-BAAB-46129D968DED}" type="sibTrans" cxnId="{8F0E118B-5241-4A47-A0CB-1AA2792ADE47}">
      <dgm:prSet/>
      <dgm:spPr/>
      <dgm:t>
        <a:bodyPr/>
        <a:lstStyle/>
        <a:p>
          <a:endParaRPr lang="zh-CN" altLang="en-US"/>
        </a:p>
      </dgm:t>
    </dgm:pt>
    <dgm:pt modelId="{43AA5F9E-1E71-9A48-BDB9-A82183605FB6}">
      <dgm:prSet phldrT="[文本]"/>
      <dgm:spPr/>
      <dgm:t>
        <a:bodyPr/>
        <a:lstStyle/>
        <a:p>
          <a:r>
            <a:rPr lang="zh-CN" altLang="en-US" dirty="0"/>
            <a:t>征收权</a:t>
          </a:r>
        </a:p>
      </dgm:t>
    </dgm:pt>
    <dgm:pt modelId="{5AC1C79B-93B1-1F4E-A898-DE93419957DE}" type="parTrans" cxnId="{3A94C680-9C40-7E42-84C8-1144DA12A61C}">
      <dgm:prSet/>
      <dgm:spPr/>
      <dgm:t>
        <a:bodyPr/>
        <a:lstStyle/>
        <a:p>
          <a:endParaRPr lang="zh-CN" altLang="en-US"/>
        </a:p>
      </dgm:t>
    </dgm:pt>
    <dgm:pt modelId="{E2DEC30C-3BDF-5343-AAC0-C8B24EEC043A}" type="sibTrans" cxnId="{3A94C680-9C40-7E42-84C8-1144DA12A61C}">
      <dgm:prSet/>
      <dgm:spPr/>
      <dgm:t>
        <a:bodyPr/>
        <a:lstStyle/>
        <a:p>
          <a:endParaRPr lang="zh-CN" altLang="en-US"/>
        </a:p>
      </dgm:t>
    </dgm:pt>
    <dgm:pt modelId="{5748B389-C5AD-6F42-9FBE-108884215F0E}">
      <dgm:prSet/>
      <dgm:spPr/>
      <dgm:t>
        <a:bodyPr/>
        <a:lstStyle/>
        <a:p>
          <a:r>
            <a:rPr lang="zh-CN" altLang="en-US" dirty="0"/>
            <a:t>充公权</a:t>
          </a:r>
        </a:p>
      </dgm:t>
    </dgm:pt>
    <dgm:pt modelId="{C4C091B6-AD55-9843-9506-8B39387A1CE9}" type="parTrans" cxnId="{8C94284F-FDF9-0A43-B25B-1D5CB2A7F461}">
      <dgm:prSet/>
      <dgm:spPr/>
      <dgm:t>
        <a:bodyPr/>
        <a:lstStyle/>
        <a:p>
          <a:endParaRPr lang="zh-CN" altLang="en-US"/>
        </a:p>
      </dgm:t>
    </dgm:pt>
    <dgm:pt modelId="{9C0A7392-27BB-8444-9979-BF8D5491C826}" type="sibTrans" cxnId="{8C94284F-FDF9-0A43-B25B-1D5CB2A7F461}">
      <dgm:prSet/>
      <dgm:spPr/>
      <dgm:t>
        <a:bodyPr/>
        <a:lstStyle/>
        <a:p>
          <a:endParaRPr lang="zh-CN" altLang="en-US"/>
        </a:p>
      </dgm:t>
    </dgm:pt>
    <dgm:pt modelId="{343FD146-FFB6-8842-8D38-2DD6ED3712DC}" type="pres">
      <dgm:prSet presAssocID="{766F9B41-60AA-FB49-A6CF-6F55B6104F12}" presName="linear" presStyleCnt="0">
        <dgm:presLayoutVars>
          <dgm:dir/>
          <dgm:animLvl val="lvl"/>
          <dgm:resizeHandles val="exact"/>
        </dgm:presLayoutVars>
      </dgm:prSet>
      <dgm:spPr/>
    </dgm:pt>
    <dgm:pt modelId="{3D6DE0D7-E311-2648-B06F-CC5B96AE03A6}" type="pres">
      <dgm:prSet presAssocID="{83FE64E4-706A-4D40-B24C-85A56F723DDE}" presName="parentLin" presStyleCnt="0"/>
      <dgm:spPr/>
    </dgm:pt>
    <dgm:pt modelId="{B7F4B374-F7E0-6842-95F5-2B16B0F5F3E3}" type="pres">
      <dgm:prSet presAssocID="{83FE64E4-706A-4D40-B24C-85A56F723DDE}" presName="parentLeftMargin" presStyleLbl="node1" presStyleIdx="0" presStyleCnt="4"/>
      <dgm:spPr/>
    </dgm:pt>
    <dgm:pt modelId="{FFB3EC99-E9A8-3942-A763-1D61A8D0C1C4}" type="pres">
      <dgm:prSet presAssocID="{83FE64E4-706A-4D40-B24C-85A56F723DDE}" presName="parentText" presStyleLbl="node1" presStyleIdx="0" presStyleCnt="4">
        <dgm:presLayoutVars>
          <dgm:chMax val="0"/>
          <dgm:bulletEnabled val="1"/>
        </dgm:presLayoutVars>
      </dgm:prSet>
      <dgm:spPr/>
    </dgm:pt>
    <dgm:pt modelId="{0AD07A61-39F3-A14C-8C74-816A13034F26}" type="pres">
      <dgm:prSet presAssocID="{83FE64E4-706A-4D40-B24C-85A56F723DDE}" presName="negativeSpace" presStyleCnt="0"/>
      <dgm:spPr/>
    </dgm:pt>
    <dgm:pt modelId="{A63257B1-1687-D447-A4E5-155FA8F698B7}" type="pres">
      <dgm:prSet presAssocID="{83FE64E4-706A-4D40-B24C-85A56F723DDE}" presName="childText" presStyleLbl="conFgAcc1" presStyleIdx="0" presStyleCnt="4">
        <dgm:presLayoutVars>
          <dgm:bulletEnabled val="1"/>
        </dgm:presLayoutVars>
      </dgm:prSet>
      <dgm:spPr/>
    </dgm:pt>
    <dgm:pt modelId="{64FDDB5C-E4C6-E74E-8591-C078A083138C}" type="pres">
      <dgm:prSet presAssocID="{00EAE7B5-6BEF-7B4D-AABA-E4206A0F80B3}" presName="spaceBetweenRectangles" presStyleCnt="0"/>
      <dgm:spPr/>
    </dgm:pt>
    <dgm:pt modelId="{706488EF-9DE5-DE4E-A633-DEA4E3C4003C}" type="pres">
      <dgm:prSet presAssocID="{ED238E0D-7FA3-7C47-8D3C-BECD05D9C22E}" presName="parentLin" presStyleCnt="0"/>
      <dgm:spPr/>
    </dgm:pt>
    <dgm:pt modelId="{C6B04E2B-8BC4-D340-B1FF-A7426E41037F}" type="pres">
      <dgm:prSet presAssocID="{ED238E0D-7FA3-7C47-8D3C-BECD05D9C22E}" presName="parentLeftMargin" presStyleLbl="node1" presStyleIdx="0" presStyleCnt="4"/>
      <dgm:spPr/>
    </dgm:pt>
    <dgm:pt modelId="{D6D4E46C-1482-E54E-857C-4DFEE431F1F9}" type="pres">
      <dgm:prSet presAssocID="{ED238E0D-7FA3-7C47-8D3C-BECD05D9C22E}" presName="parentText" presStyleLbl="node1" presStyleIdx="1" presStyleCnt="4">
        <dgm:presLayoutVars>
          <dgm:chMax val="0"/>
          <dgm:bulletEnabled val="1"/>
        </dgm:presLayoutVars>
      </dgm:prSet>
      <dgm:spPr/>
    </dgm:pt>
    <dgm:pt modelId="{23E15F79-2E59-8442-B95C-6FDBCA453C3D}" type="pres">
      <dgm:prSet presAssocID="{ED238E0D-7FA3-7C47-8D3C-BECD05D9C22E}" presName="negativeSpace" presStyleCnt="0"/>
      <dgm:spPr/>
    </dgm:pt>
    <dgm:pt modelId="{661D4FBC-4500-8C4C-8715-5D35C1A9E3F2}" type="pres">
      <dgm:prSet presAssocID="{ED238E0D-7FA3-7C47-8D3C-BECD05D9C22E}" presName="childText" presStyleLbl="conFgAcc1" presStyleIdx="1" presStyleCnt="4">
        <dgm:presLayoutVars>
          <dgm:bulletEnabled val="1"/>
        </dgm:presLayoutVars>
      </dgm:prSet>
      <dgm:spPr/>
    </dgm:pt>
    <dgm:pt modelId="{C8F64683-F9A9-D64D-B88C-D3900FDB1E8A}" type="pres">
      <dgm:prSet presAssocID="{0034E11B-0AD1-134C-BAAB-46129D968DED}" presName="spaceBetweenRectangles" presStyleCnt="0"/>
      <dgm:spPr/>
    </dgm:pt>
    <dgm:pt modelId="{9461BEC5-3122-BB4A-A1CC-FC5C3F3164AA}" type="pres">
      <dgm:prSet presAssocID="{43AA5F9E-1E71-9A48-BDB9-A82183605FB6}" presName="parentLin" presStyleCnt="0"/>
      <dgm:spPr/>
    </dgm:pt>
    <dgm:pt modelId="{3564595F-1BDD-E04F-8E0D-AEDE3D6E3B85}" type="pres">
      <dgm:prSet presAssocID="{43AA5F9E-1E71-9A48-BDB9-A82183605FB6}" presName="parentLeftMargin" presStyleLbl="node1" presStyleIdx="1" presStyleCnt="4"/>
      <dgm:spPr/>
    </dgm:pt>
    <dgm:pt modelId="{FF624642-FE2E-DB4A-990F-23A32C240DA4}" type="pres">
      <dgm:prSet presAssocID="{43AA5F9E-1E71-9A48-BDB9-A82183605FB6}" presName="parentText" presStyleLbl="node1" presStyleIdx="2" presStyleCnt="4">
        <dgm:presLayoutVars>
          <dgm:chMax val="0"/>
          <dgm:bulletEnabled val="1"/>
        </dgm:presLayoutVars>
      </dgm:prSet>
      <dgm:spPr/>
    </dgm:pt>
    <dgm:pt modelId="{BCDF00E3-8A5C-824F-A080-4BFB9DD39B17}" type="pres">
      <dgm:prSet presAssocID="{43AA5F9E-1E71-9A48-BDB9-A82183605FB6}" presName="negativeSpace" presStyleCnt="0"/>
      <dgm:spPr/>
    </dgm:pt>
    <dgm:pt modelId="{48962FCF-F243-3940-B872-52318D73B3B8}" type="pres">
      <dgm:prSet presAssocID="{43AA5F9E-1E71-9A48-BDB9-A82183605FB6}" presName="childText" presStyleLbl="conFgAcc1" presStyleIdx="2" presStyleCnt="4">
        <dgm:presLayoutVars>
          <dgm:bulletEnabled val="1"/>
        </dgm:presLayoutVars>
      </dgm:prSet>
      <dgm:spPr/>
    </dgm:pt>
    <dgm:pt modelId="{0C7C5BB2-0995-DC40-B83D-F9D6EA1FF161}" type="pres">
      <dgm:prSet presAssocID="{E2DEC30C-3BDF-5343-AAC0-C8B24EEC043A}" presName="spaceBetweenRectangles" presStyleCnt="0"/>
      <dgm:spPr/>
    </dgm:pt>
    <dgm:pt modelId="{8B062AC7-9FDD-2B4C-8DF8-6FDE2A11C54F}" type="pres">
      <dgm:prSet presAssocID="{5748B389-C5AD-6F42-9FBE-108884215F0E}" presName="parentLin" presStyleCnt="0"/>
      <dgm:spPr/>
    </dgm:pt>
    <dgm:pt modelId="{73EB142A-D737-684F-BB1B-E449CDB43DAA}" type="pres">
      <dgm:prSet presAssocID="{5748B389-C5AD-6F42-9FBE-108884215F0E}" presName="parentLeftMargin" presStyleLbl="node1" presStyleIdx="2" presStyleCnt="4"/>
      <dgm:spPr/>
    </dgm:pt>
    <dgm:pt modelId="{BC047987-DED3-6146-B3B5-BB7E854CD95D}" type="pres">
      <dgm:prSet presAssocID="{5748B389-C5AD-6F42-9FBE-108884215F0E}" presName="parentText" presStyleLbl="node1" presStyleIdx="3" presStyleCnt="4">
        <dgm:presLayoutVars>
          <dgm:chMax val="0"/>
          <dgm:bulletEnabled val="1"/>
        </dgm:presLayoutVars>
      </dgm:prSet>
      <dgm:spPr/>
    </dgm:pt>
    <dgm:pt modelId="{FFB3553C-F41A-F249-8B3A-3FAD85E51063}" type="pres">
      <dgm:prSet presAssocID="{5748B389-C5AD-6F42-9FBE-108884215F0E}" presName="negativeSpace" presStyleCnt="0"/>
      <dgm:spPr/>
    </dgm:pt>
    <dgm:pt modelId="{A3184B37-07DC-444F-A95A-27B2BF1DC6F8}" type="pres">
      <dgm:prSet presAssocID="{5748B389-C5AD-6F42-9FBE-108884215F0E}" presName="childText" presStyleLbl="conFgAcc1" presStyleIdx="3" presStyleCnt="4">
        <dgm:presLayoutVars>
          <dgm:bulletEnabled val="1"/>
        </dgm:presLayoutVars>
      </dgm:prSet>
      <dgm:spPr/>
    </dgm:pt>
  </dgm:ptLst>
  <dgm:cxnLst>
    <dgm:cxn modelId="{B2F7F811-C2B7-2044-8F67-E65B4B4FC121}" type="presOf" srcId="{43AA5F9E-1E71-9A48-BDB9-A82183605FB6}" destId="{3564595F-1BDD-E04F-8E0D-AEDE3D6E3B85}" srcOrd="0" destOrd="0" presId="urn:microsoft.com/office/officeart/2005/8/layout/list1"/>
    <dgm:cxn modelId="{DFF87117-3C48-9A42-9BC8-8F0A738603EA}" type="presOf" srcId="{5748B389-C5AD-6F42-9FBE-108884215F0E}" destId="{73EB142A-D737-684F-BB1B-E449CDB43DAA}" srcOrd="0" destOrd="0" presId="urn:microsoft.com/office/officeart/2005/8/layout/list1"/>
    <dgm:cxn modelId="{6C146919-CF99-0040-9B37-7052AB7FCE72}" srcId="{766F9B41-60AA-FB49-A6CF-6F55B6104F12}" destId="{83FE64E4-706A-4D40-B24C-85A56F723DDE}" srcOrd="0" destOrd="0" parTransId="{C71DC051-74A3-8340-879F-058F0EE43838}" sibTransId="{00EAE7B5-6BEF-7B4D-AABA-E4206A0F80B3}"/>
    <dgm:cxn modelId="{6F63B41F-1C63-6440-A2A0-DD83F524BD2A}" type="presOf" srcId="{83FE64E4-706A-4D40-B24C-85A56F723DDE}" destId="{FFB3EC99-E9A8-3942-A763-1D61A8D0C1C4}" srcOrd="1" destOrd="0" presId="urn:microsoft.com/office/officeart/2005/8/layout/list1"/>
    <dgm:cxn modelId="{67191945-F44B-D744-B17F-C64E20A41A89}" type="presOf" srcId="{43AA5F9E-1E71-9A48-BDB9-A82183605FB6}" destId="{FF624642-FE2E-DB4A-990F-23A32C240DA4}" srcOrd="1" destOrd="0" presId="urn:microsoft.com/office/officeart/2005/8/layout/list1"/>
    <dgm:cxn modelId="{8C94284F-FDF9-0A43-B25B-1D5CB2A7F461}" srcId="{766F9B41-60AA-FB49-A6CF-6F55B6104F12}" destId="{5748B389-C5AD-6F42-9FBE-108884215F0E}" srcOrd="3" destOrd="0" parTransId="{C4C091B6-AD55-9843-9506-8B39387A1CE9}" sibTransId="{9C0A7392-27BB-8444-9979-BF8D5491C826}"/>
    <dgm:cxn modelId="{D84F887B-36B4-2C43-A0F8-CAF9659856AC}" type="presOf" srcId="{766F9B41-60AA-FB49-A6CF-6F55B6104F12}" destId="{343FD146-FFB6-8842-8D38-2DD6ED3712DC}" srcOrd="0" destOrd="0" presId="urn:microsoft.com/office/officeart/2005/8/layout/list1"/>
    <dgm:cxn modelId="{3A94C680-9C40-7E42-84C8-1144DA12A61C}" srcId="{766F9B41-60AA-FB49-A6CF-6F55B6104F12}" destId="{43AA5F9E-1E71-9A48-BDB9-A82183605FB6}" srcOrd="2" destOrd="0" parTransId="{5AC1C79B-93B1-1F4E-A898-DE93419957DE}" sibTransId="{E2DEC30C-3BDF-5343-AAC0-C8B24EEC043A}"/>
    <dgm:cxn modelId="{8F0E118B-5241-4A47-A0CB-1AA2792ADE47}" srcId="{766F9B41-60AA-FB49-A6CF-6F55B6104F12}" destId="{ED238E0D-7FA3-7C47-8D3C-BECD05D9C22E}" srcOrd="1" destOrd="0" parTransId="{5DCD7E91-45C7-224C-AA21-17BF1E445F76}" sibTransId="{0034E11B-0AD1-134C-BAAB-46129D968DED}"/>
    <dgm:cxn modelId="{1AACE8CD-9831-4946-8C38-5150CFB2FA52}" type="presOf" srcId="{5748B389-C5AD-6F42-9FBE-108884215F0E}" destId="{BC047987-DED3-6146-B3B5-BB7E854CD95D}" srcOrd="1" destOrd="0" presId="urn:microsoft.com/office/officeart/2005/8/layout/list1"/>
    <dgm:cxn modelId="{129CF9CD-382F-4445-994D-F194513F4E3E}" type="presOf" srcId="{ED238E0D-7FA3-7C47-8D3C-BECD05D9C22E}" destId="{D6D4E46C-1482-E54E-857C-4DFEE431F1F9}" srcOrd="1" destOrd="0" presId="urn:microsoft.com/office/officeart/2005/8/layout/list1"/>
    <dgm:cxn modelId="{247EDFDD-9745-1B4C-86A0-6C5FED52C146}" type="presOf" srcId="{83FE64E4-706A-4D40-B24C-85A56F723DDE}" destId="{B7F4B374-F7E0-6842-95F5-2B16B0F5F3E3}" srcOrd="0" destOrd="0" presId="urn:microsoft.com/office/officeart/2005/8/layout/list1"/>
    <dgm:cxn modelId="{996A0CE5-5846-9244-818D-E8D198772A00}" type="presOf" srcId="{ED238E0D-7FA3-7C47-8D3C-BECD05D9C22E}" destId="{C6B04E2B-8BC4-D340-B1FF-A7426E41037F}" srcOrd="0" destOrd="0" presId="urn:microsoft.com/office/officeart/2005/8/layout/list1"/>
    <dgm:cxn modelId="{11159DE6-D317-2149-8442-54619D3FEA05}" type="presParOf" srcId="{343FD146-FFB6-8842-8D38-2DD6ED3712DC}" destId="{3D6DE0D7-E311-2648-B06F-CC5B96AE03A6}" srcOrd="0" destOrd="0" presId="urn:microsoft.com/office/officeart/2005/8/layout/list1"/>
    <dgm:cxn modelId="{CD15C628-CFA8-EF45-A7D1-CD72489DB3D1}" type="presParOf" srcId="{3D6DE0D7-E311-2648-B06F-CC5B96AE03A6}" destId="{B7F4B374-F7E0-6842-95F5-2B16B0F5F3E3}" srcOrd="0" destOrd="0" presId="urn:microsoft.com/office/officeart/2005/8/layout/list1"/>
    <dgm:cxn modelId="{37275539-BF2A-284B-B2CA-D2B64E8DC005}" type="presParOf" srcId="{3D6DE0D7-E311-2648-B06F-CC5B96AE03A6}" destId="{FFB3EC99-E9A8-3942-A763-1D61A8D0C1C4}" srcOrd="1" destOrd="0" presId="urn:microsoft.com/office/officeart/2005/8/layout/list1"/>
    <dgm:cxn modelId="{3F59AFA7-1651-5848-81BA-E1FABAA31243}" type="presParOf" srcId="{343FD146-FFB6-8842-8D38-2DD6ED3712DC}" destId="{0AD07A61-39F3-A14C-8C74-816A13034F26}" srcOrd="1" destOrd="0" presId="urn:microsoft.com/office/officeart/2005/8/layout/list1"/>
    <dgm:cxn modelId="{9552808E-7795-9448-A049-94C7E3EA4F26}" type="presParOf" srcId="{343FD146-FFB6-8842-8D38-2DD6ED3712DC}" destId="{A63257B1-1687-D447-A4E5-155FA8F698B7}" srcOrd="2" destOrd="0" presId="urn:microsoft.com/office/officeart/2005/8/layout/list1"/>
    <dgm:cxn modelId="{A91D9128-2BA0-BA45-A33E-F558CB3C0EA4}" type="presParOf" srcId="{343FD146-FFB6-8842-8D38-2DD6ED3712DC}" destId="{64FDDB5C-E4C6-E74E-8591-C078A083138C}" srcOrd="3" destOrd="0" presId="urn:microsoft.com/office/officeart/2005/8/layout/list1"/>
    <dgm:cxn modelId="{EEAA7A3A-F536-2D43-943D-20B14F9CF401}" type="presParOf" srcId="{343FD146-FFB6-8842-8D38-2DD6ED3712DC}" destId="{706488EF-9DE5-DE4E-A633-DEA4E3C4003C}" srcOrd="4" destOrd="0" presId="urn:microsoft.com/office/officeart/2005/8/layout/list1"/>
    <dgm:cxn modelId="{6A9849C9-DC7E-1546-94F0-58EB23A78C89}" type="presParOf" srcId="{706488EF-9DE5-DE4E-A633-DEA4E3C4003C}" destId="{C6B04E2B-8BC4-D340-B1FF-A7426E41037F}" srcOrd="0" destOrd="0" presId="urn:microsoft.com/office/officeart/2005/8/layout/list1"/>
    <dgm:cxn modelId="{4B80EDE0-E069-0748-90C7-744A6F44CE89}" type="presParOf" srcId="{706488EF-9DE5-DE4E-A633-DEA4E3C4003C}" destId="{D6D4E46C-1482-E54E-857C-4DFEE431F1F9}" srcOrd="1" destOrd="0" presId="urn:microsoft.com/office/officeart/2005/8/layout/list1"/>
    <dgm:cxn modelId="{556B44B0-17EB-9249-BF6E-1F677CFC2737}" type="presParOf" srcId="{343FD146-FFB6-8842-8D38-2DD6ED3712DC}" destId="{23E15F79-2E59-8442-B95C-6FDBCA453C3D}" srcOrd="5" destOrd="0" presId="urn:microsoft.com/office/officeart/2005/8/layout/list1"/>
    <dgm:cxn modelId="{CE4D1223-2DD4-624E-8D19-3788BEC24E61}" type="presParOf" srcId="{343FD146-FFB6-8842-8D38-2DD6ED3712DC}" destId="{661D4FBC-4500-8C4C-8715-5D35C1A9E3F2}" srcOrd="6" destOrd="0" presId="urn:microsoft.com/office/officeart/2005/8/layout/list1"/>
    <dgm:cxn modelId="{635A585F-900E-FD4F-9525-EBA8006BEE72}" type="presParOf" srcId="{343FD146-FFB6-8842-8D38-2DD6ED3712DC}" destId="{C8F64683-F9A9-D64D-B88C-D3900FDB1E8A}" srcOrd="7" destOrd="0" presId="urn:microsoft.com/office/officeart/2005/8/layout/list1"/>
    <dgm:cxn modelId="{D00DAAF1-168C-914B-B517-BB3B9172B120}" type="presParOf" srcId="{343FD146-FFB6-8842-8D38-2DD6ED3712DC}" destId="{9461BEC5-3122-BB4A-A1CC-FC5C3F3164AA}" srcOrd="8" destOrd="0" presId="urn:microsoft.com/office/officeart/2005/8/layout/list1"/>
    <dgm:cxn modelId="{50ACD30E-6530-4740-A7D1-EA0429F8EFA5}" type="presParOf" srcId="{9461BEC5-3122-BB4A-A1CC-FC5C3F3164AA}" destId="{3564595F-1BDD-E04F-8E0D-AEDE3D6E3B85}" srcOrd="0" destOrd="0" presId="urn:microsoft.com/office/officeart/2005/8/layout/list1"/>
    <dgm:cxn modelId="{25883CEE-48FD-5248-BA05-EBAF8F8A8D42}" type="presParOf" srcId="{9461BEC5-3122-BB4A-A1CC-FC5C3F3164AA}" destId="{FF624642-FE2E-DB4A-990F-23A32C240DA4}" srcOrd="1" destOrd="0" presId="urn:microsoft.com/office/officeart/2005/8/layout/list1"/>
    <dgm:cxn modelId="{8EAD7CEC-B927-3C4B-80CE-A4F05A851AD9}" type="presParOf" srcId="{343FD146-FFB6-8842-8D38-2DD6ED3712DC}" destId="{BCDF00E3-8A5C-824F-A080-4BFB9DD39B17}" srcOrd="9" destOrd="0" presId="urn:microsoft.com/office/officeart/2005/8/layout/list1"/>
    <dgm:cxn modelId="{35CDE580-FD2B-1549-BF4D-99ED9DBA6ACD}" type="presParOf" srcId="{343FD146-FFB6-8842-8D38-2DD6ED3712DC}" destId="{48962FCF-F243-3940-B872-52318D73B3B8}" srcOrd="10" destOrd="0" presId="urn:microsoft.com/office/officeart/2005/8/layout/list1"/>
    <dgm:cxn modelId="{E8DF5915-B909-D849-ABE0-9EB7D04260FC}" type="presParOf" srcId="{343FD146-FFB6-8842-8D38-2DD6ED3712DC}" destId="{0C7C5BB2-0995-DC40-B83D-F9D6EA1FF161}" srcOrd="11" destOrd="0" presId="urn:microsoft.com/office/officeart/2005/8/layout/list1"/>
    <dgm:cxn modelId="{68D0614D-3D7F-DA40-933D-8215152427D7}" type="presParOf" srcId="{343FD146-FFB6-8842-8D38-2DD6ED3712DC}" destId="{8B062AC7-9FDD-2B4C-8DF8-6FDE2A11C54F}" srcOrd="12" destOrd="0" presId="urn:microsoft.com/office/officeart/2005/8/layout/list1"/>
    <dgm:cxn modelId="{2AEA0282-681C-BC44-876B-D1D6D1B860E4}" type="presParOf" srcId="{8B062AC7-9FDD-2B4C-8DF8-6FDE2A11C54F}" destId="{73EB142A-D737-684F-BB1B-E449CDB43DAA}" srcOrd="0" destOrd="0" presId="urn:microsoft.com/office/officeart/2005/8/layout/list1"/>
    <dgm:cxn modelId="{342CA78D-FDE7-8A46-9EF7-2A22B596FA42}" type="presParOf" srcId="{8B062AC7-9FDD-2B4C-8DF8-6FDE2A11C54F}" destId="{BC047987-DED3-6146-B3B5-BB7E854CD95D}" srcOrd="1" destOrd="0" presId="urn:microsoft.com/office/officeart/2005/8/layout/list1"/>
    <dgm:cxn modelId="{04303B98-EFC2-F743-8213-AC27AB91FEEE}" type="presParOf" srcId="{343FD146-FFB6-8842-8D38-2DD6ED3712DC}" destId="{FFB3553C-F41A-F249-8B3A-3FAD85E51063}" srcOrd="13" destOrd="0" presId="urn:microsoft.com/office/officeart/2005/8/layout/list1"/>
    <dgm:cxn modelId="{30E5F3AD-9C0D-E647-A1D5-29513DE491CF}" type="presParOf" srcId="{343FD146-FFB6-8842-8D38-2DD6ED3712DC}" destId="{A3184B37-07DC-444F-A95A-27B2BF1DC6F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3FE1BDD-C334-DE47-AC6B-D075656DE1EE}"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zh-CN" altLang="en-US"/>
        </a:p>
      </dgm:t>
    </dgm:pt>
    <dgm:pt modelId="{C0CC4B07-CCA9-F147-93CC-A27B009688EF}">
      <dgm:prSet phldrT="[文本]"/>
      <dgm:spPr/>
      <dgm:t>
        <a:bodyPr/>
        <a:lstStyle/>
        <a:p>
          <a:r>
            <a:rPr lang="zh-CN" altLang="en-US" dirty="0"/>
            <a:t>房地产的通用性、独立使用性、可分割转让性</a:t>
          </a:r>
        </a:p>
      </dgm:t>
    </dgm:pt>
    <dgm:pt modelId="{8B94BDA4-0612-B647-839D-E766226A77B9}" type="parTrans" cxnId="{9D6C3ADE-F492-964C-836B-8FD0714BDFDB}">
      <dgm:prSet/>
      <dgm:spPr/>
      <dgm:t>
        <a:bodyPr/>
        <a:lstStyle/>
        <a:p>
          <a:endParaRPr lang="zh-CN" altLang="en-US"/>
        </a:p>
      </dgm:t>
    </dgm:pt>
    <dgm:pt modelId="{0AFB0493-A911-434C-BF48-8321A09A7ECF}" type="sibTrans" cxnId="{9D6C3ADE-F492-964C-836B-8FD0714BDFDB}">
      <dgm:prSet/>
      <dgm:spPr/>
      <dgm:t>
        <a:bodyPr/>
        <a:lstStyle/>
        <a:p>
          <a:endParaRPr lang="zh-CN" altLang="en-US"/>
        </a:p>
      </dgm:t>
    </dgm:pt>
    <dgm:pt modelId="{3ECD67A1-A4FB-594E-91F8-A56F8B41AEAD}">
      <dgm:prSet phldrT="[文本]"/>
      <dgm:spPr/>
      <dgm:t>
        <a:bodyPr/>
        <a:lstStyle/>
        <a:p>
          <a:r>
            <a:rPr lang="zh-CN" altLang="en-US" dirty="0"/>
            <a:t>房地产的区位、产权关系复杂程度、价值大小</a:t>
          </a:r>
        </a:p>
      </dgm:t>
    </dgm:pt>
    <dgm:pt modelId="{46B98D74-04E6-5B4C-898E-D78ABDCCEA29}" type="parTrans" cxnId="{087B3065-CDB4-2743-A613-325E240AD35E}">
      <dgm:prSet/>
      <dgm:spPr/>
      <dgm:t>
        <a:bodyPr/>
        <a:lstStyle/>
        <a:p>
          <a:endParaRPr lang="zh-CN" altLang="en-US"/>
        </a:p>
      </dgm:t>
    </dgm:pt>
    <dgm:pt modelId="{9F9F5F09-DEB2-034E-8F4F-E2C392698F4E}" type="sibTrans" cxnId="{087B3065-CDB4-2743-A613-325E240AD35E}">
      <dgm:prSet/>
      <dgm:spPr/>
      <dgm:t>
        <a:bodyPr/>
        <a:lstStyle/>
        <a:p>
          <a:endParaRPr lang="zh-CN" altLang="en-US"/>
        </a:p>
      </dgm:t>
    </dgm:pt>
    <dgm:pt modelId="{F28A86D2-7798-7740-A01F-06A619A503A8}">
      <dgm:prSet phldrT="[文本]"/>
      <dgm:spPr/>
      <dgm:t>
        <a:bodyPr/>
        <a:lstStyle/>
        <a:p>
          <a:r>
            <a:rPr lang="zh-CN" altLang="en-US" dirty="0"/>
            <a:t>所处的市场环境</a:t>
          </a:r>
        </a:p>
      </dgm:t>
    </dgm:pt>
    <dgm:pt modelId="{57DF5A74-C5C9-C34B-90A2-5477364B0780}" type="parTrans" cxnId="{EA35C543-F229-FD4D-BFD8-3B604A3DB6DA}">
      <dgm:prSet/>
      <dgm:spPr/>
      <dgm:t>
        <a:bodyPr/>
        <a:lstStyle/>
        <a:p>
          <a:endParaRPr lang="zh-CN" altLang="en-US"/>
        </a:p>
      </dgm:t>
    </dgm:pt>
    <dgm:pt modelId="{EC01AB0B-4C18-DB40-8D35-336DF85F1A26}" type="sibTrans" cxnId="{EA35C543-F229-FD4D-BFD8-3B604A3DB6DA}">
      <dgm:prSet/>
      <dgm:spPr/>
      <dgm:t>
        <a:bodyPr/>
        <a:lstStyle/>
        <a:p>
          <a:endParaRPr lang="zh-CN" altLang="en-US"/>
        </a:p>
      </dgm:t>
    </dgm:pt>
    <dgm:pt modelId="{3AC4B331-87D3-614B-B5C1-B3F078CFC4FB}" type="pres">
      <dgm:prSet presAssocID="{93FE1BDD-C334-DE47-AC6B-D075656DE1EE}" presName="vert0" presStyleCnt="0">
        <dgm:presLayoutVars>
          <dgm:dir/>
          <dgm:animOne val="branch"/>
          <dgm:animLvl val="lvl"/>
        </dgm:presLayoutVars>
      </dgm:prSet>
      <dgm:spPr/>
    </dgm:pt>
    <dgm:pt modelId="{7BD8CF89-BB63-1447-B4AA-EA02CFE8E474}" type="pres">
      <dgm:prSet presAssocID="{C0CC4B07-CCA9-F147-93CC-A27B009688EF}" presName="thickLine" presStyleLbl="alignNode1" presStyleIdx="0" presStyleCnt="3"/>
      <dgm:spPr/>
    </dgm:pt>
    <dgm:pt modelId="{C1D440CC-8552-6E4D-926C-ED5BCA6B4E2B}" type="pres">
      <dgm:prSet presAssocID="{C0CC4B07-CCA9-F147-93CC-A27B009688EF}" presName="horz1" presStyleCnt="0"/>
      <dgm:spPr/>
    </dgm:pt>
    <dgm:pt modelId="{8868512F-DAB2-6D40-A45B-948B85656CA6}" type="pres">
      <dgm:prSet presAssocID="{C0CC4B07-CCA9-F147-93CC-A27B009688EF}" presName="tx1" presStyleLbl="revTx" presStyleIdx="0" presStyleCnt="3"/>
      <dgm:spPr/>
    </dgm:pt>
    <dgm:pt modelId="{68C2B240-46B8-504D-95BF-9AA1545AE284}" type="pres">
      <dgm:prSet presAssocID="{C0CC4B07-CCA9-F147-93CC-A27B009688EF}" presName="vert1" presStyleCnt="0"/>
      <dgm:spPr/>
    </dgm:pt>
    <dgm:pt modelId="{490F189A-00E1-6740-8CB2-2ED4AC12FF17}" type="pres">
      <dgm:prSet presAssocID="{3ECD67A1-A4FB-594E-91F8-A56F8B41AEAD}" presName="thickLine" presStyleLbl="alignNode1" presStyleIdx="1" presStyleCnt="3"/>
      <dgm:spPr/>
    </dgm:pt>
    <dgm:pt modelId="{5D667DA6-3AC0-2B41-AD43-FC7BE620707D}" type="pres">
      <dgm:prSet presAssocID="{3ECD67A1-A4FB-594E-91F8-A56F8B41AEAD}" presName="horz1" presStyleCnt="0"/>
      <dgm:spPr/>
    </dgm:pt>
    <dgm:pt modelId="{4FFCCD3C-6ACD-6A40-AFB0-6B2F107A1688}" type="pres">
      <dgm:prSet presAssocID="{3ECD67A1-A4FB-594E-91F8-A56F8B41AEAD}" presName="tx1" presStyleLbl="revTx" presStyleIdx="1" presStyleCnt="3"/>
      <dgm:spPr/>
    </dgm:pt>
    <dgm:pt modelId="{9CA6B5E7-8BB2-DE4F-AF03-C84B7A52201B}" type="pres">
      <dgm:prSet presAssocID="{3ECD67A1-A4FB-594E-91F8-A56F8B41AEAD}" presName="vert1" presStyleCnt="0"/>
      <dgm:spPr/>
    </dgm:pt>
    <dgm:pt modelId="{471A558F-9D74-744C-B5C9-BBE52A78582C}" type="pres">
      <dgm:prSet presAssocID="{F28A86D2-7798-7740-A01F-06A619A503A8}" presName="thickLine" presStyleLbl="alignNode1" presStyleIdx="2" presStyleCnt="3"/>
      <dgm:spPr/>
    </dgm:pt>
    <dgm:pt modelId="{C4205097-E89F-4D4B-A3BE-2EC518C050EC}" type="pres">
      <dgm:prSet presAssocID="{F28A86D2-7798-7740-A01F-06A619A503A8}" presName="horz1" presStyleCnt="0"/>
      <dgm:spPr/>
    </dgm:pt>
    <dgm:pt modelId="{A1D1674F-E51F-AC43-87A1-D3ABF0BF03B4}" type="pres">
      <dgm:prSet presAssocID="{F28A86D2-7798-7740-A01F-06A619A503A8}" presName="tx1" presStyleLbl="revTx" presStyleIdx="2" presStyleCnt="3"/>
      <dgm:spPr/>
    </dgm:pt>
    <dgm:pt modelId="{49056C0B-64BC-8642-A93D-07B48781A25B}" type="pres">
      <dgm:prSet presAssocID="{F28A86D2-7798-7740-A01F-06A619A503A8}" presName="vert1" presStyleCnt="0"/>
      <dgm:spPr/>
    </dgm:pt>
  </dgm:ptLst>
  <dgm:cxnLst>
    <dgm:cxn modelId="{0B33C52B-E064-6640-BD23-7B2D0B629E94}" type="presOf" srcId="{C0CC4B07-CCA9-F147-93CC-A27B009688EF}" destId="{8868512F-DAB2-6D40-A45B-948B85656CA6}" srcOrd="0" destOrd="0" presId="urn:microsoft.com/office/officeart/2008/layout/LinedList"/>
    <dgm:cxn modelId="{EA35C543-F229-FD4D-BFD8-3B604A3DB6DA}" srcId="{93FE1BDD-C334-DE47-AC6B-D075656DE1EE}" destId="{F28A86D2-7798-7740-A01F-06A619A503A8}" srcOrd="2" destOrd="0" parTransId="{57DF5A74-C5C9-C34B-90A2-5477364B0780}" sibTransId="{EC01AB0B-4C18-DB40-8D35-336DF85F1A26}"/>
    <dgm:cxn modelId="{AE37DF53-5BD1-0742-9D0C-EDC06C42D659}" type="presOf" srcId="{3ECD67A1-A4FB-594E-91F8-A56F8B41AEAD}" destId="{4FFCCD3C-6ACD-6A40-AFB0-6B2F107A1688}" srcOrd="0" destOrd="0" presId="urn:microsoft.com/office/officeart/2008/layout/LinedList"/>
    <dgm:cxn modelId="{087B3065-CDB4-2743-A613-325E240AD35E}" srcId="{93FE1BDD-C334-DE47-AC6B-D075656DE1EE}" destId="{3ECD67A1-A4FB-594E-91F8-A56F8B41AEAD}" srcOrd="1" destOrd="0" parTransId="{46B98D74-04E6-5B4C-898E-D78ABDCCEA29}" sibTransId="{9F9F5F09-DEB2-034E-8F4F-E2C392698F4E}"/>
    <dgm:cxn modelId="{D49A70C9-388D-F54F-B3DA-32D3B8F4C6C9}" type="presOf" srcId="{F28A86D2-7798-7740-A01F-06A619A503A8}" destId="{A1D1674F-E51F-AC43-87A1-D3ABF0BF03B4}" srcOrd="0" destOrd="0" presId="urn:microsoft.com/office/officeart/2008/layout/LinedList"/>
    <dgm:cxn modelId="{9D6C3ADE-F492-964C-836B-8FD0714BDFDB}" srcId="{93FE1BDD-C334-DE47-AC6B-D075656DE1EE}" destId="{C0CC4B07-CCA9-F147-93CC-A27B009688EF}" srcOrd="0" destOrd="0" parTransId="{8B94BDA4-0612-B647-839D-E766226A77B9}" sibTransId="{0AFB0493-A911-434C-BF48-8321A09A7ECF}"/>
    <dgm:cxn modelId="{595AF4E9-483F-A847-B230-5F5B03266D36}" type="presOf" srcId="{93FE1BDD-C334-DE47-AC6B-D075656DE1EE}" destId="{3AC4B331-87D3-614B-B5C1-B3F078CFC4FB}" srcOrd="0" destOrd="0" presId="urn:microsoft.com/office/officeart/2008/layout/LinedList"/>
    <dgm:cxn modelId="{86661F8B-CBF9-5747-BF39-63407A58E459}" type="presParOf" srcId="{3AC4B331-87D3-614B-B5C1-B3F078CFC4FB}" destId="{7BD8CF89-BB63-1447-B4AA-EA02CFE8E474}" srcOrd="0" destOrd="0" presId="urn:microsoft.com/office/officeart/2008/layout/LinedList"/>
    <dgm:cxn modelId="{DCAB638B-DEF8-C040-AC5E-0228B55E4A1A}" type="presParOf" srcId="{3AC4B331-87D3-614B-B5C1-B3F078CFC4FB}" destId="{C1D440CC-8552-6E4D-926C-ED5BCA6B4E2B}" srcOrd="1" destOrd="0" presId="urn:microsoft.com/office/officeart/2008/layout/LinedList"/>
    <dgm:cxn modelId="{805B364E-E35A-134A-9703-7B62C1E46616}" type="presParOf" srcId="{C1D440CC-8552-6E4D-926C-ED5BCA6B4E2B}" destId="{8868512F-DAB2-6D40-A45B-948B85656CA6}" srcOrd="0" destOrd="0" presId="urn:microsoft.com/office/officeart/2008/layout/LinedList"/>
    <dgm:cxn modelId="{62E4DC5F-E1D6-9B42-A1A8-646F3535177D}" type="presParOf" srcId="{C1D440CC-8552-6E4D-926C-ED5BCA6B4E2B}" destId="{68C2B240-46B8-504D-95BF-9AA1545AE284}" srcOrd="1" destOrd="0" presId="urn:microsoft.com/office/officeart/2008/layout/LinedList"/>
    <dgm:cxn modelId="{80497C19-3DB4-C74C-8E87-1CACF8133938}" type="presParOf" srcId="{3AC4B331-87D3-614B-B5C1-B3F078CFC4FB}" destId="{490F189A-00E1-6740-8CB2-2ED4AC12FF17}" srcOrd="2" destOrd="0" presId="urn:microsoft.com/office/officeart/2008/layout/LinedList"/>
    <dgm:cxn modelId="{C5258B78-6B2C-8648-AB26-78670502F2C9}" type="presParOf" srcId="{3AC4B331-87D3-614B-B5C1-B3F078CFC4FB}" destId="{5D667DA6-3AC0-2B41-AD43-FC7BE620707D}" srcOrd="3" destOrd="0" presId="urn:microsoft.com/office/officeart/2008/layout/LinedList"/>
    <dgm:cxn modelId="{4B41344E-4F36-C142-B7D3-9CE2393D9A1C}" type="presParOf" srcId="{5D667DA6-3AC0-2B41-AD43-FC7BE620707D}" destId="{4FFCCD3C-6ACD-6A40-AFB0-6B2F107A1688}" srcOrd="0" destOrd="0" presId="urn:microsoft.com/office/officeart/2008/layout/LinedList"/>
    <dgm:cxn modelId="{493D834F-15B1-0F40-8D74-EA5CA1DB07FF}" type="presParOf" srcId="{5D667DA6-3AC0-2B41-AD43-FC7BE620707D}" destId="{9CA6B5E7-8BB2-DE4F-AF03-C84B7A52201B}" srcOrd="1" destOrd="0" presId="urn:microsoft.com/office/officeart/2008/layout/LinedList"/>
    <dgm:cxn modelId="{2E7AB959-5ECA-3349-9D70-6D109E0C280A}" type="presParOf" srcId="{3AC4B331-87D3-614B-B5C1-B3F078CFC4FB}" destId="{471A558F-9D74-744C-B5C9-BBE52A78582C}" srcOrd="4" destOrd="0" presId="urn:microsoft.com/office/officeart/2008/layout/LinedList"/>
    <dgm:cxn modelId="{B56EC0B9-A93E-6F45-B772-627AC57C2B59}" type="presParOf" srcId="{3AC4B331-87D3-614B-B5C1-B3F078CFC4FB}" destId="{C4205097-E89F-4D4B-A3BE-2EC518C050EC}" srcOrd="5" destOrd="0" presId="urn:microsoft.com/office/officeart/2008/layout/LinedList"/>
    <dgm:cxn modelId="{60F7CD8E-41A4-DE41-9822-7349B85BBCB7}" type="presParOf" srcId="{C4205097-E89F-4D4B-A3BE-2EC518C050EC}" destId="{A1D1674F-E51F-AC43-87A1-D3ABF0BF03B4}" srcOrd="0" destOrd="0" presId="urn:microsoft.com/office/officeart/2008/layout/LinedList"/>
    <dgm:cxn modelId="{421D0010-7454-894A-915D-D06CD0BC5DB7}" type="presParOf" srcId="{C4205097-E89F-4D4B-A3BE-2EC518C050EC}" destId="{49056C0B-64BC-8642-A93D-07B48781A25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9F4A0F6-0A56-8747-BCFE-C9A8C26A4A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08104D47-B0D3-DC42-A061-1314B3FA6664}">
      <dgm:prSet phldrT="[文本]"/>
      <dgm:spPr/>
      <dgm:t>
        <a:bodyPr/>
        <a:lstStyle/>
        <a:p>
          <a:r>
            <a:rPr lang="zh-CN" altLang="en-US" dirty="0"/>
            <a:t>需求增加</a:t>
          </a:r>
        </a:p>
      </dgm:t>
    </dgm:pt>
    <dgm:pt modelId="{A67820B9-E16E-5047-AD0F-275E75B22D81}" type="parTrans" cxnId="{E7D6C330-0741-D74F-B576-DD4B00BC375A}">
      <dgm:prSet/>
      <dgm:spPr/>
      <dgm:t>
        <a:bodyPr/>
        <a:lstStyle/>
        <a:p>
          <a:endParaRPr lang="zh-CN" altLang="en-US"/>
        </a:p>
      </dgm:t>
    </dgm:pt>
    <dgm:pt modelId="{6975CE08-24BE-0A47-8E9A-C64B4A2DCE91}" type="sibTrans" cxnId="{E7D6C330-0741-D74F-B576-DD4B00BC375A}">
      <dgm:prSet/>
      <dgm:spPr/>
      <dgm:t>
        <a:bodyPr/>
        <a:lstStyle/>
        <a:p>
          <a:endParaRPr lang="zh-CN" altLang="en-US"/>
        </a:p>
      </dgm:t>
    </dgm:pt>
    <dgm:pt modelId="{747B7C80-504C-254A-BECF-21CFAFFE8769}">
      <dgm:prSet phldrT="[文本]"/>
      <dgm:spPr/>
      <dgm:t>
        <a:bodyPr/>
        <a:lstStyle/>
        <a:p>
          <a:r>
            <a:rPr lang="zh-CN" altLang="en-US" dirty="0"/>
            <a:t>外部经济</a:t>
          </a:r>
        </a:p>
      </dgm:t>
    </dgm:pt>
    <dgm:pt modelId="{4933E70B-D28A-4E42-9B80-38B98A2159C6}" type="parTrans" cxnId="{A79FD257-04BE-0445-BBF0-B8DBC7DC4CC7}">
      <dgm:prSet/>
      <dgm:spPr/>
      <dgm:t>
        <a:bodyPr/>
        <a:lstStyle/>
        <a:p>
          <a:endParaRPr lang="zh-CN" altLang="en-US"/>
        </a:p>
      </dgm:t>
    </dgm:pt>
    <dgm:pt modelId="{4B61418F-AD87-964E-B738-0077DDBE0005}" type="sibTrans" cxnId="{A79FD257-04BE-0445-BBF0-B8DBC7DC4CC7}">
      <dgm:prSet/>
      <dgm:spPr/>
      <dgm:t>
        <a:bodyPr/>
        <a:lstStyle/>
        <a:p>
          <a:endParaRPr lang="zh-CN" altLang="en-US"/>
        </a:p>
      </dgm:t>
    </dgm:pt>
    <dgm:pt modelId="{D3A6B6E0-9406-1F46-A32C-747D3CBB1D3F}">
      <dgm:prSet phldrT="[文本]"/>
      <dgm:spPr/>
      <dgm:t>
        <a:bodyPr/>
        <a:lstStyle/>
        <a:p>
          <a:r>
            <a:rPr lang="zh-CN" altLang="en-US" dirty="0"/>
            <a:t>房地产使用管制改变</a:t>
          </a:r>
        </a:p>
      </dgm:t>
    </dgm:pt>
    <dgm:pt modelId="{CAD2D319-D714-CC43-AD12-BE35A993C072}" type="parTrans" cxnId="{397764F9-28B8-1546-A07D-2746631AE807}">
      <dgm:prSet/>
      <dgm:spPr/>
      <dgm:t>
        <a:bodyPr/>
        <a:lstStyle/>
        <a:p>
          <a:endParaRPr lang="zh-CN" altLang="en-US"/>
        </a:p>
      </dgm:t>
    </dgm:pt>
    <dgm:pt modelId="{A66C5189-3908-2245-B6D4-C99984AAE4B2}" type="sibTrans" cxnId="{397764F9-28B8-1546-A07D-2746631AE807}">
      <dgm:prSet/>
      <dgm:spPr/>
      <dgm:t>
        <a:bodyPr/>
        <a:lstStyle/>
        <a:p>
          <a:endParaRPr lang="zh-CN" altLang="en-US"/>
        </a:p>
      </dgm:t>
    </dgm:pt>
    <dgm:pt modelId="{082A8AC0-7248-7542-9C5D-E8B58BD9FF2B}">
      <dgm:prSet/>
      <dgm:spPr/>
      <dgm:t>
        <a:bodyPr/>
        <a:lstStyle/>
        <a:p>
          <a:r>
            <a:rPr lang="zh-CN" altLang="en-US" dirty="0"/>
            <a:t>投资改良</a:t>
          </a:r>
        </a:p>
      </dgm:t>
    </dgm:pt>
    <dgm:pt modelId="{A22270CB-FCFC-E641-AD6D-836FE02DE0B0}" type="parTrans" cxnId="{8EBF9F6E-6798-2548-B9BE-3C2BF3CAA388}">
      <dgm:prSet/>
      <dgm:spPr/>
      <dgm:t>
        <a:bodyPr/>
        <a:lstStyle/>
        <a:p>
          <a:endParaRPr lang="zh-CN" altLang="en-US"/>
        </a:p>
      </dgm:t>
    </dgm:pt>
    <dgm:pt modelId="{88E20EDE-BD38-844F-B79E-459963C0E0E1}" type="sibTrans" cxnId="{8EBF9F6E-6798-2548-B9BE-3C2BF3CAA388}">
      <dgm:prSet/>
      <dgm:spPr/>
      <dgm:t>
        <a:bodyPr/>
        <a:lstStyle/>
        <a:p>
          <a:endParaRPr lang="zh-CN" altLang="en-US"/>
        </a:p>
      </dgm:t>
    </dgm:pt>
    <dgm:pt modelId="{EADE3539-BAA5-FE48-AAB6-B4FEF05383F2}">
      <dgm:prSet/>
      <dgm:spPr/>
      <dgm:t>
        <a:bodyPr/>
        <a:lstStyle/>
        <a:p>
          <a:r>
            <a:rPr lang="zh-CN" altLang="en-US" dirty="0"/>
            <a:t>通货膨胀</a:t>
          </a:r>
        </a:p>
      </dgm:t>
    </dgm:pt>
    <dgm:pt modelId="{2F28DEAB-CF04-4144-A841-857F5C622CFB}" type="parTrans" cxnId="{32C7FB9B-A6C4-2448-BAD5-E8883F2BD49B}">
      <dgm:prSet/>
      <dgm:spPr/>
      <dgm:t>
        <a:bodyPr/>
        <a:lstStyle/>
        <a:p>
          <a:endParaRPr lang="zh-CN" altLang="en-US"/>
        </a:p>
      </dgm:t>
    </dgm:pt>
    <dgm:pt modelId="{F1264795-DB15-D44C-9AF9-21A1C8F27F7E}" type="sibTrans" cxnId="{32C7FB9B-A6C4-2448-BAD5-E8883F2BD49B}">
      <dgm:prSet/>
      <dgm:spPr/>
      <dgm:t>
        <a:bodyPr/>
        <a:lstStyle/>
        <a:p>
          <a:endParaRPr lang="zh-CN" altLang="en-US"/>
        </a:p>
      </dgm:t>
    </dgm:pt>
    <dgm:pt modelId="{67178E26-8253-184A-8F7C-193F036C37A3}" type="pres">
      <dgm:prSet presAssocID="{79F4A0F6-0A56-8747-BCFE-C9A8C26A4A4F}" presName="vert0" presStyleCnt="0">
        <dgm:presLayoutVars>
          <dgm:dir/>
          <dgm:animOne val="branch"/>
          <dgm:animLvl val="lvl"/>
        </dgm:presLayoutVars>
      </dgm:prSet>
      <dgm:spPr/>
    </dgm:pt>
    <dgm:pt modelId="{9A6DCF2E-B13E-E44C-ADE4-1D31684EEEB7}" type="pres">
      <dgm:prSet presAssocID="{08104D47-B0D3-DC42-A061-1314B3FA6664}" presName="thickLine" presStyleLbl="alignNode1" presStyleIdx="0" presStyleCnt="5"/>
      <dgm:spPr/>
    </dgm:pt>
    <dgm:pt modelId="{33AB5372-2255-A849-B493-1DAB2FC76568}" type="pres">
      <dgm:prSet presAssocID="{08104D47-B0D3-DC42-A061-1314B3FA6664}" presName="horz1" presStyleCnt="0"/>
      <dgm:spPr/>
    </dgm:pt>
    <dgm:pt modelId="{D863268D-A20A-C84B-A4BC-FA1689AF1C64}" type="pres">
      <dgm:prSet presAssocID="{08104D47-B0D3-DC42-A061-1314B3FA6664}" presName="tx1" presStyleLbl="revTx" presStyleIdx="0" presStyleCnt="5"/>
      <dgm:spPr/>
    </dgm:pt>
    <dgm:pt modelId="{31A8B938-F2B7-1A43-8BA5-EFD2B3662086}" type="pres">
      <dgm:prSet presAssocID="{08104D47-B0D3-DC42-A061-1314B3FA6664}" presName="vert1" presStyleCnt="0"/>
      <dgm:spPr/>
    </dgm:pt>
    <dgm:pt modelId="{CFFD6A93-F757-5E42-8196-21C8615346B6}" type="pres">
      <dgm:prSet presAssocID="{747B7C80-504C-254A-BECF-21CFAFFE8769}" presName="thickLine" presStyleLbl="alignNode1" presStyleIdx="1" presStyleCnt="5"/>
      <dgm:spPr/>
    </dgm:pt>
    <dgm:pt modelId="{42238032-E77A-F246-B70E-303268CF4449}" type="pres">
      <dgm:prSet presAssocID="{747B7C80-504C-254A-BECF-21CFAFFE8769}" presName="horz1" presStyleCnt="0"/>
      <dgm:spPr/>
    </dgm:pt>
    <dgm:pt modelId="{56F3AE9F-2B9D-2C4F-9BDF-09510B202C77}" type="pres">
      <dgm:prSet presAssocID="{747B7C80-504C-254A-BECF-21CFAFFE8769}" presName="tx1" presStyleLbl="revTx" presStyleIdx="1" presStyleCnt="5"/>
      <dgm:spPr/>
    </dgm:pt>
    <dgm:pt modelId="{DAA8C186-E0D9-5B4A-AD7B-0157A9D6843A}" type="pres">
      <dgm:prSet presAssocID="{747B7C80-504C-254A-BECF-21CFAFFE8769}" presName="vert1" presStyleCnt="0"/>
      <dgm:spPr/>
    </dgm:pt>
    <dgm:pt modelId="{F5F6AB65-63EC-9545-993D-BE6292EC86A9}" type="pres">
      <dgm:prSet presAssocID="{D3A6B6E0-9406-1F46-A32C-747D3CBB1D3F}" presName="thickLine" presStyleLbl="alignNode1" presStyleIdx="2" presStyleCnt="5"/>
      <dgm:spPr/>
    </dgm:pt>
    <dgm:pt modelId="{09D3A141-C959-6942-9311-C73B08402F9D}" type="pres">
      <dgm:prSet presAssocID="{D3A6B6E0-9406-1F46-A32C-747D3CBB1D3F}" presName="horz1" presStyleCnt="0"/>
      <dgm:spPr/>
    </dgm:pt>
    <dgm:pt modelId="{36F50316-906C-F941-916A-DE420DC1912C}" type="pres">
      <dgm:prSet presAssocID="{D3A6B6E0-9406-1F46-A32C-747D3CBB1D3F}" presName="tx1" presStyleLbl="revTx" presStyleIdx="2" presStyleCnt="5"/>
      <dgm:spPr/>
    </dgm:pt>
    <dgm:pt modelId="{BB002EC0-25D0-9E42-820B-A00C7BD0F260}" type="pres">
      <dgm:prSet presAssocID="{D3A6B6E0-9406-1F46-A32C-747D3CBB1D3F}" presName="vert1" presStyleCnt="0"/>
      <dgm:spPr/>
    </dgm:pt>
    <dgm:pt modelId="{CD23AC10-447A-F643-82C3-06A529072CD7}" type="pres">
      <dgm:prSet presAssocID="{082A8AC0-7248-7542-9C5D-E8B58BD9FF2B}" presName="thickLine" presStyleLbl="alignNode1" presStyleIdx="3" presStyleCnt="5"/>
      <dgm:spPr/>
    </dgm:pt>
    <dgm:pt modelId="{1BF97F5E-4C88-EC45-87CB-727FF2E2183A}" type="pres">
      <dgm:prSet presAssocID="{082A8AC0-7248-7542-9C5D-E8B58BD9FF2B}" presName="horz1" presStyleCnt="0"/>
      <dgm:spPr/>
    </dgm:pt>
    <dgm:pt modelId="{C5BF1A44-C44F-2A40-B707-039022BCA669}" type="pres">
      <dgm:prSet presAssocID="{082A8AC0-7248-7542-9C5D-E8B58BD9FF2B}" presName="tx1" presStyleLbl="revTx" presStyleIdx="3" presStyleCnt="5"/>
      <dgm:spPr/>
    </dgm:pt>
    <dgm:pt modelId="{1321C4F3-2D1E-3640-828D-A061FFBAD162}" type="pres">
      <dgm:prSet presAssocID="{082A8AC0-7248-7542-9C5D-E8B58BD9FF2B}" presName="vert1" presStyleCnt="0"/>
      <dgm:spPr/>
    </dgm:pt>
    <dgm:pt modelId="{5C16AD40-B0C6-2D49-BC54-D6F983A109CF}" type="pres">
      <dgm:prSet presAssocID="{EADE3539-BAA5-FE48-AAB6-B4FEF05383F2}" presName="thickLine" presStyleLbl="alignNode1" presStyleIdx="4" presStyleCnt="5"/>
      <dgm:spPr/>
    </dgm:pt>
    <dgm:pt modelId="{EB1C2A04-D81B-2E4C-BA41-4705D0C2E8FF}" type="pres">
      <dgm:prSet presAssocID="{EADE3539-BAA5-FE48-AAB6-B4FEF05383F2}" presName="horz1" presStyleCnt="0"/>
      <dgm:spPr/>
    </dgm:pt>
    <dgm:pt modelId="{BACA624E-A535-F546-B4C7-28640D667412}" type="pres">
      <dgm:prSet presAssocID="{EADE3539-BAA5-FE48-AAB6-B4FEF05383F2}" presName="tx1" presStyleLbl="revTx" presStyleIdx="4" presStyleCnt="5"/>
      <dgm:spPr/>
    </dgm:pt>
    <dgm:pt modelId="{A4B517D6-045E-0148-93C2-7CE5E9B6DEB0}" type="pres">
      <dgm:prSet presAssocID="{EADE3539-BAA5-FE48-AAB6-B4FEF05383F2}" presName="vert1" presStyleCnt="0"/>
      <dgm:spPr/>
    </dgm:pt>
  </dgm:ptLst>
  <dgm:cxnLst>
    <dgm:cxn modelId="{C43A3F06-638B-6E47-8059-53844C8C9696}" type="presOf" srcId="{D3A6B6E0-9406-1F46-A32C-747D3CBB1D3F}" destId="{36F50316-906C-F941-916A-DE420DC1912C}" srcOrd="0" destOrd="0" presId="urn:microsoft.com/office/officeart/2008/layout/LinedList"/>
    <dgm:cxn modelId="{2FC3D126-45AD-644C-BE48-4D713324DFB3}" type="presOf" srcId="{082A8AC0-7248-7542-9C5D-E8B58BD9FF2B}" destId="{C5BF1A44-C44F-2A40-B707-039022BCA669}" srcOrd="0" destOrd="0" presId="urn:microsoft.com/office/officeart/2008/layout/LinedList"/>
    <dgm:cxn modelId="{E7D6C330-0741-D74F-B576-DD4B00BC375A}" srcId="{79F4A0F6-0A56-8747-BCFE-C9A8C26A4A4F}" destId="{08104D47-B0D3-DC42-A061-1314B3FA6664}" srcOrd="0" destOrd="0" parTransId="{A67820B9-E16E-5047-AD0F-275E75B22D81}" sibTransId="{6975CE08-24BE-0A47-8E9A-C64B4A2DCE91}"/>
    <dgm:cxn modelId="{A79FD257-04BE-0445-BBF0-B8DBC7DC4CC7}" srcId="{79F4A0F6-0A56-8747-BCFE-C9A8C26A4A4F}" destId="{747B7C80-504C-254A-BECF-21CFAFFE8769}" srcOrd="1" destOrd="0" parTransId="{4933E70B-D28A-4E42-9B80-38B98A2159C6}" sibTransId="{4B61418F-AD87-964E-B738-0077DDBE0005}"/>
    <dgm:cxn modelId="{8EBF9F6E-6798-2548-B9BE-3C2BF3CAA388}" srcId="{79F4A0F6-0A56-8747-BCFE-C9A8C26A4A4F}" destId="{082A8AC0-7248-7542-9C5D-E8B58BD9FF2B}" srcOrd="3" destOrd="0" parTransId="{A22270CB-FCFC-E641-AD6D-836FE02DE0B0}" sibTransId="{88E20EDE-BD38-844F-B79E-459963C0E0E1}"/>
    <dgm:cxn modelId="{32C7FB9B-A6C4-2448-BAD5-E8883F2BD49B}" srcId="{79F4A0F6-0A56-8747-BCFE-C9A8C26A4A4F}" destId="{EADE3539-BAA5-FE48-AAB6-B4FEF05383F2}" srcOrd="4" destOrd="0" parTransId="{2F28DEAB-CF04-4144-A841-857F5C622CFB}" sibTransId="{F1264795-DB15-D44C-9AF9-21A1C8F27F7E}"/>
    <dgm:cxn modelId="{E0B5DCBC-7BDB-784D-9372-B5786ABC8DE2}" type="presOf" srcId="{08104D47-B0D3-DC42-A061-1314B3FA6664}" destId="{D863268D-A20A-C84B-A4BC-FA1689AF1C64}" srcOrd="0" destOrd="0" presId="urn:microsoft.com/office/officeart/2008/layout/LinedList"/>
    <dgm:cxn modelId="{A770C9C9-59CA-0147-AACC-C340580ACF36}" type="presOf" srcId="{747B7C80-504C-254A-BECF-21CFAFFE8769}" destId="{56F3AE9F-2B9D-2C4F-9BDF-09510B202C77}" srcOrd="0" destOrd="0" presId="urn:microsoft.com/office/officeart/2008/layout/LinedList"/>
    <dgm:cxn modelId="{4D9F1CF7-B9D2-6945-BAB2-C15D73A90B3C}" type="presOf" srcId="{EADE3539-BAA5-FE48-AAB6-B4FEF05383F2}" destId="{BACA624E-A535-F546-B4C7-28640D667412}" srcOrd="0" destOrd="0" presId="urn:microsoft.com/office/officeart/2008/layout/LinedList"/>
    <dgm:cxn modelId="{397764F9-28B8-1546-A07D-2746631AE807}" srcId="{79F4A0F6-0A56-8747-BCFE-C9A8C26A4A4F}" destId="{D3A6B6E0-9406-1F46-A32C-747D3CBB1D3F}" srcOrd="2" destOrd="0" parTransId="{CAD2D319-D714-CC43-AD12-BE35A993C072}" sibTransId="{A66C5189-3908-2245-B6D4-C99984AAE4B2}"/>
    <dgm:cxn modelId="{2E3B79FA-6D2D-6D49-ABF8-6148FA5AB5DE}" type="presOf" srcId="{79F4A0F6-0A56-8747-BCFE-C9A8C26A4A4F}" destId="{67178E26-8253-184A-8F7C-193F036C37A3}" srcOrd="0" destOrd="0" presId="urn:microsoft.com/office/officeart/2008/layout/LinedList"/>
    <dgm:cxn modelId="{F8D6AA14-6FB8-F64A-B7E0-472E7C5CB37E}" type="presParOf" srcId="{67178E26-8253-184A-8F7C-193F036C37A3}" destId="{9A6DCF2E-B13E-E44C-ADE4-1D31684EEEB7}" srcOrd="0" destOrd="0" presId="urn:microsoft.com/office/officeart/2008/layout/LinedList"/>
    <dgm:cxn modelId="{26E3A488-69FC-5644-B450-3143D724EF84}" type="presParOf" srcId="{67178E26-8253-184A-8F7C-193F036C37A3}" destId="{33AB5372-2255-A849-B493-1DAB2FC76568}" srcOrd="1" destOrd="0" presId="urn:microsoft.com/office/officeart/2008/layout/LinedList"/>
    <dgm:cxn modelId="{17418A7E-FB79-8041-BD79-8154EDC3CE58}" type="presParOf" srcId="{33AB5372-2255-A849-B493-1DAB2FC76568}" destId="{D863268D-A20A-C84B-A4BC-FA1689AF1C64}" srcOrd="0" destOrd="0" presId="urn:microsoft.com/office/officeart/2008/layout/LinedList"/>
    <dgm:cxn modelId="{BE5FC8E9-D365-6E48-AFDA-F79F09FC6666}" type="presParOf" srcId="{33AB5372-2255-A849-B493-1DAB2FC76568}" destId="{31A8B938-F2B7-1A43-8BA5-EFD2B3662086}" srcOrd="1" destOrd="0" presId="urn:microsoft.com/office/officeart/2008/layout/LinedList"/>
    <dgm:cxn modelId="{AF054294-913D-C84E-98AB-AA9FD3F069B5}" type="presParOf" srcId="{67178E26-8253-184A-8F7C-193F036C37A3}" destId="{CFFD6A93-F757-5E42-8196-21C8615346B6}" srcOrd="2" destOrd="0" presId="urn:microsoft.com/office/officeart/2008/layout/LinedList"/>
    <dgm:cxn modelId="{50FF18E6-CA2B-134C-AA1A-0E2A2B429ED7}" type="presParOf" srcId="{67178E26-8253-184A-8F7C-193F036C37A3}" destId="{42238032-E77A-F246-B70E-303268CF4449}" srcOrd="3" destOrd="0" presId="urn:microsoft.com/office/officeart/2008/layout/LinedList"/>
    <dgm:cxn modelId="{37909F00-1EB3-0945-BD9C-98945124360E}" type="presParOf" srcId="{42238032-E77A-F246-B70E-303268CF4449}" destId="{56F3AE9F-2B9D-2C4F-9BDF-09510B202C77}" srcOrd="0" destOrd="0" presId="urn:microsoft.com/office/officeart/2008/layout/LinedList"/>
    <dgm:cxn modelId="{C5C5A2B3-84FD-B14A-AA94-BA6FEA04C098}" type="presParOf" srcId="{42238032-E77A-F246-B70E-303268CF4449}" destId="{DAA8C186-E0D9-5B4A-AD7B-0157A9D6843A}" srcOrd="1" destOrd="0" presId="urn:microsoft.com/office/officeart/2008/layout/LinedList"/>
    <dgm:cxn modelId="{A9B6F5FB-150F-4640-AFA2-05C9B9A7C183}" type="presParOf" srcId="{67178E26-8253-184A-8F7C-193F036C37A3}" destId="{F5F6AB65-63EC-9545-993D-BE6292EC86A9}" srcOrd="4" destOrd="0" presId="urn:microsoft.com/office/officeart/2008/layout/LinedList"/>
    <dgm:cxn modelId="{5CD10E21-315C-DD49-9F48-BEE382030A8B}" type="presParOf" srcId="{67178E26-8253-184A-8F7C-193F036C37A3}" destId="{09D3A141-C959-6942-9311-C73B08402F9D}" srcOrd="5" destOrd="0" presId="urn:microsoft.com/office/officeart/2008/layout/LinedList"/>
    <dgm:cxn modelId="{2BC5DF10-C029-5D4A-A4C5-003EE0C25756}" type="presParOf" srcId="{09D3A141-C959-6942-9311-C73B08402F9D}" destId="{36F50316-906C-F941-916A-DE420DC1912C}" srcOrd="0" destOrd="0" presId="urn:microsoft.com/office/officeart/2008/layout/LinedList"/>
    <dgm:cxn modelId="{804740CC-7B26-1F42-9064-8C254D82943E}" type="presParOf" srcId="{09D3A141-C959-6942-9311-C73B08402F9D}" destId="{BB002EC0-25D0-9E42-820B-A00C7BD0F260}" srcOrd="1" destOrd="0" presId="urn:microsoft.com/office/officeart/2008/layout/LinedList"/>
    <dgm:cxn modelId="{211054BB-F4AB-D845-8E2D-F30D24F1296A}" type="presParOf" srcId="{67178E26-8253-184A-8F7C-193F036C37A3}" destId="{CD23AC10-447A-F643-82C3-06A529072CD7}" srcOrd="6" destOrd="0" presId="urn:microsoft.com/office/officeart/2008/layout/LinedList"/>
    <dgm:cxn modelId="{FAEBEF66-A094-2B48-BCDA-4C5C091E9616}" type="presParOf" srcId="{67178E26-8253-184A-8F7C-193F036C37A3}" destId="{1BF97F5E-4C88-EC45-87CB-727FF2E2183A}" srcOrd="7" destOrd="0" presId="urn:microsoft.com/office/officeart/2008/layout/LinedList"/>
    <dgm:cxn modelId="{9D7C7579-BB65-9144-A099-E50DF979C5F5}" type="presParOf" srcId="{1BF97F5E-4C88-EC45-87CB-727FF2E2183A}" destId="{C5BF1A44-C44F-2A40-B707-039022BCA669}" srcOrd="0" destOrd="0" presId="urn:microsoft.com/office/officeart/2008/layout/LinedList"/>
    <dgm:cxn modelId="{0ACC8026-AADC-1B43-9192-1959C04F65D5}" type="presParOf" srcId="{1BF97F5E-4C88-EC45-87CB-727FF2E2183A}" destId="{1321C4F3-2D1E-3640-828D-A061FFBAD162}" srcOrd="1" destOrd="0" presId="urn:microsoft.com/office/officeart/2008/layout/LinedList"/>
    <dgm:cxn modelId="{B6AE15ED-4EBD-504A-B5F4-E5B2224A2060}" type="presParOf" srcId="{67178E26-8253-184A-8F7C-193F036C37A3}" destId="{5C16AD40-B0C6-2D49-BC54-D6F983A109CF}" srcOrd="8" destOrd="0" presId="urn:microsoft.com/office/officeart/2008/layout/LinedList"/>
    <dgm:cxn modelId="{C70A7DE8-2F87-8E42-AAC1-25AAFB8EC769}" type="presParOf" srcId="{67178E26-8253-184A-8F7C-193F036C37A3}" destId="{EB1C2A04-D81B-2E4C-BA41-4705D0C2E8FF}" srcOrd="9" destOrd="0" presId="urn:microsoft.com/office/officeart/2008/layout/LinedList"/>
    <dgm:cxn modelId="{6BB1C0E8-2620-1744-9ECA-C2934BF0036C}" type="presParOf" srcId="{EB1C2A04-D81B-2E4C-BA41-4705D0C2E8FF}" destId="{BACA624E-A535-F546-B4C7-28640D667412}" srcOrd="0" destOrd="0" presId="urn:microsoft.com/office/officeart/2008/layout/LinedList"/>
    <dgm:cxn modelId="{74682C79-F981-CF4C-B946-83529B6EE4F9}" type="presParOf" srcId="{EB1C2A04-D81B-2E4C-BA41-4705D0C2E8FF}" destId="{A4B517D6-045E-0148-93C2-7CE5E9B6DE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A6CC83BA-CC49-BF44-82A3-F36FCB44BB6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154B4688-3E95-C043-B05F-BE797A8B858A}">
      <dgm:prSet phldrT="[文本]"/>
      <dgm:spPr/>
      <dgm:t>
        <a:bodyPr/>
        <a:lstStyle/>
        <a:p>
          <a:r>
            <a:rPr lang="zh-CN" altLang="en-US" dirty="0"/>
            <a:t>一、按立法用语划分</a:t>
          </a:r>
        </a:p>
      </dgm:t>
    </dgm:pt>
    <dgm:pt modelId="{E99EAB74-B4A5-F24E-BBE8-DFDC8B50CFB8}" type="parTrans" cxnId="{DDD0874F-F89D-B247-BA7D-72057E211798}">
      <dgm:prSet/>
      <dgm:spPr/>
      <dgm:t>
        <a:bodyPr/>
        <a:lstStyle/>
        <a:p>
          <a:endParaRPr lang="zh-CN" altLang="en-US"/>
        </a:p>
      </dgm:t>
    </dgm:pt>
    <dgm:pt modelId="{38569E3F-8B6A-C04E-A1DD-6EEF8E3E901E}" type="sibTrans" cxnId="{DDD0874F-F89D-B247-BA7D-72057E211798}">
      <dgm:prSet/>
      <dgm:spPr/>
      <dgm:t>
        <a:bodyPr/>
        <a:lstStyle/>
        <a:p>
          <a:endParaRPr lang="zh-CN" altLang="en-US"/>
        </a:p>
      </dgm:t>
    </dgm:pt>
    <dgm:pt modelId="{743EEAFD-DDBE-9943-BE3B-08F3D512E638}">
      <dgm:prSet phldrT="[文本]"/>
      <dgm:spPr/>
      <dgm:t>
        <a:bodyPr/>
        <a:lstStyle/>
        <a:p>
          <a:r>
            <a:rPr lang="zh-CN" altLang="en-US" dirty="0"/>
            <a:t>二、按用途划分</a:t>
          </a:r>
        </a:p>
      </dgm:t>
    </dgm:pt>
    <dgm:pt modelId="{34C2BEB2-C3E1-F142-845C-528BC21A517F}" type="parTrans" cxnId="{433A10A9-327D-3843-BBFE-23D40D8587F9}">
      <dgm:prSet/>
      <dgm:spPr/>
      <dgm:t>
        <a:bodyPr/>
        <a:lstStyle/>
        <a:p>
          <a:endParaRPr lang="zh-CN" altLang="en-US"/>
        </a:p>
      </dgm:t>
    </dgm:pt>
    <dgm:pt modelId="{7430EA5D-C9ED-5A48-9E39-3E9BB069334F}" type="sibTrans" cxnId="{433A10A9-327D-3843-BBFE-23D40D8587F9}">
      <dgm:prSet/>
      <dgm:spPr/>
      <dgm:t>
        <a:bodyPr/>
        <a:lstStyle/>
        <a:p>
          <a:endParaRPr lang="zh-CN" altLang="en-US"/>
        </a:p>
      </dgm:t>
    </dgm:pt>
    <dgm:pt modelId="{59FC52A9-15CD-814F-8CF3-D9B698186B01}">
      <dgm:prSet phldrT="[文本]"/>
      <dgm:spPr/>
      <dgm:t>
        <a:bodyPr/>
        <a:lstStyle/>
        <a:p>
          <a:r>
            <a:rPr lang="zh-CN" altLang="en-US" dirty="0"/>
            <a:t>三、按开发程度划分</a:t>
          </a:r>
        </a:p>
      </dgm:t>
    </dgm:pt>
    <dgm:pt modelId="{16DBB2BC-CB5C-D544-A75F-94279CD82C00}" type="parTrans" cxnId="{42525762-3E47-8849-AA3A-CB93F623A748}">
      <dgm:prSet/>
      <dgm:spPr/>
      <dgm:t>
        <a:bodyPr/>
        <a:lstStyle/>
        <a:p>
          <a:endParaRPr lang="zh-CN" altLang="en-US"/>
        </a:p>
      </dgm:t>
    </dgm:pt>
    <dgm:pt modelId="{4A7A8401-2B12-D342-8B44-896E476D66FE}" type="sibTrans" cxnId="{42525762-3E47-8849-AA3A-CB93F623A748}">
      <dgm:prSet/>
      <dgm:spPr/>
      <dgm:t>
        <a:bodyPr/>
        <a:lstStyle/>
        <a:p>
          <a:endParaRPr lang="zh-CN" altLang="en-US"/>
        </a:p>
      </dgm:t>
    </dgm:pt>
    <dgm:pt modelId="{4133A555-A219-284F-8518-04C78C921536}">
      <dgm:prSet/>
      <dgm:spPr/>
      <dgm:t>
        <a:bodyPr/>
        <a:lstStyle/>
        <a:p>
          <a:r>
            <a:rPr lang="zh-CN" altLang="en-US" dirty="0"/>
            <a:t>四、按实物形态划分</a:t>
          </a:r>
        </a:p>
      </dgm:t>
    </dgm:pt>
    <dgm:pt modelId="{D90EF63A-9F34-F14F-8A12-4F90A63EDBBE}" type="parTrans" cxnId="{A22CB7A0-F65D-7648-871F-22DBA5FD670D}">
      <dgm:prSet/>
      <dgm:spPr/>
      <dgm:t>
        <a:bodyPr/>
        <a:lstStyle/>
        <a:p>
          <a:endParaRPr lang="zh-CN" altLang="en-US"/>
        </a:p>
      </dgm:t>
    </dgm:pt>
    <dgm:pt modelId="{8E5EAA68-6576-2D4C-814E-287BD2A71E36}" type="sibTrans" cxnId="{A22CB7A0-F65D-7648-871F-22DBA5FD670D}">
      <dgm:prSet/>
      <dgm:spPr/>
      <dgm:t>
        <a:bodyPr/>
        <a:lstStyle/>
        <a:p>
          <a:endParaRPr lang="zh-CN" altLang="en-US"/>
        </a:p>
      </dgm:t>
    </dgm:pt>
    <dgm:pt modelId="{E705F40A-F69F-044A-8320-937BA17693C8}">
      <dgm:prSet/>
      <dgm:spPr/>
      <dgm:t>
        <a:bodyPr/>
        <a:lstStyle/>
        <a:p>
          <a:r>
            <a:rPr lang="zh-CN" altLang="en-US" dirty="0"/>
            <a:t>五、按权益状况划分</a:t>
          </a:r>
        </a:p>
      </dgm:t>
    </dgm:pt>
    <dgm:pt modelId="{0EFEA711-7B24-6D43-8018-CD36CB807A50}" type="parTrans" cxnId="{32AAEE17-18E6-A446-974C-9DEEFEDD0A36}">
      <dgm:prSet/>
      <dgm:spPr/>
      <dgm:t>
        <a:bodyPr/>
        <a:lstStyle/>
        <a:p>
          <a:endParaRPr lang="zh-CN" altLang="en-US"/>
        </a:p>
      </dgm:t>
    </dgm:pt>
    <dgm:pt modelId="{C8218AEC-E93C-0D4F-AA8C-517FB781ECFC}" type="sibTrans" cxnId="{32AAEE17-18E6-A446-974C-9DEEFEDD0A36}">
      <dgm:prSet/>
      <dgm:spPr/>
      <dgm:t>
        <a:bodyPr/>
        <a:lstStyle/>
        <a:p>
          <a:endParaRPr lang="zh-CN" altLang="en-US"/>
        </a:p>
      </dgm:t>
    </dgm:pt>
    <dgm:pt modelId="{7691D322-6679-C948-ADE9-6D7E001AC21B}">
      <dgm:prSet/>
      <dgm:spPr/>
      <dgm:t>
        <a:bodyPr/>
        <a:lstStyle/>
        <a:p>
          <a:r>
            <a:rPr lang="zh-CN" altLang="en-US" dirty="0"/>
            <a:t>六、按经营使用方式划分</a:t>
          </a:r>
        </a:p>
      </dgm:t>
    </dgm:pt>
    <dgm:pt modelId="{73F0C17C-D056-9242-A081-1EE830EC1B35}" type="parTrans" cxnId="{05DB3E93-D665-4D4B-B943-8A7E57311F82}">
      <dgm:prSet/>
      <dgm:spPr/>
      <dgm:t>
        <a:bodyPr/>
        <a:lstStyle/>
        <a:p>
          <a:endParaRPr lang="zh-CN" altLang="en-US"/>
        </a:p>
      </dgm:t>
    </dgm:pt>
    <dgm:pt modelId="{A0CD054A-74F7-2E4A-BB4C-D4BDD6489CF8}" type="sibTrans" cxnId="{05DB3E93-D665-4D4B-B943-8A7E57311F82}">
      <dgm:prSet/>
      <dgm:spPr/>
      <dgm:t>
        <a:bodyPr/>
        <a:lstStyle/>
        <a:p>
          <a:endParaRPr lang="zh-CN" altLang="en-US"/>
        </a:p>
      </dgm:t>
    </dgm:pt>
    <dgm:pt modelId="{8481F687-F7D4-844E-A493-ED293508A08D}">
      <dgm:prSet/>
      <dgm:spPr/>
      <dgm:t>
        <a:bodyPr/>
        <a:lstStyle/>
        <a:p>
          <a:r>
            <a:rPr lang="zh-CN" altLang="en-US" dirty="0"/>
            <a:t>七、按是否产生收益划分</a:t>
          </a:r>
        </a:p>
      </dgm:t>
    </dgm:pt>
    <dgm:pt modelId="{63B79F93-7F9C-874E-8F82-778DB1D80936}" type="parTrans" cxnId="{B2577823-F5B9-DE44-B98D-D1D7F6D17F9B}">
      <dgm:prSet/>
      <dgm:spPr/>
      <dgm:t>
        <a:bodyPr/>
        <a:lstStyle/>
        <a:p>
          <a:endParaRPr lang="zh-CN" altLang="en-US"/>
        </a:p>
      </dgm:t>
    </dgm:pt>
    <dgm:pt modelId="{F687C1CE-A7D3-D346-99AA-B9893CF90689}" type="sibTrans" cxnId="{B2577823-F5B9-DE44-B98D-D1D7F6D17F9B}">
      <dgm:prSet/>
      <dgm:spPr/>
      <dgm:t>
        <a:bodyPr/>
        <a:lstStyle/>
        <a:p>
          <a:endParaRPr lang="zh-CN" altLang="en-US"/>
        </a:p>
      </dgm:t>
    </dgm:pt>
    <dgm:pt modelId="{CAFEF824-47A3-6742-BFFE-8D81F3E00071}" type="pres">
      <dgm:prSet presAssocID="{A6CC83BA-CC49-BF44-82A3-F36FCB44BB67}" presName="vert0" presStyleCnt="0">
        <dgm:presLayoutVars>
          <dgm:dir/>
          <dgm:animOne val="branch"/>
          <dgm:animLvl val="lvl"/>
        </dgm:presLayoutVars>
      </dgm:prSet>
      <dgm:spPr/>
    </dgm:pt>
    <dgm:pt modelId="{562FE01F-3BA2-4F4B-9F4B-5E6F5DA6292E}" type="pres">
      <dgm:prSet presAssocID="{154B4688-3E95-C043-B05F-BE797A8B858A}" presName="thickLine" presStyleLbl="alignNode1" presStyleIdx="0" presStyleCnt="7"/>
      <dgm:spPr/>
    </dgm:pt>
    <dgm:pt modelId="{F4E134BE-87BA-A948-B511-8965AA48D5CD}" type="pres">
      <dgm:prSet presAssocID="{154B4688-3E95-C043-B05F-BE797A8B858A}" presName="horz1" presStyleCnt="0"/>
      <dgm:spPr/>
    </dgm:pt>
    <dgm:pt modelId="{ABFD159B-B6A1-2745-9CEC-5B853F6F71B7}" type="pres">
      <dgm:prSet presAssocID="{154B4688-3E95-C043-B05F-BE797A8B858A}" presName="tx1" presStyleLbl="revTx" presStyleIdx="0" presStyleCnt="7"/>
      <dgm:spPr/>
    </dgm:pt>
    <dgm:pt modelId="{0399D994-14A4-8F43-AB95-CC20080139D3}" type="pres">
      <dgm:prSet presAssocID="{154B4688-3E95-C043-B05F-BE797A8B858A}" presName="vert1" presStyleCnt="0"/>
      <dgm:spPr/>
    </dgm:pt>
    <dgm:pt modelId="{03CEA32E-76CE-D44B-854A-1991604CAA7E}" type="pres">
      <dgm:prSet presAssocID="{743EEAFD-DDBE-9943-BE3B-08F3D512E638}" presName="thickLine" presStyleLbl="alignNode1" presStyleIdx="1" presStyleCnt="7"/>
      <dgm:spPr/>
    </dgm:pt>
    <dgm:pt modelId="{FC3E7056-5120-474C-A071-20380BA6DDA1}" type="pres">
      <dgm:prSet presAssocID="{743EEAFD-DDBE-9943-BE3B-08F3D512E638}" presName="horz1" presStyleCnt="0"/>
      <dgm:spPr/>
    </dgm:pt>
    <dgm:pt modelId="{16A91956-C8C0-1849-A53D-E67903891A02}" type="pres">
      <dgm:prSet presAssocID="{743EEAFD-DDBE-9943-BE3B-08F3D512E638}" presName="tx1" presStyleLbl="revTx" presStyleIdx="1" presStyleCnt="7"/>
      <dgm:spPr/>
    </dgm:pt>
    <dgm:pt modelId="{D0F2EAA2-FBD4-254F-BAF4-A0E396B9F7A9}" type="pres">
      <dgm:prSet presAssocID="{743EEAFD-DDBE-9943-BE3B-08F3D512E638}" presName="vert1" presStyleCnt="0"/>
      <dgm:spPr/>
    </dgm:pt>
    <dgm:pt modelId="{DE6F249D-AA40-3743-AB44-4B8A60C7B1EE}" type="pres">
      <dgm:prSet presAssocID="{59FC52A9-15CD-814F-8CF3-D9B698186B01}" presName="thickLine" presStyleLbl="alignNode1" presStyleIdx="2" presStyleCnt="7"/>
      <dgm:spPr/>
    </dgm:pt>
    <dgm:pt modelId="{143DF567-0B05-2549-9598-D2EBA4B02854}" type="pres">
      <dgm:prSet presAssocID="{59FC52A9-15CD-814F-8CF3-D9B698186B01}" presName="horz1" presStyleCnt="0"/>
      <dgm:spPr/>
    </dgm:pt>
    <dgm:pt modelId="{C0C7A199-E195-2645-B1D8-23F49099DA3B}" type="pres">
      <dgm:prSet presAssocID="{59FC52A9-15CD-814F-8CF3-D9B698186B01}" presName="tx1" presStyleLbl="revTx" presStyleIdx="2" presStyleCnt="7"/>
      <dgm:spPr/>
    </dgm:pt>
    <dgm:pt modelId="{2A908422-D73B-9E4A-BB63-9C7151B93249}" type="pres">
      <dgm:prSet presAssocID="{59FC52A9-15CD-814F-8CF3-D9B698186B01}" presName="vert1" presStyleCnt="0"/>
      <dgm:spPr/>
    </dgm:pt>
    <dgm:pt modelId="{DDB57D76-ABCC-5845-AF71-6CE9CBAAD46B}" type="pres">
      <dgm:prSet presAssocID="{4133A555-A219-284F-8518-04C78C921536}" presName="thickLine" presStyleLbl="alignNode1" presStyleIdx="3" presStyleCnt="7"/>
      <dgm:spPr/>
    </dgm:pt>
    <dgm:pt modelId="{6B885AA4-3C85-094F-96BE-DE7A24D9E4DC}" type="pres">
      <dgm:prSet presAssocID="{4133A555-A219-284F-8518-04C78C921536}" presName="horz1" presStyleCnt="0"/>
      <dgm:spPr/>
    </dgm:pt>
    <dgm:pt modelId="{42446804-6563-A641-89B9-A5784D6804DF}" type="pres">
      <dgm:prSet presAssocID="{4133A555-A219-284F-8518-04C78C921536}" presName="tx1" presStyleLbl="revTx" presStyleIdx="3" presStyleCnt="7"/>
      <dgm:spPr/>
    </dgm:pt>
    <dgm:pt modelId="{A9A25B58-4D60-A644-A0CE-B4E23D26638A}" type="pres">
      <dgm:prSet presAssocID="{4133A555-A219-284F-8518-04C78C921536}" presName="vert1" presStyleCnt="0"/>
      <dgm:spPr/>
    </dgm:pt>
    <dgm:pt modelId="{40B49FEE-5823-6943-95B9-BBC30B55282E}" type="pres">
      <dgm:prSet presAssocID="{E705F40A-F69F-044A-8320-937BA17693C8}" presName="thickLine" presStyleLbl="alignNode1" presStyleIdx="4" presStyleCnt="7"/>
      <dgm:spPr/>
    </dgm:pt>
    <dgm:pt modelId="{7A6F1516-43A2-374B-84E0-44B174B05EDB}" type="pres">
      <dgm:prSet presAssocID="{E705F40A-F69F-044A-8320-937BA17693C8}" presName="horz1" presStyleCnt="0"/>
      <dgm:spPr/>
    </dgm:pt>
    <dgm:pt modelId="{965C6364-83AC-194A-955F-9E31322BB52D}" type="pres">
      <dgm:prSet presAssocID="{E705F40A-F69F-044A-8320-937BA17693C8}" presName="tx1" presStyleLbl="revTx" presStyleIdx="4" presStyleCnt="7"/>
      <dgm:spPr/>
    </dgm:pt>
    <dgm:pt modelId="{ABC6B69A-18A4-E649-970B-ECB3F5ED4BF5}" type="pres">
      <dgm:prSet presAssocID="{E705F40A-F69F-044A-8320-937BA17693C8}" presName="vert1" presStyleCnt="0"/>
      <dgm:spPr/>
    </dgm:pt>
    <dgm:pt modelId="{2B91F89B-2A9C-9C45-A54A-09F4ABA87C1A}" type="pres">
      <dgm:prSet presAssocID="{7691D322-6679-C948-ADE9-6D7E001AC21B}" presName="thickLine" presStyleLbl="alignNode1" presStyleIdx="5" presStyleCnt="7"/>
      <dgm:spPr/>
    </dgm:pt>
    <dgm:pt modelId="{A9999952-5009-4043-87D5-E9F683D63376}" type="pres">
      <dgm:prSet presAssocID="{7691D322-6679-C948-ADE9-6D7E001AC21B}" presName="horz1" presStyleCnt="0"/>
      <dgm:spPr/>
    </dgm:pt>
    <dgm:pt modelId="{5F48A09F-9652-0244-9784-6AF6D3F20812}" type="pres">
      <dgm:prSet presAssocID="{7691D322-6679-C948-ADE9-6D7E001AC21B}" presName="tx1" presStyleLbl="revTx" presStyleIdx="5" presStyleCnt="7"/>
      <dgm:spPr/>
    </dgm:pt>
    <dgm:pt modelId="{F3110CC5-2B81-634F-995D-F512DCE0027F}" type="pres">
      <dgm:prSet presAssocID="{7691D322-6679-C948-ADE9-6D7E001AC21B}" presName="vert1" presStyleCnt="0"/>
      <dgm:spPr/>
    </dgm:pt>
    <dgm:pt modelId="{B1C875CA-7B46-7A41-A9C9-DD7E692CB66A}" type="pres">
      <dgm:prSet presAssocID="{8481F687-F7D4-844E-A493-ED293508A08D}" presName="thickLine" presStyleLbl="alignNode1" presStyleIdx="6" presStyleCnt="7"/>
      <dgm:spPr/>
    </dgm:pt>
    <dgm:pt modelId="{AAC5118A-FA3F-9249-8310-39027D914713}" type="pres">
      <dgm:prSet presAssocID="{8481F687-F7D4-844E-A493-ED293508A08D}" presName="horz1" presStyleCnt="0"/>
      <dgm:spPr/>
    </dgm:pt>
    <dgm:pt modelId="{45BE8940-7EB1-CC4C-A39B-D27FBC912A4F}" type="pres">
      <dgm:prSet presAssocID="{8481F687-F7D4-844E-A493-ED293508A08D}" presName="tx1" presStyleLbl="revTx" presStyleIdx="6" presStyleCnt="7"/>
      <dgm:spPr/>
    </dgm:pt>
    <dgm:pt modelId="{745C58BA-D57C-F44E-BAE9-72B33191D1F3}" type="pres">
      <dgm:prSet presAssocID="{8481F687-F7D4-844E-A493-ED293508A08D}" presName="vert1" presStyleCnt="0"/>
      <dgm:spPr/>
    </dgm:pt>
  </dgm:ptLst>
  <dgm:cxnLst>
    <dgm:cxn modelId="{BF75A70C-6F02-334D-9F83-97079530E1B7}" type="presOf" srcId="{4133A555-A219-284F-8518-04C78C921536}" destId="{42446804-6563-A641-89B9-A5784D6804DF}" srcOrd="0" destOrd="0" presId="urn:microsoft.com/office/officeart/2008/layout/LinedList"/>
    <dgm:cxn modelId="{32AAEE17-18E6-A446-974C-9DEEFEDD0A36}" srcId="{A6CC83BA-CC49-BF44-82A3-F36FCB44BB67}" destId="{E705F40A-F69F-044A-8320-937BA17693C8}" srcOrd="4" destOrd="0" parTransId="{0EFEA711-7B24-6D43-8018-CD36CB807A50}" sibTransId="{C8218AEC-E93C-0D4F-AA8C-517FB781ECFC}"/>
    <dgm:cxn modelId="{B2577823-F5B9-DE44-B98D-D1D7F6D17F9B}" srcId="{A6CC83BA-CC49-BF44-82A3-F36FCB44BB67}" destId="{8481F687-F7D4-844E-A493-ED293508A08D}" srcOrd="6" destOrd="0" parTransId="{63B79F93-7F9C-874E-8F82-778DB1D80936}" sibTransId="{F687C1CE-A7D3-D346-99AA-B9893CF90689}"/>
    <dgm:cxn modelId="{72BE3C38-C63D-EB4E-BBE9-9166F6B17D3D}" type="presOf" srcId="{E705F40A-F69F-044A-8320-937BA17693C8}" destId="{965C6364-83AC-194A-955F-9E31322BB52D}" srcOrd="0" destOrd="0" presId="urn:microsoft.com/office/officeart/2008/layout/LinedList"/>
    <dgm:cxn modelId="{CA05324C-7B29-C749-AD1A-F941C4BB2055}" type="presOf" srcId="{A6CC83BA-CC49-BF44-82A3-F36FCB44BB67}" destId="{CAFEF824-47A3-6742-BFFE-8D81F3E00071}" srcOrd="0" destOrd="0" presId="urn:microsoft.com/office/officeart/2008/layout/LinedList"/>
    <dgm:cxn modelId="{DDD0874F-F89D-B247-BA7D-72057E211798}" srcId="{A6CC83BA-CC49-BF44-82A3-F36FCB44BB67}" destId="{154B4688-3E95-C043-B05F-BE797A8B858A}" srcOrd="0" destOrd="0" parTransId="{E99EAB74-B4A5-F24E-BBE8-DFDC8B50CFB8}" sibTransId="{38569E3F-8B6A-C04E-A1DD-6EEF8E3E901E}"/>
    <dgm:cxn modelId="{42525762-3E47-8849-AA3A-CB93F623A748}" srcId="{A6CC83BA-CC49-BF44-82A3-F36FCB44BB67}" destId="{59FC52A9-15CD-814F-8CF3-D9B698186B01}" srcOrd="2" destOrd="0" parTransId="{16DBB2BC-CB5C-D544-A75F-94279CD82C00}" sibTransId="{4A7A8401-2B12-D342-8B44-896E476D66FE}"/>
    <dgm:cxn modelId="{CFF75F70-38A9-724B-AC85-B20B659C73C4}" type="presOf" srcId="{743EEAFD-DDBE-9943-BE3B-08F3D512E638}" destId="{16A91956-C8C0-1849-A53D-E67903891A02}" srcOrd="0" destOrd="0" presId="urn:microsoft.com/office/officeart/2008/layout/LinedList"/>
    <dgm:cxn modelId="{4027E47D-7E95-0945-AF6E-0AEC1E95E058}" type="presOf" srcId="{59FC52A9-15CD-814F-8CF3-D9B698186B01}" destId="{C0C7A199-E195-2645-B1D8-23F49099DA3B}" srcOrd="0" destOrd="0" presId="urn:microsoft.com/office/officeart/2008/layout/LinedList"/>
    <dgm:cxn modelId="{05DB3E93-D665-4D4B-B943-8A7E57311F82}" srcId="{A6CC83BA-CC49-BF44-82A3-F36FCB44BB67}" destId="{7691D322-6679-C948-ADE9-6D7E001AC21B}" srcOrd="5" destOrd="0" parTransId="{73F0C17C-D056-9242-A081-1EE830EC1B35}" sibTransId="{A0CD054A-74F7-2E4A-BB4C-D4BDD6489CF8}"/>
    <dgm:cxn modelId="{A22CB7A0-F65D-7648-871F-22DBA5FD670D}" srcId="{A6CC83BA-CC49-BF44-82A3-F36FCB44BB67}" destId="{4133A555-A219-284F-8518-04C78C921536}" srcOrd="3" destOrd="0" parTransId="{D90EF63A-9F34-F14F-8A12-4F90A63EDBBE}" sibTransId="{8E5EAA68-6576-2D4C-814E-287BD2A71E36}"/>
    <dgm:cxn modelId="{433A10A9-327D-3843-BBFE-23D40D8587F9}" srcId="{A6CC83BA-CC49-BF44-82A3-F36FCB44BB67}" destId="{743EEAFD-DDBE-9943-BE3B-08F3D512E638}" srcOrd="1" destOrd="0" parTransId="{34C2BEB2-C3E1-F142-845C-528BC21A517F}" sibTransId="{7430EA5D-C9ED-5A48-9E39-3E9BB069334F}"/>
    <dgm:cxn modelId="{23EBEEB7-C764-BE4D-9EFC-A4E30FDDCF44}" type="presOf" srcId="{154B4688-3E95-C043-B05F-BE797A8B858A}" destId="{ABFD159B-B6A1-2745-9CEC-5B853F6F71B7}" srcOrd="0" destOrd="0" presId="urn:microsoft.com/office/officeart/2008/layout/LinedList"/>
    <dgm:cxn modelId="{50232FE7-0158-834F-9A6E-16F3428174B8}" type="presOf" srcId="{7691D322-6679-C948-ADE9-6D7E001AC21B}" destId="{5F48A09F-9652-0244-9784-6AF6D3F20812}" srcOrd="0" destOrd="0" presId="urn:microsoft.com/office/officeart/2008/layout/LinedList"/>
    <dgm:cxn modelId="{E30E54F1-E351-674B-A14D-3EC63BDC04DD}" type="presOf" srcId="{8481F687-F7D4-844E-A493-ED293508A08D}" destId="{45BE8940-7EB1-CC4C-A39B-D27FBC912A4F}" srcOrd="0" destOrd="0" presId="urn:microsoft.com/office/officeart/2008/layout/LinedList"/>
    <dgm:cxn modelId="{852CDD62-A8ED-2247-B0AF-C1728C57EF46}" type="presParOf" srcId="{CAFEF824-47A3-6742-BFFE-8D81F3E00071}" destId="{562FE01F-3BA2-4F4B-9F4B-5E6F5DA6292E}" srcOrd="0" destOrd="0" presId="urn:microsoft.com/office/officeart/2008/layout/LinedList"/>
    <dgm:cxn modelId="{C5666494-EBFC-0D4E-84D1-2FFCB73B922A}" type="presParOf" srcId="{CAFEF824-47A3-6742-BFFE-8D81F3E00071}" destId="{F4E134BE-87BA-A948-B511-8965AA48D5CD}" srcOrd="1" destOrd="0" presId="urn:microsoft.com/office/officeart/2008/layout/LinedList"/>
    <dgm:cxn modelId="{634D83E1-20A4-E845-9324-1D548CF5D2F7}" type="presParOf" srcId="{F4E134BE-87BA-A948-B511-8965AA48D5CD}" destId="{ABFD159B-B6A1-2745-9CEC-5B853F6F71B7}" srcOrd="0" destOrd="0" presId="urn:microsoft.com/office/officeart/2008/layout/LinedList"/>
    <dgm:cxn modelId="{24C12FE5-85D3-424F-9827-AC07406A206F}" type="presParOf" srcId="{F4E134BE-87BA-A948-B511-8965AA48D5CD}" destId="{0399D994-14A4-8F43-AB95-CC20080139D3}" srcOrd="1" destOrd="0" presId="urn:microsoft.com/office/officeart/2008/layout/LinedList"/>
    <dgm:cxn modelId="{624BFA4E-F608-B949-8C22-347011CD4DCD}" type="presParOf" srcId="{CAFEF824-47A3-6742-BFFE-8D81F3E00071}" destId="{03CEA32E-76CE-D44B-854A-1991604CAA7E}" srcOrd="2" destOrd="0" presId="urn:microsoft.com/office/officeart/2008/layout/LinedList"/>
    <dgm:cxn modelId="{EC729027-7B44-2A4A-93A2-71E5E5855DA7}" type="presParOf" srcId="{CAFEF824-47A3-6742-BFFE-8D81F3E00071}" destId="{FC3E7056-5120-474C-A071-20380BA6DDA1}" srcOrd="3" destOrd="0" presId="urn:microsoft.com/office/officeart/2008/layout/LinedList"/>
    <dgm:cxn modelId="{415A616C-9278-5643-B5C8-87A5AFCEF67E}" type="presParOf" srcId="{FC3E7056-5120-474C-A071-20380BA6DDA1}" destId="{16A91956-C8C0-1849-A53D-E67903891A02}" srcOrd="0" destOrd="0" presId="urn:microsoft.com/office/officeart/2008/layout/LinedList"/>
    <dgm:cxn modelId="{969C9686-A311-8943-85AE-BF5173817071}" type="presParOf" srcId="{FC3E7056-5120-474C-A071-20380BA6DDA1}" destId="{D0F2EAA2-FBD4-254F-BAF4-A0E396B9F7A9}" srcOrd="1" destOrd="0" presId="urn:microsoft.com/office/officeart/2008/layout/LinedList"/>
    <dgm:cxn modelId="{CC7CAD0D-4105-D94E-AF3D-7E7BAFB55B51}" type="presParOf" srcId="{CAFEF824-47A3-6742-BFFE-8D81F3E00071}" destId="{DE6F249D-AA40-3743-AB44-4B8A60C7B1EE}" srcOrd="4" destOrd="0" presId="urn:microsoft.com/office/officeart/2008/layout/LinedList"/>
    <dgm:cxn modelId="{A5F293E1-0FAF-A44F-BAE4-1EE810329A9B}" type="presParOf" srcId="{CAFEF824-47A3-6742-BFFE-8D81F3E00071}" destId="{143DF567-0B05-2549-9598-D2EBA4B02854}" srcOrd="5" destOrd="0" presId="urn:microsoft.com/office/officeart/2008/layout/LinedList"/>
    <dgm:cxn modelId="{7E812BE6-E21C-7C4B-AA6F-5A856C0712DB}" type="presParOf" srcId="{143DF567-0B05-2549-9598-D2EBA4B02854}" destId="{C0C7A199-E195-2645-B1D8-23F49099DA3B}" srcOrd="0" destOrd="0" presId="urn:microsoft.com/office/officeart/2008/layout/LinedList"/>
    <dgm:cxn modelId="{730B193F-763F-1C44-90DB-04EBD922ADBA}" type="presParOf" srcId="{143DF567-0B05-2549-9598-D2EBA4B02854}" destId="{2A908422-D73B-9E4A-BB63-9C7151B93249}" srcOrd="1" destOrd="0" presId="urn:microsoft.com/office/officeart/2008/layout/LinedList"/>
    <dgm:cxn modelId="{FE8B6B77-0BF8-6F40-9230-F0C7D39491D8}" type="presParOf" srcId="{CAFEF824-47A3-6742-BFFE-8D81F3E00071}" destId="{DDB57D76-ABCC-5845-AF71-6CE9CBAAD46B}" srcOrd="6" destOrd="0" presId="urn:microsoft.com/office/officeart/2008/layout/LinedList"/>
    <dgm:cxn modelId="{350413C2-5A2D-F049-A810-946BE7C11BFA}" type="presParOf" srcId="{CAFEF824-47A3-6742-BFFE-8D81F3E00071}" destId="{6B885AA4-3C85-094F-96BE-DE7A24D9E4DC}" srcOrd="7" destOrd="0" presId="urn:microsoft.com/office/officeart/2008/layout/LinedList"/>
    <dgm:cxn modelId="{E23BF8CF-8D3A-824C-9A7C-BD1F8486CB6D}" type="presParOf" srcId="{6B885AA4-3C85-094F-96BE-DE7A24D9E4DC}" destId="{42446804-6563-A641-89B9-A5784D6804DF}" srcOrd="0" destOrd="0" presId="urn:microsoft.com/office/officeart/2008/layout/LinedList"/>
    <dgm:cxn modelId="{52A0F43C-15A8-8D4E-965E-7CAD2AE19D75}" type="presParOf" srcId="{6B885AA4-3C85-094F-96BE-DE7A24D9E4DC}" destId="{A9A25B58-4D60-A644-A0CE-B4E23D26638A}" srcOrd="1" destOrd="0" presId="urn:microsoft.com/office/officeart/2008/layout/LinedList"/>
    <dgm:cxn modelId="{E8AB35CD-51D2-CE4A-89C2-B13CF1729F21}" type="presParOf" srcId="{CAFEF824-47A3-6742-BFFE-8D81F3E00071}" destId="{40B49FEE-5823-6943-95B9-BBC30B55282E}" srcOrd="8" destOrd="0" presId="urn:microsoft.com/office/officeart/2008/layout/LinedList"/>
    <dgm:cxn modelId="{606CE899-4FEA-3343-9B4A-5320F3473C7F}" type="presParOf" srcId="{CAFEF824-47A3-6742-BFFE-8D81F3E00071}" destId="{7A6F1516-43A2-374B-84E0-44B174B05EDB}" srcOrd="9" destOrd="0" presId="urn:microsoft.com/office/officeart/2008/layout/LinedList"/>
    <dgm:cxn modelId="{9A6BA8E5-B13A-1642-9551-D4EC3AA2EEA5}" type="presParOf" srcId="{7A6F1516-43A2-374B-84E0-44B174B05EDB}" destId="{965C6364-83AC-194A-955F-9E31322BB52D}" srcOrd="0" destOrd="0" presId="urn:microsoft.com/office/officeart/2008/layout/LinedList"/>
    <dgm:cxn modelId="{F463C7B4-BE2C-5544-9F9F-91ECDC2421DB}" type="presParOf" srcId="{7A6F1516-43A2-374B-84E0-44B174B05EDB}" destId="{ABC6B69A-18A4-E649-970B-ECB3F5ED4BF5}" srcOrd="1" destOrd="0" presId="urn:microsoft.com/office/officeart/2008/layout/LinedList"/>
    <dgm:cxn modelId="{75AC6F9A-2BBF-EA45-8713-A830334C27AB}" type="presParOf" srcId="{CAFEF824-47A3-6742-BFFE-8D81F3E00071}" destId="{2B91F89B-2A9C-9C45-A54A-09F4ABA87C1A}" srcOrd="10" destOrd="0" presId="urn:microsoft.com/office/officeart/2008/layout/LinedList"/>
    <dgm:cxn modelId="{702DE7D6-E9B8-BF47-B88C-8530CD9B931D}" type="presParOf" srcId="{CAFEF824-47A3-6742-BFFE-8D81F3E00071}" destId="{A9999952-5009-4043-87D5-E9F683D63376}" srcOrd="11" destOrd="0" presId="urn:microsoft.com/office/officeart/2008/layout/LinedList"/>
    <dgm:cxn modelId="{68EB9A36-30C8-F746-BD31-E66D0C0F39DF}" type="presParOf" srcId="{A9999952-5009-4043-87D5-E9F683D63376}" destId="{5F48A09F-9652-0244-9784-6AF6D3F20812}" srcOrd="0" destOrd="0" presId="urn:microsoft.com/office/officeart/2008/layout/LinedList"/>
    <dgm:cxn modelId="{D69E6608-781E-FC44-B4CC-684C4A1CA824}" type="presParOf" srcId="{A9999952-5009-4043-87D5-E9F683D63376}" destId="{F3110CC5-2B81-634F-995D-F512DCE0027F}" srcOrd="1" destOrd="0" presId="urn:microsoft.com/office/officeart/2008/layout/LinedList"/>
    <dgm:cxn modelId="{958E221D-9986-B14F-85A5-9ACDEAAF44F6}" type="presParOf" srcId="{CAFEF824-47A3-6742-BFFE-8D81F3E00071}" destId="{B1C875CA-7B46-7A41-A9C9-DD7E692CB66A}" srcOrd="12" destOrd="0" presId="urn:microsoft.com/office/officeart/2008/layout/LinedList"/>
    <dgm:cxn modelId="{D29F0EE6-E172-4F41-9A2B-246DFC6FAFB4}" type="presParOf" srcId="{CAFEF824-47A3-6742-BFFE-8D81F3E00071}" destId="{AAC5118A-FA3F-9249-8310-39027D914713}" srcOrd="13" destOrd="0" presId="urn:microsoft.com/office/officeart/2008/layout/LinedList"/>
    <dgm:cxn modelId="{04D2E3BC-87DE-CD46-A7D7-41D9E6BA2FC1}" type="presParOf" srcId="{AAC5118A-FA3F-9249-8310-39027D914713}" destId="{45BE8940-7EB1-CC4C-A39B-D27FBC912A4F}" srcOrd="0" destOrd="0" presId="urn:microsoft.com/office/officeart/2008/layout/LinedList"/>
    <dgm:cxn modelId="{5ED17E06-26EC-9941-A432-A06FE1D2808C}" type="presParOf" srcId="{AAC5118A-FA3F-9249-8310-39027D914713}" destId="{745C58BA-D57C-F44E-BAE9-72B33191D1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1953A1B-4306-4243-AAA0-39541D093B4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29FF316B-7791-7543-8057-516470FFEC44}">
      <dgm:prSet phldrT="[文本]"/>
      <dgm:spPr/>
      <dgm:t>
        <a:bodyPr/>
        <a:lstStyle/>
        <a:p>
          <a:r>
            <a:rPr lang="zh-CN" altLang="en-US" dirty="0"/>
            <a:t>一、房地产基本状况的描述</a:t>
          </a:r>
        </a:p>
      </dgm:t>
    </dgm:pt>
    <dgm:pt modelId="{4C787E50-4263-2A4D-87C2-7BE4F0CF5AD0}" type="parTrans" cxnId="{835DDF44-A099-F04A-8163-CEBF2039B201}">
      <dgm:prSet/>
      <dgm:spPr/>
      <dgm:t>
        <a:bodyPr/>
        <a:lstStyle/>
        <a:p>
          <a:endParaRPr lang="zh-CN" altLang="en-US"/>
        </a:p>
      </dgm:t>
    </dgm:pt>
    <dgm:pt modelId="{CA2F645E-C667-624C-B707-68E159E0075F}" type="sibTrans" cxnId="{835DDF44-A099-F04A-8163-CEBF2039B201}">
      <dgm:prSet/>
      <dgm:spPr/>
      <dgm:t>
        <a:bodyPr/>
        <a:lstStyle/>
        <a:p>
          <a:endParaRPr lang="zh-CN" altLang="en-US"/>
        </a:p>
      </dgm:t>
    </dgm:pt>
    <dgm:pt modelId="{F08B2D32-944F-FA48-9984-1F229E1B24A4}">
      <dgm:prSet phldrT="[文本]"/>
      <dgm:spPr/>
      <dgm:t>
        <a:bodyPr/>
        <a:lstStyle/>
        <a:p>
          <a:r>
            <a:rPr lang="zh-CN" altLang="en-US" dirty="0"/>
            <a:t>二、房地产实物状况的描述</a:t>
          </a:r>
        </a:p>
      </dgm:t>
    </dgm:pt>
    <dgm:pt modelId="{30244FBB-C8AC-7E43-8671-95BC33C0B512}" type="parTrans" cxnId="{13767A90-991A-0243-ADF0-B3D1AC0A531D}">
      <dgm:prSet/>
      <dgm:spPr/>
      <dgm:t>
        <a:bodyPr/>
        <a:lstStyle/>
        <a:p>
          <a:endParaRPr lang="zh-CN" altLang="en-US"/>
        </a:p>
      </dgm:t>
    </dgm:pt>
    <dgm:pt modelId="{8D5BEE28-08DD-5541-AE12-ECD6920A073B}" type="sibTrans" cxnId="{13767A90-991A-0243-ADF0-B3D1AC0A531D}">
      <dgm:prSet/>
      <dgm:spPr/>
      <dgm:t>
        <a:bodyPr/>
        <a:lstStyle/>
        <a:p>
          <a:endParaRPr lang="zh-CN" altLang="en-US"/>
        </a:p>
      </dgm:t>
    </dgm:pt>
    <dgm:pt modelId="{3647A9BE-F1AF-AE40-B823-C9E27F478421}">
      <dgm:prSet phldrT="[文本]"/>
      <dgm:spPr/>
      <dgm:t>
        <a:bodyPr/>
        <a:lstStyle/>
        <a:p>
          <a:r>
            <a:rPr lang="zh-CN" altLang="en-US" dirty="0"/>
            <a:t>三、房地产权益状况的描述</a:t>
          </a:r>
        </a:p>
      </dgm:t>
    </dgm:pt>
    <dgm:pt modelId="{68DA76FA-79A3-174E-89B5-9D5995017D17}" type="parTrans" cxnId="{8310D887-629B-7E47-8E39-88C1A7315E16}">
      <dgm:prSet/>
      <dgm:spPr/>
      <dgm:t>
        <a:bodyPr/>
        <a:lstStyle/>
        <a:p>
          <a:endParaRPr lang="zh-CN" altLang="en-US"/>
        </a:p>
      </dgm:t>
    </dgm:pt>
    <dgm:pt modelId="{CD715E5E-973A-A94D-8091-4AE6208C1329}" type="sibTrans" cxnId="{8310D887-629B-7E47-8E39-88C1A7315E16}">
      <dgm:prSet/>
      <dgm:spPr/>
      <dgm:t>
        <a:bodyPr/>
        <a:lstStyle/>
        <a:p>
          <a:endParaRPr lang="zh-CN" altLang="en-US"/>
        </a:p>
      </dgm:t>
    </dgm:pt>
    <dgm:pt modelId="{0B038E1E-3099-AD4B-982E-9C79DBD00A75}">
      <dgm:prSet/>
      <dgm:spPr/>
      <dgm:t>
        <a:bodyPr/>
        <a:lstStyle/>
        <a:p>
          <a:r>
            <a:rPr lang="zh-CN" altLang="en-US" dirty="0"/>
            <a:t>四、房地产区位状况的描述</a:t>
          </a:r>
        </a:p>
      </dgm:t>
    </dgm:pt>
    <dgm:pt modelId="{691C9B35-E26E-284A-9E9F-1F3EB7F54B06}" type="parTrans" cxnId="{E0D2743F-01FB-3743-9666-72579B8C185E}">
      <dgm:prSet/>
      <dgm:spPr/>
      <dgm:t>
        <a:bodyPr/>
        <a:lstStyle/>
        <a:p>
          <a:endParaRPr lang="zh-CN" altLang="en-US"/>
        </a:p>
      </dgm:t>
    </dgm:pt>
    <dgm:pt modelId="{8891D238-FDFB-F543-92AE-F4E0F3A21F91}" type="sibTrans" cxnId="{E0D2743F-01FB-3743-9666-72579B8C185E}">
      <dgm:prSet/>
      <dgm:spPr/>
      <dgm:t>
        <a:bodyPr/>
        <a:lstStyle/>
        <a:p>
          <a:endParaRPr lang="zh-CN" altLang="en-US"/>
        </a:p>
      </dgm:t>
    </dgm:pt>
    <dgm:pt modelId="{17BFF350-BD50-EB49-B1A0-6E0D30C90D11}" type="pres">
      <dgm:prSet presAssocID="{81953A1B-4306-4243-AAA0-39541D093B4B}" presName="vert0" presStyleCnt="0">
        <dgm:presLayoutVars>
          <dgm:dir/>
          <dgm:animOne val="branch"/>
          <dgm:animLvl val="lvl"/>
        </dgm:presLayoutVars>
      </dgm:prSet>
      <dgm:spPr/>
    </dgm:pt>
    <dgm:pt modelId="{2A78B68D-2873-6949-AE44-8DCB9F16B4FD}" type="pres">
      <dgm:prSet presAssocID="{29FF316B-7791-7543-8057-516470FFEC44}" presName="thickLine" presStyleLbl="alignNode1" presStyleIdx="0" presStyleCnt="4"/>
      <dgm:spPr/>
    </dgm:pt>
    <dgm:pt modelId="{FAD4DBFF-39C6-994C-A9F7-64095042EAD4}" type="pres">
      <dgm:prSet presAssocID="{29FF316B-7791-7543-8057-516470FFEC44}" presName="horz1" presStyleCnt="0"/>
      <dgm:spPr/>
    </dgm:pt>
    <dgm:pt modelId="{2859E5CA-AAD5-1C42-A929-521D48676305}" type="pres">
      <dgm:prSet presAssocID="{29FF316B-7791-7543-8057-516470FFEC44}" presName="tx1" presStyleLbl="revTx" presStyleIdx="0" presStyleCnt="4"/>
      <dgm:spPr/>
    </dgm:pt>
    <dgm:pt modelId="{C4988F10-1653-9444-B2CC-4F7163C40B55}" type="pres">
      <dgm:prSet presAssocID="{29FF316B-7791-7543-8057-516470FFEC44}" presName="vert1" presStyleCnt="0"/>
      <dgm:spPr/>
    </dgm:pt>
    <dgm:pt modelId="{D97ADF0A-891E-D546-BC64-F1B44521FE32}" type="pres">
      <dgm:prSet presAssocID="{F08B2D32-944F-FA48-9984-1F229E1B24A4}" presName="thickLine" presStyleLbl="alignNode1" presStyleIdx="1" presStyleCnt="4"/>
      <dgm:spPr/>
    </dgm:pt>
    <dgm:pt modelId="{B4937797-0B18-1B4A-A703-648DE0294FDB}" type="pres">
      <dgm:prSet presAssocID="{F08B2D32-944F-FA48-9984-1F229E1B24A4}" presName="horz1" presStyleCnt="0"/>
      <dgm:spPr/>
    </dgm:pt>
    <dgm:pt modelId="{3A8F58D6-39C8-1742-AC52-5F7ADBEAC3C0}" type="pres">
      <dgm:prSet presAssocID="{F08B2D32-944F-FA48-9984-1F229E1B24A4}" presName="tx1" presStyleLbl="revTx" presStyleIdx="1" presStyleCnt="4"/>
      <dgm:spPr/>
    </dgm:pt>
    <dgm:pt modelId="{F8C2BB49-3B29-B44E-A5B6-9FC784E64123}" type="pres">
      <dgm:prSet presAssocID="{F08B2D32-944F-FA48-9984-1F229E1B24A4}" presName="vert1" presStyleCnt="0"/>
      <dgm:spPr/>
    </dgm:pt>
    <dgm:pt modelId="{66496BC6-5819-174D-B762-ECF6E8C8B005}" type="pres">
      <dgm:prSet presAssocID="{3647A9BE-F1AF-AE40-B823-C9E27F478421}" presName="thickLine" presStyleLbl="alignNode1" presStyleIdx="2" presStyleCnt="4"/>
      <dgm:spPr/>
    </dgm:pt>
    <dgm:pt modelId="{E99D5822-F9B1-2E4F-B9BC-A03E58E88254}" type="pres">
      <dgm:prSet presAssocID="{3647A9BE-F1AF-AE40-B823-C9E27F478421}" presName="horz1" presStyleCnt="0"/>
      <dgm:spPr/>
    </dgm:pt>
    <dgm:pt modelId="{BF76A1DB-C5D1-8D4E-BC2F-EF2E44404FCC}" type="pres">
      <dgm:prSet presAssocID="{3647A9BE-F1AF-AE40-B823-C9E27F478421}" presName="tx1" presStyleLbl="revTx" presStyleIdx="2" presStyleCnt="4"/>
      <dgm:spPr/>
    </dgm:pt>
    <dgm:pt modelId="{CF670F8E-E295-8248-AB0F-6FDF1EDCFBF1}" type="pres">
      <dgm:prSet presAssocID="{3647A9BE-F1AF-AE40-B823-C9E27F478421}" presName="vert1" presStyleCnt="0"/>
      <dgm:spPr/>
    </dgm:pt>
    <dgm:pt modelId="{721B5610-A7E7-BE46-A6EA-955BD96EB974}" type="pres">
      <dgm:prSet presAssocID="{0B038E1E-3099-AD4B-982E-9C79DBD00A75}" presName="thickLine" presStyleLbl="alignNode1" presStyleIdx="3" presStyleCnt="4"/>
      <dgm:spPr/>
    </dgm:pt>
    <dgm:pt modelId="{E2FD074A-E0F1-854D-87A1-3F49ABF348BF}" type="pres">
      <dgm:prSet presAssocID="{0B038E1E-3099-AD4B-982E-9C79DBD00A75}" presName="horz1" presStyleCnt="0"/>
      <dgm:spPr/>
    </dgm:pt>
    <dgm:pt modelId="{A57DFE16-ED6B-074B-B555-75D9A2B07FEF}" type="pres">
      <dgm:prSet presAssocID="{0B038E1E-3099-AD4B-982E-9C79DBD00A75}" presName="tx1" presStyleLbl="revTx" presStyleIdx="3" presStyleCnt="4"/>
      <dgm:spPr/>
    </dgm:pt>
    <dgm:pt modelId="{17F3D8AF-C226-544A-AE94-8A9889160588}" type="pres">
      <dgm:prSet presAssocID="{0B038E1E-3099-AD4B-982E-9C79DBD00A75}" presName="vert1" presStyleCnt="0"/>
      <dgm:spPr/>
    </dgm:pt>
  </dgm:ptLst>
  <dgm:cxnLst>
    <dgm:cxn modelId="{E0D2743F-01FB-3743-9666-72579B8C185E}" srcId="{81953A1B-4306-4243-AAA0-39541D093B4B}" destId="{0B038E1E-3099-AD4B-982E-9C79DBD00A75}" srcOrd="3" destOrd="0" parTransId="{691C9B35-E26E-284A-9E9F-1F3EB7F54B06}" sibTransId="{8891D238-FDFB-F543-92AE-F4E0F3A21F91}"/>
    <dgm:cxn modelId="{835DDF44-A099-F04A-8163-CEBF2039B201}" srcId="{81953A1B-4306-4243-AAA0-39541D093B4B}" destId="{29FF316B-7791-7543-8057-516470FFEC44}" srcOrd="0" destOrd="0" parTransId="{4C787E50-4263-2A4D-87C2-7BE4F0CF5AD0}" sibTransId="{CA2F645E-C667-624C-B707-68E159E0075F}"/>
    <dgm:cxn modelId="{9D5DE670-4E7C-6C42-996C-09B25D78C5D0}" type="presOf" srcId="{29FF316B-7791-7543-8057-516470FFEC44}" destId="{2859E5CA-AAD5-1C42-A929-521D48676305}" srcOrd="0" destOrd="0" presId="urn:microsoft.com/office/officeart/2008/layout/LinedList"/>
    <dgm:cxn modelId="{F5D18A77-8E11-0F4B-846F-A7498C0FCCFD}" type="presOf" srcId="{F08B2D32-944F-FA48-9984-1F229E1B24A4}" destId="{3A8F58D6-39C8-1742-AC52-5F7ADBEAC3C0}" srcOrd="0" destOrd="0" presId="urn:microsoft.com/office/officeart/2008/layout/LinedList"/>
    <dgm:cxn modelId="{8310D887-629B-7E47-8E39-88C1A7315E16}" srcId="{81953A1B-4306-4243-AAA0-39541D093B4B}" destId="{3647A9BE-F1AF-AE40-B823-C9E27F478421}" srcOrd="2" destOrd="0" parTransId="{68DA76FA-79A3-174E-89B5-9D5995017D17}" sibTransId="{CD715E5E-973A-A94D-8091-4AE6208C1329}"/>
    <dgm:cxn modelId="{13767A90-991A-0243-ADF0-B3D1AC0A531D}" srcId="{81953A1B-4306-4243-AAA0-39541D093B4B}" destId="{F08B2D32-944F-FA48-9984-1F229E1B24A4}" srcOrd="1" destOrd="0" parTransId="{30244FBB-C8AC-7E43-8671-95BC33C0B512}" sibTransId="{8D5BEE28-08DD-5541-AE12-ECD6920A073B}"/>
    <dgm:cxn modelId="{3BCCF9DD-E0A9-1F44-8D50-C37FE46B051B}" type="presOf" srcId="{81953A1B-4306-4243-AAA0-39541D093B4B}" destId="{17BFF350-BD50-EB49-B1A0-6E0D30C90D11}" srcOrd="0" destOrd="0" presId="urn:microsoft.com/office/officeart/2008/layout/LinedList"/>
    <dgm:cxn modelId="{C65BE6EE-D0E5-704E-9801-900FD4687DF6}" type="presOf" srcId="{0B038E1E-3099-AD4B-982E-9C79DBD00A75}" destId="{A57DFE16-ED6B-074B-B555-75D9A2B07FEF}" srcOrd="0" destOrd="0" presId="urn:microsoft.com/office/officeart/2008/layout/LinedList"/>
    <dgm:cxn modelId="{B90C3FF3-9210-664E-8409-E84880F6F9C3}" type="presOf" srcId="{3647A9BE-F1AF-AE40-B823-C9E27F478421}" destId="{BF76A1DB-C5D1-8D4E-BC2F-EF2E44404FCC}" srcOrd="0" destOrd="0" presId="urn:microsoft.com/office/officeart/2008/layout/LinedList"/>
    <dgm:cxn modelId="{C080A675-3F7D-6B41-BDCE-AB2FB8CC97C2}" type="presParOf" srcId="{17BFF350-BD50-EB49-B1A0-6E0D30C90D11}" destId="{2A78B68D-2873-6949-AE44-8DCB9F16B4FD}" srcOrd="0" destOrd="0" presId="urn:microsoft.com/office/officeart/2008/layout/LinedList"/>
    <dgm:cxn modelId="{52EDFAD9-791C-0A40-8B99-8570F779C5A3}" type="presParOf" srcId="{17BFF350-BD50-EB49-B1A0-6E0D30C90D11}" destId="{FAD4DBFF-39C6-994C-A9F7-64095042EAD4}" srcOrd="1" destOrd="0" presId="urn:microsoft.com/office/officeart/2008/layout/LinedList"/>
    <dgm:cxn modelId="{ACA6EA58-31C0-C443-995F-7F4FECB2F8A1}" type="presParOf" srcId="{FAD4DBFF-39C6-994C-A9F7-64095042EAD4}" destId="{2859E5CA-AAD5-1C42-A929-521D48676305}" srcOrd="0" destOrd="0" presId="urn:microsoft.com/office/officeart/2008/layout/LinedList"/>
    <dgm:cxn modelId="{5E68A93E-A2F1-EE48-945B-4AD2B5B08B95}" type="presParOf" srcId="{FAD4DBFF-39C6-994C-A9F7-64095042EAD4}" destId="{C4988F10-1653-9444-B2CC-4F7163C40B55}" srcOrd="1" destOrd="0" presId="urn:microsoft.com/office/officeart/2008/layout/LinedList"/>
    <dgm:cxn modelId="{86188CF4-351E-7649-BD40-4EE252BFDC48}" type="presParOf" srcId="{17BFF350-BD50-EB49-B1A0-6E0D30C90D11}" destId="{D97ADF0A-891E-D546-BC64-F1B44521FE32}" srcOrd="2" destOrd="0" presId="urn:microsoft.com/office/officeart/2008/layout/LinedList"/>
    <dgm:cxn modelId="{EFCC9183-0AE4-964E-B1D0-DA0C2530F986}" type="presParOf" srcId="{17BFF350-BD50-EB49-B1A0-6E0D30C90D11}" destId="{B4937797-0B18-1B4A-A703-648DE0294FDB}" srcOrd="3" destOrd="0" presId="urn:microsoft.com/office/officeart/2008/layout/LinedList"/>
    <dgm:cxn modelId="{06EED5F1-E849-D149-9F4D-01FDC1A0C90A}" type="presParOf" srcId="{B4937797-0B18-1B4A-A703-648DE0294FDB}" destId="{3A8F58D6-39C8-1742-AC52-5F7ADBEAC3C0}" srcOrd="0" destOrd="0" presId="urn:microsoft.com/office/officeart/2008/layout/LinedList"/>
    <dgm:cxn modelId="{CE74E9D2-3B8F-BA43-B9B4-EAF9FA3F1B85}" type="presParOf" srcId="{B4937797-0B18-1B4A-A703-648DE0294FDB}" destId="{F8C2BB49-3B29-B44E-A5B6-9FC784E64123}" srcOrd="1" destOrd="0" presId="urn:microsoft.com/office/officeart/2008/layout/LinedList"/>
    <dgm:cxn modelId="{A1375066-7541-1C47-9F4C-B8FBDB241FCF}" type="presParOf" srcId="{17BFF350-BD50-EB49-B1A0-6E0D30C90D11}" destId="{66496BC6-5819-174D-B762-ECF6E8C8B005}" srcOrd="4" destOrd="0" presId="urn:microsoft.com/office/officeart/2008/layout/LinedList"/>
    <dgm:cxn modelId="{44BCA58C-2762-A74E-8A9A-98B8500B66EA}" type="presParOf" srcId="{17BFF350-BD50-EB49-B1A0-6E0D30C90D11}" destId="{E99D5822-F9B1-2E4F-B9BC-A03E58E88254}" srcOrd="5" destOrd="0" presId="urn:microsoft.com/office/officeart/2008/layout/LinedList"/>
    <dgm:cxn modelId="{111B8B0E-8776-D14A-906E-4C5F27D53534}" type="presParOf" srcId="{E99D5822-F9B1-2E4F-B9BC-A03E58E88254}" destId="{BF76A1DB-C5D1-8D4E-BC2F-EF2E44404FCC}" srcOrd="0" destOrd="0" presId="urn:microsoft.com/office/officeart/2008/layout/LinedList"/>
    <dgm:cxn modelId="{FA43B661-55DA-2146-BA4A-3D2FCB791B71}" type="presParOf" srcId="{E99D5822-F9B1-2E4F-B9BC-A03E58E88254}" destId="{CF670F8E-E295-8248-AB0F-6FDF1EDCFBF1}" srcOrd="1" destOrd="0" presId="urn:microsoft.com/office/officeart/2008/layout/LinedList"/>
    <dgm:cxn modelId="{4FE93B3D-037B-8A4F-9E3A-A777CBD63E85}" type="presParOf" srcId="{17BFF350-BD50-EB49-B1A0-6E0D30C90D11}" destId="{721B5610-A7E7-BE46-A6EA-955BD96EB974}" srcOrd="6" destOrd="0" presId="urn:microsoft.com/office/officeart/2008/layout/LinedList"/>
    <dgm:cxn modelId="{59C28007-3D29-0D44-B148-AEB58BF454B5}" type="presParOf" srcId="{17BFF350-BD50-EB49-B1A0-6E0D30C90D11}" destId="{E2FD074A-E0F1-854D-87A1-3F49ABF348BF}" srcOrd="7" destOrd="0" presId="urn:microsoft.com/office/officeart/2008/layout/LinedList"/>
    <dgm:cxn modelId="{87C03A43-E9DA-6E43-BE97-D84E97665B5D}" type="presParOf" srcId="{E2FD074A-E0F1-854D-87A1-3F49ABF348BF}" destId="{A57DFE16-ED6B-074B-B555-75D9A2B07FEF}" srcOrd="0" destOrd="0" presId="urn:microsoft.com/office/officeart/2008/layout/LinedList"/>
    <dgm:cxn modelId="{C624FD47-C8C7-984A-9219-F9E85B5C2209}" type="presParOf" srcId="{E2FD074A-E0F1-854D-87A1-3F49ABF348BF}" destId="{17F3D8AF-C226-544A-AE94-8A98891605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87FD2865-7ECE-C745-B79C-594F7BE01D2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zh-CN" altLang="en-US"/>
        </a:p>
      </dgm:t>
    </dgm:pt>
    <dgm:pt modelId="{7CE5E009-6CB5-1440-93B4-637653A223A9}">
      <dgm:prSet phldrT="[文本]"/>
      <dgm:spPr/>
      <dgm:t>
        <a:bodyPr/>
        <a:lstStyle/>
        <a:p>
          <a:pPr>
            <a:lnSpc>
              <a:spcPct val="100000"/>
            </a:lnSpc>
          </a:pPr>
          <a:r>
            <a:rPr lang="zh-CN" altLang="en-US" dirty="0"/>
            <a:t>名称与坐落</a:t>
          </a:r>
        </a:p>
      </dgm:t>
    </dgm:pt>
    <dgm:pt modelId="{80221A0B-5E28-A34D-91BC-23C8231062C5}" type="parTrans" cxnId="{A665F717-DC3F-6F41-B5DF-A33B4004DD5D}">
      <dgm:prSet/>
      <dgm:spPr/>
      <dgm:t>
        <a:bodyPr/>
        <a:lstStyle/>
        <a:p>
          <a:endParaRPr lang="zh-CN" altLang="en-US"/>
        </a:p>
      </dgm:t>
    </dgm:pt>
    <dgm:pt modelId="{FEA2AB90-A629-FA4D-93E2-9545A4E0D87B}" type="sibTrans" cxnId="{A665F717-DC3F-6F41-B5DF-A33B4004DD5D}">
      <dgm:prSet/>
      <dgm:spPr/>
      <dgm:t>
        <a:bodyPr/>
        <a:lstStyle/>
        <a:p>
          <a:endParaRPr lang="zh-CN" altLang="en-US"/>
        </a:p>
      </dgm:t>
    </dgm:pt>
    <dgm:pt modelId="{B9621FA9-10A4-3443-A3E1-217213441E71}">
      <dgm:prSet phldrT="[文本]"/>
      <dgm:spPr/>
      <dgm:t>
        <a:bodyPr/>
        <a:lstStyle/>
        <a:p>
          <a:pPr>
            <a:lnSpc>
              <a:spcPct val="100000"/>
            </a:lnSpc>
          </a:pPr>
          <a:r>
            <a:rPr lang="zh-CN" altLang="en-US" dirty="0"/>
            <a:t>范围、规模</a:t>
          </a:r>
        </a:p>
      </dgm:t>
    </dgm:pt>
    <dgm:pt modelId="{AFA163F2-5992-2E4C-824C-A01B31CDBDEF}" type="parTrans" cxnId="{A2360516-D3B7-8F41-BF54-989DA377DB81}">
      <dgm:prSet/>
      <dgm:spPr/>
      <dgm:t>
        <a:bodyPr/>
        <a:lstStyle/>
        <a:p>
          <a:endParaRPr lang="zh-CN" altLang="en-US"/>
        </a:p>
      </dgm:t>
    </dgm:pt>
    <dgm:pt modelId="{562E0061-2421-6F40-A5BD-5F1B82CCB4EA}" type="sibTrans" cxnId="{A2360516-D3B7-8F41-BF54-989DA377DB81}">
      <dgm:prSet/>
      <dgm:spPr/>
      <dgm:t>
        <a:bodyPr/>
        <a:lstStyle/>
        <a:p>
          <a:endParaRPr lang="zh-CN" altLang="en-US"/>
        </a:p>
      </dgm:t>
    </dgm:pt>
    <dgm:pt modelId="{D98640A8-F5F0-B045-BE4C-33A5FD7B332A}">
      <dgm:prSet phldrT="[文本]"/>
      <dgm:spPr/>
      <dgm:t>
        <a:bodyPr/>
        <a:lstStyle/>
        <a:p>
          <a:pPr>
            <a:lnSpc>
              <a:spcPct val="100000"/>
            </a:lnSpc>
          </a:pPr>
          <a:r>
            <a:rPr lang="zh-CN" altLang="en-US" dirty="0"/>
            <a:t>用途、权属</a:t>
          </a:r>
        </a:p>
      </dgm:t>
    </dgm:pt>
    <dgm:pt modelId="{BC5FDC90-234E-E849-9FB6-7CEB28E765CC}" type="parTrans" cxnId="{E0974F82-97D2-8B48-8B65-070F0B47BBE7}">
      <dgm:prSet/>
      <dgm:spPr/>
      <dgm:t>
        <a:bodyPr/>
        <a:lstStyle/>
        <a:p>
          <a:endParaRPr lang="zh-CN" altLang="en-US"/>
        </a:p>
      </dgm:t>
    </dgm:pt>
    <dgm:pt modelId="{B0A358E9-FF8F-0447-9606-107459F12EFB}" type="sibTrans" cxnId="{E0974F82-97D2-8B48-8B65-070F0B47BBE7}">
      <dgm:prSet/>
      <dgm:spPr/>
      <dgm:t>
        <a:bodyPr/>
        <a:lstStyle/>
        <a:p>
          <a:endParaRPr lang="zh-CN" altLang="en-US"/>
        </a:p>
      </dgm:t>
    </dgm:pt>
    <dgm:pt modelId="{073DEFDD-E12E-4614-BD64-71112D67F283}" type="pres">
      <dgm:prSet presAssocID="{87FD2865-7ECE-C745-B79C-594F7BE01D24}" presName="root" presStyleCnt="0">
        <dgm:presLayoutVars>
          <dgm:dir/>
          <dgm:resizeHandles val="exact"/>
        </dgm:presLayoutVars>
      </dgm:prSet>
      <dgm:spPr/>
    </dgm:pt>
    <dgm:pt modelId="{B074515B-952F-4C4B-A16B-7FF8E3D07633}" type="pres">
      <dgm:prSet presAssocID="{7CE5E009-6CB5-1440-93B4-637653A223A9}" presName="compNode" presStyleCnt="0"/>
      <dgm:spPr/>
    </dgm:pt>
    <dgm:pt modelId="{4EA69054-872D-48C5-BFA0-2B989C29CB67}" type="pres">
      <dgm:prSet presAssocID="{7CE5E009-6CB5-1440-93B4-637653A223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长沙发"/>
        </a:ext>
      </dgm:extLst>
    </dgm:pt>
    <dgm:pt modelId="{94955FC0-E79B-4177-853C-F2C1A846E056}" type="pres">
      <dgm:prSet presAssocID="{7CE5E009-6CB5-1440-93B4-637653A223A9}" presName="spaceRect" presStyleCnt="0"/>
      <dgm:spPr/>
    </dgm:pt>
    <dgm:pt modelId="{1CC5C476-0FB4-4420-889F-56264B53436B}" type="pres">
      <dgm:prSet presAssocID="{7CE5E009-6CB5-1440-93B4-637653A223A9}" presName="textRect" presStyleLbl="revTx" presStyleIdx="0" presStyleCnt="3">
        <dgm:presLayoutVars>
          <dgm:chMax val="1"/>
          <dgm:chPref val="1"/>
        </dgm:presLayoutVars>
      </dgm:prSet>
      <dgm:spPr/>
    </dgm:pt>
    <dgm:pt modelId="{E994CFE9-3DB4-41D8-9C63-F0ED5C8F68CC}" type="pres">
      <dgm:prSet presAssocID="{FEA2AB90-A629-FA4D-93E2-9545A4E0D87B}" presName="sibTrans" presStyleCnt="0"/>
      <dgm:spPr/>
    </dgm:pt>
    <dgm:pt modelId="{42AB5019-F3CF-47C1-8618-E93475ED54C1}" type="pres">
      <dgm:prSet presAssocID="{B9621FA9-10A4-3443-A3E1-217213441E71}" presName="compNode" presStyleCnt="0"/>
      <dgm:spPr/>
    </dgm:pt>
    <dgm:pt modelId="{92CBA8CA-E40B-423C-A0DB-628590B60E9A}" type="pres">
      <dgm:prSet presAssocID="{B9621FA9-10A4-3443-A3E1-217213441E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无限"/>
        </a:ext>
      </dgm:extLst>
    </dgm:pt>
    <dgm:pt modelId="{7CBBE3DD-A6D3-4D17-957B-547AC6C349B2}" type="pres">
      <dgm:prSet presAssocID="{B9621FA9-10A4-3443-A3E1-217213441E71}" presName="spaceRect" presStyleCnt="0"/>
      <dgm:spPr/>
    </dgm:pt>
    <dgm:pt modelId="{C95AE97B-D135-49E1-A106-8DFE786EE660}" type="pres">
      <dgm:prSet presAssocID="{B9621FA9-10A4-3443-A3E1-217213441E71}" presName="textRect" presStyleLbl="revTx" presStyleIdx="1" presStyleCnt="3">
        <dgm:presLayoutVars>
          <dgm:chMax val="1"/>
          <dgm:chPref val="1"/>
        </dgm:presLayoutVars>
      </dgm:prSet>
      <dgm:spPr/>
    </dgm:pt>
    <dgm:pt modelId="{5C00C1BF-936E-4749-B265-4B2F8611F8DD}" type="pres">
      <dgm:prSet presAssocID="{562E0061-2421-6F40-A5BD-5F1B82CCB4EA}" presName="sibTrans" presStyleCnt="0"/>
      <dgm:spPr/>
    </dgm:pt>
    <dgm:pt modelId="{E73C7F9A-35E8-42BB-B437-95834A37AD5F}" type="pres">
      <dgm:prSet presAssocID="{D98640A8-F5F0-B045-BE4C-33A5FD7B332A}" presName="compNode" presStyleCnt="0"/>
      <dgm:spPr/>
    </dgm:pt>
    <dgm:pt modelId="{D02F6335-F5A4-492B-AABE-6A4B8202BE8D}" type="pres">
      <dgm:prSet presAssocID="{D98640A8-F5F0-B045-BE4C-33A5FD7B33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行星"/>
        </a:ext>
      </dgm:extLst>
    </dgm:pt>
    <dgm:pt modelId="{D38C8266-20FE-4150-B36E-E9B00CD7AD36}" type="pres">
      <dgm:prSet presAssocID="{D98640A8-F5F0-B045-BE4C-33A5FD7B332A}" presName="spaceRect" presStyleCnt="0"/>
      <dgm:spPr/>
    </dgm:pt>
    <dgm:pt modelId="{942DEF6A-92BA-441F-AE28-0210945C27C3}" type="pres">
      <dgm:prSet presAssocID="{D98640A8-F5F0-B045-BE4C-33A5FD7B332A}" presName="textRect" presStyleLbl="revTx" presStyleIdx="2" presStyleCnt="3">
        <dgm:presLayoutVars>
          <dgm:chMax val="1"/>
          <dgm:chPref val="1"/>
        </dgm:presLayoutVars>
      </dgm:prSet>
      <dgm:spPr/>
    </dgm:pt>
  </dgm:ptLst>
  <dgm:cxnLst>
    <dgm:cxn modelId="{A2360516-D3B7-8F41-BF54-989DA377DB81}" srcId="{87FD2865-7ECE-C745-B79C-594F7BE01D24}" destId="{B9621FA9-10A4-3443-A3E1-217213441E71}" srcOrd="1" destOrd="0" parTransId="{AFA163F2-5992-2E4C-824C-A01B31CDBDEF}" sibTransId="{562E0061-2421-6F40-A5BD-5F1B82CCB4EA}"/>
    <dgm:cxn modelId="{A665F717-DC3F-6F41-B5DF-A33B4004DD5D}" srcId="{87FD2865-7ECE-C745-B79C-594F7BE01D24}" destId="{7CE5E009-6CB5-1440-93B4-637653A223A9}" srcOrd="0" destOrd="0" parTransId="{80221A0B-5E28-A34D-91BC-23C8231062C5}" sibTransId="{FEA2AB90-A629-FA4D-93E2-9545A4E0D87B}"/>
    <dgm:cxn modelId="{94933D3B-500B-F346-8E9E-A036CA41DD64}" type="presOf" srcId="{7CE5E009-6CB5-1440-93B4-637653A223A9}" destId="{1CC5C476-0FB4-4420-889F-56264B53436B}" srcOrd="0" destOrd="0" presId="urn:microsoft.com/office/officeart/2018/2/layout/IconLabelList"/>
    <dgm:cxn modelId="{E0974F82-97D2-8B48-8B65-070F0B47BBE7}" srcId="{87FD2865-7ECE-C745-B79C-594F7BE01D24}" destId="{D98640A8-F5F0-B045-BE4C-33A5FD7B332A}" srcOrd="2" destOrd="0" parTransId="{BC5FDC90-234E-E849-9FB6-7CEB28E765CC}" sibTransId="{B0A358E9-FF8F-0447-9606-107459F12EFB}"/>
    <dgm:cxn modelId="{B41112C4-12C0-6545-BD35-B5AF0DD24F26}" type="presOf" srcId="{D98640A8-F5F0-B045-BE4C-33A5FD7B332A}" destId="{942DEF6A-92BA-441F-AE28-0210945C27C3}" srcOrd="0" destOrd="0" presId="urn:microsoft.com/office/officeart/2018/2/layout/IconLabelList"/>
    <dgm:cxn modelId="{11F2FCDA-B767-4E4C-80B2-63169ECA75ED}" type="presOf" srcId="{B9621FA9-10A4-3443-A3E1-217213441E71}" destId="{C95AE97B-D135-49E1-A106-8DFE786EE660}" srcOrd="0" destOrd="0" presId="urn:microsoft.com/office/officeart/2018/2/layout/IconLabelList"/>
    <dgm:cxn modelId="{2985E2DC-A68A-034C-A36A-35257C6B121E}" type="presOf" srcId="{87FD2865-7ECE-C745-B79C-594F7BE01D24}" destId="{073DEFDD-E12E-4614-BD64-71112D67F283}" srcOrd="0" destOrd="0" presId="urn:microsoft.com/office/officeart/2018/2/layout/IconLabelList"/>
    <dgm:cxn modelId="{489796F0-2CC1-E647-8784-0435B699E39A}" type="presParOf" srcId="{073DEFDD-E12E-4614-BD64-71112D67F283}" destId="{B074515B-952F-4C4B-A16B-7FF8E3D07633}" srcOrd="0" destOrd="0" presId="urn:microsoft.com/office/officeart/2018/2/layout/IconLabelList"/>
    <dgm:cxn modelId="{CDF0371A-A6D9-4E48-B5F0-E5D58F16AE8F}" type="presParOf" srcId="{B074515B-952F-4C4B-A16B-7FF8E3D07633}" destId="{4EA69054-872D-48C5-BFA0-2B989C29CB67}" srcOrd="0" destOrd="0" presId="urn:microsoft.com/office/officeart/2018/2/layout/IconLabelList"/>
    <dgm:cxn modelId="{0FA6C5B2-1807-3049-B42B-78010BF9D48C}" type="presParOf" srcId="{B074515B-952F-4C4B-A16B-7FF8E3D07633}" destId="{94955FC0-E79B-4177-853C-F2C1A846E056}" srcOrd="1" destOrd="0" presId="urn:microsoft.com/office/officeart/2018/2/layout/IconLabelList"/>
    <dgm:cxn modelId="{0A5D5F26-2CE8-8F41-839A-1E881FE45507}" type="presParOf" srcId="{B074515B-952F-4C4B-A16B-7FF8E3D07633}" destId="{1CC5C476-0FB4-4420-889F-56264B53436B}" srcOrd="2" destOrd="0" presId="urn:microsoft.com/office/officeart/2018/2/layout/IconLabelList"/>
    <dgm:cxn modelId="{006B1F9D-D001-F146-819F-25A01D2E825A}" type="presParOf" srcId="{073DEFDD-E12E-4614-BD64-71112D67F283}" destId="{E994CFE9-3DB4-41D8-9C63-F0ED5C8F68CC}" srcOrd="1" destOrd="0" presId="urn:microsoft.com/office/officeart/2018/2/layout/IconLabelList"/>
    <dgm:cxn modelId="{E070A114-FD30-224B-9C6F-1CB08F5C9B62}" type="presParOf" srcId="{073DEFDD-E12E-4614-BD64-71112D67F283}" destId="{42AB5019-F3CF-47C1-8618-E93475ED54C1}" srcOrd="2" destOrd="0" presId="urn:microsoft.com/office/officeart/2018/2/layout/IconLabelList"/>
    <dgm:cxn modelId="{0157F0DD-FD82-7447-A4D9-6C9880DCD333}" type="presParOf" srcId="{42AB5019-F3CF-47C1-8618-E93475ED54C1}" destId="{92CBA8CA-E40B-423C-A0DB-628590B60E9A}" srcOrd="0" destOrd="0" presId="urn:microsoft.com/office/officeart/2018/2/layout/IconLabelList"/>
    <dgm:cxn modelId="{15FCBDEA-4997-E442-A165-784C249DE956}" type="presParOf" srcId="{42AB5019-F3CF-47C1-8618-E93475ED54C1}" destId="{7CBBE3DD-A6D3-4D17-957B-547AC6C349B2}" srcOrd="1" destOrd="0" presId="urn:microsoft.com/office/officeart/2018/2/layout/IconLabelList"/>
    <dgm:cxn modelId="{F8C49821-5699-E840-B0AD-51EC0FA9FD61}" type="presParOf" srcId="{42AB5019-F3CF-47C1-8618-E93475ED54C1}" destId="{C95AE97B-D135-49E1-A106-8DFE786EE660}" srcOrd="2" destOrd="0" presId="urn:microsoft.com/office/officeart/2018/2/layout/IconLabelList"/>
    <dgm:cxn modelId="{6ADCF0C9-9F56-194F-9681-7FFEE21A144D}" type="presParOf" srcId="{073DEFDD-E12E-4614-BD64-71112D67F283}" destId="{5C00C1BF-936E-4749-B265-4B2F8611F8DD}" srcOrd="3" destOrd="0" presId="urn:microsoft.com/office/officeart/2018/2/layout/IconLabelList"/>
    <dgm:cxn modelId="{41C1B8C8-DD91-C445-AA69-9B82C39B63B6}" type="presParOf" srcId="{073DEFDD-E12E-4614-BD64-71112D67F283}" destId="{E73C7F9A-35E8-42BB-B437-95834A37AD5F}" srcOrd="4" destOrd="0" presId="urn:microsoft.com/office/officeart/2018/2/layout/IconLabelList"/>
    <dgm:cxn modelId="{2E26FF30-CFFB-3041-ADD5-DD03C0C54977}" type="presParOf" srcId="{E73C7F9A-35E8-42BB-B437-95834A37AD5F}" destId="{D02F6335-F5A4-492B-AABE-6A4B8202BE8D}" srcOrd="0" destOrd="0" presId="urn:microsoft.com/office/officeart/2018/2/layout/IconLabelList"/>
    <dgm:cxn modelId="{198E5C7A-5B29-9742-9BF9-1F91F9D3FDD0}" type="presParOf" srcId="{E73C7F9A-35E8-42BB-B437-95834A37AD5F}" destId="{D38C8266-20FE-4150-B36E-E9B00CD7AD36}" srcOrd="1" destOrd="0" presId="urn:microsoft.com/office/officeart/2018/2/layout/IconLabelList"/>
    <dgm:cxn modelId="{8AF0F8E1-C91D-0F4A-898C-FF4680BF6D31}" type="presParOf" srcId="{E73C7F9A-35E8-42BB-B437-95834A37AD5F}" destId="{942DEF6A-92BA-441F-AE28-0210945C27C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8095E9-9564-0A4D-8AAA-09B642F7E19F}"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zh-CN" altLang="en-US"/>
        </a:p>
      </dgm:t>
    </dgm:pt>
    <dgm:pt modelId="{ED35F485-514B-2341-BCE1-7EFF423F61CA}">
      <dgm:prSet phldrT="[文本]"/>
      <dgm:spPr/>
      <dgm:t>
        <a:bodyPr/>
        <a:lstStyle/>
        <a:p>
          <a:r>
            <a:rPr lang="zh-CN" altLang="en-US" dirty="0"/>
            <a:t>房地产估价机构</a:t>
          </a:r>
        </a:p>
      </dgm:t>
    </dgm:pt>
    <dgm:pt modelId="{38CA9262-123B-B741-BEEF-A92AE37673DD}" type="parTrans" cxnId="{49EF5FFA-69A1-B845-BC05-EF7450C133A0}">
      <dgm:prSet/>
      <dgm:spPr/>
      <dgm:t>
        <a:bodyPr/>
        <a:lstStyle/>
        <a:p>
          <a:endParaRPr lang="zh-CN" altLang="en-US"/>
        </a:p>
      </dgm:t>
    </dgm:pt>
    <dgm:pt modelId="{FE1E2A3C-77EC-B841-BAD6-406D1C0D42DE}" type="sibTrans" cxnId="{49EF5FFA-69A1-B845-BC05-EF7450C133A0}">
      <dgm:prSet/>
      <dgm:spPr/>
      <dgm:t>
        <a:bodyPr/>
        <a:lstStyle/>
        <a:p>
          <a:endParaRPr lang="zh-CN" altLang="en-US"/>
        </a:p>
      </dgm:t>
    </dgm:pt>
    <dgm:pt modelId="{AA403BE4-29B4-9947-9894-C850D4EA6237}">
      <dgm:prSet phldrT="[文本]"/>
      <dgm:spPr/>
      <dgm:t>
        <a:bodyPr/>
        <a:lstStyle/>
        <a:p>
          <a:r>
            <a:rPr lang="zh-CN" altLang="en-US" dirty="0"/>
            <a:t>依法成立和备案</a:t>
          </a:r>
        </a:p>
      </dgm:t>
    </dgm:pt>
    <dgm:pt modelId="{6911FABA-FF7D-4D49-B07A-4892A7A2720D}" type="parTrans" cxnId="{0EE52E37-D312-B144-B9CA-90EFDB254226}">
      <dgm:prSet/>
      <dgm:spPr/>
      <dgm:t>
        <a:bodyPr/>
        <a:lstStyle/>
        <a:p>
          <a:endParaRPr lang="zh-CN" altLang="en-US"/>
        </a:p>
      </dgm:t>
    </dgm:pt>
    <dgm:pt modelId="{EC2319ED-52F6-7C4E-A52D-ABED082638E2}" type="sibTrans" cxnId="{0EE52E37-D312-B144-B9CA-90EFDB254226}">
      <dgm:prSet/>
      <dgm:spPr/>
      <dgm:t>
        <a:bodyPr/>
        <a:lstStyle/>
        <a:p>
          <a:endParaRPr lang="zh-CN" altLang="en-US"/>
        </a:p>
      </dgm:t>
    </dgm:pt>
    <dgm:pt modelId="{07AEBF4B-7C35-754E-B0D7-6B100D820957}">
      <dgm:prSet phldrT="[文本]"/>
      <dgm:spPr/>
      <dgm:t>
        <a:bodyPr/>
        <a:lstStyle/>
        <a:p>
          <a:r>
            <a:rPr lang="zh-CN" altLang="en-US" dirty="0"/>
            <a:t>符合</a:t>
          </a:r>
          <a:r>
            <a:rPr lang="en-US" altLang="zh-CN" dirty="0"/>
            <a:t>《</a:t>
          </a:r>
          <a:r>
            <a:rPr lang="zh-CN" altLang="en-US" dirty="0"/>
            <a:t>资产评估法</a:t>
          </a:r>
          <a:r>
            <a:rPr lang="en-US" altLang="zh-CN" dirty="0"/>
            <a:t>》</a:t>
          </a:r>
          <a:r>
            <a:rPr lang="zh-CN" altLang="en-US" dirty="0"/>
            <a:t>关于资产评估机构的规定：机构形式要求、股东人数要求、评估师人数要求</a:t>
          </a:r>
        </a:p>
      </dgm:t>
    </dgm:pt>
    <dgm:pt modelId="{272ABA1B-D7EC-704B-8239-447D32788287}" type="parTrans" cxnId="{15E1B680-0D54-1E42-A5CB-B188CE82C0FA}">
      <dgm:prSet/>
      <dgm:spPr/>
      <dgm:t>
        <a:bodyPr/>
        <a:lstStyle/>
        <a:p>
          <a:endParaRPr lang="zh-CN" altLang="en-US"/>
        </a:p>
      </dgm:t>
    </dgm:pt>
    <dgm:pt modelId="{EC2AEA07-4491-A343-8FA7-1BB6FB7CBF1F}" type="sibTrans" cxnId="{15E1B680-0D54-1E42-A5CB-B188CE82C0FA}">
      <dgm:prSet/>
      <dgm:spPr/>
      <dgm:t>
        <a:bodyPr/>
        <a:lstStyle/>
        <a:p>
          <a:endParaRPr lang="zh-CN" altLang="en-US"/>
        </a:p>
      </dgm:t>
    </dgm:pt>
    <dgm:pt modelId="{9BBA3A3F-3778-1748-83F7-E277CA841D17}">
      <dgm:prSet phldrT="[文本]"/>
      <dgm:spPr/>
      <dgm:t>
        <a:bodyPr/>
        <a:lstStyle/>
        <a:p>
          <a:r>
            <a:rPr lang="zh-CN" altLang="en-US" dirty="0"/>
            <a:t>注册房地产估价师</a:t>
          </a:r>
        </a:p>
      </dgm:t>
    </dgm:pt>
    <dgm:pt modelId="{DA19A76F-1E74-B348-B388-4180912B5FB2}" type="parTrans" cxnId="{207106A5-8EFA-2941-9DD5-892E5C6880B5}">
      <dgm:prSet/>
      <dgm:spPr/>
      <dgm:t>
        <a:bodyPr/>
        <a:lstStyle/>
        <a:p>
          <a:endParaRPr lang="zh-CN" altLang="en-US"/>
        </a:p>
      </dgm:t>
    </dgm:pt>
    <dgm:pt modelId="{DEA7BACC-DF9D-3B42-ACEB-A2FFA512D2DD}" type="sibTrans" cxnId="{207106A5-8EFA-2941-9DD5-892E5C6880B5}">
      <dgm:prSet/>
      <dgm:spPr/>
      <dgm:t>
        <a:bodyPr/>
        <a:lstStyle/>
        <a:p>
          <a:endParaRPr lang="zh-CN" altLang="en-US"/>
        </a:p>
      </dgm:t>
    </dgm:pt>
    <dgm:pt modelId="{DA7814E4-6786-0B43-B3C7-70F0BBE6AD62}">
      <dgm:prSet phldrT="[文本]"/>
      <dgm:spPr/>
      <dgm:t>
        <a:bodyPr/>
        <a:lstStyle/>
        <a:p>
          <a:r>
            <a:rPr lang="zh-CN" altLang="en-US" dirty="0"/>
            <a:t>房地产估价师的取得方式：考试、互认、认定</a:t>
          </a:r>
        </a:p>
      </dgm:t>
    </dgm:pt>
    <dgm:pt modelId="{E98EC3E7-F6BC-2940-AFF3-1CE453D12A2E}" type="parTrans" cxnId="{BD58368F-21B5-1641-9F04-5B0AA0D1D0AE}">
      <dgm:prSet/>
      <dgm:spPr/>
      <dgm:t>
        <a:bodyPr/>
        <a:lstStyle/>
        <a:p>
          <a:endParaRPr lang="zh-CN" altLang="en-US"/>
        </a:p>
      </dgm:t>
    </dgm:pt>
    <dgm:pt modelId="{708A0388-8170-124F-89DB-4E2D8D22F850}" type="sibTrans" cxnId="{BD58368F-21B5-1641-9F04-5B0AA0D1D0AE}">
      <dgm:prSet/>
      <dgm:spPr/>
      <dgm:t>
        <a:bodyPr/>
        <a:lstStyle/>
        <a:p>
          <a:endParaRPr lang="zh-CN" altLang="en-US"/>
        </a:p>
      </dgm:t>
    </dgm:pt>
    <dgm:pt modelId="{8296E21D-B604-E74A-A722-A6AD5FCD0ADE}">
      <dgm:prSet phldrT="[文本]"/>
      <dgm:spPr/>
      <dgm:t>
        <a:bodyPr/>
        <a:lstStyle/>
        <a:p>
          <a:r>
            <a:rPr lang="zh-CN" altLang="en-US" dirty="0"/>
            <a:t>合格估价师的要求：专业知识、实践经验、职业道德</a:t>
          </a:r>
        </a:p>
      </dgm:t>
    </dgm:pt>
    <dgm:pt modelId="{5224832B-6FE9-7946-A908-4B02A743BE48}" type="parTrans" cxnId="{ED2E2759-45FE-6A41-9051-39FFE530BB7C}">
      <dgm:prSet/>
      <dgm:spPr/>
      <dgm:t>
        <a:bodyPr/>
        <a:lstStyle/>
        <a:p>
          <a:endParaRPr lang="zh-CN" altLang="en-US"/>
        </a:p>
      </dgm:t>
    </dgm:pt>
    <dgm:pt modelId="{3DF9CB1B-18CA-474C-A685-43AA45F09354}" type="sibTrans" cxnId="{ED2E2759-45FE-6A41-9051-39FFE530BB7C}">
      <dgm:prSet/>
      <dgm:spPr/>
      <dgm:t>
        <a:bodyPr/>
        <a:lstStyle/>
        <a:p>
          <a:endParaRPr lang="zh-CN" altLang="en-US"/>
        </a:p>
      </dgm:t>
    </dgm:pt>
    <dgm:pt modelId="{CB01E1C7-F433-BA4C-AE79-D47A4FAC97DE}">
      <dgm:prSet phldrT="[文本]"/>
      <dgm:spPr/>
      <dgm:t>
        <a:bodyPr/>
        <a:lstStyle/>
        <a:p>
          <a:r>
            <a:rPr lang="zh-CN" altLang="en-US" dirty="0"/>
            <a:t>估价委托人</a:t>
          </a:r>
        </a:p>
      </dgm:t>
    </dgm:pt>
    <dgm:pt modelId="{D0F5D355-01C8-454A-BD89-A7EF804BA7F6}" type="parTrans" cxnId="{FF269D48-B15D-7E42-9E96-AE1AD536C7C1}">
      <dgm:prSet/>
      <dgm:spPr/>
      <dgm:t>
        <a:bodyPr/>
        <a:lstStyle/>
        <a:p>
          <a:endParaRPr lang="zh-CN" altLang="en-US"/>
        </a:p>
      </dgm:t>
    </dgm:pt>
    <dgm:pt modelId="{B0674DCC-7E45-DA44-9AAA-E96E6E18FE1A}" type="sibTrans" cxnId="{FF269D48-B15D-7E42-9E96-AE1AD536C7C1}">
      <dgm:prSet/>
      <dgm:spPr/>
      <dgm:t>
        <a:bodyPr/>
        <a:lstStyle/>
        <a:p>
          <a:endParaRPr lang="zh-CN" altLang="en-US"/>
        </a:p>
      </dgm:t>
    </dgm:pt>
    <dgm:pt modelId="{14E916AF-685C-824C-80CB-7ECA2B3F4D44}">
      <dgm:prSet phldrT="[文本]"/>
      <dgm:spPr/>
      <dgm:t>
        <a:bodyPr/>
        <a:lstStyle/>
        <a:p>
          <a:r>
            <a:rPr lang="zh-CN" altLang="en-US" dirty="0"/>
            <a:t>给自己使用</a:t>
          </a:r>
        </a:p>
      </dgm:t>
    </dgm:pt>
    <dgm:pt modelId="{784E3F34-A840-A440-B271-B81CD43ADDEB}" type="parTrans" cxnId="{2A466979-2C62-244E-8EEE-1C9B71538429}">
      <dgm:prSet/>
      <dgm:spPr/>
      <dgm:t>
        <a:bodyPr/>
        <a:lstStyle/>
        <a:p>
          <a:endParaRPr lang="zh-CN" altLang="en-US"/>
        </a:p>
      </dgm:t>
    </dgm:pt>
    <dgm:pt modelId="{F2F8D081-BE20-054C-9BCB-74333399B260}" type="sibTrans" cxnId="{2A466979-2C62-244E-8EEE-1C9B71538429}">
      <dgm:prSet/>
      <dgm:spPr/>
      <dgm:t>
        <a:bodyPr/>
        <a:lstStyle/>
        <a:p>
          <a:endParaRPr lang="zh-CN" altLang="en-US"/>
        </a:p>
      </dgm:t>
    </dgm:pt>
    <dgm:pt modelId="{61783E33-FF6E-B040-ACD0-C32FBB8A2CB8}">
      <dgm:prSet phldrT="[文本]"/>
      <dgm:spPr/>
      <dgm:t>
        <a:bodyPr/>
        <a:lstStyle/>
        <a:p>
          <a:r>
            <a:rPr lang="zh-CN" altLang="en-US" dirty="0"/>
            <a:t>给特定的第三方使用</a:t>
          </a:r>
        </a:p>
      </dgm:t>
    </dgm:pt>
    <dgm:pt modelId="{6ABEF85E-E252-044E-A7C4-5DCE950B788C}" type="parTrans" cxnId="{993F6BA9-03D6-DC40-B6B6-E8107667FF9C}">
      <dgm:prSet/>
      <dgm:spPr/>
      <dgm:t>
        <a:bodyPr/>
        <a:lstStyle/>
        <a:p>
          <a:endParaRPr lang="zh-CN" altLang="en-US"/>
        </a:p>
      </dgm:t>
    </dgm:pt>
    <dgm:pt modelId="{233D143B-6730-A641-9C69-330B89574A55}" type="sibTrans" cxnId="{993F6BA9-03D6-DC40-B6B6-E8107667FF9C}">
      <dgm:prSet/>
      <dgm:spPr/>
      <dgm:t>
        <a:bodyPr/>
        <a:lstStyle/>
        <a:p>
          <a:endParaRPr lang="zh-CN" altLang="en-US"/>
        </a:p>
      </dgm:t>
    </dgm:pt>
    <dgm:pt modelId="{3BC75D42-91C5-AC4F-A78E-51AEFCD4AE3F}">
      <dgm:prSet phldrT="[文本]"/>
      <dgm:spPr/>
      <dgm:t>
        <a:bodyPr/>
        <a:lstStyle/>
        <a:p>
          <a:r>
            <a:rPr lang="zh-CN" altLang="en-US" dirty="0"/>
            <a:t>受聘且仅能于</a:t>
          </a:r>
          <a:r>
            <a:rPr lang="en-US" altLang="zh-CN" dirty="0"/>
            <a:t>1</a:t>
          </a:r>
          <a:r>
            <a:rPr lang="zh-CN" altLang="en-US" dirty="0"/>
            <a:t>家机构</a:t>
          </a:r>
        </a:p>
      </dgm:t>
    </dgm:pt>
    <dgm:pt modelId="{A53A79A5-4CCA-4242-A203-E11D541A88B7}" type="parTrans" cxnId="{7FFF3E68-F8AF-B24D-93E8-45E2DFA52858}">
      <dgm:prSet/>
      <dgm:spPr/>
      <dgm:t>
        <a:bodyPr/>
        <a:lstStyle/>
        <a:p>
          <a:endParaRPr lang="zh-CN" altLang="en-US"/>
        </a:p>
      </dgm:t>
    </dgm:pt>
    <dgm:pt modelId="{0BF26F4D-CBE0-3242-B317-D1D4DBD37B27}" type="sibTrans" cxnId="{7FFF3E68-F8AF-B24D-93E8-45E2DFA52858}">
      <dgm:prSet/>
      <dgm:spPr/>
      <dgm:t>
        <a:bodyPr/>
        <a:lstStyle/>
        <a:p>
          <a:endParaRPr lang="zh-CN" altLang="en-US"/>
        </a:p>
      </dgm:t>
    </dgm:pt>
    <dgm:pt modelId="{100741F8-C684-6449-BFD1-EA6248AED4D0}">
      <dgm:prSet phldrT="[文本]"/>
      <dgm:spPr/>
      <dgm:t>
        <a:bodyPr/>
        <a:lstStyle/>
        <a:p>
          <a:r>
            <a:rPr lang="zh-CN" altLang="en-US" dirty="0"/>
            <a:t>以该</a:t>
          </a:r>
          <a:r>
            <a:rPr lang="en-US" altLang="zh-CN" dirty="0"/>
            <a:t>1</a:t>
          </a:r>
          <a:r>
            <a:rPr lang="zh-CN" altLang="en-US" dirty="0"/>
            <a:t>家估计机构从事业务</a:t>
          </a:r>
        </a:p>
      </dgm:t>
    </dgm:pt>
    <dgm:pt modelId="{BCC044F3-FB35-A545-9EA2-282CC59A547A}" type="parTrans" cxnId="{7B5C5905-F73B-2141-806B-21FD05D50D2F}">
      <dgm:prSet/>
      <dgm:spPr/>
      <dgm:t>
        <a:bodyPr/>
        <a:lstStyle/>
        <a:p>
          <a:endParaRPr lang="zh-CN" altLang="en-US"/>
        </a:p>
      </dgm:t>
    </dgm:pt>
    <dgm:pt modelId="{3D5E552C-6697-F443-98D9-0BD3A7766351}" type="sibTrans" cxnId="{7B5C5905-F73B-2141-806B-21FD05D50D2F}">
      <dgm:prSet/>
      <dgm:spPr/>
      <dgm:t>
        <a:bodyPr/>
        <a:lstStyle/>
        <a:p>
          <a:endParaRPr lang="zh-CN" altLang="en-US"/>
        </a:p>
      </dgm:t>
    </dgm:pt>
    <dgm:pt modelId="{26996283-F258-2747-A656-F535ECB7F0EC}">
      <dgm:prSet phldrT="[文本]"/>
      <dgm:spPr/>
      <dgm:t>
        <a:bodyPr/>
        <a:lstStyle/>
        <a:p>
          <a:r>
            <a:rPr lang="zh-CN" altLang="en-US" dirty="0"/>
            <a:t>个人不能收费</a:t>
          </a:r>
        </a:p>
      </dgm:t>
    </dgm:pt>
    <dgm:pt modelId="{55DBD2F9-EFA4-8C4E-A116-A11B6E8DF55E}" type="parTrans" cxnId="{5FB451F2-155B-9B4C-B6AE-9C34F743B520}">
      <dgm:prSet/>
      <dgm:spPr/>
      <dgm:t>
        <a:bodyPr/>
        <a:lstStyle/>
        <a:p>
          <a:endParaRPr lang="zh-CN" altLang="en-US"/>
        </a:p>
      </dgm:t>
    </dgm:pt>
    <dgm:pt modelId="{9C387975-A6FF-4047-B83D-DCFCD9CB2049}" type="sibTrans" cxnId="{5FB451F2-155B-9B4C-B6AE-9C34F743B520}">
      <dgm:prSet/>
      <dgm:spPr/>
      <dgm:t>
        <a:bodyPr/>
        <a:lstStyle/>
        <a:p>
          <a:endParaRPr lang="zh-CN" altLang="en-US"/>
        </a:p>
      </dgm:t>
    </dgm:pt>
    <dgm:pt modelId="{5DFAF0BE-47A0-1E43-B975-4FAC5F2F3CFD}">
      <dgm:prSet/>
      <dgm:spPr/>
      <dgm:t>
        <a:bodyPr/>
        <a:lstStyle/>
        <a:p>
          <a:r>
            <a:rPr lang="zh-CN" altLang="en-US" dirty="0"/>
            <a:t>其他相关当事人</a:t>
          </a:r>
        </a:p>
      </dgm:t>
    </dgm:pt>
    <dgm:pt modelId="{7B2C7ECC-2D57-F940-9EF2-4FBCF99E40C4}" type="parTrans" cxnId="{68759909-BD48-8E4F-8AB9-EC695D72F60A}">
      <dgm:prSet/>
      <dgm:spPr/>
      <dgm:t>
        <a:bodyPr/>
        <a:lstStyle/>
        <a:p>
          <a:endParaRPr lang="zh-CN" altLang="en-US"/>
        </a:p>
      </dgm:t>
    </dgm:pt>
    <dgm:pt modelId="{D0464AEF-9A1C-C043-B313-D821BA8DD31E}" type="sibTrans" cxnId="{68759909-BD48-8E4F-8AB9-EC695D72F60A}">
      <dgm:prSet/>
      <dgm:spPr/>
      <dgm:t>
        <a:bodyPr/>
        <a:lstStyle/>
        <a:p>
          <a:endParaRPr lang="zh-CN" altLang="en-US"/>
        </a:p>
      </dgm:t>
    </dgm:pt>
    <dgm:pt modelId="{88AEC530-EB85-F542-A77C-5B266BFD6596}">
      <dgm:prSet/>
      <dgm:spPr/>
      <dgm:t>
        <a:bodyPr/>
        <a:lstStyle/>
        <a:p>
          <a:r>
            <a:rPr lang="zh-CN" altLang="en-US" dirty="0"/>
            <a:t>估价对象权利人</a:t>
          </a:r>
        </a:p>
      </dgm:t>
    </dgm:pt>
    <dgm:pt modelId="{5330D6FF-A114-814C-9B9E-10CD6B1069ED}" type="parTrans" cxnId="{C337D450-16C7-B740-BF7D-39C2C8E45A1C}">
      <dgm:prSet/>
      <dgm:spPr/>
      <dgm:t>
        <a:bodyPr/>
        <a:lstStyle/>
        <a:p>
          <a:endParaRPr lang="zh-CN" altLang="en-US"/>
        </a:p>
      </dgm:t>
    </dgm:pt>
    <dgm:pt modelId="{9CB9B462-2804-AD44-96D7-D821836F82D9}" type="sibTrans" cxnId="{C337D450-16C7-B740-BF7D-39C2C8E45A1C}">
      <dgm:prSet/>
      <dgm:spPr/>
      <dgm:t>
        <a:bodyPr/>
        <a:lstStyle/>
        <a:p>
          <a:endParaRPr lang="zh-CN" altLang="en-US"/>
        </a:p>
      </dgm:t>
    </dgm:pt>
    <dgm:pt modelId="{87969A7B-FC83-6449-B945-55AFFE0C6F84}">
      <dgm:prSet/>
      <dgm:spPr/>
      <dgm:t>
        <a:bodyPr/>
        <a:lstStyle/>
        <a:p>
          <a:r>
            <a:rPr lang="zh-CN" altLang="en-US" dirty="0"/>
            <a:t>估价利害关系人</a:t>
          </a:r>
        </a:p>
      </dgm:t>
    </dgm:pt>
    <dgm:pt modelId="{FE113D43-E6E2-E54C-B167-A0322069B214}" type="parTrans" cxnId="{F51242D0-0DC7-B34F-BD56-6F74CD8829E6}">
      <dgm:prSet/>
      <dgm:spPr/>
      <dgm:t>
        <a:bodyPr/>
        <a:lstStyle/>
        <a:p>
          <a:endParaRPr lang="zh-CN" altLang="en-US"/>
        </a:p>
      </dgm:t>
    </dgm:pt>
    <dgm:pt modelId="{E15D294E-6A23-5E4D-AA73-75C49D6D1AAC}" type="sibTrans" cxnId="{F51242D0-0DC7-B34F-BD56-6F74CD8829E6}">
      <dgm:prSet/>
      <dgm:spPr/>
      <dgm:t>
        <a:bodyPr/>
        <a:lstStyle/>
        <a:p>
          <a:endParaRPr lang="zh-CN" altLang="en-US"/>
        </a:p>
      </dgm:t>
    </dgm:pt>
    <dgm:pt modelId="{114B0919-1A1D-514E-B7FC-BC15BC65198F}">
      <dgm:prSet/>
      <dgm:spPr/>
      <dgm:t>
        <a:bodyPr/>
        <a:lstStyle/>
        <a:p>
          <a:r>
            <a:rPr lang="zh-CN" altLang="en-US" dirty="0"/>
            <a:t>估价报告使用人</a:t>
          </a:r>
        </a:p>
      </dgm:t>
    </dgm:pt>
    <dgm:pt modelId="{217856E6-6ACA-FB40-96F4-21F79F22B4C6}" type="parTrans" cxnId="{2E132EBD-BA9D-EE4A-8587-A10C19639DA6}">
      <dgm:prSet/>
      <dgm:spPr/>
      <dgm:t>
        <a:bodyPr/>
        <a:lstStyle/>
        <a:p>
          <a:endParaRPr lang="zh-CN" altLang="en-US"/>
        </a:p>
      </dgm:t>
    </dgm:pt>
    <dgm:pt modelId="{73BE22EC-A492-A94B-9ACF-D1C131DB418B}" type="sibTrans" cxnId="{2E132EBD-BA9D-EE4A-8587-A10C19639DA6}">
      <dgm:prSet/>
      <dgm:spPr/>
      <dgm:t>
        <a:bodyPr/>
        <a:lstStyle/>
        <a:p>
          <a:endParaRPr lang="zh-CN" altLang="en-US"/>
        </a:p>
      </dgm:t>
    </dgm:pt>
    <dgm:pt modelId="{7616E5B2-6FB8-B246-A606-26142ED13616}">
      <dgm:prSet phldrT="[文本]"/>
      <dgm:spPr/>
      <dgm:t>
        <a:bodyPr/>
        <a:lstStyle/>
        <a:p>
          <a:r>
            <a:rPr lang="zh-CN" altLang="en-US" dirty="0"/>
            <a:t>委托估价服务的组织或个人</a:t>
          </a:r>
        </a:p>
      </dgm:t>
    </dgm:pt>
    <dgm:pt modelId="{14BD7FE2-532C-CD41-8493-7BF24FC1F648}" type="parTrans" cxnId="{0F0878E6-749A-E34F-83AF-FF50E47DBBA7}">
      <dgm:prSet/>
      <dgm:spPr/>
      <dgm:t>
        <a:bodyPr/>
        <a:lstStyle/>
        <a:p>
          <a:endParaRPr lang="zh-CN" altLang="en-US"/>
        </a:p>
      </dgm:t>
    </dgm:pt>
    <dgm:pt modelId="{89A1C7F5-1192-024C-8D90-07E181C08120}" type="sibTrans" cxnId="{0F0878E6-749A-E34F-83AF-FF50E47DBBA7}">
      <dgm:prSet/>
      <dgm:spPr/>
      <dgm:t>
        <a:bodyPr/>
        <a:lstStyle/>
        <a:p>
          <a:endParaRPr lang="zh-CN" altLang="en-US"/>
        </a:p>
      </dgm:t>
    </dgm:pt>
    <dgm:pt modelId="{2A9867F5-AF12-2647-8338-58623CC5A9EC}" type="pres">
      <dgm:prSet presAssocID="{FD8095E9-9564-0A4D-8AAA-09B642F7E19F}" presName="Name0" presStyleCnt="0">
        <dgm:presLayoutVars>
          <dgm:dir/>
          <dgm:animLvl val="lvl"/>
          <dgm:resizeHandles val="exact"/>
        </dgm:presLayoutVars>
      </dgm:prSet>
      <dgm:spPr/>
    </dgm:pt>
    <dgm:pt modelId="{B583965A-97C1-3A4F-BD75-A854812D3B4F}" type="pres">
      <dgm:prSet presAssocID="{ED35F485-514B-2341-BCE1-7EFF423F61CA}" presName="composite" presStyleCnt="0"/>
      <dgm:spPr/>
    </dgm:pt>
    <dgm:pt modelId="{6228C636-765C-C844-9BE5-7ADDBAD0B1C6}" type="pres">
      <dgm:prSet presAssocID="{ED35F485-514B-2341-BCE1-7EFF423F61CA}" presName="parTx" presStyleLbl="alignNode1" presStyleIdx="0" presStyleCnt="4">
        <dgm:presLayoutVars>
          <dgm:chMax val="0"/>
          <dgm:chPref val="0"/>
          <dgm:bulletEnabled val="1"/>
        </dgm:presLayoutVars>
      </dgm:prSet>
      <dgm:spPr/>
    </dgm:pt>
    <dgm:pt modelId="{5B5863CD-1EDD-1D46-AF05-D44D59397706}" type="pres">
      <dgm:prSet presAssocID="{ED35F485-514B-2341-BCE1-7EFF423F61CA}" presName="desTx" presStyleLbl="alignAccFollowNode1" presStyleIdx="0" presStyleCnt="4">
        <dgm:presLayoutVars>
          <dgm:bulletEnabled val="1"/>
        </dgm:presLayoutVars>
      </dgm:prSet>
      <dgm:spPr/>
    </dgm:pt>
    <dgm:pt modelId="{14624845-3B90-DD45-B131-035196D898D4}" type="pres">
      <dgm:prSet presAssocID="{FE1E2A3C-77EC-B841-BAD6-406D1C0D42DE}" presName="space" presStyleCnt="0"/>
      <dgm:spPr/>
    </dgm:pt>
    <dgm:pt modelId="{2416D78C-27AA-8541-87B4-1901A47E9206}" type="pres">
      <dgm:prSet presAssocID="{9BBA3A3F-3778-1748-83F7-E277CA841D17}" presName="composite" presStyleCnt="0"/>
      <dgm:spPr/>
    </dgm:pt>
    <dgm:pt modelId="{70E044C6-4B98-2E4E-9BE2-D1265158B2E2}" type="pres">
      <dgm:prSet presAssocID="{9BBA3A3F-3778-1748-83F7-E277CA841D17}" presName="parTx" presStyleLbl="alignNode1" presStyleIdx="1" presStyleCnt="4">
        <dgm:presLayoutVars>
          <dgm:chMax val="0"/>
          <dgm:chPref val="0"/>
          <dgm:bulletEnabled val="1"/>
        </dgm:presLayoutVars>
      </dgm:prSet>
      <dgm:spPr/>
    </dgm:pt>
    <dgm:pt modelId="{728BDBBC-1454-EA41-ADA4-832CE5D90C8F}" type="pres">
      <dgm:prSet presAssocID="{9BBA3A3F-3778-1748-83F7-E277CA841D17}" presName="desTx" presStyleLbl="alignAccFollowNode1" presStyleIdx="1" presStyleCnt="4">
        <dgm:presLayoutVars>
          <dgm:bulletEnabled val="1"/>
        </dgm:presLayoutVars>
      </dgm:prSet>
      <dgm:spPr/>
    </dgm:pt>
    <dgm:pt modelId="{FA0C5092-E42D-994B-A6C5-9B0682740E73}" type="pres">
      <dgm:prSet presAssocID="{DEA7BACC-DF9D-3B42-ACEB-A2FFA512D2DD}" presName="space" presStyleCnt="0"/>
      <dgm:spPr/>
    </dgm:pt>
    <dgm:pt modelId="{F5EC81B4-30A4-3741-AD11-EBCE3A49B225}" type="pres">
      <dgm:prSet presAssocID="{CB01E1C7-F433-BA4C-AE79-D47A4FAC97DE}" presName="composite" presStyleCnt="0"/>
      <dgm:spPr/>
    </dgm:pt>
    <dgm:pt modelId="{4B1E7677-471D-6640-B63B-7FF149001117}" type="pres">
      <dgm:prSet presAssocID="{CB01E1C7-F433-BA4C-AE79-D47A4FAC97DE}" presName="parTx" presStyleLbl="alignNode1" presStyleIdx="2" presStyleCnt="4">
        <dgm:presLayoutVars>
          <dgm:chMax val="0"/>
          <dgm:chPref val="0"/>
          <dgm:bulletEnabled val="1"/>
        </dgm:presLayoutVars>
      </dgm:prSet>
      <dgm:spPr/>
    </dgm:pt>
    <dgm:pt modelId="{7D684E5B-312E-194C-A24F-8FF768854D8C}" type="pres">
      <dgm:prSet presAssocID="{CB01E1C7-F433-BA4C-AE79-D47A4FAC97DE}" presName="desTx" presStyleLbl="alignAccFollowNode1" presStyleIdx="2" presStyleCnt="4">
        <dgm:presLayoutVars>
          <dgm:bulletEnabled val="1"/>
        </dgm:presLayoutVars>
      </dgm:prSet>
      <dgm:spPr/>
    </dgm:pt>
    <dgm:pt modelId="{6924A334-D38B-9C4B-9FAB-8525045CCA9A}" type="pres">
      <dgm:prSet presAssocID="{B0674DCC-7E45-DA44-9AAA-E96E6E18FE1A}" presName="space" presStyleCnt="0"/>
      <dgm:spPr/>
    </dgm:pt>
    <dgm:pt modelId="{9E146979-5FF2-C542-83D7-CA889CC6BAF2}" type="pres">
      <dgm:prSet presAssocID="{5DFAF0BE-47A0-1E43-B975-4FAC5F2F3CFD}" presName="composite" presStyleCnt="0"/>
      <dgm:spPr/>
    </dgm:pt>
    <dgm:pt modelId="{E2E94FA2-92F3-7C4E-B156-ACB12946E213}" type="pres">
      <dgm:prSet presAssocID="{5DFAF0BE-47A0-1E43-B975-4FAC5F2F3CFD}" presName="parTx" presStyleLbl="alignNode1" presStyleIdx="3" presStyleCnt="4">
        <dgm:presLayoutVars>
          <dgm:chMax val="0"/>
          <dgm:chPref val="0"/>
          <dgm:bulletEnabled val="1"/>
        </dgm:presLayoutVars>
      </dgm:prSet>
      <dgm:spPr/>
    </dgm:pt>
    <dgm:pt modelId="{992C58EC-7F0C-A242-BE9D-F104ACBA8D04}" type="pres">
      <dgm:prSet presAssocID="{5DFAF0BE-47A0-1E43-B975-4FAC5F2F3CFD}" presName="desTx" presStyleLbl="alignAccFollowNode1" presStyleIdx="3" presStyleCnt="4">
        <dgm:presLayoutVars>
          <dgm:bulletEnabled val="1"/>
        </dgm:presLayoutVars>
      </dgm:prSet>
      <dgm:spPr/>
    </dgm:pt>
  </dgm:ptLst>
  <dgm:cxnLst>
    <dgm:cxn modelId="{7B5C5905-F73B-2141-806B-21FD05D50D2F}" srcId="{9BBA3A3F-3778-1748-83F7-E277CA841D17}" destId="{100741F8-C684-6449-BFD1-EA6248AED4D0}" srcOrd="3" destOrd="0" parTransId="{BCC044F3-FB35-A545-9EA2-282CC59A547A}" sibTransId="{3D5E552C-6697-F443-98D9-0BD3A7766351}"/>
    <dgm:cxn modelId="{68759909-BD48-8E4F-8AB9-EC695D72F60A}" srcId="{FD8095E9-9564-0A4D-8AAA-09B642F7E19F}" destId="{5DFAF0BE-47A0-1E43-B975-4FAC5F2F3CFD}" srcOrd="3" destOrd="0" parTransId="{7B2C7ECC-2D57-F940-9EF2-4FBCF99E40C4}" sibTransId="{D0464AEF-9A1C-C043-B313-D821BA8DD31E}"/>
    <dgm:cxn modelId="{242AEB0F-4868-194E-A822-E52EA0FE943B}" type="presOf" srcId="{88AEC530-EB85-F542-A77C-5B266BFD6596}" destId="{992C58EC-7F0C-A242-BE9D-F104ACBA8D04}" srcOrd="0" destOrd="0" presId="urn:microsoft.com/office/officeart/2005/8/layout/hList1"/>
    <dgm:cxn modelId="{6848FC12-3C17-E747-BC81-3C70F65C1C5B}" type="presOf" srcId="{5DFAF0BE-47A0-1E43-B975-4FAC5F2F3CFD}" destId="{E2E94FA2-92F3-7C4E-B156-ACB12946E213}" srcOrd="0" destOrd="0" presId="urn:microsoft.com/office/officeart/2005/8/layout/hList1"/>
    <dgm:cxn modelId="{1DB28219-D8AB-0C45-BE24-49853E4D782B}" type="presOf" srcId="{14E916AF-685C-824C-80CB-7ECA2B3F4D44}" destId="{7D684E5B-312E-194C-A24F-8FF768854D8C}" srcOrd="0" destOrd="1" presId="urn:microsoft.com/office/officeart/2005/8/layout/hList1"/>
    <dgm:cxn modelId="{DDE08D33-C4AC-B743-8AEC-0BFEB5B4803B}" type="presOf" srcId="{FD8095E9-9564-0A4D-8AAA-09B642F7E19F}" destId="{2A9867F5-AF12-2647-8338-58623CC5A9EC}" srcOrd="0" destOrd="0" presId="urn:microsoft.com/office/officeart/2005/8/layout/hList1"/>
    <dgm:cxn modelId="{0EE52E37-D312-B144-B9CA-90EFDB254226}" srcId="{ED35F485-514B-2341-BCE1-7EFF423F61CA}" destId="{AA403BE4-29B4-9947-9894-C850D4EA6237}" srcOrd="0" destOrd="0" parTransId="{6911FABA-FF7D-4D49-B07A-4892A7A2720D}" sibTransId="{EC2319ED-52F6-7C4E-A52D-ABED082638E2}"/>
    <dgm:cxn modelId="{513DCD3B-AF01-A34E-8A56-8777D034B50A}" type="presOf" srcId="{AA403BE4-29B4-9947-9894-C850D4EA6237}" destId="{5B5863CD-1EDD-1D46-AF05-D44D59397706}" srcOrd="0" destOrd="0" presId="urn:microsoft.com/office/officeart/2005/8/layout/hList1"/>
    <dgm:cxn modelId="{A6055644-D2BA-B44F-BB5E-E5872241EE88}" type="presOf" srcId="{26996283-F258-2747-A656-F535ECB7F0EC}" destId="{728BDBBC-1454-EA41-ADA4-832CE5D90C8F}" srcOrd="0" destOrd="4" presId="urn:microsoft.com/office/officeart/2005/8/layout/hList1"/>
    <dgm:cxn modelId="{FF269D48-B15D-7E42-9E96-AE1AD536C7C1}" srcId="{FD8095E9-9564-0A4D-8AAA-09B642F7E19F}" destId="{CB01E1C7-F433-BA4C-AE79-D47A4FAC97DE}" srcOrd="2" destOrd="0" parTransId="{D0F5D355-01C8-454A-BD89-A7EF804BA7F6}" sibTransId="{B0674DCC-7E45-DA44-9AAA-E96E6E18FE1A}"/>
    <dgm:cxn modelId="{5C44CC4C-E199-4844-AF99-6DE3542B4FC8}" type="presOf" srcId="{9BBA3A3F-3778-1748-83F7-E277CA841D17}" destId="{70E044C6-4B98-2E4E-9BE2-D1265158B2E2}" srcOrd="0" destOrd="0" presId="urn:microsoft.com/office/officeart/2005/8/layout/hList1"/>
    <dgm:cxn modelId="{BBEE3F4E-2E5D-E54B-86BE-EC6F8B060255}" type="presOf" srcId="{CB01E1C7-F433-BA4C-AE79-D47A4FAC97DE}" destId="{4B1E7677-471D-6640-B63B-7FF149001117}" srcOrd="0" destOrd="0" presId="urn:microsoft.com/office/officeart/2005/8/layout/hList1"/>
    <dgm:cxn modelId="{C337D450-16C7-B740-BF7D-39C2C8E45A1C}" srcId="{5DFAF0BE-47A0-1E43-B975-4FAC5F2F3CFD}" destId="{88AEC530-EB85-F542-A77C-5B266BFD6596}" srcOrd="0" destOrd="0" parTransId="{5330D6FF-A114-814C-9B9E-10CD6B1069ED}" sibTransId="{9CB9B462-2804-AD44-96D7-D821836F82D9}"/>
    <dgm:cxn modelId="{469D4A51-FA8C-6044-A882-39100E5026E4}" type="presOf" srcId="{3BC75D42-91C5-AC4F-A78E-51AEFCD4AE3F}" destId="{728BDBBC-1454-EA41-ADA4-832CE5D90C8F}" srcOrd="0" destOrd="2" presId="urn:microsoft.com/office/officeart/2005/8/layout/hList1"/>
    <dgm:cxn modelId="{ED2E2759-45FE-6A41-9051-39FFE530BB7C}" srcId="{9BBA3A3F-3778-1748-83F7-E277CA841D17}" destId="{8296E21D-B604-E74A-A722-A6AD5FCD0ADE}" srcOrd="1" destOrd="0" parTransId="{5224832B-6FE9-7946-A908-4B02A743BE48}" sibTransId="{3DF9CB1B-18CA-474C-A685-43AA45F09354}"/>
    <dgm:cxn modelId="{EE83C060-A9D1-DC4B-BAFC-64E4FA7F5DDD}" type="presOf" srcId="{100741F8-C684-6449-BFD1-EA6248AED4D0}" destId="{728BDBBC-1454-EA41-ADA4-832CE5D90C8F}" srcOrd="0" destOrd="3" presId="urn:microsoft.com/office/officeart/2005/8/layout/hList1"/>
    <dgm:cxn modelId="{7FFF3E68-F8AF-B24D-93E8-45E2DFA52858}" srcId="{9BBA3A3F-3778-1748-83F7-E277CA841D17}" destId="{3BC75D42-91C5-AC4F-A78E-51AEFCD4AE3F}" srcOrd="2" destOrd="0" parTransId="{A53A79A5-4CCA-4242-A203-E11D541A88B7}" sibTransId="{0BF26F4D-CBE0-3242-B317-D1D4DBD37B27}"/>
    <dgm:cxn modelId="{03099368-662E-B14B-B018-DD6921AD52D9}" type="presOf" srcId="{7616E5B2-6FB8-B246-A606-26142ED13616}" destId="{7D684E5B-312E-194C-A24F-8FF768854D8C}" srcOrd="0" destOrd="0" presId="urn:microsoft.com/office/officeart/2005/8/layout/hList1"/>
    <dgm:cxn modelId="{2A466979-2C62-244E-8EEE-1C9B71538429}" srcId="{CB01E1C7-F433-BA4C-AE79-D47A4FAC97DE}" destId="{14E916AF-685C-824C-80CB-7ECA2B3F4D44}" srcOrd="1" destOrd="0" parTransId="{784E3F34-A840-A440-B271-B81CD43ADDEB}" sibTransId="{F2F8D081-BE20-054C-9BCB-74333399B260}"/>
    <dgm:cxn modelId="{E2DB6A7A-5323-6846-BAD0-BAFE94AF4824}" type="presOf" srcId="{07AEBF4B-7C35-754E-B0D7-6B100D820957}" destId="{5B5863CD-1EDD-1D46-AF05-D44D59397706}" srcOrd="0" destOrd="1" presId="urn:microsoft.com/office/officeart/2005/8/layout/hList1"/>
    <dgm:cxn modelId="{15E1B680-0D54-1E42-A5CB-B188CE82C0FA}" srcId="{ED35F485-514B-2341-BCE1-7EFF423F61CA}" destId="{07AEBF4B-7C35-754E-B0D7-6B100D820957}" srcOrd="1" destOrd="0" parTransId="{272ABA1B-D7EC-704B-8239-447D32788287}" sibTransId="{EC2AEA07-4491-A343-8FA7-1BB6FB7CBF1F}"/>
    <dgm:cxn modelId="{BD58368F-21B5-1641-9F04-5B0AA0D1D0AE}" srcId="{9BBA3A3F-3778-1748-83F7-E277CA841D17}" destId="{DA7814E4-6786-0B43-B3C7-70F0BBE6AD62}" srcOrd="0" destOrd="0" parTransId="{E98EC3E7-F6BC-2940-AFF3-1CE453D12A2E}" sibTransId="{708A0388-8170-124F-89DB-4E2D8D22F850}"/>
    <dgm:cxn modelId="{35657897-50EB-0C4E-8A50-ACAD093BB275}" type="presOf" srcId="{8296E21D-B604-E74A-A722-A6AD5FCD0ADE}" destId="{728BDBBC-1454-EA41-ADA4-832CE5D90C8F}" srcOrd="0" destOrd="1" presId="urn:microsoft.com/office/officeart/2005/8/layout/hList1"/>
    <dgm:cxn modelId="{207106A5-8EFA-2941-9DD5-892E5C6880B5}" srcId="{FD8095E9-9564-0A4D-8AAA-09B642F7E19F}" destId="{9BBA3A3F-3778-1748-83F7-E277CA841D17}" srcOrd="1" destOrd="0" parTransId="{DA19A76F-1E74-B348-B388-4180912B5FB2}" sibTransId="{DEA7BACC-DF9D-3B42-ACEB-A2FFA512D2DD}"/>
    <dgm:cxn modelId="{993F6BA9-03D6-DC40-B6B6-E8107667FF9C}" srcId="{CB01E1C7-F433-BA4C-AE79-D47A4FAC97DE}" destId="{61783E33-FF6E-B040-ACD0-C32FBB8A2CB8}" srcOrd="2" destOrd="0" parTransId="{6ABEF85E-E252-044E-A7C4-5DCE950B788C}" sibTransId="{233D143B-6730-A641-9C69-330B89574A55}"/>
    <dgm:cxn modelId="{906F1CB9-C80B-B54D-BAE9-D9EAF7E554C4}" type="presOf" srcId="{ED35F485-514B-2341-BCE1-7EFF423F61CA}" destId="{6228C636-765C-C844-9BE5-7ADDBAD0B1C6}" srcOrd="0" destOrd="0" presId="urn:microsoft.com/office/officeart/2005/8/layout/hList1"/>
    <dgm:cxn modelId="{01EEC9BB-651D-0C41-A6B4-A2B49E35F83D}" type="presOf" srcId="{114B0919-1A1D-514E-B7FC-BC15BC65198F}" destId="{992C58EC-7F0C-A242-BE9D-F104ACBA8D04}" srcOrd="0" destOrd="2" presId="urn:microsoft.com/office/officeart/2005/8/layout/hList1"/>
    <dgm:cxn modelId="{2E132EBD-BA9D-EE4A-8587-A10C19639DA6}" srcId="{5DFAF0BE-47A0-1E43-B975-4FAC5F2F3CFD}" destId="{114B0919-1A1D-514E-B7FC-BC15BC65198F}" srcOrd="2" destOrd="0" parTransId="{217856E6-6ACA-FB40-96F4-21F79F22B4C6}" sibTransId="{73BE22EC-A492-A94B-9ACF-D1C131DB418B}"/>
    <dgm:cxn modelId="{1097A6BF-E43D-D34E-BD7C-C1DFD444D861}" type="presOf" srcId="{61783E33-FF6E-B040-ACD0-C32FBB8A2CB8}" destId="{7D684E5B-312E-194C-A24F-8FF768854D8C}" srcOrd="0" destOrd="2" presId="urn:microsoft.com/office/officeart/2005/8/layout/hList1"/>
    <dgm:cxn modelId="{F51242D0-0DC7-B34F-BD56-6F74CD8829E6}" srcId="{5DFAF0BE-47A0-1E43-B975-4FAC5F2F3CFD}" destId="{87969A7B-FC83-6449-B945-55AFFE0C6F84}" srcOrd="1" destOrd="0" parTransId="{FE113D43-E6E2-E54C-B167-A0322069B214}" sibTransId="{E15D294E-6A23-5E4D-AA73-75C49D6D1AAC}"/>
    <dgm:cxn modelId="{0F0878E6-749A-E34F-83AF-FF50E47DBBA7}" srcId="{CB01E1C7-F433-BA4C-AE79-D47A4FAC97DE}" destId="{7616E5B2-6FB8-B246-A606-26142ED13616}" srcOrd="0" destOrd="0" parTransId="{14BD7FE2-532C-CD41-8493-7BF24FC1F648}" sibTransId="{89A1C7F5-1192-024C-8D90-07E181C08120}"/>
    <dgm:cxn modelId="{5FB451F2-155B-9B4C-B6AE-9C34F743B520}" srcId="{9BBA3A3F-3778-1748-83F7-E277CA841D17}" destId="{26996283-F258-2747-A656-F535ECB7F0EC}" srcOrd="4" destOrd="0" parTransId="{55DBD2F9-EFA4-8C4E-A116-A11B6E8DF55E}" sibTransId="{9C387975-A6FF-4047-B83D-DCFCD9CB2049}"/>
    <dgm:cxn modelId="{49EF5FFA-69A1-B845-BC05-EF7450C133A0}" srcId="{FD8095E9-9564-0A4D-8AAA-09B642F7E19F}" destId="{ED35F485-514B-2341-BCE1-7EFF423F61CA}" srcOrd="0" destOrd="0" parTransId="{38CA9262-123B-B741-BEEF-A92AE37673DD}" sibTransId="{FE1E2A3C-77EC-B841-BAD6-406D1C0D42DE}"/>
    <dgm:cxn modelId="{215DB7FE-95BF-7548-869C-3116A9079859}" type="presOf" srcId="{87969A7B-FC83-6449-B945-55AFFE0C6F84}" destId="{992C58EC-7F0C-A242-BE9D-F104ACBA8D04}" srcOrd="0" destOrd="1" presId="urn:microsoft.com/office/officeart/2005/8/layout/hList1"/>
    <dgm:cxn modelId="{7784F1FE-98F2-EE4F-BD75-AF9841DE842D}" type="presOf" srcId="{DA7814E4-6786-0B43-B3C7-70F0BBE6AD62}" destId="{728BDBBC-1454-EA41-ADA4-832CE5D90C8F}" srcOrd="0" destOrd="0" presId="urn:microsoft.com/office/officeart/2005/8/layout/hList1"/>
    <dgm:cxn modelId="{4B4FC710-A4D3-304C-8B82-F4C2B04159A6}" type="presParOf" srcId="{2A9867F5-AF12-2647-8338-58623CC5A9EC}" destId="{B583965A-97C1-3A4F-BD75-A854812D3B4F}" srcOrd="0" destOrd="0" presId="urn:microsoft.com/office/officeart/2005/8/layout/hList1"/>
    <dgm:cxn modelId="{27EA5732-EC5F-C44E-8E13-306FF6FEEF4C}" type="presParOf" srcId="{B583965A-97C1-3A4F-BD75-A854812D3B4F}" destId="{6228C636-765C-C844-9BE5-7ADDBAD0B1C6}" srcOrd="0" destOrd="0" presId="urn:microsoft.com/office/officeart/2005/8/layout/hList1"/>
    <dgm:cxn modelId="{2A6DD90E-6912-1241-8101-EC0789CFF5E5}" type="presParOf" srcId="{B583965A-97C1-3A4F-BD75-A854812D3B4F}" destId="{5B5863CD-1EDD-1D46-AF05-D44D59397706}" srcOrd="1" destOrd="0" presId="urn:microsoft.com/office/officeart/2005/8/layout/hList1"/>
    <dgm:cxn modelId="{C74CE7A5-FD4B-4E4B-A4AD-250B99B3ABE3}" type="presParOf" srcId="{2A9867F5-AF12-2647-8338-58623CC5A9EC}" destId="{14624845-3B90-DD45-B131-035196D898D4}" srcOrd="1" destOrd="0" presId="urn:microsoft.com/office/officeart/2005/8/layout/hList1"/>
    <dgm:cxn modelId="{0ACD960F-34F2-D04F-9254-57DB64760688}" type="presParOf" srcId="{2A9867F5-AF12-2647-8338-58623CC5A9EC}" destId="{2416D78C-27AA-8541-87B4-1901A47E9206}" srcOrd="2" destOrd="0" presId="urn:microsoft.com/office/officeart/2005/8/layout/hList1"/>
    <dgm:cxn modelId="{BF61140D-8FD8-4F43-9BE8-19F8AF48CE97}" type="presParOf" srcId="{2416D78C-27AA-8541-87B4-1901A47E9206}" destId="{70E044C6-4B98-2E4E-9BE2-D1265158B2E2}" srcOrd="0" destOrd="0" presId="urn:microsoft.com/office/officeart/2005/8/layout/hList1"/>
    <dgm:cxn modelId="{C73780F0-EFE1-4B47-8121-0ACAC81651DA}" type="presParOf" srcId="{2416D78C-27AA-8541-87B4-1901A47E9206}" destId="{728BDBBC-1454-EA41-ADA4-832CE5D90C8F}" srcOrd="1" destOrd="0" presId="urn:microsoft.com/office/officeart/2005/8/layout/hList1"/>
    <dgm:cxn modelId="{8E016A4F-CADE-4F4F-8A7A-37CA2E61991B}" type="presParOf" srcId="{2A9867F5-AF12-2647-8338-58623CC5A9EC}" destId="{FA0C5092-E42D-994B-A6C5-9B0682740E73}" srcOrd="3" destOrd="0" presId="urn:microsoft.com/office/officeart/2005/8/layout/hList1"/>
    <dgm:cxn modelId="{91FF603F-9703-C548-BD66-BC9BC83DD09B}" type="presParOf" srcId="{2A9867F5-AF12-2647-8338-58623CC5A9EC}" destId="{F5EC81B4-30A4-3741-AD11-EBCE3A49B225}" srcOrd="4" destOrd="0" presId="urn:microsoft.com/office/officeart/2005/8/layout/hList1"/>
    <dgm:cxn modelId="{15CF13A1-3FD8-0D43-AF9E-D2BFB819258D}" type="presParOf" srcId="{F5EC81B4-30A4-3741-AD11-EBCE3A49B225}" destId="{4B1E7677-471D-6640-B63B-7FF149001117}" srcOrd="0" destOrd="0" presId="urn:microsoft.com/office/officeart/2005/8/layout/hList1"/>
    <dgm:cxn modelId="{0F0F7AAB-C338-404E-BC73-54CDEDC28B59}" type="presParOf" srcId="{F5EC81B4-30A4-3741-AD11-EBCE3A49B225}" destId="{7D684E5B-312E-194C-A24F-8FF768854D8C}" srcOrd="1" destOrd="0" presId="urn:microsoft.com/office/officeart/2005/8/layout/hList1"/>
    <dgm:cxn modelId="{D8CE74C8-985E-6E48-A8A9-16ACD5AAB4BE}" type="presParOf" srcId="{2A9867F5-AF12-2647-8338-58623CC5A9EC}" destId="{6924A334-D38B-9C4B-9FAB-8525045CCA9A}" srcOrd="5" destOrd="0" presId="urn:microsoft.com/office/officeart/2005/8/layout/hList1"/>
    <dgm:cxn modelId="{8937A7F5-4566-3341-99E7-37FE1A38D275}" type="presParOf" srcId="{2A9867F5-AF12-2647-8338-58623CC5A9EC}" destId="{9E146979-5FF2-C542-83D7-CA889CC6BAF2}" srcOrd="6" destOrd="0" presId="urn:microsoft.com/office/officeart/2005/8/layout/hList1"/>
    <dgm:cxn modelId="{CF99C095-9C46-8341-8F57-A149BB42A117}" type="presParOf" srcId="{9E146979-5FF2-C542-83D7-CA889CC6BAF2}" destId="{E2E94FA2-92F3-7C4E-B156-ACB12946E213}" srcOrd="0" destOrd="0" presId="urn:microsoft.com/office/officeart/2005/8/layout/hList1"/>
    <dgm:cxn modelId="{9701C991-7E45-094D-AAD7-BC407FB71DD7}" type="presParOf" srcId="{9E146979-5FF2-C542-83D7-CA889CC6BAF2}" destId="{992C58EC-7F0C-A242-BE9D-F104ACBA8D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87AAAD0A-A37B-5249-A910-580DC9FEF06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135443C7-7F2F-FA47-8282-AFD6926DD12C}">
      <dgm:prSet phldrT="[文本]"/>
      <dgm:spPr/>
      <dgm:t>
        <a:bodyPr/>
        <a:lstStyle/>
        <a:p>
          <a:r>
            <a:rPr lang="zh-CN" altLang="en-US" dirty="0"/>
            <a:t>建筑物实物状况描述</a:t>
          </a:r>
        </a:p>
      </dgm:t>
    </dgm:pt>
    <dgm:pt modelId="{65F27038-1280-1540-981A-60CED88857B3}" type="parTrans" cxnId="{962A1C61-C934-274E-AE4C-FEBE37C2563A}">
      <dgm:prSet/>
      <dgm:spPr/>
      <dgm:t>
        <a:bodyPr/>
        <a:lstStyle/>
        <a:p>
          <a:endParaRPr lang="zh-CN" altLang="en-US"/>
        </a:p>
      </dgm:t>
    </dgm:pt>
    <dgm:pt modelId="{0BF18774-F4D7-294B-B515-3BE5D554DBFD}" type="sibTrans" cxnId="{962A1C61-C934-274E-AE4C-FEBE37C2563A}">
      <dgm:prSet/>
      <dgm:spPr/>
      <dgm:t>
        <a:bodyPr/>
        <a:lstStyle/>
        <a:p>
          <a:endParaRPr lang="zh-CN" altLang="en-US"/>
        </a:p>
      </dgm:t>
    </dgm:pt>
    <dgm:pt modelId="{9E3656BE-868C-5E47-8EA4-9E428A77CF7A}">
      <dgm:prSet phldrT="[文本]"/>
      <dgm:spPr/>
      <dgm:t>
        <a:bodyPr/>
        <a:lstStyle/>
        <a:p>
          <a:r>
            <a:rPr lang="zh-CN" altLang="en-US" dirty="0"/>
            <a:t>建筑规模、建筑外观、建筑结构</a:t>
          </a:r>
        </a:p>
      </dgm:t>
    </dgm:pt>
    <dgm:pt modelId="{3740BD0C-DE6C-7B40-866A-2616F4AA86A8}" type="parTrans" cxnId="{0CAD77C5-7D0A-E84A-94B9-BA8577EFE909}">
      <dgm:prSet/>
      <dgm:spPr/>
      <dgm:t>
        <a:bodyPr/>
        <a:lstStyle/>
        <a:p>
          <a:endParaRPr lang="zh-CN" altLang="en-US"/>
        </a:p>
      </dgm:t>
    </dgm:pt>
    <dgm:pt modelId="{050FC1E3-3F1B-BF4A-AD99-1D04E6A088E0}" type="sibTrans" cxnId="{0CAD77C5-7D0A-E84A-94B9-BA8577EFE909}">
      <dgm:prSet/>
      <dgm:spPr/>
      <dgm:t>
        <a:bodyPr/>
        <a:lstStyle/>
        <a:p>
          <a:endParaRPr lang="zh-CN" altLang="en-US"/>
        </a:p>
      </dgm:t>
    </dgm:pt>
    <dgm:pt modelId="{4A65D105-02A1-BB40-BF6D-1580BF155A9C}">
      <dgm:prSet phldrT="[文本]"/>
      <dgm:spPr/>
      <dgm:t>
        <a:bodyPr/>
        <a:lstStyle/>
        <a:p>
          <a:r>
            <a:rPr lang="zh-CN" altLang="en-US" dirty="0"/>
            <a:t>设施设备、装饰装修、建筑性能、空间布局</a:t>
          </a:r>
        </a:p>
      </dgm:t>
    </dgm:pt>
    <dgm:pt modelId="{719D0760-F913-9A4C-90AF-E8CD9C6B731F}" type="parTrans" cxnId="{42E9A420-456D-984D-8EE8-5270FA1A855A}">
      <dgm:prSet/>
      <dgm:spPr/>
      <dgm:t>
        <a:bodyPr/>
        <a:lstStyle/>
        <a:p>
          <a:endParaRPr lang="zh-CN" altLang="en-US"/>
        </a:p>
      </dgm:t>
    </dgm:pt>
    <dgm:pt modelId="{9C3B4CD1-1416-4D4B-9851-B37EA5DAEFD3}" type="sibTrans" cxnId="{42E9A420-456D-984D-8EE8-5270FA1A855A}">
      <dgm:prSet/>
      <dgm:spPr/>
      <dgm:t>
        <a:bodyPr/>
        <a:lstStyle/>
        <a:p>
          <a:endParaRPr lang="zh-CN" altLang="en-US"/>
        </a:p>
      </dgm:t>
    </dgm:pt>
    <dgm:pt modelId="{902111CC-4150-AA46-8B31-0CC7DA05F9E5}">
      <dgm:prSet phldrT="[文本]"/>
      <dgm:spPr/>
      <dgm:t>
        <a:bodyPr/>
        <a:lstStyle/>
        <a:p>
          <a:r>
            <a:rPr lang="zh-CN" altLang="en-US" dirty="0"/>
            <a:t>土地实物状况描述</a:t>
          </a:r>
        </a:p>
      </dgm:t>
    </dgm:pt>
    <dgm:pt modelId="{4654BE70-371E-6340-825D-81739CFF6AD6}" type="parTrans" cxnId="{09E6116E-EA64-AD4D-A454-B3BDEA59F696}">
      <dgm:prSet/>
      <dgm:spPr/>
      <dgm:t>
        <a:bodyPr/>
        <a:lstStyle/>
        <a:p>
          <a:endParaRPr lang="zh-CN" altLang="en-US"/>
        </a:p>
      </dgm:t>
    </dgm:pt>
    <dgm:pt modelId="{BD2D4DDE-94BD-0341-8C07-7FD97115B5D5}" type="sibTrans" cxnId="{09E6116E-EA64-AD4D-A454-B3BDEA59F696}">
      <dgm:prSet/>
      <dgm:spPr/>
      <dgm:t>
        <a:bodyPr/>
        <a:lstStyle/>
        <a:p>
          <a:endParaRPr lang="zh-CN" altLang="en-US"/>
        </a:p>
      </dgm:t>
    </dgm:pt>
    <dgm:pt modelId="{38B681F9-FAAF-F947-843E-62B1540C5365}">
      <dgm:prSet phldrT="[文本]"/>
      <dgm:spPr/>
      <dgm:t>
        <a:bodyPr/>
        <a:lstStyle/>
        <a:p>
          <a:r>
            <a:rPr lang="zh-CN" altLang="en-US" dirty="0"/>
            <a:t>土地面积、土地形状、地形地貌、地质、土壤</a:t>
          </a:r>
        </a:p>
      </dgm:t>
    </dgm:pt>
    <dgm:pt modelId="{F1E004CA-8F98-2D48-902A-AEBB19565D97}" type="parTrans" cxnId="{2E339861-77FC-CB47-93DB-141349650711}">
      <dgm:prSet/>
      <dgm:spPr/>
      <dgm:t>
        <a:bodyPr/>
        <a:lstStyle/>
        <a:p>
          <a:endParaRPr lang="zh-CN" altLang="en-US"/>
        </a:p>
      </dgm:t>
    </dgm:pt>
    <dgm:pt modelId="{6DEFCEF8-F6C1-D446-8731-E1C1F005419A}" type="sibTrans" cxnId="{2E339861-77FC-CB47-93DB-141349650711}">
      <dgm:prSet/>
      <dgm:spPr/>
      <dgm:t>
        <a:bodyPr/>
        <a:lstStyle/>
        <a:p>
          <a:endParaRPr lang="zh-CN" altLang="en-US"/>
        </a:p>
      </dgm:t>
    </dgm:pt>
    <dgm:pt modelId="{D2E8B0EC-DC26-8C44-B322-B571734B0C66}">
      <dgm:prSet phldrT="[文本]"/>
      <dgm:spPr/>
      <dgm:t>
        <a:bodyPr/>
        <a:lstStyle/>
        <a:p>
          <a:r>
            <a:rPr lang="zh-CN" altLang="en-US" dirty="0"/>
            <a:t>土地开发程度、其他</a:t>
          </a:r>
        </a:p>
      </dgm:t>
    </dgm:pt>
    <dgm:pt modelId="{D666AEEB-156E-BA49-80E0-3D4039C68300}" type="parTrans" cxnId="{19B427DF-D524-0547-99E3-D90D1BFECD19}">
      <dgm:prSet/>
      <dgm:spPr/>
      <dgm:t>
        <a:bodyPr/>
        <a:lstStyle/>
        <a:p>
          <a:endParaRPr lang="zh-CN" altLang="en-US"/>
        </a:p>
      </dgm:t>
    </dgm:pt>
    <dgm:pt modelId="{2E4F949A-1C66-4E4D-B68C-182F9F30578A}" type="sibTrans" cxnId="{19B427DF-D524-0547-99E3-D90D1BFECD19}">
      <dgm:prSet/>
      <dgm:spPr/>
      <dgm:t>
        <a:bodyPr/>
        <a:lstStyle/>
        <a:p>
          <a:endParaRPr lang="zh-CN" altLang="en-US"/>
        </a:p>
      </dgm:t>
    </dgm:pt>
    <dgm:pt modelId="{D86DB98F-3DBF-0D49-99C2-B01B95C30905}">
      <dgm:prSet phldrT="[文本]"/>
      <dgm:spPr/>
      <dgm:t>
        <a:bodyPr/>
        <a:lstStyle/>
        <a:p>
          <a:r>
            <a:rPr lang="zh-CN" altLang="en-US" dirty="0"/>
            <a:t>新旧程度、其他</a:t>
          </a:r>
        </a:p>
      </dgm:t>
    </dgm:pt>
    <dgm:pt modelId="{B056EA69-F677-4A4C-A55D-11E5AC556F98}" type="parTrans" cxnId="{E89F5FD0-C04C-5C4C-ADBE-F3B681C77567}">
      <dgm:prSet/>
      <dgm:spPr/>
    </dgm:pt>
    <dgm:pt modelId="{A3B641C0-4983-0B47-B5B0-437CF75F0A8E}" type="sibTrans" cxnId="{E89F5FD0-C04C-5C4C-ADBE-F3B681C77567}">
      <dgm:prSet/>
      <dgm:spPr/>
    </dgm:pt>
    <dgm:pt modelId="{1C0F1D8B-A107-D44B-AF98-416E987761CC}" type="pres">
      <dgm:prSet presAssocID="{87AAAD0A-A37B-5249-A910-580DC9FEF061}" presName="linear" presStyleCnt="0">
        <dgm:presLayoutVars>
          <dgm:dir/>
          <dgm:animLvl val="lvl"/>
          <dgm:resizeHandles val="exact"/>
        </dgm:presLayoutVars>
      </dgm:prSet>
      <dgm:spPr/>
    </dgm:pt>
    <dgm:pt modelId="{D17E9636-2F62-CC49-9AEA-8F4D0E9B98D1}" type="pres">
      <dgm:prSet presAssocID="{135443C7-7F2F-FA47-8282-AFD6926DD12C}" presName="parentLin" presStyleCnt="0"/>
      <dgm:spPr/>
    </dgm:pt>
    <dgm:pt modelId="{F605941D-6CAD-2440-B7FD-8D28F87EEF47}" type="pres">
      <dgm:prSet presAssocID="{135443C7-7F2F-FA47-8282-AFD6926DD12C}" presName="parentLeftMargin" presStyleLbl="node1" presStyleIdx="0" presStyleCnt="2"/>
      <dgm:spPr/>
    </dgm:pt>
    <dgm:pt modelId="{6EDEFE22-BFF4-414D-9FF4-966A2F8A0BF1}" type="pres">
      <dgm:prSet presAssocID="{135443C7-7F2F-FA47-8282-AFD6926DD12C}" presName="parentText" presStyleLbl="node1" presStyleIdx="0" presStyleCnt="2">
        <dgm:presLayoutVars>
          <dgm:chMax val="0"/>
          <dgm:bulletEnabled val="1"/>
        </dgm:presLayoutVars>
      </dgm:prSet>
      <dgm:spPr/>
    </dgm:pt>
    <dgm:pt modelId="{54FB3E72-A967-A44F-8FAC-CC8688BF9E8B}" type="pres">
      <dgm:prSet presAssocID="{135443C7-7F2F-FA47-8282-AFD6926DD12C}" presName="negativeSpace" presStyleCnt="0"/>
      <dgm:spPr/>
    </dgm:pt>
    <dgm:pt modelId="{BEE887C9-8C3D-3642-B21E-2624C7212470}" type="pres">
      <dgm:prSet presAssocID="{135443C7-7F2F-FA47-8282-AFD6926DD12C}" presName="childText" presStyleLbl="conFgAcc1" presStyleIdx="0" presStyleCnt="2">
        <dgm:presLayoutVars>
          <dgm:bulletEnabled val="1"/>
        </dgm:presLayoutVars>
      </dgm:prSet>
      <dgm:spPr/>
    </dgm:pt>
    <dgm:pt modelId="{2CA8522A-3A5C-C346-9958-825630EA1C5D}" type="pres">
      <dgm:prSet presAssocID="{0BF18774-F4D7-294B-B515-3BE5D554DBFD}" presName="spaceBetweenRectangles" presStyleCnt="0"/>
      <dgm:spPr/>
    </dgm:pt>
    <dgm:pt modelId="{058C9A9F-945D-9243-BBD6-1284DBE9D104}" type="pres">
      <dgm:prSet presAssocID="{902111CC-4150-AA46-8B31-0CC7DA05F9E5}" presName="parentLin" presStyleCnt="0"/>
      <dgm:spPr/>
    </dgm:pt>
    <dgm:pt modelId="{81A8B6FC-065C-8047-A72D-D0A9B9B56D13}" type="pres">
      <dgm:prSet presAssocID="{902111CC-4150-AA46-8B31-0CC7DA05F9E5}" presName="parentLeftMargin" presStyleLbl="node1" presStyleIdx="0" presStyleCnt="2"/>
      <dgm:spPr/>
    </dgm:pt>
    <dgm:pt modelId="{5289828C-5422-3E42-AF3A-537DC7E93735}" type="pres">
      <dgm:prSet presAssocID="{902111CC-4150-AA46-8B31-0CC7DA05F9E5}" presName="parentText" presStyleLbl="node1" presStyleIdx="1" presStyleCnt="2">
        <dgm:presLayoutVars>
          <dgm:chMax val="0"/>
          <dgm:bulletEnabled val="1"/>
        </dgm:presLayoutVars>
      </dgm:prSet>
      <dgm:spPr/>
    </dgm:pt>
    <dgm:pt modelId="{9EC664FE-FB58-D44E-8A8E-06B6CEBA9272}" type="pres">
      <dgm:prSet presAssocID="{902111CC-4150-AA46-8B31-0CC7DA05F9E5}" presName="negativeSpace" presStyleCnt="0"/>
      <dgm:spPr/>
    </dgm:pt>
    <dgm:pt modelId="{AE866FCA-2EA4-054E-9757-EA0BEE1CE671}" type="pres">
      <dgm:prSet presAssocID="{902111CC-4150-AA46-8B31-0CC7DA05F9E5}" presName="childText" presStyleLbl="conFgAcc1" presStyleIdx="1" presStyleCnt="2">
        <dgm:presLayoutVars>
          <dgm:bulletEnabled val="1"/>
        </dgm:presLayoutVars>
      </dgm:prSet>
      <dgm:spPr/>
    </dgm:pt>
  </dgm:ptLst>
  <dgm:cxnLst>
    <dgm:cxn modelId="{A2DF1F02-C317-7F48-9119-C70A2C7E8A73}" type="presOf" srcId="{38B681F9-FAAF-F947-843E-62B1540C5365}" destId="{AE866FCA-2EA4-054E-9757-EA0BEE1CE671}" srcOrd="0" destOrd="0" presId="urn:microsoft.com/office/officeart/2005/8/layout/list1"/>
    <dgm:cxn modelId="{8FD6100C-0C97-2F4A-B897-142F57C27E7F}" type="presOf" srcId="{135443C7-7F2F-FA47-8282-AFD6926DD12C}" destId="{6EDEFE22-BFF4-414D-9FF4-966A2F8A0BF1}" srcOrd="1" destOrd="0" presId="urn:microsoft.com/office/officeart/2005/8/layout/list1"/>
    <dgm:cxn modelId="{6DAFB310-A322-1A4A-8BD6-C0E124B7CBB6}" type="presOf" srcId="{4A65D105-02A1-BB40-BF6D-1580BF155A9C}" destId="{BEE887C9-8C3D-3642-B21E-2624C7212470}" srcOrd="0" destOrd="1" presId="urn:microsoft.com/office/officeart/2005/8/layout/list1"/>
    <dgm:cxn modelId="{42E9A420-456D-984D-8EE8-5270FA1A855A}" srcId="{135443C7-7F2F-FA47-8282-AFD6926DD12C}" destId="{4A65D105-02A1-BB40-BF6D-1580BF155A9C}" srcOrd="1" destOrd="0" parTransId="{719D0760-F913-9A4C-90AF-E8CD9C6B731F}" sibTransId="{9C3B4CD1-1416-4D4B-9851-B37EA5DAEFD3}"/>
    <dgm:cxn modelId="{E41E8845-08F4-F946-B9D1-1E42F3DE7581}" type="presOf" srcId="{9E3656BE-868C-5E47-8EA4-9E428A77CF7A}" destId="{BEE887C9-8C3D-3642-B21E-2624C7212470}" srcOrd="0" destOrd="0" presId="urn:microsoft.com/office/officeart/2005/8/layout/list1"/>
    <dgm:cxn modelId="{962A1C61-C934-274E-AE4C-FEBE37C2563A}" srcId="{87AAAD0A-A37B-5249-A910-580DC9FEF061}" destId="{135443C7-7F2F-FA47-8282-AFD6926DD12C}" srcOrd="0" destOrd="0" parTransId="{65F27038-1280-1540-981A-60CED88857B3}" sibTransId="{0BF18774-F4D7-294B-B515-3BE5D554DBFD}"/>
    <dgm:cxn modelId="{2E339861-77FC-CB47-93DB-141349650711}" srcId="{902111CC-4150-AA46-8B31-0CC7DA05F9E5}" destId="{38B681F9-FAAF-F947-843E-62B1540C5365}" srcOrd="0" destOrd="0" parTransId="{F1E004CA-8F98-2D48-902A-AEBB19565D97}" sibTransId="{6DEFCEF8-F6C1-D446-8731-E1C1F005419A}"/>
    <dgm:cxn modelId="{09E6116E-EA64-AD4D-A454-B3BDEA59F696}" srcId="{87AAAD0A-A37B-5249-A910-580DC9FEF061}" destId="{902111CC-4150-AA46-8B31-0CC7DA05F9E5}" srcOrd="1" destOrd="0" parTransId="{4654BE70-371E-6340-825D-81739CFF6AD6}" sibTransId="{BD2D4DDE-94BD-0341-8C07-7FD97115B5D5}"/>
    <dgm:cxn modelId="{E0842E74-B8F0-DE44-A593-EF1AD53DDFAA}" type="presOf" srcId="{D2E8B0EC-DC26-8C44-B322-B571734B0C66}" destId="{AE866FCA-2EA4-054E-9757-EA0BEE1CE671}" srcOrd="0" destOrd="1" presId="urn:microsoft.com/office/officeart/2005/8/layout/list1"/>
    <dgm:cxn modelId="{D3FCEA79-E95C-AE47-82B4-B0841214A3C9}" type="presOf" srcId="{87AAAD0A-A37B-5249-A910-580DC9FEF061}" destId="{1C0F1D8B-A107-D44B-AF98-416E987761CC}" srcOrd="0" destOrd="0" presId="urn:microsoft.com/office/officeart/2005/8/layout/list1"/>
    <dgm:cxn modelId="{5B677EA4-0BCE-6843-8F8A-89CA1F2D6179}" type="presOf" srcId="{902111CC-4150-AA46-8B31-0CC7DA05F9E5}" destId="{5289828C-5422-3E42-AF3A-537DC7E93735}" srcOrd="1" destOrd="0" presId="urn:microsoft.com/office/officeart/2005/8/layout/list1"/>
    <dgm:cxn modelId="{DC90BDA4-B808-0347-A39D-F34A107C564A}" type="presOf" srcId="{D86DB98F-3DBF-0D49-99C2-B01B95C30905}" destId="{BEE887C9-8C3D-3642-B21E-2624C7212470}" srcOrd="0" destOrd="2" presId="urn:microsoft.com/office/officeart/2005/8/layout/list1"/>
    <dgm:cxn modelId="{D1DFB6B6-E91F-614C-AB16-A0A45C7D6398}" type="presOf" srcId="{135443C7-7F2F-FA47-8282-AFD6926DD12C}" destId="{F605941D-6CAD-2440-B7FD-8D28F87EEF47}" srcOrd="0" destOrd="0" presId="urn:microsoft.com/office/officeart/2005/8/layout/list1"/>
    <dgm:cxn modelId="{0CAD77C5-7D0A-E84A-94B9-BA8577EFE909}" srcId="{135443C7-7F2F-FA47-8282-AFD6926DD12C}" destId="{9E3656BE-868C-5E47-8EA4-9E428A77CF7A}" srcOrd="0" destOrd="0" parTransId="{3740BD0C-DE6C-7B40-866A-2616F4AA86A8}" sibTransId="{050FC1E3-3F1B-BF4A-AD99-1D04E6A088E0}"/>
    <dgm:cxn modelId="{E89F5FD0-C04C-5C4C-ADBE-F3B681C77567}" srcId="{135443C7-7F2F-FA47-8282-AFD6926DD12C}" destId="{D86DB98F-3DBF-0D49-99C2-B01B95C30905}" srcOrd="2" destOrd="0" parTransId="{B056EA69-F677-4A4C-A55D-11E5AC556F98}" sibTransId="{A3B641C0-4983-0B47-B5B0-437CF75F0A8E}"/>
    <dgm:cxn modelId="{19B427DF-D524-0547-99E3-D90D1BFECD19}" srcId="{902111CC-4150-AA46-8B31-0CC7DA05F9E5}" destId="{D2E8B0EC-DC26-8C44-B322-B571734B0C66}" srcOrd="1" destOrd="0" parTransId="{D666AEEB-156E-BA49-80E0-3D4039C68300}" sibTransId="{2E4F949A-1C66-4E4D-B68C-182F9F30578A}"/>
    <dgm:cxn modelId="{B98921FC-2289-EE44-9891-B52DA3C716D9}" type="presOf" srcId="{902111CC-4150-AA46-8B31-0CC7DA05F9E5}" destId="{81A8B6FC-065C-8047-A72D-D0A9B9B56D13}" srcOrd="0" destOrd="0" presId="urn:microsoft.com/office/officeart/2005/8/layout/list1"/>
    <dgm:cxn modelId="{1242F4D6-3D31-8E4B-BD0E-0C083EEFA1BD}" type="presParOf" srcId="{1C0F1D8B-A107-D44B-AF98-416E987761CC}" destId="{D17E9636-2F62-CC49-9AEA-8F4D0E9B98D1}" srcOrd="0" destOrd="0" presId="urn:microsoft.com/office/officeart/2005/8/layout/list1"/>
    <dgm:cxn modelId="{B8F0A545-6388-E441-A8D1-53F70E1D7C54}" type="presParOf" srcId="{D17E9636-2F62-CC49-9AEA-8F4D0E9B98D1}" destId="{F605941D-6CAD-2440-B7FD-8D28F87EEF47}" srcOrd="0" destOrd="0" presId="urn:microsoft.com/office/officeart/2005/8/layout/list1"/>
    <dgm:cxn modelId="{BA3CB2DC-973A-EC4C-AF81-315FB907EEDD}" type="presParOf" srcId="{D17E9636-2F62-CC49-9AEA-8F4D0E9B98D1}" destId="{6EDEFE22-BFF4-414D-9FF4-966A2F8A0BF1}" srcOrd="1" destOrd="0" presId="urn:microsoft.com/office/officeart/2005/8/layout/list1"/>
    <dgm:cxn modelId="{17E0E585-1F2D-4C43-8E5E-614DBC7DC22E}" type="presParOf" srcId="{1C0F1D8B-A107-D44B-AF98-416E987761CC}" destId="{54FB3E72-A967-A44F-8FAC-CC8688BF9E8B}" srcOrd="1" destOrd="0" presId="urn:microsoft.com/office/officeart/2005/8/layout/list1"/>
    <dgm:cxn modelId="{D1F0FAF4-FC50-3141-9E37-8CEB6B5C7F86}" type="presParOf" srcId="{1C0F1D8B-A107-D44B-AF98-416E987761CC}" destId="{BEE887C9-8C3D-3642-B21E-2624C7212470}" srcOrd="2" destOrd="0" presId="urn:microsoft.com/office/officeart/2005/8/layout/list1"/>
    <dgm:cxn modelId="{3F292D7D-8D24-2447-88DA-B7397DB3C790}" type="presParOf" srcId="{1C0F1D8B-A107-D44B-AF98-416E987761CC}" destId="{2CA8522A-3A5C-C346-9958-825630EA1C5D}" srcOrd="3" destOrd="0" presId="urn:microsoft.com/office/officeart/2005/8/layout/list1"/>
    <dgm:cxn modelId="{0885432E-B391-E74C-A074-F0DC35AB4D1B}" type="presParOf" srcId="{1C0F1D8B-A107-D44B-AF98-416E987761CC}" destId="{058C9A9F-945D-9243-BBD6-1284DBE9D104}" srcOrd="4" destOrd="0" presId="urn:microsoft.com/office/officeart/2005/8/layout/list1"/>
    <dgm:cxn modelId="{19E452AD-C1D5-8349-B5CE-035F97E864C7}" type="presParOf" srcId="{058C9A9F-945D-9243-BBD6-1284DBE9D104}" destId="{81A8B6FC-065C-8047-A72D-D0A9B9B56D13}" srcOrd="0" destOrd="0" presId="urn:microsoft.com/office/officeart/2005/8/layout/list1"/>
    <dgm:cxn modelId="{C37A410E-3F6B-B443-BB2E-14B8C3285EDB}" type="presParOf" srcId="{058C9A9F-945D-9243-BBD6-1284DBE9D104}" destId="{5289828C-5422-3E42-AF3A-537DC7E93735}" srcOrd="1" destOrd="0" presId="urn:microsoft.com/office/officeart/2005/8/layout/list1"/>
    <dgm:cxn modelId="{4FFB6165-1E80-E445-B69E-35C3D51E1D1D}" type="presParOf" srcId="{1C0F1D8B-A107-D44B-AF98-416E987761CC}" destId="{9EC664FE-FB58-D44E-8A8E-06B6CEBA9272}" srcOrd="5" destOrd="0" presId="urn:microsoft.com/office/officeart/2005/8/layout/list1"/>
    <dgm:cxn modelId="{876930EB-9FD0-5A47-AF12-DB06DAA850F9}" type="presParOf" srcId="{1C0F1D8B-A107-D44B-AF98-416E987761CC}" destId="{AE866FCA-2EA4-054E-9757-EA0BEE1CE67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BABAA546-755C-0742-ABA8-8906041C6D6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F3CF3B3F-6E1B-AC4A-8F20-BBDD8A37550F}">
      <dgm:prSet phldrT="[文本]"/>
      <dgm:spPr/>
      <dgm:t>
        <a:bodyPr/>
        <a:lstStyle/>
        <a:p>
          <a:r>
            <a:rPr lang="zh-CN" altLang="en-US" dirty="0"/>
            <a:t>建筑物权益状况描述</a:t>
          </a:r>
        </a:p>
      </dgm:t>
    </dgm:pt>
    <dgm:pt modelId="{52BCF81B-9834-4445-8C60-A27FFA919FE6}" type="parTrans" cxnId="{6ABBF417-4508-6C49-9A5B-24757B558E01}">
      <dgm:prSet/>
      <dgm:spPr/>
      <dgm:t>
        <a:bodyPr/>
        <a:lstStyle/>
        <a:p>
          <a:endParaRPr lang="zh-CN" altLang="en-US"/>
        </a:p>
      </dgm:t>
    </dgm:pt>
    <dgm:pt modelId="{FCB4E8B4-AB4D-1445-BF98-DB5CD3C7D820}" type="sibTrans" cxnId="{6ABBF417-4508-6C49-9A5B-24757B558E01}">
      <dgm:prSet/>
      <dgm:spPr/>
      <dgm:t>
        <a:bodyPr/>
        <a:lstStyle/>
        <a:p>
          <a:endParaRPr lang="zh-CN" altLang="en-US"/>
        </a:p>
      </dgm:t>
    </dgm:pt>
    <dgm:pt modelId="{1E8E7E57-95CA-1B4D-AC47-C7539F80C4D8}">
      <dgm:prSet phldrT="[文本]"/>
      <dgm:spPr/>
      <dgm:t>
        <a:bodyPr/>
        <a:lstStyle/>
        <a:p>
          <a:r>
            <a:rPr lang="zh-CN" altLang="en-US" dirty="0"/>
            <a:t>房屋所有权状况、其他物权设立状况</a:t>
          </a:r>
        </a:p>
      </dgm:t>
    </dgm:pt>
    <dgm:pt modelId="{836350A9-5432-6249-97DF-1A094BF69B64}" type="parTrans" cxnId="{276DAA76-9637-FC4D-B4A5-FAFEAC376539}">
      <dgm:prSet/>
      <dgm:spPr/>
      <dgm:t>
        <a:bodyPr/>
        <a:lstStyle/>
        <a:p>
          <a:endParaRPr lang="zh-CN" altLang="en-US"/>
        </a:p>
      </dgm:t>
    </dgm:pt>
    <dgm:pt modelId="{92C6F454-1FAE-044C-9769-D668F49C65FB}" type="sibTrans" cxnId="{276DAA76-9637-FC4D-B4A5-FAFEAC376539}">
      <dgm:prSet/>
      <dgm:spPr/>
      <dgm:t>
        <a:bodyPr/>
        <a:lstStyle/>
        <a:p>
          <a:endParaRPr lang="zh-CN" altLang="en-US"/>
        </a:p>
      </dgm:t>
    </dgm:pt>
    <dgm:pt modelId="{A77AABC6-20E5-4340-9106-362A2E9AB9A4}">
      <dgm:prSet phldrT="[文本]"/>
      <dgm:spPr/>
      <dgm:t>
        <a:bodyPr/>
        <a:lstStyle/>
        <a:p>
          <a:r>
            <a:rPr lang="zh-CN" altLang="en-US" dirty="0"/>
            <a:t>房屋使用管制状况、房屋占有使用状况</a:t>
          </a:r>
        </a:p>
      </dgm:t>
    </dgm:pt>
    <dgm:pt modelId="{4AAF7F49-7F35-2E44-9362-1C5636E73BAF}" type="parTrans" cxnId="{97865B14-4F52-2749-B8BE-3A1D72B3B35E}">
      <dgm:prSet/>
      <dgm:spPr/>
      <dgm:t>
        <a:bodyPr/>
        <a:lstStyle/>
        <a:p>
          <a:endParaRPr lang="zh-CN" altLang="en-US"/>
        </a:p>
      </dgm:t>
    </dgm:pt>
    <dgm:pt modelId="{5E977123-92AF-5D42-A38A-D92F731E9457}" type="sibTrans" cxnId="{97865B14-4F52-2749-B8BE-3A1D72B3B35E}">
      <dgm:prSet/>
      <dgm:spPr/>
      <dgm:t>
        <a:bodyPr/>
        <a:lstStyle/>
        <a:p>
          <a:endParaRPr lang="zh-CN" altLang="en-US"/>
        </a:p>
      </dgm:t>
    </dgm:pt>
    <dgm:pt modelId="{89AF6EB7-BC25-5649-87BF-C6679D06F7CA}">
      <dgm:prSet phldrT="[文本]"/>
      <dgm:spPr/>
      <dgm:t>
        <a:bodyPr/>
        <a:lstStyle/>
        <a:p>
          <a:r>
            <a:rPr lang="zh-CN" altLang="en-US" dirty="0"/>
            <a:t>土地权益状况描述</a:t>
          </a:r>
        </a:p>
      </dgm:t>
    </dgm:pt>
    <dgm:pt modelId="{DBE43AFA-334E-9140-B8EB-0236324F7EE0}" type="parTrans" cxnId="{32671A75-855B-D34D-8FEF-D8FDF3342D22}">
      <dgm:prSet/>
      <dgm:spPr/>
      <dgm:t>
        <a:bodyPr/>
        <a:lstStyle/>
        <a:p>
          <a:endParaRPr lang="zh-CN" altLang="en-US"/>
        </a:p>
      </dgm:t>
    </dgm:pt>
    <dgm:pt modelId="{93CAFBBE-7200-2A43-B328-A6108A5AAF06}" type="sibTrans" cxnId="{32671A75-855B-D34D-8FEF-D8FDF3342D22}">
      <dgm:prSet/>
      <dgm:spPr/>
      <dgm:t>
        <a:bodyPr/>
        <a:lstStyle/>
        <a:p>
          <a:endParaRPr lang="zh-CN" altLang="en-US"/>
        </a:p>
      </dgm:t>
    </dgm:pt>
    <dgm:pt modelId="{EFB6560B-BED5-0C43-B459-5BB6A09DD82B}">
      <dgm:prSet phldrT="[文本]"/>
      <dgm:spPr/>
      <dgm:t>
        <a:bodyPr/>
        <a:lstStyle/>
        <a:p>
          <a:r>
            <a:rPr lang="zh-CN" altLang="en-US" dirty="0"/>
            <a:t>土地所有权状况、土地使用权状况、其他物权设立状况</a:t>
          </a:r>
        </a:p>
      </dgm:t>
    </dgm:pt>
    <dgm:pt modelId="{0AFAFE3C-B67A-6141-BB65-487D4D6F6984}" type="parTrans" cxnId="{F6165D64-FCFC-5042-AA23-7CC65B7B13CE}">
      <dgm:prSet/>
      <dgm:spPr/>
      <dgm:t>
        <a:bodyPr/>
        <a:lstStyle/>
        <a:p>
          <a:endParaRPr lang="zh-CN" altLang="en-US"/>
        </a:p>
      </dgm:t>
    </dgm:pt>
    <dgm:pt modelId="{0DCE4698-DB8B-4D42-BDF9-5E9B8F323430}" type="sibTrans" cxnId="{F6165D64-FCFC-5042-AA23-7CC65B7B13CE}">
      <dgm:prSet/>
      <dgm:spPr/>
      <dgm:t>
        <a:bodyPr/>
        <a:lstStyle/>
        <a:p>
          <a:endParaRPr lang="zh-CN" altLang="en-US"/>
        </a:p>
      </dgm:t>
    </dgm:pt>
    <dgm:pt modelId="{38E8063F-383F-4644-80F4-E3311ADBCF00}">
      <dgm:prSet phldrT="[文本]"/>
      <dgm:spPr/>
      <dgm:t>
        <a:bodyPr/>
        <a:lstStyle/>
        <a:p>
          <a:r>
            <a:rPr lang="zh-CN" altLang="en-US" dirty="0"/>
            <a:t>土地使用管制状况、土地占有使用状况</a:t>
          </a:r>
        </a:p>
      </dgm:t>
    </dgm:pt>
    <dgm:pt modelId="{01A37A9D-E8A7-9E48-A8BC-EA7A00F6129E}" type="parTrans" cxnId="{FEC4B1D2-72B6-3748-9323-1E5A4A33695F}">
      <dgm:prSet/>
      <dgm:spPr/>
      <dgm:t>
        <a:bodyPr/>
        <a:lstStyle/>
        <a:p>
          <a:endParaRPr lang="zh-CN" altLang="en-US"/>
        </a:p>
      </dgm:t>
    </dgm:pt>
    <dgm:pt modelId="{74EF39E7-A179-F840-8D5B-E864AA243C7F}" type="sibTrans" cxnId="{FEC4B1D2-72B6-3748-9323-1E5A4A33695F}">
      <dgm:prSet/>
      <dgm:spPr/>
      <dgm:t>
        <a:bodyPr/>
        <a:lstStyle/>
        <a:p>
          <a:endParaRPr lang="zh-CN" altLang="en-US"/>
        </a:p>
      </dgm:t>
    </dgm:pt>
    <dgm:pt modelId="{9C690F08-816A-2048-9F60-58A802F169D0}">
      <dgm:prSet phldrT="[文本]"/>
      <dgm:spPr/>
      <dgm:t>
        <a:bodyPr/>
        <a:lstStyle/>
        <a:p>
          <a:r>
            <a:rPr lang="zh-CN" altLang="en-US" dirty="0"/>
            <a:t>其他特殊状况</a:t>
          </a:r>
        </a:p>
      </dgm:t>
    </dgm:pt>
    <dgm:pt modelId="{2CD3B6BA-D644-6740-8F35-E5CA811D7AF8}" type="parTrans" cxnId="{9C018E85-3741-604D-9637-25B1B823C784}">
      <dgm:prSet/>
      <dgm:spPr/>
      <dgm:t>
        <a:bodyPr/>
        <a:lstStyle/>
        <a:p>
          <a:endParaRPr lang="zh-CN" altLang="en-US"/>
        </a:p>
      </dgm:t>
    </dgm:pt>
    <dgm:pt modelId="{5E1EC0B5-8AA6-6D49-9912-5EA03DE00EB7}" type="sibTrans" cxnId="{9C018E85-3741-604D-9637-25B1B823C784}">
      <dgm:prSet/>
      <dgm:spPr/>
      <dgm:t>
        <a:bodyPr/>
        <a:lstStyle/>
        <a:p>
          <a:endParaRPr lang="zh-CN" altLang="en-US"/>
        </a:p>
      </dgm:t>
    </dgm:pt>
    <dgm:pt modelId="{67481F52-5A56-7646-9486-F7B7D87CC38E}">
      <dgm:prSet phldrT="[文本]"/>
      <dgm:spPr/>
      <dgm:t>
        <a:bodyPr/>
        <a:lstStyle/>
        <a:p>
          <a:r>
            <a:rPr lang="zh-CN" altLang="en-US" dirty="0"/>
            <a:t>土地定着物状况、其他特殊状况</a:t>
          </a:r>
        </a:p>
      </dgm:t>
    </dgm:pt>
    <dgm:pt modelId="{63BB4F71-798A-A34D-A624-1DDE6ACB210B}" type="parTrans" cxnId="{3C5D9B50-285E-664A-91CB-2116E9F2A2D4}">
      <dgm:prSet/>
      <dgm:spPr/>
      <dgm:t>
        <a:bodyPr/>
        <a:lstStyle/>
        <a:p>
          <a:endParaRPr lang="zh-CN" altLang="en-US"/>
        </a:p>
      </dgm:t>
    </dgm:pt>
    <dgm:pt modelId="{D43599D2-C698-BE49-A7F6-D2A1EC2053D4}" type="sibTrans" cxnId="{3C5D9B50-285E-664A-91CB-2116E9F2A2D4}">
      <dgm:prSet/>
      <dgm:spPr/>
      <dgm:t>
        <a:bodyPr/>
        <a:lstStyle/>
        <a:p>
          <a:endParaRPr lang="zh-CN" altLang="en-US"/>
        </a:p>
      </dgm:t>
    </dgm:pt>
    <dgm:pt modelId="{81CBA941-08EF-A447-8C28-E6EAF6AA77C9}" type="pres">
      <dgm:prSet presAssocID="{BABAA546-755C-0742-ABA8-8906041C6D69}" presName="linear" presStyleCnt="0">
        <dgm:presLayoutVars>
          <dgm:dir/>
          <dgm:animLvl val="lvl"/>
          <dgm:resizeHandles val="exact"/>
        </dgm:presLayoutVars>
      </dgm:prSet>
      <dgm:spPr/>
    </dgm:pt>
    <dgm:pt modelId="{4F74D706-9D61-5946-A32B-771B39DEA198}" type="pres">
      <dgm:prSet presAssocID="{F3CF3B3F-6E1B-AC4A-8F20-BBDD8A37550F}" presName="parentLin" presStyleCnt="0"/>
      <dgm:spPr/>
    </dgm:pt>
    <dgm:pt modelId="{AF6C5AC3-AD3E-6749-8F96-2EF339CF8A92}" type="pres">
      <dgm:prSet presAssocID="{F3CF3B3F-6E1B-AC4A-8F20-BBDD8A37550F}" presName="parentLeftMargin" presStyleLbl="node1" presStyleIdx="0" presStyleCnt="2"/>
      <dgm:spPr/>
    </dgm:pt>
    <dgm:pt modelId="{02628970-D666-DF4D-AE39-859B6B5C5CD9}" type="pres">
      <dgm:prSet presAssocID="{F3CF3B3F-6E1B-AC4A-8F20-BBDD8A37550F}" presName="parentText" presStyleLbl="node1" presStyleIdx="0" presStyleCnt="2">
        <dgm:presLayoutVars>
          <dgm:chMax val="0"/>
          <dgm:bulletEnabled val="1"/>
        </dgm:presLayoutVars>
      </dgm:prSet>
      <dgm:spPr/>
    </dgm:pt>
    <dgm:pt modelId="{111E976F-BC05-8248-A205-7EEE707C57C8}" type="pres">
      <dgm:prSet presAssocID="{F3CF3B3F-6E1B-AC4A-8F20-BBDD8A37550F}" presName="negativeSpace" presStyleCnt="0"/>
      <dgm:spPr/>
    </dgm:pt>
    <dgm:pt modelId="{16AA95B8-EF4B-2743-B1AD-35E32D7C353C}" type="pres">
      <dgm:prSet presAssocID="{F3CF3B3F-6E1B-AC4A-8F20-BBDD8A37550F}" presName="childText" presStyleLbl="conFgAcc1" presStyleIdx="0" presStyleCnt="2">
        <dgm:presLayoutVars>
          <dgm:bulletEnabled val="1"/>
        </dgm:presLayoutVars>
      </dgm:prSet>
      <dgm:spPr/>
    </dgm:pt>
    <dgm:pt modelId="{5DE0B4A9-7854-2A49-80DB-C8B47E795A36}" type="pres">
      <dgm:prSet presAssocID="{FCB4E8B4-AB4D-1445-BF98-DB5CD3C7D820}" presName="spaceBetweenRectangles" presStyleCnt="0"/>
      <dgm:spPr/>
    </dgm:pt>
    <dgm:pt modelId="{0A1B6A27-CB0B-F846-B03B-87615E22AF9C}" type="pres">
      <dgm:prSet presAssocID="{89AF6EB7-BC25-5649-87BF-C6679D06F7CA}" presName="parentLin" presStyleCnt="0"/>
      <dgm:spPr/>
    </dgm:pt>
    <dgm:pt modelId="{108A4719-34F9-9640-A345-E4E119960E0A}" type="pres">
      <dgm:prSet presAssocID="{89AF6EB7-BC25-5649-87BF-C6679D06F7CA}" presName="parentLeftMargin" presStyleLbl="node1" presStyleIdx="0" presStyleCnt="2"/>
      <dgm:spPr/>
    </dgm:pt>
    <dgm:pt modelId="{8A923A70-C135-8041-BA09-74666B6356CE}" type="pres">
      <dgm:prSet presAssocID="{89AF6EB7-BC25-5649-87BF-C6679D06F7CA}" presName="parentText" presStyleLbl="node1" presStyleIdx="1" presStyleCnt="2">
        <dgm:presLayoutVars>
          <dgm:chMax val="0"/>
          <dgm:bulletEnabled val="1"/>
        </dgm:presLayoutVars>
      </dgm:prSet>
      <dgm:spPr/>
    </dgm:pt>
    <dgm:pt modelId="{85B77C06-C0FE-A941-AADB-947FC43E8935}" type="pres">
      <dgm:prSet presAssocID="{89AF6EB7-BC25-5649-87BF-C6679D06F7CA}" presName="negativeSpace" presStyleCnt="0"/>
      <dgm:spPr/>
    </dgm:pt>
    <dgm:pt modelId="{6F12B357-0E86-184B-B8AF-87066B24910C}" type="pres">
      <dgm:prSet presAssocID="{89AF6EB7-BC25-5649-87BF-C6679D06F7CA}" presName="childText" presStyleLbl="conFgAcc1" presStyleIdx="1" presStyleCnt="2">
        <dgm:presLayoutVars>
          <dgm:bulletEnabled val="1"/>
        </dgm:presLayoutVars>
      </dgm:prSet>
      <dgm:spPr/>
    </dgm:pt>
  </dgm:ptLst>
  <dgm:cxnLst>
    <dgm:cxn modelId="{CC2C2501-716A-FB46-8966-1F6D74E67692}" type="presOf" srcId="{89AF6EB7-BC25-5649-87BF-C6679D06F7CA}" destId="{108A4719-34F9-9640-A345-E4E119960E0A}" srcOrd="0" destOrd="0" presId="urn:microsoft.com/office/officeart/2005/8/layout/list1"/>
    <dgm:cxn modelId="{631EB90E-D7A5-624D-A728-DC137512304E}" type="presOf" srcId="{9C690F08-816A-2048-9F60-58A802F169D0}" destId="{16AA95B8-EF4B-2743-B1AD-35E32D7C353C}" srcOrd="0" destOrd="2" presId="urn:microsoft.com/office/officeart/2005/8/layout/list1"/>
    <dgm:cxn modelId="{97865B14-4F52-2749-B8BE-3A1D72B3B35E}" srcId="{F3CF3B3F-6E1B-AC4A-8F20-BBDD8A37550F}" destId="{A77AABC6-20E5-4340-9106-362A2E9AB9A4}" srcOrd="1" destOrd="0" parTransId="{4AAF7F49-7F35-2E44-9362-1C5636E73BAF}" sibTransId="{5E977123-92AF-5D42-A38A-D92F731E9457}"/>
    <dgm:cxn modelId="{D5BA0E15-28E0-CE4C-BA11-D49CE2996CA2}" type="presOf" srcId="{EFB6560B-BED5-0C43-B459-5BB6A09DD82B}" destId="{6F12B357-0E86-184B-B8AF-87066B24910C}" srcOrd="0" destOrd="0" presId="urn:microsoft.com/office/officeart/2005/8/layout/list1"/>
    <dgm:cxn modelId="{6ABBF417-4508-6C49-9A5B-24757B558E01}" srcId="{BABAA546-755C-0742-ABA8-8906041C6D69}" destId="{F3CF3B3F-6E1B-AC4A-8F20-BBDD8A37550F}" srcOrd="0" destOrd="0" parTransId="{52BCF81B-9834-4445-8C60-A27FFA919FE6}" sibTransId="{FCB4E8B4-AB4D-1445-BF98-DB5CD3C7D820}"/>
    <dgm:cxn modelId="{56CE4B22-3301-0343-BF4D-8DB4A715C99A}" type="presOf" srcId="{38E8063F-383F-4644-80F4-E3311ADBCF00}" destId="{6F12B357-0E86-184B-B8AF-87066B24910C}" srcOrd="0" destOrd="1" presId="urn:microsoft.com/office/officeart/2005/8/layout/list1"/>
    <dgm:cxn modelId="{3C5D9B50-285E-664A-91CB-2116E9F2A2D4}" srcId="{89AF6EB7-BC25-5649-87BF-C6679D06F7CA}" destId="{67481F52-5A56-7646-9486-F7B7D87CC38E}" srcOrd="2" destOrd="0" parTransId="{63BB4F71-798A-A34D-A624-1DDE6ACB210B}" sibTransId="{D43599D2-C698-BE49-A7F6-D2A1EC2053D4}"/>
    <dgm:cxn modelId="{06D6725C-A680-EF46-806E-F2362EC7076D}" type="presOf" srcId="{BABAA546-755C-0742-ABA8-8906041C6D69}" destId="{81CBA941-08EF-A447-8C28-E6EAF6AA77C9}" srcOrd="0" destOrd="0" presId="urn:microsoft.com/office/officeart/2005/8/layout/list1"/>
    <dgm:cxn modelId="{55DF4A63-749D-0647-A990-085C8A5636CC}" type="presOf" srcId="{89AF6EB7-BC25-5649-87BF-C6679D06F7CA}" destId="{8A923A70-C135-8041-BA09-74666B6356CE}" srcOrd="1" destOrd="0" presId="urn:microsoft.com/office/officeart/2005/8/layout/list1"/>
    <dgm:cxn modelId="{F6165D64-FCFC-5042-AA23-7CC65B7B13CE}" srcId="{89AF6EB7-BC25-5649-87BF-C6679D06F7CA}" destId="{EFB6560B-BED5-0C43-B459-5BB6A09DD82B}" srcOrd="0" destOrd="0" parTransId="{0AFAFE3C-B67A-6141-BB65-487D4D6F6984}" sibTransId="{0DCE4698-DB8B-4D42-BDF9-5E9B8F323430}"/>
    <dgm:cxn modelId="{E238586E-20D4-3749-9EC1-767194DA0002}" type="presOf" srcId="{1E8E7E57-95CA-1B4D-AC47-C7539F80C4D8}" destId="{16AA95B8-EF4B-2743-B1AD-35E32D7C353C}" srcOrd="0" destOrd="0" presId="urn:microsoft.com/office/officeart/2005/8/layout/list1"/>
    <dgm:cxn modelId="{32671A75-855B-D34D-8FEF-D8FDF3342D22}" srcId="{BABAA546-755C-0742-ABA8-8906041C6D69}" destId="{89AF6EB7-BC25-5649-87BF-C6679D06F7CA}" srcOrd="1" destOrd="0" parTransId="{DBE43AFA-334E-9140-B8EB-0236324F7EE0}" sibTransId="{93CAFBBE-7200-2A43-B328-A6108A5AAF06}"/>
    <dgm:cxn modelId="{276DAA76-9637-FC4D-B4A5-FAFEAC376539}" srcId="{F3CF3B3F-6E1B-AC4A-8F20-BBDD8A37550F}" destId="{1E8E7E57-95CA-1B4D-AC47-C7539F80C4D8}" srcOrd="0" destOrd="0" parTransId="{836350A9-5432-6249-97DF-1A094BF69B64}" sibTransId="{92C6F454-1FAE-044C-9769-D668F49C65FB}"/>
    <dgm:cxn modelId="{38CC7779-FE08-364D-BF0A-911039345ADA}" type="presOf" srcId="{A77AABC6-20E5-4340-9106-362A2E9AB9A4}" destId="{16AA95B8-EF4B-2743-B1AD-35E32D7C353C}" srcOrd="0" destOrd="1" presId="urn:microsoft.com/office/officeart/2005/8/layout/list1"/>
    <dgm:cxn modelId="{9C018E85-3741-604D-9637-25B1B823C784}" srcId="{F3CF3B3F-6E1B-AC4A-8F20-BBDD8A37550F}" destId="{9C690F08-816A-2048-9F60-58A802F169D0}" srcOrd="2" destOrd="0" parTransId="{2CD3B6BA-D644-6740-8F35-E5CA811D7AF8}" sibTransId="{5E1EC0B5-8AA6-6D49-9912-5EA03DE00EB7}"/>
    <dgm:cxn modelId="{AED3DC8C-F9C6-0848-80DA-156C9F044EA8}" type="presOf" srcId="{F3CF3B3F-6E1B-AC4A-8F20-BBDD8A37550F}" destId="{AF6C5AC3-AD3E-6749-8F96-2EF339CF8A92}" srcOrd="0" destOrd="0" presId="urn:microsoft.com/office/officeart/2005/8/layout/list1"/>
    <dgm:cxn modelId="{2375F0A0-F76A-184D-B4E5-9FBAC2492FAE}" type="presOf" srcId="{F3CF3B3F-6E1B-AC4A-8F20-BBDD8A37550F}" destId="{02628970-D666-DF4D-AE39-859B6B5C5CD9}" srcOrd="1" destOrd="0" presId="urn:microsoft.com/office/officeart/2005/8/layout/list1"/>
    <dgm:cxn modelId="{FEC4B1D2-72B6-3748-9323-1E5A4A33695F}" srcId="{89AF6EB7-BC25-5649-87BF-C6679D06F7CA}" destId="{38E8063F-383F-4644-80F4-E3311ADBCF00}" srcOrd="1" destOrd="0" parTransId="{01A37A9D-E8A7-9E48-A8BC-EA7A00F6129E}" sibTransId="{74EF39E7-A179-F840-8D5B-E864AA243C7F}"/>
    <dgm:cxn modelId="{E284D7DD-E48F-5F42-B028-2BAA2C19A066}" type="presOf" srcId="{67481F52-5A56-7646-9486-F7B7D87CC38E}" destId="{6F12B357-0E86-184B-B8AF-87066B24910C}" srcOrd="0" destOrd="2" presId="urn:microsoft.com/office/officeart/2005/8/layout/list1"/>
    <dgm:cxn modelId="{36500BF0-330F-604A-A3DE-60C526E522B5}" type="presParOf" srcId="{81CBA941-08EF-A447-8C28-E6EAF6AA77C9}" destId="{4F74D706-9D61-5946-A32B-771B39DEA198}" srcOrd="0" destOrd="0" presId="urn:microsoft.com/office/officeart/2005/8/layout/list1"/>
    <dgm:cxn modelId="{4D6CA5D1-BA4F-234D-AD94-8273475D7885}" type="presParOf" srcId="{4F74D706-9D61-5946-A32B-771B39DEA198}" destId="{AF6C5AC3-AD3E-6749-8F96-2EF339CF8A92}" srcOrd="0" destOrd="0" presId="urn:microsoft.com/office/officeart/2005/8/layout/list1"/>
    <dgm:cxn modelId="{206BB0FF-47D9-6B43-A13C-C2EA2DE8B594}" type="presParOf" srcId="{4F74D706-9D61-5946-A32B-771B39DEA198}" destId="{02628970-D666-DF4D-AE39-859B6B5C5CD9}" srcOrd="1" destOrd="0" presId="urn:microsoft.com/office/officeart/2005/8/layout/list1"/>
    <dgm:cxn modelId="{6AA9B2CF-D350-6949-B499-6EB2437D3180}" type="presParOf" srcId="{81CBA941-08EF-A447-8C28-E6EAF6AA77C9}" destId="{111E976F-BC05-8248-A205-7EEE707C57C8}" srcOrd="1" destOrd="0" presId="urn:microsoft.com/office/officeart/2005/8/layout/list1"/>
    <dgm:cxn modelId="{8174A2F5-D03A-8D45-AF1C-B5684F352743}" type="presParOf" srcId="{81CBA941-08EF-A447-8C28-E6EAF6AA77C9}" destId="{16AA95B8-EF4B-2743-B1AD-35E32D7C353C}" srcOrd="2" destOrd="0" presId="urn:microsoft.com/office/officeart/2005/8/layout/list1"/>
    <dgm:cxn modelId="{263752BC-5A84-8546-BDF9-3DB687D8FBCF}" type="presParOf" srcId="{81CBA941-08EF-A447-8C28-E6EAF6AA77C9}" destId="{5DE0B4A9-7854-2A49-80DB-C8B47E795A36}" srcOrd="3" destOrd="0" presId="urn:microsoft.com/office/officeart/2005/8/layout/list1"/>
    <dgm:cxn modelId="{9E896580-8E69-C649-8623-4F2B3C76C7D7}" type="presParOf" srcId="{81CBA941-08EF-A447-8C28-E6EAF6AA77C9}" destId="{0A1B6A27-CB0B-F846-B03B-87615E22AF9C}" srcOrd="4" destOrd="0" presId="urn:microsoft.com/office/officeart/2005/8/layout/list1"/>
    <dgm:cxn modelId="{24FEA1B4-6BF9-AC43-AC9F-BDE3924EC257}" type="presParOf" srcId="{0A1B6A27-CB0B-F846-B03B-87615E22AF9C}" destId="{108A4719-34F9-9640-A345-E4E119960E0A}" srcOrd="0" destOrd="0" presId="urn:microsoft.com/office/officeart/2005/8/layout/list1"/>
    <dgm:cxn modelId="{5B46DC51-44FD-2E42-A5B3-DA9B974D562B}" type="presParOf" srcId="{0A1B6A27-CB0B-F846-B03B-87615E22AF9C}" destId="{8A923A70-C135-8041-BA09-74666B6356CE}" srcOrd="1" destOrd="0" presId="urn:microsoft.com/office/officeart/2005/8/layout/list1"/>
    <dgm:cxn modelId="{5F42B3E8-302B-2642-8AE0-1F1FFFB46EDF}" type="presParOf" srcId="{81CBA941-08EF-A447-8C28-E6EAF6AA77C9}" destId="{85B77C06-C0FE-A941-AADB-947FC43E8935}" srcOrd="5" destOrd="0" presId="urn:microsoft.com/office/officeart/2005/8/layout/list1"/>
    <dgm:cxn modelId="{C5C9EABE-C309-5443-9533-D297195549DC}" type="presParOf" srcId="{81CBA941-08EF-A447-8C28-E6EAF6AA77C9}" destId="{6F12B357-0E86-184B-B8AF-87066B24910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8A67EF8A-9ABF-0643-9D0A-EBAF11FD701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zh-CN" altLang="en-US"/>
        </a:p>
      </dgm:t>
    </dgm:pt>
    <dgm:pt modelId="{E450CC66-FC23-BD4A-870E-B278C5F76E58}">
      <dgm:prSet phldrT="[文本]"/>
      <dgm:spPr/>
      <dgm:t>
        <a:bodyPr/>
        <a:lstStyle/>
        <a:p>
          <a:r>
            <a:rPr lang="zh-CN" altLang="en-US" dirty="0"/>
            <a:t>位置</a:t>
          </a:r>
        </a:p>
      </dgm:t>
    </dgm:pt>
    <dgm:pt modelId="{8982E2B6-0DE8-284D-A9E3-FD4831ECAA86}" type="parTrans" cxnId="{4610DEC9-3A23-414E-B6F4-9FE438735345}">
      <dgm:prSet/>
      <dgm:spPr/>
      <dgm:t>
        <a:bodyPr/>
        <a:lstStyle/>
        <a:p>
          <a:endParaRPr lang="zh-CN" altLang="en-US"/>
        </a:p>
      </dgm:t>
    </dgm:pt>
    <dgm:pt modelId="{0CE72E7E-8A73-E044-8AB5-3674F5E0B359}" type="sibTrans" cxnId="{4610DEC9-3A23-414E-B6F4-9FE438735345}">
      <dgm:prSet/>
      <dgm:spPr/>
      <dgm:t>
        <a:bodyPr/>
        <a:lstStyle/>
        <a:p>
          <a:endParaRPr lang="zh-CN" altLang="en-US"/>
        </a:p>
      </dgm:t>
    </dgm:pt>
    <dgm:pt modelId="{4D7DB424-E099-CE4D-81C4-4CF1873BA97D}">
      <dgm:prSet phldrT="[文本]"/>
      <dgm:spPr/>
      <dgm:t>
        <a:bodyPr/>
        <a:lstStyle/>
        <a:p>
          <a:r>
            <a:rPr lang="zh-CN" altLang="en-US" dirty="0"/>
            <a:t>坐落、方位、与相关重要场所的距离</a:t>
          </a:r>
        </a:p>
      </dgm:t>
    </dgm:pt>
    <dgm:pt modelId="{C69B7389-8F28-D846-880A-223B9FD8A413}" type="parTrans" cxnId="{2EBD7F5F-B831-1342-8D16-5469E36CDABE}">
      <dgm:prSet/>
      <dgm:spPr/>
      <dgm:t>
        <a:bodyPr/>
        <a:lstStyle/>
        <a:p>
          <a:endParaRPr lang="zh-CN" altLang="en-US"/>
        </a:p>
      </dgm:t>
    </dgm:pt>
    <dgm:pt modelId="{2D86332E-378D-2D48-9AF6-208BC5886D3E}" type="sibTrans" cxnId="{2EBD7F5F-B831-1342-8D16-5469E36CDABE}">
      <dgm:prSet/>
      <dgm:spPr/>
      <dgm:t>
        <a:bodyPr/>
        <a:lstStyle/>
        <a:p>
          <a:endParaRPr lang="zh-CN" altLang="en-US"/>
        </a:p>
      </dgm:t>
    </dgm:pt>
    <dgm:pt modelId="{B307901E-C208-8A48-B95C-6F634904E4DC}">
      <dgm:prSet phldrT="[文本]"/>
      <dgm:spPr/>
      <dgm:t>
        <a:bodyPr/>
        <a:lstStyle/>
        <a:p>
          <a:r>
            <a:rPr lang="zh-CN" altLang="en-US" dirty="0"/>
            <a:t>临街（路）状况、朝向、楼层</a:t>
          </a:r>
        </a:p>
      </dgm:t>
    </dgm:pt>
    <dgm:pt modelId="{F2C506B1-C607-D54E-BCE8-77EEC92CAD37}" type="parTrans" cxnId="{1EA1FBFA-6835-B140-8D26-CE4A0DB92BF2}">
      <dgm:prSet/>
      <dgm:spPr/>
      <dgm:t>
        <a:bodyPr/>
        <a:lstStyle/>
        <a:p>
          <a:endParaRPr lang="zh-CN" altLang="en-US"/>
        </a:p>
      </dgm:t>
    </dgm:pt>
    <dgm:pt modelId="{258CAD6C-8660-8C45-A6E4-3E99F009E8C2}" type="sibTrans" cxnId="{1EA1FBFA-6835-B140-8D26-CE4A0DB92BF2}">
      <dgm:prSet/>
      <dgm:spPr/>
      <dgm:t>
        <a:bodyPr/>
        <a:lstStyle/>
        <a:p>
          <a:endParaRPr lang="zh-CN" altLang="en-US"/>
        </a:p>
      </dgm:t>
    </dgm:pt>
    <dgm:pt modelId="{8BD33E0D-56CB-0F46-BE6E-29F4B04CD3A3}">
      <dgm:prSet phldrT="[文本]"/>
      <dgm:spPr/>
      <dgm:t>
        <a:bodyPr/>
        <a:lstStyle/>
        <a:p>
          <a:r>
            <a:rPr lang="zh-CN" altLang="en-US" dirty="0"/>
            <a:t>交通状况</a:t>
          </a:r>
        </a:p>
      </dgm:t>
    </dgm:pt>
    <dgm:pt modelId="{83237488-95EE-BC4E-B44A-CBCA22EA962A}" type="parTrans" cxnId="{FD545546-E0BC-4641-9D14-31665E0981E2}">
      <dgm:prSet/>
      <dgm:spPr/>
      <dgm:t>
        <a:bodyPr/>
        <a:lstStyle/>
        <a:p>
          <a:endParaRPr lang="zh-CN" altLang="en-US"/>
        </a:p>
      </dgm:t>
    </dgm:pt>
    <dgm:pt modelId="{B4C2A73D-DCD8-F446-8773-7E54BA4CEC23}" type="sibTrans" cxnId="{FD545546-E0BC-4641-9D14-31665E0981E2}">
      <dgm:prSet/>
      <dgm:spPr/>
      <dgm:t>
        <a:bodyPr/>
        <a:lstStyle/>
        <a:p>
          <a:endParaRPr lang="zh-CN" altLang="en-US"/>
        </a:p>
      </dgm:t>
    </dgm:pt>
    <dgm:pt modelId="{C57534BB-BB81-8646-9888-5BF3D85F1D77}">
      <dgm:prSet phldrT="[文本]"/>
      <dgm:spPr/>
      <dgm:t>
        <a:bodyPr/>
        <a:lstStyle/>
        <a:p>
          <a:r>
            <a:rPr lang="zh-CN" altLang="en-US" dirty="0"/>
            <a:t>道路状况</a:t>
          </a:r>
        </a:p>
      </dgm:t>
    </dgm:pt>
    <dgm:pt modelId="{F83F1426-06F2-0643-A6BA-A8905AB6125C}" type="parTrans" cxnId="{33F2AEAC-30CC-FF46-B485-8AA94E39886B}">
      <dgm:prSet/>
      <dgm:spPr/>
      <dgm:t>
        <a:bodyPr/>
        <a:lstStyle/>
        <a:p>
          <a:endParaRPr lang="zh-CN" altLang="en-US"/>
        </a:p>
      </dgm:t>
    </dgm:pt>
    <dgm:pt modelId="{AC6DE2E7-E9E1-6C49-888B-000BA5BD826B}" type="sibTrans" cxnId="{33F2AEAC-30CC-FF46-B485-8AA94E39886B}">
      <dgm:prSet/>
      <dgm:spPr/>
      <dgm:t>
        <a:bodyPr/>
        <a:lstStyle/>
        <a:p>
          <a:endParaRPr lang="zh-CN" altLang="en-US"/>
        </a:p>
      </dgm:t>
    </dgm:pt>
    <dgm:pt modelId="{243624A5-9536-A04B-AC74-0716124CE5DD}">
      <dgm:prSet phldrT="[文本]"/>
      <dgm:spPr/>
      <dgm:t>
        <a:bodyPr/>
        <a:lstStyle/>
        <a:p>
          <a:r>
            <a:rPr lang="zh-CN" altLang="en-US" dirty="0"/>
            <a:t>出入可用的交通工具</a:t>
          </a:r>
        </a:p>
      </dgm:t>
    </dgm:pt>
    <dgm:pt modelId="{75452D35-392F-734C-8650-694E5125934D}" type="parTrans" cxnId="{7F703597-0A63-DE46-B047-1857E086E362}">
      <dgm:prSet/>
      <dgm:spPr/>
      <dgm:t>
        <a:bodyPr/>
        <a:lstStyle/>
        <a:p>
          <a:endParaRPr lang="zh-CN" altLang="en-US"/>
        </a:p>
      </dgm:t>
    </dgm:pt>
    <dgm:pt modelId="{047E3570-F6AA-9143-8E23-405654C49CF7}" type="sibTrans" cxnId="{7F703597-0A63-DE46-B047-1857E086E362}">
      <dgm:prSet/>
      <dgm:spPr/>
      <dgm:t>
        <a:bodyPr/>
        <a:lstStyle/>
        <a:p>
          <a:endParaRPr lang="zh-CN" altLang="en-US"/>
        </a:p>
      </dgm:t>
    </dgm:pt>
    <dgm:pt modelId="{CD363C51-4760-374C-966F-776991EA01F4}">
      <dgm:prSet phldrT="[文本]"/>
      <dgm:spPr/>
      <dgm:t>
        <a:bodyPr/>
        <a:lstStyle/>
        <a:p>
          <a:r>
            <a:rPr lang="zh-CN" altLang="en-US" dirty="0"/>
            <a:t>外部配套设施状况</a:t>
          </a:r>
        </a:p>
      </dgm:t>
    </dgm:pt>
    <dgm:pt modelId="{92EC876A-E821-1448-B030-47150BB30C56}" type="parTrans" cxnId="{E543AFD3-C804-5149-AAB1-540178A35863}">
      <dgm:prSet/>
      <dgm:spPr/>
      <dgm:t>
        <a:bodyPr/>
        <a:lstStyle/>
        <a:p>
          <a:endParaRPr lang="zh-CN" altLang="en-US"/>
        </a:p>
      </dgm:t>
    </dgm:pt>
    <dgm:pt modelId="{E1E11152-3740-384E-873B-A1C5547339F1}" type="sibTrans" cxnId="{E543AFD3-C804-5149-AAB1-540178A35863}">
      <dgm:prSet/>
      <dgm:spPr/>
      <dgm:t>
        <a:bodyPr/>
        <a:lstStyle/>
        <a:p>
          <a:endParaRPr lang="zh-CN" altLang="en-US"/>
        </a:p>
      </dgm:t>
    </dgm:pt>
    <dgm:pt modelId="{C2CE2CF4-CB86-694E-8FD5-FB5E8CBF268E}">
      <dgm:prSet phldrT="[文本]"/>
      <dgm:spPr/>
      <dgm:t>
        <a:bodyPr/>
        <a:lstStyle/>
        <a:p>
          <a:r>
            <a:rPr lang="zh-CN" altLang="en-US" dirty="0"/>
            <a:t>外部基础设施</a:t>
          </a:r>
        </a:p>
      </dgm:t>
    </dgm:pt>
    <dgm:pt modelId="{CA6251DC-8E0B-5042-8A13-E0BA5C792CE6}" type="parTrans" cxnId="{C47B9C7F-7081-E546-BCEE-63F24E6A5CE0}">
      <dgm:prSet/>
      <dgm:spPr/>
      <dgm:t>
        <a:bodyPr/>
        <a:lstStyle/>
        <a:p>
          <a:endParaRPr lang="zh-CN" altLang="en-US"/>
        </a:p>
      </dgm:t>
    </dgm:pt>
    <dgm:pt modelId="{F426F5E7-5C64-C54E-AB3F-C093FF1938DA}" type="sibTrans" cxnId="{C47B9C7F-7081-E546-BCEE-63F24E6A5CE0}">
      <dgm:prSet/>
      <dgm:spPr/>
      <dgm:t>
        <a:bodyPr/>
        <a:lstStyle/>
        <a:p>
          <a:endParaRPr lang="zh-CN" altLang="en-US"/>
        </a:p>
      </dgm:t>
    </dgm:pt>
    <dgm:pt modelId="{9428F5C8-F799-9A46-BFE6-529A12CF1D5F}">
      <dgm:prSet phldrT="[文本]"/>
      <dgm:spPr/>
      <dgm:t>
        <a:bodyPr/>
        <a:lstStyle/>
        <a:p>
          <a:r>
            <a:rPr lang="zh-CN" altLang="en-US" dirty="0"/>
            <a:t>外部公共服务设施</a:t>
          </a:r>
        </a:p>
      </dgm:t>
    </dgm:pt>
    <dgm:pt modelId="{957E10EF-49DB-6D43-BFD4-57D2503093B8}" type="parTrans" cxnId="{B01810C6-0743-4940-969E-E1C2B3298BD7}">
      <dgm:prSet/>
      <dgm:spPr/>
      <dgm:t>
        <a:bodyPr/>
        <a:lstStyle/>
        <a:p>
          <a:endParaRPr lang="zh-CN" altLang="en-US"/>
        </a:p>
      </dgm:t>
    </dgm:pt>
    <dgm:pt modelId="{8DC08ADD-938A-9F47-8E7C-7037CAD94332}" type="sibTrans" cxnId="{B01810C6-0743-4940-969E-E1C2B3298BD7}">
      <dgm:prSet/>
      <dgm:spPr/>
      <dgm:t>
        <a:bodyPr/>
        <a:lstStyle/>
        <a:p>
          <a:endParaRPr lang="zh-CN" altLang="en-US"/>
        </a:p>
      </dgm:t>
    </dgm:pt>
    <dgm:pt modelId="{06703464-94D8-7A46-83E7-F35734F5103E}">
      <dgm:prSet/>
      <dgm:spPr/>
      <dgm:t>
        <a:bodyPr/>
        <a:lstStyle/>
        <a:p>
          <a:r>
            <a:rPr lang="zh-CN" altLang="en-US" dirty="0"/>
            <a:t>周围环境状况</a:t>
          </a:r>
        </a:p>
      </dgm:t>
    </dgm:pt>
    <dgm:pt modelId="{B48022E4-0774-3C49-BD94-B7CFFD30AE27}" type="parTrans" cxnId="{9FE6B02E-EC55-1E4A-83C6-80B746FB36BB}">
      <dgm:prSet/>
      <dgm:spPr/>
      <dgm:t>
        <a:bodyPr/>
        <a:lstStyle/>
        <a:p>
          <a:endParaRPr lang="zh-CN" altLang="en-US"/>
        </a:p>
      </dgm:t>
    </dgm:pt>
    <dgm:pt modelId="{6220A34B-01DF-B347-B2AB-0917E26821F2}" type="sibTrans" cxnId="{9FE6B02E-EC55-1E4A-83C6-80B746FB36BB}">
      <dgm:prSet/>
      <dgm:spPr/>
      <dgm:t>
        <a:bodyPr/>
        <a:lstStyle/>
        <a:p>
          <a:endParaRPr lang="zh-CN" altLang="en-US"/>
        </a:p>
      </dgm:t>
    </dgm:pt>
    <dgm:pt modelId="{F55CFFA7-F6E0-DF4A-ABB7-21D46E82A942}">
      <dgm:prSet/>
      <dgm:spPr/>
      <dgm:t>
        <a:bodyPr/>
        <a:lstStyle/>
        <a:p>
          <a:r>
            <a:rPr lang="en-US" altLang="zh-CN" dirty="0"/>
            <a:t>1.</a:t>
          </a:r>
          <a:r>
            <a:rPr lang="zh-CN" altLang="en-US" dirty="0"/>
            <a:t>自然环境</a:t>
          </a:r>
        </a:p>
      </dgm:t>
    </dgm:pt>
    <dgm:pt modelId="{B75EC43B-DC35-944B-8DD3-4111F72FB194}" type="parTrans" cxnId="{64E4E575-1CCE-1945-AC2B-1C48FEF22FCB}">
      <dgm:prSet/>
      <dgm:spPr/>
      <dgm:t>
        <a:bodyPr/>
        <a:lstStyle/>
        <a:p>
          <a:endParaRPr lang="zh-CN" altLang="en-US"/>
        </a:p>
      </dgm:t>
    </dgm:pt>
    <dgm:pt modelId="{BB5A1897-7FA0-744A-959E-23F7C38F2F81}" type="sibTrans" cxnId="{64E4E575-1CCE-1945-AC2B-1C48FEF22FCB}">
      <dgm:prSet/>
      <dgm:spPr/>
      <dgm:t>
        <a:bodyPr/>
        <a:lstStyle/>
        <a:p>
          <a:endParaRPr lang="zh-CN" altLang="en-US"/>
        </a:p>
      </dgm:t>
    </dgm:pt>
    <dgm:pt modelId="{3ABD8E77-9A96-D44E-A90F-E20D43DC968B}">
      <dgm:prSet/>
      <dgm:spPr/>
      <dgm:t>
        <a:bodyPr/>
        <a:lstStyle/>
        <a:p>
          <a:r>
            <a:rPr lang="en-US" altLang="zh-CN" dirty="0"/>
            <a:t>2.</a:t>
          </a:r>
          <a:r>
            <a:rPr lang="zh-CN" altLang="en-US" dirty="0"/>
            <a:t>人文环境</a:t>
          </a:r>
        </a:p>
      </dgm:t>
    </dgm:pt>
    <dgm:pt modelId="{91DB2AB8-E906-D240-A3D3-945DEED4B35F}" type="parTrans" cxnId="{2621869C-2C5F-5744-B2CB-D677F1D22B30}">
      <dgm:prSet/>
      <dgm:spPr/>
      <dgm:t>
        <a:bodyPr/>
        <a:lstStyle/>
        <a:p>
          <a:endParaRPr lang="zh-CN" altLang="en-US"/>
        </a:p>
      </dgm:t>
    </dgm:pt>
    <dgm:pt modelId="{1270792B-8125-DF49-80D4-B4E37E44DA72}" type="sibTrans" cxnId="{2621869C-2C5F-5744-B2CB-D677F1D22B30}">
      <dgm:prSet/>
      <dgm:spPr/>
      <dgm:t>
        <a:bodyPr/>
        <a:lstStyle/>
        <a:p>
          <a:endParaRPr lang="zh-CN" altLang="en-US"/>
        </a:p>
      </dgm:t>
    </dgm:pt>
    <dgm:pt modelId="{A83D9F0C-DA2F-E848-91E2-87CD1721BDCD}">
      <dgm:prSet/>
      <dgm:spPr/>
      <dgm:t>
        <a:bodyPr/>
        <a:lstStyle/>
        <a:p>
          <a:r>
            <a:rPr lang="en-US" altLang="zh-CN" dirty="0"/>
            <a:t>3.</a:t>
          </a:r>
          <a:r>
            <a:rPr lang="zh-CN" altLang="en-US" dirty="0"/>
            <a:t>景观</a:t>
          </a:r>
        </a:p>
      </dgm:t>
    </dgm:pt>
    <dgm:pt modelId="{B3D5155A-AD5E-3D49-BF0B-9E2D3E9FCE18}" type="parTrans" cxnId="{5927026E-D66C-E24C-BB80-FA082A44C299}">
      <dgm:prSet/>
      <dgm:spPr/>
      <dgm:t>
        <a:bodyPr/>
        <a:lstStyle/>
        <a:p>
          <a:endParaRPr lang="zh-CN" altLang="en-US"/>
        </a:p>
      </dgm:t>
    </dgm:pt>
    <dgm:pt modelId="{3664F33D-140D-4845-B0FC-38BF752DFB77}" type="sibTrans" cxnId="{5927026E-D66C-E24C-BB80-FA082A44C299}">
      <dgm:prSet/>
      <dgm:spPr/>
      <dgm:t>
        <a:bodyPr/>
        <a:lstStyle/>
        <a:p>
          <a:endParaRPr lang="zh-CN" altLang="en-US"/>
        </a:p>
      </dgm:t>
    </dgm:pt>
    <dgm:pt modelId="{4EC7EB9E-F2F2-414E-9445-2DE5320D5607}">
      <dgm:prSet/>
      <dgm:spPr/>
      <dgm:t>
        <a:bodyPr/>
        <a:lstStyle/>
        <a:p>
          <a:r>
            <a:rPr lang="en-US" altLang="zh-CN" dirty="0"/>
            <a:t>4.</a:t>
          </a:r>
          <a:r>
            <a:rPr lang="zh-CN" altLang="en-US" dirty="0"/>
            <a:t>其他周围环境</a:t>
          </a:r>
        </a:p>
      </dgm:t>
    </dgm:pt>
    <dgm:pt modelId="{3CA04B26-739E-F547-BFBA-9E4EA955270A}" type="parTrans" cxnId="{9B362520-AAD5-8F4B-BD81-1478CC21BC7E}">
      <dgm:prSet/>
      <dgm:spPr/>
      <dgm:t>
        <a:bodyPr/>
        <a:lstStyle/>
        <a:p>
          <a:endParaRPr lang="zh-CN" altLang="en-US"/>
        </a:p>
      </dgm:t>
    </dgm:pt>
    <dgm:pt modelId="{AC069755-8BBC-D046-90EC-2C26B6BD272B}" type="sibTrans" cxnId="{9B362520-AAD5-8F4B-BD81-1478CC21BC7E}">
      <dgm:prSet/>
      <dgm:spPr/>
      <dgm:t>
        <a:bodyPr/>
        <a:lstStyle/>
        <a:p>
          <a:endParaRPr lang="zh-CN" altLang="en-US"/>
        </a:p>
      </dgm:t>
    </dgm:pt>
    <dgm:pt modelId="{560A73C7-7A14-8A42-8329-11AEC73F819F}">
      <dgm:prSet phldrT="[文本]"/>
      <dgm:spPr/>
      <dgm:t>
        <a:bodyPr/>
        <a:lstStyle/>
        <a:p>
          <a:r>
            <a:rPr lang="zh-CN" altLang="en-US" dirty="0"/>
            <a:t>交通管理状况</a:t>
          </a:r>
        </a:p>
      </dgm:t>
    </dgm:pt>
    <dgm:pt modelId="{35CB1D50-9AC0-E34B-98CB-0268C38D0EC1}" type="parTrans" cxnId="{1B57C83B-AA7A-B744-8B94-C7DA1640CFA1}">
      <dgm:prSet/>
      <dgm:spPr/>
      <dgm:t>
        <a:bodyPr/>
        <a:lstStyle/>
        <a:p>
          <a:endParaRPr lang="zh-CN" altLang="en-US"/>
        </a:p>
      </dgm:t>
    </dgm:pt>
    <dgm:pt modelId="{AB5F8047-D387-DB4F-8FDE-10A238F54568}" type="sibTrans" cxnId="{1B57C83B-AA7A-B744-8B94-C7DA1640CFA1}">
      <dgm:prSet/>
      <dgm:spPr/>
      <dgm:t>
        <a:bodyPr/>
        <a:lstStyle/>
        <a:p>
          <a:endParaRPr lang="zh-CN" altLang="en-US"/>
        </a:p>
      </dgm:t>
    </dgm:pt>
    <dgm:pt modelId="{1C3E180D-89DB-8B42-8321-96C9859FDDAD}">
      <dgm:prSet phldrT="[文本]"/>
      <dgm:spPr/>
      <dgm:t>
        <a:bodyPr/>
        <a:lstStyle/>
        <a:p>
          <a:r>
            <a:rPr lang="zh-CN" altLang="en-US" dirty="0"/>
            <a:t>停车便利程度</a:t>
          </a:r>
        </a:p>
      </dgm:t>
    </dgm:pt>
    <dgm:pt modelId="{F63E99F8-04B3-0A46-8304-8B72B0BD633B}" type="parTrans" cxnId="{7A5A258F-209F-F041-8B21-07ADF8645E01}">
      <dgm:prSet/>
      <dgm:spPr/>
      <dgm:t>
        <a:bodyPr/>
        <a:lstStyle/>
        <a:p>
          <a:endParaRPr lang="zh-CN" altLang="en-US"/>
        </a:p>
      </dgm:t>
    </dgm:pt>
    <dgm:pt modelId="{BAF46DF1-4373-F643-971A-9290FB767AFE}" type="sibTrans" cxnId="{7A5A258F-209F-F041-8B21-07ADF8645E01}">
      <dgm:prSet/>
      <dgm:spPr/>
      <dgm:t>
        <a:bodyPr/>
        <a:lstStyle/>
        <a:p>
          <a:endParaRPr lang="zh-CN" altLang="en-US"/>
        </a:p>
      </dgm:t>
    </dgm:pt>
    <dgm:pt modelId="{F097C759-751D-794C-9F28-7B31B4D83AE5}">
      <dgm:prSet phldrT="[文本]"/>
      <dgm:spPr/>
      <dgm:t>
        <a:bodyPr/>
        <a:lstStyle/>
        <a:p>
          <a:r>
            <a:rPr lang="zh-CN" altLang="en-US" dirty="0"/>
            <a:t>交通收费情况</a:t>
          </a:r>
        </a:p>
      </dgm:t>
    </dgm:pt>
    <dgm:pt modelId="{AB64AFBF-90E8-6049-B1E7-E38DC034A4FE}" type="parTrans" cxnId="{EEB51239-2B1C-1649-BE42-F30A894D7225}">
      <dgm:prSet/>
      <dgm:spPr/>
      <dgm:t>
        <a:bodyPr/>
        <a:lstStyle/>
        <a:p>
          <a:endParaRPr lang="zh-CN" altLang="en-US"/>
        </a:p>
      </dgm:t>
    </dgm:pt>
    <dgm:pt modelId="{A7FA44A3-DA63-6446-A36D-3E1927C58F10}" type="sibTrans" cxnId="{EEB51239-2B1C-1649-BE42-F30A894D7225}">
      <dgm:prSet/>
      <dgm:spPr/>
      <dgm:t>
        <a:bodyPr/>
        <a:lstStyle/>
        <a:p>
          <a:endParaRPr lang="zh-CN" altLang="en-US"/>
        </a:p>
      </dgm:t>
    </dgm:pt>
    <dgm:pt modelId="{F10EF400-4B44-6847-8B8B-A5970FBF81F7}" type="pres">
      <dgm:prSet presAssocID="{8A67EF8A-9ABF-0643-9D0A-EBAF11FD7013}" presName="Name0" presStyleCnt="0">
        <dgm:presLayoutVars>
          <dgm:dir/>
          <dgm:animLvl val="lvl"/>
          <dgm:resizeHandles val="exact"/>
        </dgm:presLayoutVars>
      </dgm:prSet>
      <dgm:spPr/>
    </dgm:pt>
    <dgm:pt modelId="{5CEFF9E8-7F40-FF4C-B549-FCD4D21E23E6}" type="pres">
      <dgm:prSet presAssocID="{E450CC66-FC23-BD4A-870E-B278C5F76E58}" presName="composite" presStyleCnt="0"/>
      <dgm:spPr/>
    </dgm:pt>
    <dgm:pt modelId="{ED716158-3E30-074B-85C3-FE00D7170699}" type="pres">
      <dgm:prSet presAssocID="{E450CC66-FC23-BD4A-870E-B278C5F76E58}" presName="parTx" presStyleLbl="alignNode1" presStyleIdx="0" presStyleCnt="4">
        <dgm:presLayoutVars>
          <dgm:chMax val="0"/>
          <dgm:chPref val="0"/>
          <dgm:bulletEnabled val="1"/>
        </dgm:presLayoutVars>
      </dgm:prSet>
      <dgm:spPr/>
    </dgm:pt>
    <dgm:pt modelId="{6D74BDEF-AEE5-7646-85BB-9272FE6F7A73}" type="pres">
      <dgm:prSet presAssocID="{E450CC66-FC23-BD4A-870E-B278C5F76E58}" presName="desTx" presStyleLbl="alignAccFollowNode1" presStyleIdx="0" presStyleCnt="4">
        <dgm:presLayoutVars>
          <dgm:bulletEnabled val="1"/>
        </dgm:presLayoutVars>
      </dgm:prSet>
      <dgm:spPr/>
    </dgm:pt>
    <dgm:pt modelId="{E9BCBC68-600F-C24E-B431-3028A4BFC812}" type="pres">
      <dgm:prSet presAssocID="{0CE72E7E-8A73-E044-8AB5-3674F5E0B359}" presName="space" presStyleCnt="0"/>
      <dgm:spPr/>
    </dgm:pt>
    <dgm:pt modelId="{2F2797E7-9E44-194A-A618-E030F7EB1369}" type="pres">
      <dgm:prSet presAssocID="{8BD33E0D-56CB-0F46-BE6E-29F4B04CD3A3}" presName="composite" presStyleCnt="0"/>
      <dgm:spPr/>
    </dgm:pt>
    <dgm:pt modelId="{EEAED373-37AC-EA4A-8977-C3F9735193AD}" type="pres">
      <dgm:prSet presAssocID="{8BD33E0D-56CB-0F46-BE6E-29F4B04CD3A3}" presName="parTx" presStyleLbl="alignNode1" presStyleIdx="1" presStyleCnt="4">
        <dgm:presLayoutVars>
          <dgm:chMax val="0"/>
          <dgm:chPref val="0"/>
          <dgm:bulletEnabled val="1"/>
        </dgm:presLayoutVars>
      </dgm:prSet>
      <dgm:spPr/>
    </dgm:pt>
    <dgm:pt modelId="{0ABF6B2E-3FB1-BE41-9857-B89BC8657AFD}" type="pres">
      <dgm:prSet presAssocID="{8BD33E0D-56CB-0F46-BE6E-29F4B04CD3A3}" presName="desTx" presStyleLbl="alignAccFollowNode1" presStyleIdx="1" presStyleCnt="4">
        <dgm:presLayoutVars>
          <dgm:bulletEnabled val="1"/>
        </dgm:presLayoutVars>
      </dgm:prSet>
      <dgm:spPr/>
    </dgm:pt>
    <dgm:pt modelId="{E36616DA-E619-824D-A750-222B69EAC25B}" type="pres">
      <dgm:prSet presAssocID="{B4C2A73D-DCD8-F446-8773-7E54BA4CEC23}" presName="space" presStyleCnt="0"/>
      <dgm:spPr/>
    </dgm:pt>
    <dgm:pt modelId="{DADFFC01-C3EE-6F42-9C70-5E20BD841BE0}" type="pres">
      <dgm:prSet presAssocID="{CD363C51-4760-374C-966F-776991EA01F4}" presName="composite" presStyleCnt="0"/>
      <dgm:spPr/>
    </dgm:pt>
    <dgm:pt modelId="{D260E357-AF62-794A-82F5-F5462859568E}" type="pres">
      <dgm:prSet presAssocID="{CD363C51-4760-374C-966F-776991EA01F4}" presName="parTx" presStyleLbl="alignNode1" presStyleIdx="2" presStyleCnt="4">
        <dgm:presLayoutVars>
          <dgm:chMax val="0"/>
          <dgm:chPref val="0"/>
          <dgm:bulletEnabled val="1"/>
        </dgm:presLayoutVars>
      </dgm:prSet>
      <dgm:spPr/>
    </dgm:pt>
    <dgm:pt modelId="{67B61F48-C54F-244F-B877-64FC50364DF0}" type="pres">
      <dgm:prSet presAssocID="{CD363C51-4760-374C-966F-776991EA01F4}" presName="desTx" presStyleLbl="alignAccFollowNode1" presStyleIdx="2" presStyleCnt="4">
        <dgm:presLayoutVars>
          <dgm:bulletEnabled val="1"/>
        </dgm:presLayoutVars>
      </dgm:prSet>
      <dgm:spPr/>
    </dgm:pt>
    <dgm:pt modelId="{8A91A57D-775D-834A-912B-F9F7074E051E}" type="pres">
      <dgm:prSet presAssocID="{E1E11152-3740-384E-873B-A1C5547339F1}" presName="space" presStyleCnt="0"/>
      <dgm:spPr/>
    </dgm:pt>
    <dgm:pt modelId="{58A6B749-1200-E648-AAF5-D97F5D29BB69}" type="pres">
      <dgm:prSet presAssocID="{06703464-94D8-7A46-83E7-F35734F5103E}" presName="composite" presStyleCnt="0"/>
      <dgm:spPr/>
    </dgm:pt>
    <dgm:pt modelId="{4650400D-44CA-1F41-9627-33C094BEDBC7}" type="pres">
      <dgm:prSet presAssocID="{06703464-94D8-7A46-83E7-F35734F5103E}" presName="parTx" presStyleLbl="alignNode1" presStyleIdx="3" presStyleCnt="4">
        <dgm:presLayoutVars>
          <dgm:chMax val="0"/>
          <dgm:chPref val="0"/>
          <dgm:bulletEnabled val="1"/>
        </dgm:presLayoutVars>
      </dgm:prSet>
      <dgm:spPr/>
    </dgm:pt>
    <dgm:pt modelId="{58B53B18-CB84-544A-A635-F00B03CF9C7E}" type="pres">
      <dgm:prSet presAssocID="{06703464-94D8-7A46-83E7-F35734F5103E}" presName="desTx" presStyleLbl="alignAccFollowNode1" presStyleIdx="3" presStyleCnt="4">
        <dgm:presLayoutVars>
          <dgm:bulletEnabled val="1"/>
        </dgm:presLayoutVars>
      </dgm:prSet>
      <dgm:spPr/>
    </dgm:pt>
  </dgm:ptLst>
  <dgm:cxnLst>
    <dgm:cxn modelId="{E4328109-4F7B-9A40-8ADF-592C6CECC8B4}" type="presOf" srcId="{C2CE2CF4-CB86-694E-8FD5-FB5E8CBF268E}" destId="{67B61F48-C54F-244F-B877-64FC50364DF0}" srcOrd="0" destOrd="0" presId="urn:microsoft.com/office/officeart/2005/8/layout/hList1"/>
    <dgm:cxn modelId="{888AB70A-7160-D14A-80A6-5D8CB4EA1512}" type="presOf" srcId="{8A67EF8A-9ABF-0643-9D0A-EBAF11FD7013}" destId="{F10EF400-4B44-6847-8B8B-A5970FBF81F7}" srcOrd="0" destOrd="0" presId="urn:microsoft.com/office/officeart/2005/8/layout/hList1"/>
    <dgm:cxn modelId="{EAC6210D-FFD9-5E47-958A-D7574CD6A495}" type="presOf" srcId="{F55CFFA7-F6E0-DF4A-ABB7-21D46E82A942}" destId="{58B53B18-CB84-544A-A635-F00B03CF9C7E}" srcOrd="0" destOrd="0" presId="urn:microsoft.com/office/officeart/2005/8/layout/hList1"/>
    <dgm:cxn modelId="{9B362520-AAD5-8F4B-BD81-1478CC21BC7E}" srcId="{06703464-94D8-7A46-83E7-F35734F5103E}" destId="{4EC7EB9E-F2F2-414E-9445-2DE5320D5607}" srcOrd="3" destOrd="0" parTransId="{3CA04B26-739E-F547-BFBA-9E4EA955270A}" sibTransId="{AC069755-8BBC-D046-90EC-2C26B6BD272B}"/>
    <dgm:cxn modelId="{9FE6B02E-EC55-1E4A-83C6-80B746FB36BB}" srcId="{8A67EF8A-9ABF-0643-9D0A-EBAF11FD7013}" destId="{06703464-94D8-7A46-83E7-F35734F5103E}" srcOrd="3" destOrd="0" parTransId="{B48022E4-0774-3C49-BD94-B7CFFD30AE27}" sibTransId="{6220A34B-01DF-B347-B2AB-0917E26821F2}"/>
    <dgm:cxn modelId="{C57B4731-BC7E-8F4E-8AFD-B0998621568D}" type="presOf" srcId="{9428F5C8-F799-9A46-BFE6-529A12CF1D5F}" destId="{67B61F48-C54F-244F-B877-64FC50364DF0}" srcOrd="0" destOrd="1" presId="urn:microsoft.com/office/officeart/2005/8/layout/hList1"/>
    <dgm:cxn modelId="{EEB51239-2B1C-1649-BE42-F30A894D7225}" srcId="{8BD33E0D-56CB-0F46-BE6E-29F4B04CD3A3}" destId="{F097C759-751D-794C-9F28-7B31B4D83AE5}" srcOrd="4" destOrd="0" parTransId="{AB64AFBF-90E8-6049-B1E7-E38DC034A4FE}" sibTransId="{A7FA44A3-DA63-6446-A36D-3E1927C58F10}"/>
    <dgm:cxn modelId="{1B57C83B-AA7A-B744-8B94-C7DA1640CFA1}" srcId="{8BD33E0D-56CB-0F46-BE6E-29F4B04CD3A3}" destId="{560A73C7-7A14-8A42-8329-11AEC73F819F}" srcOrd="2" destOrd="0" parTransId="{35CB1D50-9AC0-E34B-98CB-0268C38D0EC1}" sibTransId="{AB5F8047-D387-DB4F-8FDE-10A238F54568}"/>
    <dgm:cxn modelId="{0BA78643-78D0-E74A-841E-F21C0DCD761F}" type="presOf" srcId="{8BD33E0D-56CB-0F46-BE6E-29F4B04CD3A3}" destId="{EEAED373-37AC-EA4A-8977-C3F9735193AD}" srcOrd="0" destOrd="0" presId="urn:microsoft.com/office/officeart/2005/8/layout/hList1"/>
    <dgm:cxn modelId="{F74BAC44-B446-3744-A46E-15C0E17F2B81}" type="presOf" srcId="{560A73C7-7A14-8A42-8329-11AEC73F819F}" destId="{0ABF6B2E-3FB1-BE41-9857-B89BC8657AFD}" srcOrd="0" destOrd="2" presId="urn:microsoft.com/office/officeart/2005/8/layout/hList1"/>
    <dgm:cxn modelId="{FD545546-E0BC-4641-9D14-31665E0981E2}" srcId="{8A67EF8A-9ABF-0643-9D0A-EBAF11FD7013}" destId="{8BD33E0D-56CB-0F46-BE6E-29F4B04CD3A3}" srcOrd="1" destOrd="0" parTransId="{83237488-95EE-BC4E-B44A-CBCA22EA962A}" sibTransId="{B4C2A73D-DCD8-F446-8773-7E54BA4CEC23}"/>
    <dgm:cxn modelId="{2EBD7F5F-B831-1342-8D16-5469E36CDABE}" srcId="{E450CC66-FC23-BD4A-870E-B278C5F76E58}" destId="{4D7DB424-E099-CE4D-81C4-4CF1873BA97D}" srcOrd="0" destOrd="0" parTransId="{C69B7389-8F28-D846-880A-223B9FD8A413}" sibTransId="{2D86332E-378D-2D48-9AF6-208BC5886D3E}"/>
    <dgm:cxn modelId="{0DC17F63-A0FE-864B-B361-9BB94AB4B95F}" type="presOf" srcId="{A83D9F0C-DA2F-E848-91E2-87CD1721BDCD}" destId="{58B53B18-CB84-544A-A635-F00B03CF9C7E}" srcOrd="0" destOrd="2" presId="urn:microsoft.com/office/officeart/2005/8/layout/hList1"/>
    <dgm:cxn modelId="{52727A65-72BB-D140-956C-7B752396A3CB}" type="presOf" srcId="{E450CC66-FC23-BD4A-870E-B278C5F76E58}" destId="{ED716158-3E30-074B-85C3-FE00D7170699}" srcOrd="0" destOrd="0" presId="urn:microsoft.com/office/officeart/2005/8/layout/hList1"/>
    <dgm:cxn modelId="{5927026E-D66C-E24C-BB80-FA082A44C299}" srcId="{06703464-94D8-7A46-83E7-F35734F5103E}" destId="{A83D9F0C-DA2F-E848-91E2-87CD1721BDCD}" srcOrd="2" destOrd="0" parTransId="{B3D5155A-AD5E-3D49-BF0B-9E2D3E9FCE18}" sibTransId="{3664F33D-140D-4845-B0FC-38BF752DFB77}"/>
    <dgm:cxn modelId="{64E4E575-1CCE-1945-AC2B-1C48FEF22FCB}" srcId="{06703464-94D8-7A46-83E7-F35734F5103E}" destId="{F55CFFA7-F6E0-DF4A-ABB7-21D46E82A942}" srcOrd="0" destOrd="0" parTransId="{B75EC43B-DC35-944B-8DD3-4111F72FB194}" sibTransId="{BB5A1897-7FA0-744A-959E-23F7C38F2F81}"/>
    <dgm:cxn modelId="{C47B9C7F-7081-E546-BCEE-63F24E6A5CE0}" srcId="{CD363C51-4760-374C-966F-776991EA01F4}" destId="{C2CE2CF4-CB86-694E-8FD5-FB5E8CBF268E}" srcOrd="0" destOrd="0" parTransId="{CA6251DC-8E0B-5042-8A13-E0BA5C792CE6}" sibTransId="{F426F5E7-5C64-C54E-AB3F-C093FF1938DA}"/>
    <dgm:cxn modelId="{39A84D8B-03CD-3142-9E17-77C2F645AA3C}" type="presOf" srcId="{06703464-94D8-7A46-83E7-F35734F5103E}" destId="{4650400D-44CA-1F41-9627-33C094BEDBC7}" srcOrd="0" destOrd="0" presId="urn:microsoft.com/office/officeart/2005/8/layout/hList1"/>
    <dgm:cxn modelId="{7A5A258F-209F-F041-8B21-07ADF8645E01}" srcId="{8BD33E0D-56CB-0F46-BE6E-29F4B04CD3A3}" destId="{1C3E180D-89DB-8B42-8321-96C9859FDDAD}" srcOrd="3" destOrd="0" parTransId="{F63E99F8-04B3-0A46-8304-8B72B0BD633B}" sibTransId="{BAF46DF1-4373-F643-971A-9290FB767AFE}"/>
    <dgm:cxn modelId="{91D3D891-AAD2-B146-9D81-873E932C4708}" type="presOf" srcId="{4EC7EB9E-F2F2-414E-9445-2DE5320D5607}" destId="{58B53B18-CB84-544A-A635-F00B03CF9C7E}" srcOrd="0" destOrd="3" presId="urn:microsoft.com/office/officeart/2005/8/layout/hList1"/>
    <dgm:cxn modelId="{7F703597-0A63-DE46-B047-1857E086E362}" srcId="{8BD33E0D-56CB-0F46-BE6E-29F4B04CD3A3}" destId="{243624A5-9536-A04B-AC74-0716124CE5DD}" srcOrd="1" destOrd="0" parTransId="{75452D35-392F-734C-8650-694E5125934D}" sibTransId="{047E3570-F6AA-9143-8E23-405654C49CF7}"/>
    <dgm:cxn modelId="{2621869C-2C5F-5744-B2CB-D677F1D22B30}" srcId="{06703464-94D8-7A46-83E7-F35734F5103E}" destId="{3ABD8E77-9A96-D44E-A90F-E20D43DC968B}" srcOrd="1" destOrd="0" parTransId="{91DB2AB8-E906-D240-A3D3-945DEED4B35F}" sibTransId="{1270792B-8125-DF49-80D4-B4E37E44DA72}"/>
    <dgm:cxn modelId="{8A43319D-2FD3-4B47-AEF2-6F5C2ACB939E}" type="presOf" srcId="{B307901E-C208-8A48-B95C-6F634904E4DC}" destId="{6D74BDEF-AEE5-7646-85BB-9272FE6F7A73}" srcOrd="0" destOrd="1" presId="urn:microsoft.com/office/officeart/2005/8/layout/hList1"/>
    <dgm:cxn modelId="{9C4EB4A8-0FDB-6C47-AD39-6B994BADD81C}" type="presOf" srcId="{243624A5-9536-A04B-AC74-0716124CE5DD}" destId="{0ABF6B2E-3FB1-BE41-9857-B89BC8657AFD}" srcOrd="0" destOrd="1" presId="urn:microsoft.com/office/officeart/2005/8/layout/hList1"/>
    <dgm:cxn modelId="{33F2AEAC-30CC-FF46-B485-8AA94E39886B}" srcId="{8BD33E0D-56CB-0F46-BE6E-29F4B04CD3A3}" destId="{C57534BB-BB81-8646-9888-5BF3D85F1D77}" srcOrd="0" destOrd="0" parTransId="{F83F1426-06F2-0643-A6BA-A8905AB6125C}" sibTransId="{AC6DE2E7-E9E1-6C49-888B-000BA5BD826B}"/>
    <dgm:cxn modelId="{92878CAE-4885-BF45-8A35-F162DEAA9FC6}" type="presOf" srcId="{4D7DB424-E099-CE4D-81C4-4CF1873BA97D}" destId="{6D74BDEF-AEE5-7646-85BB-9272FE6F7A73}" srcOrd="0" destOrd="0" presId="urn:microsoft.com/office/officeart/2005/8/layout/hList1"/>
    <dgm:cxn modelId="{8EE324C5-2CBF-4341-960F-46000B80492C}" type="presOf" srcId="{1C3E180D-89DB-8B42-8321-96C9859FDDAD}" destId="{0ABF6B2E-3FB1-BE41-9857-B89BC8657AFD}" srcOrd="0" destOrd="3" presId="urn:microsoft.com/office/officeart/2005/8/layout/hList1"/>
    <dgm:cxn modelId="{B01810C6-0743-4940-969E-E1C2B3298BD7}" srcId="{CD363C51-4760-374C-966F-776991EA01F4}" destId="{9428F5C8-F799-9A46-BFE6-529A12CF1D5F}" srcOrd="1" destOrd="0" parTransId="{957E10EF-49DB-6D43-BFD4-57D2503093B8}" sibTransId="{8DC08ADD-938A-9F47-8E7C-7037CAD94332}"/>
    <dgm:cxn modelId="{4610DEC9-3A23-414E-B6F4-9FE438735345}" srcId="{8A67EF8A-9ABF-0643-9D0A-EBAF11FD7013}" destId="{E450CC66-FC23-BD4A-870E-B278C5F76E58}" srcOrd="0" destOrd="0" parTransId="{8982E2B6-0DE8-284D-A9E3-FD4831ECAA86}" sibTransId="{0CE72E7E-8A73-E044-8AB5-3674F5E0B359}"/>
    <dgm:cxn modelId="{E543AFD3-C804-5149-AAB1-540178A35863}" srcId="{8A67EF8A-9ABF-0643-9D0A-EBAF11FD7013}" destId="{CD363C51-4760-374C-966F-776991EA01F4}" srcOrd="2" destOrd="0" parTransId="{92EC876A-E821-1448-B030-47150BB30C56}" sibTransId="{E1E11152-3740-384E-873B-A1C5547339F1}"/>
    <dgm:cxn modelId="{C42F67DE-024C-3C4B-BBE8-99BF8A6B5F32}" type="presOf" srcId="{CD363C51-4760-374C-966F-776991EA01F4}" destId="{D260E357-AF62-794A-82F5-F5462859568E}" srcOrd="0" destOrd="0" presId="urn:microsoft.com/office/officeart/2005/8/layout/hList1"/>
    <dgm:cxn modelId="{5238ABDF-793A-0A4A-921B-21C0DC4A5903}" type="presOf" srcId="{F097C759-751D-794C-9F28-7B31B4D83AE5}" destId="{0ABF6B2E-3FB1-BE41-9857-B89BC8657AFD}" srcOrd="0" destOrd="4" presId="urn:microsoft.com/office/officeart/2005/8/layout/hList1"/>
    <dgm:cxn modelId="{CE581FE3-FD74-FD46-9405-E9DC1923790B}" type="presOf" srcId="{C57534BB-BB81-8646-9888-5BF3D85F1D77}" destId="{0ABF6B2E-3FB1-BE41-9857-B89BC8657AFD}" srcOrd="0" destOrd="0" presId="urn:microsoft.com/office/officeart/2005/8/layout/hList1"/>
    <dgm:cxn modelId="{6736FAEF-D3BC-974C-97CA-EEE06EB4B026}" type="presOf" srcId="{3ABD8E77-9A96-D44E-A90F-E20D43DC968B}" destId="{58B53B18-CB84-544A-A635-F00B03CF9C7E}" srcOrd="0" destOrd="1" presId="urn:microsoft.com/office/officeart/2005/8/layout/hList1"/>
    <dgm:cxn modelId="{1EA1FBFA-6835-B140-8D26-CE4A0DB92BF2}" srcId="{E450CC66-FC23-BD4A-870E-B278C5F76E58}" destId="{B307901E-C208-8A48-B95C-6F634904E4DC}" srcOrd="1" destOrd="0" parTransId="{F2C506B1-C607-D54E-BCE8-77EEC92CAD37}" sibTransId="{258CAD6C-8660-8C45-A6E4-3E99F009E8C2}"/>
    <dgm:cxn modelId="{D03AF277-54C4-4B4C-9F7B-072FB1D6E78F}" type="presParOf" srcId="{F10EF400-4B44-6847-8B8B-A5970FBF81F7}" destId="{5CEFF9E8-7F40-FF4C-B549-FCD4D21E23E6}" srcOrd="0" destOrd="0" presId="urn:microsoft.com/office/officeart/2005/8/layout/hList1"/>
    <dgm:cxn modelId="{40DFA84C-9BEF-D94C-89C0-B44465B5A712}" type="presParOf" srcId="{5CEFF9E8-7F40-FF4C-B549-FCD4D21E23E6}" destId="{ED716158-3E30-074B-85C3-FE00D7170699}" srcOrd="0" destOrd="0" presId="urn:microsoft.com/office/officeart/2005/8/layout/hList1"/>
    <dgm:cxn modelId="{E53F74C3-699C-C945-B9EA-D0F4D88864A2}" type="presParOf" srcId="{5CEFF9E8-7F40-FF4C-B549-FCD4D21E23E6}" destId="{6D74BDEF-AEE5-7646-85BB-9272FE6F7A73}" srcOrd="1" destOrd="0" presId="urn:microsoft.com/office/officeart/2005/8/layout/hList1"/>
    <dgm:cxn modelId="{6E89A7CC-2A6A-0C43-9B93-6BDCAF33DEE7}" type="presParOf" srcId="{F10EF400-4B44-6847-8B8B-A5970FBF81F7}" destId="{E9BCBC68-600F-C24E-B431-3028A4BFC812}" srcOrd="1" destOrd="0" presId="urn:microsoft.com/office/officeart/2005/8/layout/hList1"/>
    <dgm:cxn modelId="{1F9E3C9B-80CC-3D40-B20E-08A58E6BEC13}" type="presParOf" srcId="{F10EF400-4B44-6847-8B8B-A5970FBF81F7}" destId="{2F2797E7-9E44-194A-A618-E030F7EB1369}" srcOrd="2" destOrd="0" presId="urn:microsoft.com/office/officeart/2005/8/layout/hList1"/>
    <dgm:cxn modelId="{F3D835E8-6C36-764F-92BF-894778BDF1BE}" type="presParOf" srcId="{2F2797E7-9E44-194A-A618-E030F7EB1369}" destId="{EEAED373-37AC-EA4A-8977-C3F9735193AD}" srcOrd="0" destOrd="0" presId="urn:microsoft.com/office/officeart/2005/8/layout/hList1"/>
    <dgm:cxn modelId="{888AB11A-68C3-824D-9DC8-BBCE2D3AD110}" type="presParOf" srcId="{2F2797E7-9E44-194A-A618-E030F7EB1369}" destId="{0ABF6B2E-3FB1-BE41-9857-B89BC8657AFD}" srcOrd="1" destOrd="0" presId="urn:microsoft.com/office/officeart/2005/8/layout/hList1"/>
    <dgm:cxn modelId="{89511C3B-191C-BA4C-9368-2FF7EBED1EFE}" type="presParOf" srcId="{F10EF400-4B44-6847-8B8B-A5970FBF81F7}" destId="{E36616DA-E619-824D-A750-222B69EAC25B}" srcOrd="3" destOrd="0" presId="urn:microsoft.com/office/officeart/2005/8/layout/hList1"/>
    <dgm:cxn modelId="{C0C5EB06-D02A-044D-AC57-03A75DDACA55}" type="presParOf" srcId="{F10EF400-4B44-6847-8B8B-A5970FBF81F7}" destId="{DADFFC01-C3EE-6F42-9C70-5E20BD841BE0}" srcOrd="4" destOrd="0" presId="urn:microsoft.com/office/officeart/2005/8/layout/hList1"/>
    <dgm:cxn modelId="{456C9BC7-FF06-EE47-A65F-59743288F5C1}" type="presParOf" srcId="{DADFFC01-C3EE-6F42-9C70-5E20BD841BE0}" destId="{D260E357-AF62-794A-82F5-F5462859568E}" srcOrd="0" destOrd="0" presId="urn:microsoft.com/office/officeart/2005/8/layout/hList1"/>
    <dgm:cxn modelId="{BDF39268-EE5C-144A-AD2F-F56B0454B285}" type="presParOf" srcId="{DADFFC01-C3EE-6F42-9C70-5E20BD841BE0}" destId="{67B61F48-C54F-244F-B877-64FC50364DF0}" srcOrd="1" destOrd="0" presId="urn:microsoft.com/office/officeart/2005/8/layout/hList1"/>
    <dgm:cxn modelId="{9B9C678A-A9D6-6449-95A5-CE29070BBD8E}" type="presParOf" srcId="{F10EF400-4B44-6847-8B8B-A5970FBF81F7}" destId="{8A91A57D-775D-834A-912B-F9F7074E051E}" srcOrd="5" destOrd="0" presId="urn:microsoft.com/office/officeart/2005/8/layout/hList1"/>
    <dgm:cxn modelId="{238FF164-2D89-9447-BD5B-25B035B83F2D}" type="presParOf" srcId="{F10EF400-4B44-6847-8B8B-A5970FBF81F7}" destId="{58A6B749-1200-E648-AAF5-D97F5D29BB69}" srcOrd="6" destOrd="0" presId="urn:microsoft.com/office/officeart/2005/8/layout/hList1"/>
    <dgm:cxn modelId="{030F460B-64FC-0948-A1EE-EB59EA6AF255}" type="presParOf" srcId="{58A6B749-1200-E648-AAF5-D97F5D29BB69}" destId="{4650400D-44CA-1F41-9627-33C094BEDBC7}" srcOrd="0" destOrd="0" presId="urn:microsoft.com/office/officeart/2005/8/layout/hList1"/>
    <dgm:cxn modelId="{38132CE6-FF66-6542-8FB1-5809C346AD16}" type="presParOf" srcId="{58A6B749-1200-E648-AAF5-D97F5D29BB69}" destId="{58B53B18-CB84-544A-A635-F00B03CF9C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5B8674-C399-CE41-BAF7-976C9EFEAAF0}" type="doc">
      <dgm:prSet loTypeId="urn:microsoft.com/office/officeart/2005/8/layout/process4" loCatId="" qsTypeId="urn:microsoft.com/office/officeart/2005/8/quickstyle/simple1" qsCatId="simple" csTypeId="urn:microsoft.com/office/officeart/2005/8/colors/accent1_1" csCatId="accent1" phldr="1"/>
      <dgm:spPr/>
      <dgm:t>
        <a:bodyPr/>
        <a:lstStyle/>
        <a:p>
          <a:endParaRPr lang="zh-CN" altLang="en-US"/>
        </a:p>
      </dgm:t>
    </dgm:pt>
    <dgm:pt modelId="{7CE4A854-749E-D346-96F7-5AADE89F1F12}">
      <dgm:prSet phldrT="[文本]"/>
      <dgm:spPr/>
      <dgm:t>
        <a:bodyPr/>
        <a:lstStyle/>
        <a:p>
          <a:r>
            <a:rPr lang="zh-CN" altLang="en-US" dirty="0"/>
            <a:t>估价目的为估价委托人对估价报告的预期用途</a:t>
          </a:r>
        </a:p>
      </dgm:t>
    </dgm:pt>
    <dgm:pt modelId="{757CFD07-D00B-7D43-84E6-266BD5B45757}" type="parTrans" cxnId="{7052A11D-3883-9140-8DDE-22E19CB26223}">
      <dgm:prSet/>
      <dgm:spPr/>
      <dgm:t>
        <a:bodyPr/>
        <a:lstStyle/>
        <a:p>
          <a:endParaRPr lang="zh-CN" altLang="en-US"/>
        </a:p>
      </dgm:t>
    </dgm:pt>
    <dgm:pt modelId="{F889AF92-277D-FA4D-B3B6-B78310380ABB}" type="sibTrans" cxnId="{7052A11D-3883-9140-8DDE-22E19CB26223}">
      <dgm:prSet/>
      <dgm:spPr/>
      <dgm:t>
        <a:bodyPr/>
        <a:lstStyle/>
        <a:p>
          <a:endParaRPr lang="zh-CN" altLang="en-US"/>
        </a:p>
      </dgm:t>
    </dgm:pt>
    <dgm:pt modelId="{24CFDDFB-BC79-D04D-940D-63545902D4CD}">
      <dgm:prSet phldrT="[文本]"/>
      <dgm:spPr/>
      <dgm:t>
        <a:bodyPr/>
        <a:lstStyle/>
        <a:p>
          <a:r>
            <a:rPr lang="zh-CN" altLang="en-US" dirty="0"/>
            <a:t>取决于委托人对估价的实际需要</a:t>
          </a:r>
        </a:p>
      </dgm:t>
    </dgm:pt>
    <dgm:pt modelId="{92213208-2E13-B64A-8650-732A0C896030}" type="parTrans" cxnId="{26D9DB83-8000-3F4B-A638-063F4D95FC06}">
      <dgm:prSet/>
      <dgm:spPr/>
      <dgm:t>
        <a:bodyPr/>
        <a:lstStyle/>
        <a:p>
          <a:endParaRPr lang="zh-CN" altLang="en-US"/>
        </a:p>
      </dgm:t>
    </dgm:pt>
    <dgm:pt modelId="{7CE903E7-2CD4-3645-BF9C-6056B8F9B516}" type="sibTrans" cxnId="{26D9DB83-8000-3F4B-A638-063F4D95FC06}">
      <dgm:prSet/>
      <dgm:spPr/>
      <dgm:t>
        <a:bodyPr/>
        <a:lstStyle/>
        <a:p>
          <a:endParaRPr lang="zh-CN" altLang="en-US"/>
        </a:p>
      </dgm:t>
    </dgm:pt>
    <dgm:pt modelId="{CFCE1E0A-FDA8-ED40-806F-C3EA2CAE83AF}">
      <dgm:prSet phldrT="[文本]"/>
      <dgm:spPr/>
      <dgm:t>
        <a:bodyPr/>
        <a:lstStyle/>
        <a:p>
          <a:r>
            <a:rPr lang="zh-CN" altLang="en-US" dirty="0"/>
            <a:t>同一房地产在不同的估价目的下，评估价值可能不同，甚至差异很大</a:t>
          </a:r>
        </a:p>
      </dgm:t>
    </dgm:pt>
    <dgm:pt modelId="{B77FD5A5-CDEB-7040-9A13-265FCD55339F}" type="parTrans" cxnId="{AD088682-890B-F345-A48F-3E8B01EEA0CF}">
      <dgm:prSet/>
      <dgm:spPr/>
      <dgm:t>
        <a:bodyPr/>
        <a:lstStyle/>
        <a:p>
          <a:endParaRPr lang="zh-CN" altLang="en-US"/>
        </a:p>
      </dgm:t>
    </dgm:pt>
    <dgm:pt modelId="{01AECDC9-7BCE-F446-BBFA-BB686E84D4E0}" type="sibTrans" cxnId="{AD088682-890B-F345-A48F-3E8B01EEA0CF}">
      <dgm:prSet/>
      <dgm:spPr/>
      <dgm:t>
        <a:bodyPr/>
        <a:lstStyle/>
        <a:p>
          <a:endParaRPr lang="zh-CN" altLang="en-US"/>
        </a:p>
      </dgm:t>
    </dgm:pt>
    <dgm:pt modelId="{16393DE2-F2EC-E74E-863A-6C3CDF2C4367}">
      <dgm:prSet phldrT="[文本]"/>
      <dgm:spPr/>
      <dgm:t>
        <a:bodyPr/>
        <a:lstStyle/>
        <a:p>
          <a:r>
            <a:rPr lang="zh-CN" altLang="en-US" dirty="0"/>
            <a:t>不同的估价目的要求评估的价值类型不同</a:t>
          </a:r>
        </a:p>
      </dgm:t>
    </dgm:pt>
    <dgm:pt modelId="{0452866A-A5F2-6B4D-864A-9631EADBEAF7}" type="parTrans" cxnId="{8ADA9696-5CDF-9049-BE50-0CC93727F16A}">
      <dgm:prSet/>
      <dgm:spPr/>
      <dgm:t>
        <a:bodyPr/>
        <a:lstStyle/>
        <a:p>
          <a:endParaRPr lang="zh-CN" altLang="en-US"/>
        </a:p>
      </dgm:t>
    </dgm:pt>
    <dgm:pt modelId="{50FD4E8B-F322-B846-B09A-9A8FD71EBB1F}" type="sibTrans" cxnId="{8ADA9696-5CDF-9049-BE50-0CC93727F16A}">
      <dgm:prSet/>
      <dgm:spPr/>
      <dgm:t>
        <a:bodyPr/>
        <a:lstStyle/>
        <a:p>
          <a:endParaRPr lang="zh-CN" altLang="en-US"/>
        </a:p>
      </dgm:t>
    </dgm:pt>
    <dgm:pt modelId="{5C62BFD8-D489-BC41-A2AC-54548F34523A}">
      <dgm:prSet phldrT="[文本]"/>
      <dgm:spPr/>
      <dgm:t>
        <a:bodyPr/>
        <a:lstStyle/>
        <a:p>
          <a:r>
            <a:rPr lang="zh-CN" altLang="en-US" dirty="0"/>
            <a:t>买卖不破租赁</a:t>
          </a:r>
        </a:p>
      </dgm:t>
    </dgm:pt>
    <dgm:pt modelId="{6FD8BABF-776F-E942-B7DF-8CE7755E0A0F}" type="parTrans" cxnId="{1F292694-9991-FF48-A26F-13E05A880D67}">
      <dgm:prSet/>
      <dgm:spPr/>
      <dgm:t>
        <a:bodyPr/>
        <a:lstStyle/>
        <a:p>
          <a:endParaRPr lang="zh-CN" altLang="en-US"/>
        </a:p>
      </dgm:t>
    </dgm:pt>
    <dgm:pt modelId="{8707F540-4C87-FF4F-8630-E7BC836CDEA1}" type="sibTrans" cxnId="{1F292694-9991-FF48-A26F-13E05A880D67}">
      <dgm:prSet/>
      <dgm:spPr/>
      <dgm:t>
        <a:bodyPr/>
        <a:lstStyle/>
        <a:p>
          <a:endParaRPr lang="zh-CN" altLang="en-US"/>
        </a:p>
      </dgm:t>
    </dgm:pt>
    <dgm:pt modelId="{9702F2DD-8D4A-AB47-9694-04E83D328915}">
      <dgm:prSet phldrT="[文本]"/>
      <dgm:spPr/>
      <dgm:t>
        <a:bodyPr/>
        <a:lstStyle/>
        <a:p>
          <a:r>
            <a:rPr lang="zh-CN" altLang="en-US" dirty="0"/>
            <a:t>成本法中价值构成取舍应根据估价目的做出</a:t>
          </a:r>
        </a:p>
      </dgm:t>
    </dgm:pt>
    <dgm:pt modelId="{6521A127-F635-6D48-8B41-A2B5E9E5BFF4}" type="parTrans" cxnId="{00E6A7C5-45A6-9844-83D4-175D6088EDAF}">
      <dgm:prSet/>
      <dgm:spPr/>
      <dgm:t>
        <a:bodyPr/>
        <a:lstStyle/>
        <a:p>
          <a:endParaRPr lang="zh-CN" altLang="en-US"/>
        </a:p>
      </dgm:t>
    </dgm:pt>
    <dgm:pt modelId="{FAAE3C7F-0064-8C4E-8DEC-E35DA2F761EE}" type="sibTrans" cxnId="{00E6A7C5-45A6-9844-83D4-175D6088EDAF}">
      <dgm:prSet/>
      <dgm:spPr/>
      <dgm:t>
        <a:bodyPr/>
        <a:lstStyle/>
        <a:p>
          <a:endParaRPr lang="zh-CN" altLang="en-US"/>
        </a:p>
      </dgm:t>
    </dgm:pt>
    <dgm:pt modelId="{5E3139C3-F44F-9147-AA96-FA9DE46A1BCF}" type="pres">
      <dgm:prSet presAssocID="{A55B8674-C399-CE41-BAF7-976C9EFEAAF0}" presName="Name0" presStyleCnt="0">
        <dgm:presLayoutVars>
          <dgm:dir/>
          <dgm:animLvl val="lvl"/>
          <dgm:resizeHandles val="exact"/>
        </dgm:presLayoutVars>
      </dgm:prSet>
      <dgm:spPr/>
    </dgm:pt>
    <dgm:pt modelId="{37D3A180-16A2-9F46-A31D-F5D993966CB2}" type="pres">
      <dgm:prSet presAssocID="{7CE4A854-749E-D346-96F7-5AADE89F1F12}" presName="boxAndChildren" presStyleCnt="0"/>
      <dgm:spPr/>
    </dgm:pt>
    <dgm:pt modelId="{337FFF41-C807-A849-8810-D24D88ED70C7}" type="pres">
      <dgm:prSet presAssocID="{7CE4A854-749E-D346-96F7-5AADE89F1F12}" presName="parentTextBox" presStyleLbl="node1" presStyleIdx="0" presStyleCnt="1"/>
      <dgm:spPr/>
    </dgm:pt>
    <dgm:pt modelId="{561D2A7C-D866-0446-BE6C-1E517A4310DA}" type="pres">
      <dgm:prSet presAssocID="{7CE4A854-749E-D346-96F7-5AADE89F1F12}" presName="entireBox" presStyleLbl="node1" presStyleIdx="0" presStyleCnt="1"/>
      <dgm:spPr/>
    </dgm:pt>
    <dgm:pt modelId="{C077D5C5-7230-D64D-8F0F-093C4729BA7C}" type="pres">
      <dgm:prSet presAssocID="{7CE4A854-749E-D346-96F7-5AADE89F1F12}" presName="descendantBox" presStyleCnt="0"/>
      <dgm:spPr/>
    </dgm:pt>
    <dgm:pt modelId="{4720B1A8-55FF-FF41-B29B-909717BC626C}" type="pres">
      <dgm:prSet presAssocID="{24CFDDFB-BC79-D04D-940D-63545902D4CD}" presName="childTextBox" presStyleLbl="fgAccFollowNode1" presStyleIdx="0" presStyleCnt="5">
        <dgm:presLayoutVars>
          <dgm:bulletEnabled val="1"/>
        </dgm:presLayoutVars>
      </dgm:prSet>
      <dgm:spPr/>
    </dgm:pt>
    <dgm:pt modelId="{03A4DBEA-43DC-D84B-8F43-CB4CBCC28415}" type="pres">
      <dgm:prSet presAssocID="{CFCE1E0A-FDA8-ED40-806F-C3EA2CAE83AF}" presName="childTextBox" presStyleLbl="fgAccFollowNode1" presStyleIdx="1" presStyleCnt="5">
        <dgm:presLayoutVars>
          <dgm:bulletEnabled val="1"/>
        </dgm:presLayoutVars>
      </dgm:prSet>
      <dgm:spPr/>
    </dgm:pt>
    <dgm:pt modelId="{A73D1580-725E-1F41-B700-8FD0F70A4EB8}" type="pres">
      <dgm:prSet presAssocID="{16393DE2-F2EC-E74E-863A-6C3CDF2C4367}" presName="childTextBox" presStyleLbl="fgAccFollowNode1" presStyleIdx="2" presStyleCnt="5">
        <dgm:presLayoutVars>
          <dgm:bulletEnabled val="1"/>
        </dgm:presLayoutVars>
      </dgm:prSet>
      <dgm:spPr/>
    </dgm:pt>
    <dgm:pt modelId="{2709C8E5-76D1-3E43-8BF0-57AEBD202D5A}" type="pres">
      <dgm:prSet presAssocID="{5C62BFD8-D489-BC41-A2AC-54548F34523A}" presName="childTextBox" presStyleLbl="fgAccFollowNode1" presStyleIdx="3" presStyleCnt="5">
        <dgm:presLayoutVars>
          <dgm:bulletEnabled val="1"/>
        </dgm:presLayoutVars>
      </dgm:prSet>
      <dgm:spPr/>
    </dgm:pt>
    <dgm:pt modelId="{B6BCE232-2090-C84E-9409-368A9265A2D1}" type="pres">
      <dgm:prSet presAssocID="{9702F2DD-8D4A-AB47-9694-04E83D328915}" presName="childTextBox" presStyleLbl="fgAccFollowNode1" presStyleIdx="4" presStyleCnt="5">
        <dgm:presLayoutVars>
          <dgm:bulletEnabled val="1"/>
        </dgm:presLayoutVars>
      </dgm:prSet>
      <dgm:spPr/>
    </dgm:pt>
  </dgm:ptLst>
  <dgm:cxnLst>
    <dgm:cxn modelId="{F15DEB01-C4D9-D342-89B2-5EDB5BFF10CE}" type="presOf" srcId="{7CE4A854-749E-D346-96F7-5AADE89F1F12}" destId="{561D2A7C-D866-0446-BE6C-1E517A4310DA}" srcOrd="1" destOrd="0" presId="urn:microsoft.com/office/officeart/2005/8/layout/process4"/>
    <dgm:cxn modelId="{9D654007-B14D-BA4F-9AAD-6BE2D43153E1}" type="presOf" srcId="{24CFDDFB-BC79-D04D-940D-63545902D4CD}" destId="{4720B1A8-55FF-FF41-B29B-909717BC626C}" srcOrd="0" destOrd="0" presId="urn:microsoft.com/office/officeart/2005/8/layout/process4"/>
    <dgm:cxn modelId="{F5591114-8F48-4941-A7FF-E9A29DB7DE4F}" type="presOf" srcId="{5C62BFD8-D489-BC41-A2AC-54548F34523A}" destId="{2709C8E5-76D1-3E43-8BF0-57AEBD202D5A}" srcOrd="0" destOrd="0" presId="urn:microsoft.com/office/officeart/2005/8/layout/process4"/>
    <dgm:cxn modelId="{7052A11D-3883-9140-8DDE-22E19CB26223}" srcId="{A55B8674-C399-CE41-BAF7-976C9EFEAAF0}" destId="{7CE4A854-749E-D346-96F7-5AADE89F1F12}" srcOrd="0" destOrd="0" parTransId="{757CFD07-D00B-7D43-84E6-266BD5B45757}" sibTransId="{F889AF92-277D-FA4D-B3B6-B78310380ABB}"/>
    <dgm:cxn modelId="{35BC5223-0D2F-BB45-9AF6-F0D079E9ED17}" type="presOf" srcId="{7CE4A854-749E-D346-96F7-5AADE89F1F12}" destId="{337FFF41-C807-A849-8810-D24D88ED70C7}" srcOrd="0" destOrd="0" presId="urn:microsoft.com/office/officeart/2005/8/layout/process4"/>
    <dgm:cxn modelId="{7813DE49-55B6-AD40-A632-405963398E06}" type="presOf" srcId="{16393DE2-F2EC-E74E-863A-6C3CDF2C4367}" destId="{A73D1580-725E-1F41-B700-8FD0F70A4EB8}" srcOrd="0" destOrd="0" presId="urn:microsoft.com/office/officeart/2005/8/layout/process4"/>
    <dgm:cxn modelId="{BEAFB24D-CBEE-4540-ABEF-6FA02F3CF5C3}" type="presOf" srcId="{A55B8674-C399-CE41-BAF7-976C9EFEAAF0}" destId="{5E3139C3-F44F-9147-AA96-FA9DE46A1BCF}" srcOrd="0" destOrd="0" presId="urn:microsoft.com/office/officeart/2005/8/layout/process4"/>
    <dgm:cxn modelId="{2FC51658-A924-944A-82A4-866A2C5A79E5}" type="presOf" srcId="{9702F2DD-8D4A-AB47-9694-04E83D328915}" destId="{B6BCE232-2090-C84E-9409-368A9265A2D1}" srcOrd="0" destOrd="0" presId="urn:microsoft.com/office/officeart/2005/8/layout/process4"/>
    <dgm:cxn modelId="{AD088682-890B-F345-A48F-3E8B01EEA0CF}" srcId="{7CE4A854-749E-D346-96F7-5AADE89F1F12}" destId="{CFCE1E0A-FDA8-ED40-806F-C3EA2CAE83AF}" srcOrd="1" destOrd="0" parTransId="{B77FD5A5-CDEB-7040-9A13-265FCD55339F}" sibTransId="{01AECDC9-7BCE-F446-BBFA-BB686E84D4E0}"/>
    <dgm:cxn modelId="{26D9DB83-8000-3F4B-A638-063F4D95FC06}" srcId="{7CE4A854-749E-D346-96F7-5AADE89F1F12}" destId="{24CFDDFB-BC79-D04D-940D-63545902D4CD}" srcOrd="0" destOrd="0" parTransId="{92213208-2E13-B64A-8650-732A0C896030}" sibTransId="{7CE903E7-2CD4-3645-BF9C-6056B8F9B516}"/>
    <dgm:cxn modelId="{1F292694-9991-FF48-A26F-13E05A880D67}" srcId="{7CE4A854-749E-D346-96F7-5AADE89F1F12}" destId="{5C62BFD8-D489-BC41-A2AC-54548F34523A}" srcOrd="3" destOrd="0" parTransId="{6FD8BABF-776F-E942-B7DF-8CE7755E0A0F}" sibTransId="{8707F540-4C87-FF4F-8630-E7BC836CDEA1}"/>
    <dgm:cxn modelId="{8ADA9696-5CDF-9049-BE50-0CC93727F16A}" srcId="{7CE4A854-749E-D346-96F7-5AADE89F1F12}" destId="{16393DE2-F2EC-E74E-863A-6C3CDF2C4367}" srcOrd="2" destOrd="0" parTransId="{0452866A-A5F2-6B4D-864A-9631EADBEAF7}" sibTransId="{50FD4E8B-F322-B846-B09A-9A8FD71EBB1F}"/>
    <dgm:cxn modelId="{2C3B65B4-FE81-BD47-A2E1-7FCD5E04E006}" type="presOf" srcId="{CFCE1E0A-FDA8-ED40-806F-C3EA2CAE83AF}" destId="{03A4DBEA-43DC-D84B-8F43-CB4CBCC28415}" srcOrd="0" destOrd="0" presId="urn:microsoft.com/office/officeart/2005/8/layout/process4"/>
    <dgm:cxn modelId="{00E6A7C5-45A6-9844-83D4-175D6088EDAF}" srcId="{7CE4A854-749E-D346-96F7-5AADE89F1F12}" destId="{9702F2DD-8D4A-AB47-9694-04E83D328915}" srcOrd="4" destOrd="0" parTransId="{6521A127-F635-6D48-8B41-A2B5E9E5BFF4}" sibTransId="{FAAE3C7F-0064-8C4E-8DEC-E35DA2F761EE}"/>
    <dgm:cxn modelId="{7E139501-8A52-B84E-A117-5DFD7DE2C1C9}" type="presParOf" srcId="{5E3139C3-F44F-9147-AA96-FA9DE46A1BCF}" destId="{37D3A180-16A2-9F46-A31D-F5D993966CB2}" srcOrd="0" destOrd="0" presId="urn:microsoft.com/office/officeart/2005/8/layout/process4"/>
    <dgm:cxn modelId="{AFEC8E7B-7DF2-4444-8DA0-871B44548767}" type="presParOf" srcId="{37D3A180-16A2-9F46-A31D-F5D993966CB2}" destId="{337FFF41-C807-A849-8810-D24D88ED70C7}" srcOrd="0" destOrd="0" presId="urn:microsoft.com/office/officeart/2005/8/layout/process4"/>
    <dgm:cxn modelId="{161A9AA4-8720-BE46-8276-7545DD6B64F7}" type="presParOf" srcId="{37D3A180-16A2-9F46-A31D-F5D993966CB2}" destId="{561D2A7C-D866-0446-BE6C-1E517A4310DA}" srcOrd="1" destOrd="0" presId="urn:microsoft.com/office/officeart/2005/8/layout/process4"/>
    <dgm:cxn modelId="{12C1FC61-81DA-9744-A4C8-FD099C75D6DA}" type="presParOf" srcId="{37D3A180-16A2-9F46-A31D-F5D993966CB2}" destId="{C077D5C5-7230-D64D-8F0F-093C4729BA7C}" srcOrd="2" destOrd="0" presId="urn:microsoft.com/office/officeart/2005/8/layout/process4"/>
    <dgm:cxn modelId="{1CD493B7-DA80-5F44-BDDC-39631000A7AD}" type="presParOf" srcId="{C077D5C5-7230-D64D-8F0F-093C4729BA7C}" destId="{4720B1A8-55FF-FF41-B29B-909717BC626C}" srcOrd="0" destOrd="0" presId="urn:microsoft.com/office/officeart/2005/8/layout/process4"/>
    <dgm:cxn modelId="{FDE8549C-8E7D-D945-8AFF-5956F7E9E32A}" type="presParOf" srcId="{C077D5C5-7230-D64D-8F0F-093C4729BA7C}" destId="{03A4DBEA-43DC-D84B-8F43-CB4CBCC28415}" srcOrd="1" destOrd="0" presId="urn:microsoft.com/office/officeart/2005/8/layout/process4"/>
    <dgm:cxn modelId="{69ED781F-E21C-9E46-9809-302D42297AD6}" type="presParOf" srcId="{C077D5C5-7230-D64D-8F0F-093C4729BA7C}" destId="{A73D1580-725E-1F41-B700-8FD0F70A4EB8}" srcOrd="2" destOrd="0" presId="urn:microsoft.com/office/officeart/2005/8/layout/process4"/>
    <dgm:cxn modelId="{0BDF881F-16B1-FA47-8347-9C5A71F0D8EB}" type="presParOf" srcId="{C077D5C5-7230-D64D-8F0F-093C4729BA7C}" destId="{2709C8E5-76D1-3E43-8BF0-57AEBD202D5A}" srcOrd="3" destOrd="0" presId="urn:microsoft.com/office/officeart/2005/8/layout/process4"/>
    <dgm:cxn modelId="{C795C0EE-5E99-3B45-A8FD-A169746F01E1}" type="presParOf" srcId="{C077D5C5-7230-D64D-8F0F-093C4729BA7C}" destId="{B6BCE232-2090-C84E-9409-368A9265A2D1}"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8D8365-DCA6-FD45-8BD8-438EB13968C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07B561FA-B9F6-484A-8D40-2CB3F3CE2E7C}">
      <dgm:prSet phldrT="[文本]"/>
      <dgm:spPr/>
      <dgm:t>
        <a:bodyPr/>
        <a:lstStyle/>
        <a:p>
          <a:r>
            <a:rPr lang="zh-CN" altLang="en-US" dirty="0"/>
            <a:t>为估价的房地产等财产或权利，由委托人和估价目的决定</a:t>
          </a:r>
        </a:p>
      </dgm:t>
    </dgm:pt>
    <dgm:pt modelId="{F8AFC74D-2A2E-F146-9DD8-C2219B82BADF}" type="parTrans" cxnId="{5E89EDAA-47F6-2E46-97F3-BB636F2022C6}">
      <dgm:prSet/>
      <dgm:spPr/>
      <dgm:t>
        <a:bodyPr/>
        <a:lstStyle/>
        <a:p>
          <a:endParaRPr lang="zh-CN" altLang="en-US"/>
        </a:p>
      </dgm:t>
    </dgm:pt>
    <dgm:pt modelId="{F3A550D6-4F29-AA43-A3E3-3E3B0E11B93F}" type="sibTrans" cxnId="{5E89EDAA-47F6-2E46-97F3-BB636F2022C6}">
      <dgm:prSet/>
      <dgm:spPr/>
      <dgm:t>
        <a:bodyPr/>
        <a:lstStyle/>
        <a:p>
          <a:endParaRPr lang="zh-CN" altLang="en-US"/>
        </a:p>
      </dgm:t>
    </dgm:pt>
    <dgm:pt modelId="{F3EDDD60-1A80-D94B-9C2B-DC47DEFDD1F2}">
      <dgm:prSet phldrT="[文本]"/>
      <dgm:spPr/>
      <dgm:t>
        <a:bodyPr/>
        <a:lstStyle/>
        <a:p>
          <a:r>
            <a:rPr lang="zh-CN" altLang="en-US" dirty="0"/>
            <a:t>估价对象可能为一宗房地产，也可能为多宗房地产</a:t>
          </a:r>
        </a:p>
      </dgm:t>
    </dgm:pt>
    <dgm:pt modelId="{6ACDCD76-D7D9-394F-AFDD-2F0C3F467156}" type="parTrans" cxnId="{A696F57F-581A-7048-B299-B6F03B15944D}">
      <dgm:prSet/>
      <dgm:spPr/>
      <dgm:t>
        <a:bodyPr/>
        <a:lstStyle/>
        <a:p>
          <a:endParaRPr lang="zh-CN" altLang="en-US"/>
        </a:p>
      </dgm:t>
    </dgm:pt>
    <dgm:pt modelId="{3B5EF5BD-BADD-7A4C-8559-258A659079BE}" type="sibTrans" cxnId="{A696F57F-581A-7048-B299-B6F03B15944D}">
      <dgm:prSet/>
      <dgm:spPr/>
      <dgm:t>
        <a:bodyPr/>
        <a:lstStyle/>
        <a:p>
          <a:endParaRPr lang="zh-CN" altLang="en-US"/>
        </a:p>
      </dgm:t>
    </dgm:pt>
    <dgm:pt modelId="{B4D9B528-1BA6-6F43-9C94-44FAD49FF58B}">
      <dgm:prSet phldrT="[文本]"/>
      <dgm:spPr/>
      <dgm:t>
        <a:bodyPr/>
        <a:lstStyle/>
        <a:p>
          <a:r>
            <a:rPr lang="zh-CN" altLang="en-US" dirty="0"/>
            <a:t>概括起来，房地产估价对象有房屋、土地、</a:t>
          </a:r>
          <a:r>
            <a:rPr lang="en-US" altLang="zh-CN" dirty="0"/>
            <a:t>👋</a:t>
          </a:r>
          <a:r>
            <a:rPr lang="zh-CN" altLang="en-US" dirty="0"/>
            <a:t>、未建、已毁损或灭失、部分或局部房地产、整体资产中的房地产、以房地产为主的整体资产</a:t>
          </a:r>
        </a:p>
      </dgm:t>
    </dgm:pt>
    <dgm:pt modelId="{E24F7AC8-AF55-FE4D-B13C-3A7F8E1AF583}" type="parTrans" cxnId="{0A7975EB-EAA9-C140-BD46-5D7B1FB2AAA7}">
      <dgm:prSet/>
      <dgm:spPr/>
      <dgm:t>
        <a:bodyPr/>
        <a:lstStyle/>
        <a:p>
          <a:endParaRPr lang="zh-CN" altLang="en-US"/>
        </a:p>
      </dgm:t>
    </dgm:pt>
    <dgm:pt modelId="{C559019D-6185-C942-AAC8-C788DF869B04}" type="sibTrans" cxnId="{0A7975EB-EAA9-C140-BD46-5D7B1FB2AAA7}">
      <dgm:prSet/>
      <dgm:spPr/>
      <dgm:t>
        <a:bodyPr/>
        <a:lstStyle/>
        <a:p>
          <a:endParaRPr lang="zh-CN" altLang="en-US"/>
        </a:p>
      </dgm:t>
    </dgm:pt>
    <dgm:pt modelId="{EBB1C66D-5F7E-9A4D-9E4A-20126DFDAF55}" type="pres">
      <dgm:prSet presAssocID="{AA8D8365-DCA6-FD45-8BD8-438EB13968C9}" presName="vert0" presStyleCnt="0">
        <dgm:presLayoutVars>
          <dgm:dir/>
          <dgm:animOne val="branch"/>
          <dgm:animLvl val="lvl"/>
        </dgm:presLayoutVars>
      </dgm:prSet>
      <dgm:spPr/>
    </dgm:pt>
    <dgm:pt modelId="{C3EAAAE2-FE21-DD4E-956F-DC86060B2480}" type="pres">
      <dgm:prSet presAssocID="{07B561FA-B9F6-484A-8D40-2CB3F3CE2E7C}" presName="thickLine" presStyleLbl="alignNode1" presStyleIdx="0" presStyleCnt="3"/>
      <dgm:spPr/>
    </dgm:pt>
    <dgm:pt modelId="{35F7C878-D301-A44B-8EF2-2F70ED6899E2}" type="pres">
      <dgm:prSet presAssocID="{07B561FA-B9F6-484A-8D40-2CB3F3CE2E7C}" presName="horz1" presStyleCnt="0"/>
      <dgm:spPr/>
    </dgm:pt>
    <dgm:pt modelId="{A3C02FE9-5AB3-274E-B0C9-DE786FFB0816}" type="pres">
      <dgm:prSet presAssocID="{07B561FA-B9F6-484A-8D40-2CB3F3CE2E7C}" presName="tx1" presStyleLbl="revTx" presStyleIdx="0" presStyleCnt="3"/>
      <dgm:spPr/>
    </dgm:pt>
    <dgm:pt modelId="{C21E5F9F-DD6B-D848-8A3A-B17E3CB04357}" type="pres">
      <dgm:prSet presAssocID="{07B561FA-B9F6-484A-8D40-2CB3F3CE2E7C}" presName="vert1" presStyleCnt="0"/>
      <dgm:spPr/>
    </dgm:pt>
    <dgm:pt modelId="{55430CCB-F65E-AC42-93E7-3D51A0167828}" type="pres">
      <dgm:prSet presAssocID="{F3EDDD60-1A80-D94B-9C2B-DC47DEFDD1F2}" presName="thickLine" presStyleLbl="alignNode1" presStyleIdx="1" presStyleCnt="3"/>
      <dgm:spPr/>
    </dgm:pt>
    <dgm:pt modelId="{E8CA13B6-0C50-B648-A55E-E4FC34692A50}" type="pres">
      <dgm:prSet presAssocID="{F3EDDD60-1A80-D94B-9C2B-DC47DEFDD1F2}" presName="horz1" presStyleCnt="0"/>
      <dgm:spPr/>
    </dgm:pt>
    <dgm:pt modelId="{8D8FAE69-63B3-0D4B-BFFB-107E4D564225}" type="pres">
      <dgm:prSet presAssocID="{F3EDDD60-1A80-D94B-9C2B-DC47DEFDD1F2}" presName="tx1" presStyleLbl="revTx" presStyleIdx="1" presStyleCnt="3"/>
      <dgm:spPr/>
    </dgm:pt>
    <dgm:pt modelId="{453D76E0-A50C-7A46-8A44-80B4A7BEE99D}" type="pres">
      <dgm:prSet presAssocID="{F3EDDD60-1A80-D94B-9C2B-DC47DEFDD1F2}" presName="vert1" presStyleCnt="0"/>
      <dgm:spPr/>
    </dgm:pt>
    <dgm:pt modelId="{336BB8BB-DA5E-B54E-A40B-3B6EB196B8DF}" type="pres">
      <dgm:prSet presAssocID="{B4D9B528-1BA6-6F43-9C94-44FAD49FF58B}" presName="thickLine" presStyleLbl="alignNode1" presStyleIdx="2" presStyleCnt="3"/>
      <dgm:spPr/>
    </dgm:pt>
    <dgm:pt modelId="{D469E8EF-309B-3F45-B565-F17A133F6635}" type="pres">
      <dgm:prSet presAssocID="{B4D9B528-1BA6-6F43-9C94-44FAD49FF58B}" presName="horz1" presStyleCnt="0"/>
      <dgm:spPr/>
    </dgm:pt>
    <dgm:pt modelId="{CD6C382F-37FC-6F42-A84D-109A6724C2A5}" type="pres">
      <dgm:prSet presAssocID="{B4D9B528-1BA6-6F43-9C94-44FAD49FF58B}" presName="tx1" presStyleLbl="revTx" presStyleIdx="2" presStyleCnt="3"/>
      <dgm:spPr/>
    </dgm:pt>
    <dgm:pt modelId="{036D925E-8ECD-8042-BA24-F1049AAC6FCD}" type="pres">
      <dgm:prSet presAssocID="{B4D9B528-1BA6-6F43-9C94-44FAD49FF58B}" presName="vert1" presStyleCnt="0"/>
      <dgm:spPr/>
    </dgm:pt>
  </dgm:ptLst>
  <dgm:cxnLst>
    <dgm:cxn modelId="{DD66A007-8657-704D-9E0B-380C5B6A5432}" type="presOf" srcId="{AA8D8365-DCA6-FD45-8BD8-438EB13968C9}" destId="{EBB1C66D-5F7E-9A4D-9E4A-20126DFDAF55}" srcOrd="0" destOrd="0" presId="urn:microsoft.com/office/officeart/2008/layout/LinedList"/>
    <dgm:cxn modelId="{A9D97845-C4AC-CD43-8952-BCA69B7D93A4}" type="presOf" srcId="{07B561FA-B9F6-484A-8D40-2CB3F3CE2E7C}" destId="{A3C02FE9-5AB3-274E-B0C9-DE786FFB0816}" srcOrd="0" destOrd="0" presId="urn:microsoft.com/office/officeart/2008/layout/LinedList"/>
    <dgm:cxn modelId="{A696F57F-581A-7048-B299-B6F03B15944D}" srcId="{AA8D8365-DCA6-FD45-8BD8-438EB13968C9}" destId="{F3EDDD60-1A80-D94B-9C2B-DC47DEFDD1F2}" srcOrd="1" destOrd="0" parTransId="{6ACDCD76-D7D9-394F-AFDD-2F0C3F467156}" sibTransId="{3B5EF5BD-BADD-7A4C-8559-258A659079BE}"/>
    <dgm:cxn modelId="{5E89EDAA-47F6-2E46-97F3-BB636F2022C6}" srcId="{AA8D8365-DCA6-FD45-8BD8-438EB13968C9}" destId="{07B561FA-B9F6-484A-8D40-2CB3F3CE2E7C}" srcOrd="0" destOrd="0" parTransId="{F8AFC74D-2A2E-F146-9DD8-C2219B82BADF}" sibTransId="{F3A550D6-4F29-AA43-A3E3-3E3B0E11B93F}"/>
    <dgm:cxn modelId="{DB0F03DC-26BC-904E-ABC2-0338049B57FE}" type="presOf" srcId="{F3EDDD60-1A80-D94B-9C2B-DC47DEFDD1F2}" destId="{8D8FAE69-63B3-0D4B-BFFB-107E4D564225}" srcOrd="0" destOrd="0" presId="urn:microsoft.com/office/officeart/2008/layout/LinedList"/>
    <dgm:cxn modelId="{0A7975EB-EAA9-C140-BD46-5D7B1FB2AAA7}" srcId="{AA8D8365-DCA6-FD45-8BD8-438EB13968C9}" destId="{B4D9B528-1BA6-6F43-9C94-44FAD49FF58B}" srcOrd="2" destOrd="0" parTransId="{E24F7AC8-AF55-FE4D-B13C-3A7F8E1AF583}" sibTransId="{C559019D-6185-C942-AAC8-C788DF869B04}"/>
    <dgm:cxn modelId="{33C2DDEF-57BC-8048-B228-7E956C897240}" type="presOf" srcId="{B4D9B528-1BA6-6F43-9C94-44FAD49FF58B}" destId="{CD6C382F-37FC-6F42-A84D-109A6724C2A5}" srcOrd="0" destOrd="0" presId="urn:microsoft.com/office/officeart/2008/layout/LinedList"/>
    <dgm:cxn modelId="{4E42978C-2C90-7747-BED6-638F07B023F8}" type="presParOf" srcId="{EBB1C66D-5F7E-9A4D-9E4A-20126DFDAF55}" destId="{C3EAAAE2-FE21-DD4E-956F-DC86060B2480}" srcOrd="0" destOrd="0" presId="urn:microsoft.com/office/officeart/2008/layout/LinedList"/>
    <dgm:cxn modelId="{AA6C8012-9AFF-1941-95E6-7EFAABFD4D9F}" type="presParOf" srcId="{EBB1C66D-5F7E-9A4D-9E4A-20126DFDAF55}" destId="{35F7C878-D301-A44B-8EF2-2F70ED6899E2}" srcOrd="1" destOrd="0" presId="urn:microsoft.com/office/officeart/2008/layout/LinedList"/>
    <dgm:cxn modelId="{7A095FC1-DB08-7544-8E10-7C1AB3CADE0E}" type="presParOf" srcId="{35F7C878-D301-A44B-8EF2-2F70ED6899E2}" destId="{A3C02FE9-5AB3-274E-B0C9-DE786FFB0816}" srcOrd="0" destOrd="0" presId="urn:microsoft.com/office/officeart/2008/layout/LinedList"/>
    <dgm:cxn modelId="{CC8B3055-140C-4740-BA34-7AB10184DD83}" type="presParOf" srcId="{35F7C878-D301-A44B-8EF2-2F70ED6899E2}" destId="{C21E5F9F-DD6B-D848-8A3A-B17E3CB04357}" srcOrd="1" destOrd="0" presId="urn:microsoft.com/office/officeart/2008/layout/LinedList"/>
    <dgm:cxn modelId="{48530C2C-8E29-0A4E-BFEA-002A5ABAC74E}" type="presParOf" srcId="{EBB1C66D-5F7E-9A4D-9E4A-20126DFDAF55}" destId="{55430CCB-F65E-AC42-93E7-3D51A0167828}" srcOrd="2" destOrd="0" presId="urn:microsoft.com/office/officeart/2008/layout/LinedList"/>
    <dgm:cxn modelId="{462298BD-70EC-944B-950C-5F870BE60BB6}" type="presParOf" srcId="{EBB1C66D-5F7E-9A4D-9E4A-20126DFDAF55}" destId="{E8CA13B6-0C50-B648-A55E-E4FC34692A50}" srcOrd="3" destOrd="0" presId="urn:microsoft.com/office/officeart/2008/layout/LinedList"/>
    <dgm:cxn modelId="{0255689E-51BC-BF45-A304-FFB25249C7CF}" type="presParOf" srcId="{E8CA13B6-0C50-B648-A55E-E4FC34692A50}" destId="{8D8FAE69-63B3-0D4B-BFFB-107E4D564225}" srcOrd="0" destOrd="0" presId="urn:microsoft.com/office/officeart/2008/layout/LinedList"/>
    <dgm:cxn modelId="{4DE41044-403E-844C-8FD3-F3E9F7347E23}" type="presParOf" srcId="{E8CA13B6-0C50-B648-A55E-E4FC34692A50}" destId="{453D76E0-A50C-7A46-8A44-80B4A7BEE99D}" srcOrd="1" destOrd="0" presId="urn:microsoft.com/office/officeart/2008/layout/LinedList"/>
    <dgm:cxn modelId="{7117541B-6183-AB43-B23E-3DF39ECA6FE5}" type="presParOf" srcId="{EBB1C66D-5F7E-9A4D-9E4A-20126DFDAF55}" destId="{336BB8BB-DA5E-B54E-A40B-3B6EB196B8DF}" srcOrd="4" destOrd="0" presId="urn:microsoft.com/office/officeart/2008/layout/LinedList"/>
    <dgm:cxn modelId="{88E44CE4-9171-424B-83F7-15A9C5E6F132}" type="presParOf" srcId="{EBB1C66D-5F7E-9A4D-9E4A-20126DFDAF55}" destId="{D469E8EF-309B-3F45-B565-F17A133F6635}" srcOrd="5" destOrd="0" presId="urn:microsoft.com/office/officeart/2008/layout/LinedList"/>
    <dgm:cxn modelId="{4EE555FA-EFF3-FE4C-B703-9967AC3454D8}" type="presParOf" srcId="{D469E8EF-309B-3F45-B565-F17A133F6635}" destId="{CD6C382F-37FC-6F42-A84D-109A6724C2A5}" srcOrd="0" destOrd="0" presId="urn:microsoft.com/office/officeart/2008/layout/LinedList"/>
    <dgm:cxn modelId="{9D0BF31D-9663-1848-A83A-5DC44B87D3B9}" type="presParOf" srcId="{D469E8EF-309B-3F45-B565-F17A133F6635}" destId="{036D925E-8ECD-8042-BA24-F1049AAC6F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8F0862-059A-ED4D-BEB4-E963E225C79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397D68CB-5B35-F240-9088-78E7986D054E}">
      <dgm:prSet phldrT="[文本]"/>
      <dgm:spPr/>
      <dgm:t>
        <a:bodyPr/>
        <a:lstStyle/>
        <a:p>
          <a:r>
            <a:rPr lang="zh-CN" altLang="en-US" dirty="0"/>
            <a:t>为估价对象价值或价格对应的某一特定时间，年月日</a:t>
          </a:r>
        </a:p>
      </dgm:t>
    </dgm:pt>
    <dgm:pt modelId="{2E095613-5137-9648-BA1C-5A61ABBE4020}" type="parTrans" cxnId="{E1FF4261-8626-1043-8A13-BBC2A5E49EB9}">
      <dgm:prSet/>
      <dgm:spPr/>
      <dgm:t>
        <a:bodyPr/>
        <a:lstStyle/>
        <a:p>
          <a:endParaRPr lang="zh-CN" altLang="en-US"/>
        </a:p>
      </dgm:t>
    </dgm:pt>
    <dgm:pt modelId="{C12D6983-D3A8-BE49-A5F0-B90FEA890B87}" type="sibTrans" cxnId="{E1FF4261-8626-1043-8A13-BBC2A5E49EB9}">
      <dgm:prSet/>
      <dgm:spPr/>
      <dgm:t>
        <a:bodyPr/>
        <a:lstStyle/>
        <a:p>
          <a:endParaRPr lang="zh-CN" altLang="en-US"/>
        </a:p>
      </dgm:t>
    </dgm:pt>
    <dgm:pt modelId="{3E810021-F58B-A64A-A25B-68F63DB86796}">
      <dgm:prSet phldrT="[文本]"/>
      <dgm:spPr/>
      <dgm:t>
        <a:bodyPr/>
        <a:lstStyle/>
        <a:p>
          <a:r>
            <a:rPr lang="zh-CN" altLang="en-US" dirty="0"/>
            <a:t>不同时间点的价值或价格不同</a:t>
          </a:r>
        </a:p>
      </dgm:t>
    </dgm:pt>
    <dgm:pt modelId="{0A419C9C-0697-784E-8B21-948F51EF7740}" type="parTrans" cxnId="{432A3010-913F-1A4B-B758-3BE10F2703F4}">
      <dgm:prSet/>
      <dgm:spPr/>
      <dgm:t>
        <a:bodyPr/>
        <a:lstStyle/>
        <a:p>
          <a:endParaRPr lang="zh-CN" altLang="en-US"/>
        </a:p>
      </dgm:t>
    </dgm:pt>
    <dgm:pt modelId="{F3A5BF7B-C057-1047-9622-C286E9B368FC}" type="sibTrans" cxnId="{432A3010-913F-1A4B-B758-3BE10F2703F4}">
      <dgm:prSet/>
      <dgm:spPr/>
      <dgm:t>
        <a:bodyPr/>
        <a:lstStyle/>
        <a:p>
          <a:endParaRPr lang="zh-CN" altLang="en-US"/>
        </a:p>
      </dgm:t>
    </dgm:pt>
    <dgm:pt modelId="{BC3F7081-15B4-C646-976F-6C8945DD7484}">
      <dgm:prSet phldrT="[文本]"/>
      <dgm:spPr/>
      <dgm:t>
        <a:bodyPr/>
        <a:lstStyle/>
        <a:p>
          <a:r>
            <a:rPr lang="zh-CN" altLang="en-US" dirty="0"/>
            <a:t>价值时点可能为现在、过去（回溯性）、将来（预测性）的某个时间</a:t>
          </a:r>
        </a:p>
      </dgm:t>
    </dgm:pt>
    <dgm:pt modelId="{5FDD4CB4-688E-1741-9E8E-2BD1165A934C}" type="parTrans" cxnId="{E29CBB0D-173D-784D-9B45-A33AEF759C1D}">
      <dgm:prSet/>
      <dgm:spPr/>
      <dgm:t>
        <a:bodyPr/>
        <a:lstStyle/>
        <a:p>
          <a:endParaRPr lang="zh-CN" altLang="en-US"/>
        </a:p>
      </dgm:t>
    </dgm:pt>
    <dgm:pt modelId="{B7906217-8113-AC47-A287-C24BE4051EAD}" type="sibTrans" cxnId="{E29CBB0D-173D-784D-9B45-A33AEF759C1D}">
      <dgm:prSet/>
      <dgm:spPr/>
      <dgm:t>
        <a:bodyPr/>
        <a:lstStyle/>
        <a:p>
          <a:endParaRPr lang="zh-CN" altLang="en-US"/>
        </a:p>
      </dgm:t>
    </dgm:pt>
    <dgm:pt modelId="{0E43F9F1-B5AE-0245-8588-7DE4297AAC28}">
      <dgm:prSet/>
      <dgm:spPr/>
      <dgm:t>
        <a:bodyPr/>
        <a:lstStyle/>
        <a:p>
          <a:r>
            <a:rPr lang="zh-CN" altLang="en-US" dirty="0"/>
            <a:t>估价时点、评估基准日、估价期日</a:t>
          </a:r>
        </a:p>
      </dgm:t>
    </dgm:pt>
    <dgm:pt modelId="{D786D584-7443-9743-833F-35EA8FBE26D7}" type="parTrans" cxnId="{3781896B-1C2C-C84D-B8B4-0C540C0659E1}">
      <dgm:prSet/>
      <dgm:spPr/>
      <dgm:t>
        <a:bodyPr/>
        <a:lstStyle/>
        <a:p>
          <a:endParaRPr lang="zh-CN" altLang="en-US"/>
        </a:p>
      </dgm:t>
    </dgm:pt>
    <dgm:pt modelId="{0EB78B01-260E-EF41-A589-009F6C00B2F6}" type="sibTrans" cxnId="{3781896B-1C2C-C84D-B8B4-0C540C0659E1}">
      <dgm:prSet/>
      <dgm:spPr/>
      <dgm:t>
        <a:bodyPr/>
        <a:lstStyle/>
        <a:p>
          <a:endParaRPr lang="zh-CN" altLang="en-US"/>
        </a:p>
      </dgm:t>
    </dgm:pt>
    <dgm:pt modelId="{A7C9D867-9A04-924D-A4D0-63C3D21FF2FA}">
      <dgm:prSet/>
      <dgm:spPr/>
      <dgm:t>
        <a:bodyPr/>
        <a:lstStyle/>
        <a:p>
          <a:r>
            <a:rPr lang="zh-CN" altLang="en-US" dirty="0"/>
            <a:t>估值日（香港），</a:t>
          </a:r>
          <a:r>
            <a:rPr lang="en-US" altLang="zh-CN" dirty="0"/>
            <a:t>date</a:t>
          </a:r>
          <a:r>
            <a:rPr lang="zh-CN" altLang="en-US" dirty="0"/>
            <a:t> </a:t>
          </a:r>
          <a:r>
            <a:rPr lang="en-US" altLang="zh-CN" dirty="0"/>
            <a:t>of</a:t>
          </a:r>
          <a:r>
            <a:rPr lang="zh-CN" altLang="en-US" dirty="0"/>
            <a:t> </a:t>
          </a:r>
          <a:r>
            <a:rPr lang="en-US" altLang="zh-CN" dirty="0"/>
            <a:t>value</a:t>
          </a:r>
          <a:r>
            <a:rPr lang="zh-CN" altLang="en-US" dirty="0"/>
            <a:t>（美国）</a:t>
          </a:r>
        </a:p>
      </dgm:t>
    </dgm:pt>
    <dgm:pt modelId="{7804D418-DBCA-324F-9656-964B8D6D1288}" type="parTrans" cxnId="{F66F6127-8381-FF44-A942-BCE3545F0F04}">
      <dgm:prSet/>
      <dgm:spPr/>
      <dgm:t>
        <a:bodyPr/>
        <a:lstStyle/>
        <a:p>
          <a:endParaRPr lang="zh-CN" altLang="en-US"/>
        </a:p>
      </dgm:t>
    </dgm:pt>
    <dgm:pt modelId="{2B1D18CE-A75B-3543-B6B2-B6FB5C57B765}" type="sibTrans" cxnId="{F66F6127-8381-FF44-A942-BCE3545F0F04}">
      <dgm:prSet/>
      <dgm:spPr/>
      <dgm:t>
        <a:bodyPr/>
        <a:lstStyle/>
        <a:p>
          <a:endParaRPr lang="zh-CN" altLang="en-US"/>
        </a:p>
      </dgm:t>
    </dgm:pt>
    <dgm:pt modelId="{C844776C-505C-B24B-8B91-9C97FDC584DD}" type="pres">
      <dgm:prSet presAssocID="{DF8F0862-059A-ED4D-BEB4-E963E225C799}" presName="vert0" presStyleCnt="0">
        <dgm:presLayoutVars>
          <dgm:dir/>
          <dgm:animOne val="branch"/>
          <dgm:animLvl val="lvl"/>
        </dgm:presLayoutVars>
      </dgm:prSet>
      <dgm:spPr/>
    </dgm:pt>
    <dgm:pt modelId="{63DF9831-1FD8-9044-A54D-8313BDE30BF2}" type="pres">
      <dgm:prSet presAssocID="{397D68CB-5B35-F240-9088-78E7986D054E}" presName="thickLine" presStyleLbl="alignNode1" presStyleIdx="0" presStyleCnt="5"/>
      <dgm:spPr/>
    </dgm:pt>
    <dgm:pt modelId="{96DDF562-4AC6-6D46-B540-CA7C1D4D66D1}" type="pres">
      <dgm:prSet presAssocID="{397D68CB-5B35-F240-9088-78E7986D054E}" presName="horz1" presStyleCnt="0"/>
      <dgm:spPr/>
    </dgm:pt>
    <dgm:pt modelId="{5AA6C17F-11E6-C244-94DD-61509E5F6B47}" type="pres">
      <dgm:prSet presAssocID="{397D68CB-5B35-F240-9088-78E7986D054E}" presName="tx1" presStyleLbl="revTx" presStyleIdx="0" presStyleCnt="5"/>
      <dgm:spPr/>
    </dgm:pt>
    <dgm:pt modelId="{EDB5B831-5646-664D-82C3-3B4544FB4EE9}" type="pres">
      <dgm:prSet presAssocID="{397D68CB-5B35-F240-9088-78E7986D054E}" presName="vert1" presStyleCnt="0"/>
      <dgm:spPr/>
    </dgm:pt>
    <dgm:pt modelId="{00974BDC-CFAB-6744-AF4E-B48086771975}" type="pres">
      <dgm:prSet presAssocID="{3E810021-F58B-A64A-A25B-68F63DB86796}" presName="thickLine" presStyleLbl="alignNode1" presStyleIdx="1" presStyleCnt="5"/>
      <dgm:spPr/>
    </dgm:pt>
    <dgm:pt modelId="{0DBD4F71-6838-C14F-AF4E-FA783D19AA93}" type="pres">
      <dgm:prSet presAssocID="{3E810021-F58B-A64A-A25B-68F63DB86796}" presName="horz1" presStyleCnt="0"/>
      <dgm:spPr/>
    </dgm:pt>
    <dgm:pt modelId="{4590BB27-4FD6-734E-8B54-8DCDFA33D0D0}" type="pres">
      <dgm:prSet presAssocID="{3E810021-F58B-A64A-A25B-68F63DB86796}" presName="tx1" presStyleLbl="revTx" presStyleIdx="1" presStyleCnt="5"/>
      <dgm:spPr/>
    </dgm:pt>
    <dgm:pt modelId="{8CD93787-3722-DC40-8F99-567B0A5F8805}" type="pres">
      <dgm:prSet presAssocID="{3E810021-F58B-A64A-A25B-68F63DB86796}" presName="vert1" presStyleCnt="0"/>
      <dgm:spPr/>
    </dgm:pt>
    <dgm:pt modelId="{B3CB8A1A-FCAD-B841-B9D0-CD7C65598FC2}" type="pres">
      <dgm:prSet presAssocID="{BC3F7081-15B4-C646-976F-6C8945DD7484}" presName="thickLine" presStyleLbl="alignNode1" presStyleIdx="2" presStyleCnt="5"/>
      <dgm:spPr/>
    </dgm:pt>
    <dgm:pt modelId="{4C50140E-9891-BF4E-AECE-F4FEB7FB05A5}" type="pres">
      <dgm:prSet presAssocID="{BC3F7081-15B4-C646-976F-6C8945DD7484}" presName="horz1" presStyleCnt="0"/>
      <dgm:spPr/>
    </dgm:pt>
    <dgm:pt modelId="{50A01DBB-EE83-A145-A4DB-CF278AA64E2E}" type="pres">
      <dgm:prSet presAssocID="{BC3F7081-15B4-C646-976F-6C8945DD7484}" presName="tx1" presStyleLbl="revTx" presStyleIdx="2" presStyleCnt="5"/>
      <dgm:spPr/>
    </dgm:pt>
    <dgm:pt modelId="{49EA81BB-6D9F-214F-9985-9FE61712AD5D}" type="pres">
      <dgm:prSet presAssocID="{BC3F7081-15B4-C646-976F-6C8945DD7484}" presName="vert1" presStyleCnt="0"/>
      <dgm:spPr/>
    </dgm:pt>
    <dgm:pt modelId="{BE376F57-9F92-8445-806B-8DCC88BEED7D}" type="pres">
      <dgm:prSet presAssocID="{0E43F9F1-B5AE-0245-8588-7DE4297AAC28}" presName="thickLine" presStyleLbl="alignNode1" presStyleIdx="3" presStyleCnt="5"/>
      <dgm:spPr/>
    </dgm:pt>
    <dgm:pt modelId="{D55DA513-7956-FB41-9443-BE3576500609}" type="pres">
      <dgm:prSet presAssocID="{0E43F9F1-B5AE-0245-8588-7DE4297AAC28}" presName="horz1" presStyleCnt="0"/>
      <dgm:spPr/>
    </dgm:pt>
    <dgm:pt modelId="{DF564C4A-150B-614A-973F-D39AA2A80821}" type="pres">
      <dgm:prSet presAssocID="{0E43F9F1-B5AE-0245-8588-7DE4297AAC28}" presName="tx1" presStyleLbl="revTx" presStyleIdx="3" presStyleCnt="5"/>
      <dgm:spPr/>
    </dgm:pt>
    <dgm:pt modelId="{C080F4B5-0126-4141-A9F1-B30C9B056D2B}" type="pres">
      <dgm:prSet presAssocID="{0E43F9F1-B5AE-0245-8588-7DE4297AAC28}" presName="vert1" presStyleCnt="0"/>
      <dgm:spPr/>
    </dgm:pt>
    <dgm:pt modelId="{9DE78999-B41C-1F48-86FE-55DE7CE044D2}" type="pres">
      <dgm:prSet presAssocID="{A7C9D867-9A04-924D-A4D0-63C3D21FF2FA}" presName="thickLine" presStyleLbl="alignNode1" presStyleIdx="4" presStyleCnt="5"/>
      <dgm:spPr/>
    </dgm:pt>
    <dgm:pt modelId="{13BBC1BA-A4F7-C24C-9567-574918452E40}" type="pres">
      <dgm:prSet presAssocID="{A7C9D867-9A04-924D-A4D0-63C3D21FF2FA}" presName="horz1" presStyleCnt="0"/>
      <dgm:spPr/>
    </dgm:pt>
    <dgm:pt modelId="{08EDC3F7-79D7-2B4E-96C4-BF455813F78A}" type="pres">
      <dgm:prSet presAssocID="{A7C9D867-9A04-924D-A4D0-63C3D21FF2FA}" presName="tx1" presStyleLbl="revTx" presStyleIdx="4" presStyleCnt="5"/>
      <dgm:spPr/>
    </dgm:pt>
    <dgm:pt modelId="{B4917BF5-24C8-324E-B2AE-839D8D7D201F}" type="pres">
      <dgm:prSet presAssocID="{A7C9D867-9A04-924D-A4D0-63C3D21FF2FA}" presName="vert1" presStyleCnt="0"/>
      <dgm:spPr/>
    </dgm:pt>
  </dgm:ptLst>
  <dgm:cxnLst>
    <dgm:cxn modelId="{E29CBB0D-173D-784D-9B45-A33AEF759C1D}" srcId="{DF8F0862-059A-ED4D-BEB4-E963E225C799}" destId="{BC3F7081-15B4-C646-976F-6C8945DD7484}" srcOrd="2" destOrd="0" parTransId="{5FDD4CB4-688E-1741-9E8E-2BD1165A934C}" sibTransId="{B7906217-8113-AC47-A287-C24BE4051EAD}"/>
    <dgm:cxn modelId="{432A3010-913F-1A4B-B758-3BE10F2703F4}" srcId="{DF8F0862-059A-ED4D-BEB4-E963E225C799}" destId="{3E810021-F58B-A64A-A25B-68F63DB86796}" srcOrd="1" destOrd="0" parTransId="{0A419C9C-0697-784E-8B21-948F51EF7740}" sibTransId="{F3A5BF7B-C057-1047-9622-C286E9B368FC}"/>
    <dgm:cxn modelId="{A33A4925-CC34-0541-B2AA-0762005CA40A}" type="presOf" srcId="{397D68CB-5B35-F240-9088-78E7986D054E}" destId="{5AA6C17F-11E6-C244-94DD-61509E5F6B47}" srcOrd="0" destOrd="0" presId="urn:microsoft.com/office/officeart/2008/layout/LinedList"/>
    <dgm:cxn modelId="{F66F6127-8381-FF44-A942-BCE3545F0F04}" srcId="{DF8F0862-059A-ED4D-BEB4-E963E225C799}" destId="{A7C9D867-9A04-924D-A4D0-63C3D21FF2FA}" srcOrd="4" destOrd="0" parTransId="{7804D418-DBCA-324F-9656-964B8D6D1288}" sibTransId="{2B1D18CE-A75B-3543-B6B2-B6FB5C57B765}"/>
    <dgm:cxn modelId="{A9DF1C2A-244B-7143-BD47-A34922E509B7}" type="presOf" srcId="{DF8F0862-059A-ED4D-BEB4-E963E225C799}" destId="{C844776C-505C-B24B-8B91-9C97FDC584DD}" srcOrd="0" destOrd="0" presId="urn:microsoft.com/office/officeart/2008/layout/LinedList"/>
    <dgm:cxn modelId="{5E30C638-F248-7346-A8E8-034508B6D774}" type="presOf" srcId="{0E43F9F1-B5AE-0245-8588-7DE4297AAC28}" destId="{DF564C4A-150B-614A-973F-D39AA2A80821}" srcOrd="0" destOrd="0" presId="urn:microsoft.com/office/officeart/2008/layout/LinedList"/>
    <dgm:cxn modelId="{CC50813A-878D-984F-829F-95631BAD977F}" type="presOf" srcId="{BC3F7081-15B4-C646-976F-6C8945DD7484}" destId="{50A01DBB-EE83-A145-A4DB-CF278AA64E2E}" srcOrd="0" destOrd="0" presId="urn:microsoft.com/office/officeart/2008/layout/LinedList"/>
    <dgm:cxn modelId="{E1FF4261-8626-1043-8A13-BBC2A5E49EB9}" srcId="{DF8F0862-059A-ED4D-BEB4-E963E225C799}" destId="{397D68CB-5B35-F240-9088-78E7986D054E}" srcOrd="0" destOrd="0" parTransId="{2E095613-5137-9648-BA1C-5A61ABBE4020}" sibTransId="{C12D6983-D3A8-BE49-A5F0-B90FEA890B87}"/>
    <dgm:cxn modelId="{56026466-2C39-8F49-BF8D-27118BA6A14E}" type="presOf" srcId="{3E810021-F58B-A64A-A25B-68F63DB86796}" destId="{4590BB27-4FD6-734E-8B54-8DCDFA33D0D0}" srcOrd="0" destOrd="0" presId="urn:microsoft.com/office/officeart/2008/layout/LinedList"/>
    <dgm:cxn modelId="{3781896B-1C2C-C84D-B8B4-0C540C0659E1}" srcId="{DF8F0862-059A-ED4D-BEB4-E963E225C799}" destId="{0E43F9F1-B5AE-0245-8588-7DE4297AAC28}" srcOrd="3" destOrd="0" parTransId="{D786D584-7443-9743-833F-35EA8FBE26D7}" sibTransId="{0EB78B01-260E-EF41-A589-009F6C00B2F6}"/>
    <dgm:cxn modelId="{0A6255BC-0961-6C47-B1EC-8C135972BEC4}" type="presOf" srcId="{A7C9D867-9A04-924D-A4D0-63C3D21FF2FA}" destId="{08EDC3F7-79D7-2B4E-96C4-BF455813F78A}" srcOrd="0" destOrd="0" presId="urn:microsoft.com/office/officeart/2008/layout/LinedList"/>
    <dgm:cxn modelId="{A1979F72-66C9-4F40-A6BD-9F0389C5E949}" type="presParOf" srcId="{C844776C-505C-B24B-8B91-9C97FDC584DD}" destId="{63DF9831-1FD8-9044-A54D-8313BDE30BF2}" srcOrd="0" destOrd="0" presId="urn:microsoft.com/office/officeart/2008/layout/LinedList"/>
    <dgm:cxn modelId="{C4ECA06C-7B79-F542-9877-BFE465782EE8}" type="presParOf" srcId="{C844776C-505C-B24B-8B91-9C97FDC584DD}" destId="{96DDF562-4AC6-6D46-B540-CA7C1D4D66D1}" srcOrd="1" destOrd="0" presId="urn:microsoft.com/office/officeart/2008/layout/LinedList"/>
    <dgm:cxn modelId="{211E0A90-09D4-3B40-898D-DE04270AFC7C}" type="presParOf" srcId="{96DDF562-4AC6-6D46-B540-CA7C1D4D66D1}" destId="{5AA6C17F-11E6-C244-94DD-61509E5F6B47}" srcOrd="0" destOrd="0" presId="urn:microsoft.com/office/officeart/2008/layout/LinedList"/>
    <dgm:cxn modelId="{68C7EC7D-884D-DF45-B5CD-87D4E2CCF4F9}" type="presParOf" srcId="{96DDF562-4AC6-6D46-B540-CA7C1D4D66D1}" destId="{EDB5B831-5646-664D-82C3-3B4544FB4EE9}" srcOrd="1" destOrd="0" presId="urn:microsoft.com/office/officeart/2008/layout/LinedList"/>
    <dgm:cxn modelId="{ADE81FAE-79D1-7B42-892F-A3E7620281C1}" type="presParOf" srcId="{C844776C-505C-B24B-8B91-9C97FDC584DD}" destId="{00974BDC-CFAB-6744-AF4E-B48086771975}" srcOrd="2" destOrd="0" presId="urn:microsoft.com/office/officeart/2008/layout/LinedList"/>
    <dgm:cxn modelId="{C46D4AE0-3664-3A4F-9CBD-3FA18046D5B4}" type="presParOf" srcId="{C844776C-505C-B24B-8B91-9C97FDC584DD}" destId="{0DBD4F71-6838-C14F-AF4E-FA783D19AA93}" srcOrd="3" destOrd="0" presId="urn:microsoft.com/office/officeart/2008/layout/LinedList"/>
    <dgm:cxn modelId="{58FF45A3-6C14-5A41-BE4A-B6789B1DC533}" type="presParOf" srcId="{0DBD4F71-6838-C14F-AF4E-FA783D19AA93}" destId="{4590BB27-4FD6-734E-8B54-8DCDFA33D0D0}" srcOrd="0" destOrd="0" presId="urn:microsoft.com/office/officeart/2008/layout/LinedList"/>
    <dgm:cxn modelId="{A6DCE76C-3652-1546-9EAE-D1FD64538362}" type="presParOf" srcId="{0DBD4F71-6838-C14F-AF4E-FA783D19AA93}" destId="{8CD93787-3722-DC40-8F99-567B0A5F8805}" srcOrd="1" destOrd="0" presId="urn:microsoft.com/office/officeart/2008/layout/LinedList"/>
    <dgm:cxn modelId="{9398645D-2CFA-2B46-93C8-AE5D24C4C2CB}" type="presParOf" srcId="{C844776C-505C-B24B-8B91-9C97FDC584DD}" destId="{B3CB8A1A-FCAD-B841-B9D0-CD7C65598FC2}" srcOrd="4" destOrd="0" presId="urn:microsoft.com/office/officeart/2008/layout/LinedList"/>
    <dgm:cxn modelId="{F4917681-48DA-E74B-AB25-65420B3C4B15}" type="presParOf" srcId="{C844776C-505C-B24B-8B91-9C97FDC584DD}" destId="{4C50140E-9891-BF4E-AECE-F4FEB7FB05A5}" srcOrd="5" destOrd="0" presId="urn:microsoft.com/office/officeart/2008/layout/LinedList"/>
    <dgm:cxn modelId="{F40CA6C7-B39F-EC4B-BD1D-9486864F062B}" type="presParOf" srcId="{4C50140E-9891-BF4E-AECE-F4FEB7FB05A5}" destId="{50A01DBB-EE83-A145-A4DB-CF278AA64E2E}" srcOrd="0" destOrd="0" presId="urn:microsoft.com/office/officeart/2008/layout/LinedList"/>
    <dgm:cxn modelId="{BC5CBB74-148F-0F43-A113-76184EBF7532}" type="presParOf" srcId="{4C50140E-9891-BF4E-AECE-F4FEB7FB05A5}" destId="{49EA81BB-6D9F-214F-9985-9FE61712AD5D}" srcOrd="1" destOrd="0" presId="urn:microsoft.com/office/officeart/2008/layout/LinedList"/>
    <dgm:cxn modelId="{97B316F1-5045-3B4F-B652-C77DC64D2BC0}" type="presParOf" srcId="{C844776C-505C-B24B-8B91-9C97FDC584DD}" destId="{BE376F57-9F92-8445-806B-8DCC88BEED7D}" srcOrd="6" destOrd="0" presId="urn:microsoft.com/office/officeart/2008/layout/LinedList"/>
    <dgm:cxn modelId="{5E9BFB75-52BA-C341-8459-1BB2A583FF24}" type="presParOf" srcId="{C844776C-505C-B24B-8B91-9C97FDC584DD}" destId="{D55DA513-7956-FB41-9443-BE3576500609}" srcOrd="7" destOrd="0" presId="urn:microsoft.com/office/officeart/2008/layout/LinedList"/>
    <dgm:cxn modelId="{D33D8498-59D6-E74F-BE09-8E73B62F9F51}" type="presParOf" srcId="{D55DA513-7956-FB41-9443-BE3576500609}" destId="{DF564C4A-150B-614A-973F-D39AA2A80821}" srcOrd="0" destOrd="0" presId="urn:microsoft.com/office/officeart/2008/layout/LinedList"/>
    <dgm:cxn modelId="{A7DA5148-8A79-654D-8F0B-150F5BBD3CFD}" type="presParOf" srcId="{D55DA513-7956-FB41-9443-BE3576500609}" destId="{C080F4B5-0126-4141-A9F1-B30C9B056D2B}" srcOrd="1" destOrd="0" presId="urn:microsoft.com/office/officeart/2008/layout/LinedList"/>
    <dgm:cxn modelId="{D6C45896-E0AF-4E4D-9772-1AF60DD64E92}" type="presParOf" srcId="{C844776C-505C-B24B-8B91-9C97FDC584DD}" destId="{9DE78999-B41C-1F48-86FE-55DE7CE044D2}" srcOrd="8" destOrd="0" presId="urn:microsoft.com/office/officeart/2008/layout/LinedList"/>
    <dgm:cxn modelId="{32963A6A-D436-D543-A092-50E35606CAE4}" type="presParOf" srcId="{C844776C-505C-B24B-8B91-9C97FDC584DD}" destId="{13BBC1BA-A4F7-C24C-9567-574918452E40}" srcOrd="9" destOrd="0" presId="urn:microsoft.com/office/officeart/2008/layout/LinedList"/>
    <dgm:cxn modelId="{90552761-BB30-054E-B283-67ED69CC550A}" type="presParOf" srcId="{13BBC1BA-A4F7-C24C-9567-574918452E40}" destId="{08EDC3F7-79D7-2B4E-96C4-BF455813F78A}" srcOrd="0" destOrd="0" presId="urn:microsoft.com/office/officeart/2008/layout/LinedList"/>
    <dgm:cxn modelId="{CB63720B-97BC-124B-9B92-31E9ABD4A74C}" type="presParOf" srcId="{13BBC1BA-A4F7-C24C-9567-574918452E40}" destId="{B4917BF5-24C8-324E-B2AE-839D8D7D20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27870-E70B-1245-8832-73494DAE0A90}">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0743C-A9CC-9741-AEF9-0C4D0B766BE7}">
      <dsp:nvSpPr>
        <dsp:cNvPr id="0" name=""/>
        <dsp:cNvSpPr/>
      </dsp:nvSpPr>
      <dsp:spPr>
        <a:xfrm>
          <a:off x="0" y="249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第一章  房地产估价概论</a:t>
          </a:r>
        </a:p>
      </dsp:txBody>
      <dsp:txXfrm>
        <a:off x="0" y="2492"/>
        <a:ext cx="6492875" cy="425034"/>
      </dsp:txXfrm>
    </dsp:sp>
    <dsp:sp modelId="{FD374EB4-5EBC-F442-B7B0-EAD8DDC9A52E}">
      <dsp:nvSpPr>
        <dsp:cNvPr id="0" name=""/>
        <dsp:cNvSpPr/>
      </dsp:nvSpPr>
      <dsp:spPr>
        <a:xfrm>
          <a:off x="0" y="427527"/>
          <a:ext cx="6492875"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8AAF9-1339-374A-BF38-7A67E13C724C}">
      <dsp:nvSpPr>
        <dsp:cNvPr id="0" name=""/>
        <dsp:cNvSpPr/>
      </dsp:nvSpPr>
      <dsp:spPr>
        <a:xfrm>
          <a:off x="0" y="427527"/>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第二章 房地产估价需要与目的</a:t>
          </a:r>
        </a:p>
      </dsp:txBody>
      <dsp:txXfrm>
        <a:off x="0" y="427527"/>
        <a:ext cx="6492875" cy="425034"/>
      </dsp:txXfrm>
    </dsp:sp>
    <dsp:sp modelId="{D7FBF240-0703-4E41-86E7-B39ECEC7D63B}">
      <dsp:nvSpPr>
        <dsp:cNvPr id="0" name=""/>
        <dsp:cNvSpPr/>
      </dsp:nvSpPr>
      <dsp:spPr>
        <a:xfrm>
          <a:off x="0" y="852561"/>
          <a:ext cx="6492875"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B73F1-6CC8-6F44-B2EE-37AF4CDB1D8A}">
      <dsp:nvSpPr>
        <dsp:cNvPr id="0" name=""/>
        <dsp:cNvSpPr/>
      </dsp:nvSpPr>
      <dsp:spPr>
        <a:xfrm>
          <a:off x="0" y="852561"/>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第三章 房地产估价对象及其描述</a:t>
          </a:r>
        </a:p>
      </dsp:txBody>
      <dsp:txXfrm>
        <a:off x="0" y="852561"/>
        <a:ext cx="6492875" cy="425034"/>
      </dsp:txXfrm>
    </dsp:sp>
    <dsp:sp modelId="{92C023BF-0051-384F-B548-5C82C60D58AE}">
      <dsp:nvSpPr>
        <dsp:cNvPr id="0" name=""/>
        <dsp:cNvSpPr/>
      </dsp:nvSpPr>
      <dsp:spPr>
        <a:xfrm>
          <a:off x="0" y="1277596"/>
          <a:ext cx="6492875"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A917E-379F-8A41-92F6-74B937206794}">
      <dsp:nvSpPr>
        <dsp:cNvPr id="0" name=""/>
        <dsp:cNvSpPr/>
      </dsp:nvSpPr>
      <dsp:spPr>
        <a:xfrm>
          <a:off x="0" y="1277596"/>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第四章 房地产价格和价值概述</a:t>
          </a:r>
        </a:p>
      </dsp:txBody>
      <dsp:txXfrm>
        <a:off x="0" y="1277596"/>
        <a:ext cx="6492875" cy="425034"/>
      </dsp:txXfrm>
    </dsp:sp>
    <dsp:sp modelId="{3E74363A-0132-164C-BCEF-8B0AD532224F}">
      <dsp:nvSpPr>
        <dsp:cNvPr id="0" name=""/>
        <dsp:cNvSpPr/>
      </dsp:nvSpPr>
      <dsp:spPr>
        <a:xfrm>
          <a:off x="0" y="1702630"/>
          <a:ext cx="6492875"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E50FF-D89A-764F-88E2-8F2C56B69652}">
      <dsp:nvSpPr>
        <dsp:cNvPr id="0" name=""/>
        <dsp:cNvSpPr/>
      </dsp:nvSpPr>
      <dsp:spPr>
        <a:xfrm>
          <a:off x="0" y="170263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第五章 房地产价格和价值影响因素</a:t>
          </a:r>
        </a:p>
      </dsp:txBody>
      <dsp:txXfrm>
        <a:off x="0" y="1702630"/>
        <a:ext cx="6492875" cy="425034"/>
      </dsp:txXfrm>
    </dsp:sp>
    <dsp:sp modelId="{B6096D30-040F-B149-9043-40619DB0FE3B}">
      <dsp:nvSpPr>
        <dsp:cNvPr id="0" name=""/>
        <dsp:cNvSpPr/>
      </dsp:nvSpPr>
      <dsp:spPr>
        <a:xfrm>
          <a:off x="0" y="2127665"/>
          <a:ext cx="6492875"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4F6E6-1056-A44F-9AE9-BA2060F6C805}">
      <dsp:nvSpPr>
        <dsp:cNvPr id="0" name=""/>
        <dsp:cNvSpPr/>
      </dsp:nvSpPr>
      <dsp:spPr>
        <a:xfrm>
          <a:off x="0" y="2127665"/>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第六章 房地产估价原则</a:t>
          </a:r>
        </a:p>
      </dsp:txBody>
      <dsp:txXfrm>
        <a:off x="0" y="2127665"/>
        <a:ext cx="6492875" cy="425034"/>
      </dsp:txXfrm>
    </dsp:sp>
    <dsp:sp modelId="{D47927BF-A815-F540-80F2-CF02AD495596}">
      <dsp:nvSpPr>
        <dsp:cNvPr id="0" name=""/>
        <dsp:cNvSpPr/>
      </dsp:nvSpPr>
      <dsp:spPr>
        <a:xfrm>
          <a:off x="0" y="2552699"/>
          <a:ext cx="6492875"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9D647-20BA-D84D-AEA5-ED0B0D952027}">
      <dsp:nvSpPr>
        <dsp:cNvPr id="0" name=""/>
        <dsp:cNvSpPr/>
      </dsp:nvSpPr>
      <dsp:spPr>
        <a:xfrm>
          <a:off x="0" y="255270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第七章  比较法及其运用</a:t>
          </a:r>
        </a:p>
      </dsp:txBody>
      <dsp:txXfrm>
        <a:off x="0" y="2552700"/>
        <a:ext cx="6492875" cy="425034"/>
      </dsp:txXfrm>
    </dsp:sp>
    <dsp:sp modelId="{6B91A9DB-A31E-C140-BB4B-D8289BF5D6F4}">
      <dsp:nvSpPr>
        <dsp:cNvPr id="0" name=""/>
        <dsp:cNvSpPr/>
      </dsp:nvSpPr>
      <dsp:spPr>
        <a:xfrm>
          <a:off x="0" y="2977734"/>
          <a:ext cx="6492875"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86B8D-A198-0141-AB34-98F458AA191F}">
      <dsp:nvSpPr>
        <dsp:cNvPr id="0" name=""/>
        <dsp:cNvSpPr/>
      </dsp:nvSpPr>
      <dsp:spPr>
        <a:xfrm>
          <a:off x="0" y="2977734"/>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第八章 收益法及其运用</a:t>
          </a:r>
        </a:p>
      </dsp:txBody>
      <dsp:txXfrm>
        <a:off x="0" y="2977734"/>
        <a:ext cx="6492875" cy="425034"/>
      </dsp:txXfrm>
    </dsp:sp>
    <dsp:sp modelId="{EECCE673-44A9-3745-BC88-C84BE15D8C1F}">
      <dsp:nvSpPr>
        <dsp:cNvPr id="0" name=""/>
        <dsp:cNvSpPr/>
      </dsp:nvSpPr>
      <dsp:spPr>
        <a:xfrm>
          <a:off x="0" y="3402769"/>
          <a:ext cx="6492875"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9CBA1-10F4-3B4B-BEEF-1A36E9F9A1F3}">
      <dsp:nvSpPr>
        <dsp:cNvPr id="0" name=""/>
        <dsp:cNvSpPr/>
      </dsp:nvSpPr>
      <dsp:spPr>
        <a:xfrm>
          <a:off x="0" y="3402769"/>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第九章 成本法及其运用 </a:t>
          </a:r>
        </a:p>
      </dsp:txBody>
      <dsp:txXfrm>
        <a:off x="0" y="3402769"/>
        <a:ext cx="6492875" cy="425034"/>
      </dsp:txXfrm>
    </dsp:sp>
    <dsp:sp modelId="{272839F1-477D-5D47-BD8A-7C8DD1760E5F}">
      <dsp:nvSpPr>
        <dsp:cNvPr id="0" name=""/>
        <dsp:cNvSpPr/>
      </dsp:nvSpPr>
      <dsp:spPr>
        <a:xfrm>
          <a:off x="0" y="3827803"/>
          <a:ext cx="6492875"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61CC1-A225-8242-AEC1-4FCB88CEB33E}">
      <dsp:nvSpPr>
        <dsp:cNvPr id="0" name=""/>
        <dsp:cNvSpPr/>
      </dsp:nvSpPr>
      <dsp:spPr>
        <a:xfrm>
          <a:off x="0" y="3827803"/>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第十章假设开发法及其运用</a:t>
          </a:r>
        </a:p>
      </dsp:txBody>
      <dsp:txXfrm>
        <a:off x="0" y="3827803"/>
        <a:ext cx="6492875" cy="425034"/>
      </dsp:txXfrm>
    </dsp:sp>
    <dsp:sp modelId="{1B6E3B29-5BE0-5942-9315-CFF81CFCB8B5}">
      <dsp:nvSpPr>
        <dsp:cNvPr id="0" name=""/>
        <dsp:cNvSpPr/>
      </dsp:nvSpPr>
      <dsp:spPr>
        <a:xfrm>
          <a:off x="0" y="4252838"/>
          <a:ext cx="6492875"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F84C2-7F5E-D84C-B3B4-46B37C5A00A3}">
      <dsp:nvSpPr>
        <dsp:cNvPr id="0" name=""/>
        <dsp:cNvSpPr/>
      </dsp:nvSpPr>
      <dsp:spPr>
        <a:xfrm>
          <a:off x="0" y="4252838"/>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第十一章 其他估价方法及其运用</a:t>
          </a:r>
        </a:p>
      </dsp:txBody>
      <dsp:txXfrm>
        <a:off x="0" y="4252838"/>
        <a:ext cx="6492875" cy="425034"/>
      </dsp:txXfrm>
    </dsp:sp>
    <dsp:sp modelId="{4A3D3E31-0F39-E941-942C-B82C16343AD8}">
      <dsp:nvSpPr>
        <dsp:cNvPr id="0" name=""/>
        <dsp:cNvSpPr/>
      </dsp:nvSpPr>
      <dsp:spPr>
        <a:xfrm>
          <a:off x="0" y="4677872"/>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B6D90-AB49-FC40-A973-C3E4B2B63627}">
      <dsp:nvSpPr>
        <dsp:cNvPr id="0" name=""/>
        <dsp:cNvSpPr/>
      </dsp:nvSpPr>
      <dsp:spPr>
        <a:xfrm>
          <a:off x="0" y="467787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第十二章 房地产估价程序</a:t>
          </a:r>
        </a:p>
      </dsp:txBody>
      <dsp:txXfrm>
        <a:off x="0" y="4677872"/>
        <a:ext cx="6492875" cy="425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C4E8C-EDCC-A240-AFA6-2F3D52CDFBC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2E143-1F3B-E144-8DFD-27CCFBDBA5C0}">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价值类型为所评估的估价对象的某种特定价值或价格，包括价值或价格的名称及其定一或内涵</a:t>
          </a:r>
        </a:p>
      </dsp:txBody>
      <dsp:txXfrm>
        <a:off x="0" y="0"/>
        <a:ext cx="10515600" cy="1087834"/>
      </dsp:txXfrm>
    </dsp:sp>
    <dsp:sp modelId="{8C06252D-8A4D-CC4B-954A-CDA9298422E8}">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52786-03A6-A14D-98F1-3FE893CC03F8}">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不同价值类型其价格内涵、性质会不同，同一价格类型其价格内涵也会不同</a:t>
          </a:r>
        </a:p>
      </dsp:txBody>
      <dsp:txXfrm>
        <a:off x="0" y="1087834"/>
        <a:ext cx="10515600" cy="1087834"/>
      </dsp:txXfrm>
    </dsp:sp>
    <dsp:sp modelId="{F5367BD2-CFAB-1246-A31E-DD4CB7E3F8B0}">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693710-B4EB-8A41-817F-E03C027B9F60}">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内涵不同，价值或价格大小也会不同</a:t>
          </a:r>
        </a:p>
      </dsp:txBody>
      <dsp:txXfrm>
        <a:off x="0" y="2175669"/>
        <a:ext cx="10515600" cy="1087834"/>
      </dsp:txXfrm>
    </dsp:sp>
    <dsp:sp modelId="{D55E2B29-8819-1243-9346-A3A0637F9AC3}">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39551-09C1-8D4C-9EE5-3E6F06F6C35A}">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常见价值类型包括市场价值、投资价值、现状价值、谨慎价值、清算价值、残余价值</a:t>
          </a:r>
        </a:p>
      </dsp:txBody>
      <dsp:txXfrm>
        <a:off x="0" y="3263503"/>
        <a:ext cx="10515600" cy="10878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4FACD-385D-2C4A-B7A3-EA452E7B08EF}">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21006-6FE5-9C49-88C0-AC2C03EF4C6A}">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为从事估价活动所依据的法则或标准</a:t>
          </a:r>
        </a:p>
      </dsp:txBody>
      <dsp:txXfrm>
        <a:off x="0" y="2703"/>
        <a:ext cx="6900512" cy="1843578"/>
      </dsp:txXfrm>
    </dsp:sp>
    <dsp:sp modelId="{F282D74A-F212-834E-A187-53403EDDE613}">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58EC5-F216-7343-AF7E-4DE2076E01B2}">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主要原则：独立客观公正原则、合法原则、价值时点原则、替代原则、最高最佳利用原则</a:t>
          </a:r>
        </a:p>
      </dsp:txBody>
      <dsp:txXfrm>
        <a:off x="0" y="1846281"/>
        <a:ext cx="6900512" cy="1843578"/>
      </dsp:txXfrm>
    </dsp:sp>
    <dsp:sp modelId="{620FF69F-CC9C-FD4D-818B-9D2D9F1D158C}">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F1C8A-6E6C-1347-AD9F-D7EE210D6F08}">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估价原则使得不同的估价机构、估价师在相同背景下对某些重大估价问题趋于一致。</a:t>
          </a:r>
        </a:p>
      </dsp:txBody>
      <dsp:txXfrm>
        <a:off x="0" y="3689859"/>
        <a:ext cx="6900512" cy="18435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85FA9-13F3-4548-80EA-3EA01CA7E998}">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9D927-51A6-374B-8B1C-17E8EB1E22A4}">
      <dsp:nvSpPr>
        <dsp:cNvPr id="0" name=""/>
        <dsp:cNvSpPr/>
      </dsp:nvSpPr>
      <dsp:spPr>
        <a:xfrm>
          <a:off x="0" y="270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受理估价委托</a:t>
          </a:r>
        </a:p>
      </dsp:txBody>
      <dsp:txXfrm>
        <a:off x="0" y="2703"/>
        <a:ext cx="6900512" cy="502794"/>
      </dsp:txXfrm>
    </dsp:sp>
    <dsp:sp modelId="{2B807776-9014-EB40-89DF-139399BB1578}">
      <dsp:nvSpPr>
        <dsp:cNvPr id="0" name=""/>
        <dsp:cNvSpPr/>
      </dsp:nvSpPr>
      <dsp:spPr>
        <a:xfrm>
          <a:off x="0" y="50549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080A2-A974-C543-8A38-C7EA5878E729}">
      <dsp:nvSpPr>
        <dsp:cNvPr id="0" name=""/>
        <dsp:cNvSpPr/>
      </dsp:nvSpPr>
      <dsp:spPr>
        <a:xfrm>
          <a:off x="0" y="505497"/>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确定估价基本事项</a:t>
          </a:r>
        </a:p>
      </dsp:txBody>
      <dsp:txXfrm>
        <a:off x="0" y="505497"/>
        <a:ext cx="6900512" cy="502794"/>
      </dsp:txXfrm>
    </dsp:sp>
    <dsp:sp modelId="{B9BE018F-CC5E-3347-9E48-DF81268E0859}">
      <dsp:nvSpPr>
        <dsp:cNvPr id="0" name=""/>
        <dsp:cNvSpPr/>
      </dsp:nvSpPr>
      <dsp:spPr>
        <a:xfrm>
          <a:off x="0" y="10082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767917-B6D4-C841-8857-B2FD43F9CAE4}">
      <dsp:nvSpPr>
        <dsp:cNvPr id="0" name=""/>
        <dsp:cNvSpPr/>
      </dsp:nvSpPr>
      <dsp:spPr>
        <a:xfrm>
          <a:off x="0" y="1008291"/>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编制估价作业方案</a:t>
          </a:r>
        </a:p>
      </dsp:txBody>
      <dsp:txXfrm>
        <a:off x="0" y="1008291"/>
        <a:ext cx="6900512" cy="502794"/>
      </dsp:txXfrm>
    </dsp:sp>
    <dsp:sp modelId="{EDCD2CED-0F4F-754A-A298-51C1B7D096B6}">
      <dsp:nvSpPr>
        <dsp:cNvPr id="0" name=""/>
        <dsp:cNvSpPr/>
      </dsp:nvSpPr>
      <dsp:spPr>
        <a:xfrm>
          <a:off x="0" y="151108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77E28B-914B-9F42-94E4-845718AFBCEF}">
      <dsp:nvSpPr>
        <dsp:cNvPr id="0" name=""/>
        <dsp:cNvSpPr/>
      </dsp:nvSpPr>
      <dsp:spPr>
        <a:xfrm>
          <a:off x="0" y="1511085"/>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搜集估价所需资料</a:t>
          </a:r>
        </a:p>
      </dsp:txBody>
      <dsp:txXfrm>
        <a:off x="0" y="1511085"/>
        <a:ext cx="6900512" cy="502794"/>
      </dsp:txXfrm>
    </dsp:sp>
    <dsp:sp modelId="{3342541D-7579-0A4F-8691-640F395D5DB7}">
      <dsp:nvSpPr>
        <dsp:cNvPr id="0" name=""/>
        <dsp:cNvSpPr/>
      </dsp:nvSpPr>
      <dsp:spPr>
        <a:xfrm>
          <a:off x="0" y="201387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027C86-D578-6A4B-B7F8-702A8A42471E}">
      <dsp:nvSpPr>
        <dsp:cNvPr id="0" name=""/>
        <dsp:cNvSpPr/>
      </dsp:nvSpPr>
      <dsp:spPr>
        <a:xfrm>
          <a:off x="0" y="2013879"/>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实地查勘估价对象</a:t>
          </a:r>
        </a:p>
      </dsp:txBody>
      <dsp:txXfrm>
        <a:off x="0" y="2013879"/>
        <a:ext cx="6900512" cy="502794"/>
      </dsp:txXfrm>
    </dsp:sp>
    <dsp:sp modelId="{D65560D1-EAF7-2949-8BBA-DD920CCE4C68}">
      <dsp:nvSpPr>
        <dsp:cNvPr id="0" name=""/>
        <dsp:cNvSpPr/>
      </dsp:nvSpPr>
      <dsp:spPr>
        <a:xfrm>
          <a:off x="0" y="251667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7C262-143A-7243-9B8F-4E3AAC915357}">
      <dsp:nvSpPr>
        <dsp:cNvPr id="0" name=""/>
        <dsp:cNvSpPr/>
      </dsp:nvSpPr>
      <dsp:spPr>
        <a:xfrm>
          <a:off x="0" y="251667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选用估价方法测算</a:t>
          </a:r>
        </a:p>
      </dsp:txBody>
      <dsp:txXfrm>
        <a:off x="0" y="2516673"/>
        <a:ext cx="6900512" cy="502794"/>
      </dsp:txXfrm>
    </dsp:sp>
    <dsp:sp modelId="{CF105027-A664-4E43-B2F3-6FE3FFA825AD}">
      <dsp:nvSpPr>
        <dsp:cNvPr id="0" name=""/>
        <dsp:cNvSpPr/>
      </dsp:nvSpPr>
      <dsp:spPr>
        <a:xfrm>
          <a:off x="0" y="301946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F61E02-95DC-9F4E-9F72-046ECF5D16D3}">
      <dsp:nvSpPr>
        <dsp:cNvPr id="0" name=""/>
        <dsp:cNvSpPr/>
      </dsp:nvSpPr>
      <dsp:spPr>
        <a:xfrm>
          <a:off x="0" y="3019467"/>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确定估价结果</a:t>
          </a:r>
        </a:p>
      </dsp:txBody>
      <dsp:txXfrm>
        <a:off x="0" y="3019467"/>
        <a:ext cx="6900512" cy="502794"/>
      </dsp:txXfrm>
    </dsp:sp>
    <dsp:sp modelId="{A9F14C66-A6E0-C54E-90B7-619F563EB476}">
      <dsp:nvSpPr>
        <dsp:cNvPr id="0" name=""/>
        <dsp:cNvSpPr/>
      </dsp:nvSpPr>
      <dsp:spPr>
        <a:xfrm>
          <a:off x="0" y="352226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2E008-FD07-C647-A169-CDF6A40E3CF0}">
      <dsp:nvSpPr>
        <dsp:cNvPr id="0" name=""/>
        <dsp:cNvSpPr/>
      </dsp:nvSpPr>
      <dsp:spPr>
        <a:xfrm>
          <a:off x="0" y="3522261"/>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撰写估价报告</a:t>
          </a:r>
        </a:p>
      </dsp:txBody>
      <dsp:txXfrm>
        <a:off x="0" y="3522261"/>
        <a:ext cx="6900512" cy="502794"/>
      </dsp:txXfrm>
    </dsp:sp>
    <dsp:sp modelId="{A597C381-058F-6743-B231-5EA6851B9C54}">
      <dsp:nvSpPr>
        <dsp:cNvPr id="0" name=""/>
        <dsp:cNvSpPr/>
      </dsp:nvSpPr>
      <dsp:spPr>
        <a:xfrm>
          <a:off x="0" y="402505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DFB87-55FF-6F44-9EDF-45AB03D074D6}">
      <dsp:nvSpPr>
        <dsp:cNvPr id="0" name=""/>
        <dsp:cNvSpPr/>
      </dsp:nvSpPr>
      <dsp:spPr>
        <a:xfrm>
          <a:off x="0" y="4025055"/>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内部审核估价报告</a:t>
          </a:r>
        </a:p>
      </dsp:txBody>
      <dsp:txXfrm>
        <a:off x="0" y="4025055"/>
        <a:ext cx="6900512" cy="502794"/>
      </dsp:txXfrm>
    </dsp:sp>
    <dsp:sp modelId="{B934CCB0-109F-A745-8380-A947B42894CE}">
      <dsp:nvSpPr>
        <dsp:cNvPr id="0" name=""/>
        <dsp:cNvSpPr/>
      </dsp:nvSpPr>
      <dsp:spPr>
        <a:xfrm>
          <a:off x="0" y="452784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3F496-98DD-8A48-A514-130D2AD73047}">
      <dsp:nvSpPr>
        <dsp:cNvPr id="0" name=""/>
        <dsp:cNvSpPr/>
      </dsp:nvSpPr>
      <dsp:spPr>
        <a:xfrm>
          <a:off x="0" y="4527849"/>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交付估价报告</a:t>
          </a:r>
        </a:p>
      </dsp:txBody>
      <dsp:txXfrm>
        <a:off x="0" y="4527849"/>
        <a:ext cx="6900512" cy="502794"/>
      </dsp:txXfrm>
    </dsp:sp>
    <dsp:sp modelId="{4CB13D8F-8151-7742-849A-363ABC5217B1}">
      <dsp:nvSpPr>
        <dsp:cNvPr id="0" name=""/>
        <dsp:cNvSpPr/>
      </dsp:nvSpPr>
      <dsp:spPr>
        <a:xfrm>
          <a:off x="0" y="503064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C0EA57-F19D-C94A-A59E-5869EB5060D8}">
      <dsp:nvSpPr>
        <dsp:cNvPr id="0" name=""/>
        <dsp:cNvSpPr/>
      </dsp:nvSpPr>
      <dsp:spPr>
        <a:xfrm>
          <a:off x="0" y="503064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保存估价资料</a:t>
          </a:r>
          <a:r>
            <a:rPr lang="en-US" altLang="zh-CN" sz="2100" kern="1200" dirty="0"/>
            <a:t>——</a:t>
          </a:r>
          <a:r>
            <a:rPr lang="zh-CN" altLang="en-US" sz="2100" kern="1200" dirty="0"/>
            <a:t>存档</a:t>
          </a:r>
        </a:p>
      </dsp:txBody>
      <dsp:txXfrm>
        <a:off x="0" y="5030643"/>
        <a:ext cx="6900512" cy="5027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2A626-5A80-FE47-AB99-83881204F0E1}">
      <dsp:nvSpPr>
        <dsp:cNvPr id="0" name=""/>
        <dsp:cNvSpPr/>
      </dsp:nvSpPr>
      <dsp:spPr>
        <a:xfrm>
          <a:off x="0" y="218205"/>
          <a:ext cx="6269038" cy="1515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270764" rIns="486547"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有关法律、行政法规</a:t>
          </a:r>
        </a:p>
        <a:p>
          <a:pPr marL="114300" lvl="1" indent="-114300" algn="l" defTabSz="577850">
            <a:lnSpc>
              <a:spcPct val="90000"/>
            </a:lnSpc>
            <a:spcBef>
              <a:spcPct val="0"/>
            </a:spcBef>
            <a:spcAft>
              <a:spcPct val="15000"/>
            </a:spcAft>
            <a:buChar char="•"/>
          </a:pPr>
          <a:r>
            <a:rPr lang="zh-CN" altLang="en-US" sz="1300" kern="1200" dirty="0"/>
            <a:t>最高人民法院和最高人民检察院发布的有关司法解释</a:t>
          </a:r>
        </a:p>
        <a:p>
          <a:pPr marL="114300" lvl="1" indent="-114300" algn="l" defTabSz="577850">
            <a:lnSpc>
              <a:spcPct val="90000"/>
            </a:lnSpc>
            <a:spcBef>
              <a:spcPct val="0"/>
            </a:spcBef>
            <a:spcAft>
              <a:spcPct val="15000"/>
            </a:spcAft>
            <a:buChar char="•"/>
          </a:pPr>
          <a:r>
            <a:rPr lang="zh-CN" altLang="en-US" sz="1300" kern="1200" dirty="0"/>
            <a:t>估价对象所在地方的有关地方性法规</a:t>
          </a:r>
        </a:p>
        <a:p>
          <a:pPr marL="114300" lvl="1" indent="-114300" algn="l" defTabSz="577850">
            <a:lnSpc>
              <a:spcPct val="90000"/>
            </a:lnSpc>
            <a:spcBef>
              <a:spcPct val="0"/>
            </a:spcBef>
            <a:spcAft>
              <a:spcPct val="15000"/>
            </a:spcAft>
            <a:buChar char="•"/>
          </a:pPr>
          <a:r>
            <a:rPr lang="zh-CN" altLang="en-US" sz="1300" kern="1200" dirty="0"/>
            <a:t>国务院所属部门办法的部门规章和政策</a:t>
          </a:r>
        </a:p>
        <a:p>
          <a:pPr marL="114300" lvl="1" indent="-114300" algn="l" defTabSz="577850">
            <a:lnSpc>
              <a:spcPct val="90000"/>
            </a:lnSpc>
            <a:spcBef>
              <a:spcPct val="0"/>
            </a:spcBef>
            <a:spcAft>
              <a:spcPct val="15000"/>
            </a:spcAft>
            <a:buChar char="•"/>
          </a:pPr>
          <a:r>
            <a:rPr lang="zh-CN" altLang="en-US" sz="1300" kern="1200" dirty="0"/>
            <a:t>估价对象所在地人民政府颁发的有关地方政府规章和政策</a:t>
          </a:r>
        </a:p>
      </dsp:txBody>
      <dsp:txXfrm>
        <a:off x="0" y="218205"/>
        <a:ext cx="6269038" cy="1515150"/>
      </dsp:txXfrm>
    </dsp:sp>
    <dsp:sp modelId="{DA94B4D0-61A2-5845-BB43-E05BE1869882}">
      <dsp:nvSpPr>
        <dsp:cNvPr id="0" name=""/>
        <dsp:cNvSpPr/>
      </dsp:nvSpPr>
      <dsp:spPr>
        <a:xfrm>
          <a:off x="313451" y="26325"/>
          <a:ext cx="438832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有关法律法规和政策</a:t>
          </a:r>
        </a:p>
      </dsp:txBody>
      <dsp:txXfrm>
        <a:off x="332185" y="45059"/>
        <a:ext cx="4350858" cy="346292"/>
      </dsp:txXfrm>
    </dsp:sp>
    <dsp:sp modelId="{EE890511-270E-714F-B025-4248883525C1}">
      <dsp:nvSpPr>
        <dsp:cNvPr id="0" name=""/>
        <dsp:cNvSpPr/>
      </dsp:nvSpPr>
      <dsp:spPr>
        <a:xfrm>
          <a:off x="0" y="1995435"/>
          <a:ext cx="6269038" cy="1289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270764" rIns="486547"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国家标准</a:t>
          </a:r>
        </a:p>
        <a:p>
          <a:pPr marL="114300" lvl="1" indent="-114300" algn="l" defTabSz="577850">
            <a:lnSpc>
              <a:spcPct val="90000"/>
            </a:lnSpc>
            <a:spcBef>
              <a:spcPct val="0"/>
            </a:spcBef>
            <a:spcAft>
              <a:spcPct val="15000"/>
            </a:spcAft>
            <a:buChar char="•"/>
          </a:pPr>
          <a:r>
            <a:rPr lang="zh-CN" altLang="en-US" sz="1300" kern="1200" dirty="0"/>
            <a:t>行业标准</a:t>
          </a:r>
        </a:p>
        <a:p>
          <a:pPr marL="114300" lvl="1" indent="-114300" algn="l" defTabSz="577850">
            <a:lnSpc>
              <a:spcPct val="90000"/>
            </a:lnSpc>
            <a:spcBef>
              <a:spcPct val="0"/>
            </a:spcBef>
            <a:spcAft>
              <a:spcPct val="15000"/>
            </a:spcAft>
            <a:buChar char="•"/>
          </a:pPr>
          <a:r>
            <a:rPr lang="zh-CN" altLang="en-US" sz="1300" kern="1200" dirty="0"/>
            <a:t>指导意见</a:t>
          </a:r>
        </a:p>
        <a:p>
          <a:pPr marL="114300" lvl="1" indent="-114300" algn="l" defTabSz="577850">
            <a:lnSpc>
              <a:spcPct val="90000"/>
            </a:lnSpc>
            <a:spcBef>
              <a:spcPct val="0"/>
            </a:spcBef>
            <a:spcAft>
              <a:spcPct val="15000"/>
            </a:spcAft>
            <a:buChar char="•"/>
          </a:pPr>
          <a:r>
            <a:rPr lang="zh-CN" altLang="en-US" sz="1300" kern="1200" dirty="0"/>
            <a:t>地方标准</a:t>
          </a:r>
        </a:p>
      </dsp:txBody>
      <dsp:txXfrm>
        <a:off x="0" y="1995435"/>
        <a:ext cx="6269038" cy="1289925"/>
      </dsp:txXfrm>
    </dsp:sp>
    <dsp:sp modelId="{269D0B31-2078-3D4A-807C-51ED7D7FF64A}">
      <dsp:nvSpPr>
        <dsp:cNvPr id="0" name=""/>
        <dsp:cNvSpPr/>
      </dsp:nvSpPr>
      <dsp:spPr>
        <a:xfrm>
          <a:off x="313451" y="1803555"/>
          <a:ext cx="438832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有关技术标准</a:t>
          </a:r>
        </a:p>
      </dsp:txBody>
      <dsp:txXfrm>
        <a:off x="332185" y="1822289"/>
        <a:ext cx="4350858" cy="346292"/>
      </dsp:txXfrm>
    </dsp:sp>
    <dsp:sp modelId="{1DA3F62A-38CA-2544-8871-47FB127944DE}">
      <dsp:nvSpPr>
        <dsp:cNvPr id="0" name=""/>
        <dsp:cNvSpPr/>
      </dsp:nvSpPr>
      <dsp:spPr>
        <a:xfrm>
          <a:off x="0" y="3547440"/>
          <a:ext cx="6269038" cy="819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270764" rIns="486547"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估价委托书</a:t>
          </a:r>
        </a:p>
        <a:p>
          <a:pPr marL="114300" lvl="1" indent="-114300" algn="l" defTabSz="577850">
            <a:lnSpc>
              <a:spcPct val="90000"/>
            </a:lnSpc>
            <a:spcBef>
              <a:spcPct val="0"/>
            </a:spcBef>
            <a:spcAft>
              <a:spcPct val="15000"/>
            </a:spcAft>
            <a:buChar char="•"/>
          </a:pPr>
          <a:r>
            <a:rPr lang="zh-CN" altLang="en-US" sz="1300" kern="1200" dirty="0"/>
            <a:t>估价委托合同</a:t>
          </a:r>
        </a:p>
      </dsp:txBody>
      <dsp:txXfrm>
        <a:off x="0" y="3547440"/>
        <a:ext cx="6269038" cy="819000"/>
      </dsp:txXfrm>
    </dsp:sp>
    <dsp:sp modelId="{75C6A366-4AB2-AE4F-BA17-A6EB0DC349D6}">
      <dsp:nvSpPr>
        <dsp:cNvPr id="0" name=""/>
        <dsp:cNvSpPr/>
      </dsp:nvSpPr>
      <dsp:spPr>
        <a:xfrm>
          <a:off x="313451" y="3355560"/>
          <a:ext cx="438832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估价委托书和估价委托合同</a:t>
          </a:r>
        </a:p>
      </dsp:txBody>
      <dsp:txXfrm>
        <a:off x="332185" y="3374294"/>
        <a:ext cx="4350858" cy="346292"/>
      </dsp:txXfrm>
    </dsp:sp>
    <dsp:sp modelId="{00689A7D-573C-A24C-B43C-79640268553D}">
      <dsp:nvSpPr>
        <dsp:cNvPr id="0" name=""/>
        <dsp:cNvSpPr/>
      </dsp:nvSpPr>
      <dsp:spPr>
        <a:xfrm>
          <a:off x="0" y="4628520"/>
          <a:ext cx="6269038"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270764" rIns="486547" bIns="92456" numCol="1" spcCol="1270" anchor="t" anchorCtr="0">
          <a:noAutofit/>
        </a:bodyPr>
        <a:lstStyle/>
        <a:p>
          <a:pPr marL="114300" lvl="1" indent="-114300" algn="l" defTabSz="577850">
            <a:lnSpc>
              <a:spcPct val="90000"/>
            </a:lnSpc>
            <a:spcBef>
              <a:spcPct val="0"/>
            </a:spcBef>
            <a:spcAft>
              <a:spcPct val="15000"/>
            </a:spcAft>
            <a:buChar char="•"/>
          </a:pPr>
          <a:endParaRPr lang="zh-CN" altLang="en-US" sz="1300" kern="1200"/>
        </a:p>
      </dsp:txBody>
      <dsp:txXfrm>
        <a:off x="0" y="4628520"/>
        <a:ext cx="6269038" cy="327600"/>
      </dsp:txXfrm>
    </dsp:sp>
    <dsp:sp modelId="{47A657CB-A993-C84A-88FE-39A3ABD78F54}">
      <dsp:nvSpPr>
        <dsp:cNvPr id="0" name=""/>
        <dsp:cNvSpPr/>
      </dsp:nvSpPr>
      <dsp:spPr>
        <a:xfrm>
          <a:off x="313451" y="4436640"/>
          <a:ext cx="438832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估价委托人提供的估价所需资料</a:t>
          </a:r>
        </a:p>
      </dsp:txBody>
      <dsp:txXfrm>
        <a:off x="332185" y="4455374"/>
        <a:ext cx="4350858" cy="346292"/>
      </dsp:txXfrm>
    </dsp:sp>
    <dsp:sp modelId="{5943A1E5-E471-2F44-9558-661A172B4264}">
      <dsp:nvSpPr>
        <dsp:cNvPr id="0" name=""/>
        <dsp:cNvSpPr/>
      </dsp:nvSpPr>
      <dsp:spPr>
        <a:xfrm>
          <a:off x="0" y="5218199"/>
          <a:ext cx="6269038"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70564D-5F11-8245-81EF-BD9309F988B4}">
      <dsp:nvSpPr>
        <dsp:cNvPr id="0" name=""/>
        <dsp:cNvSpPr/>
      </dsp:nvSpPr>
      <dsp:spPr>
        <a:xfrm>
          <a:off x="313451" y="5026320"/>
          <a:ext cx="438832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估价机构和估价师搜集的估价所需资料</a:t>
          </a:r>
        </a:p>
      </dsp:txBody>
      <dsp:txXfrm>
        <a:off x="332185" y="5045054"/>
        <a:ext cx="4350858" cy="3462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D3B2E-F2E8-5446-8A25-83531CC08E38}">
      <dsp:nvSpPr>
        <dsp:cNvPr id="0" name=""/>
        <dsp:cNvSpPr/>
      </dsp:nvSpPr>
      <dsp:spPr>
        <a:xfrm>
          <a:off x="0" y="241078"/>
          <a:ext cx="7199836" cy="8835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8787" tIns="229108" rIns="558787" bIns="78232" numCol="1" spcCol="1270" anchor="t" anchorCtr="0">
          <a:noAutofit/>
        </a:bodyPr>
        <a:lstStyle/>
        <a:p>
          <a:pPr marL="57150" lvl="1" indent="-57150" algn="l" defTabSz="488950">
            <a:lnSpc>
              <a:spcPct val="90000"/>
            </a:lnSpc>
            <a:spcBef>
              <a:spcPct val="0"/>
            </a:spcBef>
            <a:spcAft>
              <a:spcPct val="15000"/>
            </a:spcAft>
            <a:buChar char="•"/>
          </a:pPr>
          <a:r>
            <a:rPr lang="zh-CN" altLang="en-US" sz="1100" kern="1200"/>
            <a:t>产权人、面积等</a:t>
          </a:r>
        </a:p>
        <a:p>
          <a:pPr marL="57150" lvl="1" indent="-57150" algn="l" defTabSz="488950">
            <a:lnSpc>
              <a:spcPct val="90000"/>
            </a:lnSpc>
            <a:spcBef>
              <a:spcPct val="0"/>
            </a:spcBef>
            <a:spcAft>
              <a:spcPct val="15000"/>
            </a:spcAft>
            <a:buChar char="•"/>
          </a:pPr>
          <a:r>
            <a:rPr lang="zh-CN" altLang="en-US" sz="1100" kern="1200"/>
            <a:t>房屋结构安全</a:t>
          </a:r>
        </a:p>
        <a:p>
          <a:pPr marL="57150" lvl="1" indent="-57150" algn="l" defTabSz="488950">
            <a:lnSpc>
              <a:spcPct val="90000"/>
            </a:lnSpc>
            <a:spcBef>
              <a:spcPct val="0"/>
            </a:spcBef>
            <a:spcAft>
              <a:spcPct val="15000"/>
            </a:spcAft>
            <a:buChar char="•"/>
          </a:pPr>
          <a:r>
            <a:rPr lang="zh-CN" altLang="en-US" sz="1100" kern="1200"/>
            <a:t>环境污染</a:t>
          </a:r>
        </a:p>
      </dsp:txBody>
      <dsp:txXfrm>
        <a:off x="0" y="241078"/>
        <a:ext cx="7199836" cy="883575"/>
      </dsp:txXfrm>
    </dsp:sp>
    <dsp:sp modelId="{19822402-443E-FF4D-8B7C-70C5245D4397}">
      <dsp:nvSpPr>
        <dsp:cNvPr id="0" name=""/>
        <dsp:cNvSpPr/>
      </dsp:nvSpPr>
      <dsp:spPr>
        <a:xfrm>
          <a:off x="359991" y="78718"/>
          <a:ext cx="5039885" cy="324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496" tIns="0" rIns="190496" bIns="0" numCol="1" spcCol="1270" anchor="ctr" anchorCtr="0">
          <a:noAutofit/>
        </a:bodyPr>
        <a:lstStyle/>
        <a:p>
          <a:pPr marL="0" lvl="0" indent="0" algn="l" defTabSz="488950">
            <a:lnSpc>
              <a:spcPct val="90000"/>
            </a:lnSpc>
            <a:spcBef>
              <a:spcPct val="0"/>
            </a:spcBef>
            <a:spcAft>
              <a:spcPct val="35000"/>
            </a:spcAft>
            <a:buNone/>
          </a:pPr>
          <a:r>
            <a:rPr lang="zh-CN" altLang="en-US" sz="1100" kern="1200"/>
            <a:t>一般假设</a:t>
          </a:r>
        </a:p>
      </dsp:txBody>
      <dsp:txXfrm>
        <a:off x="375843" y="94570"/>
        <a:ext cx="5008181" cy="293016"/>
      </dsp:txXfrm>
    </dsp:sp>
    <dsp:sp modelId="{531085D4-5DA7-F443-8ACF-74139E43C08B}">
      <dsp:nvSpPr>
        <dsp:cNvPr id="0" name=""/>
        <dsp:cNvSpPr/>
      </dsp:nvSpPr>
      <dsp:spPr>
        <a:xfrm>
          <a:off x="0" y="1346413"/>
          <a:ext cx="7199836" cy="883575"/>
        </a:xfrm>
        <a:prstGeom prst="rect">
          <a:avLst/>
        </a:prstGeom>
        <a:solidFill>
          <a:schemeClr val="lt1">
            <a:alpha val="90000"/>
            <a:hueOff val="0"/>
            <a:satOff val="0"/>
            <a:lumOff val="0"/>
            <a:alphaOff val="0"/>
          </a:schemeClr>
        </a:solidFill>
        <a:ln w="6350" cap="flat" cmpd="sng" algn="ctr">
          <a:solidFill>
            <a:schemeClr val="accent2">
              <a:hueOff val="-242561"/>
              <a:satOff val="-13988"/>
              <a:lumOff val="143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8787" tIns="229108" rIns="558787" bIns="78232" numCol="1" spcCol="1270" anchor="t" anchorCtr="0">
          <a:noAutofit/>
        </a:bodyPr>
        <a:lstStyle/>
        <a:p>
          <a:pPr marL="57150" lvl="1" indent="-57150" algn="l" defTabSz="488950">
            <a:lnSpc>
              <a:spcPct val="90000"/>
            </a:lnSpc>
            <a:spcBef>
              <a:spcPct val="0"/>
            </a:spcBef>
            <a:spcAft>
              <a:spcPct val="15000"/>
            </a:spcAft>
            <a:buChar char="•"/>
          </a:pPr>
          <a:r>
            <a:rPr lang="zh-CN" altLang="en-US" sz="1100" kern="1200"/>
            <a:t>面积</a:t>
          </a:r>
        </a:p>
        <a:p>
          <a:pPr marL="57150" lvl="1" indent="-57150" algn="l" defTabSz="488950">
            <a:lnSpc>
              <a:spcPct val="90000"/>
            </a:lnSpc>
            <a:spcBef>
              <a:spcPct val="0"/>
            </a:spcBef>
            <a:spcAft>
              <a:spcPct val="15000"/>
            </a:spcAft>
            <a:buChar char="•"/>
          </a:pPr>
          <a:r>
            <a:rPr lang="zh-CN" altLang="en-US" sz="1100" kern="1200"/>
            <a:t>容积率</a:t>
          </a:r>
        </a:p>
        <a:p>
          <a:pPr marL="57150" lvl="1" indent="-57150" algn="l" defTabSz="488950">
            <a:lnSpc>
              <a:spcPct val="90000"/>
            </a:lnSpc>
            <a:spcBef>
              <a:spcPct val="0"/>
            </a:spcBef>
            <a:spcAft>
              <a:spcPct val="15000"/>
            </a:spcAft>
            <a:buChar char="•"/>
          </a:pPr>
          <a:r>
            <a:rPr lang="en-US" altLang="zh-CN" sz="1100" kern="1200"/>
            <a:t>……</a:t>
          </a:r>
          <a:endParaRPr lang="zh-CN" altLang="en-US" sz="1100" kern="1200"/>
        </a:p>
      </dsp:txBody>
      <dsp:txXfrm>
        <a:off x="0" y="1346413"/>
        <a:ext cx="7199836" cy="883575"/>
      </dsp:txXfrm>
    </dsp:sp>
    <dsp:sp modelId="{40205E6E-E053-2C44-91AD-A323082613F1}">
      <dsp:nvSpPr>
        <dsp:cNvPr id="0" name=""/>
        <dsp:cNvSpPr/>
      </dsp:nvSpPr>
      <dsp:spPr>
        <a:xfrm>
          <a:off x="359991" y="1184053"/>
          <a:ext cx="5039885" cy="324720"/>
        </a:xfrm>
        <a:prstGeom prst="roundRect">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496" tIns="0" rIns="190496" bIns="0" numCol="1" spcCol="1270" anchor="ctr" anchorCtr="0">
          <a:noAutofit/>
        </a:bodyPr>
        <a:lstStyle/>
        <a:p>
          <a:pPr marL="0" lvl="0" indent="0" algn="l" defTabSz="488950">
            <a:lnSpc>
              <a:spcPct val="90000"/>
            </a:lnSpc>
            <a:spcBef>
              <a:spcPct val="0"/>
            </a:spcBef>
            <a:spcAft>
              <a:spcPct val="35000"/>
            </a:spcAft>
            <a:buNone/>
          </a:pPr>
          <a:r>
            <a:rPr lang="zh-CN" altLang="en-US" sz="1100" kern="1200"/>
            <a:t>不相一致假设</a:t>
          </a:r>
        </a:p>
      </dsp:txBody>
      <dsp:txXfrm>
        <a:off x="375843" y="1199905"/>
        <a:ext cx="5008181" cy="293016"/>
      </dsp:txXfrm>
    </dsp:sp>
    <dsp:sp modelId="{5239D5B8-0CF9-1348-BAF9-C90CDBA6217B}">
      <dsp:nvSpPr>
        <dsp:cNvPr id="0" name=""/>
        <dsp:cNvSpPr/>
      </dsp:nvSpPr>
      <dsp:spPr>
        <a:xfrm>
          <a:off x="0" y="2451748"/>
          <a:ext cx="7199836" cy="1091475"/>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8787" tIns="229108" rIns="558787" bIns="78232" numCol="1" spcCol="1270" anchor="t" anchorCtr="0">
          <a:noAutofit/>
        </a:bodyPr>
        <a:lstStyle/>
        <a:p>
          <a:pPr marL="57150" lvl="1" indent="-57150" algn="l" defTabSz="488950">
            <a:lnSpc>
              <a:spcPct val="90000"/>
            </a:lnSpc>
            <a:spcBef>
              <a:spcPct val="0"/>
            </a:spcBef>
            <a:spcAft>
              <a:spcPct val="15000"/>
            </a:spcAft>
            <a:buChar char="•"/>
          </a:pPr>
          <a:r>
            <a:rPr lang="zh-CN" altLang="en-US" sz="1100" kern="1200"/>
            <a:t>抵押</a:t>
          </a:r>
        </a:p>
        <a:p>
          <a:pPr marL="57150" lvl="1" indent="-57150" algn="l" defTabSz="488950">
            <a:lnSpc>
              <a:spcPct val="90000"/>
            </a:lnSpc>
            <a:spcBef>
              <a:spcPct val="0"/>
            </a:spcBef>
            <a:spcAft>
              <a:spcPct val="15000"/>
            </a:spcAft>
            <a:buChar char="•"/>
          </a:pPr>
          <a:r>
            <a:rPr lang="zh-CN" altLang="en-US" sz="1100" kern="1200" dirty="0"/>
            <a:t>出租</a:t>
          </a:r>
        </a:p>
        <a:p>
          <a:pPr marL="57150" lvl="1" indent="-57150" algn="l" defTabSz="488950">
            <a:lnSpc>
              <a:spcPct val="90000"/>
            </a:lnSpc>
            <a:spcBef>
              <a:spcPct val="0"/>
            </a:spcBef>
            <a:spcAft>
              <a:spcPct val="15000"/>
            </a:spcAft>
            <a:buChar char="•"/>
          </a:pPr>
          <a:r>
            <a:rPr lang="zh-CN" altLang="en-US" sz="1100" kern="1200"/>
            <a:t>被查封</a:t>
          </a:r>
        </a:p>
        <a:p>
          <a:pPr marL="57150" lvl="1" indent="-57150" algn="l" defTabSz="488950">
            <a:lnSpc>
              <a:spcPct val="90000"/>
            </a:lnSpc>
            <a:spcBef>
              <a:spcPct val="0"/>
            </a:spcBef>
            <a:spcAft>
              <a:spcPct val="15000"/>
            </a:spcAft>
            <a:buChar char="•"/>
          </a:pPr>
          <a:r>
            <a:rPr lang="zh-CN" altLang="en-US" sz="1100" kern="1200"/>
            <a:t>已拆除</a:t>
          </a:r>
        </a:p>
      </dsp:txBody>
      <dsp:txXfrm>
        <a:off x="0" y="2451748"/>
        <a:ext cx="7199836" cy="1091475"/>
      </dsp:txXfrm>
    </dsp:sp>
    <dsp:sp modelId="{9C2A7D42-11BC-4949-A461-112F674A5374}">
      <dsp:nvSpPr>
        <dsp:cNvPr id="0" name=""/>
        <dsp:cNvSpPr/>
      </dsp:nvSpPr>
      <dsp:spPr>
        <a:xfrm>
          <a:off x="359991" y="2289388"/>
          <a:ext cx="5039885" cy="32472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496" tIns="0" rIns="190496" bIns="0" numCol="1" spcCol="1270" anchor="ctr" anchorCtr="0">
          <a:noAutofit/>
        </a:bodyPr>
        <a:lstStyle/>
        <a:p>
          <a:pPr marL="0" lvl="0" indent="0" algn="l" defTabSz="488950">
            <a:lnSpc>
              <a:spcPct val="90000"/>
            </a:lnSpc>
            <a:spcBef>
              <a:spcPct val="0"/>
            </a:spcBef>
            <a:spcAft>
              <a:spcPct val="35000"/>
            </a:spcAft>
            <a:buNone/>
          </a:pPr>
          <a:r>
            <a:rPr lang="zh-CN" altLang="en-US" sz="1100" kern="1200"/>
            <a:t>背离事实假设</a:t>
          </a:r>
        </a:p>
      </dsp:txBody>
      <dsp:txXfrm>
        <a:off x="375843" y="2305240"/>
        <a:ext cx="5008181" cy="293016"/>
      </dsp:txXfrm>
    </dsp:sp>
    <dsp:sp modelId="{977D38EF-2294-AA4C-8289-D655903BE0A2}">
      <dsp:nvSpPr>
        <dsp:cNvPr id="0" name=""/>
        <dsp:cNvSpPr/>
      </dsp:nvSpPr>
      <dsp:spPr>
        <a:xfrm>
          <a:off x="0" y="3764983"/>
          <a:ext cx="7199836" cy="883575"/>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8787" tIns="229108" rIns="558787" bIns="78232" numCol="1" spcCol="1270" anchor="t" anchorCtr="0">
          <a:noAutofit/>
        </a:bodyPr>
        <a:lstStyle/>
        <a:p>
          <a:pPr marL="57150" lvl="1" indent="-57150" algn="l" defTabSz="488950">
            <a:lnSpc>
              <a:spcPct val="90000"/>
            </a:lnSpc>
            <a:spcBef>
              <a:spcPct val="0"/>
            </a:spcBef>
            <a:spcAft>
              <a:spcPct val="15000"/>
            </a:spcAft>
            <a:buChar char="•"/>
          </a:pPr>
          <a:r>
            <a:rPr lang="zh-CN" altLang="en-US" sz="1100" kern="1200"/>
            <a:t>土地面积</a:t>
          </a:r>
        </a:p>
        <a:p>
          <a:pPr marL="57150" lvl="1" indent="-57150" algn="l" defTabSz="488950">
            <a:lnSpc>
              <a:spcPct val="90000"/>
            </a:lnSpc>
            <a:spcBef>
              <a:spcPct val="0"/>
            </a:spcBef>
            <a:spcAft>
              <a:spcPct val="15000"/>
            </a:spcAft>
            <a:buChar char="•"/>
          </a:pPr>
          <a:r>
            <a:rPr lang="zh-CN" altLang="en-US" sz="1100" kern="1200"/>
            <a:t>建筑面积</a:t>
          </a:r>
        </a:p>
        <a:p>
          <a:pPr marL="57150" lvl="1" indent="-57150" algn="l" defTabSz="488950">
            <a:lnSpc>
              <a:spcPct val="90000"/>
            </a:lnSpc>
            <a:spcBef>
              <a:spcPct val="0"/>
            </a:spcBef>
            <a:spcAft>
              <a:spcPct val="15000"/>
            </a:spcAft>
            <a:buChar char="•"/>
          </a:pPr>
          <a:r>
            <a:rPr lang="zh-CN" altLang="en-US" sz="1100" kern="1200"/>
            <a:t>容积率</a:t>
          </a:r>
        </a:p>
      </dsp:txBody>
      <dsp:txXfrm>
        <a:off x="0" y="3764983"/>
        <a:ext cx="7199836" cy="883575"/>
      </dsp:txXfrm>
    </dsp:sp>
    <dsp:sp modelId="{7EC3CF37-C808-7B42-A409-93C1E6B90A09}">
      <dsp:nvSpPr>
        <dsp:cNvPr id="0" name=""/>
        <dsp:cNvSpPr/>
      </dsp:nvSpPr>
      <dsp:spPr>
        <a:xfrm>
          <a:off x="359991" y="3602623"/>
          <a:ext cx="5039885" cy="3247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496" tIns="0" rIns="190496" bIns="0" numCol="1" spcCol="1270" anchor="ctr" anchorCtr="0">
          <a:noAutofit/>
        </a:bodyPr>
        <a:lstStyle/>
        <a:p>
          <a:pPr marL="0" lvl="0" indent="0" algn="l" defTabSz="488950">
            <a:lnSpc>
              <a:spcPct val="90000"/>
            </a:lnSpc>
            <a:spcBef>
              <a:spcPct val="0"/>
            </a:spcBef>
            <a:spcAft>
              <a:spcPct val="35000"/>
            </a:spcAft>
            <a:buNone/>
          </a:pPr>
          <a:r>
            <a:rPr lang="zh-CN" altLang="en-US" sz="1100" kern="1200"/>
            <a:t>未定事项假设</a:t>
          </a:r>
        </a:p>
      </dsp:txBody>
      <dsp:txXfrm>
        <a:off x="375843" y="3618475"/>
        <a:ext cx="5008181" cy="293016"/>
      </dsp:txXfrm>
    </dsp:sp>
    <dsp:sp modelId="{3960D96C-40D1-E649-A917-FF6D484D5E9E}">
      <dsp:nvSpPr>
        <dsp:cNvPr id="0" name=""/>
        <dsp:cNvSpPr/>
      </dsp:nvSpPr>
      <dsp:spPr>
        <a:xfrm>
          <a:off x="0" y="4870318"/>
          <a:ext cx="7199836" cy="6930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8787" tIns="229108" rIns="558787" bIns="78232" numCol="1" spcCol="1270" anchor="t" anchorCtr="0">
          <a:noAutofit/>
        </a:bodyPr>
        <a:lstStyle/>
        <a:p>
          <a:pPr marL="57150" lvl="1" indent="-57150" algn="l" defTabSz="488950">
            <a:lnSpc>
              <a:spcPct val="90000"/>
            </a:lnSpc>
            <a:spcBef>
              <a:spcPct val="0"/>
            </a:spcBef>
            <a:spcAft>
              <a:spcPct val="15000"/>
            </a:spcAft>
            <a:buChar char="•"/>
          </a:pPr>
          <a:r>
            <a:rPr lang="zh-CN" altLang="en-US" sz="1100" kern="1200"/>
            <a:t>建成年份</a:t>
          </a:r>
        </a:p>
        <a:p>
          <a:pPr marL="57150" lvl="1" indent="-57150" algn="l" defTabSz="488950">
            <a:lnSpc>
              <a:spcPct val="90000"/>
            </a:lnSpc>
            <a:spcBef>
              <a:spcPct val="0"/>
            </a:spcBef>
            <a:spcAft>
              <a:spcPct val="15000"/>
            </a:spcAft>
            <a:buChar char="•"/>
          </a:pPr>
          <a:r>
            <a:rPr lang="zh-CN" altLang="en-US" sz="1100" kern="1200"/>
            <a:t>未入户</a:t>
          </a:r>
        </a:p>
      </dsp:txBody>
      <dsp:txXfrm>
        <a:off x="0" y="4870318"/>
        <a:ext cx="7199836" cy="693000"/>
      </dsp:txXfrm>
    </dsp:sp>
    <dsp:sp modelId="{C35FFB27-1E6E-3F4B-8E73-FA52CF3A4A15}">
      <dsp:nvSpPr>
        <dsp:cNvPr id="0" name=""/>
        <dsp:cNvSpPr/>
      </dsp:nvSpPr>
      <dsp:spPr>
        <a:xfrm>
          <a:off x="359991" y="4707958"/>
          <a:ext cx="5039885" cy="32472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496" tIns="0" rIns="190496" bIns="0" numCol="1" spcCol="1270" anchor="ctr" anchorCtr="0">
          <a:noAutofit/>
        </a:bodyPr>
        <a:lstStyle/>
        <a:p>
          <a:pPr marL="0" lvl="0" indent="0" algn="l" defTabSz="488950">
            <a:lnSpc>
              <a:spcPct val="90000"/>
            </a:lnSpc>
            <a:spcBef>
              <a:spcPct val="0"/>
            </a:spcBef>
            <a:spcAft>
              <a:spcPct val="35000"/>
            </a:spcAft>
            <a:buNone/>
          </a:pPr>
          <a:r>
            <a:rPr lang="zh-CN" altLang="en-US" sz="1100" kern="1200"/>
            <a:t>依据不足假设</a:t>
          </a:r>
        </a:p>
      </dsp:txBody>
      <dsp:txXfrm>
        <a:off x="375843" y="4723810"/>
        <a:ext cx="5008181" cy="293016"/>
      </dsp:txXfrm>
    </dsp:sp>
    <dsp:sp modelId="{564C2645-46FC-7A47-BB96-3608F8F010A2}">
      <dsp:nvSpPr>
        <dsp:cNvPr id="0" name=""/>
        <dsp:cNvSpPr/>
      </dsp:nvSpPr>
      <dsp:spPr>
        <a:xfrm>
          <a:off x="0" y="5785078"/>
          <a:ext cx="7199836" cy="485100"/>
        </a:xfrm>
        <a:prstGeom prst="rect">
          <a:avLst/>
        </a:prstGeom>
        <a:solidFill>
          <a:schemeClr val="lt1">
            <a:alpha val="90000"/>
            <a:hueOff val="0"/>
            <a:satOff val="0"/>
            <a:lumOff val="0"/>
            <a:alphaOff val="0"/>
          </a:schemeClr>
        </a:solidFill>
        <a:ln w="6350" cap="flat" cmpd="sng" algn="ctr">
          <a:solidFill>
            <a:schemeClr val="accent2">
              <a:hueOff val="-1212803"/>
              <a:satOff val="-69940"/>
              <a:lumOff val="71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8787" tIns="229108" rIns="558787" bIns="78232" numCol="1" spcCol="1270" anchor="t" anchorCtr="0">
          <a:noAutofit/>
        </a:bodyPr>
        <a:lstStyle/>
        <a:p>
          <a:pPr marL="57150" lvl="1" indent="-57150" algn="l" defTabSz="488950">
            <a:lnSpc>
              <a:spcPct val="90000"/>
            </a:lnSpc>
            <a:spcBef>
              <a:spcPct val="0"/>
            </a:spcBef>
            <a:spcAft>
              <a:spcPct val="15000"/>
            </a:spcAft>
            <a:buChar char="•"/>
          </a:pPr>
          <a:r>
            <a:rPr lang="zh-CN" altLang="en-US" sz="1100" kern="1200"/>
            <a:t>被拆除房屋</a:t>
          </a:r>
        </a:p>
      </dsp:txBody>
      <dsp:txXfrm>
        <a:off x="0" y="5785078"/>
        <a:ext cx="7199836" cy="485100"/>
      </dsp:txXfrm>
    </dsp:sp>
    <dsp:sp modelId="{466A0ED0-188B-334B-9B36-F0ADD38CFFF1}">
      <dsp:nvSpPr>
        <dsp:cNvPr id="0" name=""/>
        <dsp:cNvSpPr/>
      </dsp:nvSpPr>
      <dsp:spPr>
        <a:xfrm>
          <a:off x="359991" y="5622718"/>
          <a:ext cx="5039885" cy="324720"/>
        </a:xfrm>
        <a:prstGeom prst="roundRect">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496" tIns="0" rIns="190496" bIns="0" numCol="1" spcCol="1270" anchor="ctr" anchorCtr="0">
          <a:noAutofit/>
        </a:bodyPr>
        <a:lstStyle/>
        <a:p>
          <a:pPr marL="0" lvl="0" indent="0" algn="l" defTabSz="488950">
            <a:lnSpc>
              <a:spcPct val="90000"/>
            </a:lnSpc>
            <a:spcBef>
              <a:spcPct val="0"/>
            </a:spcBef>
            <a:spcAft>
              <a:spcPct val="35000"/>
            </a:spcAft>
            <a:buNone/>
          </a:pPr>
          <a:r>
            <a:rPr lang="zh-CN" altLang="en-US" sz="1100" kern="1200"/>
            <a:t>历史存在假设</a:t>
          </a:r>
        </a:p>
      </dsp:txBody>
      <dsp:txXfrm>
        <a:off x="375843" y="5638570"/>
        <a:ext cx="5008181" cy="293016"/>
      </dsp:txXfrm>
    </dsp:sp>
    <dsp:sp modelId="{77A8112D-922C-F34F-B53E-D2FD5D26EA20}">
      <dsp:nvSpPr>
        <dsp:cNvPr id="0" name=""/>
        <dsp:cNvSpPr/>
      </dsp:nvSpPr>
      <dsp:spPr>
        <a:xfrm>
          <a:off x="0" y="6491938"/>
          <a:ext cx="7199836" cy="277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63A2A558-F4B4-7F43-BED4-180EE4D7F4A3}">
      <dsp:nvSpPr>
        <dsp:cNvPr id="0" name=""/>
        <dsp:cNvSpPr/>
      </dsp:nvSpPr>
      <dsp:spPr>
        <a:xfrm>
          <a:off x="359991" y="6329578"/>
          <a:ext cx="5039885" cy="3247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496" tIns="0" rIns="190496" bIns="0" numCol="1" spcCol="1270" anchor="ctr" anchorCtr="0">
          <a:noAutofit/>
        </a:bodyPr>
        <a:lstStyle/>
        <a:p>
          <a:pPr marL="0" lvl="0" indent="0" algn="l" defTabSz="488950">
            <a:lnSpc>
              <a:spcPct val="90000"/>
            </a:lnSpc>
            <a:spcBef>
              <a:spcPct val="0"/>
            </a:spcBef>
            <a:spcAft>
              <a:spcPct val="35000"/>
            </a:spcAft>
            <a:buNone/>
          </a:pPr>
          <a:r>
            <a:rPr lang="zh-CN" altLang="en-US" sz="1100" kern="1200"/>
            <a:t>其他事项假设</a:t>
          </a:r>
        </a:p>
      </dsp:txBody>
      <dsp:txXfrm>
        <a:off x="375843" y="6345430"/>
        <a:ext cx="5008181" cy="2930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90031-3384-2F4D-910C-B52EC012204B}">
      <dsp:nvSpPr>
        <dsp:cNvPr id="0" name=""/>
        <dsp:cNvSpPr/>
      </dsp:nvSpPr>
      <dsp:spPr>
        <a:xfrm>
          <a:off x="0" y="400615"/>
          <a:ext cx="6326759" cy="945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1027" tIns="312420" rIns="49102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比较法</a:t>
          </a:r>
        </a:p>
        <a:p>
          <a:pPr marL="114300" lvl="1" indent="-114300" algn="l" defTabSz="666750">
            <a:lnSpc>
              <a:spcPct val="90000"/>
            </a:lnSpc>
            <a:spcBef>
              <a:spcPct val="0"/>
            </a:spcBef>
            <a:spcAft>
              <a:spcPct val="15000"/>
            </a:spcAft>
            <a:buChar char="•"/>
          </a:pPr>
          <a:r>
            <a:rPr lang="zh-CN" altLang="en-US" sz="1500" kern="1200" dirty="0"/>
            <a:t>基于相似的房地产成交价格预测其市场价值或价格</a:t>
          </a:r>
        </a:p>
      </dsp:txBody>
      <dsp:txXfrm>
        <a:off x="0" y="400615"/>
        <a:ext cx="6326759" cy="945000"/>
      </dsp:txXfrm>
    </dsp:sp>
    <dsp:sp modelId="{350841E1-18B4-9944-93CD-FD43945618F5}">
      <dsp:nvSpPr>
        <dsp:cNvPr id="0" name=""/>
        <dsp:cNvSpPr/>
      </dsp:nvSpPr>
      <dsp:spPr>
        <a:xfrm>
          <a:off x="316337" y="179215"/>
          <a:ext cx="4428731"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395" tIns="0" rIns="167395"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市场途径</a:t>
          </a:r>
        </a:p>
      </dsp:txBody>
      <dsp:txXfrm>
        <a:off x="337953" y="200831"/>
        <a:ext cx="4385499" cy="399568"/>
      </dsp:txXfrm>
    </dsp:sp>
    <dsp:sp modelId="{F4418A52-A44B-F64E-A161-C2A9A20DB864}">
      <dsp:nvSpPr>
        <dsp:cNvPr id="0" name=""/>
        <dsp:cNvSpPr/>
      </dsp:nvSpPr>
      <dsp:spPr>
        <a:xfrm>
          <a:off x="0" y="1648015"/>
          <a:ext cx="6326759" cy="9450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1027" tIns="312420" rIns="49102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收益法</a:t>
          </a:r>
        </a:p>
        <a:p>
          <a:pPr marL="114300" lvl="1" indent="-114300" algn="l" defTabSz="666750">
            <a:lnSpc>
              <a:spcPct val="90000"/>
            </a:lnSpc>
            <a:spcBef>
              <a:spcPct val="0"/>
            </a:spcBef>
            <a:spcAft>
              <a:spcPct val="15000"/>
            </a:spcAft>
            <a:buChar char="•"/>
          </a:pPr>
          <a:r>
            <a:rPr lang="zh-CN" altLang="en-US" sz="1500" kern="1200" dirty="0"/>
            <a:t>基于房地产的预期未来收益测算价值或价格</a:t>
          </a:r>
        </a:p>
      </dsp:txBody>
      <dsp:txXfrm>
        <a:off x="0" y="1648015"/>
        <a:ext cx="6326759" cy="945000"/>
      </dsp:txXfrm>
    </dsp:sp>
    <dsp:sp modelId="{FE9446EC-BC94-AE4D-9920-398EA4FB421A}">
      <dsp:nvSpPr>
        <dsp:cNvPr id="0" name=""/>
        <dsp:cNvSpPr/>
      </dsp:nvSpPr>
      <dsp:spPr>
        <a:xfrm>
          <a:off x="316337" y="1426616"/>
          <a:ext cx="4428731" cy="4428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395" tIns="0" rIns="167395"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收益途径</a:t>
          </a:r>
        </a:p>
      </dsp:txBody>
      <dsp:txXfrm>
        <a:off x="337953" y="1448232"/>
        <a:ext cx="4385499" cy="399568"/>
      </dsp:txXfrm>
    </dsp:sp>
    <dsp:sp modelId="{EEA5A036-EA5B-8B4A-9BE0-391067CAECD2}">
      <dsp:nvSpPr>
        <dsp:cNvPr id="0" name=""/>
        <dsp:cNvSpPr/>
      </dsp:nvSpPr>
      <dsp:spPr>
        <a:xfrm>
          <a:off x="0" y="2895416"/>
          <a:ext cx="6326759" cy="9450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1027" tIns="312420" rIns="49102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成本法</a:t>
          </a:r>
        </a:p>
        <a:p>
          <a:pPr marL="114300" lvl="1" indent="-114300" algn="l" defTabSz="666750">
            <a:lnSpc>
              <a:spcPct val="90000"/>
            </a:lnSpc>
            <a:spcBef>
              <a:spcPct val="0"/>
            </a:spcBef>
            <a:spcAft>
              <a:spcPct val="15000"/>
            </a:spcAft>
            <a:buChar char="•"/>
          </a:pPr>
          <a:r>
            <a:rPr lang="zh-CN" altLang="en-US" sz="1500" kern="1200" dirty="0"/>
            <a:t>基于房地产的重新开发建设成本来测算价值或价格</a:t>
          </a:r>
        </a:p>
      </dsp:txBody>
      <dsp:txXfrm>
        <a:off x="0" y="2895416"/>
        <a:ext cx="6326759" cy="945000"/>
      </dsp:txXfrm>
    </dsp:sp>
    <dsp:sp modelId="{CA927129-49A0-3B44-97CF-0C8171532960}">
      <dsp:nvSpPr>
        <dsp:cNvPr id="0" name=""/>
        <dsp:cNvSpPr/>
      </dsp:nvSpPr>
      <dsp:spPr>
        <a:xfrm>
          <a:off x="316337" y="2674016"/>
          <a:ext cx="4428731" cy="4428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395" tIns="0" rIns="167395"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成本途径</a:t>
          </a:r>
        </a:p>
      </dsp:txBody>
      <dsp:txXfrm>
        <a:off x="337953" y="2695632"/>
        <a:ext cx="4385499" cy="399568"/>
      </dsp:txXfrm>
    </dsp:sp>
    <dsp:sp modelId="{F5D877F5-7EEB-194C-B521-B672F653BF37}">
      <dsp:nvSpPr>
        <dsp:cNvPr id="0" name=""/>
        <dsp:cNvSpPr/>
      </dsp:nvSpPr>
      <dsp:spPr>
        <a:xfrm>
          <a:off x="0" y="4142816"/>
          <a:ext cx="6326759" cy="23152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1027" tIns="312420" rIns="49102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假设开发法（剩余法）</a:t>
          </a:r>
        </a:p>
        <a:p>
          <a:pPr marL="114300" lvl="1" indent="-114300" algn="l" defTabSz="666750">
            <a:lnSpc>
              <a:spcPct val="90000"/>
            </a:lnSpc>
            <a:spcBef>
              <a:spcPct val="0"/>
            </a:spcBef>
            <a:spcAft>
              <a:spcPct val="15000"/>
            </a:spcAft>
            <a:buChar char="•"/>
          </a:pPr>
          <a:r>
            <a:rPr lang="zh-CN" altLang="en-US" sz="1500" kern="1200" dirty="0"/>
            <a:t>路线价法</a:t>
          </a:r>
        </a:p>
        <a:p>
          <a:pPr marL="114300" lvl="1" indent="-114300" algn="l" defTabSz="666750">
            <a:lnSpc>
              <a:spcPct val="90000"/>
            </a:lnSpc>
            <a:spcBef>
              <a:spcPct val="0"/>
            </a:spcBef>
            <a:spcAft>
              <a:spcPct val="15000"/>
            </a:spcAft>
            <a:buChar char="•"/>
          </a:pPr>
          <a:r>
            <a:rPr lang="zh-CN" altLang="en-US" sz="1500" kern="1200" dirty="0"/>
            <a:t>基准地价修正法</a:t>
          </a:r>
        </a:p>
        <a:p>
          <a:pPr marL="114300" lvl="1" indent="-114300" algn="l" defTabSz="666750">
            <a:lnSpc>
              <a:spcPct val="90000"/>
            </a:lnSpc>
            <a:spcBef>
              <a:spcPct val="0"/>
            </a:spcBef>
            <a:spcAft>
              <a:spcPct val="15000"/>
            </a:spcAft>
            <a:buChar char="•"/>
          </a:pPr>
          <a:r>
            <a:rPr lang="zh-CN" altLang="en-US" sz="1500" kern="1200" dirty="0"/>
            <a:t>标准价调整法</a:t>
          </a:r>
        </a:p>
        <a:p>
          <a:pPr marL="114300" lvl="1" indent="-114300" algn="l" defTabSz="666750">
            <a:lnSpc>
              <a:spcPct val="90000"/>
            </a:lnSpc>
            <a:spcBef>
              <a:spcPct val="0"/>
            </a:spcBef>
            <a:spcAft>
              <a:spcPct val="15000"/>
            </a:spcAft>
            <a:buChar char="•"/>
          </a:pPr>
          <a:r>
            <a:rPr lang="zh-CN" altLang="en-US" sz="1500" kern="1200" dirty="0"/>
            <a:t>回归分析法</a:t>
          </a:r>
        </a:p>
        <a:p>
          <a:pPr marL="114300" lvl="1" indent="-114300" algn="l" defTabSz="666750">
            <a:lnSpc>
              <a:spcPct val="90000"/>
            </a:lnSpc>
            <a:spcBef>
              <a:spcPct val="0"/>
            </a:spcBef>
            <a:spcAft>
              <a:spcPct val="15000"/>
            </a:spcAft>
            <a:buChar char="•"/>
          </a:pPr>
          <a:r>
            <a:rPr lang="zh-CN" altLang="en-US" sz="1500" kern="1200" dirty="0"/>
            <a:t>价差法</a:t>
          </a:r>
        </a:p>
        <a:p>
          <a:pPr marL="114300" lvl="1" indent="-114300" algn="l" defTabSz="666750">
            <a:lnSpc>
              <a:spcPct val="90000"/>
            </a:lnSpc>
            <a:spcBef>
              <a:spcPct val="0"/>
            </a:spcBef>
            <a:spcAft>
              <a:spcPct val="15000"/>
            </a:spcAft>
            <a:buChar char="•"/>
          </a:pPr>
          <a:r>
            <a:rPr lang="zh-CN" altLang="en-US" sz="1500" kern="1200" dirty="0"/>
            <a:t>修复费用法、损失资本化法</a:t>
          </a:r>
        </a:p>
      </dsp:txBody>
      <dsp:txXfrm>
        <a:off x="0" y="4142816"/>
        <a:ext cx="6326759" cy="2315250"/>
      </dsp:txXfrm>
    </dsp:sp>
    <dsp:sp modelId="{8E777D22-7FB2-7E43-8106-478AAE9825D1}">
      <dsp:nvSpPr>
        <dsp:cNvPr id="0" name=""/>
        <dsp:cNvSpPr/>
      </dsp:nvSpPr>
      <dsp:spPr>
        <a:xfrm>
          <a:off x="316337" y="3921416"/>
          <a:ext cx="4428731"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395" tIns="0" rIns="167395"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其他估价方法</a:t>
          </a:r>
        </a:p>
      </dsp:txBody>
      <dsp:txXfrm>
        <a:off x="337953" y="3943032"/>
        <a:ext cx="4385499" cy="3995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2B98B-17A4-9A41-9EDA-B53B2F0026E4}">
      <dsp:nvSpPr>
        <dsp:cNvPr id="0" name=""/>
        <dsp:cNvSpPr/>
      </dsp:nvSpPr>
      <dsp:spPr>
        <a:xfrm>
          <a:off x="0" y="0"/>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21F031-637E-A04E-9123-BB91FD3D4CED}">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广义的估价结果包括评估价值和求他相关专业意见</a:t>
          </a:r>
        </a:p>
      </dsp:txBody>
      <dsp:txXfrm>
        <a:off x="0" y="0"/>
        <a:ext cx="10515600" cy="1087834"/>
      </dsp:txXfrm>
    </dsp:sp>
    <dsp:sp modelId="{F92C5330-7FC4-4940-BBDA-CE7E8C0F880C}">
      <dsp:nvSpPr>
        <dsp:cNvPr id="0" name=""/>
        <dsp:cNvSpPr/>
      </dsp:nvSpPr>
      <dsp:spPr>
        <a:xfrm>
          <a:off x="0" y="108783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14C8A-B0C3-8E4D-8BDF-E705CE3CABC1}">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狭义的估价结果为评估价值，是估价结果的核心内容，一般给出明确的数字，咨询性估价可以给出一个区间</a:t>
          </a:r>
        </a:p>
      </dsp:txBody>
      <dsp:txXfrm>
        <a:off x="0" y="1087834"/>
        <a:ext cx="10515600" cy="1087834"/>
      </dsp:txXfrm>
    </dsp:sp>
    <dsp:sp modelId="{E41D5525-8EAB-944E-81FB-F01239D74641}">
      <dsp:nvSpPr>
        <dsp:cNvPr id="0" name=""/>
        <dsp:cNvSpPr/>
      </dsp:nvSpPr>
      <dsp:spPr>
        <a:xfrm>
          <a:off x="0" y="217566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DEB05-D31A-8948-BF9B-F4E3B3F63027}">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评估价值应客观公正，不受第三方的干涉和影响</a:t>
          </a:r>
        </a:p>
      </dsp:txBody>
      <dsp:txXfrm>
        <a:off x="0" y="2175669"/>
        <a:ext cx="10515600" cy="1087834"/>
      </dsp:txXfrm>
    </dsp:sp>
    <dsp:sp modelId="{FCE37A52-E189-C243-9559-AC8388BBB48B}">
      <dsp:nvSpPr>
        <dsp:cNvPr id="0" name=""/>
        <dsp:cNvSpPr/>
      </dsp:nvSpPr>
      <dsp:spPr>
        <a:xfrm>
          <a:off x="0" y="3263503"/>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02990-712C-024A-B148-C5DBA3FEFD61}">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评估价值会受到很多因素的影响，有包括估价师个人因素和其他市场、对象状况等客观因素</a:t>
          </a:r>
        </a:p>
      </dsp:txBody>
      <dsp:txXfrm>
        <a:off x="0" y="3263503"/>
        <a:ext cx="10515600" cy="10878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B3C6F-E428-3645-9779-B763C8FC7125}">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4A0373-44E3-0247-9DC7-224FD5C54649}">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专业估价存在的基本前提</a:t>
          </a:r>
        </a:p>
      </dsp:txBody>
      <dsp:txXfrm>
        <a:off x="573335" y="67003"/>
        <a:ext cx="7265810" cy="879050"/>
      </dsp:txXfrm>
    </dsp:sp>
    <dsp:sp modelId="{F67D40BF-EFE4-8E4E-A66E-5ABAFD432E00}">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9C567C-B20C-064C-B308-04AC3454C7D7}">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房地产需要专业估价服务</a:t>
          </a:r>
        </a:p>
      </dsp:txBody>
      <dsp:txXfrm>
        <a:off x="573335" y="1563884"/>
        <a:ext cx="7265810" cy="879050"/>
      </dsp:txXfrm>
    </dsp:sp>
    <dsp:sp modelId="{A9C69FDC-F032-FA4A-BE81-A79CC35F59C3}">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0350CC-9341-804D-B90D-36F60028C8DB}">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房地产估价是估价行业的主体</a:t>
          </a:r>
        </a:p>
      </dsp:txBody>
      <dsp:txXfrm>
        <a:off x="573335" y="3060764"/>
        <a:ext cx="7265810" cy="8790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B8ED5-398F-5C4D-A0FC-4749636D0C79}">
      <dsp:nvSpPr>
        <dsp:cNvPr id="0" name=""/>
        <dsp:cNvSpPr/>
      </dsp:nvSpPr>
      <dsp:spPr>
        <a:xfrm>
          <a:off x="0" y="531"/>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070BA-AA78-0E42-AFFF-6DB616C80072}">
      <dsp:nvSpPr>
        <dsp:cNvPr id="0" name=""/>
        <dsp:cNvSpPr/>
      </dsp:nvSpPr>
      <dsp:spPr>
        <a:xfrm>
          <a:off x="0" y="531"/>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一、专业估价与非专业估价的本质区别</a:t>
          </a:r>
        </a:p>
      </dsp:txBody>
      <dsp:txXfrm>
        <a:off x="0" y="531"/>
        <a:ext cx="10515600" cy="870296"/>
      </dsp:txXfrm>
    </dsp:sp>
    <dsp:sp modelId="{F4A94A57-01FF-DC4C-B673-0D024C0FE248}">
      <dsp:nvSpPr>
        <dsp:cNvPr id="0" name=""/>
        <dsp:cNvSpPr/>
      </dsp:nvSpPr>
      <dsp:spPr>
        <a:xfrm>
          <a:off x="0" y="870827"/>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BAF85C-8003-3E41-B605-A771A89EDEFC}">
      <dsp:nvSpPr>
        <dsp:cNvPr id="0" name=""/>
        <dsp:cNvSpPr/>
      </dsp:nvSpPr>
      <dsp:spPr>
        <a:xfrm>
          <a:off x="0" y="870827"/>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二、房地产估价与房地产评估的异同</a:t>
          </a:r>
        </a:p>
      </dsp:txBody>
      <dsp:txXfrm>
        <a:off x="0" y="870827"/>
        <a:ext cx="10515600" cy="870296"/>
      </dsp:txXfrm>
    </dsp:sp>
    <dsp:sp modelId="{1A4B816A-2078-FF48-9AE6-A46F8739C108}">
      <dsp:nvSpPr>
        <dsp:cNvPr id="0" name=""/>
        <dsp:cNvSpPr/>
      </dsp:nvSpPr>
      <dsp:spPr>
        <a:xfrm>
          <a:off x="0" y="1741123"/>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FF21C-4C65-7D4D-8BF1-F5905738793C}">
      <dsp:nvSpPr>
        <dsp:cNvPr id="0" name=""/>
        <dsp:cNvSpPr/>
      </dsp:nvSpPr>
      <dsp:spPr>
        <a:xfrm>
          <a:off x="0" y="1741123"/>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三、鉴证性估价与咨询性估价的区别</a:t>
          </a:r>
        </a:p>
      </dsp:txBody>
      <dsp:txXfrm>
        <a:off x="0" y="1741123"/>
        <a:ext cx="10515600" cy="870296"/>
      </dsp:txXfrm>
    </dsp:sp>
    <dsp:sp modelId="{05D43BCD-AB88-6748-9A23-3533860460FE}">
      <dsp:nvSpPr>
        <dsp:cNvPr id="0" name=""/>
        <dsp:cNvSpPr/>
      </dsp:nvSpPr>
      <dsp:spPr>
        <a:xfrm>
          <a:off x="0" y="2611420"/>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E4F1F1-4653-004B-A15E-6A8275B433B4}">
      <dsp:nvSpPr>
        <dsp:cNvPr id="0" name=""/>
        <dsp:cNvSpPr/>
      </dsp:nvSpPr>
      <dsp:spPr>
        <a:xfrm>
          <a:off x="0" y="2611420"/>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四、估价业务与相关业务的划分</a:t>
          </a:r>
        </a:p>
      </dsp:txBody>
      <dsp:txXfrm>
        <a:off x="0" y="2611420"/>
        <a:ext cx="10515600" cy="870296"/>
      </dsp:txXfrm>
    </dsp:sp>
    <dsp:sp modelId="{F095B691-900C-2A4C-9A2A-3350D14611E5}">
      <dsp:nvSpPr>
        <dsp:cNvPr id="0" name=""/>
        <dsp:cNvSpPr/>
      </dsp:nvSpPr>
      <dsp:spPr>
        <a:xfrm>
          <a:off x="0" y="3481716"/>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B3D5D-15FF-DB45-9ACE-B68339417193}">
      <dsp:nvSpPr>
        <dsp:cNvPr id="0" name=""/>
        <dsp:cNvSpPr/>
      </dsp:nvSpPr>
      <dsp:spPr>
        <a:xfrm>
          <a:off x="0" y="3481716"/>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五、对房地产估价的进一步认识</a:t>
          </a:r>
        </a:p>
      </dsp:txBody>
      <dsp:txXfrm>
        <a:off x="0" y="3481716"/>
        <a:ext cx="10515600" cy="8702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09B33-FFD0-F243-8955-B3A6DCCCB1F1}">
      <dsp:nvSpPr>
        <dsp:cNvPr id="0" name=""/>
        <dsp:cNvSpPr/>
      </dsp:nvSpPr>
      <dsp:spPr>
        <a:xfrm>
          <a:off x="0" y="67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558D02-5996-0C4E-936B-8C088FC8F27E}">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专业估价人员和专业估价机构从事</a:t>
          </a:r>
        </a:p>
      </dsp:txBody>
      <dsp:txXfrm>
        <a:off x="0" y="675"/>
        <a:ext cx="6291714" cy="1105876"/>
      </dsp:txXfrm>
    </dsp:sp>
    <dsp:sp modelId="{AE47033C-E06A-A44D-8626-BD72AFB6B300}">
      <dsp:nvSpPr>
        <dsp:cNvPr id="0" name=""/>
        <dsp:cNvSpPr/>
      </dsp:nvSpPr>
      <dsp:spPr>
        <a:xfrm>
          <a:off x="0" y="1106552"/>
          <a:ext cx="62917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C01A7D-D7FF-1C4D-9CF5-98425D67043A}">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提供的是专业意见</a:t>
          </a:r>
        </a:p>
      </dsp:txBody>
      <dsp:txXfrm>
        <a:off x="0" y="1106552"/>
        <a:ext cx="6291714" cy="1105876"/>
      </dsp:txXfrm>
    </dsp:sp>
    <dsp:sp modelId="{A6FFD234-5B98-8946-894B-07BACC45B13E}">
      <dsp:nvSpPr>
        <dsp:cNvPr id="0" name=""/>
        <dsp:cNvSpPr/>
      </dsp:nvSpPr>
      <dsp:spPr>
        <a:xfrm>
          <a:off x="0" y="2212429"/>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B2521-B186-6847-B77C-45BD61B85D24}">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估价结果具有公信力</a:t>
          </a:r>
        </a:p>
      </dsp:txBody>
      <dsp:txXfrm>
        <a:off x="0" y="2212429"/>
        <a:ext cx="6291714" cy="1105876"/>
      </dsp:txXfrm>
    </dsp:sp>
    <dsp:sp modelId="{3D5D6664-D438-4F41-ACE3-E9B86E547976}">
      <dsp:nvSpPr>
        <dsp:cNvPr id="0" name=""/>
        <dsp:cNvSpPr/>
      </dsp:nvSpPr>
      <dsp:spPr>
        <a:xfrm>
          <a:off x="0" y="3318305"/>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912E4-CF25-3848-B21B-4880909F418B}">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要依法承担相关责任</a:t>
          </a:r>
        </a:p>
      </dsp:txBody>
      <dsp:txXfrm>
        <a:off x="0" y="3318305"/>
        <a:ext cx="6291714" cy="1105876"/>
      </dsp:txXfrm>
    </dsp:sp>
    <dsp:sp modelId="{0D508F38-C846-2945-90C2-A792051A27F0}">
      <dsp:nvSpPr>
        <dsp:cNvPr id="0" name=""/>
        <dsp:cNvSpPr/>
      </dsp:nvSpPr>
      <dsp:spPr>
        <a:xfrm>
          <a:off x="0" y="4424182"/>
          <a:ext cx="629171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1866B-9C0F-9E4B-B28C-DF93545EA05F}">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实行有偿服务</a:t>
          </a:r>
        </a:p>
      </dsp:txBody>
      <dsp:txXfrm>
        <a:off x="0" y="4424182"/>
        <a:ext cx="6291714" cy="1105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75014-FDA8-A048-9018-07ED1424CCCE}">
      <dsp:nvSpPr>
        <dsp:cNvPr id="0" name=""/>
        <dsp:cNvSpPr/>
      </dsp:nvSpPr>
      <dsp:spPr>
        <a:xfrm>
          <a:off x="0" y="0"/>
          <a:ext cx="6784259"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0F2DFF7-350C-5D4C-B2D9-4BC0D7B96A04}">
      <dsp:nvSpPr>
        <dsp:cNvPr id="0" name=""/>
        <dsp:cNvSpPr/>
      </dsp:nvSpPr>
      <dsp:spPr>
        <a:xfrm>
          <a:off x="0" y="0"/>
          <a:ext cx="6784259" cy="968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第一节 对房地产估价的基本认识</a:t>
          </a:r>
        </a:p>
      </dsp:txBody>
      <dsp:txXfrm>
        <a:off x="0" y="0"/>
        <a:ext cx="6784259" cy="968771"/>
      </dsp:txXfrm>
    </dsp:sp>
    <dsp:sp modelId="{26681D23-567A-4B44-9FF1-60EEEF56C8AF}">
      <dsp:nvSpPr>
        <dsp:cNvPr id="0" name=""/>
        <dsp:cNvSpPr/>
      </dsp:nvSpPr>
      <dsp:spPr>
        <a:xfrm>
          <a:off x="0" y="968771"/>
          <a:ext cx="6784259" cy="0"/>
        </a:xfrm>
        <a:prstGeom prst="lin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A618F2A-96D5-2841-B682-FCC1633B18D1}">
      <dsp:nvSpPr>
        <dsp:cNvPr id="0" name=""/>
        <dsp:cNvSpPr/>
      </dsp:nvSpPr>
      <dsp:spPr>
        <a:xfrm>
          <a:off x="0" y="968771"/>
          <a:ext cx="6784259" cy="968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第二节 对房地产估价的深入理解</a:t>
          </a:r>
        </a:p>
      </dsp:txBody>
      <dsp:txXfrm>
        <a:off x="0" y="968771"/>
        <a:ext cx="6784259" cy="968771"/>
      </dsp:txXfrm>
    </dsp:sp>
    <dsp:sp modelId="{38684055-3D82-144C-9B6A-92FAB257558C}">
      <dsp:nvSpPr>
        <dsp:cNvPr id="0" name=""/>
        <dsp:cNvSpPr/>
      </dsp:nvSpPr>
      <dsp:spPr>
        <a:xfrm>
          <a:off x="0" y="1937543"/>
          <a:ext cx="6784259" cy="0"/>
        </a:xfrm>
        <a:prstGeom prst="lin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DE38897-F91C-814E-BAD3-4128E0354698}">
      <dsp:nvSpPr>
        <dsp:cNvPr id="0" name=""/>
        <dsp:cNvSpPr/>
      </dsp:nvSpPr>
      <dsp:spPr>
        <a:xfrm>
          <a:off x="0" y="1937543"/>
          <a:ext cx="6784259" cy="968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第三节 房地产估价职业道德</a:t>
          </a:r>
          <a:endParaRPr lang="en-US" altLang="zh-CN" sz="3100" kern="1200" dirty="0"/>
        </a:p>
      </dsp:txBody>
      <dsp:txXfrm>
        <a:off x="0" y="1937543"/>
        <a:ext cx="6784259" cy="968771"/>
      </dsp:txXfrm>
    </dsp:sp>
    <dsp:sp modelId="{CA413700-1DC9-674F-A6EF-2DF8B0D11E0A}">
      <dsp:nvSpPr>
        <dsp:cNvPr id="0" name=""/>
        <dsp:cNvSpPr/>
      </dsp:nvSpPr>
      <dsp:spPr>
        <a:xfrm>
          <a:off x="0" y="2906315"/>
          <a:ext cx="6784259"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4FF475E-3632-F948-A2CE-46675C4DC356}">
      <dsp:nvSpPr>
        <dsp:cNvPr id="0" name=""/>
        <dsp:cNvSpPr/>
      </dsp:nvSpPr>
      <dsp:spPr>
        <a:xfrm>
          <a:off x="0" y="2906315"/>
          <a:ext cx="6784259" cy="968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第四节 我国房地产估价行业发展概况</a:t>
          </a:r>
        </a:p>
      </dsp:txBody>
      <dsp:txXfrm>
        <a:off x="0" y="2906315"/>
        <a:ext cx="6784259" cy="96877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621D4-B54E-3242-B4C6-8706DAC37785}">
      <dsp:nvSpPr>
        <dsp:cNvPr id="0" name=""/>
        <dsp:cNvSpPr/>
      </dsp:nvSpPr>
      <dsp:spPr>
        <a:xfrm>
          <a:off x="0" y="9617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7164EF-AE9E-9346-B17E-0550985D2725}">
      <dsp:nvSpPr>
        <dsp:cNvPr id="0" name=""/>
        <dsp:cNvSpPr/>
      </dsp:nvSpPr>
      <dsp:spPr>
        <a:xfrm>
          <a:off x="525780" y="6075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针对价值而言，估价更精准</a:t>
          </a:r>
        </a:p>
      </dsp:txBody>
      <dsp:txXfrm>
        <a:off x="560365" y="642094"/>
        <a:ext cx="7291750" cy="639310"/>
      </dsp:txXfrm>
    </dsp:sp>
    <dsp:sp modelId="{7FC12032-0404-F343-816B-7F2FDA822344}">
      <dsp:nvSpPr>
        <dsp:cNvPr id="0" name=""/>
        <dsp:cNvSpPr/>
      </dsp:nvSpPr>
      <dsp:spPr>
        <a:xfrm>
          <a:off x="0" y="205038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26D7BC-A67E-6946-818A-4FFF0F5F920D}">
      <dsp:nvSpPr>
        <dsp:cNvPr id="0" name=""/>
        <dsp:cNvSpPr/>
      </dsp:nvSpPr>
      <dsp:spPr>
        <a:xfrm>
          <a:off x="525780" y="169614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评估词汇含义广泛</a:t>
          </a:r>
        </a:p>
      </dsp:txBody>
      <dsp:txXfrm>
        <a:off x="560365" y="1730734"/>
        <a:ext cx="7291750" cy="639310"/>
      </dsp:txXfrm>
    </dsp:sp>
    <dsp:sp modelId="{0B84E1C0-7925-744B-B01A-23C205AC1E77}">
      <dsp:nvSpPr>
        <dsp:cNvPr id="0" name=""/>
        <dsp:cNvSpPr/>
      </dsp:nvSpPr>
      <dsp:spPr>
        <a:xfrm>
          <a:off x="0" y="31390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E046F4-8260-534C-B37B-18CCA0B0E9E0}">
      <dsp:nvSpPr>
        <dsp:cNvPr id="0" name=""/>
        <dsp:cNvSpPr/>
      </dsp:nvSpPr>
      <dsp:spPr>
        <a:xfrm>
          <a:off x="525780" y="27847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房地产价值或价格评估与房地产估价意义更为接近</a:t>
          </a:r>
        </a:p>
      </dsp:txBody>
      <dsp:txXfrm>
        <a:off x="560365" y="2819374"/>
        <a:ext cx="7291750" cy="6393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EB495-41FC-8043-95AD-C69AB74175A0}">
      <dsp:nvSpPr>
        <dsp:cNvPr id="0" name=""/>
        <dsp:cNvSpPr/>
      </dsp:nvSpPr>
      <dsp:spPr>
        <a:xfrm>
          <a:off x="0" y="1265229"/>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BA3E9A-020E-2947-A39A-D9B41BBC588D}">
      <dsp:nvSpPr>
        <dsp:cNvPr id="0" name=""/>
        <dsp:cNvSpPr/>
      </dsp:nvSpPr>
      <dsp:spPr>
        <a:xfrm>
          <a:off x="525780" y="999549"/>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起着价格证明作用的估价为鉴证性估价</a:t>
          </a:r>
        </a:p>
      </dsp:txBody>
      <dsp:txXfrm>
        <a:off x="551719" y="1025488"/>
        <a:ext cx="7309042" cy="479482"/>
      </dsp:txXfrm>
    </dsp:sp>
    <dsp:sp modelId="{BA35E372-3FB2-EB4F-96E3-2F6C157E980B}">
      <dsp:nvSpPr>
        <dsp:cNvPr id="0" name=""/>
        <dsp:cNvSpPr/>
      </dsp:nvSpPr>
      <dsp:spPr>
        <a:xfrm>
          <a:off x="0" y="2081709"/>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D3BB73-4758-B249-BE84-9016939E3A6F}">
      <dsp:nvSpPr>
        <dsp:cNvPr id="0" name=""/>
        <dsp:cNvSpPr/>
      </dsp:nvSpPr>
      <dsp:spPr>
        <a:xfrm>
          <a:off x="525780" y="1816029"/>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委托人自己使用，用于相关决策或判断提供依据的估价</a:t>
          </a:r>
        </a:p>
      </dsp:txBody>
      <dsp:txXfrm>
        <a:off x="551719" y="1841968"/>
        <a:ext cx="7309042" cy="479482"/>
      </dsp:txXfrm>
    </dsp:sp>
    <dsp:sp modelId="{ACF4EEAE-B730-AE46-BE87-4C8000FEC649}">
      <dsp:nvSpPr>
        <dsp:cNvPr id="0" name=""/>
        <dsp:cNvSpPr/>
      </dsp:nvSpPr>
      <dsp:spPr>
        <a:xfrm>
          <a:off x="0" y="2898189"/>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4144F2-77BE-CC43-8447-7ED51B231B1C}">
      <dsp:nvSpPr>
        <dsp:cNvPr id="0" name=""/>
        <dsp:cNvSpPr/>
      </dsp:nvSpPr>
      <dsp:spPr>
        <a:xfrm>
          <a:off x="525780" y="2632509"/>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决定估价为鉴证性估价还是咨询性估价本质上由其估价目的决定</a:t>
          </a:r>
        </a:p>
      </dsp:txBody>
      <dsp:txXfrm>
        <a:off x="551719" y="2658448"/>
        <a:ext cx="7309042" cy="4794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771A1-7F3C-8D44-B60B-2BBD26A9E63B}">
      <dsp:nvSpPr>
        <dsp:cNvPr id="0" name=""/>
        <dsp:cNvSpPr/>
      </dsp:nvSpPr>
      <dsp:spPr>
        <a:xfrm>
          <a:off x="0" y="3494"/>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43A1E-2FF2-C74E-A01B-75AF944D4012}">
      <dsp:nvSpPr>
        <dsp:cNvPr id="0" name=""/>
        <dsp:cNvSpPr/>
      </dsp:nvSpPr>
      <dsp:spPr>
        <a:xfrm>
          <a:off x="0" y="3494"/>
          <a:ext cx="6291714" cy="822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房地产估价师的作业范围包括房地产估价、房地产咨询以及与房地产估价有关的其他业务</a:t>
          </a:r>
        </a:p>
      </dsp:txBody>
      <dsp:txXfrm>
        <a:off x="0" y="3494"/>
        <a:ext cx="6291714" cy="822318"/>
      </dsp:txXfrm>
    </dsp:sp>
    <dsp:sp modelId="{13C055C6-8C0E-1D44-A3AB-4AB1BDC03E6B}">
      <dsp:nvSpPr>
        <dsp:cNvPr id="0" name=""/>
        <dsp:cNvSpPr/>
      </dsp:nvSpPr>
      <dsp:spPr>
        <a:xfrm>
          <a:off x="0" y="82581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763A6D-BEEC-094E-B376-9D0C98D53C47}">
      <dsp:nvSpPr>
        <dsp:cNvPr id="0" name=""/>
        <dsp:cNvSpPr/>
      </dsp:nvSpPr>
      <dsp:spPr>
        <a:xfrm>
          <a:off x="0" y="825813"/>
          <a:ext cx="6291714" cy="822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房地产价值分配评估</a:t>
          </a:r>
        </a:p>
      </dsp:txBody>
      <dsp:txXfrm>
        <a:off x="0" y="825813"/>
        <a:ext cx="6291714" cy="822318"/>
      </dsp:txXfrm>
    </dsp:sp>
    <dsp:sp modelId="{C9A32A40-59BB-B34A-8389-3F607C777EC0}">
      <dsp:nvSpPr>
        <dsp:cNvPr id="0" name=""/>
        <dsp:cNvSpPr/>
      </dsp:nvSpPr>
      <dsp:spPr>
        <a:xfrm>
          <a:off x="0" y="1648132"/>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EE69C-E6A2-9D47-AA80-C1AB201B5003}">
      <dsp:nvSpPr>
        <dsp:cNvPr id="0" name=""/>
        <dsp:cNvSpPr/>
      </dsp:nvSpPr>
      <dsp:spPr>
        <a:xfrm>
          <a:off x="0" y="1648132"/>
          <a:ext cx="6291714" cy="822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房地产价值提升评估</a:t>
          </a:r>
        </a:p>
      </dsp:txBody>
      <dsp:txXfrm>
        <a:off x="0" y="1648132"/>
        <a:ext cx="6291714" cy="822318"/>
      </dsp:txXfrm>
    </dsp:sp>
    <dsp:sp modelId="{82EACB3E-3D9C-AC44-8772-720C038FFCE9}">
      <dsp:nvSpPr>
        <dsp:cNvPr id="0" name=""/>
        <dsp:cNvSpPr/>
      </dsp:nvSpPr>
      <dsp:spPr>
        <a:xfrm>
          <a:off x="0" y="2470451"/>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702FCA-A2C8-CC4E-91A7-220C51BFE8E5}">
      <dsp:nvSpPr>
        <dsp:cNvPr id="0" name=""/>
        <dsp:cNvSpPr/>
      </dsp:nvSpPr>
      <dsp:spPr>
        <a:xfrm>
          <a:off x="0" y="2470451"/>
          <a:ext cx="6291714" cy="822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房地产价值损失评估</a:t>
          </a:r>
        </a:p>
      </dsp:txBody>
      <dsp:txXfrm>
        <a:off x="0" y="2470451"/>
        <a:ext cx="6291714" cy="822318"/>
      </dsp:txXfrm>
    </dsp:sp>
    <dsp:sp modelId="{6BB33484-4A52-0444-A004-D848FCE4F3D6}">
      <dsp:nvSpPr>
        <dsp:cNvPr id="0" name=""/>
        <dsp:cNvSpPr/>
      </dsp:nvSpPr>
      <dsp:spPr>
        <a:xfrm>
          <a:off x="0" y="329276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229CCE-154A-0A48-803C-7CF3999C3664}">
      <dsp:nvSpPr>
        <dsp:cNvPr id="0" name=""/>
        <dsp:cNvSpPr/>
      </dsp:nvSpPr>
      <dsp:spPr>
        <a:xfrm>
          <a:off x="0" y="3292769"/>
          <a:ext cx="6291714" cy="822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相关额外费用和直接经济损失评估</a:t>
          </a:r>
        </a:p>
      </dsp:txBody>
      <dsp:txXfrm>
        <a:off x="0" y="3292769"/>
        <a:ext cx="6291714" cy="822318"/>
      </dsp:txXfrm>
    </dsp:sp>
    <dsp:sp modelId="{663A5D82-418A-DD4B-B9BC-EAE651DB8F54}">
      <dsp:nvSpPr>
        <dsp:cNvPr id="0" name=""/>
        <dsp:cNvSpPr/>
      </dsp:nvSpPr>
      <dsp:spPr>
        <a:xfrm>
          <a:off x="0" y="4115088"/>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6BA072-15C6-2942-8677-6CD6E3C0CB58}">
      <dsp:nvSpPr>
        <dsp:cNvPr id="0" name=""/>
        <dsp:cNvSpPr/>
      </dsp:nvSpPr>
      <dsp:spPr>
        <a:xfrm>
          <a:off x="0" y="4115088"/>
          <a:ext cx="6285569" cy="141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其他：房地产市场调研、编制房地产项目建议书、可行性研究报告、房地产状况评价、尽职调查、市场竞争力分析、现金流分析、预期收益评价、最该最佳利用分析、项目定位与策划、提供房地产保值增值方案、购买分析建议、合理营销事件预测及其他</a:t>
          </a:r>
        </a:p>
      </dsp:txBody>
      <dsp:txXfrm>
        <a:off x="0" y="4115088"/>
        <a:ext cx="6285569" cy="141215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1A1FF-3239-FD42-AE16-B53212EF81AE}">
      <dsp:nvSpPr>
        <dsp:cNvPr id="0" name=""/>
        <dsp:cNvSpPr/>
      </dsp:nvSpPr>
      <dsp:spPr>
        <a:xfrm>
          <a:off x="0" y="27774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8B21B8-9183-7346-9634-F8E86EEA3515}">
      <dsp:nvSpPr>
        <dsp:cNvPr id="0" name=""/>
        <dsp:cNvSpPr/>
      </dsp:nvSpPr>
      <dsp:spPr>
        <a:xfrm>
          <a:off x="525780" y="41588"/>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房地产估价本质上属于价值评估</a:t>
          </a:r>
        </a:p>
      </dsp:txBody>
      <dsp:txXfrm>
        <a:off x="548837" y="64645"/>
        <a:ext cx="7314806" cy="426206"/>
      </dsp:txXfrm>
    </dsp:sp>
    <dsp:sp modelId="{DEA67AD6-FB1F-DC43-B3D6-5FBB6C73005D}">
      <dsp:nvSpPr>
        <dsp:cNvPr id="0" name=""/>
        <dsp:cNvSpPr/>
      </dsp:nvSpPr>
      <dsp:spPr>
        <a:xfrm>
          <a:off x="0" y="100350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35A649-5B90-6747-9980-AB9942525C38}">
      <dsp:nvSpPr>
        <dsp:cNvPr id="0" name=""/>
        <dsp:cNvSpPr/>
      </dsp:nvSpPr>
      <dsp:spPr>
        <a:xfrm>
          <a:off x="525780" y="76734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房地产估价应模拟市场进行估价</a:t>
          </a:r>
        </a:p>
      </dsp:txBody>
      <dsp:txXfrm>
        <a:off x="548837" y="790406"/>
        <a:ext cx="7314806" cy="426206"/>
      </dsp:txXfrm>
    </dsp:sp>
    <dsp:sp modelId="{BC59D377-03E6-1043-98AE-22C3BA368DFA}">
      <dsp:nvSpPr>
        <dsp:cNvPr id="0" name=""/>
        <dsp:cNvSpPr/>
      </dsp:nvSpPr>
      <dsp:spPr>
        <a:xfrm>
          <a:off x="0" y="172926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7492F4-1B77-F948-84F9-2345598322CD}">
      <dsp:nvSpPr>
        <dsp:cNvPr id="0" name=""/>
        <dsp:cNvSpPr/>
      </dsp:nvSpPr>
      <dsp:spPr>
        <a:xfrm>
          <a:off x="525780" y="1493108"/>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房地产估价是科学和艺术的结合</a:t>
          </a:r>
        </a:p>
      </dsp:txBody>
      <dsp:txXfrm>
        <a:off x="548837" y="1516165"/>
        <a:ext cx="7314806" cy="426206"/>
      </dsp:txXfrm>
    </dsp:sp>
    <dsp:sp modelId="{52A2C38B-D5CB-F64E-9040-D694C3640E41}">
      <dsp:nvSpPr>
        <dsp:cNvPr id="0" name=""/>
        <dsp:cNvSpPr/>
      </dsp:nvSpPr>
      <dsp:spPr>
        <a:xfrm>
          <a:off x="0" y="245502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D192FD-097D-FD4B-8FA0-118D79C5C611}">
      <dsp:nvSpPr>
        <dsp:cNvPr id="0" name=""/>
        <dsp:cNvSpPr/>
      </dsp:nvSpPr>
      <dsp:spPr>
        <a:xfrm>
          <a:off x="525780" y="2218868"/>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房地产估价有一顶的规矩和标准</a:t>
          </a:r>
        </a:p>
      </dsp:txBody>
      <dsp:txXfrm>
        <a:off x="548837" y="2241925"/>
        <a:ext cx="7314806" cy="426206"/>
      </dsp:txXfrm>
    </dsp:sp>
    <dsp:sp modelId="{73462B0D-F881-9B42-BB39-CE265125ADF4}">
      <dsp:nvSpPr>
        <dsp:cNvPr id="0" name=""/>
        <dsp:cNvSpPr/>
      </dsp:nvSpPr>
      <dsp:spPr>
        <a:xfrm>
          <a:off x="0" y="318078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CEEFB2-9DE5-0540-BA27-BBE57648DACE}">
      <dsp:nvSpPr>
        <dsp:cNvPr id="0" name=""/>
        <dsp:cNvSpPr/>
      </dsp:nvSpPr>
      <dsp:spPr>
        <a:xfrm>
          <a:off x="525780" y="294462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房地产估价结果难免都存在误差</a:t>
          </a:r>
        </a:p>
      </dsp:txBody>
      <dsp:txXfrm>
        <a:off x="548837" y="2967686"/>
        <a:ext cx="7314806" cy="426206"/>
      </dsp:txXfrm>
    </dsp:sp>
    <dsp:sp modelId="{28AAB37D-B358-AF4F-A73C-90D6DA5DA0B6}">
      <dsp:nvSpPr>
        <dsp:cNvPr id="0" name=""/>
        <dsp:cNvSpPr/>
      </dsp:nvSpPr>
      <dsp:spPr>
        <a:xfrm>
          <a:off x="0" y="390654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A17419-008C-E94C-B969-B797FE2505D4}">
      <dsp:nvSpPr>
        <dsp:cNvPr id="0" name=""/>
        <dsp:cNvSpPr/>
      </dsp:nvSpPr>
      <dsp:spPr>
        <a:xfrm>
          <a:off x="525780" y="367038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房地产估价并不作价格实现保证</a:t>
          </a:r>
        </a:p>
      </dsp:txBody>
      <dsp:txXfrm>
        <a:off x="548837" y="3693446"/>
        <a:ext cx="7314806" cy="42620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FBC3D-23C5-6B41-850F-7C4C9338D3DB}">
      <dsp:nvSpPr>
        <dsp:cNvPr id="0" name=""/>
        <dsp:cNvSpPr/>
      </dsp:nvSpPr>
      <dsp:spPr>
        <a:xfrm>
          <a:off x="0" y="2882"/>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ADCD8-68A2-1747-8DF8-B49A8B4DB82A}">
      <dsp:nvSpPr>
        <dsp:cNvPr id="0" name=""/>
        <dsp:cNvSpPr/>
      </dsp:nvSpPr>
      <dsp:spPr>
        <a:xfrm>
          <a:off x="0" y="2882"/>
          <a:ext cx="6291714" cy="552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应回避与自己、近亲属、关联方等利害关系人及估价对象有利害关系的估价</a:t>
          </a:r>
        </a:p>
      </dsp:txBody>
      <dsp:txXfrm>
        <a:off x="0" y="2882"/>
        <a:ext cx="6291714" cy="552263"/>
      </dsp:txXfrm>
    </dsp:sp>
    <dsp:sp modelId="{751478AA-E819-CB42-9B8D-F6FC681B9ECC}">
      <dsp:nvSpPr>
        <dsp:cNvPr id="0" name=""/>
        <dsp:cNvSpPr/>
      </dsp:nvSpPr>
      <dsp:spPr>
        <a:xfrm>
          <a:off x="0" y="555146"/>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9C3A9-D911-F343-9729-C0A721A9729C}">
      <dsp:nvSpPr>
        <dsp:cNvPr id="0" name=""/>
        <dsp:cNvSpPr/>
      </dsp:nvSpPr>
      <dsp:spPr>
        <a:xfrm>
          <a:off x="0" y="555146"/>
          <a:ext cx="6291714" cy="552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承接不超过自己专业胜任能力和本机构业务范围的估价业务</a:t>
          </a:r>
        </a:p>
      </dsp:txBody>
      <dsp:txXfrm>
        <a:off x="0" y="555146"/>
        <a:ext cx="6291714" cy="552263"/>
      </dsp:txXfrm>
    </dsp:sp>
    <dsp:sp modelId="{D5778A65-83B8-A54B-83EE-103534B69B51}">
      <dsp:nvSpPr>
        <dsp:cNvPr id="0" name=""/>
        <dsp:cNvSpPr/>
      </dsp:nvSpPr>
      <dsp:spPr>
        <a:xfrm>
          <a:off x="0" y="110740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67834-7B71-BA41-B074-F98D264D8C1E}">
      <dsp:nvSpPr>
        <dsp:cNvPr id="0" name=""/>
        <dsp:cNvSpPr/>
      </dsp:nvSpPr>
      <dsp:spPr>
        <a:xfrm>
          <a:off x="0" y="1107409"/>
          <a:ext cx="6285569" cy="856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维护自己的良好社会形象和行业声誉，不得以恶性压价、虚假宣传、贬低同行、迎合委托人高估或低估要求等不正当手段招揽或争抢业务，不得索贿、受贿或利用开展估价业务质变谋取不当利益</a:t>
          </a:r>
        </a:p>
      </dsp:txBody>
      <dsp:txXfrm>
        <a:off x="0" y="1107409"/>
        <a:ext cx="6285569" cy="856190"/>
      </dsp:txXfrm>
    </dsp:sp>
    <dsp:sp modelId="{BAD186F9-FC73-AD48-B6DD-04F5FE60A302}">
      <dsp:nvSpPr>
        <dsp:cNvPr id="0" name=""/>
        <dsp:cNvSpPr/>
      </dsp:nvSpPr>
      <dsp:spPr>
        <a:xfrm>
          <a:off x="0" y="196359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12660-E99C-E64F-BCA5-EEA8F3BA1C27}">
      <dsp:nvSpPr>
        <dsp:cNvPr id="0" name=""/>
        <dsp:cNvSpPr/>
      </dsp:nvSpPr>
      <dsp:spPr>
        <a:xfrm>
          <a:off x="0" y="1963599"/>
          <a:ext cx="6285569" cy="70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应诚实正直，依法独立、客观、公正、诚实地进行估价，不得依据委托人要求设定期望值，不得虚假估价，不得出具或签署虚假估价报告或有重大遗漏、重大差错的估价报告。</a:t>
          </a:r>
        </a:p>
      </dsp:txBody>
      <dsp:txXfrm>
        <a:off x="0" y="1963599"/>
        <a:ext cx="6285569" cy="707609"/>
      </dsp:txXfrm>
    </dsp:sp>
    <dsp:sp modelId="{E71A6AB2-28BC-4242-B8BF-DAC5223679E6}">
      <dsp:nvSpPr>
        <dsp:cNvPr id="0" name=""/>
        <dsp:cNvSpPr/>
      </dsp:nvSpPr>
      <dsp:spPr>
        <a:xfrm>
          <a:off x="0" y="267120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BAA019-DE05-4B4D-A5D0-2691808131FF}">
      <dsp:nvSpPr>
        <dsp:cNvPr id="0" name=""/>
        <dsp:cNvSpPr/>
      </dsp:nvSpPr>
      <dsp:spPr>
        <a:xfrm>
          <a:off x="0" y="2671209"/>
          <a:ext cx="6291714" cy="552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应勤勉尽责、谨慎从业，应搜集合法、真实、完整、准确的估价所需资料并依法进行审慎检查或核查验证，应对估价对象进行实地查勘。</a:t>
          </a:r>
        </a:p>
      </dsp:txBody>
      <dsp:txXfrm>
        <a:off x="0" y="2671209"/>
        <a:ext cx="6291714" cy="552263"/>
      </dsp:txXfrm>
    </dsp:sp>
    <dsp:sp modelId="{33D2A9FF-90C1-AE40-A625-6AC5C8FCA89B}">
      <dsp:nvSpPr>
        <dsp:cNvPr id="0" name=""/>
        <dsp:cNvSpPr/>
      </dsp:nvSpPr>
      <dsp:spPr>
        <a:xfrm>
          <a:off x="0" y="3223472"/>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B6FA9D-ADE5-DC43-9FEA-779A3039E48E}">
      <dsp:nvSpPr>
        <dsp:cNvPr id="0" name=""/>
        <dsp:cNvSpPr/>
      </dsp:nvSpPr>
      <dsp:spPr>
        <a:xfrm>
          <a:off x="0" y="3223472"/>
          <a:ext cx="6285569" cy="84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在估价假设、估价报告使用范围等重大估价事项上，应在估价报告中或采用其他书面形式向估价委托人和估价报告使用人特别说明或特别提示，使其充分了解估价的使用限制条件以及估价报告、估价结果的使用限制。</a:t>
          </a:r>
        </a:p>
      </dsp:txBody>
      <dsp:txXfrm>
        <a:off x="0" y="3223472"/>
        <a:ext cx="6285569" cy="846360"/>
      </dsp:txXfrm>
    </dsp:sp>
    <dsp:sp modelId="{9B5B6FB4-E398-C04F-B5B4-6B25E2D2EC05}">
      <dsp:nvSpPr>
        <dsp:cNvPr id="0" name=""/>
        <dsp:cNvSpPr/>
      </dsp:nvSpPr>
      <dsp:spPr>
        <a:xfrm>
          <a:off x="0" y="4069832"/>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9498D-026C-0E40-895C-FA1BA229076D}">
      <dsp:nvSpPr>
        <dsp:cNvPr id="0" name=""/>
        <dsp:cNvSpPr/>
      </dsp:nvSpPr>
      <dsp:spPr>
        <a:xfrm>
          <a:off x="0" y="4069832"/>
          <a:ext cx="6285569" cy="90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不得允许其他单位和个人以自己的名义从事估价业务，不得以其他房地产估价机构、房地产估价师明一从事估价业务，不得以估价者身份在非自己估价的估价报告上盖章、签字，不得允许他人在自己估价的估价报告上代替自己签名。</a:t>
          </a:r>
        </a:p>
      </dsp:txBody>
      <dsp:txXfrm>
        <a:off x="0" y="4069832"/>
        <a:ext cx="6285569" cy="905756"/>
      </dsp:txXfrm>
    </dsp:sp>
    <dsp:sp modelId="{4A8A7EFD-3BD4-4247-A881-B176A6C3D556}">
      <dsp:nvSpPr>
        <dsp:cNvPr id="0" name=""/>
        <dsp:cNvSpPr/>
      </dsp:nvSpPr>
      <dsp:spPr>
        <a:xfrm>
          <a:off x="0" y="4975588"/>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3ED3F-AFEF-484F-888A-98BA921DC967}">
      <dsp:nvSpPr>
        <dsp:cNvPr id="0" name=""/>
        <dsp:cNvSpPr/>
      </dsp:nvSpPr>
      <dsp:spPr>
        <a:xfrm>
          <a:off x="0" y="4975588"/>
          <a:ext cx="6291714" cy="552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保守国家秘密、商业秘密</a:t>
          </a:r>
        </a:p>
      </dsp:txBody>
      <dsp:txXfrm>
        <a:off x="0" y="4975588"/>
        <a:ext cx="6291714" cy="55226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B9D60-8000-AE4F-A49F-690F5B3B68ED}">
      <dsp:nvSpPr>
        <dsp:cNvPr id="0" name=""/>
        <dsp:cNvSpPr/>
      </dsp:nvSpPr>
      <dsp:spPr>
        <a:xfrm>
          <a:off x="0" y="536"/>
          <a:ext cx="109050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30524-1374-AE4B-B411-8A181F422EAD}">
      <dsp:nvSpPr>
        <dsp:cNvPr id="0" name=""/>
        <dsp:cNvSpPr/>
      </dsp:nvSpPr>
      <dsp:spPr>
        <a:xfrm>
          <a:off x="0" y="536"/>
          <a:ext cx="10905066" cy="43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一、以法律形式确立房地产估价的地位</a:t>
          </a:r>
        </a:p>
      </dsp:txBody>
      <dsp:txXfrm>
        <a:off x="0" y="536"/>
        <a:ext cx="10905066" cy="439290"/>
      </dsp:txXfrm>
    </dsp:sp>
    <dsp:sp modelId="{CA2C44B1-5AA6-C14B-BD81-9A8D8C3C1513}">
      <dsp:nvSpPr>
        <dsp:cNvPr id="0" name=""/>
        <dsp:cNvSpPr/>
      </dsp:nvSpPr>
      <dsp:spPr>
        <a:xfrm>
          <a:off x="0" y="439827"/>
          <a:ext cx="109050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CCD40-7BCD-174E-8041-FCF35B6615EA}">
      <dsp:nvSpPr>
        <dsp:cNvPr id="0" name=""/>
        <dsp:cNvSpPr/>
      </dsp:nvSpPr>
      <dsp:spPr>
        <a:xfrm>
          <a:off x="0" y="439827"/>
          <a:ext cx="10905066" cy="43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二、建立房地产估价师职业资格制度</a:t>
          </a:r>
        </a:p>
      </dsp:txBody>
      <dsp:txXfrm>
        <a:off x="0" y="439827"/>
        <a:ext cx="10905066" cy="439290"/>
      </dsp:txXfrm>
    </dsp:sp>
    <dsp:sp modelId="{0DEE98BA-16C6-4C44-8EE2-F2AFDC893260}">
      <dsp:nvSpPr>
        <dsp:cNvPr id="0" name=""/>
        <dsp:cNvSpPr/>
      </dsp:nvSpPr>
      <dsp:spPr>
        <a:xfrm>
          <a:off x="0" y="879118"/>
          <a:ext cx="109050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C040E-576C-6047-9C94-99273B67E9CB}">
      <dsp:nvSpPr>
        <dsp:cNvPr id="0" name=""/>
        <dsp:cNvSpPr/>
      </dsp:nvSpPr>
      <dsp:spPr>
        <a:xfrm>
          <a:off x="0" y="879118"/>
          <a:ext cx="10905066" cy="43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三、成立房地产估价行业组织</a:t>
          </a:r>
        </a:p>
      </dsp:txBody>
      <dsp:txXfrm>
        <a:off x="0" y="879118"/>
        <a:ext cx="10905066" cy="439290"/>
      </dsp:txXfrm>
    </dsp:sp>
    <dsp:sp modelId="{9AA18321-2447-554E-BB53-A6A195C157E5}">
      <dsp:nvSpPr>
        <dsp:cNvPr id="0" name=""/>
        <dsp:cNvSpPr/>
      </dsp:nvSpPr>
      <dsp:spPr>
        <a:xfrm>
          <a:off x="0" y="1318409"/>
          <a:ext cx="109050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20909-A38A-7F4C-9893-A413D47F8A44}">
      <dsp:nvSpPr>
        <dsp:cNvPr id="0" name=""/>
        <dsp:cNvSpPr/>
      </dsp:nvSpPr>
      <dsp:spPr>
        <a:xfrm>
          <a:off x="0" y="1318409"/>
          <a:ext cx="10905066" cy="43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四、出台房地产若干法规政策</a:t>
          </a:r>
        </a:p>
      </dsp:txBody>
      <dsp:txXfrm>
        <a:off x="0" y="1318409"/>
        <a:ext cx="10905066" cy="439290"/>
      </dsp:txXfrm>
    </dsp:sp>
    <dsp:sp modelId="{CECCF0E0-194E-FF41-A54B-6A4B57DA1D02}">
      <dsp:nvSpPr>
        <dsp:cNvPr id="0" name=""/>
        <dsp:cNvSpPr/>
      </dsp:nvSpPr>
      <dsp:spPr>
        <a:xfrm>
          <a:off x="0" y="1757700"/>
          <a:ext cx="109050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0CCF2-3801-114D-AC19-830F2163F067}">
      <dsp:nvSpPr>
        <dsp:cNvPr id="0" name=""/>
        <dsp:cNvSpPr/>
      </dsp:nvSpPr>
      <dsp:spPr>
        <a:xfrm>
          <a:off x="0" y="1757700"/>
          <a:ext cx="10905066" cy="43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五、制定房地产估价系列标准</a:t>
          </a:r>
        </a:p>
      </dsp:txBody>
      <dsp:txXfrm>
        <a:off x="0" y="1757700"/>
        <a:ext cx="10905066" cy="439290"/>
      </dsp:txXfrm>
    </dsp:sp>
    <dsp:sp modelId="{0E313F96-0F13-6A4C-9C26-AFC127AA2D99}">
      <dsp:nvSpPr>
        <dsp:cNvPr id="0" name=""/>
        <dsp:cNvSpPr/>
      </dsp:nvSpPr>
      <dsp:spPr>
        <a:xfrm>
          <a:off x="0" y="2196990"/>
          <a:ext cx="109050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AA14A-DD12-0B4C-84AE-A745403AFFBD}">
      <dsp:nvSpPr>
        <dsp:cNvPr id="0" name=""/>
        <dsp:cNvSpPr/>
      </dsp:nvSpPr>
      <dsp:spPr>
        <a:xfrm>
          <a:off x="0" y="2196991"/>
          <a:ext cx="10905066" cy="43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六、构建房地产估价理论方法体系</a:t>
          </a:r>
        </a:p>
      </dsp:txBody>
      <dsp:txXfrm>
        <a:off x="0" y="2196991"/>
        <a:ext cx="10905066" cy="439290"/>
      </dsp:txXfrm>
    </dsp:sp>
    <dsp:sp modelId="{DF0E9CBB-FFB2-A942-BE4B-1621F47C9CF8}">
      <dsp:nvSpPr>
        <dsp:cNvPr id="0" name=""/>
        <dsp:cNvSpPr/>
      </dsp:nvSpPr>
      <dsp:spPr>
        <a:xfrm>
          <a:off x="0" y="2636281"/>
          <a:ext cx="109050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760B8C-DDD6-8A44-8C0E-7AD3E79D58F3}">
      <dsp:nvSpPr>
        <dsp:cNvPr id="0" name=""/>
        <dsp:cNvSpPr/>
      </dsp:nvSpPr>
      <dsp:spPr>
        <a:xfrm>
          <a:off x="0" y="2636281"/>
          <a:ext cx="10905066" cy="43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七、形成公平竞争的房地产估价市场</a:t>
          </a:r>
        </a:p>
      </dsp:txBody>
      <dsp:txXfrm>
        <a:off x="0" y="2636281"/>
        <a:ext cx="10905066" cy="439290"/>
      </dsp:txXfrm>
    </dsp:sp>
    <dsp:sp modelId="{2680FE17-C61A-5E49-8ED1-128532F7E557}">
      <dsp:nvSpPr>
        <dsp:cNvPr id="0" name=""/>
        <dsp:cNvSpPr/>
      </dsp:nvSpPr>
      <dsp:spPr>
        <a:xfrm>
          <a:off x="0" y="3075572"/>
          <a:ext cx="109050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D6C2D-BF4F-C843-853F-52C734F05B85}">
      <dsp:nvSpPr>
        <dsp:cNvPr id="0" name=""/>
        <dsp:cNvSpPr/>
      </dsp:nvSpPr>
      <dsp:spPr>
        <a:xfrm>
          <a:off x="0" y="3075572"/>
          <a:ext cx="10905066" cy="43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八、深化和拓展房地产估价业务</a:t>
          </a:r>
        </a:p>
      </dsp:txBody>
      <dsp:txXfrm>
        <a:off x="0" y="3075572"/>
        <a:ext cx="10905066" cy="439290"/>
      </dsp:txXfrm>
    </dsp:sp>
    <dsp:sp modelId="{D4677033-46E8-FC43-B63F-55482BDEC562}">
      <dsp:nvSpPr>
        <dsp:cNvPr id="0" name=""/>
        <dsp:cNvSpPr/>
      </dsp:nvSpPr>
      <dsp:spPr>
        <a:xfrm>
          <a:off x="0" y="3514863"/>
          <a:ext cx="109050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1DEFD-65B9-3645-B1AD-828677FA0CB3}">
      <dsp:nvSpPr>
        <dsp:cNvPr id="0" name=""/>
        <dsp:cNvSpPr/>
      </dsp:nvSpPr>
      <dsp:spPr>
        <a:xfrm>
          <a:off x="0" y="3514863"/>
          <a:ext cx="10905066" cy="43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九、积极开展房地产估价业务</a:t>
          </a:r>
        </a:p>
      </dsp:txBody>
      <dsp:txXfrm>
        <a:off x="0" y="3514863"/>
        <a:ext cx="10905066" cy="439290"/>
      </dsp:txXfrm>
    </dsp:sp>
    <dsp:sp modelId="{45DD2880-3CD0-D946-8FC8-5CBC7DC81619}">
      <dsp:nvSpPr>
        <dsp:cNvPr id="0" name=""/>
        <dsp:cNvSpPr/>
      </dsp:nvSpPr>
      <dsp:spPr>
        <a:xfrm>
          <a:off x="0" y="3954154"/>
          <a:ext cx="109050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E1FE8-4B43-F648-81B3-78F221C03CD8}">
      <dsp:nvSpPr>
        <dsp:cNvPr id="0" name=""/>
        <dsp:cNvSpPr/>
      </dsp:nvSpPr>
      <dsp:spPr>
        <a:xfrm>
          <a:off x="0" y="3954154"/>
          <a:ext cx="10905066" cy="43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目前估价的外部条件和环境及挑战</a:t>
          </a:r>
        </a:p>
      </dsp:txBody>
      <dsp:txXfrm>
        <a:off x="0" y="3954154"/>
        <a:ext cx="10905066" cy="43929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27870-E70B-1245-8832-73494DAE0A90}">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0743C-A9CC-9741-AEF9-0C4D0B766BE7}">
      <dsp:nvSpPr>
        <dsp:cNvPr id="0" name=""/>
        <dsp:cNvSpPr/>
      </dsp:nvSpPr>
      <dsp:spPr>
        <a:xfrm>
          <a:off x="0" y="249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第一章  房地产估价概论</a:t>
          </a:r>
        </a:p>
      </dsp:txBody>
      <dsp:txXfrm>
        <a:off x="0" y="2492"/>
        <a:ext cx="6492875" cy="425034"/>
      </dsp:txXfrm>
    </dsp:sp>
    <dsp:sp modelId="{FD374EB4-5EBC-F442-B7B0-EAD8DDC9A52E}">
      <dsp:nvSpPr>
        <dsp:cNvPr id="0" name=""/>
        <dsp:cNvSpPr/>
      </dsp:nvSpPr>
      <dsp:spPr>
        <a:xfrm>
          <a:off x="0" y="427527"/>
          <a:ext cx="6492875"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8AAF9-1339-374A-BF38-7A67E13C724C}">
      <dsp:nvSpPr>
        <dsp:cNvPr id="0" name=""/>
        <dsp:cNvSpPr/>
      </dsp:nvSpPr>
      <dsp:spPr>
        <a:xfrm>
          <a:off x="0" y="427527"/>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第二章 房地产估价需要与目的</a:t>
          </a:r>
        </a:p>
      </dsp:txBody>
      <dsp:txXfrm>
        <a:off x="0" y="427527"/>
        <a:ext cx="6492875" cy="425034"/>
      </dsp:txXfrm>
    </dsp:sp>
    <dsp:sp modelId="{D7FBF240-0703-4E41-86E7-B39ECEC7D63B}">
      <dsp:nvSpPr>
        <dsp:cNvPr id="0" name=""/>
        <dsp:cNvSpPr/>
      </dsp:nvSpPr>
      <dsp:spPr>
        <a:xfrm>
          <a:off x="0" y="852561"/>
          <a:ext cx="6492875"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B73F1-6CC8-6F44-B2EE-37AF4CDB1D8A}">
      <dsp:nvSpPr>
        <dsp:cNvPr id="0" name=""/>
        <dsp:cNvSpPr/>
      </dsp:nvSpPr>
      <dsp:spPr>
        <a:xfrm>
          <a:off x="0" y="852561"/>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第三章 房地产估价对象及其描述</a:t>
          </a:r>
        </a:p>
      </dsp:txBody>
      <dsp:txXfrm>
        <a:off x="0" y="852561"/>
        <a:ext cx="6492875" cy="425034"/>
      </dsp:txXfrm>
    </dsp:sp>
    <dsp:sp modelId="{92C023BF-0051-384F-B548-5C82C60D58AE}">
      <dsp:nvSpPr>
        <dsp:cNvPr id="0" name=""/>
        <dsp:cNvSpPr/>
      </dsp:nvSpPr>
      <dsp:spPr>
        <a:xfrm>
          <a:off x="0" y="1277596"/>
          <a:ext cx="6492875"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A917E-379F-8A41-92F6-74B937206794}">
      <dsp:nvSpPr>
        <dsp:cNvPr id="0" name=""/>
        <dsp:cNvSpPr/>
      </dsp:nvSpPr>
      <dsp:spPr>
        <a:xfrm>
          <a:off x="0" y="1277596"/>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第四章 房地产价格和价值概述</a:t>
          </a:r>
        </a:p>
      </dsp:txBody>
      <dsp:txXfrm>
        <a:off x="0" y="1277596"/>
        <a:ext cx="6492875" cy="425034"/>
      </dsp:txXfrm>
    </dsp:sp>
    <dsp:sp modelId="{3E74363A-0132-164C-BCEF-8B0AD532224F}">
      <dsp:nvSpPr>
        <dsp:cNvPr id="0" name=""/>
        <dsp:cNvSpPr/>
      </dsp:nvSpPr>
      <dsp:spPr>
        <a:xfrm>
          <a:off x="0" y="1702630"/>
          <a:ext cx="6492875"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E50FF-D89A-764F-88E2-8F2C56B69652}">
      <dsp:nvSpPr>
        <dsp:cNvPr id="0" name=""/>
        <dsp:cNvSpPr/>
      </dsp:nvSpPr>
      <dsp:spPr>
        <a:xfrm>
          <a:off x="0" y="170263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第五章 房地产价格和价值影响因素</a:t>
          </a:r>
        </a:p>
      </dsp:txBody>
      <dsp:txXfrm>
        <a:off x="0" y="1702630"/>
        <a:ext cx="6492875" cy="425034"/>
      </dsp:txXfrm>
    </dsp:sp>
    <dsp:sp modelId="{B6096D30-040F-B149-9043-40619DB0FE3B}">
      <dsp:nvSpPr>
        <dsp:cNvPr id="0" name=""/>
        <dsp:cNvSpPr/>
      </dsp:nvSpPr>
      <dsp:spPr>
        <a:xfrm>
          <a:off x="0" y="2127665"/>
          <a:ext cx="6492875"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4F6E6-1056-A44F-9AE9-BA2060F6C805}">
      <dsp:nvSpPr>
        <dsp:cNvPr id="0" name=""/>
        <dsp:cNvSpPr/>
      </dsp:nvSpPr>
      <dsp:spPr>
        <a:xfrm>
          <a:off x="0" y="2127665"/>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第六章 房地产估价原则</a:t>
          </a:r>
        </a:p>
      </dsp:txBody>
      <dsp:txXfrm>
        <a:off x="0" y="2127665"/>
        <a:ext cx="6492875" cy="425034"/>
      </dsp:txXfrm>
    </dsp:sp>
    <dsp:sp modelId="{D47927BF-A815-F540-80F2-CF02AD495596}">
      <dsp:nvSpPr>
        <dsp:cNvPr id="0" name=""/>
        <dsp:cNvSpPr/>
      </dsp:nvSpPr>
      <dsp:spPr>
        <a:xfrm>
          <a:off x="0" y="2552699"/>
          <a:ext cx="6492875"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9D647-20BA-D84D-AEA5-ED0B0D952027}">
      <dsp:nvSpPr>
        <dsp:cNvPr id="0" name=""/>
        <dsp:cNvSpPr/>
      </dsp:nvSpPr>
      <dsp:spPr>
        <a:xfrm>
          <a:off x="0" y="255270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第七章  比较法及其运用</a:t>
          </a:r>
        </a:p>
      </dsp:txBody>
      <dsp:txXfrm>
        <a:off x="0" y="2552700"/>
        <a:ext cx="6492875" cy="425034"/>
      </dsp:txXfrm>
    </dsp:sp>
    <dsp:sp modelId="{6B91A9DB-A31E-C140-BB4B-D8289BF5D6F4}">
      <dsp:nvSpPr>
        <dsp:cNvPr id="0" name=""/>
        <dsp:cNvSpPr/>
      </dsp:nvSpPr>
      <dsp:spPr>
        <a:xfrm>
          <a:off x="0" y="2977734"/>
          <a:ext cx="6492875"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86B8D-A198-0141-AB34-98F458AA191F}">
      <dsp:nvSpPr>
        <dsp:cNvPr id="0" name=""/>
        <dsp:cNvSpPr/>
      </dsp:nvSpPr>
      <dsp:spPr>
        <a:xfrm>
          <a:off x="0" y="2977734"/>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第八章 收益法及其运用</a:t>
          </a:r>
        </a:p>
      </dsp:txBody>
      <dsp:txXfrm>
        <a:off x="0" y="2977734"/>
        <a:ext cx="6492875" cy="425034"/>
      </dsp:txXfrm>
    </dsp:sp>
    <dsp:sp modelId="{EECCE673-44A9-3745-BC88-C84BE15D8C1F}">
      <dsp:nvSpPr>
        <dsp:cNvPr id="0" name=""/>
        <dsp:cNvSpPr/>
      </dsp:nvSpPr>
      <dsp:spPr>
        <a:xfrm>
          <a:off x="0" y="3402769"/>
          <a:ext cx="6492875"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9CBA1-10F4-3B4B-BEEF-1A36E9F9A1F3}">
      <dsp:nvSpPr>
        <dsp:cNvPr id="0" name=""/>
        <dsp:cNvSpPr/>
      </dsp:nvSpPr>
      <dsp:spPr>
        <a:xfrm>
          <a:off x="0" y="3402769"/>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第九章 成本法及其运用 </a:t>
          </a:r>
        </a:p>
      </dsp:txBody>
      <dsp:txXfrm>
        <a:off x="0" y="3402769"/>
        <a:ext cx="6492875" cy="425034"/>
      </dsp:txXfrm>
    </dsp:sp>
    <dsp:sp modelId="{272839F1-477D-5D47-BD8A-7C8DD1760E5F}">
      <dsp:nvSpPr>
        <dsp:cNvPr id="0" name=""/>
        <dsp:cNvSpPr/>
      </dsp:nvSpPr>
      <dsp:spPr>
        <a:xfrm>
          <a:off x="0" y="3827803"/>
          <a:ext cx="6492875"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61CC1-A225-8242-AEC1-4FCB88CEB33E}">
      <dsp:nvSpPr>
        <dsp:cNvPr id="0" name=""/>
        <dsp:cNvSpPr/>
      </dsp:nvSpPr>
      <dsp:spPr>
        <a:xfrm>
          <a:off x="0" y="3827803"/>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第十章假设开发法及其运用</a:t>
          </a:r>
        </a:p>
      </dsp:txBody>
      <dsp:txXfrm>
        <a:off x="0" y="3827803"/>
        <a:ext cx="6492875" cy="425034"/>
      </dsp:txXfrm>
    </dsp:sp>
    <dsp:sp modelId="{1B6E3B29-5BE0-5942-9315-CFF81CFCB8B5}">
      <dsp:nvSpPr>
        <dsp:cNvPr id="0" name=""/>
        <dsp:cNvSpPr/>
      </dsp:nvSpPr>
      <dsp:spPr>
        <a:xfrm>
          <a:off x="0" y="4252838"/>
          <a:ext cx="6492875"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F84C2-7F5E-D84C-B3B4-46B37C5A00A3}">
      <dsp:nvSpPr>
        <dsp:cNvPr id="0" name=""/>
        <dsp:cNvSpPr/>
      </dsp:nvSpPr>
      <dsp:spPr>
        <a:xfrm>
          <a:off x="0" y="4252838"/>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第十一章 其他估价方法及其运用</a:t>
          </a:r>
        </a:p>
      </dsp:txBody>
      <dsp:txXfrm>
        <a:off x="0" y="4252838"/>
        <a:ext cx="6492875" cy="425034"/>
      </dsp:txXfrm>
    </dsp:sp>
    <dsp:sp modelId="{4A3D3E31-0F39-E941-942C-B82C16343AD8}">
      <dsp:nvSpPr>
        <dsp:cNvPr id="0" name=""/>
        <dsp:cNvSpPr/>
      </dsp:nvSpPr>
      <dsp:spPr>
        <a:xfrm>
          <a:off x="0" y="4677872"/>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B6D90-AB49-FC40-A973-C3E4B2B63627}">
      <dsp:nvSpPr>
        <dsp:cNvPr id="0" name=""/>
        <dsp:cNvSpPr/>
      </dsp:nvSpPr>
      <dsp:spPr>
        <a:xfrm>
          <a:off x="0" y="467787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第十二章 房地产估价程序</a:t>
          </a:r>
        </a:p>
      </dsp:txBody>
      <dsp:txXfrm>
        <a:off x="0" y="4677872"/>
        <a:ext cx="6492875" cy="42503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44FFC-2FB6-E841-A0BF-2EBAC234F820}">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B18B3C-A1E0-8347-B586-E4D230B3FAD5}">
      <dsp:nvSpPr>
        <dsp:cNvPr id="0" name=""/>
        <dsp:cNvSpPr/>
      </dsp:nvSpPr>
      <dsp:spPr>
        <a:xfrm>
          <a:off x="0" y="249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第一节 房地产转让需要</a:t>
          </a:r>
        </a:p>
      </dsp:txBody>
      <dsp:txXfrm>
        <a:off x="0" y="2492"/>
        <a:ext cx="6492875" cy="425034"/>
      </dsp:txXfrm>
    </dsp:sp>
    <dsp:sp modelId="{4CAF0E1F-F256-9640-AC14-118A78432BC1}">
      <dsp:nvSpPr>
        <dsp:cNvPr id="0" name=""/>
        <dsp:cNvSpPr/>
      </dsp:nvSpPr>
      <dsp:spPr>
        <a:xfrm>
          <a:off x="0" y="427527"/>
          <a:ext cx="6492875"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C1040-9262-164C-A8C8-5D20B41EDBB7}">
      <dsp:nvSpPr>
        <dsp:cNvPr id="0" name=""/>
        <dsp:cNvSpPr/>
      </dsp:nvSpPr>
      <dsp:spPr>
        <a:xfrm>
          <a:off x="0" y="427527"/>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第二节 房地产租赁需要</a:t>
          </a:r>
        </a:p>
      </dsp:txBody>
      <dsp:txXfrm>
        <a:off x="0" y="427527"/>
        <a:ext cx="6492875" cy="425034"/>
      </dsp:txXfrm>
    </dsp:sp>
    <dsp:sp modelId="{B49EB0D1-EDD3-BB42-BE12-1C28EDB0F01F}">
      <dsp:nvSpPr>
        <dsp:cNvPr id="0" name=""/>
        <dsp:cNvSpPr/>
      </dsp:nvSpPr>
      <dsp:spPr>
        <a:xfrm>
          <a:off x="0" y="852561"/>
          <a:ext cx="6492875"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8C3BA-E5C3-AB4B-AB83-11EAF828D5A3}">
      <dsp:nvSpPr>
        <dsp:cNvPr id="0" name=""/>
        <dsp:cNvSpPr/>
      </dsp:nvSpPr>
      <dsp:spPr>
        <a:xfrm>
          <a:off x="0" y="852561"/>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第三节 房地产抵押需要</a:t>
          </a:r>
        </a:p>
      </dsp:txBody>
      <dsp:txXfrm>
        <a:off x="0" y="852561"/>
        <a:ext cx="6492875" cy="425034"/>
      </dsp:txXfrm>
    </dsp:sp>
    <dsp:sp modelId="{9BE5F808-BF0E-0349-9ECA-823274D58BF7}">
      <dsp:nvSpPr>
        <dsp:cNvPr id="0" name=""/>
        <dsp:cNvSpPr/>
      </dsp:nvSpPr>
      <dsp:spPr>
        <a:xfrm>
          <a:off x="0" y="1277596"/>
          <a:ext cx="6492875"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885AF-E2E7-3D4B-86F8-4FDEE0577669}">
      <dsp:nvSpPr>
        <dsp:cNvPr id="0" name=""/>
        <dsp:cNvSpPr/>
      </dsp:nvSpPr>
      <dsp:spPr>
        <a:xfrm>
          <a:off x="0" y="1277596"/>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第四节 房地产征收和征用需要</a:t>
          </a:r>
        </a:p>
      </dsp:txBody>
      <dsp:txXfrm>
        <a:off x="0" y="1277596"/>
        <a:ext cx="6492875" cy="425034"/>
      </dsp:txXfrm>
    </dsp:sp>
    <dsp:sp modelId="{32523867-F192-C14F-93F3-862878134742}">
      <dsp:nvSpPr>
        <dsp:cNvPr id="0" name=""/>
        <dsp:cNvSpPr/>
      </dsp:nvSpPr>
      <dsp:spPr>
        <a:xfrm>
          <a:off x="0" y="1702630"/>
          <a:ext cx="6492875"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89AE4-FCDB-274B-847F-375713C50668}">
      <dsp:nvSpPr>
        <dsp:cNvPr id="0" name=""/>
        <dsp:cNvSpPr/>
      </dsp:nvSpPr>
      <dsp:spPr>
        <a:xfrm>
          <a:off x="0" y="170263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第五节 房地产税收需要</a:t>
          </a:r>
        </a:p>
      </dsp:txBody>
      <dsp:txXfrm>
        <a:off x="0" y="1702630"/>
        <a:ext cx="6492875" cy="425034"/>
      </dsp:txXfrm>
    </dsp:sp>
    <dsp:sp modelId="{06DF1DF6-D987-B64C-8375-8216E421B223}">
      <dsp:nvSpPr>
        <dsp:cNvPr id="0" name=""/>
        <dsp:cNvSpPr/>
      </dsp:nvSpPr>
      <dsp:spPr>
        <a:xfrm>
          <a:off x="0" y="2127665"/>
          <a:ext cx="6492875"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0221D-CB9C-B342-B1C0-A49BFD4D6BE1}">
      <dsp:nvSpPr>
        <dsp:cNvPr id="0" name=""/>
        <dsp:cNvSpPr/>
      </dsp:nvSpPr>
      <dsp:spPr>
        <a:xfrm>
          <a:off x="0" y="2127665"/>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第六节 房地产司法处置需要</a:t>
          </a:r>
        </a:p>
      </dsp:txBody>
      <dsp:txXfrm>
        <a:off x="0" y="2127665"/>
        <a:ext cx="6492875" cy="425034"/>
      </dsp:txXfrm>
    </dsp:sp>
    <dsp:sp modelId="{20ADAF3C-DAA5-D94C-874F-F06193C19EF2}">
      <dsp:nvSpPr>
        <dsp:cNvPr id="0" name=""/>
        <dsp:cNvSpPr/>
      </dsp:nvSpPr>
      <dsp:spPr>
        <a:xfrm>
          <a:off x="0" y="2552699"/>
          <a:ext cx="6492875"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52FB7-28CA-B443-A260-39C08BA7D371}">
      <dsp:nvSpPr>
        <dsp:cNvPr id="0" name=""/>
        <dsp:cNvSpPr/>
      </dsp:nvSpPr>
      <dsp:spPr>
        <a:xfrm>
          <a:off x="0" y="255270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第七节 房地产分割需要</a:t>
          </a:r>
        </a:p>
      </dsp:txBody>
      <dsp:txXfrm>
        <a:off x="0" y="2552700"/>
        <a:ext cx="6492875" cy="425034"/>
      </dsp:txXfrm>
    </dsp:sp>
    <dsp:sp modelId="{CCE48BB3-91C9-CC45-B1C8-3C0260239101}">
      <dsp:nvSpPr>
        <dsp:cNvPr id="0" name=""/>
        <dsp:cNvSpPr/>
      </dsp:nvSpPr>
      <dsp:spPr>
        <a:xfrm>
          <a:off x="0" y="2977734"/>
          <a:ext cx="6492875"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E8403-7FD7-D34F-82A2-C100270CB15D}">
      <dsp:nvSpPr>
        <dsp:cNvPr id="0" name=""/>
        <dsp:cNvSpPr/>
      </dsp:nvSpPr>
      <dsp:spPr>
        <a:xfrm>
          <a:off x="0" y="2977734"/>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第八节 房地产损害赔偿需要</a:t>
          </a:r>
        </a:p>
      </dsp:txBody>
      <dsp:txXfrm>
        <a:off x="0" y="2977734"/>
        <a:ext cx="6492875" cy="425034"/>
      </dsp:txXfrm>
    </dsp:sp>
    <dsp:sp modelId="{318A0DAF-BEF6-894D-99D9-340E0DF4C2DA}">
      <dsp:nvSpPr>
        <dsp:cNvPr id="0" name=""/>
        <dsp:cNvSpPr/>
      </dsp:nvSpPr>
      <dsp:spPr>
        <a:xfrm>
          <a:off x="0" y="3402769"/>
          <a:ext cx="6492875"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68533D-6ACF-CD4E-AAFE-99148F0D5BE8}">
      <dsp:nvSpPr>
        <dsp:cNvPr id="0" name=""/>
        <dsp:cNvSpPr/>
      </dsp:nvSpPr>
      <dsp:spPr>
        <a:xfrm>
          <a:off x="0" y="3402769"/>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第九节 土地使用制度改革需要</a:t>
          </a:r>
        </a:p>
      </dsp:txBody>
      <dsp:txXfrm>
        <a:off x="0" y="3402769"/>
        <a:ext cx="6492875" cy="425034"/>
      </dsp:txXfrm>
    </dsp:sp>
    <dsp:sp modelId="{A57D907A-DD90-704B-B617-251C82737A62}">
      <dsp:nvSpPr>
        <dsp:cNvPr id="0" name=""/>
        <dsp:cNvSpPr/>
      </dsp:nvSpPr>
      <dsp:spPr>
        <a:xfrm>
          <a:off x="0" y="3827803"/>
          <a:ext cx="6492875"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5015E-0733-804F-9656-7452ED3C737C}">
      <dsp:nvSpPr>
        <dsp:cNvPr id="0" name=""/>
        <dsp:cNvSpPr/>
      </dsp:nvSpPr>
      <dsp:spPr>
        <a:xfrm>
          <a:off x="0" y="3827803"/>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第十节 企业经济行为需要</a:t>
          </a:r>
        </a:p>
      </dsp:txBody>
      <dsp:txXfrm>
        <a:off x="0" y="3827803"/>
        <a:ext cx="6492875" cy="425034"/>
      </dsp:txXfrm>
    </dsp:sp>
    <dsp:sp modelId="{4D1CBB05-A22A-A94F-8286-88E1600C07D3}">
      <dsp:nvSpPr>
        <dsp:cNvPr id="0" name=""/>
        <dsp:cNvSpPr/>
      </dsp:nvSpPr>
      <dsp:spPr>
        <a:xfrm>
          <a:off x="0" y="4252838"/>
          <a:ext cx="6492875"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C9790-290F-3B46-8760-4C1D73BC66DF}">
      <dsp:nvSpPr>
        <dsp:cNvPr id="0" name=""/>
        <dsp:cNvSpPr/>
      </dsp:nvSpPr>
      <dsp:spPr>
        <a:xfrm>
          <a:off x="0" y="4252838"/>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第十一节 房地产管理需要</a:t>
          </a:r>
        </a:p>
      </dsp:txBody>
      <dsp:txXfrm>
        <a:off x="0" y="4252838"/>
        <a:ext cx="6492875" cy="425034"/>
      </dsp:txXfrm>
    </dsp:sp>
    <dsp:sp modelId="{E78795FB-3C3A-8142-BB36-5A62EC057CF1}">
      <dsp:nvSpPr>
        <dsp:cNvPr id="0" name=""/>
        <dsp:cNvSpPr/>
      </dsp:nvSpPr>
      <dsp:spPr>
        <a:xfrm>
          <a:off x="0" y="4677872"/>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498F1-1338-A242-941D-5E2702BE5F30}">
      <dsp:nvSpPr>
        <dsp:cNvPr id="0" name=""/>
        <dsp:cNvSpPr/>
      </dsp:nvSpPr>
      <dsp:spPr>
        <a:xfrm>
          <a:off x="0" y="467787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第十二节 房地产估价的其他需要</a:t>
          </a:r>
        </a:p>
      </dsp:txBody>
      <dsp:txXfrm>
        <a:off x="0" y="4677872"/>
        <a:ext cx="6492875" cy="42503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936C1-18D1-7043-BA79-B6DA14A13614}">
      <dsp:nvSpPr>
        <dsp:cNvPr id="0" name=""/>
        <dsp:cNvSpPr/>
      </dsp:nvSpPr>
      <dsp:spPr>
        <a:xfrm>
          <a:off x="0" y="1261759"/>
          <a:ext cx="6666833" cy="504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A57CA7D-A05C-C742-A4C5-8C81BBF6176A}">
      <dsp:nvSpPr>
        <dsp:cNvPr id="0" name=""/>
        <dsp:cNvSpPr/>
      </dsp:nvSpPr>
      <dsp:spPr>
        <a:xfrm>
          <a:off x="333341" y="966559"/>
          <a:ext cx="4666783" cy="590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一、房地产买卖</a:t>
          </a:r>
        </a:p>
      </dsp:txBody>
      <dsp:txXfrm>
        <a:off x="362162" y="995380"/>
        <a:ext cx="4609141" cy="532758"/>
      </dsp:txXfrm>
    </dsp:sp>
    <dsp:sp modelId="{59ED7F77-D833-754E-94E0-A7867E1A015D}">
      <dsp:nvSpPr>
        <dsp:cNvPr id="0" name=""/>
        <dsp:cNvSpPr/>
      </dsp:nvSpPr>
      <dsp:spPr>
        <a:xfrm>
          <a:off x="0" y="2168960"/>
          <a:ext cx="6666833" cy="504000"/>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22B79E4E-0AC3-084B-BE60-5C87F9A5964C}">
      <dsp:nvSpPr>
        <dsp:cNvPr id="0" name=""/>
        <dsp:cNvSpPr/>
      </dsp:nvSpPr>
      <dsp:spPr>
        <a:xfrm>
          <a:off x="333341" y="1873759"/>
          <a:ext cx="4666783" cy="59040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二、房地产互换</a:t>
          </a:r>
        </a:p>
      </dsp:txBody>
      <dsp:txXfrm>
        <a:off x="362162" y="1902580"/>
        <a:ext cx="4609141" cy="532758"/>
      </dsp:txXfrm>
    </dsp:sp>
    <dsp:sp modelId="{12749938-BFA3-5746-B810-505B089E879A}">
      <dsp:nvSpPr>
        <dsp:cNvPr id="0" name=""/>
        <dsp:cNvSpPr/>
      </dsp:nvSpPr>
      <dsp:spPr>
        <a:xfrm>
          <a:off x="0" y="3076160"/>
          <a:ext cx="6666833" cy="5040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sp>
    <dsp:sp modelId="{558FABC4-0C44-9D48-984E-17CD535CBCD7}">
      <dsp:nvSpPr>
        <dsp:cNvPr id="0" name=""/>
        <dsp:cNvSpPr/>
      </dsp:nvSpPr>
      <dsp:spPr>
        <a:xfrm>
          <a:off x="333341" y="2780960"/>
          <a:ext cx="4666783" cy="59040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三、房地产作价出资入股</a:t>
          </a:r>
        </a:p>
      </dsp:txBody>
      <dsp:txXfrm>
        <a:off x="362162" y="2809781"/>
        <a:ext cx="4609141" cy="532758"/>
      </dsp:txXfrm>
    </dsp:sp>
    <dsp:sp modelId="{05C67F1E-F77C-5A4E-9790-179215EC574A}">
      <dsp:nvSpPr>
        <dsp:cNvPr id="0" name=""/>
        <dsp:cNvSpPr/>
      </dsp:nvSpPr>
      <dsp:spPr>
        <a:xfrm>
          <a:off x="0" y="3983360"/>
          <a:ext cx="6666833" cy="504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491C0A8B-39E9-4B4C-B5ED-72167959589C}">
      <dsp:nvSpPr>
        <dsp:cNvPr id="0" name=""/>
        <dsp:cNvSpPr/>
      </dsp:nvSpPr>
      <dsp:spPr>
        <a:xfrm>
          <a:off x="333341" y="3688160"/>
          <a:ext cx="4666783" cy="5904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四、共有产权住房等保障性住房定价</a:t>
          </a:r>
        </a:p>
      </dsp:txBody>
      <dsp:txXfrm>
        <a:off x="362162" y="3716981"/>
        <a:ext cx="4609141" cy="53275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0F317-6B17-934D-ACAF-7D28A31BBEFA}">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264788-F53B-0048-8751-694D9A08940B}">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一、房屋租赁</a:t>
          </a:r>
        </a:p>
      </dsp:txBody>
      <dsp:txXfrm>
        <a:off x="0" y="623"/>
        <a:ext cx="6492875" cy="1020830"/>
      </dsp:txXfrm>
    </dsp:sp>
    <dsp:sp modelId="{C459358F-2C79-C04F-819E-F5EC79672260}">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D771F-EFB3-BE4D-B8D9-14FB7F83FC07}">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二、土地租赁</a:t>
          </a:r>
        </a:p>
      </dsp:txBody>
      <dsp:txXfrm>
        <a:off x="0" y="1021453"/>
        <a:ext cx="6492875" cy="1020830"/>
      </dsp:txXfrm>
    </dsp:sp>
    <dsp:sp modelId="{FD278483-AD9C-C646-A492-BDD0C89C3BF1}">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C72D45-930E-7543-B12A-2A3C6DD38F57}">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三、土地使用权出租</a:t>
          </a:r>
        </a:p>
      </dsp:txBody>
      <dsp:txXfrm>
        <a:off x="0" y="2042284"/>
        <a:ext cx="6492875" cy="1020830"/>
      </dsp:txXfrm>
    </dsp:sp>
    <dsp:sp modelId="{E7A3950F-48F7-B842-AD09-F8BF0CB00D6C}">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0AB78-B018-9547-82C9-AFD44D25F3FB}">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四、租金调整</a:t>
          </a:r>
        </a:p>
      </dsp:txBody>
      <dsp:txXfrm>
        <a:off x="0" y="3063115"/>
        <a:ext cx="6492875" cy="1020830"/>
      </dsp:txXfrm>
    </dsp:sp>
    <dsp:sp modelId="{F702229F-B82B-2140-9163-B42B4F8B4485}">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D2A34-A653-EC40-B1DC-79D62D05681B}">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五、公租房、保障性租赁性住房及享受国家优惠政策住房租金确定</a:t>
          </a:r>
        </a:p>
      </dsp:txBody>
      <dsp:txXfrm>
        <a:off x="0" y="4083946"/>
        <a:ext cx="6492875" cy="1020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48103-4601-1349-A71A-B6875A8919DF}">
      <dsp:nvSpPr>
        <dsp:cNvPr id="0" name=""/>
        <dsp:cNvSpPr/>
      </dsp:nvSpPr>
      <dsp:spPr>
        <a:xfrm>
          <a:off x="0" y="2687"/>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4188CB-78D8-0844-B488-88B0E6400AE1}">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zh-CN" altLang="en-US" sz="4600" kern="1200" dirty="0"/>
            <a:t>一、房地产估价的含义</a:t>
          </a:r>
        </a:p>
      </dsp:txBody>
      <dsp:txXfrm>
        <a:off x="0" y="2687"/>
        <a:ext cx="6263640" cy="1833104"/>
      </dsp:txXfrm>
    </dsp:sp>
    <dsp:sp modelId="{EDBBF3B4-2FCD-8448-BAFF-BFE69C144B10}">
      <dsp:nvSpPr>
        <dsp:cNvPr id="0" name=""/>
        <dsp:cNvSpPr/>
      </dsp:nvSpPr>
      <dsp:spPr>
        <a:xfrm>
          <a:off x="0" y="1835791"/>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E80E8F-0CD9-5142-A03B-19C9F193EBEC}">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zh-CN" altLang="en-US" sz="4600" kern="1200" dirty="0"/>
            <a:t>二、房地产估价的要素</a:t>
          </a:r>
        </a:p>
      </dsp:txBody>
      <dsp:txXfrm>
        <a:off x="0" y="1835791"/>
        <a:ext cx="6263640" cy="1833104"/>
      </dsp:txXfrm>
    </dsp:sp>
    <dsp:sp modelId="{12B8CC2F-BEAC-444C-B48E-67865F8F4A40}">
      <dsp:nvSpPr>
        <dsp:cNvPr id="0" name=""/>
        <dsp:cNvSpPr/>
      </dsp:nvSpPr>
      <dsp:spPr>
        <a:xfrm>
          <a:off x="0" y="3668896"/>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C1F7B-C111-2243-B6EA-CBA6993F502A}">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zh-CN" altLang="en-US" sz="4600" kern="1200" dirty="0"/>
            <a:t>三、房地产估价的必要性</a:t>
          </a:r>
        </a:p>
      </dsp:txBody>
      <dsp:txXfrm>
        <a:off x="0" y="3668896"/>
        <a:ext cx="6263640" cy="183310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09D9B-9788-0D41-9C5E-4C48C11B6AB1}">
      <dsp:nvSpPr>
        <dsp:cNvPr id="0" name=""/>
        <dsp:cNvSpPr/>
      </dsp:nvSpPr>
      <dsp:spPr>
        <a:xfrm>
          <a:off x="0" y="0"/>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ECB9C-A25C-3A4F-92D7-6D215280DD33}">
      <dsp:nvSpPr>
        <dsp:cNvPr id="0" name=""/>
        <dsp:cNvSpPr/>
      </dsp:nvSpPr>
      <dsp:spPr>
        <a:xfrm>
          <a:off x="0" y="0"/>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一、房地产抵押估价的必要性</a:t>
          </a:r>
        </a:p>
      </dsp:txBody>
      <dsp:txXfrm>
        <a:off x="0" y="0"/>
        <a:ext cx="6735443" cy="1391150"/>
      </dsp:txXfrm>
    </dsp:sp>
    <dsp:sp modelId="{BF344B2E-B56B-C14E-A56B-96B49F27386A}">
      <dsp:nvSpPr>
        <dsp:cNvPr id="0" name=""/>
        <dsp:cNvSpPr/>
      </dsp:nvSpPr>
      <dsp:spPr>
        <a:xfrm>
          <a:off x="0" y="1391150"/>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43BE1-F5F4-8447-B016-A5C0E8DB2898}">
      <dsp:nvSpPr>
        <dsp:cNvPr id="0" name=""/>
        <dsp:cNvSpPr/>
      </dsp:nvSpPr>
      <dsp:spPr>
        <a:xfrm>
          <a:off x="0" y="1391150"/>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二、房地产抵押贷款前的需要</a:t>
          </a:r>
        </a:p>
      </dsp:txBody>
      <dsp:txXfrm>
        <a:off x="0" y="1391150"/>
        <a:ext cx="6735443" cy="1391150"/>
      </dsp:txXfrm>
    </dsp:sp>
    <dsp:sp modelId="{3217F17B-3736-EC4A-B403-0EA7D7B310F6}">
      <dsp:nvSpPr>
        <dsp:cNvPr id="0" name=""/>
        <dsp:cNvSpPr/>
      </dsp:nvSpPr>
      <dsp:spPr>
        <a:xfrm>
          <a:off x="0" y="2782301"/>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F82209-5C76-CB45-BF8F-E28E6C4B4FC6}">
      <dsp:nvSpPr>
        <dsp:cNvPr id="0" name=""/>
        <dsp:cNvSpPr/>
      </dsp:nvSpPr>
      <dsp:spPr>
        <a:xfrm>
          <a:off x="0" y="2782301"/>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三、房地产抵押贷款期间的需要</a:t>
          </a:r>
        </a:p>
      </dsp:txBody>
      <dsp:txXfrm>
        <a:off x="0" y="2782301"/>
        <a:ext cx="6735443" cy="1391150"/>
      </dsp:txXfrm>
    </dsp:sp>
    <dsp:sp modelId="{B6B384F6-1719-DE4B-B1E7-874708D8F596}">
      <dsp:nvSpPr>
        <dsp:cNvPr id="0" name=""/>
        <dsp:cNvSpPr/>
      </dsp:nvSpPr>
      <dsp:spPr>
        <a:xfrm>
          <a:off x="0" y="4173451"/>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B5785-3DE1-D143-A08D-EF2B6206D6C2}">
      <dsp:nvSpPr>
        <dsp:cNvPr id="0" name=""/>
        <dsp:cNvSpPr/>
      </dsp:nvSpPr>
      <dsp:spPr>
        <a:xfrm>
          <a:off x="0" y="4173451"/>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四、房地产抵押权实现时的需要</a:t>
          </a:r>
        </a:p>
      </dsp:txBody>
      <dsp:txXfrm>
        <a:off x="0" y="4173451"/>
        <a:ext cx="6735443" cy="139115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820E4-D994-4B28-9295-17072DA7052B}">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E484AA-42B0-4CF7-8572-5F26C8E90CE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920CC3-A4BA-4770-AAC1-1C67F917D802}">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zh-CN" altLang="en-US" sz="2500" kern="1200" dirty="0"/>
            <a:t>一、房地产征收和征用的区别</a:t>
          </a:r>
        </a:p>
      </dsp:txBody>
      <dsp:txXfrm>
        <a:off x="1941716" y="718"/>
        <a:ext cx="4571887" cy="1681139"/>
      </dsp:txXfrm>
    </dsp:sp>
    <dsp:sp modelId="{AA92A7C1-9722-4E6F-A314-A6C11BC1809B}">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2F59C-2560-44B8-BC4C-C9CB9299055D}">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B31964-B7DE-4C9C-9E94-2FF9687EE83A}">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zh-CN" altLang="en-US" sz="2500" kern="1200" dirty="0"/>
            <a:t>二、房地产征收评估的内容</a:t>
          </a:r>
        </a:p>
      </dsp:txBody>
      <dsp:txXfrm>
        <a:off x="1941716" y="2102143"/>
        <a:ext cx="4571887" cy="1681139"/>
      </dsp:txXfrm>
    </dsp:sp>
    <dsp:sp modelId="{430DDF6F-74CC-4E6C-ADF8-2920BE2A4A02}">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5D3CA-3EC1-40B2-A4CC-5B0C697CBE03}">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28DB50-5F47-4B30-8C05-043F9A12B902}">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zh-CN" altLang="en-US" sz="2500" kern="1200" dirty="0"/>
            <a:t>三、房地产征收评估的相关业务内容</a:t>
          </a:r>
        </a:p>
      </dsp:txBody>
      <dsp:txXfrm>
        <a:off x="1941716" y="4203567"/>
        <a:ext cx="4571887" cy="168113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7A17A-704F-C143-A581-48B40A95B2AA}">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35646-7BE3-C94D-B50E-C75D7B221732}">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一、与房地产有关的税种</a:t>
          </a:r>
        </a:p>
      </dsp:txBody>
      <dsp:txXfrm>
        <a:off x="0" y="2700"/>
        <a:ext cx="6291714" cy="1841777"/>
      </dsp:txXfrm>
    </dsp:sp>
    <dsp:sp modelId="{F0D3B548-46D6-9E4B-9A42-CA8C47227D15}">
      <dsp:nvSpPr>
        <dsp:cNvPr id="0" name=""/>
        <dsp:cNvSpPr/>
      </dsp:nvSpPr>
      <dsp:spPr>
        <a:xfrm>
          <a:off x="0" y="1844478"/>
          <a:ext cx="62917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82864-812A-CC47-A2E6-EBE21E60E3C4}">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二、需要评估服务的税种</a:t>
          </a:r>
        </a:p>
      </dsp:txBody>
      <dsp:txXfrm>
        <a:off x="0" y="1844478"/>
        <a:ext cx="6291714" cy="1841777"/>
      </dsp:txXfrm>
    </dsp:sp>
    <dsp:sp modelId="{4BC759FC-89BC-7D4D-8AA6-751A1E19CAE5}">
      <dsp:nvSpPr>
        <dsp:cNvPr id="0" name=""/>
        <dsp:cNvSpPr/>
      </dsp:nvSpPr>
      <dsp:spPr>
        <a:xfrm>
          <a:off x="0" y="3686256"/>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E8ECC5-FDC4-4B41-90E8-DBC993004945}">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三、典型的需要评估的税种</a:t>
          </a:r>
        </a:p>
      </dsp:txBody>
      <dsp:txXfrm>
        <a:off x="0" y="3686256"/>
        <a:ext cx="6291714" cy="184177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E0096-1DE4-5844-9C9F-D41B1BF2EC9F}">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E1E69-E4E9-9F43-B3FC-D13EC8D3002F}">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zh-CN" altLang="en-US" sz="3500" kern="1200" dirty="0"/>
            <a:t>一、确定处置参考价确定程序的时限要求</a:t>
          </a:r>
        </a:p>
      </dsp:txBody>
      <dsp:txXfrm>
        <a:off x="0" y="0"/>
        <a:ext cx="6291714" cy="1382683"/>
      </dsp:txXfrm>
    </dsp:sp>
    <dsp:sp modelId="{3F1508F3-0438-CF4D-8333-EF5144C2E4B4}">
      <dsp:nvSpPr>
        <dsp:cNvPr id="0" name=""/>
        <dsp:cNvSpPr/>
      </dsp:nvSpPr>
      <dsp:spPr>
        <a:xfrm>
          <a:off x="0" y="1382683"/>
          <a:ext cx="62917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C2C9E7-D1A5-B14F-8464-379B11C2ED26}">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zh-CN" altLang="en-US" sz="3500" kern="1200" dirty="0"/>
            <a:t>二、启动拍卖程序的时限要求</a:t>
          </a:r>
        </a:p>
      </dsp:txBody>
      <dsp:txXfrm>
        <a:off x="0" y="1382683"/>
        <a:ext cx="6291714" cy="1382683"/>
      </dsp:txXfrm>
    </dsp:sp>
    <dsp:sp modelId="{A7F2BFFD-4BA9-E74C-9FE6-8932826CAE04}">
      <dsp:nvSpPr>
        <dsp:cNvPr id="0" name=""/>
        <dsp:cNvSpPr/>
      </dsp:nvSpPr>
      <dsp:spPr>
        <a:xfrm>
          <a:off x="0" y="2765367"/>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0E24FC-62A1-564F-974E-031EA6732C0B}">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zh-CN" altLang="en-US" sz="3500" kern="1200" dirty="0"/>
            <a:t>三、确定处置参考价的途径</a:t>
          </a:r>
        </a:p>
      </dsp:txBody>
      <dsp:txXfrm>
        <a:off x="0" y="2765367"/>
        <a:ext cx="6291714" cy="1382683"/>
      </dsp:txXfrm>
    </dsp:sp>
    <dsp:sp modelId="{30DE74D6-836E-1743-9224-AFCB15432C82}">
      <dsp:nvSpPr>
        <dsp:cNvPr id="0" name=""/>
        <dsp:cNvSpPr/>
      </dsp:nvSpPr>
      <dsp:spPr>
        <a:xfrm>
          <a:off x="0" y="4148051"/>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158D32-EBBE-4649-8A8D-7023BBC33BF7}">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zh-CN" altLang="en-US" sz="3500" kern="1200" dirty="0"/>
            <a:t>四、当事人异议的处理方式</a:t>
          </a:r>
        </a:p>
      </dsp:txBody>
      <dsp:txXfrm>
        <a:off x="0" y="4148051"/>
        <a:ext cx="6291714" cy="138268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19060-2678-AF44-A75C-54B960908942}">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A1D58-057B-0F40-8C5C-9037895B7011}">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zh-CN" altLang="en-US" sz="4200" kern="1200" dirty="0"/>
            <a:t>一、离婚</a:t>
          </a:r>
        </a:p>
      </dsp:txBody>
      <dsp:txXfrm>
        <a:off x="0" y="0"/>
        <a:ext cx="6291714" cy="1382683"/>
      </dsp:txXfrm>
    </dsp:sp>
    <dsp:sp modelId="{38894530-C4A4-9643-97AD-64488DCA418B}">
      <dsp:nvSpPr>
        <dsp:cNvPr id="0" name=""/>
        <dsp:cNvSpPr/>
      </dsp:nvSpPr>
      <dsp:spPr>
        <a:xfrm>
          <a:off x="0" y="1382683"/>
          <a:ext cx="62917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A4C00-27A9-F04C-9219-E6BDBFD48D6D}">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zh-CN" altLang="en-US" sz="4200" kern="1200" dirty="0"/>
            <a:t>二、分家</a:t>
          </a:r>
        </a:p>
      </dsp:txBody>
      <dsp:txXfrm>
        <a:off x="0" y="1382683"/>
        <a:ext cx="6291714" cy="1382683"/>
      </dsp:txXfrm>
    </dsp:sp>
    <dsp:sp modelId="{55DF6D1D-14FF-3548-A34D-144FBD3A025B}">
      <dsp:nvSpPr>
        <dsp:cNvPr id="0" name=""/>
        <dsp:cNvSpPr/>
      </dsp:nvSpPr>
      <dsp:spPr>
        <a:xfrm>
          <a:off x="0" y="2765367"/>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CD37B-DF1C-0A43-8870-BD407ABB65A9}">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zh-CN" altLang="en-US" sz="4200" kern="1200" dirty="0"/>
            <a:t>三、继承</a:t>
          </a:r>
        </a:p>
      </dsp:txBody>
      <dsp:txXfrm>
        <a:off x="0" y="2765367"/>
        <a:ext cx="6291714" cy="1382683"/>
      </dsp:txXfrm>
    </dsp:sp>
    <dsp:sp modelId="{554DAA7E-D877-6048-8D42-4C546FD538AD}">
      <dsp:nvSpPr>
        <dsp:cNvPr id="0" name=""/>
        <dsp:cNvSpPr/>
      </dsp:nvSpPr>
      <dsp:spPr>
        <a:xfrm>
          <a:off x="0" y="4148051"/>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80CA94-443A-5D47-979F-0AB308652A44}">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zh-CN" altLang="en-US" sz="4200" kern="1200" dirty="0"/>
            <a:t>四、企业股东、股权变更</a:t>
          </a:r>
        </a:p>
      </dsp:txBody>
      <dsp:txXfrm>
        <a:off x="0" y="4148051"/>
        <a:ext cx="6291714" cy="138268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7D26-6DAF-4244-9495-E6AE73BEB418}">
      <dsp:nvSpPr>
        <dsp:cNvPr id="0" name=""/>
        <dsp:cNvSpPr/>
      </dsp:nvSpPr>
      <dsp:spPr>
        <a:xfrm>
          <a:off x="0" y="67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1DC4E-F18E-614C-B384-6666F62E4B91}">
      <dsp:nvSpPr>
        <dsp:cNvPr id="0" name=""/>
        <dsp:cNvSpPr/>
      </dsp:nvSpPr>
      <dsp:spPr>
        <a:xfrm>
          <a:off x="0" y="675"/>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一、建筑施工不慎使临近建筑物受损</a:t>
          </a:r>
        </a:p>
      </dsp:txBody>
      <dsp:txXfrm>
        <a:off x="0" y="675"/>
        <a:ext cx="6291714" cy="552938"/>
      </dsp:txXfrm>
    </dsp:sp>
    <dsp:sp modelId="{6D9EDB36-B223-1347-99F1-733FB55A6F79}">
      <dsp:nvSpPr>
        <dsp:cNvPr id="0" name=""/>
        <dsp:cNvSpPr/>
      </dsp:nvSpPr>
      <dsp:spPr>
        <a:xfrm>
          <a:off x="0" y="55361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099A2-239A-3D43-AAE8-E0B5B4176F96}">
      <dsp:nvSpPr>
        <dsp:cNvPr id="0" name=""/>
        <dsp:cNvSpPr/>
      </dsp:nvSpPr>
      <dsp:spPr>
        <a:xfrm>
          <a:off x="0" y="553613"/>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二、建筑物妨碍相邻通风、采光、日照、景观、视野</a:t>
          </a:r>
        </a:p>
      </dsp:txBody>
      <dsp:txXfrm>
        <a:off x="0" y="553613"/>
        <a:ext cx="6291714" cy="552938"/>
      </dsp:txXfrm>
    </dsp:sp>
    <dsp:sp modelId="{5513F969-02C0-1842-8436-E728A30DA49B}">
      <dsp:nvSpPr>
        <dsp:cNvPr id="0" name=""/>
        <dsp:cNvSpPr/>
      </dsp:nvSpPr>
      <dsp:spPr>
        <a:xfrm>
          <a:off x="0" y="1106552"/>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7DDED-12BC-3D4B-A28D-CD618572D35C}">
      <dsp:nvSpPr>
        <dsp:cNvPr id="0" name=""/>
        <dsp:cNvSpPr/>
      </dsp:nvSpPr>
      <dsp:spPr>
        <a:xfrm>
          <a:off x="0" y="1106552"/>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三、建筑物质量缺陷或在保修期内维修损失</a:t>
          </a:r>
        </a:p>
      </dsp:txBody>
      <dsp:txXfrm>
        <a:off x="0" y="1106552"/>
        <a:ext cx="6291714" cy="552938"/>
      </dsp:txXfrm>
    </dsp:sp>
    <dsp:sp modelId="{807A10EF-E7B8-564F-A3C1-E58FA642635E}">
      <dsp:nvSpPr>
        <dsp:cNvPr id="0" name=""/>
        <dsp:cNvSpPr/>
      </dsp:nvSpPr>
      <dsp:spPr>
        <a:xfrm>
          <a:off x="0" y="165949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5EE78-A15A-EA4F-BF4A-D5990B0033C9}">
      <dsp:nvSpPr>
        <dsp:cNvPr id="0" name=""/>
        <dsp:cNvSpPr/>
      </dsp:nvSpPr>
      <dsp:spPr>
        <a:xfrm>
          <a:off x="0" y="1659490"/>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四、房地产污染</a:t>
          </a:r>
        </a:p>
      </dsp:txBody>
      <dsp:txXfrm>
        <a:off x="0" y="1659490"/>
        <a:ext cx="6291714" cy="552938"/>
      </dsp:txXfrm>
    </dsp:sp>
    <dsp:sp modelId="{A0DBF2CD-59D3-294B-925A-942824309ABB}">
      <dsp:nvSpPr>
        <dsp:cNvPr id="0" name=""/>
        <dsp:cNvSpPr/>
      </dsp:nvSpPr>
      <dsp:spPr>
        <a:xfrm>
          <a:off x="0" y="221242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270978-F759-C84B-9DCD-766C1446847A}">
      <dsp:nvSpPr>
        <dsp:cNvPr id="0" name=""/>
        <dsp:cNvSpPr/>
      </dsp:nvSpPr>
      <dsp:spPr>
        <a:xfrm>
          <a:off x="0" y="2212429"/>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五、人为灾害使他人房地产收到损害</a:t>
          </a:r>
        </a:p>
      </dsp:txBody>
      <dsp:txXfrm>
        <a:off x="0" y="2212429"/>
        <a:ext cx="6291714" cy="552938"/>
      </dsp:txXfrm>
    </dsp:sp>
    <dsp:sp modelId="{C3452FCF-3B5D-6245-9786-7458F910DE48}">
      <dsp:nvSpPr>
        <dsp:cNvPr id="0" name=""/>
        <dsp:cNvSpPr/>
      </dsp:nvSpPr>
      <dsp:spPr>
        <a:xfrm>
          <a:off x="0" y="276536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423DD-A69A-6743-978C-D9DDA0D8C6FC}">
      <dsp:nvSpPr>
        <dsp:cNvPr id="0" name=""/>
        <dsp:cNvSpPr/>
      </dsp:nvSpPr>
      <dsp:spPr>
        <a:xfrm>
          <a:off x="0" y="2765367"/>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六、未能履约致使他人工程停缓建或延迟施工，给他人造成损失</a:t>
          </a:r>
        </a:p>
      </dsp:txBody>
      <dsp:txXfrm>
        <a:off x="0" y="2765367"/>
        <a:ext cx="6291714" cy="552938"/>
      </dsp:txXfrm>
    </dsp:sp>
    <dsp:sp modelId="{BA86DFDC-80D4-1A48-ACD4-07F801519AA2}">
      <dsp:nvSpPr>
        <dsp:cNvPr id="0" name=""/>
        <dsp:cNvSpPr/>
      </dsp:nvSpPr>
      <dsp:spPr>
        <a:xfrm>
          <a:off x="0" y="331830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FEA845-E7E3-C145-927F-1D51F9042535}">
      <dsp:nvSpPr>
        <dsp:cNvPr id="0" name=""/>
        <dsp:cNvSpPr/>
      </dsp:nvSpPr>
      <dsp:spPr>
        <a:xfrm>
          <a:off x="0" y="3318305"/>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七、对房地产权利行使不当给房地产权利人造成损失</a:t>
          </a:r>
        </a:p>
      </dsp:txBody>
      <dsp:txXfrm>
        <a:off x="0" y="3318305"/>
        <a:ext cx="6291714" cy="552938"/>
      </dsp:txXfrm>
    </dsp:sp>
    <dsp:sp modelId="{8092FE91-1562-4048-B7C6-70AEAFEB6EC6}">
      <dsp:nvSpPr>
        <dsp:cNvPr id="0" name=""/>
        <dsp:cNvSpPr/>
      </dsp:nvSpPr>
      <dsp:spPr>
        <a:xfrm>
          <a:off x="0" y="3871244"/>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AA28B8-D9BD-D244-B9DF-2F5C4AAAB3E0}">
      <dsp:nvSpPr>
        <dsp:cNvPr id="0" name=""/>
        <dsp:cNvSpPr/>
      </dsp:nvSpPr>
      <dsp:spPr>
        <a:xfrm>
          <a:off x="0" y="3871244"/>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八、修改城乡规划给房地产权利人权益造成损失</a:t>
          </a:r>
        </a:p>
      </dsp:txBody>
      <dsp:txXfrm>
        <a:off x="0" y="3871244"/>
        <a:ext cx="6291714" cy="552938"/>
      </dsp:txXfrm>
    </dsp:sp>
    <dsp:sp modelId="{43773141-21FC-2947-B025-49501223890F}">
      <dsp:nvSpPr>
        <dsp:cNvPr id="0" name=""/>
        <dsp:cNvSpPr/>
      </dsp:nvSpPr>
      <dsp:spPr>
        <a:xfrm>
          <a:off x="0" y="4424182"/>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1874C-9343-3E40-B56F-C5D0D96759EF}">
      <dsp:nvSpPr>
        <dsp:cNvPr id="0" name=""/>
        <dsp:cNvSpPr/>
      </dsp:nvSpPr>
      <dsp:spPr>
        <a:xfrm>
          <a:off x="0" y="4424182"/>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九、非法批准征收、使用土地给当事人造成损失</a:t>
          </a:r>
        </a:p>
      </dsp:txBody>
      <dsp:txXfrm>
        <a:off x="0" y="4424182"/>
        <a:ext cx="6291714" cy="552938"/>
      </dsp:txXfrm>
    </dsp:sp>
    <dsp:sp modelId="{14777117-9878-4743-BC7F-A7FFC4E4ECE8}">
      <dsp:nvSpPr>
        <dsp:cNvPr id="0" name=""/>
        <dsp:cNvSpPr/>
      </dsp:nvSpPr>
      <dsp:spPr>
        <a:xfrm>
          <a:off x="0" y="4977121"/>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3340A2-3826-3C47-A7A1-69D2EB141036}">
      <dsp:nvSpPr>
        <dsp:cNvPr id="0" name=""/>
        <dsp:cNvSpPr/>
      </dsp:nvSpPr>
      <dsp:spPr>
        <a:xfrm>
          <a:off x="0" y="4977121"/>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十、其他房地产损害</a:t>
          </a:r>
        </a:p>
      </dsp:txBody>
      <dsp:txXfrm>
        <a:off x="0" y="4977121"/>
        <a:ext cx="6291714" cy="55293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0EE55-C335-4441-8D78-B1DF007659CD}">
      <dsp:nvSpPr>
        <dsp:cNvPr id="0" name=""/>
        <dsp:cNvSpPr/>
      </dsp:nvSpPr>
      <dsp:spPr>
        <a:xfrm>
          <a:off x="0" y="607688"/>
          <a:ext cx="10515600" cy="781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F9A0A9-3BAB-EB41-9C64-7699F87C733E}">
      <dsp:nvSpPr>
        <dsp:cNvPr id="0" name=""/>
        <dsp:cNvSpPr/>
      </dsp:nvSpPr>
      <dsp:spPr>
        <a:xfrm>
          <a:off x="525780" y="150128"/>
          <a:ext cx="7360920" cy="9151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377950">
            <a:lnSpc>
              <a:spcPct val="90000"/>
            </a:lnSpc>
            <a:spcBef>
              <a:spcPct val="0"/>
            </a:spcBef>
            <a:spcAft>
              <a:spcPct val="35000"/>
            </a:spcAft>
            <a:buNone/>
          </a:pPr>
          <a:r>
            <a:rPr lang="zh-CN" altLang="en-US" sz="3100" kern="1200" dirty="0"/>
            <a:t>一、城镇土地使用制度改革需要</a:t>
          </a:r>
        </a:p>
      </dsp:txBody>
      <dsp:txXfrm>
        <a:off x="570452" y="194800"/>
        <a:ext cx="7271576" cy="825776"/>
      </dsp:txXfrm>
    </dsp:sp>
    <dsp:sp modelId="{EAAE0DE9-13C8-9F4A-855C-25E90B136BB5}">
      <dsp:nvSpPr>
        <dsp:cNvPr id="0" name=""/>
        <dsp:cNvSpPr/>
      </dsp:nvSpPr>
      <dsp:spPr>
        <a:xfrm>
          <a:off x="0" y="2013849"/>
          <a:ext cx="10515600" cy="781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49456D-668B-6848-A54B-C2AD181106C9}">
      <dsp:nvSpPr>
        <dsp:cNvPr id="0" name=""/>
        <dsp:cNvSpPr/>
      </dsp:nvSpPr>
      <dsp:spPr>
        <a:xfrm>
          <a:off x="525780" y="1556289"/>
          <a:ext cx="7360920" cy="9151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377950">
            <a:lnSpc>
              <a:spcPct val="90000"/>
            </a:lnSpc>
            <a:spcBef>
              <a:spcPct val="0"/>
            </a:spcBef>
            <a:spcAft>
              <a:spcPct val="35000"/>
            </a:spcAft>
            <a:buNone/>
          </a:pPr>
          <a:r>
            <a:rPr lang="zh-CN" altLang="en-US" sz="3100" kern="1200" dirty="0"/>
            <a:t>二、农村集体经营性建设用地入市需要</a:t>
          </a:r>
        </a:p>
      </dsp:txBody>
      <dsp:txXfrm>
        <a:off x="570452" y="1600961"/>
        <a:ext cx="7271576" cy="825776"/>
      </dsp:txXfrm>
    </dsp:sp>
    <dsp:sp modelId="{B4F08C77-60D2-7F49-A613-F4A45F765605}">
      <dsp:nvSpPr>
        <dsp:cNvPr id="0" name=""/>
        <dsp:cNvSpPr/>
      </dsp:nvSpPr>
      <dsp:spPr>
        <a:xfrm>
          <a:off x="0" y="3420009"/>
          <a:ext cx="10515600" cy="781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236B7A-C9A8-BE4E-83E9-1404E83B1284}">
      <dsp:nvSpPr>
        <dsp:cNvPr id="0" name=""/>
        <dsp:cNvSpPr/>
      </dsp:nvSpPr>
      <dsp:spPr>
        <a:xfrm>
          <a:off x="525780" y="2962449"/>
          <a:ext cx="7360920" cy="9151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377950">
            <a:lnSpc>
              <a:spcPct val="90000"/>
            </a:lnSpc>
            <a:spcBef>
              <a:spcPct val="0"/>
            </a:spcBef>
            <a:spcAft>
              <a:spcPct val="35000"/>
            </a:spcAft>
            <a:buNone/>
          </a:pPr>
          <a:r>
            <a:rPr lang="zh-CN" altLang="en-US" sz="3100" kern="1200" dirty="0"/>
            <a:t>三、农村土地经营权流转需要</a:t>
          </a:r>
        </a:p>
      </dsp:txBody>
      <dsp:txXfrm>
        <a:off x="570452" y="3007121"/>
        <a:ext cx="7271576" cy="82577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832C2-8517-9448-9BD8-A61069DB17CC}">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62ABE-E048-BD4C-B617-FDBA9ED4820A}">
      <dsp:nvSpPr>
        <dsp:cNvPr id="0" name=""/>
        <dsp:cNvSpPr/>
      </dsp:nvSpPr>
      <dsp:spPr>
        <a:xfrm>
          <a:off x="0" y="53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资产置换</a:t>
          </a:r>
        </a:p>
      </dsp:txBody>
      <dsp:txXfrm>
        <a:off x="0" y="531"/>
        <a:ext cx="10515600" cy="435027"/>
      </dsp:txXfrm>
    </dsp:sp>
    <dsp:sp modelId="{FBD6D35C-B3FB-FE4F-B9A9-FC16CBE11906}">
      <dsp:nvSpPr>
        <dsp:cNvPr id="0" name=""/>
        <dsp:cNvSpPr/>
      </dsp:nvSpPr>
      <dsp:spPr>
        <a:xfrm>
          <a:off x="0" y="43555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35408-814B-9A40-928B-3A5E19020BD8}">
      <dsp:nvSpPr>
        <dsp:cNvPr id="0" name=""/>
        <dsp:cNvSpPr/>
      </dsp:nvSpPr>
      <dsp:spPr>
        <a:xfrm>
          <a:off x="0" y="435558"/>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资产重组</a:t>
          </a:r>
        </a:p>
      </dsp:txBody>
      <dsp:txXfrm>
        <a:off x="0" y="435558"/>
        <a:ext cx="10515600" cy="435027"/>
      </dsp:txXfrm>
    </dsp:sp>
    <dsp:sp modelId="{0C79CEE1-A734-D04D-AFD0-F89E2B2A31F1}">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574BC-0069-8E46-9F46-DACEC78A8378}">
      <dsp:nvSpPr>
        <dsp:cNvPr id="0" name=""/>
        <dsp:cNvSpPr/>
      </dsp:nvSpPr>
      <dsp:spPr>
        <a:xfrm>
          <a:off x="0" y="870586"/>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发债</a:t>
          </a:r>
        </a:p>
      </dsp:txBody>
      <dsp:txXfrm>
        <a:off x="0" y="870586"/>
        <a:ext cx="10515600" cy="435027"/>
      </dsp:txXfrm>
    </dsp:sp>
    <dsp:sp modelId="{398CA881-77D6-8642-8AE2-68A2A1C58B91}">
      <dsp:nvSpPr>
        <dsp:cNvPr id="0" name=""/>
        <dsp:cNvSpPr/>
      </dsp:nvSpPr>
      <dsp:spPr>
        <a:xfrm>
          <a:off x="0" y="130561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55D64-701D-C741-AB89-02D7D3FCDC2E}">
      <dsp:nvSpPr>
        <dsp:cNvPr id="0" name=""/>
        <dsp:cNvSpPr/>
      </dsp:nvSpPr>
      <dsp:spPr>
        <a:xfrm>
          <a:off x="0" y="1305613"/>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产权转让</a:t>
          </a:r>
        </a:p>
      </dsp:txBody>
      <dsp:txXfrm>
        <a:off x="0" y="1305613"/>
        <a:ext cx="10515600" cy="435027"/>
      </dsp:txXfrm>
    </dsp:sp>
    <dsp:sp modelId="{6C93C3E1-AF55-C740-8AE3-700079D346F1}">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DD98F-2FDA-0E42-967E-BD478A15E3DC}">
      <dsp:nvSpPr>
        <dsp:cNvPr id="0" name=""/>
        <dsp:cNvSpPr/>
      </dsp:nvSpPr>
      <dsp:spPr>
        <a:xfrm>
          <a:off x="0" y="174064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企业改制</a:t>
          </a:r>
        </a:p>
      </dsp:txBody>
      <dsp:txXfrm>
        <a:off x="0" y="1740641"/>
        <a:ext cx="10515600" cy="435027"/>
      </dsp:txXfrm>
    </dsp:sp>
    <dsp:sp modelId="{4D7310FC-24C0-C94D-8857-B612983AA170}">
      <dsp:nvSpPr>
        <dsp:cNvPr id="0" name=""/>
        <dsp:cNvSpPr/>
      </dsp:nvSpPr>
      <dsp:spPr>
        <a:xfrm>
          <a:off x="0" y="217566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7505A1-7942-5A44-9588-F9BDE482F0AD}">
      <dsp:nvSpPr>
        <dsp:cNvPr id="0" name=""/>
        <dsp:cNvSpPr/>
      </dsp:nvSpPr>
      <dsp:spPr>
        <a:xfrm>
          <a:off x="0" y="2175669"/>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合并与分立</a:t>
          </a:r>
        </a:p>
      </dsp:txBody>
      <dsp:txXfrm>
        <a:off x="0" y="2175669"/>
        <a:ext cx="10515600" cy="435027"/>
      </dsp:txXfrm>
    </dsp:sp>
    <dsp:sp modelId="{B49E1CEC-D74D-C248-9202-83AC91CC38F1}">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1F132-C317-0E4F-8951-B78D3CDD3429}">
      <dsp:nvSpPr>
        <dsp:cNvPr id="0" name=""/>
        <dsp:cNvSpPr/>
      </dsp:nvSpPr>
      <dsp:spPr>
        <a:xfrm>
          <a:off x="0" y="2610696"/>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合资、合作</a:t>
          </a:r>
        </a:p>
      </dsp:txBody>
      <dsp:txXfrm>
        <a:off x="0" y="2610696"/>
        <a:ext cx="10515600" cy="435027"/>
      </dsp:txXfrm>
    </dsp:sp>
    <dsp:sp modelId="{3E4B2D6D-001E-7A47-8C9D-B5E755AC13DA}">
      <dsp:nvSpPr>
        <dsp:cNvPr id="0" name=""/>
        <dsp:cNvSpPr/>
      </dsp:nvSpPr>
      <dsp:spPr>
        <a:xfrm>
          <a:off x="0" y="30457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FA7115-D59F-B04E-B025-71AFFDC85F57}">
      <dsp:nvSpPr>
        <dsp:cNvPr id="0" name=""/>
        <dsp:cNvSpPr/>
      </dsp:nvSpPr>
      <dsp:spPr>
        <a:xfrm>
          <a:off x="0" y="3045724"/>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企业租赁</a:t>
          </a:r>
        </a:p>
      </dsp:txBody>
      <dsp:txXfrm>
        <a:off x="0" y="3045724"/>
        <a:ext cx="10515600" cy="435027"/>
      </dsp:txXfrm>
    </dsp:sp>
    <dsp:sp modelId="{F3F8DB82-F389-B44A-95EB-D325D9E7A24B}">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CAD6D-8EB9-4E4B-9EC2-1ECB66D5BEAB}">
      <dsp:nvSpPr>
        <dsp:cNvPr id="0" name=""/>
        <dsp:cNvSpPr/>
      </dsp:nvSpPr>
      <dsp:spPr>
        <a:xfrm>
          <a:off x="0" y="348075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破产重组</a:t>
          </a:r>
        </a:p>
      </dsp:txBody>
      <dsp:txXfrm>
        <a:off x="0" y="3480751"/>
        <a:ext cx="10515600" cy="435027"/>
      </dsp:txXfrm>
    </dsp:sp>
    <dsp:sp modelId="{70D42277-377A-DB4D-82E6-BC5DF02A46ED}">
      <dsp:nvSpPr>
        <dsp:cNvPr id="0" name=""/>
        <dsp:cNvSpPr/>
      </dsp:nvSpPr>
      <dsp:spPr>
        <a:xfrm>
          <a:off x="0" y="391577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6CF6B-8F4D-9940-AEA1-96A0FEB8B6C3}">
      <dsp:nvSpPr>
        <dsp:cNvPr id="0" name=""/>
        <dsp:cNvSpPr/>
      </dsp:nvSpPr>
      <dsp:spPr>
        <a:xfrm>
          <a:off x="0" y="3915779"/>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企业清算</a:t>
          </a:r>
        </a:p>
      </dsp:txBody>
      <dsp:txXfrm>
        <a:off x="0" y="3915779"/>
        <a:ext cx="10515600" cy="43502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94CA-B39E-8E47-8069-5D248C5DE5E6}">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E3D50-4823-7540-85DC-7727F33832D4}">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协议出让最低价</a:t>
          </a:r>
        </a:p>
      </dsp:txBody>
      <dsp:txXfrm>
        <a:off x="0" y="2492"/>
        <a:ext cx="6492875" cy="850069"/>
      </dsp:txXfrm>
    </dsp:sp>
    <dsp:sp modelId="{66CE7AB6-02F9-D04E-B0F3-FCD7D7A85EA3}">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E09EB-0805-F34C-9720-E50205ACA54A}">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补地价</a:t>
          </a:r>
        </a:p>
      </dsp:txBody>
      <dsp:txXfrm>
        <a:off x="0" y="852561"/>
        <a:ext cx="6492875" cy="850069"/>
      </dsp:txXfrm>
    </dsp:sp>
    <dsp:sp modelId="{E54BBD48-1AA3-BE4E-8513-305BFE31EB35}">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3815D4-D8E7-A649-9298-C13FA3CF0475}">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基准地价、标定地价和房屋重置价格</a:t>
          </a:r>
        </a:p>
      </dsp:txBody>
      <dsp:txXfrm>
        <a:off x="0" y="1702630"/>
        <a:ext cx="6492875" cy="850069"/>
      </dsp:txXfrm>
    </dsp:sp>
    <dsp:sp modelId="{6E23B9BD-EF9F-3A47-9578-391F0DD9EB28}">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DCB6BA-0883-F24F-B236-46BB29BEABBB}">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房地产转让申报成交价不实</a:t>
          </a:r>
        </a:p>
      </dsp:txBody>
      <dsp:txXfrm>
        <a:off x="0" y="2552699"/>
        <a:ext cx="6492875" cy="850069"/>
      </dsp:txXfrm>
    </dsp:sp>
    <dsp:sp modelId="{32C02B05-02EC-5D42-B9D9-9E5DDFB8F165}">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829B4-CA8D-6845-A36A-C28DD4740602}">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划拨土地转让、出租的出让金、土地收益</a:t>
          </a:r>
        </a:p>
      </dsp:txBody>
      <dsp:txXfrm>
        <a:off x="0" y="3402769"/>
        <a:ext cx="6492875" cy="850069"/>
      </dsp:txXfrm>
    </dsp:sp>
    <dsp:sp modelId="{E46C2E89-460A-014F-9D7F-986B5814F671}">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3E307-85E3-8143-8E16-F3C71549B997}">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房地产抵押处置抵押后新增部分价值</a:t>
          </a:r>
        </a:p>
      </dsp:txBody>
      <dsp:txXfrm>
        <a:off x="0" y="4252838"/>
        <a:ext cx="6492875" cy="85006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27870-E70B-1245-8832-73494DAE0A90}">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0743C-A9CC-9741-AEF9-0C4D0B766BE7}">
      <dsp:nvSpPr>
        <dsp:cNvPr id="0" name=""/>
        <dsp:cNvSpPr/>
      </dsp:nvSpPr>
      <dsp:spPr>
        <a:xfrm>
          <a:off x="0" y="249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第一章  房地产估价概论</a:t>
          </a:r>
        </a:p>
      </dsp:txBody>
      <dsp:txXfrm>
        <a:off x="0" y="2492"/>
        <a:ext cx="6492875" cy="425034"/>
      </dsp:txXfrm>
    </dsp:sp>
    <dsp:sp modelId="{FD374EB4-5EBC-F442-B7B0-EAD8DDC9A52E}">
      <dsp:nvSpPr>
        <dsp:cNvPr id="0" name=""/>
        <dsp:cNvSpPr/>
      </dsp:nvSpPr>
      <dsp:spPr>
        <a:xfrm>
          <a:off x="0" y="427527"/>
          <a:ext cx="6492875"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8AAF9-1339-374A-BF38-7A67E13C724C}">
      <dsp:nvSpPr>
        <dsp:cNvPr id="0" name=""/>
        <dsp:cNvSpPr/>
      </dsp:nvSpPr>
      <dsp:spPr>
        <a:xfrm>
          <a:off x="0" y="427527"/>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第二章 房地产估价需要与目的</a:t>
          </a:r>
        </a:p>
      </dsp:txBody>
      <dsp:txXfrm>
        <a:off x="0" y="427527"/>
        <a:ext cx="6492875" cy="425034"/>
      </dsp:txXfrm>
    </dsp:sp>
    <dsp:sp modelId="{D7FBF240-0703-4E41-86E7-B39ECEC7D63B}">
      <dsp:nvSpPr>
        <dsp:cNvPr id="0" name=""/>
        <dsp:cNvSpPr/>
      </dsp:nvSpPr>
      <dsp:spPr>
        <a:xfrm>
          <a:off x="0" y="852561"/>
          <a:ext cx="6492875"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B73F1-6CC8-6F44-B2EE-37AF4CDB1D8A}">
      <dsp:nvSpPr>
        <dsp:cNvPr id="0" name=""/>
        <dsp:cNvSpPr/>
      </dsp:nvSpPr>
      <dsp:spPr>
        <a:xfrm>
          <a:off x="0" y="852561"/>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第三章 房地产估价对象及其描述</a:t>
          </a:r>
        </a:p>
      </dsp:txBody>
      <dsp:txXfrm>
        <a:off x="0" y="852561"/>
        <a:ext cx="6492875" cy="425034"/>
      </dsp:txXfrm>
    </dsp:sp>
    <dsp:sp modelId="{92C023BF-0051-384F-B548-5C82C60D58AE}">
      <dsp:nvSpPr>
        <dsp:cNvPr id="0" name=""/>
        <dsp:cNvSpPr/>
      </dsp:nvSpPr>
      <dsp:spPr>
        <a:xfrm>
          <a:off x="0" y="1277596"/>
          <a:ext cx="6492875"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A917E-379F-8A41-92F6-74B937206794}">
      <dsp:nvSpPr>
        <dsp:cNvPr id="0" name=""/>
        <dsp:cNvSpPr/>
      </dsp:nvSpPr>
      <dsp:spPr>
        <a:xfrm>
          <a:off x="0" y="1277596"/>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第四章 房地产价格和价值概述</a:t>
          </a:r>
        </a:p>
      </dsp:txBody>
      <dsp:txXfrm>
        <a:off x="0" y="1277596"/>
        <a:ext cx="6492875" cy="425034"/>
      </dsp:txXfrm>
    </dsp:sp>
    <dsp:sp modelId="{3E74363A-0132-164C-BCEF-8B0AD532224F}">
      <dsp:nvSpPr>
        <dsp:cNvPr id="0" name=""/>
        <dsp:cNvSpPr/>
      </dsp:nvSpPr>
      <dsp:spPr>
        <a:xfrm>
          <a:off x="0" y="1702630"/>
          <a:ext cx="6492875"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E50FF-D89A-764F-88E2-8F2C56B69652}">
      <dsp:nvSpPr>
        <dsp:cNvPr id="0" name=""/>
        <dsp:cNvSpPr/>
      </dsp:nvSpPr>
      <dsp:spPr>
        <a:xfrm>
          <a:off x="0" y="170263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第五章 房地产价格和价值影响因素</a:t>
          </a:r>
        </a:p>
      </dsp:txBody>
      <dsp:txXfrm>
        <a:off x="0" y="1702630"/>
        <a:ext cx="6492875" cy="425034"/>
      </dsp:txXfrm>
    </dsp:sp>
    <dsp:sp modelId="{B6096D30-040F-B149-9043-40619DB0FE3B}">
      <dsp:nvSpPr>
        <dsp:cNvPr id="0" name=""/>
        <dsp:cNvSpPr/>
      </dsp:nvSpPr>
      <dsp:spPr>
        <a:xfrm>
          <a:off x="0" y="2127665"/>
          <a:ext cx="6492875"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4F6E6-1056-A44F-9AE9-BA2060F6C805}">
      <dsp:nvSpPr>
        <dsp:cNvPr id="0" name=""/>
        <dsp:cNvSpPr/>
      </dsp:nvSpPr>
      <dsp:spPr>
        <a:xfrm>
          <a:off x="0" y="2127665"/>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第六章 房地产估价原则</a:t>
          </a:r>
        </a:p>
      </dsp:txBody>
      <dsp:txXfrm>
        <a:off x="0" y="2127665"/>
        <a:ext cx="6492875" cy="425034"/>
      </dsp:txXfrm>
    </dsp:sp>
    <dsp:sp modelId="{D47927BF-A815-F540-80F2-CF02AD495596}">
      <dsp:nvSpPr>
        <dsp:cNvPr id="0" name=""/>
        <dsp:cNvSpPr/>
      </dsp:nvSpPr>
      <dsp:spPr>
        <a:xfrm>
          <a:off x="0" y="2552699"/>
          <a:ext cx="6492875"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9D647-20BA-D84D-AEA5-ED0B0D952027}">
      <dsp:nvSpPr>
        <dsp:cNvPr id="0" name=""/>
        <dsp:cNvSpPr/>
      </dsp:nvSpPr>
      <dsp:spPr>
        <a:xfrm>
          <a:off x="0" y="255270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第七章  比较法及其运用</a:t>
          </a:r>
        </a:p>
      </dsp:txBody>
      <dsp:txXfrm>
        <a:off x="0" y="2552700"/>
        <a:ext cx="6492875" cy="425034"/>
      </dsp:txXfrm>
    </dsp:sp>
    <dsp:sp modelId="{6B91A9DB-A31E-C140-BB4B-D8289BF5D6F4}">
      <dsp:nvSpPr>
        <dsp:cNvPr id="0" name=""/>
        <dsp:cNvSpPr/>
      </dsp:nvSpPr>
      <dsp:spPr>
        <a:xfrm>
          <a:off x="0" y="2977734"/>
          <a:ext cx="6492875"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86B8D-A198-0141-AB34-98F458AA191F}">
      <dsp:nvSpPr>
        <dsp:cNvPr id="0" name=""/>
        <dsp:cNvSpPr/>
      </dsp:nvSpPr>
      <dsp:spPr>
        <a:xfrm>
          <a:off x="0" y="2977734"/>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第八章 收益法及其运用</a:t>
          </a:r>
        </a:p>
      </dsp:txBody>
      <dsp:txXfrm>
        <a:off x="0" y="2977734"/>
        <a:ext cx="6492875" cy="425034"/>
      </dsp:txXfrm>
    </dsp:sp>
    <dsp:sp modelId="{EECCE673-44A9-3745-BC88-C84BE15D8C1F}">
      <dsp:nvSpPr>
        <dsp:cNvPr id="0" name=""/>
        <dsp:cNvSpPr/>
      </dsp:nvSpPr>
      <dsp:spPr>
        <a:xfrm>
          <a:off x="0" y="3402769"/>
          <a:ext cx="6492875"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9CBA1-10F4-3B4B-BEEF-1A36E9F9A1F3}">
      <dsp:nvSpPr>
        <dsp:cNvPr id="0" name=""/>
        <dsp:cNvSpPr/>
      </dsp:nvSpPr>
      <dsp:spPr>
        <a:xfrm>
          <a:off x="0" y="3402769"/>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第九章 成本法及其运用 </a:t>
          </a:r>
        </a:p>
      </dsp:txBody>
      <dsp:txXfrm>
        <a:off x="0" y="3402769"/>
        <a:ext cx="6492875" cy="425034"/>
      </dsp:txXfrm>
    </dsp:sp>
    <dsp:sp modelId="{272839F1-477D-5D47-BD8A-7C8DD1760E5F}">
      <dsp:nvSpPr>
        <dsp:cNvPr id="0" name=""/>
        <dsp:cNvSpPr/>
      </dsp:nvSpPr>
      <dsp:spPr>
        <a:xfrm>
          <a:off x="0" y="3827803"/>
          <a:ext cx="6492875"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61CC1-A225-8242-AEC1-4FCB88CEB33E}">
      <dsp:nvSpPr>
        <dsp:cNvPr id="0" name=""/>
        <dsp:cNvSpPr/>
      </dsp:nvSpPr>
      <dsp:spPr>
        <a:xfrm>
          <a:off x="0" y="3827803"/>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第十章假设开发法及其运用</a:t>
          </a:r>
        </a:p>
      </dsp:txBody>
      <dsp:txXfrm>
        <a:off x="0" y="3827803"/>
        <a:ext cx="6492875" cy="425034"/>
      </dsp:txXfrm>
    </dsp:sp>
    <dsp:sp modelId="{1B6E3B29-5BE0-5942-9315-CFF81CFCB8B5}">
      <dsp:nvSpPr>
        <dsp:cNvPr id="0" name=""/>
        <dsp:cNvSpPr/>
      </dsp:nvSpPr>
      <dsp:spPr>
        <a:xfrm>
          <a:off x="0" y="4252838"/>
          <a:ext cx="6492875"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F84C2-7F5E-D84C-B3B4-46B37C5A00A3}">
      <dsp:nvSpPr>
        <dsp:cNvPr id="0" name=""/>
        <dsp:cNvSpPr/>
      </dsp:nvSpPr>
      <dsp:spPr>
        <a:xfrm>
          <a:off x="0" y="4252838"/>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第十一章 其他估价方法及其运用</a:t>
          </a:r>
        </a:p>
      </dsp:txBody>
      <dsp:txXfrm>
        <a:off x="0" y="4252838"/>
        <a:ext cx="6492875" cy="425034"/>
      </dsp:txXfrm>
    </dsp:sp>
    <dsp:sp modelId="{4A3D3E31-0F39-E941-942C-B82C16343AD8}">
      <dsp:nvSpPr>
        <dsp:cNvPr id="0" name=""/>
        <dsp:cNvSpPr/>
      </dsp:nvSpPr>
      <dsp:spPr>
        <a:xfrm>
          <a:off x="0" y="4677872"/>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B6D90-AB49-FC40-A973-C3E4B2B63627}">
      <dsp:nvSpPr>
        <dsp:cNvPr id="0" name=""/>
        <dsp:cNvSpPr/>
      </dsp:nvSpPr>
      <dsp:spPr>
        <a:xfrm>
          <a:off x="0" y="467787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第十二章 房地产估价程序</a:t>
          </a:r>
        </a:p>
      </dsp:txBody>
      <dsp:txXfrm>
        <a:off x="0" y="4677872"/>
        <a:ext cx="6492875" cy="425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93432-5B6A-D340-B885-ED6537315191}">
      <dsp:nvSpPr>
        <dsp:cNvPr id="0" name=""/>
        <dsp:cNvSpPr/>
      </dsp:nvSpPr>
      <dsp:spPr>
        <a:xfrm>
          <a:off x="51" y="55972"/>
          <a:ext cx="4913783"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房地产估价的概念</a:t>
          </a:r>
        </a:p>
      </dsp:txBody>
      <dsp:txXfrm>
        <a:off x="51" y="55972"/>
        <a:ext cx="4913783" cy="662400"/>
      </dsp:txXfrm>
    </dsp:sp>
    <dsp:sp modelId="{7A7BFAFC-BC06-C945-9C90-7E19F128866D}">
      <dsp:nvSpPr>
        <dsp:cNvPr id="0" name=""/>
        <dsp:cNvSpPr/>
      </dsp:nvSpPr>
      <dsp:spPr>
        <a:xfrm>
          <a:off x="51" y="718372"/>
          <a:ext cx="4913783" cy="35769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a:t>非专业估价</a:t>
          </a:r>
        </a:p>
        <a:p>
          <a:pPr marL="228600" lvl="1" indent="-228600" algn="l" defTabSz="1022350">
            <a:lnSpc>
              <a:spcPct val="90000"/>
            </a:lnSpc>
            <a:spcBef>
              <a:spcPct val="0"/>
            </a:spcBef>
            <a:spcAft>
              <a:spcPct val="15000"/>
            </a:spcAft>
            <a:buChar char="•"/>
          </a:pPr>
          <a:r>
            <a:rPr lang="zh-CN" altLang="en-US" sz="2300" kern="1200" dirty="0"/>
            <a:t>房地产估价</a:t>
          </a:r>
        </a:p>
        <a:p>
          <a:pPr marL="228600" lvl="1" indent="-228600" algn="l" defTabSz="1022350">
            <a:lnSpc>
              <a:spcPct val="90000"/>
            </a:lnSpc>
            <a:spcBef>
              <a:spcPct val="0"/>
            </a:spcBef>
            <a:spcAft>
              <a:spcPct val="15000"/>
            </a:spcAft>
            <a:buChar char="•"/>
          </a:pPr>
          <a:r>
            <a:rPr lang="zh-CN" altLang="en-US" sz="2300" kern="1200" dirty="0"/>
            <a:t>房地产估价基本要素</a:t>
          </a:r>
        </a:p>
        <a:p>
          <a:pPr marL="228600" lvl="1" indent="-228600" algn="l" defTabSz="1022350">
            <a:lnSpc>
              <a:spcPct val="90000"/>
            </a:lnSpc>
            <a:spcBef>
              <a:spcPct val="0"/>
            </a:spcBef>
            <a:spcAft>
              <a:spcPct val="15000"/>
            </a:spcAft>
            <a:buChar char="•"/>
          </a:pPr>
          <a:r>
            <a:rPr lang="zh-CN" altLang="en-US" sz="2300" kern="1200" dirty="0"/>
            <a:t>估价基本要素</a:t>
          </a:r>
        </a:p>
        <a:p>
          <a:pPr marL="228600" lvl="1" indent="-228600" algn="l" defTabSz="1022350">
            <a:lnSpc>
              <a:spcPct val="90000"/>
            </a:lnSpc>
            <a:spcBef>
              <a:spcPct val="0"/>
            </a:spcBef>
            <a:spcAft>
              <a:spcPct val="15000"/>
            </a:spcAft>
            <a:buChar char="•"/>
          </a:pPr>
          <a:r>
            <a:rPr lang="zh-CN" altLang="en-US" sz="2300" kern="1200" dirty="0"/>
            <a:t>分析、测算、判断</a:t>
          </a:r>
        </a:p>
      </dsp:txBody>
      <dsp:txXfrm>
        <a:off x="51" y="718372"/>
        <a:ext cx="4913783" cy="3576992"/>
      </dsp:txXfrm>
    </dsp:sp>
    <dsp:sp modelId="{12FD8F94-FB10-9640-ACA8-68EFC1FB0899}">
      <dsp:nvSpPr>
        <dsp:cNvPr id="0" name=""/>
        <dsp:cNvSpPr/>
      </dsp:nvSpPr>
      <dsp:spPr>
        <a:xfrm>
          <a:off x="5601764" y="55972"/>
          <a:ext cx="4913783"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房地产估价的不同称谓</a:t>
          </a:r>
        </a:p>
      </dsp:txBody>
      <dsp:txXfrm>
        <a:off x="5601764" y="55972"/>
        <a:ext cx="4913783" cy="662400"/>
      </dsp:txXfrm>
    </dsp:sp>
    <dsp:sp modelId="{405AE7D2-B137-C94E-8CB9-BC832656B8FD}">
      <dsp:nvSpPr>
        <dsp:cNvPr id="0" name=""/>
        <dsp:cNvSpPr/>
      </dsp:nvSpPr>
      <dsp:spPr>
        <a:xfrm>
          <a:off x="5601764" y="718372"/>
          <a:ext cx="4913783" cy="35769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a:t>房地产价值评估、房地产价格评估</a:t>
          </a:r>
        </a:p>
        <a:p>
          <a:pPr marL="228600" lvl="1" indent="-228600" algn="l" defTabSz="1022350">
            <a:lnSpc>
              <a:spcPct val="90000"/>
            </a:lnSpc>
            <a:spcBef>
              <a:spcPct val="0"/>
            </a:spcBef>
            <a:spcAft>
              <a:spcPct val="15000"/>
            </a:spcAft>
            <a:buChar char="•"/>
          </a:pPr>
          <a:r>
            <a:rPr lang="zh-CN" altLang="en-US" sz="2300" kern="1200" dirty="0"/>
            <a:t>房地产评估、房地产估值</a:t>
          </a:r>
        </a:p>
        <a:p>
          <a:pPr marL="228600" lvl="1" indent="-228600" algn="l" defTabSz="1022350">
            <a:lnSpc>
              <a:spcPct val="90000"/>
            </a:lnSpc>
            <a:spcBef>
              <a:spcPct val="0"/>
            </a:spcBef>
            <a:spcAft>
              <a:spcPct val="15000"/>
            </a:spcAft>
            <a:buChar char="•"/>
          </a:pPr>
          <a:r>
            <a:rPr lang="zh-CN" altLang="en-US" sz="2300" kern="1200" dirty="0"/>
            <a:t>物业估值或物业估价（香港）</a:t>
          </a:r>
        </a:p>
        <a:p>
          <a:pPr marL="228600" lvl="1" indent="-228600" algn="l" defTabSz="1022350">
            <a:lnSpc>
              <a:spcPct val="90000"/>
            </a:lnSpc>
            <a:spcBef>
              <a:spcPct val="0"/>
            </a:spcBef>
            <a:spcAft>
              <a:spcPct val="15000"/>
            </a:spcAft>
            <a:buChar char="•"/>
          </a:pPr>
          <a:r>
            <a:rPr lang="zh-CN" altLang="en-US" sz="2300" kern="1200" dirty="0"/>
            <a:t>不动产估价（台湾）</a:t>
          </a:r>
        </a:p>
        <a:p>
          <a:pPr marL="228600" lvl="1" indent="-228600" algn="l" defTabSz="1022350">
            <a:lnSpc>
              <a:spcPct val="90000"/>
            </a:lnSpc>
            <a:spcBef>
              <a:spcPct val="0"/>
            </a:spcBef>
            <a:spcAft>
              <a:spcPct val="15000"/>
            </a:spcAft>
            <a:buChar char="•"/>
          </a:pPr>
          <a:r>
            <a:rPr lang="zh-CN" altLang="en-US" sz="2300" kern="1200" dirty="0"/>
            <a:t>不动产鉴定评价（日本、韩国）</a:t>
          </a:r>
        </a:p>
        <a:p>
          <a:pPr marL="228600" lvl="1" indent="-228600" algn="l" defTabSz="1022350">
            <a:lnSpc>
              <a:spcPct val="90000"/>
            </a:lnSpc>
            <a:spcBef>
              <a:spcPct val="0"/>
            </a:spcBef>
            <a:spcAft>
              <a:spcPct val="15000"/>
            </a:spcAft>
            <a:buChar char="•"/>
          </a:pPr>
          <a:r>
            <a:rPr lang="zh-CN" altLang="en-US" sz="2300" kern="1200" dirty="0"/>
            <a:t>房地产评估或估价（</a:t>
          </a:r>
          <a:r>
            <a:rPr lang="en-US" altLang="zh-CN" sz="2300" kern="1200" dirty="0"/>
            <a:t>Real</a:t>
          </a:r>
          <a:r>
            <a:rPr lang="zh-CN" altLang="en-US" sz="2300" kern="1200" dirty="0"/>
            <a:t> </a:t>
          </a:r>
          <a:r>
            <a:rPr lang="en-US" altLang="zh-CN" sz="2300" kern="1200" dirty="0"/>
            <a:t>Estate</a:t>
          </a:r>
          <a:r>
            <a:rPr lang="zh-CN" altLang="en-US" sz="2300" kern="1200" dirty="0"/>
            <a:t> </a:t>
          </a:r>
          <a:r>
            <a:rPr lang="en-US" altLang="zh-CN" sz="2300" kern="1200" dirty="0"/>
            <a:t>Appraisal</a:t>
          </a:r>
          <a:r>
            <a:rPr lang="zh-CN" altLang="en-US" sz="2300" kern="1200" dirty="0"/>
            <a:t>）（美国）</a:t>
          </a:r>
        </a:p>
        <a:p>
          <a:pPr marL="228600" lvl="1" indent="-228600" algn="l" defTabSz="1022350">
            <a:lnSpc>
              <a:spcPct val="90000"/>
            </a:lnSpc>
            <a:spcBef>
              <a:spcPct val="0"/>
            </a:spcBef>
            <a:spcAft>
              <a:spcPct val="15000"/>
            </a:spcAft>
            <a:buChar char="•"/>
          </a:pPr>
          <a:r>
            <a:rPr lang="en-US" altLang="zh-CN" sz="2300" kern="1200" dirty="0"/>
            <a:t>Property</a:t>
          </a:r>
          <a:r>
            <a:rPr lang="zh-CN" altLang="en-US" sz="2300" kern="1200" dirty="0"/>
            <a:t> </a:t>
          </a:r>
          <a:r>
            <a:rPr lang="en-US" altLang="zh-CN" sz="2300" kern="1200" dirty="0"/>
            <a:t>Valuation</a:t>
          </a:r>
          <a:r>
            <a:rPr lang="zh-CN" altLang="en-US" sz="2300" kern="1200" dirty="0"/>
            <a:t>（英国、欧洲）</a:t>
          </a:r>
        </a:p>
      </dsp:txBody>
      <dsp:txXfrm>
        <a:off x="5601764" y="718372"/>
        <a:ext cx="4913783" cy="357699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4EED6-5E89-EA46-93EA-F56347A1CCE4}">
      <dsp:nvSpPr>
        <dsp:cNvPr id="0" name=""/>
        <dsp:cNvSpPr/>
      </dsp:nvSpPr>
      <dsp:spPr>
        <a:xfrm>
          <a:off x="0" y="0"/>
          <a:ext cx="8742263" cy="8116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kern="1200" dirty="0"/>
            <a:t>第一节 房地产的含义</a:t>
          </a:r>
        </a:p>
      </dsp:txBody>
      <dsp:txXfrm>
        <a:off x="23773" y="23773"/>
        <a:ext cx="7797822" cy="764123"/>
      </dsp:txXfrm>
    </dsp:sp>
    <dsp:sp modelId="{425EC897-6FBC-6042-B795-28EA20B1C056}">
      <dsp:nvSpPr>
        <dsp:cNvPr id="0" name=""/>
        <dsp:cNvSpPr/>
      </dsp:nvSpPr>
      <dsp:spPr>
        <a:xfrm>
          <a:off x="732164" y="959245"/>
          <a:ext cx="8742263" cy="8116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kern="1200" dirty="0"/>
            <a:t>第二节 房地产的特征</a:t>
          </a:r>
        </a:p>
      </dsp:txBody>
      <dsp:txXfrm>
        <a:off x="755937" y="983018"/>
        <a:ext cx="7434967" cy="764123"/>
      </dsp:txXfrm>
    </dsp:sp>
    <dsp:sp modelId="{86BD24A5-1A6E-8D4B-842F-F6E58B968D39}">
      <dsp:nvSpPr>
        <dsp:cNvPr id="0" name=""/>
        <dsp:cNvSpPr/>
      </dsp:nvSpPr>
      <dsp:spPr>
        <a:xfrm>
          <a:off x="1453401" y="1918490"/>
          <a:ext cx="8742263" cy="81166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kern="1200" dirty="0"/>
            <a:t>第三节 房地产的种类</a:t>
          </a:r>
        </a:p>
      </dsp:txBody>
      <dsp:txXfrm>
        <a:off x="1477174" y="1942263"/>
        <a:ext cx="7445895" cy="764123"/>
      </dsp:txXfrm>
    </dsp:sp>
    <dsp:sp modelId="{DB76C8D3-3CBE-4548-AE97-040368676191}">
      <dsp:nvSpPr>
        <dsp:cNvPr id="0" name=""/>
        <dsp:cNvSpPr/>
      </dsp:nvSpPr>
      <dsp:spPr>
        <a:xfrm>
          <a:off x="2185565" y="2877735"/>
          <a:ext cx="8742263" cy="81166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kern="1200" dirty="0"/>
            <a:t>第四节 房地产状况的描述</a:t>
          </a:r>
        </a:p>
      </dsp:txBody>
      <dsp:txXfrm>
        <a:off x="2209338" y="2901508"/>
        <a:ext cx="7434967" cy="764123"/>
      </dsp:txXfrm>
    </dsp:sp>
    <dsp:sp modelId="{E204CDED-AFDB-C54E-A646-C3C362B85B4F}">
      <dsp:nvSpPr>
        <dsp:cNvPr id="0" name=""/>
        <dsp:cNvSpPr/>
      </dsp:nvSpPr>
      <dsp:spPr>
        <a:xfrm>
          <a:off x="8214678" y="621664"/>
          <a:ext cx="527584" cy="52758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8333384" y="621664"/>
        <a:ext cx="290172" cy="397007"/>
      </dsp:txXfrm>
    </dsp:sp>
    <dsp:sp modelId="{D43AB279-0829-F841-9DD4-5B9D75A9D5F3}">
      <dsp:nvSpPr>
        <dsp:cNvPr id="0" name=""/>
        <dsp:cNvSpPr/>
      </dsp:nvSpPr>
      <dsp:spPr>
        <a:xfrm>
          <a:off x="8946842" y="1580910"/>
          <a:ext cx="527584" cy="52758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9065548" y="1580910"/>
        <a:ext cx="290172" cy="397007"/>
      </dsp:txXfrm>
    </dsp:sp>
    <dsp:sp modelId="{7A717599-D7F4-E841-B130-84F184A65548}">
      <dsp:nvSpPr>
        <dsp:cNvPr id="0" name=""/>
        <dsp:cNvSpPr/>
      </dsp:nvSpPr>
      <dsp:spPr>
        <a:xfrm>
          <a:off x="9668079" y="2540155"/>
          <a:ext cx="527584" cy="52758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9786785" y="2540155"/>
        <a:ext cx="290172" cy="39700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53AC4-D2A0-5C4B-ABDA-9A7BDCE6760F}">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ABAC-A4D3-9D4F-98BF-C099D2BC5B93}">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一、房地产的定义</a:t>
          </a:r>
        </a:p>
      </dsp:txBody>
      <dsp:txXfrm>
        <a:off x="0" y="623"/>
        <a:ext cx="6492875" cy="1020830"/>
      </dsp:txXfrm>
    </dsp:sp>
    <dsp:sp modelId="{AC4F0932-9DC9-C34A-B04A-D3AA8AE4761C}">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B1723-A81D-9248-BB89-F13D51D4D7C3}">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二、土地、建筑物和其他相关定着物的含义</a:t>
          </a:r>
        </a:p>
      </dsp:txBody>
      <dsp:txXfrm>
        <a:off x="0" y="1021453"/>
        <a:ext cx="6492875" cy="1020830"/>
      </dsp:txXfrm>
    </dsp:sp>
    <dsp:sp modelId="{9280B147-2D65-1342-9388-A75C02C93C33}">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8F8C9-F8E8-4647-BEC9-B4B38458E569}">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三、房地产实物、权益和区位的含义</a:t>
          </a:r>
        </a:p>
      </dsp:txBody>
      <dsp:txXfrm>
        <a:off x="0" y="2042284"/>
        <a:ext cx="6492875" cy="1020830"/>
      </dsp:txXfrm>
    </dsp:sp>
    <dsp:sp modelId="{6AF47723-C7F0-1749-9F7B-81D673A4D8D8}">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C772D1-2D00-9B45-9761-3A0F20C7DC01}">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四、房地产相关名称</a:t>
          </a:r>
        </a:p>
      </dsp:txBody>
      <dsp:txXfrm>
        <a:off x="0" y="3063115"/>
        <a:ext cx="6492875" cy="1020830"/>
      </dsp:txXfrm>
    </dsp:sp>
    <dsp:sp modelId="{F60D9CE4-1A98-2C42-AF71-68F3C93A1D3A}">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46D4B-2453-FC45-B231-E289FC5B2B26}">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五、房地产的基本存在形态</a:t>
          </a:r>
        </a:p>
      </dsp:txBody>
      <dsp:txXfrm>
        <a:off x="0" y="4083946"/>
        <a:ext cx="6492875" cy="102083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63202-9E2E-8E4E-A389-2751F6516A75}">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56DEF-8182-4E4A-B675-BAF61304201E}">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房地产是指土地以及建筑物和其他相关定着物，是实务、权益和区位三位一体的复合物。</a:t>
          </a:r>
        </a:p>
      </dsp:txBody>
      <dsp:txXfrm>
        <a:off x="0" y="2700"/>
        <a:ext cx="6291714" cy="1841777"/>
      </dsp:txXfrm>
    </dsp:sp>
    <dsp:sp modelId="{8A6ED188-5DC1-7540-8CBC-E81481E0584B}">
      <dsp:nvSpPr>
        <dsp:cNvPr id="0" name=""/>
        <dsp:cNvSpPr/>
      </dsp:nvSpPr>
      <dsp:spPr>
        <a:xfrm>
          <a:off x="0" y="1844478"/>
          <a:ext cx="62917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573D43-BC13-1D47-9AB9-7F6BC55EE183}">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需要弄清土地、建筑物、其他啊相关定着物</a:t>
          </a:r>
        </a:p>
      </dsp:txBody>
      <dsp:txXfrm>
        <a:off x="0" y="1844478"/>
        <a:ext cx="6291714" cy="1841777"/>
      </dsp:txXfrm>
    </dsp:sp>
    <dsp:sp modelId="{B95D5873-9433-1A43-85AC-205E594F3042}">
      <dsp:nvSpPr>
        <dsp:cNvPr id="0" name=""/>
        <dsp:cNvSpPr/>
      </dsp:nvSpPr>
      <dsp:spPr>
        <a:xfrm>
          <a:off x="0" y="3686256"/>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35D56-B55E-1C42-AB0E-245BAAA7B916}">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需要弄清房地产实物、权益和区位</a:t>
          </a:r>
        </a:p>
      </dsp:txBody>
      <dsp:txXfrm>
        <a:off x="0" y="3686256"/>
        <a:ext cx="6291714" cy="184177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DE26E-7DEC-AE41-B1DA-B0838FBAEAE1}">
      <dsp:nvSpPr>
        <dsp:cNvPr id="0" name=""/>
        <dsp:cNvSpPr/>
      </dsp:nvSpPr>
      <dsp:spPr>
        <a:xfrm>
          <a:off x="3286" y="771899"/>
          <a:ext cx="3203971" cy="127033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土地</a:t>
          </a:r>
        </a:p>
      </dsp:txBody>
      <dsp:txXfrm>
        <a:off x="3286" y="771899"/>
        <a:ext cx="3203971" cy="1270339"/>
      </dsp:txXfrm>
    </dsp:sp>
    <dsp:sp modelId="{B6907B21-7E8B-2444-AC04-3DEC59878772}">
      <dsp:nvSpPr>
        <dsp:cNvPr id="0" name=""/>
        <dsp:cNvSpPr/>
      </dsp:nvSpPr>
      <dsp:spPr>
        <a:xfrm>
          <a:off x="3286" y="2042238"/>
          <a:ext cx="3203971" cy="153720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zh-CN" altLang="en-US" sz="3200" kern="1200" dirty="0"/>
            <a:t>土地的空间</a:t>
          </a:r>
        </a:p>
        <a:p>
          <a:pPr marL="285750" lvl="1" indent="-285750" algn="l" defTabSz="1422400">
            <a:lnSpc>
              <a:spcPct val="90000"/>
            </a:lnSpc>
            <a:spcBef>
              <a:spcPct val="0"/>
            </a:spcBef>
            <a:spcAft>
              <a:spcPct val="15000"/>
            </a:spcAft>
            <a:buChar char="•"/>
          </a:pPr>
          <a:r>
            <a:rPr lang="zh-CN" altLang="en-US" sz="3200" kern="1200" dirty="0"/>
            <a:t>土地的权利</a:t>
          </a:r>
        </a:p>
      </dsp:txBody>
      <dsp:txXfrm>
        <a:off x="3286" y="2042238"/>
        <a:ext cx="3203971" cy="1537200"/>
      </dsp:txXfrm>
    </dsp:sp>
    <dsp:sp modelId="{3781EE09-C3C9-9449-8D0F-F1B49F039021}">
      <dsp:nvSpPr>
        <dsp:cNvPr id="0" name=""/>
        <dsp:cNvSpPr/>
      </dsp:nvSpPr>
      <dsp:spPr>
        <a:xfrm>
          <a:off x="3655814" y="771899"/>
          <a:ext cx="3203971" cy="127033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建筑物</a:t>
          </a:r>
        </a:p>
      </dsp:txBody>
      <dsp:txXfrm>
        <a:off x="3655814" y="771899"/>
        <a:ext cx="3203971" cy="1270339"/>
      </dsp:txXfrm>
    </dsp:sp>
    <dsp:sp modelId="{BD528EA5-43F7-4148-BDA5-F68FAAFBCD34}">
      <dsp:nvSpPr>
        <dsp:cNvPr id="0" name=""/>
        <dsp:cNvSpPr/>
      </dsp:nvSpPr>
      <dsp:spPr>
        <a:xfrm>
          <a:off x="3655814" y="2042238"/>
          <a:ext cx="3203971" cy="153720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zh-CN" altLang="en-US" sz="3200" kern="1200" dirty="0"/>
            <a:t>房屋</a:t>
          </a:r>
        </a:p>
        <a:p>
          <a:pPr marL="285750" lvl="1" indent="-285750" algn="l" defTabSz="1422400">
            <a:lnSpc>
              <a:spcPct val="90000"/>
            </a:lnSpc>
            <a:spcBef>
              <a:spcPct val="0"/>
            </a:spcBef>
            <a:spcAft>
              <a:spcPct val="15000"/>
            </a:spcAft>
            <a:buChar char="•"/>
          </a:pPr>
          <a:r>
            <a:rPr lang="zh-CN" altLang="en-US" sz="3200" kern="1200" dirty="0"/>
            <a:t>构筑物</a:t>
          </a:r>
        </a:p>
      </dsp:txBody>
      <dsp:txXfrm>
        <a:off x="3655814" y="2042238"/>
        <a:ext cx="3203971" cy="1537200"/>
      </dsp:txXfrm>
    </dsp:sp>
    <dsp:sp modelId="{26F00514-E20C-734A-B773-E4096ABA34E9}">
      <dsp:nvSpPr>
        <dsp:cNvPr id="0" name=""/>
        <dsp:cNvSpPr/>
      </dsp:nvSpPr>
      <dsp:spPr>
        <a:xfrm>
          <a:off x="7308342" y="771899"/>
          <a:ext cx="3203971" cy="127033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其他相关定着物</a:t>
          </a:r>
        </a:p>
      </dsp:txBody>
      <dsp:txXfrm>
        <a:off x="7308342" y="771899"/>
        <a:ext cx="3203971" cy="1270339"/>
      </dsp:txXfrm>
    </dsp:sp>
    <dsp:sp modelId="{D39A4FDF-DC7D-9D47-96D2-2A2589E54525}">
      <dsp:nvSpPr>
        <dsp:cNvPr id="0" name=""/>
        <dsp:cNvSpPr/>
      </dsp:nvSpPr>
      <dsp:spPr>
        <a:xfrm>
          <a:off x="7308342" y="2042238"/>
          <a:ext cx="3203971" cy="153720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endParaRPr lang="zh-CN" altLang="en-US" sz="3200" kern="1200" dirty="0"/>
        </a:p>
        <a:p>
          <a:pPr marL="285750" lvl="1" indent="-285750" algn="l" defTabSz="1422400">
            <a:lnSpc>
              <a:spcPct val="90000"/>
            </a:lnSpc>
            <a:spcBef>
              <a:spcPct val="0"/>
            </a:spcBef>
            <a:spcAft>
              <a:spcPct val="15000"/>
            </a:spcAft>
            <a:buChar char="•"/>
          </a:pPr>
          <a:endParaRPr lang="zh-CN" altLang="en-US" sz="3200" kern="1200"/>
        </a:p>
      </dsp:txBody>
      <dsp:txXfrm>
        <a:off x="7308342" y="2042238"/>
        <a:ext cx="3203971" cy="153720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B4A8-4D05-9A41-8A4B-0563816CFB4A}">
      <dsp:nvSpPr>
        <dsp:cNvPr id="0" name=""/>
        <dsp:cNvSpPr/>
      </dsp:nvSpPr>
      <dsp:spPr>
        <a:xfrm>
          <a:off x="0" y="225682"/>
          <a:ext cx="6900512" cy="1181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建筑物：规模、外观、结构、设备设施、装饰装修、空间布局（内部格局）、新旧程度</a:t>
          </a:r>
        </a:p>
        <a:p>
          <a:pPr marL="114300" lvl="1" indent="-114300" algn="l" defTabSz="666750">
            <a:lnSpc>
              <a:spcPct val="90000"/>
            </a:lnSpc>
            <a:spcBef>
              <a:spcPct val="0"/>
            </a:spcBef>
            <a:spcAft>
              <a:spcPct val="15000"/>
            </a:spcAft>
            <a:buChar char="•"/>
          </a:pPr>
          <a:r>
            <a:rPr lang="zh-CN" altLang="en-US" sz="1500" kern="1200" dirty="0"/>
            <a:t>土地：土地面积、形状、地形、地势、土壤、开发程度</a:t>
          </a:r>
        </a:p>
      </dsp:txBody>
      <dsp:txXfrm>
        <a:off x="0" y="225682"/>
        <a:ext cx="6900512" cy="1181250"/>
      </dsp:txXfrm>
    </dsp:sp>
    <dsp:sp modelId="{A8F93D10-9D37-9A47-A8F5-1C2963E48C3E}">
      <dsp:nvSpPr>
        <dsp:cNvPr id="0" name=""/>
        <dsp:cNvSpPr/>
      </dsp:nvSpPr>
      <dsp:spPr>
        <a:xfrm>
          <a:off x="345025" y="4282"/>
          <a:ext cx="4830358"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房地产实物</a:t>
          </a:r>
        </a:p>
      </dsp:txBody>
      <dsp:txXfrm>
        <a:off x="366641" y="25898"/>
        <a:ext cx="4787126" cy="399568"/>
      </dsp:txXfrm>
    </dsp:sp>
    <dsp:sp modelId="{FFD6D62A-2612-F44D-9E5B-09D3CB9D2570}">
      <dsp:nvSpPr>
        <dsp:cNvPr id="0" name=""/>
        <dsp:cNvSpPr/>
      </dsp:nvSpPr>
      <dsp:spPr>
        <a:xfrm>
          <a:off x="0" y="1709332"/>
          <a:ext cx="6900512" cy="203175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估价对象所拥有的权利</a:t>
          </a:r>
        </a:p>
        <a:p>
          <a:pPr marL="114300" lvl="1" indent="-114300" algn="l" defTabSz="666750">
            <a:lnSpc>
              <a:spcPct val="90000"/>
            </a:lnSpc>
            <a:spcBef>
              <a:spcPct val="0"/>
            </a:spcBef>
            <a:spcAft>
              <a:spcPct val="15000"/>
            </a:spcAft>
            <a:buChar char="•"/>
          </a:pPr>
          <a:r>
            <a:rPr lang="zh-CN" altLang="en-US" sz="1500" kern="1200" dirty="0"/>
            <a:t>受自身其他房地产权利的限制情况或者权利负担</a:t>
          </a:r>
        </a:p>
        <a:p>
          <a:pPr marL="114300" lvl="1" indent="-114300" algn="l" defTabSz="666750">
            <a:lnSpc>
              <a:spcPct val="90000"/>
            </a:lnSpc>
            <a:spcBef>
              <a:spcPct val="0"/>
            </a:spcBef>
            <a:spcAft>
              <a:spcPct val="15000"/>
            </a:spcAft>
            <a:buChar char="•"/>
          </a:pPr>
          <a:r>
            <a:rPr lang="zh-CN" altLang="en-US" sz="1500" kern="1200" dirty="0"/>
            <a:t>受房地产权利以外的因素限制情况</a:t>
          </a:r>
        </a:p>
        <a:p>
          <a:pPr marL="114300" lvl="1" indent="-114300" algn="l" defTabSz="666750">
            <a:lnSpc>
              <a:spcPct val="90000"/>
            </a:lnSpc>
            <a:spcBef>
              <a:spcPct val="0"/>
            </a:spcBef>
            <a:spcAft>
              <a:spcPct val="15000"/>
            </a:spcAft>
            <a:buChar char="•"/>
          </a:pPr>
          <a:r>
            <a:rPr lang="zh-CN" altLang="en-US" sz="1500" kern="1200" dirty="0"/>
            <a:t>该房地产的占有使用情况</a:t>
          </a:r>
        </a:p>
        <a:p>
          <a:pPr marL="114300" lvl="1" indent="-114300" algn="l" defTabSz="666750">
            <a:lnSpc>
              <a:spcPct val="90000"/>
            </a:lnSpc>
            <a:spcBef>
              <a:spcPct val="0"/>
            </a:spcBef>
            <a:spcAft>
              <a:spcPct val="15000"/>
            </a:spcAft>
            <a:buChar char="•"/>
          </a:pPr>
          <a:r>
            <a:rPr lang="zh-CN" altLang="en-US" sz="1500" kern="1200" dirty="0"/>
            <a:t>附着在该房地产上的额外权益</a:t>
          </a:r>
        </a:p>
        <a:p>
          <a:pPr marL="114300" lvl="1" indent="-114300" algn="l" defTabSz="666750">
            <a:lnSpc>
              <a:spcPct val="90000"/>
            </a:lnSpc>
            <a:spcBef>
              <a:spcPct val="0"/>
            </a:spcBef>
            <a:spcAft>
              <a:spcPct val="15000"/>
            </a:spcAft>
            <a:buChar char="•"/>
          </a:pPr>
          <a:r>
            <a:rPr lang="zh-CN" altLang="en-US" sz="1500" kern="1200" dirty="0"/>
            <a:t>附着在该房地产上的其他权利、利益和义务等</a:t>
          </a:r>
        </a:p>
      </dsp:txBody>
      <dsp:txXfrm>
        <a:off x="0" y="1709332"/>
        <a:ext cx="6900512" cy="2031750"/>
      </dsp:txXfrm>
    </dsp:sp>
    <dsp:sp modelId="{E95D65A9-ACA9-AA4F-9321-E4E06CD10698}">
      <dsp:nvSpPr>
        <dsp:cNvPr id="0" name=""/>
        <dsp:cNvSpPr/>
      </dsp:nvSpPr>
      <dsp:spPr>
        <a:xfrm>
          <a:off x="345025" y="1487932"/>
          <a:ext cx="4830358" cy="442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房地产权益</a:t>
          </a:r>
        </a:p>
      </dsp:txBody>
      <dsp:txXfrm>
        <a:off x="366641" y="1509548"/>
        <a:ext cx="4787126" cy="399568"/>
      </dsp:txXfrm>
    </dsp:sp>
    <dsp:sp modelId="{46F3D853-EFF9-8441-A1D5-0C8A94BE124B}">
      <dsp:nvSpPr>
        <dsp:cNvPr id="0" name=""/>
        <dsp:cNvSpPr/>
      </dsp:nvSpPr>
      <dsp:spPr>
        <a:xfrm>
          <a:off x="0" y="4043483"/>
          <a:ext cx="6900512" cy="1488375"/>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地理位置</a:t>
          </a:r>
        </a:p>
        <a:p>
          <a:pPr marL="114300" lvl="1" indent="-114300" algn="l" defTabSz="666750">
            <a:lnSpc>
              <a:spcPct val="90000"/>
            </a:lnSpc>
            <a:spcBef>
              <a:spcPct val="0"/>
            </a:spcBef>
            <a:spcAft>
              <a:spcPct val="15000"/>
            </a:spcAft>
            <a:buChar char="•"/>
          </a:pPr>
          <a:r>
            <a:rPr lang="zh-CN" altLang="en-US" sz="1500" kern="1200" dirty="0"/>
            <a:t>交通条件</a:t>
          </a:r>
        </a:p>
        <a:p>
          <a:pPr marL="114300" lvl="1" indent="-114300" algn="l" defTabSz="666750">
            <a:lnSpc>
              <a:spcPct val="90000"/>
            </a:lnSpc>
            <a:spcBef>
              <a:spcPct val="0"/>
            </a:spcBef>
            <a:spcAft>
              <a:spcPct val="15000"/>
            </a:spcAft>
            <a:buChar char="•"/>
          </a:pPr>
          <a:r>
            <a:rPr lang="zh-CN" altLang="en-US" sz="1500" kern="1200" dirty="0"/>
            <a:t>外部配套呢</a:t>
          </a:r>
        </a:p>
        <a:p>
          <a:pPr marL="114300" lvl="1" indent="-114300" algn="l" defTabSz="666750">
            <a:lnSpc>
              <a:spcPct val="90000"/>
            </a:lnSpc>
            <a:spcBef>
              <a:spcPct val="0"/>
            </a:spcBef>
            <a:spcAft>
              <a:spcPct val="15000"/>
            </a:spcAft>
            <a:buChar char="•"/>
          </a:pPr>
          <a:r>
            <a:rPr lang="zh-CN" altLang="en-US" sz="1500" kern="1200" dirty="0"/>
            <a:t>周围环境</a:t>
          </a:r>
        </a:p>
      </dsp:txBody>
      <dsp:txXfrm>
        <a:off x="0" y="4043483"/>
        <a:ext cx="6900512" cy="1488375"/>
      </dsp:txXfrm>
    </dsp:sp>
    <dsp:sp modelId="{AF923B05-83D4-634C-AD33-3DAD36E56609}">
      <dsp:nvSpPr>
        <dsp:cNvPr id="0" name=""/>
        <dsp:cNvSpPr/>
      </dsp:nvSpPr>
      <dsp:spPr>
        <a:xfrm>
          <a:off x="345025" y="3822083"/>
          <a:ext cx="4830358"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房地产区位</a:t>
          </a:r>
        </a:p>
      </dsp:txBody>
      <dsp:txXfrm>
        <a:off x="366641" y="3843699"/>
        <a:ext cx="4787126" cy="39956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F27C5-7211-C449-B99E-C6327181D865}">
      <dsp:nvSpPr>
        <dsp:cNvPr id="0" name=""/>
        <dsp:cNvSpPr/>
      </dsp:nvSpPr>
      <dsp:spPr>
        <a:xfrm>
          <a:off x="4295289" y="5308213"/>
          <a:ext cx="202017" cy="91440"/>
        </a:xfrm>
        <a:custGeom>
          <a:avLst/>
          <a:gdLst/>
          <a:ahLst/>
          <a:cxnLst/>
          <a:rect l="0" t="0" r="0" b="0"/>
          <a:pathLst>
            <a:path>
              <a:moveTo>
                <a:pt x="0" y="45720"/>
              </a:moveTo>
              <a:lnTo>
                <a:pt x="202017"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4391248" y="5348883"/>
        <a:ext cx="10100" cy="10100"/>
      </dsp:txXfrm>
    </dsp:sp>
    <dsp:sp modelId="{98F5324B-9F7F-9441-AF4D-1C4F784CC196}">
      <dsp:nvSpPr>
        <dsp:cNvPr id="0" name=""/>
        <dsp:cNvSpPr/>
      </dsp:nvSpPr>
      <dsp:spPr>
        <a:xfrm>
          <a:off x="3083182" y="4319400"/>
          <a:ext cx="202017" cy="1034532"/>
        </a:xfrm>
        <a:custGeom>
          <a:avLst/>
          <a:gdLst/>
          <a:ahLst/>
          <a:cxnLst/>
          <a:rect l="0" t="0" r="0" b="0"/>
          <a:pathLst>
            <a:path>
              <a:moveTo>
                <a:pt x="0" y="0"/>
              </a:moveTo>
              <a:lnTo>
                <a:pt x="101008" y="0"/>
              </a:lnTo>
              <a:lnTo>
                <a:pt x="101008" y="1034532"/>
              </a:lnTo>
              <a:lnTo>
                <a:pt x="202017" y="103453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3157840" y="4810315"/>
        <a:ext cx="52703" cy="52703"/>
      </dsp:txXfrm>
    </dsp:sp>
    <dsp:sp modelId="{5923A8EA-4BBB-9747-8428-8498C28AD026}">
      <dsp:nvSpPr>
        <dsp:cNvPr id="0" name=""/>
        <dsp:cNvSpPr/>
      </dsp:nvSpPr>
      <dsp:spPr>
        <a:xfrm>
          <a:off x="6719503" y="5738876"/>
          <a:ext cx="202017" cy="384942"/>
        </a:xfrm>
        <a:custGeom>
          <a:avLst/>
          <a:gdLst/>
          <a:ahLst/>
          <a:cxnLst/>
          <a:rect l="0" t="0" r="0" b="0"/>
          <a:pathLst>
            <a:path>
              <a:moveTo>
                <a:pt x="0" y="0"/>
              </a:moveTo>
              <a:lnTo>
                <a:pt x="101008" y="0"/>
              </a:lnTo>
              <a:lnTo>
                <a:pt x="101008" y="384942"/>
              </a:lnTo>
              <a:lnTo>
                <a:pt x="202017" y="384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809643" y="5920478"/>
        <a:ext cx="21736" cy="21736"/>
      </dsp:txXfrm>
    </dsp:sp>
    <dsp:sp modelId="{35F21C1D-FD53-864A-B111-9B230254043F}">
      <dsp:nvSpPr>
        <dsp:cNvPr id="0" name=""/>
        <dsp:cNvSpPr/>
      </dsp:nvSpPr>
      <dsp:spPr>
        <a:xfrm>
          <a:off x="6719503" y="5693156"/>
          <a:ext cx="202017" cy="91440"/>
        </a:xfrm>
        <a:custGeom>
          <a:avLst/>
          <a:gdLst/>
          <a:ahLst/>
          <a:cxnLst/>
          <a:rect l="0" t="0" r="0" b="0"/>
          <a:pathLst>
            <a:path>
              <a:moveTo>
                <a:pt x="0" y="45720"/>
              </a:moveTo>
              <a:lnTo>
                <a:pt x="202017"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815461" y="5733825"/>
        <a:ext cx="10100" cy="10100"/>
      </dsp:txXfrm>
    </dsp:sp>
    <dsp:sp modelId="{419192CC-5D0E-C648-A75E-26CFA74B8BE7}">
      <dsp:nvSpPr>
        <dsp:cNvPr id="0" name=""/>
        <dsp:cNvSpPr/>
      </dsp:nvSpPr>
      <dsp:spPr>
        <a:xfrm>
          <a:off x="6719503" y="5353933"/>
          <a:ext cx="202017" cy="384942"/>
        </a:xfrm>
        <a:custGeom>
          <a:avLst/>
          <a:gdLst/>
          <a:ahLst/>
          <a:cxnLst/>
          <a:rect l="0" t="0" r="0" b="0"/>
          <a:pathLst>
            <a:path>
              <a:moveTo>
                <a:pt x="0" y="384942"/>
              </a:moveTo>
              <a:lnTo>
                <a:pt x="101008" y="384942"/>
              </a:lnTo>
              <a:lnTo>
                <a:pt x="101008" y="0"/>
              </a:lnTo>
              <a:lnTo>
                <a:pt x="202017"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809643" y="5535536"/>
        <a:ext cx="21736" cy="21736"/>
      </dsp:txXfrm>
    </dsp:sp>
    <dsp:sp modelId="{F004A2BF-6EF4-CC49-A8E4-004DE7844E33}">
      <dsp:nvSpPr>
        <dsp:cNvPr id="0" name=""/>
        <dsp:cNvSpPr/>
      </dsp:nvSpPr>
      <dsp:spPr>
        <a:xfrm>
          <a:off x="5507396" y="4968991"/>
          <a:ext cx="202017" cy="769884"/>
        </a:xfrm>
        <a:custGeom>
          <a:avLst/>
          <a:gdLst/>
          <a:ahLst/>
          <a:cxnLst/>
          <a:rect l="0" t="0" r="0" b="0"/>
          <a:pathLst>
            <a:path>
              <a:moveTo>
                <a:pt x="0" y="0"/>
              </a:moveTo>
              <a:lnTo>
                <a:pt x="101008" y="0"/>
              </a:lnTo>
              <a:lnTo>
                <a:pt x="101008" y="769884"/>
              </a:lnTo>
              <a:lnTo>
                <a:pt x="202017" y="76988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5588506" y="5334034"/>
        <a:ext cx="39797" cy="39797"/>
      </dsp:txXfrm>
    </dsp:sp>
    <dsp:sp modelId="{8FFF2D41-15FD-3940-8B55-03C8D4BA4F60}">
      <dsp:nvSpPr>
        <dsp:cNvPr id="0" name=""/>
        <dsp:cNvSpPr/>
      </dsp:nvSpPr>
      <dsp:spPr>
        <a:xfrm>
          <a:off x="6719503" y="4199106"/>
          <a:ext cx="202017" cy="769884"/>
        </a:xfrm>
        <a:custGeom>
          <a:avLst/>
          <a:gdLst/>
          <a:ahLst/>
          <a:cxnLst/>
          <a:rect l="0" t="0" r="0" b="0"/>
          <a:pathLst>
            <a:path>
              <a:moveTo>
                <a:pt x="0" y="0"/>
              </a:moveTo>
              <a:lnTo>
                <a:pt x="101008" y="0"/>
              </a:lnTo>
              <a:lnTo>
                <a:pt x="101008" y="769884"/>
              </a:lnTo>
              <a:lnTo>
                <a:pt x="202017" y="76988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800613" y="4564149"/>
        <a:ext cx="39797" cy="39797"/>
      </dsp:txXfrm>
    </dsp:sp>
    <dsp:sp modelId="{AA0B04A7-8A52-9343-8136-1725C735290F}">
      <dsp:nvSpPr>
        <dsp:cNvPr id="0" name=""/>
        <dsp:cNvSpPr/>
      </dsp:nvSpPr>
      <dsp:spPr>
        <a:xfrm>
          <a:off x="6719503" y="4199106"/>
          <a:ext cx="202017" cy="384942"/>
        </a:xfrm>
        <a:custGeom>
          <a:avLst/>
          <a:gdLst/>
          <a:ahLst/>
          <a:cxnLst/>
          <a:rect l="0" t="0" r="0" b="0"/>
          <a:pathLst>
            <a:path>
              <a:moveTo>
                <a:pt x="0" y="0"/>
              </a:moveTo>
              <a:lnTo>
                <a:pt x="101008" y="0"/>
              </a:lnTo>
              <a:lnTo>
                <a:pt x="101008" y="384942"/>
              </a:lnTo>
              <a:lnTo>
                <a:pt x="202017" y="384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809643" y="4380709"/>
        <a:ext cx="21736" cy="21736"/>
      </dsp:txXfrm>
    </dsp:sp>
    <dsp:sp modelId="{12A2D80B-D532-6C40-9E71-446140A54FB7}">
      <dsp:nvSpPr>
        <dsp:cNvPr id="0" name=""/>
        <dsp:cNvSpPr/>
      </dsp:nvSpPr>
      <dsp:spPr>
        <a:xfrm>
          <a:off x="6719503" y="4153386"/>
          <a:ext cx="202017" cy="91440"/>
        </a:xfrm>
        <a:custGeom>
          <a:avLst/>
          <a:gdLst/>
          <a:ahLst/>
          <a:cxnLst/>
          <a:rect l="0" t="0" r="0" b="0"/>
          <a:pathLst>
            <a:path>
              <a:moveTo>
                <a:pt x="0" y="45720"/>
              </a:moveTo>
              <a:lnTo>
                <a:pt x="202017"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815461" y="4194055"/>
        <a:ext cx="10100" cy="10100"/>
      </dsp:txXfrm>
    </dsp:sp>
    <dsp:sp modelId="{EBF881D2-EB8A-4F43-85BD-01DFBCBD061B}">
      <dsp:nvSpPr>
        <dsp:cNvPr id="0" name=""/>
        <dsp:cNvSpPr/>
      </dsp:nvSpPr>
      <dsp:spPr>
        <a:xfrm>
          <a:off x="6719503" y="3814163"/>
          <a:ext cx="202017" cy="384942"/>
        </a:xfrm>
        <a:custGeom>
          <a:avLst/>
          <a:gdLst/>
          <a:ahLst/>
          <a:cxnLst/>
          <a:rect l="0" t="0" r="0" b="0"/>
          <a:pathLst>
            <a:path>
              <a:moveTo>
                <a:pt x="0" y="384942"/>
              </a:moveTo>
              <a:lnTo>
                <a:pt x="101008" y="384942"/>
              </a:lnTo>
              <a:lnTo>
                <a:pt x="101008" y="0"/>
              </a:lnTo>
              <a:lnTo>
                <a:pt x="202017"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809643" y="3995766"/>
        <a:ext cx="21736" cy="21736"/>
      </dsp:txXfrm>
    </dsp:sp>
    <dsp:sp modelId="{28BA8406-D37C-8A42-A972-E41068267A96}">
      <dsp:nvSpPr>
        <dsp:cNvPr id="0" name=""/>
        <dsp:cNvSpPr/>
      </dsp:nvSpPr>
      <dsp:spPr>
        <a:xfrm>
          <a:off x="7931610" y="3429221"/>
          <a:ext cx="202017" cy="384942"/>
        </a:xfrm>
        <a:custGeom>
          <a:avLst/>
          <a:gdLst/>
          <a:ahLst/>
          <a:cxnLst/>
          <a:rect l="0" t="0" r="0" b="0"/>
          <a:pathLst>
            <a:path>
              <a:moveTo>
                <a:pt x="0" y="0"/>
              </a:moveTo>
              <a:lnTo>
                <a:pt x="101008" y="0"/>
              </a:lnTo>
              <a:lnTo>
                <a:pt x="101008" y="384942"/>
              </a:lnTo>
              <a:lnTo>
                <a:pt x="202017" y="384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8021750" y="3610824"/>
        <a:ext cx="21736" cy="21736"/>
      </dsp:txXfrm>
    </dsp:sp>
    <dsp:sp modelId="{DF2DCE8A-6774-9244-A4A8-E0F770E0A09F}">
      <dsp:nvSpPr>
        <dsp:cNvPr id="0" name=""/>
        <dsp:cNvSpPr/>
      </dsp:nvSpPr>
      <dsp:spPr>
        <a:xfrm>
          <a:off x="7931610" y="3383501"/>
          <a:ext cx="202017" cy="91440"/>
        </a:xfrm>
        <a:custGeom>
          <a:avLst/>
          <a:gdLst/>
          <a:ahLst/>
          <a:cxnLst/>
          <a:rect l="0" t="0" r="0" b="0"/>
          <a:pathLst>
            <a:path>
              <a:moveTo>
                <a:pt x="0" y="45720"/>
              </a:moveTo>
              <a:lnTo>
                <a:pt x="202017"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8027568" y="3424170"/>
        <a:ext cx="10100" cy="10100"/>
      </dsp:txXfrm>
    </dsp:sp>
    <dsp:sp modelId="{7751C28F-0706-B941-9101-8B69B09EA689}">
      <dsp:nvSpPr>
        <dsp:cNvPr id="0" name=""/>
        <dsp:cNvSpPr/>
      </dsp:nvSpPr>
      <dsp:spPr>
        <a:xfrm>
          <a:off x="7931610" y="3044278"/>
          <a:ext cx="202017" cy="384942"/>
        </a:xfrm>
        <a:custGeom>
          <a:avLst/>
          <a:gdLst/>
          <a:ahLst/>
          <a:cxnLst/>
          <a:rect l="0" t="0" r="0" b="0"/>
          <a:pathLst>
            <a:path>
              <a:moveTo>
                <a:pt x="0" y="384942"/>
              </a:moveTo>
              <a:lnTo>
                <a:pt x="101008" y="384942"/>
              </a:lnTo>
              <a:lnTo>
                <a:pt x="101008" y="0"/>
              </a:lnTo>
              <a:lnTo>
                <a:pt x="202017"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8021750" y="3225881"/>
        <a:ext cx="21736" cy="21736"/>
      </dsp:txXfrm>
    </dsp:sp>
    <dsp:sp modelId="{9DAD2584-E694-594B-BE78-7F1964440D77}">
      <dsp:nvSpPr>
        <dsp:cNvPr id="0" name=""/>
        <dsp:cNvSpPr/>
      </dsp:nvSpPr>
      <dsp:spPr>
        <a:xfrm>
          <a:off x="6719503" y="3429221"/>
          <a:ext cx="202017" cy="769884"/>
        </a:xfrm>
        <a:custGeom>
          <a:avLst/>
          <a:gdLst/>
          <a:ahLst/>
          <a:cxnLst/>
          <a:rect l="0" t="0" r="0" b="0"/>
          <a:pathLst>
            <a:path>
              <a:moveTo>
                <a:pt x="0" y="769884"/>
              </a:moveTo>
              <a:lnTo>
                <a:pt x="101008" y="769884"/>
              </a:lnTo>
              <a:lnTo>
                <a:pt x="101008" y="0"/>
              </a:lnTo>
              <a:lnTo>
                <a:pt x="202017"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800613" y="3794265"/>
        <a:ext cx="39797" cy="39797"/>
      </dsp:txXfrm>
    </dsp:sp>
    <dsp:sp modelId="{AE23BCF3-F816-A049-B9C4-8837563ECF32}">
      <dsp:nvSpPr>
        <dsp:cNvPr id="0" name=""/>
        <dsp:cNvSpPr/>
      </dsp:nvSpPr>
      <dsp:spPr>
        <a:xfrm>
          <a:off x="5507396" y="4199106"/>
          <a:ext cx="202017" cy="769884"/>
        </a:xfrm>
        <a:custGeom>
          <a:avLst/>
          <a:gdLst/>
          <a:ahLst/>
          <a:cxnLst/>
          <a:rect l="0" t="0" r="0" b="0"/>
          <a:pathLst>
            <a:path>
              <a:moveTo>
                <a:pt x="0" y="769884"/>
              </a:moveTo>
              <a:lnTo>
                <a:pt x="101008" y="769884"/>
              </a:lnTo>
              <a:lnTo>
                <a:pt x="101008" y="0"/>
              </a:lnTo>
              <a:lnTo>
                <a:pt x="202017"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5588506" y="4564149"/>
        <a:ext cx="39797" cy="39797"/>
      </dsp:txXfrm>
    </dsp:sp>
    <dsp:sp modelId="{D377F41D-981C-5141-86B8-ED67E3B422DA}">
      <dsp:nvSpPr>
        <dsp:cNvPr id="0" name=""/>
        <dsp:cNvSpPr/>
      </dsp:nvSpPr>
      <dsp:spPr>
        <a:xfrm>
          <a:off x="4295289" y="3284867"/>
          <a:ext cx="202017" cy="1684123"/>
        </a:xfrm>
        <a:custGeom>
          <a:avLst/>
          <a:gdLst/>
          <a:ahLst/>
          <a:cxnLst/>
          <a:rect l="0" t="0" r="0" b="0"/>
          <a:pathLst>
            <a:path>
              <a:moveTo>
                <a:pt x="0" y="0"/>
              </a:moveTo>
              <a:lnTo>
                <a:pt x="101008" y="0"/>
              </a:lnTo>
              <a:lnTo>
                <a:pt x="101008" y="1684123"/>
              </a:lnTo>
              <a:lnTo>
                <a:pt x="202017" y="168412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4353893" y="4084524"/>
        <a:ext cx="84809" cy="84809"/>
      </dsp:txXfrm>
    </dsp:sp>
    <dsp:sp modelId="{CC4408FF-2BB0-3C4E-A15D-5C120987803D}">
      <dsp:nvSpPr>
        <dsp:cNvPr id="0" name=""/>
        <dsp:cNvSpPr/>
      </dsp:nvSpPr>
      <dsp:spPr>
        <a:xfrm>
          <a:off x="6719503" y="1600744"/>
          <a:ext cx="202017" cy="1058591"/>
        </a:xfrm>
        <a:custGeom>
          <a:avLst/>
          <a:gdLst/>
          <a:ahLst/>
          <a:cxnLst/>
          <a:rect l="0" t="0" r="0" b="0"/>
          <a:pathLst>
            <a:path>
              <a:moveTo>
                <a:pt x="0" y="0"/>
              </a:moveTo>
              <a:lnTo>
                <a:pt x="101008" y="0"/>
              </a:lnTo>
              <a:lnTo>
                <a:pt x="101008" y="1058591"/>
              </a:lnTo>
              <a:lnTo>
                <a:pt x="202017" y="105859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793569" y="2103098"/>
        <a:ext cx="53884" cy="53884"/>
      </dsp:txXfrm>
    </dsp:sp>
    <dsp:sp modelId="{E6F3D640-E445-F046-9D70-E2E92E2F6DB8}">
      <dsp:nvSpPr>
        <dsp:cNvPr id="0" name=""/>
        <dsp:cNvSpPr/>
      </dsp:nvSpPr>
      <dsp:spPr>
        <a:xfrm>
          <a:off x="7931610" y="2274393"/>
          <a:ext cx="202017" cy="192471"/>
        </a:xfrm>
        <a:custGeom>
          <a:avLst/>
          <a:gdLst/>
          <a:ahLst/>
          <a:cxnLst/>
          <a:rect l="0" t="0" r="0" b="0"/>
          <a:pathLst>
            <a:path>
              <a:moveTo>
                <a:pt x="0" y="0"/>
              </a:moveTo>
              <a:lnTo>
                <a:pt x="101008" y="0"/>
              </a:lnTo>
              <a:lnTo>
                <a:pt x="101008" y="192471"/>
              </a:lnTo>
              <a:lnTo>
                <a:pt x="202017" y="19247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8025643" y="2363653"/>
        <a:ext cx="13951" cy="13951"/>
      </dsp:txXfrm>
    </dsp:sp>
    <dsp:sp modelId="{77E07A84-6A9C-0641-A403-6303790404D3}">
      <dsp:nvSpPr>
        <dsp:cNvPr id="0" name=""/>
        <dsp:cNvSpPr/>
      </dsp:nvSpPr>
      <dsp:spPr>
        <a:xfrm>
          <a:off x="7931610" y="2081922"/>
          <a:ext cx="202017" cy="192471"/>
        </a:xfrm>
        <a:custGeom>
          <a:avLst/>
          <a:gdLst/>
          <a:ahLst/>
          <a:cxnLst/>
          <a:rect l="0" t="0" r="0" b="0"/>
          <a:pathLst>
            <a:path>
              <a:moveTo>
                <a:pt x="0" y="192471"/>
              </a:moveTo>
              <a:lnTo>
                <a:pt x="101008" y="192471"/>
              </a:lnTo>
              <a:lnTo>
                <a:pt x="101008" y="0"/>
              </a:lnTo>
              <a:lnTo>
                <a:pt x="202017"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8025643" y="2171182"/>
        <a:ext cx="13951" cy="13951"/>
      </dsp:txXfrm>
    </dsp:sp>
    <dsp:sp modelId="{DAFD3B69-8C37-EF4F-B4B1-CD1CCDD23BE4}">
      <dsp:nvSpPr>
        <dsp:cNvPr id="0" name=""/>
        <dsp:cNvSpPr/>
      </dsp:nvSpPr>
      <dsp:spPr>
        <a:xfrm>
          <a:off x="6719503" y="1600744"/>
          <a:ext cx="202017" cy="673649"/>
        </a:xfrm>
        <a:custGeom>
          <a:avLst/>
          <a:gdLst/>
          <a:ahLst/>
          <a:cxnLst/>
          <a:rect l="0" t="0" r="0" b="0"/>
          <a:pathLst>
            <a:path>
              <a:moveTo>
                <a:pt x="0" y="0"/>
              </a:moveTo>
              <a:lnTo>
                <a:pt x="101008" y="0"/>
              </a:lnTo>
              <a:lnTo>
                <a:pt x="101008" y="673649"/>
              </a:lnTo>
              <a:lnTo>
                <a:pt x="202017" y="673649"/>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802930" y="1919987"/>
        <a:ext cx="35164" cy="35164"/>
      </dsp:txXfrm>
    </dsp:sp>
    <dsp:sp modelId="{0DE6669F-E921-A54A-B7FF-15C6218CF069}">
      <dsp:nvSpPr>
        <dsp:cNvPr id="0" name=""/>
        <dsp:cNvSpPr/>
      </dsp:nvSpPr>
      <dsp:spPr>
        <a:xfrm>
          <a:off x="6719503" y="1600744"/>
          <a:ext cx="202017" cy="288706"/>
        </a:xfrm>
        <a:custGeom>
          <a:avLst/>
          <a:gdLst/>
          <a:ahLst/>
          <a:cxnLst/>
          <a:rect l="0" t="0" r="0" b="0"/>
          <a:pathLst>
            <a:path>
              <a:moveTo>
                <a:pt x="0" y="0"/>
              </a:moveTo>
              <a:lnTo>
                <a:pt x="101008" y="0"/>
              </a:lnTo>
              <a:lnTo>
                <a:pt x="101008" y="288706"/>
              </a:lnTo>
              <a:lnTo>
                <a:pt x="202017" y="288706"/>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811703" y="1736288"/>
        <a:ext cx="17618" cy="17618"/>
      </dsp:txXfrm>
    </dsp:sp>
    <dsp:sp modelId="{C22F37AB-6BDE-644F-B0FF-D078942470F9}">
      <dsp:nvSpPr>
        <dsp:cNvPr id="0" name=""/>
        <dsp:cNvSpPr/>
      </dsp:nvSpPr>
      <dsp:spPr>
        <a:xfrm>
          <a:off x="7931610" y="1504509"/>
          <a:ext cx="202017" cy="192471"/>
        </a:xfrm>
        <a:custGeom>
          <a:avLst/>
          <a:gdLst/>
          <a:ahLst/>
          <a:cxnLst/>
          <a:rect l="0" t="0" r="0" b="0"/>
          <a:pathLst>
            <a:path>
              <a:moveTo>
                <a:pt x="0" y="0"/>
              </a:moveTo>
              <a:lnTo>
                <a:pt x="101008" y="0"/>
              </a:lnTo>
              <a:lnTo>
                <a:pt x="101008" y="192471"/>
              </a:lnTo>
              <a:lnTo>
                <a:pt x="202017" y="19247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8025643" y="1593769"/>
        <a:ext cx="13951" cy="13951"/>
      </dsp:txXfrm>
    </dsp:sp>
    <dsp:sp modelId="{7A474CCC-D4CA-6D4F-A693-1B227734E92A}">
      <dsp:nvSpPr>
        <dsp:cNvPr id="0" name=""/>
        <dsp:cNvSpPr/>
      </dsp:nvSpPr>
      <dsp:spPr>
        <a:xfrm>
          <a:off x="7931610" y="1312037"/>
          <a:ext cx="202017" cy="192471"/>
        </a:xfrm>
        <a:custGeom>
          <a:avLst/>
          <a:gdLst/>
          <a:ahLst/>
          <a:cxnLst/>
          <a:rect l="0" t="0" r="0" b="0"/>
          <a:pathLst>
            <a:path>
              <a:moveTo>
                <a:pt x="0" y="192471"/>
              </a:moveTo>
              <a:lnTo>
                <a:pt x="101008" y="192471"/>
              </a:lnTo>
              <a:lnTo>
                <a:pt x="101008" y="0"/>
              </a:lnTo>
              <a:lnTo>
                <a:pt x="202017"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8025643" y="1401297"/>
        <a:ext cx="13951" cy="13951"/>
      </dsp:txXfrm>
    </dsp:sp>
    <dsp:sp modelId="{6382FC26-38FC-FA43-92EB-4D7DA9DD5794}">
      <dsp:nvSpPr>
        <dsp:cNvPr id="0" name=""/>
        <dsp:cNvSpPr/>
      </dsp:nvSpPr>
      <dsp:spPr>
        <a:xfrm>
          <a:off x="6719503" y="1504509"/>
          <a:ext cx="202017" cy="96235"/>
        </a:xfrm>
        <a:custGeom>
          <a:avLst/>
          <a:gdLst/>
          <a:ahLst/>
          <a:cxnLst/>
          <a:rect l="0" t="0" r="0" b="0"/>
          <a:pathLst>
            <a:path>
              <a:moveTo>
                <a:pt x="0" y="96235"/>
              </a:moveTo>
              <a:lnTo>
                <a:pt x="101008" y="96235"/>
              </a:lnTo>
              <a:lnTo>
                <a:pt x="101008" y="0"/>
              </a:lnTo>
              <a:lnTo>
                <a:pt x="202017"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814918" y="1547032"/>
        <a:ext cx="11188" cy="11188"/>
      </dsp:txXfrm>
    </dsp:sp>
    <dsp:sp modelId="{6551EBB4-EF3A-7349-8417-EF2E672010B9}">
      <dsp:nvSpPr>
        <dsp:cNvPr id="0" name=""/>
        <dsp:cNvSpPr/>
      </dsp:nvSpPr>
      <dsp:spPr>
        <a:xfrm>
          <a:off x="7931610" y="542152"/>
          <a:ext cx="202017" cy="384942"/>
        </a:xfrm>
        <a:custGeom>
          <a:avLst/>
          <a:gdLst/>
          <a:ahLst/>
          <a:cxnLst/>
          <a:rect l="0" t="0" r="0" b="0"/>
          <a:pathLst>
            <a:path>
              <a:moveTo>
                <a:pt x="0" y="0"/>
              </a:moveTo>
              <a:lnTo>
                <a:pt x="101008" y="0"/>
              </a:lnTo>
              <a:lnTo>
                <a:pt x="101008" y="384942"/>
              </a:lnTo>
              <a:lnTo>
                <a:pt x="202017" y="384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8021750" y="723755"/>
        <a:ext cx="21736" cy="21736"/>
      </dsp:txXfrm>
    </dsp:sp>
    <dsp:sp modelId="{3DD6533B-5B2D-B741-A692-3B2D42635680}">
      <dsp:nvSpPr>
        <dsp:cNvPr id="0" name=""/>
        <dsp:cNvSpPr/>
      </dsp:nvSpPr>
      <dsp:spPr>
        <a:xfrm>
          <a:off x="7931610" y="496432"/>
          <a:ext cx="202017" cy="91440"/>
        </a:xfrm>
        <a:custGeom>
          <a:avLst/>
          <a:gdLst/>
          <a:ahLst/>
          <a:cxnLst/>
          <a:rect l="0" t="0" r="0" b="0"/>
          <a:pathLst>
            <a:path>
              <a:moveTo>
                <a:pt x="0" y="45720"/>
              </a:moveTo>
              <a:lnTo>
                <a:pt x="202017"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8027568" y="537102"/>
        <a:ext cx="10100" cy="10100"/>
      </dsp:txXfrm>
    </dsp:sp>
    <dsp:sp modelId="{8D331A4E-CEAB-F742-B61C-6B2967530D5C}">
      <dsp:nvSpPr>
        <dsp:cNvPr id="0" name=""/>
        <dsp:cNvSpPr/>
      </dsp:nvSpPr>
      <dsp:spPr>
        <a:xfrm>
          <a:off x="7931610" y="157210"/>
          <a:ext cx="202017" cy="384942"/>
        </a:xfrm>
        <a:custGeom>
          <a:avLst/>
          <a:gdLst/>
          <a:ahLst/>
          <a:cxnLst/>
          <a:rect l="0" t="0" r="0" b="0"/>
          <a:pathLst>
            <a:path>
              <a:moveTo>
                <a:pt x="0" y="384942"/>
              </a:moveTo>
              <a:lnTo>
                <a:pt x="101008" y="384942"/>
              </a:lnTo>
              <a:lnTo>
                <a:pt x="101008" y="0"/>
              </a:lnTo>
              <a:lnTo>
                <a:pt x="202017"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8021750" y="338813"/>
        <a:ext cx="21736" cy="21736"/>
      </dsp:txXfrm>
    </dsp:sp>
    <dsp:sp modelId="{23B79D68-F28B-AC49-8B45-EDEE4A8FA2F5}">
      <dsp:nvSpPr>
        <dsp:cNvPr id="0" name=""/>
        <dsp:cNvSpPr/>
      </dsp:nvSpPr>
      <dsp:spPr>
        <a:xfrm>
          <a:off x="6719503" y="542152"/>
          <a:ext cx="202017" cy="1058591"/>
        </a:xfrm>
        <a:custGeom>
          <a:avLst/>
          <a:gdLst/>
          <a:ahLst/>
          <a:cxnLst/>
          <a:rect l="0" t="0" r="0" b="0"/>
          <a:pathLst>
            <a:path>
              <a:moveTo>
                <a:pt x="0" y="1058591"/>
              </a:moveTo>
              <a:lnTo>
                <a:pt x="101008" y="1058591"/>
              </a:lnTo>
              <a:lnTo>
                <a:pt x="101008" y="0"/>
              </a:lnTo>
              <a:lnTo>
                <a:pt x="202017"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793569" y="1044506"/>
        <a:ext cx="53884" cy="53884"/>
      </dsp:txXfrm>
    </dsp:sp>
    <dsp:sp modelId="{5ED6D8B2-4856-144A-841F-F87319B1D6DE}">
      <dsp:nvSpPr>
        <dsp:cNvPr id="0" name=""/>
        <dsp:cNvSpPr/>
      </dsp:nvSpPr>
      <dsp:spPr>
        <a:xfrm>
          <a:off x="5507396" y="1555024"/>
          <a:ext cx="202017" cy="91440"/>
        </a:xfrm>
        <a:custGeom>
          <a:avLst/>
          <a:gdLst/>
          <a:ahLst/>
          <a:cxnLst/>
          <a:rect l="0" t="0" r="0" b="0"/>
          <a:pathLst>
            <a:path>
              <a:moveTo>
                <a:pt x="0" y="45720"/>
              </a:moveTo>
              <a:lnTo>
                <a:pt x="202017"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5603355" y="1595694"/>
        <a:ext cx="10100" cy="10100"/>
      </dsp:txXfrm>
    </dsp:sp>
    <dsp:sp modelId="{3787274B-318B-A34A-B5C2-0C8A50349E88}">
      <dsp:nvSpPr>
        <dsp:cNvPr id="0" name=""/>
        <dsp:cNvSpPr/>
      </dsp:nvSpPr>
      <dsp:spPr>
        <a:xfrm>
          <a:off x="4295289" y="1600744"/>
          <a:ext cx="202017" cy="1684123"/>
        </a:xfrm>
        <a:custGeom>
          <a:avLst/>
          <a:gdLst/>
          <a:ahLst/>
          <a:cxnLst/>
          <a:rect l="0" t="0" r="0" b="0"/>
          <a:pathLst>
            <a:path>
              <a:moveTo>
                <a:pt x="0" y="1684123"/>
              </a:moveTo>
              <a:lnTo>
                <a:pt x="101008" y="1684123"/>
              </a:lnTo>
              <a:lnTo>
                <a:pt x="101008" y="0"/>
              </a:lnTo>
              <a:lnTo>
                <a:pt x="202017"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4353893" y="2400401"/>
        <a:ext cx="84809" cy="84809"/>
      </dsp:txXfrm>
    </dsp:sp>
    <dsp:sp modelId="{61B12A96-7473-F841-AE76-84A8463AB558}">
      <dsp:nvSpPr>
        <dsp:cNvPr id="0" name=""/>
        <dsp:cNvSpPr/>
      </dsp:nvSpPr>
      <dsp:spPr>
        <a:xfrm>
          <a:off x="3083182" y="3284867"/>
          <a:ext cx="202017" cy="1034532"/>
        </a:xfrm>
        <a:custGeom>
          <a:avLst/>
          <a:gdLst/>
          <a:ahLst/>
          <a:cxnLst/>
          <a:rect l="0" t="0" r="0" b="0"/>
          <a:pathLst>
            <a:path>
              <a:moveTo>
                <a:pt x="0" y="1034532"/>
              </a:moveTo>
              <a:lnTo>
                <a:pt x="101008" y="1034532"/>
              </a:lnTo>
              <a:lnTo>
                <a:pt x="101008" y="0"/>
              </a:lnTo>
              <a:lnTo>
                <a:pt x="202017"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3157840" y="3775782"/>
        <a:ext cx="52703" cy="52703"/>
      </dsp:txXfrm>
    </dsp:sp>
    <dsp:sp modelId="{1AFC826E-24EF-F049-8F9B-08A1AFF79323}">
      <dsp:nvSpPr>
        <dsp:cNvPr id="0" name=""/>
        <dsp:cNvSpPr/>
      </dsp:nvSpPr>
      <dsp:spPr>
        <a:xfrm rot="16200000">
          <a:off x="2118800" y="4165423"/>
          <a:ext cx="1620810"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房地产权利</a:t>
          </a:r>
        </a:p>
      </dsp:txBody>
      <dsp:txXfrm>
        <a:off x="2118800" y="4165423"/>
        <a:ext cx="1620810" cy="307953"/>
      </dsp:txXfrm>
    </dsp:sp>
    <dsp:sp modelId="{EA8CB393-E38B-5146-8F65-AC9655F10FC5}">
      <dsp:nvSpPr>
        <dsp:cNvPr id="0" name=""/>
        <dsp:cNvSpPr/>
      </dsp:nvSpPr>
      <dsp:spPr>
        <a:xfrm>
          <a:off x="3285200" y="3130890"/>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物权</a:t>
          </a:r>
        </a:p>
      </dsp:txBody>
      <dsp:txXfrm>
        <a:off x="3285200" y="3130890"/>
        <a:ext cx="1010088" cy="307953"/>
      </dsp:txXfrm>
    </dsp:sp>
    <dsp:sp modelId="{92340B32-5591-1C47-BF4E-5049ABDE4774}">
      <dsp:nvSpPr>
        <dsp:cNvPr id="0" name=""/>
        <dsp:cNvSpPr/>
      </dsp:nvSpPr>
      <dsp:spPr>
        <a:xfrm>
          <a:off x="4497307" y="1446767"/>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自物权</a:t>
          </a:r>
        </a:p>
      </dsp:txBody>
      <dsp:txXfrm>
        <a:off x="4497307" y="1446767"/>
        <a:ext cx="1010088" cy="307953"/>
      </dsp:txXfrm>
    </dsp:sp>
    <dsp:sp modelId="{C0F59D23-550A-D340-8468-629F7365F460}">
      <dsp:nvSpPr>
        <dsp:cNvPr id="0" name=""/>
        <dsp:cNvSpPr/>
      </dsp:nvSpPr>
      <dsp:spPr>
        <a:xfrm>
          <a:off x="5709414" y="1446767"/>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所有权</a:t>
          </a:r>
        </a:p>
      </dsp:txBody>
      <dsp:txXfrm>
        <a:off x="5709414" y="1446767"/>
        <a:ext cx="1010088" cy="307953"/>
      </dsp:txXfrm>
    </dsp:sp>
    <dsp:sp modelId="{7FD0ADE6-0BD5-654F-B411-CBD525550C0F}">
      <dsp:nvSpPr>
        <dsp:cNvPr id="0" name=""/>
        <dsp:cNvSpPr/>
      </dsp:nvSpPr>
      <dsp:spPr>
        <a:xfrm>
          <a:off x="6921521" y="388175"/>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房屋所有权</a:t>
          </a:r>
        </a:p>
      </dsp:txBody>
      <dsp:txXfrm>
        <a:off x="6921521" y="388175"/>
        <a:ext cx="1010088" cy="307953"/>
      </dsp:txXfrm>
    </dsp:sp>
    <dsp:sp modelId="{62C10AA2-0D78-9342-825E-A59775D82530}">
      <dsp:nvSpPr>
        <dsp:cNvPr id="0" name=""/>
        <dsp:cNvSpPr/>
      </dsp:nvSpPr>
      <dsp:spPr>
        <a:xfrm>
          <a:off x="8133627" y="3233"/>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国家所有权</a:t>
          </a:r>
        </a:p>
      </dsp:txBody>
      <dsp:txXfrm>
        <a:off x="8133627" y="3233"/>
        <a:ext cx="1010088" cy="307953"/>
      </dsp:txXfrm>
    </dsp:sp>
    <dsp:sp modelId="{1B703D42-B2EB-A44C-A99E-EDF48825BD76}">
      <dsp:nvSpPr>
        <dsp:cNvPr id="0" name=""/>
        <dsp:cNvSpPr/>
      </dsp:nvSpPr>
      <dsp:spPr>
        <a:xfrm>
          <a:off x="8133627" y="388175"/>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集体所有权</a:t>
          </a:r>
        </a:p>
      </dsp:txBody>
      <dsp:txXfrm>
        <a:off x="8133627" y="388175"/>
        <a:ext cx="1010088" cy="307953"/>
      </dsp:txXfrm>
    </dsp:sp>
    <dsp:sp modelId="{3136382C-574E-E848-8AF2-9C86FC4C595B}">
      <dsp:nvSpPr>
        <dsp:cNvPr id="0" name=""/>
        <dsp:cNvSpPr/>
      </dsp:nvSpPr>
      <dsp:spPr>
        <a:xfrm>
          <a:off x="8133627" y="773118"/>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私人所有权</a:t>
          </a:r>
        </a:p>
      </dsp:txBody>
      <dsp:txXfrm>
        <a:off x="8133627" y="773118"/>
        <a:ext cx="1010088" cy="307953"/>
      </dsp:txXfrm>
    </dsp:sp>
    <dsp:sp modelId="{7BD11B73-5B8D-A846-9722-BA08F22A6571}">
      <dsp:nvSpPr>
        <dsp:cNvPr id="0" name=""/>
        <dsp:cNvSpPr/>
      </dsp:nvSpPr>
      <dsp:spPr>
        <a:xfrm>
          <a:off x="6921521" y="1350532"/>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土地所有权</a:t>
          </a:r>
        </a:p>
      </dsp:txBody>
      <dsp:txXfrm>
        <a:off x="6921521" y="1350532"/>
        <a:ext cx="1010088" cy="307953"/>
      </dsp:txXfrm>
    </dsp:sp>
    <dsp:sp modelId="{EE7BB8FC-84D6-E14F-8C3D-1FB18E00396C}">
      <dsp:nvSpPr>
        <dsp:cNvPr id="0" name=""/>
        <dsp:cNvSpPr/>
      </dsp:nvSpPr>
      <dsp:spPr>
        <a:xfrm>
          <a:off x="8133627" y="1158060"/>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国家所有权</a:t>
          </a:r>
        </a:p>
      </dsp:txBody>
      <dsp:txXfrm>
        <a:off x="8133627" y="1158060"/>
        <a:ext cx="1010088" cy="307953"/>
      </dsp:txXfrm>
    </dsp:sp>
    <dsp:sp modelId="{4411379E-DB89-FC48-B66A-260F797AF9C7}">
      <dsp:nvSpPr>
        <dsp:cNvPr id="0" name=""/>
        <dsp:cNvSpPr/>
      </dsp:nvSpPr>
      <dsp:spPr>
        <a:xfrm>
          <a:off x="8133627" y="1543003"/>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集体所有权</a:t>
          </a:r>
        </a:p>
      </dsp:txBody>
      <dsp:txXfrm>
        <a:off x="8133627" y="1543003"/>
        <a:ext cx="1010088" cy="307953"/>
      </dsp:txXfrm>
    </dsp:sp>
    <dsp:sp modelId="{4D24F801-85AB-704B-8785-AF3DE87DEFF4}">
      <dsp:nvSpPr>
        <dsp:cNvPr id="0" name=""/>
        <dsp:cNvSpPr/>
      </dsp:nvSpPr>
      <dsp:spPr>
        <a:xfrm>
          <a:off x="6921521" y="1735474"/>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单独所有权</a:t>
          </a:r>
        </a:p>
      </dsp:txBody>
      <dsp:txXfrm>
        <a:off x="6921521" y="1735474"/>
        <a:ext cx="1010088" cy="307953"/>
      </dsp:txXfrm>
    </dsp:sp>
    <dsp:sp modelId="{1A3CF5F8-CF14-EB4F-9F92-7C381CB4FE3E}">
      <dsp:nvSpPr>
        <dsp:cNvPr id="0" name=""/>
        <dsp:cNvSpPr/>
      </dsp:nvSpPr>
      <dsp:spPr>
        <a:xfrm>
          <a:off x="6921521" y="2120416"/>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共有权</a:t>
          </a:r>
        </a:p>
      </dsp:txBody>
      <dsp:txXfrm>
        <a:off x="6921521" y="2120416"/>
        <a:ext cx="1010088" cy="307953"/>
      </dsp:txXfrm>
    </dsp:sp>
    <dsp:sp modelId="{1D29CEB8-68FD-0D4F-B21B-7B1F471ABC23}">
      <dsp:nvSpPr>
        <dsp:cNvPr id="0" name=""/>
        <dsp:cNvSpPr/>
      </dsp:nvSpPr>
      <dsp:spPr>
        <a:xfrm>
          <a:off x="8133627" y="1927945"/>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按份共有</a:t>
          </a:r>
        </a:p>
      </dsp:txBody>
      <dsp:txXfrm>
        <a:off x="8133627" y="1927945"/>
        <a:ext cx="1010088" cy="307953"/>
      </dsp:txXfrm>
    </dsp:sp>
    <dsp:sp modelId="{64F1774C-B1D8-7C4A-B090-C0A85B9BF881}">
      <dsp:nvSpPr>
        <dsp:cNvPr id="0" name=""/>
        <dsp:cNvSpPr/>
      </dsp:nvSpPr>
      <dsp:spPr>
        <a:xfrm>
          <a:off x="8133627" y="2312888"/>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共同共有</a:t>
          </a:r>
        </a:p>
      </dsp:txBody>
      <dsp:txXfrm>
        <a:off x="8133627" y="2312888"/>
        <a:ext cx="1010088" cy="307953"/>
      </dsp:txXfrm>
    </dsp:sp>
    <dsp:sp modelId="{9A773C7A-50C3-5B4F-A97F-3F485721E98D}">
      <dsp:nvSpPr>
        <dsp:cNvPr id="0" name=""/>
        <dsp:cNvSpPr/>
      </dsp:nvSpPr>
      <dsp:spPr>
        <a:xfrm>
          <a:off x="6921521" y="2505359"/>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建筑物区分所有权</a:t>
          </a:r>
        </a:p>
      </dsp:txBody>
      <dsp:txXfrm>
        <a:off x="6921521" y="2505359"/>
        <a:ext cx="1010088" cy="307953"/>
      </dsp:txXfrm>
    </dsp:sp>
    <dsp:sp modelId="{2BA6D137-09B3-B34B-91C8-04833332C3D4}">
      <dsp:nvSpPr>
        <dsp:cNvPr id="0" name=""/>
        <dsp:cNvSpPr/>
      </dsp:nvSpPr>
      <dsp:spPr>
        <a:xfrm>
          <a:off x="4497307" y="4815014"/>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他物权</a:t>
          </a:r>
        </a:p>
      </dsp:txBody>
      <dsp:txXfrm>
        <a:off x="4497307" y="4815014"/>
        <a:ext cx="1010088" cy="307953"/>
      </dsp:txXfrm>
    </dsp:sp>
    <dsp:sp modelId="{9017148C-F4DE-5340-A749-56FE58649CA5}">
      <dsp:nvSpPr>
        <dsp:cNvPr id="0" name=""/>
        <dsp:cNvSpPr/>
      </dsp:nvSpPr>
      <dsp:spPr>
        <a:xfrm>
          <a:off x="5709414" y="4045129"/>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用益物权</a:t>
          </a:r>
        </a:p>
      </dsp:txBody>
      <dsp:txXfrm>
        <a:off x="5709414" y="4045129"/>
        <a:ext cx="1010088" cy="307953"/>
      </dsp:txXfrm>
    </dsp:sp>
    <dsp:sp modelId="{85E61541-C102-6F4A-B9A4-149C0B30C00C}">
      <dsp:nvSpPr>
        <dsp:cNvPr id="0" name=""/>
        <dsp:cNvSpPr/>
      </dsp:nvSpPr>
      <dsp:spPr>
        <a:xfrm>
          <a:off x="6921521" y="3275244"/>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建设用地使用权</a:t>
          </a:r>
        </a:p>
      </dsp:txBody>
      <dsp:txXfrm>
        <a:off x="6921521" y="3275244"/>
        <a:ext cx="1010088" cy="307953"/>
      </dsp:txXfrm>
    </dsp:sp>
    <dsp:sp modelId="{5B47549A-3269-1245-BCF3-05B9F7A119A3}">
      <dsp:nvSpPr>
        <dsp:cNvPr id="0" name=""/>
        <dsp:cNvSpPr/>
      </dsp:nvSpPr>
      <dsp:spPr>
        <a:xfrm>
          <a:off x="8133627" y="2890301"/>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zh-CN" altLang="en-US" sz="900" kern="1200" dirty="0"/>
            <a:t>划拨建设用地使用权</a:t>
          </a:r>
        </a:p>
      </dsp:txBody>
      <dsp:txXfrm>
        <a:off x="8133627" y="2890301"/>
        <a:ext cx="1010088" cy="307953"/>
      </dsp:txXfrm>
    </dsp:sp>
    <dsp:sp modelId="{70FA4908-50F7-5E47-BAC6-74F6D8F8DEB5}">
      <dsp:nvSpPr>
        <dsp:cNvPr id="0" name=""/>
        <dsp:cNvSpPr/>
      </dsp:nvSpPr>
      <dsp:spPr>
        <a:xfrm>
          <a:off x="8133627" y="3275244"/>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zh-CN" altLang="en-US" sz="900" kern="1200" dirty="0"/>
            <a:t>出让建设用地使用权</a:t>
          </a:r>
        </a:p>
      </dsp:txBody>
      <dsp:txXfrm>
        <a:off x="8133627" y="3275244"/>
        <a:ext cx="1010088" cy="307953"/>
      </dsp:txXfrm>
    </dsp:sp>
    <dsp:sp modelId="{2C2FD9C9-E328-1E47-889F-B07266198FA7}">
      <dsp:nvSpPr>
        <dsp:cNvPr id="0" name=""/>
        <dsp:cNvSpPr/>
      </dsp:nvSpPr>
      <dsp:spPr>
        <a:xfrm>
          <a:off x="8133627" y="3660186"/>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zh-CN" altLang="en-US" sz="900" kern="1200" dirty="0"/>
            <a:t>租赁建设用地使用权</a:t>
          </a:r>
        </a:p>
      </dsp:txBody>
      <dsp:txXfrm>
        <a:off x="8133627" y="3660186"/>
        <a:ext cx="1010088" cy="307953"/>
      </dsp:txXfrm>
    </dsp:sp>
    <dsp:sp modelId="{BCD9B6FD-20EA-4047-8147-39E7EEBF5F33}">
      <dsp:nvSpPr>
        <dsp:cNvPr id="0" name=""/>
        <dsp:cNvSpPr/>
      </dsp:nvSpPr>
      <dsp:spPr>
        <a:xfrm>
          <a:off x="6921521" y="3660186"/>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土地承包经营权</a:t>
          </a:r>
        </a:p>
      </dsp:txBody>
      <dsp:txXfrm>
        <a:off x="6921521" y="3660186"/>
        <a:ext cx="1010088" cy="307953"/>
      </dsp:txXfrm>
    </dsp:sp>
    <dsp:sp modelId="{40BCD381-BB2A-0945-80D6-71783B39ED4F}">
      <dsp:nvSpPr>
        <dsp:cNvPr id="0" name=""/>
        <dsp:cNvSpPr/>
      </dsp:nvSpPr>
      <dsp:spPr>
        <a:xfrm>
          <a:off x="6921521" y="4045129"/>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宅基地使用权</a:t>
          </a:r>
        </a:p>
      </dsp:txBody>
      <dsp:txXfrm>
        <a:off x="6921521" y="4045129"/>
        <a:ext cx="1010088" cy="307953"/>
      </dsp:txXfrm>
    </dsp:sp>
    <dsp:sp modelId="{934D05C0-7B6A-A141-B059-45916397E4E7}">
      <dsp:nvSpPr>
        <dsp:cNvPr id="0" name=""/>
        <dsp:cNvSpPr/>
      </dsp:nvSpPr>
      <dsp:spPr>
        <a:xfrm>
          <a:off x="6921521" y="4430071"/>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居住权</a:t>
          </a:r>
        </a:p>
      </dsp:txBody>
      <dsp:txXfrm>
        <a:off x="6921521" y="4430071"/>
        <a:ext cx="1010088" cy="307953"/>
      </dsp:txXfrm>
    </dsp:sp>
    <dsp:sp modelId="{D1D127EA-B450-534A-9CC6-678C92067E43}">
      <dsp:nvSpPr>
        <dsp:cNvPr id="0" name=""/>
        <dsp:cNvSpPr/>
      </dsp:nvSpPr>
      <dsp:spPr>
        <a:xfrm>
          <a:off x="6921521" y="4815014"/>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地役权</a:t>
          </a:r>
        </a:p>
      </dsp:txBody>
      <dsp:txXfrm>
        <a:off x="6921521" y="4815014"/>
        <a:ext cx="1010088" cy="307953"/>
      </dsp:txXfrm>
    </dsp:sp>
    <dsp:sp modelId="{FF8076A5-E35E-3749-98C1-A021BC5D1706}">
      <dsp:nvSpPr>
        <dsp:cNvPr id="0" name=""/>
        <dsp:cNvSpPr/>
      </dsp:nvSpPr>
      <dsp:spPr>
        <a:xfrm>
          <a:off x="5709414" y="5584899"/>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担保物权</a:t>
          </a:r>
        </a:p>
      </dsp:txBody>
      <dsp:txXfrm>
        <a:off x="5709414" y="5584899"/>
        <a:ext cx="1010088" cy="307953"/>
      </dsp:txXfrm>
    </dsp:sp>
    <dsp:sp modelId="{38D3E757-B768-C041-88C6-75296FA32FBD}">
      <dsp:nvSpPr>
        <dsp:cNvPr id="0" name=""/>
        <dsp:cNvSpPr/>
      </dsp:nvSpPr>
      <dsp:spPr>
        <a:xfrm>
          <a:off x="6921521" y="5199956"/>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抵押权</a:t>
          </a:r>
        </a:p>
      </dsp:txBody>
      <dsp:txXfrm>
        <a:off x="6921521" y="5199956"/>
        <a:ext cx="1010088" cy="307953"/>
      </dsp:txXfrm>
    </dsp:sp>
    <dsp:sp modelId="{5D761257-C677-374D-91CD-4E71852B534C}">
      <dsp:nvSpPr>
        <dsp:cNvPr id="0" name=""/>
        <dsp:cNvSpPr/>
      </dsp:nvSpPr>
      <dsp:spPr>
        <a:xfrm>
          <a:off x="6921521" y="5584899"/>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典权</a:t>
          </a:r>
        </a:p>
      </dsp:txBody>
      <dsp:txXfrm>
        <a:off x="6921521" y="5584899"/>
        <a:ext cx="1010088" cy="307953"/>
      </dsp:txXfrm>
    </dsp:sp>
    <dsp:sp modelId="{1D88389F-B313-D345-9A3F-1FAEA89BA5AB}">
      <dsp:nvSpPr>
        <dsp:cNvPr id="0" name=""/>
        <dsp:cNvSpPr/>
      </dsp:nvSpPr>
      <dsp:spPr>
        <a:xfrm>
          <a:off x="6921521" y="5969841"/>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zh-CN" altLang="en-US" sz="900" kern="1200" dirty="0"/>
            <a:t>留置权</a:t>
          </a:r>
        </a:p>
      </dsp:txBody>
      <dsp:txXfrm>
        <a:off x="6921521" y="5969841"/>
        <a:ext cx="1010088" cy="307953"/>
      </dsp:txXfrm>
    </dsp:sp>
    <dsp:sp modelId="{0CBF9417-7F80-414E-9DA7-28CAF708B648}">
      <dsp:nvSpPr>
        <dsp:cNvPr id="0" name=""/>
        <dsp:cNvSpPr/>
      </dsp:nvSpPr>
      <dsp:spPr>
        <a:xfrm>
          <a:off x="3285200" y="5199956"/>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债权</a:t>
          </a:r>
        </a:p>
      </dsp:txBody>
      <dsp:txXfrm>
        <a:off x="3285200" y="5199956"/>
        <a:ext cx="1010088" cy="307953"/>
      </dsp:txXfrm>
    </dsp:sp>
    <dsp:sp modelId="{716C891A-CB29-1E40-88C2-3E7DC9FED7B7}">
      <dsp:nvSpPr>
        <dsp:cNvPr id="0" name=""/>
        <dsp:cNvSpPr/>
      </dsp:nvSpPr>
      <dsp:spPr>
        <a:xfrm>
          <a:off x="4497307" y="5199956"/>
          <a:ext cx="1010088" cy="30795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租赁权</a:t>
          </a:r>
        </a:p>
      </dsp:txBody>
      <dsp:txXfrm>
        <a:off x="4497307" y="5199956"/>
        <a:ext cx="1010088" cy="307953"/>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BECE4-8382-234A-9B6E-F098D49A1B78}">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20DF8-3209-E143-833C-86106CD0538A}">
      <dsp:nvSpPr>
        <dsp:cNvPr id="0" name=""/>
        <dsp:cNvSpPr/>
      </dsp:nvSpPr>
      <dsp:spPr>
        <a:xfrm>
          <a:off x="0" y="623"/>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不可移动</a:t>
          </a:r>
        </a:p>
      </dsp:txBody>
      <dsp:txXfrm>
        <a:off x="0" y="623"/>
        <a:ext cx="6492875" cy="510415"/>
      </dsp:txXfrm>
    </dsp:sp>
    <dsp:sp modelId="{635075DD-AD6C-BF4A-9FAC-114B618E9FF5}">
      <dsp:nvSpPr>
        <dsp:cNvPr id="0" name=""/>
        <dsp:cNvSpPr/>
      </dsp:nvSpPr>
      <dsp:spPr>
        <a:xfrm>
          <a:off x="0" y="511038"/>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6A981-E3C2-ED49-A78D-516C306988F6}">
      <dsp:nvSpPr>
        <dsp:cNvPr id="0" name=""/>
        <dsp:cNvSpPr/>
      </dsp:nvSpPr>
      <dsp:spPr>
        <a:xfrm>
          <a:off x="0" y="511038"/>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各不相同</a:t>
          </a:r>
        </a:p>
      </dsp:txBody>
      <dsp:txXfrm>
        <a:off x="0" y="511038"/>
        <a:ext cx="6492875" cy="510415"/>
      </dsp:txXfrm>
    </dsp:sp>
    <dsp:sp modelId="{756DC7A9-DBA4-3E4C-ADF5-F80E6C5F2632}">
      <dsp:nvSpPr>
        <dsp:cNvPr id="0" name=""/>
        <dsp:cNvSpPr/>
      </dsp:nvSpPr>
      <dsp:spPr>
        <a:xfrm>
          <a:off x="0" y="102145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F1CE1-8BCE-0D4B-89DD-3B80965D14F3}">
      <dsp:nvSpPr>
        <dsp:cNvPr id="0" name=""/>
        <dsp:cNvSpPr/>
      </dsp:nvSpPr>
      <dsp:spPr>
        <a:xfrm>
          <a:off x="0" y="1021453"/>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寿命长久</a:t>
          </a:r>
        </a:p>
      </dsp:txBody>
      <dsp:txXfrm>
        <a:off x="0" y="1021453"/>
        <a:ext cx="6492875" cy="510415"/>
      </dsp:txXfrm>
    </dsp:sp>
    <dsp:sp modelId="{3CD9798B-6B50-C74F-ABA5-BA3CCB66296E}">
      <dsp:nvSpPr>
        <dsp:cNvPr id="0" name=""/>
        <dsp:cNvSpPr/>
      </dsp:nvSpPr>
      <dsp:spPr>
        <a:xfrm>
          <a:off x="0" y="153186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DEB31-56C3-A247-88DA-3C918B3EBBEF}">
      <dsp:nvSpPr>
        <dsp:cNvPr id="0" name=""/>
        <dsp:cNvSpPr/>
      </dsp:nvSpPr>
      <dsp:spPr>
        <a:xfrm>
          <a:off x="0" y="1531869"/>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供给有限</a:t>
          </a:r>
        </a:p>
      </dsp:txBody>
      <dsp:txXfrm>
        <a:off x="0" y="1531869"/>
        <a:ext cx="6492875" cy="510415"/>
      </dsp:txXfrm>
    </dsp:sp>
    <dsp:sp modelId="{A038572A-5B0B-D54B-A6D3-4EC3338CE3F7}">
      <dsp:nvSpPr>
        <dsp:cNvPr id="0" name=""/>
        <dsp:cNvSpPr/>
      </dsp:nvSpPr>
      <dsp:spPr>
        <a:xfrm>
          <a:off x="0" y="2042284"/>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3FC8F0-702D-2C46-BBBE-D6BF7C5CCD2F}">
      <dsp:nvSpPr>
        <dsp:cNvPr id="0" name=""/>
        <dsp:cNvSpPr/>
      </dsp:nvSpPr>
      <dsp:spPr>
        <a:xfrm>
          <a:off x="0" y="2042284"/>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价值较高</a:t>
          </a:r>
        </a:p>
      </dsp:txBody>
      <dsp:txXfrm>
        <a:off x="0" y="2042284"/>
        <a:ext cx="6492875" cy="510415"/>
      </dsp:txXfrm>
    </dsp:sp>
    <dsp:sp modelId="{EA94CD20-BBE9-B046-A58A-9A9BF360F1CB}">
      <dsp:nvSpPr>
        <dsp:cNvPr id="0" name=""/>
        <dsp:cNvSpPr/>
      </dsp:nvSpPr>
      <dsp:spPr>
        <a:xfrm>
          <a:off x="0" y="255270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74A08F-1B4F-F742-B09C-4F56D3329B52}">
      <dsp:nvSpPr>
        <dsp:cNvPr id="0" name=""/>
        <dsp:cNvSpPr/>
      </dsp:nvSpPr>
      <dsp:spPr>
        <a:xfrm>
          <a:off x="0" y="2552700"/>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用途多样</a:t>
          </a:r>
        </a:p>
      </dsp:txBody>
      <dsp:txXfrm>
        <a:off x="0" y="2552700"/>
        <a:ext cx="6492875" cy="510415"/>
      </dsp:txXfrm>
    </dsp:sp>
    <dsp:sp modelId="{C0028B0D-2296-3145-863C-1ABBC0B996D3}">
      <dsp:nvSpPr>
        <dsp:cNvPr id="0" name=""/>
        <dsp:cNvSpPr/>
      </dsp:nvSpPr>
      <dsp:spPr>
        <a:xfrm>
          <a:off x="0" y="3063115"/>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92B6B9-63C8-044C-A826-F56A00B2C6A2}">
      <dsp:nvSpPr>
        <dsp:cNvPr id="0" name=""/>
        <dsp:cNvSpPr/>
      </dsp:nvSpPr>
      <dsp:spPr>
        <a:xfrm>
          <a:off x="0" y="3063115"/>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相互影响</a:t>
          </a:r>
        </a:p>
      </dsp:txBody>
      <dsp:txXfrm>
        <a:off x="0" y="3063115"/>
        <a:ext cx="6492875" cy="510415"/>
      </dsp:txXfrm>
    </dsp:sp>
    <dsp:sp modelId="{F0B745C4-B8D8-4D49-9A75-2A214C7B3203}">
      <dsp:nvSpPr>
        <dsp:cNvPr id="0" name=""/>
        <dsp:cNvSpPr/>
      </dsp:nvSpPr>
      <dsp:spPr>
        <a:xfrm>
          <a:off x="0" y="35735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BF8A1-D482-9B4D-B00D-318F1C454D3E}">
      <dsp:nvSpPr>
        <dsp:cNvPr id="0" name=""/>
        <dsp:cNvSpPr/>
      </dsp:nvSpPr>
      <dsp:spPr>
        <a:xfrm>
          <a:off x="0" y="3573530"/>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易受限制</a:t>
          </a:r>
        </a:p>
      </dsp:txBody>
      <dsp:txXfrm>
        <a:off x="0" y="3573530"/>
        <a:ext cx="6492875" cy="510415"/>
      </dsp:txXfrm>
    </dsp:sp>
    <dsp:sp modelId="{97D8AEF3-53DF-2545-A546-7076C8002E1D}">
      <dsp:nvSpPr>
        <dsp:cNvPr id="0" name=""/>
        <dsp:cNvSpPr/>
      </dsp:nvSpPr>
      <dsp:spPr>
        <a:xfrm>
          <a:off x="0" y="4083946"/>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9236E5-1D4E-A84D-AE11-D97C99671687}">
      <dsp:nvSpPr>
        <dsp:cNvPr id="0" name=""/>
        <dsp:cNvSpPr/>
      </dsp:nvSpPr>
      <dsp:spPr>
        <a:xfrm>
          <a:off x="0" y="4083946"/>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难易变形</a:t>
          </a:r>
        </a:p>
      </dsp:txBody>
      <dsp:txXfrm>
        <a:off x="0" y="4083946"/>
        <a:ext cx="6492875" cy="510415"/>
      </dsp:txXfrm>
    </dsp:sp>
    <dsp:sp modelId="{38E145CD-7634-D444-AA83-8BC52433C1DE}">
      <dsp:nvSpPr>
        <dsp:cNvPr id="0" name=""/>
        <dsp:cNvSpPr/>
      </dsp:nvSpPr>
      <dsp:spPr>
        <a:xfrm>
          <a:off x="0" y="4594361"/>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6A6E7D-D418-EE4C-B402-35514FACE0B3}">
      <dsp:nvSpPr>
        <dsp:cNvPr id="0" name=""/>
        <dsp:cNvSpPr/>
      </dsp:nvSpPr>
      <dsp:spPr>
        <a:xfrm>
          <a:off x="0" y="4594361"/>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保值增值</a:t>
          </a:r>
        </a:p>
      </dsp:txBody>
      <dsp:txXfrm>
        <a:off x="0" y="4594361"/>
        <a:ext cx="6492875" cy="51041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5A461-6F23-734E-80C8-5401E915E731}">
      <dsp:nvSpPr>
        <dsp:cNvPr id="0" name=""/>
        <dsp:cNvSpPr/>
      </dsp:nvSpPr>
      <dsp:spPr>
        <a:xfrm>
          <a:off x="0" y="268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4B4ED3-A608-4A4F-8A62-25583ECB6A6B}">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kern="1200" dirty="0"/>
            <a:t>也称为位置固定性，是房地产的首要特性，是区别于其他财产、资产或商品的最主要之处</a:t>
          </a:r>
        </a:p>
      </dsp:txBody>
      <dsp:txXfrm>
        <a:off x="0" y="2687"/>
        <a:ext cx="6263640" cy="1833104"/>
      </dsp:txXfrm>
    </dsp:sp>
    <dsp:sp modelId="{34CB5E92-8EE2-FE4D-AE90-7D18E54940E3}">
      <dsp:nvSpPr>
        <dsp:cNvPr id="0" name=""/>
        <dsp:cNvSpPr/>
      </dsp:nvSpPr>
      <dsp:spPr>
        <a:xfrm>
          <a:off x="0" y="1835791"/>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7C490-995D-714C-96F4-55406AABCB78}">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kern="1200" dirty="0"/>
            <a:t>因位置不能移动，与相关重要场所的距离及其对外交通、外部配套设施、周围环境等，均有相对稳定的状态，从而每宗房地产独特的自然地理位置和社会经济地理位置</a:t>
          </a:r>
        </a:p>
      </dsp:txBody>
      <dsp:txXfrm>
        <a:off x="0" y="1835791"/>
        <a:ext cx="6263640" cy="1833104"/>
      </dsp:txXfrm>
    </dsp:sp>
    <dsp:sp modelId="{26FF062E-9FFA-C944-9894-AF7F924210E6}">
      <dsp:nvSpPr>
        <dsp:cNvPr id="0" name=""/>
        <dsp:cNvSpPr/>
      </dsp:nvSpPr>
      <dsp:spPr>
        <a:xfrm>
          <a:off x="0" y="3668896"/>
          <a:ext cx="62636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D8EC7-20CD-B74C-95DE-46584E76CF25}">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kern="1200" dirty="0"/>
            <a:t>房地产的不可移动性决定了房地产市场为区域市场。</a:t>
          </a:r>
        </a:p>
      </dsp:txBody>
      <dsp:txXfrm>
        <a:off x="0" y="3668896"/>
        <a:ext cx="6263640" cy="183310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90D02-5966-C44A-B7B4-B7492C49E970}">
      <dsp:nvSpPr>
        <dsp:cNvPr id="0" name=""/>
        <dsp:cNvSpPr/>
      </dsp:nvSpPr>
      <dsp:spPr>
        <a:xfrm>
          <a:off x="0" y="2564"/>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C056A-E848-3C40-BE72-FE6F6C323A98}">
      <dsp:nvSpPr>
        <dsp:cNvPr id="0" name=""/>
        <dsp:cNvSpPr/>
      </dsp:nvSpPr>
      <dsp:spPr>
        <a:xfrm>
          <a:off x="0" y="2564"/>
          <a:ext cx="6489509" cy="1749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各不相同也称为独一无二性、独特性、非同质性、异质性、个别性</a:t>
          </a:r>
        </a:p>
      </dsp:txBody>
      <dsp:txXfrm>
        <a:off x="0" y="2564"/>
        <a:ext cx="6489509" cy="1749143"/>
      </dsp:txXfrm>
    </dsp:sp>
    <dsp:sp modelId="{6950AA9F-C4BF-754C-8067-05E9B17B31AF}">
      <dsp:nvSpPr>
        <dsp:cNvPr id="0" name=""/>
        <dsp:cNvSpPr/>
      </dsp:nvSpPr>
      <dsp:spPr>
        <a:xfrm>
          <a:off x="0" y="1751708"/>
          <a:ext cx="648950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0F149-300E-7E47-B955-E831CB439218}">
      <dsp:nvSpPr>
        <dsp:cNvPr id="0" name=""/>
        <dsp:cNvSpPr/>
      </dsp:nvSpPr>
      <dsp:spPr>
        <a:xfrm>
          <a:off x="0" y="1751708"/>
          <a:ext cx="6489509" cy="1749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决定了房地产之间不能完全替代，房地产市场不是完全竞争市场</a:t>
          </a:r>
        </a:p>
      </dsp:txBody>
      <dsp:txXfrm>
        <a:off x="0" y="1751708"/>
        <a:ext cx="6489509" cy="1749143"/>
      </dsp:txXfrm>
    </dsp:sp>
    <dsp:sp modelId="{557C288E-68D2-4A46-A4BE-B2B9BD0C01FC}">
      <dsp:nvSpPr>
        <dsp:cNvPr id="0" name=""/>
        <dsp:cNvSpPr/>
      </dsp:nvSpPr>
      <dsp:spPr>
        <a:xfrm>
          <a:off x="0" y="3500852"/>
          <a:ext cx="648950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A0EFA-937D-8649-8242-0536691AA90B}">
      <dsp:nvSpPr>
        <dsp:cNvPr id="0" name=""/>
        <dsp:cNvSpPr/>
      </dsp:nvSpPr>
      <dsp:spPr>
        <a:xfrm>
          <a:off x="0" y="3500852"/>
          <a:ext cx="6489509" cy="1749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但是仍然在一定程度上具有一定的可比性和可替代性</a:t>
          </a:r>
          <a:r>
            <a:rPr lang="en-US" altLang="zh-CN" sz="3200" kern="1200" dirty="0"/>
            <a:t>——</a:t>
          </a:r>
          <a:r>
            <a:rPr lang="zh-CN" altLang="en-US" sz="3200" kern="1200" dirty="0"/>
            <a:t>替代原理</a:t>
          </a:r>
        </a:p>
      </dsp:txBody>
      <dsp:txXfrm>
        <a:off x="0" y="3500852"/>
        <a:ext cx="6489509" cy="1749143"/>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8F4BE-2170-A446-845A-8198C0951327}">
      <dsp:nvSpPr>
        <dsp:cNvPr id="0" name=""/>
        <dsp:cNvSpPr/>
      </dsp:nvSpPr>
      <dsp:spPr>
        <a:xfrm>
          <a:off x="0" y="61704"/>
          <a:ext cx="6586489" cy="116883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也称为耐久性、耐用性，土地的不可毁灭性、永续性</a:t>
          </a:r>
        </a:p>
      </dsp:txBody>
      <dsp:txXfrm>
        <a:off x="57058" y="118762"/>
        <a:ext cx="6472373" cy="1054714"/>
      </dsp:txXfrm>
    </dsp:sp>
    <dsp:sp modelId="{81E0873F-D5CF-1847-9504-181EA2C02D2E}">
      <dsp:nvSpPr>
        <dsp:cNvPr id="0" name=""/>
        <dsp:cNvSpPr/>
      </dsp:nvSpPr>
      <dsp:spPr>
        <a:xfrm>
          <a:off x="0" y="1308294"/>
          <a:ext cx="6586489" cy="116883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土地在一定程度上也可认为是有寿命的</a:t>
          </a:r>
        </a:p>
      </dsp:txBody>
      <dsp:txXfrm>
        <a:off x="57058" y="1365352"/>
        <a:ext cx="6472373" cy="1054714"/>
      </dsp:txXfrm>
    </dsp:sp>
    <dsp:sp modelId="{27E84FB2-F7FC-A842-B8DB-BBFDE7EC646F}">
      <dsp:nvSpPr>
        <dsp:cNvPr id="0" name=""/>
        <dsp:cNvSpPr/>
      </dsp:nvSpPr>
      <dsp:spPr>
        <a:xfrm>
          <a:off x="0" y="2554884"/>
          <a:ext cx="6586489" cy="116883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建筑物寿命与维护保养状况有关</a:t>
          </a:r>
        </a:p>
      </dsp:txBody>
      <dsp:txXfrm>
        <a:off x="57058" y="2611942"/>
        <a:ext cx="6472373" cy="10547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443FB-6361-1E49-B2B7-757B978AA566}">
      <dsp:nvSpPr>
        <dsp:cNvPr id="0" name=""/>
        <dsp:cNvSpPr/>
      </dsp:nvSpPr>
      <dsp:spPr>
        <a:xfrm>
          <a:off x="1283"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zh-CN" altLang="en-US" sz="3900" kern="1200" dirty="0"/>
            <a:t>估价当事人</a:t>
          </a:r>
        </a:p>
      </dsp:txBody>
      <dsp:txXfrm>
        <a:off x="1283" y="0"/>
        <a:ext cx="3337470" cy="1305401"/>
      </dsp:txXfrm>
    </dsp:sp>
    <dsp:sp modelId="{509C0E56-D683-5642-BC69-E92D62418305}">
      <dsp:nvSpPr>
        <dsp:cNvPr id="0" name=""/>
        <dsp:cNvSpPr/>
      </dsp:nvSpPr>
      <dsp:spPr>
        <a:xfrm>
          <a:off x="335030" y="1305773"/>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房地产估价机构</a:t>
          </a:r>
        </a:p>
      </dsp:txBody>
      <dsp:txXfrm>
        <a:off x="360068" y="1330811"/>
        <a:ext cx="2619900" cy="804787"/>
      </dsp:txXfrm>
    </dsp:sp>
    <dsp:sp modelId="{8088D54B-B84B-FE4D-9CFC-843F1C1EE06D}">
      <dsp:nvSpPr>
        <dsp:cNvPr id="0" name=""/>
        <dsp:cNvSpPr/>
      </dsp:nvSpPr>
      <dsp:spPr>
        <a:xfrm>
          <a:off x="335030" y="2292154"/>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注册房地产估价师</a:t>
          </a:r>
        </a:p>
      </dsp:txBody>
      <dsp:txXfrm>
        <a:off x="360068" y="2317192"/>
        <a:ext cx="2619900" cy="804787"/>
      </dsp:txXfrm>
    </dsp:sp>
    <dsp:sp modelId="{1BBA3C3F-0284-9549-9851-86BB748D7AED}">
      <dsp:nvSpPr>
        <dsp:cNvPr id="0" name=""/>
        <dsp:cNvSpPr/>
      </dsp:nvSpPr>
      <dsp:spPr>
        <a:xfrm>
          <a:off x="335030" y="3278535"/>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估价委托人</a:t>
          </a:r>
        </a:p>
      </dsp:txBody>
      <dsp:txXfrm>
        <a:off x="360068" y="3303573"/>
        <a:ext cx="2619900" cy="804787"/>
      </dsp:txXfrm>
    </dsp:sp>
    <dsp:sp modelId="{27740909-90E6-1D4D-BF7B-4BFD5D8FF118}">
      <dsp:nvSpPr>
        <dsp:cNvPr id="0" name=""/>
        <dsp:cNvSpPr/>
      </dsp:nvSpPr>
      <dsp:spPr>
        <a:xfrm>
          <a:off x="3589064"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zh-CN" altLang="en-US" sz="3900" kern="1200" dirty="0"/>
            <a:t>估价基本事项</a:t>
          </a:r>
        </a:p>
      </dsp:txBody>
      <dsp:txXfrm>
        <a:off x="3589064" y="0"/>
        <a:ext cx="3337470" cy="1305401"/>
      </dsp:txXfrm>
    </dsp:sp>
    <dsp:sp modelId="{C8CD5FA7-F8B5-C34D-B2C2-9C6A6BDDCB3C}">
      <dsp:nvSpPr>
        <dsp:cNvPr id="0" name=""/>
        <dsp:cNvSpPr/>
      </dsp:nvSpPr>
      <dsp:spPr>
        <a:xfrm>
          <a:off x="3922811" y="1305507"/>
          <a:ext cx="2669976" cy="633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估价目的</a:t>
          </a:r>
        </a:p>
      </dsp:txBody>
      <dsp:txXfrm>
        <a:off x="3941377" y="1324073"/>
        <a:ext cx="2632844" cy="596765"/>
      </dsp:txXfrm>
    </dsp:sp>
    <dsp:sp modelId="{C1D1F164-6AD9-3E4A-BEFB-62C0DAD1BFED}">
      <dsp:nvSpPr>
        <dsp:cNvPr id="0" name=""/>
        <dsp:cNvSpPr/>
      </dsp:nvSpPr>
      <dsp:spPr>
        <a:xfrm>
          <a:off x="3922811" y="2036927"/>
          <a:ext cx="2669976" cy="633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估价对象</a:t>
          </a:r>
        </a:p>
      </dsp:txBody>
      <dsp:txXfrm>
        <a:off x="3941377" y="2055493"/>
        <a:ext cx="2632844" cy="596765"/>
      </dsp:txXfrm>
    </dsp:sp>
    <dsp:sp modelId="{D7CBDA03-2170-4547-BA3F-EF7821620BA9}">
      <dsp:nvSpPr>
        <dsp:cNvPr id="0" name=""/>
        <dsp:cNvSpPr/>
      </dsp:nvSpPr>
      <dsp:spPr>
        <a:xfrm>
          <a:off x="3922811" y="2768347"/>
          <a:ext cx="2669976" cy="633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价值时点</a:t>
          </a:r>
        </a:p>
      </dsp:txBody>
      <dsp:txXfrm>
        <a:off x="3941377" y="2786913"/>
        <a:ext cx="2632844" cy="596765"/>
      </dsp:txXfrm>
    </dsp:sp>
    <dsp:sp modelId="{930296DE-90E1-0E4F-8EC7-B33A5D290DFA}">
      <dsp:nvSpPr>
        <dsp:cNvPr id="0" name=""/>
        <dsp:cNvSpPr/>
      </dsp:nvSpPr>
      <dsp:spPr>
        <a:xfrm>
          <a:off x="3922811" y="3499767"/>
          <a:ext cx="2669976" cy="633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价值类型</a:t>
          </a:r>
        </a:p>
      </dsp:txBody>
      <dsp:txXfrm>
        <a:off x="3941377" y="3518333"/>
        <a:ext cx="2632844" cy="596765"/>
      </dsp:txXfrm>
    </dsp:sp>
    <dsp:sp modelId="{1613DAB1-04CA-D749-8845-E4E7152E41FF}">
      <dsp:nvSpPr>
        <dsp:cNvPr id="0" name=""/>
        <dsp:cNvSpPr/>
      </dsp:nvSpPr>
      <dsp:spPr>
        <a:xfrm>
          <a:off x="7176845"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zh-CN" altLang="en-US" sz="3900" kern="1200" dirty="0"/>
            <a:t>估价条件要素</a:t>
          </a:r>
        </a:p>
      </dsp:txBody>
      <dsp:txXfrm>
        <a:off x="7176845" y="0"/>
        <a:ext cx="3337470" cy="1305401"/>
      </dsp:txXfrm>
    </dsp:sp>
    <dsp:sp modelId="{B2A9CC11-CD62-FC4A-B370-847913BE5973}">
      <dsp:nvSpPr>
        <dsp:cNvPr id="0" name=""/>
        <dsp:cNvSpPr/>
      </dsp:nvSpPr>
      <dsp:spPr>
        <a:xfrm>
          <a:off x="7510592" y="1306224"/>
          <a:ext cx="2669976"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估价原则</a:t>
          </a:r>
        </a:p>
      </dsp:txBody>
      <dsp:txXfrm>
        <a:off x="7525336" y="1320968"/>
        <a:ext cx="2640488" cy="473901"/>
      </dsp:txXfrm>
    </dsp:sp>
    <dsp:sp modelId="{F60AB046-52CD-5E4D-B488-DE18085983F8}">
      <dsp:nvSpPr>
        <dsp:cNvPr id="0" name=""/>
        <dsp:cNvSpPr/>
      </dsp:nvSpPr>
      <dsp:spPr>
        <a:xfrm>
          <a:off x="7510592" y="1887058"/>
          <a:ext cx="2669976"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估价依据</a:t>
          </a:r>
        </a:p>
      </dsp:txBody>
      <dsp:txXfrm>
        <a:off x="7525336" y="1901802"/>
        <a:ext cx="2640488" cy="473901"/>
      </dsp:txXfrm>
    </dsp:sp>
    <dsp:sp modelId="{755D58EB-05EF-6D4D-9A18-6FE6517180AC}">
      <dsp:nvSpPr>
        <dsp:cNvPr id="0" name=""/>
        <dsp:cNvSpPr/>
      </dsp:nvSpPr>
      <dsp:spPr>
        <a:xfrm>
          <a:off x="7510592" y="2467891"/>
          <a:ext cx="2669976"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估价假设</a:t>
          </a:r>
        </a:p>
      </dsp:txBody>
      <dsp:txXfrm>
        <a:off x="7525336" y="2482635"/>
        <a:ext cx="2640488" cy="473901"/>
      </dsp:txXfrm>
    </dsp:sp>
    <dsp:sp modelId="{97E3CF93-4238-A64F-9F84-D93E5460F465}">
      <dsp:nvSpPr>
        <dsp:cNvPr id="0" name=""/>
        <dsp:cNvSpPr/>
      </dsp:nvSpPr>
      <dsp:spPr>
        <a:xfrm>
          <a:off x="7510592" y="3048725"/>
          <a:ext cx="2669976"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估价方法</a:t>
          </a:r>
        </a:p>
      </dsp:txBody>
      <dsp:txXfrm>
        <a:off x="7525336" y="3063469"/>
        <a:ext cx="2640488" cy="473901"/>
      </dsp:txXfrm>
    </dsp:sp>
    <dsp:sp modelId="{74EC100F-5577-3749-805A-3E25460B2E25}">
      <dsp:nvSpPr>
        <dsp:cNvPr id="0" name=""/>
        <dsp:cNvSpPr/>
      </dsp:nvSpPr>
      <dsp:spPr>
        <a:xfrm>
          <a:off x="7510592" y="3629558"/>
          <a:ext cx="2669976"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估价结果</a:t>
          </a:r>
        </a:p>
      </dsp:txBody>
      <dsp:txXfrm>
        <a:off x="7525336" y="3644302"/>
        <a:ext cx="2640488" cy="473901"/>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51BB3-0219-E64D-9A6F-DD69DD61C394}">
      <dsp:nvSpPr>
        <dsp:cNvPr id="0" name=""/>
        <dsp:cNvSpPr/>
      </dsp:nvSpPr>
      <dsp:spPr>
        <a:xfrm>
          <a:off x="0" y="1876"/>
          <a:ext cx="484001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362166C-7642-F245-BED3-9DBC5FB3D0A5}">
      <dsp:nvSpPr>
        <dsp:cNvPr id="0" name=""/>
        <dsp:cNvSpPr/>
      </dsp:nvSpPr>
      <dsp:spPr>
        <a:xfrm>
          <a:off x="0" y="1876"/>
          <a:ext cx="4840010" cy="1279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dirty="0"/>
            <a:t>对土地供给有限性的理解</a:t>
          </a:r>
        </a:p>
      </dsp:txBody>
      <dsp:txXfrm>
        <a:off x="0" y="1876"/>
        <a:ext cx="4840010" cy="1279970"/>
      </dsp:txXfrm>
    </dsp:sp>
    <dsp:sp modelId="{74EC6173-996D-C34B-8636-F7637210CCB7}">
      <dsp:nvSpPr>
        <dsp:cNvPr id="0" name=""/>
        <dsp:cNvSpPr/>
      </dsp:nvSpPr>
      <dsp:spPr>
        <a:xfrm>
          <a:off x="0" y="1281847"/>
          <a:ext cx="484001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160A3DF-760F-6944-BD11-16B55A04D4D2}">
      <dsp:nvSpPr>
        <dsp:cNvPr id="0" name=""/>
        <dsp:cNvSpPr/>
      </dsp:nvSpPr>
      <dsp:spPr>
        <a:xfrm>
          <a:off x="0" y="1281847"/>
          <a:ext cx="4840010" cy="1279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dirty="0"/>
            <a:t>房地产供给的有限特性，使得房地产具有独占性和垄断性</a:t>
          </a:r>
        </a:p>
      </dsp:txBody>
      <dsp:txXfrm>
        <a:off x="0" y="1281847"/>
        <a:ext cx="4840010" cy="1279970"/>
      </dsp:txXfrm>
    </dsp:sp>
    <dsp:sp modelId="{94FF07C5-7E6C-C843-93FF-D22CA1FA5F8B}">
      <dsp:nvSpPr>
        <dsp:cNvPr id="0" name=""/>
        <dsp:cNvSpPr/>
      </dsp:nvSpPr>
      <dsp:spPr>
        <a:xfrm>
          <a:off x="0" y="2561818"/>
          <a:ext cx="484001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B03D981-8E87-F549-B368-141FC3302506}">
      <dsp:nvSpPr>
        <dsp:cNvPr id="0" name=""/>
        <dsp:cNvSpPr/>
      </dsp:nvSpPr>
      <dsp:spPr>
        <a:xfrm>
          <a:off x="0" y="2561818"/>
          <a:ext cx="4840010" cy="1279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dirty="0"/>
            <a:t>特定区位的房地产供给更为有限</a:t>
          </a:r>
        </a:p>
      </dsp:txBody>
      <dsp:txXfrm>
        <a:off x="0" y="2561818"/>
        <a:ext cx="4840010" cy="127997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742E9-AF0A-994B-86DC-41576F0C8837}">
      <dsp:nvSpPr>
        <dsp:cNvPr id="0" name=""/>
        <dsp:cNvSpPr/>
      </dsp:nvSpPr>
      <dsp:spPr>
        <a:xfrm>
          <a:off x="0" y="791017"/>
          <a:ext cx="6253721" cy="10793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zh-CN" altLang="en-US" sz="4100" kern="1200" dirty="0"/>
            <a:t>供给有限、成本较高造成</a:t>
          </a:r>
        </a:p>
      </dsp:txBody>
      <dsp:txXfrm>
        <a:off x="52688" y="843705"/>
        <a:ext cx="6148345" cy="973948"/>
      </dsp:txXfrm>
    </dsp:sp>
    <dsp:sp modelId="{BF4C0FD7-2BFB-8047-B111-FA07604F1DC1}">
      <dsp:nvSpPr>
        <dsp:cNvPr id="0" name=""/>
        <dsp:cNvSpPr/>
      </dsp:nvSpPr>
      <dsp:spPr>
        <a:xfrm>
          <a:off x="0" y="1988422"/>
          <a:ext cx="6253721" cy="107932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zh-CN" altLang="en-US" sz="4100" kern="1200" dirty="0"/>
            <a:t>表现是单价高、总价大</a:t>
          </a:r>
        </a:p>
      </dsp:txBody>
      <dsp:txXfrm>
        <a:off x="52688" y="2041110"/>
        <a:ext cx="6148345" cy="973948"/>
      </dsp:txXfrm>
    </dsp:sp>
    <dsp:sp modelId="{79EC846A-FD0E-4B4F-8998-CF377EB49174}">
      <dsp:nvSpPr>
        <dsp:cNvPr id="0" name=""/>
        <dsp:cNvSpPr/>
      </dsp:nvSpPr>
      <dsp:spPr>
        <a:xfrm>
          <a:off x="0" y="3185827"/>
          <a:ext cx="6253721" cy="107932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zh-CN" altLang="en-US" sz="4100" kern="1200" dirty="0"/>
            <a:t>偏远的价值低</a:t>
          </a:r>
        </a:p>
      </dsp:txBody>
      <dsp:txXfrm>
        <a:off x="52688" y="3238515"/>
        <a:ext cx="6148345" cy="973948"/>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BC8A4-5AEA-9A45-BC40-4FBDEE108BB0}">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3CA95B-644A-8F4E-A529-44F4810324E7}">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土地有多种潜在用地股</a:t>
          </a:r>
        </a:p>
      </dsp:txBody>
      <dsp:txXfrm>
        <a:off x="0" y="0"/>
        <a:ext cx="10515600" cy="1087834"/>
      </dsp:txXfrm>
    </dsp:sp>
    <dsp:sp modelId="{51038457-03D0-9149-85C3-B9B80F0852C9}">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24FEF3-9019-784E-BDBE-E249D2C22B38}">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现实中房地产用途不得随意改变</a:t>
          </a:r>
        </a:p>
      </dsp:txBody>
      <dsp:txXfrm>
        <a:off x="0" y="1087834"/>
        <a:ext cx="10515600" cy="1087834"/>
      </dsp:txXfrm>
    </dsp:sp>
    <dsp:sp modelId="{E28CED90-73FD-AF49-9503-002AE30436FA}">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8F5D-A2E8-6A47-AA89-6C6C332D954C}">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市场经济中，房地产拥有者趋向于在规划和用途管制允许范围内用于预期科一获得的最高最佳用途</a:t>
          </a:r>
        </a:p>
      </dsp:txBody>
      <dsp:txXfrm>
        <a:off x="0" y="2175669"/>
        <a:ext cx="10515600" cy="1087834"/>
      </dsp:txXfrm>
    </dsp:sp>
    <dsp:sp modelId="{47A78EB1-622F-E241-BEF4-FCDD7916F5D8}">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DD170-5015-3A4B-910B-5B669712F42B}">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房地产评估应同时满足合法原则和最高最佳利用原则</a:t>
          </a:r>
        </a:p>
      </dsp:txBody>
      <dsp:txXfrm>
        <a:off x="0" y="3263503"/>
        <a:ext cx="10515600" cy="1087834"/>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FC6D3-2ADB-764A-95AF-E5B7FA305D97}">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46429-77F6-CD4E-9E0D-EC49E391035A}">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zh-CN" altLang="en-US" sz="4400" kern="1200" dirty="0"/>
            <a:t>该房地产对邻近房地产有影响</a:t>
          </a:r>
        </a:p>
      </dsp:txBody>
      <dsp:txXfrm>
        <a:off x="0" y="2124"/>
        <a:ext cx="10515600" cy="1449029"/>
      </dsp:txXfrm>
    </dsp:sp>
    <dsp:sp modelId="{E813323D-D653-6B45-9741-FB7FCBC5F48E}">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4968B-19FD-8A4F-B711-E7D0B2DD1981}">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zh-CN" altLang="en-US" sz="4400" kern="1200" dirty="0"/>
            <a:t>邻近房地产对该房地产有影响</a:t>
          </a:r>
        </a:p>
      </dsp:txBody>
      <dsp:txXfrm>
        <a:off x="0" y="1451154"/>
        <a:ext cx="10515600" cy="1449029"/>
      </dsp:txXfrm>
    </dsp:sp>
    <dsp:sp modelId="{DBD9A10B-5C02-A849-BD2D-17F248AE5F79}">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CD46F-2CE0-6B4A-8669-D68829EC8465}">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zh-CN" altLang="en-US" sz="4400" kern="1200" dirty="0"/>
            <a:t>影响结果可以是正向的，也可以是负面的</a:t>
          </a:r>
        </a:p>
      </dsp:txBody>
      <dsp:txXfrm>
        <a:off x="0" y="2900183"/>
        <a:ext cx="10515600" cy="144902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57B1-1687-D447-A4E5-155FA8F698B7}">
      <dsp:nvSpPr>
        <dsp:cNvPr id="0" name=""/>
        <dsp:cNvSpPr/>
      </dsp:nvSpPr>
      <dsp:spPr>
        <a:xfrm>
          <a:off x="0" y="481283"/>
          <a:ext cx="6263640" cy="781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B3EC99-E9A8-3942-A763-1D61A8D0C1C4}">
      <dsp:nvSpPr>
        <dsp:cNvPr id="0" name=""/>
        <dsp:cNvSpPr/>
      </dsp:nvSpPr>
      <dsp:spPr>
        <a:xfrm>
          <a:off x="313182" y="23723"/>
          <a:ext cx="4384548" cy="9151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377950">
            <a:lnSpc>
              <a:spcPct val="90000"/>
            </a:lnSpc>
            <a:spcBef>
              <a:spcPct val="0"/>
            </a:spcBef>
            <a:spcAft>
              <a:spcPct val="35000"/>
            </a:spcAft>
            <a:buNone/>
          </a:pPr>
          <a:r>
            <a:rPr lang="zh-CN" altLang="en-US" sz="3100" kern="1200" dirty="0"/>
            <a:t>管治权</a:t>
          </a:r>
        </a:p>
      </dsp:txBody>
      <dsp:txXfrm>
        <a:off x="357854" y="68395"/>
        <a:ext cx="4295204" cy="825776"/>
      </dsp:txXfrm>
    </dsp:sp>
    <dsp:sp modelId="{661D4FBC-4500-8C4C-8715-5D35C1A9E3F2}">
      <dsp:nvSpPr>
        <dsp:cNvPr id="0" name=""/>
        <dsp:cNvSpPr/>
      </dsp:nvSpPr>
      <dsp:spPr>
        <a:xfrm>
          <a:off x="0" y="1887443"/>
          <a:ext cx="6263640" cy="781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D4E46C-1482-E54E-857C-4DFEE431F1F9}">
      <dsp:nvSpPr>
        <dsp:cNvPr id="0" name=""/>
        <dsp:cNvSpPr/>
      </dsp:nvSpPr>
      <dsp:spPr>
        <a:xfrm>
          <a:off x="313182" y="1429883"/>
          <a:ext cx="4384548" cy="9151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377950">
            <a:lnSpc>
              <a:spcPct val="90000"/>
            </a:lnSpc>
            <a:spcBef>
              <a:spcPct val="0"/>
            </a:spcBef>
            <a:spcAft>
              <a:spcPct val="35000"/>
            </a:spcAft>
            <a:buNone/>
          </a:pPr>
          <a:r>
            <a:rPr lang="zh-CN" altLang="en-US" sz="3100" kern="1200" dirty="0"/>
            <a:t>征税权</a:t>
          </a:r>
        </a:p>
      </dsp:txBody>
      <dsp:txXfrm>
        <a:off x="357854" y="1474555"/>
        <a:ext cx="4295204" cy="825776"/>
      </dsp:txXfrm>
    </dsp:sp>
    <dsp:sp modelId="{48962FCF-F243-3940-B872-52318D73B3B8}">
      <dsp:nvSpPr>
        <dsp:cNvPr id="0" name=""/>
        <dsp:cNvSpPr/>
      </dsp:nvSpPr>
      <dsp:spPr>
        <a:xfrm>
          <a:off x="0" y="3293603"/>
          <a:ext cx="6263640" cy="781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624642-FE2E-DB4A-990F-23A32C240DA4}">
      <dsp:nvSpPr>
        <dsp:cNvPr id="0" name=""/>
        <dsp:cNvSpPr/>
      </dsp:nvSpPr>
      <dsp:spPr>
        <a:xfrm>
          <a:off x="313182" y="2836043"/>
          <a:ext cx="4384548" cy="9151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377950">
            <a:lnSpc>
              <a:spcPct val="90000"/>
            </a:lnSpc>
            <a:spcBef>
              <a:spcPct val="0"/>
            </a:spcBef>
            <a:spcAft>
              <a:spcPct val="35000"/>
            </a:spcAft>
            <a:buNone/>
          </a:pPr>
          <a:r>
            <a:rPr lang="zh-CN" altLang="en-US" sz="3100" kern="1200" dirty="0"/>
            <a:t>征收权</a:t>
          </a:r>
        </a:p>
      </dsp:txBody>
      <dsp:txXfrm>
        <a:off x="357854" y="2880715"/>
        <a:ext cx="4295204" cy="825776"/>
      </dsp:txXfrm>
    </dsp:sp>
    <dsp:sp modelId="{A3184B37-07DC-444F-A95A-27B2BF1DC6F8}">
      <dsp:nvSpPr>
        <dsp:cNvPr id="0" name=""/>
        <dsp:cNvSpPr/>
      </dsp:nvSpPr>
      <dsp:spPr>
        <a:xfrm>
          <a:off x="0" y="4699763"/>
          <a:ext cx="6263640" cy="781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047987-DED3-6146-B3B5-BB7E854CD95D}">
      <dsp:nvSpPr>
        <dsp:cNvPr id="0" name=""/>
        <dsp:cNvSpPr/>
      </dsp:nvSpPr>
      <dsp:spPr>
        <a:xfrm>
          <a:off x="313182" y="4242204"/>
          <a:ext cx="4384548" cy="9151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377950">
            <a:lnSpc>
              <a:spcPct val="90000"/>
            </a:lnSpc>
            <a:spcBef>
              <a:spcPct val="0"/>
            </a:spcBef>
            <a:spcAft>
              <a:spcPct val="35000"/>
            </a:spcAft>
            <a:buNone/>
          </a:pPr>
          <a:r>
            <a:rPr lang="zh-CN" altLang="en-US" sz="3100" kern="1200" dirty="0"/>
            <a:t>充公权</a:t>
          </a:r>
        </a:p>
      </dsp:txBody>
      <dsp:txXfrm>
        <a:off x="357854" y="4286876"/>
        <a:ext cx="4295204" cy="825776"/>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8CF89-BB63-1447-B4AA-EA02CFE8E474}">
      <dsp:nvSpPr>
        <dsp:cNvPr id="0" name=""/>
        <dsp:cNvSpPr/>
      </dsp:nvSpPr>
      <dsp:spPr>
        <a:xfrm>
          <a:off x="0" y="1263"/>
          <a:ext cx="1016521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868512F-DAB2-6D40-A45B-948B85656CA6}">
      <dsp:nvSpPr>
        <dsp:cNvPr id="0" name=""/>
        <dsp:cNvSpPr/>
      </dsp:nvSpPr>
      <dsp:spPr>
        <a:xfrm>
          <a:off x="0" y="1263"/>
          <a:ext cx="10165218" cy="861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房地产的通用性、独立使用性、可分割转让性</a:t>
          </a:r>
        </a:p>
      </dsp:txBody>
      <dsp:txXfrm>
        <a:off x="0" y="1263"/>
        <a:ext cx="10165218" cy="861976"/>
      </dsp:txXfrm>
    </dsp:sp>
    <dsp:sp modelId="{490F189A-00E1-6740-8CB2-2ED4AC12FF17}">
      <dsp:nvSpPr>
        <dsp:cNvPr id="0" name=""/>
        <dsp:cNvSpPr/>
      </dsp:nvSpPr>
      <dsp:spPr>
        <a:xfrm>
          <a:off x="0" y="863240"/>
          <a:ext cx="10165218"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FFCCD3C-6ACD-6A40-AFB0-6B2F107A1688}">
      <dsp:nvSpPr>
        <dsp:cNvPr id="0" name=""/>
        <dsp:cNvSpPr/>
      </dsp:nvSpPr>
      <dsp:spPr>
        <a:xfrm>
          <a:off x="0" y="863240"/>
          <a:ext cx="10165218" cy="861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房地产的区位、产权关系复杂程度、价值大小</a:t>
          </a:r>
        </a:p>
      </dsp:txBody>
      <dsp:txXfrm>
        <a:off x="0" y="863240"/>
        <a:ext cx="10165218" cy="861976"/>
      </dsp:txXfrm>
    </dsp:sp>
    <dsp:sp modelId="{471A558F-9D74-744C-B5C9-BBE52A78582C}">
      <dsp:nvSpPr>
        <dsp:cNvPr id="0" name=""/>
        <dsp:cNvSpPr/>
      </dsp:nvSpPr>
      <dsp:spPr>
        <a:xfrm>
          <a:off x="0" y="1725217"/>
          <a:ext cx="10165218"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1D1674F-E51F-AC43-87A1-D3ABF0BF03B4}">
      <dsp:nvSpPr>
        <dsp:cNvPr id="0" name=""/>
        <dsp:cNvSpPr/>
      </dsp:nvSpPr>
      <dsp:spPr>
        <a:xfrm>
          <a:off x="0" y="1725217"/>
          <a:ext cx="10165218" cy="861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所处的市场环境</a:t>
          </a:r>
        </a:p>
      </dsp:txBody>
      <dsp:txXfrm>
        <a:off x="0" y="1725217"/>
        <a:ext cx="10165218" cy="861976"/>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DCF2E-B13E-E44C-ADE4-1D31684EEEB7}">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3268D-A20A-C84B-A4BC-FA1689AF1C64}">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需求增加</a:t>
          </a:r>
        </a:p>
      </dsp:txBody>
      <dsp:txXfrm>
        <a:off x="0" y="531"/>
        <a:ext cx="10515600" cy="870055"/>
      </dsp:txXfrm>
    </dsp:sp>
    <dsp:sp modelId="{CFFD6A93-F757-5E42-8196-21C8615346B6}">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3AE9F-2B9D-2C4F-9BDF-09510B202C77}">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外部经济</a:t>
          </a:r>
        </a:p>
      </dsp:txBody>
      <dsp:txXfrm>
        <a:off x="0" y="870586"/>
        <a:ext cx="10515600" cy="870055"/>
      </dsp:txXfrm>
    </dsp:sp>
    <dsp:sp modelId="{F5F6AB65-63EC-9545-993D-BE6292EC86A9}">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F50316-906C-F941-916A-DE420DC1912C}">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房地产使用管制改变</a:t>
          </a:r>
        </a:p>
      </dsp:txBody>
      <dsp:txXfrm>
        <a:off x="0" y="1740641"/>
        <a:ext cx="10515600" cy="870055"/>
      </dsp:txXfrm>
    </dsp:sp>
    <dsp:sp modelId="{CD23AC10-447A-F643-82C3-06A529072CD7}">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BF1A44-C44F-2A40-B707-039022BCA66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投资改良</a:t>
          </a:r>
        </a:p>
      </dsp:txBody>
      <dsp:txXfrm>
        <a:off x="0" y="2610696"/>
        <a:ext cx="10515600" cy="870055"/>
      </dsp:txXfrm>
    </dsp:sp>
    <dsp:sp modelId="{5C16AD40-B0C6-2D49-BC54-D6F983A109CF}">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CA624E-A535-F546-B4C7-28640D667412}">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通货膨胀</a:t>
          </a:r>
        </a:p>
      </dsp:txBody>
      <dsp:txXfrm>
        <a:off x="0" y="3480751"/>
        <a:ext cx="10515600" cy="870055"/>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FE01F-3BA2-4F4B-9F4B-5E6F5DA6292E}">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D159B-B6A1-2745-9CEC-5B853F6F71B7}">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一、按立法用语划分</a:t>
          </a:r>
        </a:p>
      </dsp:txBody>
      <dsp:txXfrm>
        <a:off x="0" y="623"/>
        <a:ext cx="6492875" cy="729164"/>
      </dsp:txXfrm>
    </dsp:sp>
    <dsp:sp modelId="{03CEA32E-76CE-D44B-854A-1991604CAA7E}">
      <dsp:nvSpPr>
        <dsp:cNvPr id="0" name=""/>
        <dsp:cNvSpPr/>
      </dsp:nvSpPr>
      <dsp:spPr>
        <a:xfrm>
          <a:off x="0" y="729788"/>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91956-C8C0-1849-A53D-E67903891A02}">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二、按用途划分</a:t>
          </a:r>
        </a:p>
      </dsp:txBody>
      <dsp:txXfrm>
        <a:off x="0" y="729788"/>
        <a:ext cx="6492875" cy="729164"/>
      </dsp:txXfrm>
    </dsp:sp>
    <dsp:sp modelId="{DE6F249D-AA40-3743-AB44-4B8A60C7B1EE}">
      <dsp:nvSpPr>
        <dsp:cNvPr id="0" name=""/>
        <dsp:cNvSpPr/>
      </dsp:nvSpPr>
      <dsp:spPr>
        <a:xfrm>
          <a:off x="0" y="1458952"/>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7A199-E195-2645-B1D8-23F49099DA3B}">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三、按开发程度划分</a:t>
          </a:r>
        </a:p>
      </dsp:txBody>
      <dsp:txXfrm>
        <a:off x="0" y="1458952"/>
        <a:ext cx="6492875" cy="729164"/>
      </dsp:txXfrm>
    </dsp:sp>
    <dsp:sp modelId="{DDB57D76-ABCC-5845-AF71-6CE9CBAAD46B}">
      <dsp:nvSpPr>
        <dsp:cNvPr id="0" name=""/>
        <dsp:cNvSpPr/>
      </dsp:nvSpPr>
      <dsp:spPr>
        <a:xfrm>
          <a:off x="0" y="218811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46804-6563-A641-89B9-A5784D6804DF}">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四、按实物形态划分</a:t>
          </a:r>
        </a:p>
      </dsp:txBody>
      <dsp:txXfrm>
        <a:off x="0" y="2188117"/>
        <a:ext cx="6492875" cy="729164"/>
      </dsp:txXfrm>
    </dsp:sp>
    <dsp:sp modelId="{40B49FEE-5823-6943-95B9-BBC30B55282E}">
      <dsp:nvSpPr>
        <dsp:cNvPr id="0" name=""/>
        <dsp:cNvSpPr/>
      </dsp:nvSpPr>
      <dsp:spPr>
        <a:xfrm>
          <a:off x="0" y="2917282"/>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5C6364-83AC-194A-955F-9E31322BB52D}">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五、按权益状况划分</a:t>
          </a:r>
        </a:p>
      </dsp:txBody>
      <dsp:txXfrm>
        <a:off x="0" y="2917282"/>
        <a:ext cx="6492875" cy="729164"/>
      </dsp:txXfrm>
    </dsp:sp>
    <dsp:sp modelId="{2B91F89B-2A9C-9C45-A54A-09F4ABA87C1A}">
      <dsp:nvSpPr>
        <dsp:cNvPr id="0" name=""/>
        <dsp:cNvSpPr/>
      </dsp:nvSpPr>
      <dsp:spPr>
        <a:xfrm>
          <a:off x="0" y="3646447"/>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8A09F-9652-0244-9784-6AF6D3F20812}">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六、按经营使用方式划分</a:t>
          </a:r>
        </a:p>
      </dsp:txBody>
      <dsp:txXfrm>
        <a:off x="0" y="3646447"/>
        <a:ext cx="6492875" cy="729164"/>
      </dsp:txXfrm>
    </dsp:sp>
    <dsp:sp modelId="{B1C875CA-7B46-7A41-A9C9-DD7E692CB66A}">
      <dsp:nvSpPr>
        <dsp:cNvPr id="0" name=""/>
        <dsp:cNvSpPr/>
      </dsp:nvSpPr>
      <dsp:spPr>
        <a:xfrm>
          <a:off x="0" y="43756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E8940-7EB1-CC4C-A39B-D27FBC912A4F}">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七、按是否产生收益划分</a:t>
          </a:r>
        </a:p>
      </dsp:txBody>
      <dsp:txXfrm>
        <a:off x="0" y="4375611"/>
        <a:ext cx="6492875" cy="729164"/>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8B68D-2873-6949-AE44-8DCB9F16B4FD}">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59E5CA-AAD5-1C42-A929-521D48676305}">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zh-CN" altLang="en-US" sz="4300" kern="1200" dirty="0"/>
            <a:t>一、房地产基本状况的描述</a:t>
          </a:r>
        </a:p>
      </dsp:txBody>
      <dsp:txXfrm>
        <a:off x="0" y="0"/>
        <a:ext cx="6900512" cy="1384035"/>
      </dsp:txXfrm>
    </dsp:sp>
    <dsp:sp modelId="{D97ADF0A-891E-D546-BC64-F1B44521FE32}">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F58D6-39C8-1742-AC52-5F7ADBEAC3C0}">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zh-CN" altLang="en-US" sz="4300" kern="1200" dirty="0"/>
            <a:t>二、房地产实物状况的描述</a:t>
          </a:r>
        </a:p>
      </dsp:txBody>
      <dsp:txXfrm>
        <a:off x="0" y="1384035"/>
        <a:ext cx="6900512" cy="1384035"/>
      </dsp:txXfrm>
    </dsp:sp>
    <dsp:sp modelId="{66496BC6-5819-174D-B762-ECF6E8C8B005}">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76A1DB-C5D1-8D4E-BC2F-EF2E44404FCC}">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zh-CN" altLang="en-US" sz="4300" kern="1200" dirty="0"/>
            <a:t>三、房地产权益状况的描述</a:t>
          </a:r>
        </a:p>
      </dsp:txBody>
      <dsp:txXfrm>
        <a:off x="0" y="2768070"/>
        <a:ext cx="6900512" cy="1384035"/>
      </dsp:txXfrm>
    </dsp:sp>
    <dsp:sp modelId="{721B5610-A7E7-BE46-A6EA-955BD96EB974}">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DFE16-ED6B-074B-B555-75D9A2B07FEF}">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zh-CN" altLang="en-US" sz="4300" kern="1200" dirty="0"/>
            <a:t>四、房地产区位状况的描述</a:t>
          </a:r>
        </a:p>
      </dsp:txBody>
      <dsp:txXfrm>
        <a:off x="0" y="4152105"/>
        <a:ext cx="6900512" cy="1384035"/>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69054-872D-48C5-BFA0-2B989C29CB67}">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C5C476-0FB4-4420-889F-56264B53436B}">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zh-CN" altLang="en-US" sz="3600" kern="1200" dirty="0"/>
            <a:t>名称与坐落</a:t>
          </a:r>
        </a:p>
      </dsp:txBody>
      <dsp:txXfrm>
        <a:off x="59990" y="2654049"/>
        <a:ext cx="3226223" cy="720000"/>
      </dsp:txXfrm>
    </dsp:sp>
    <dsp:sp modelId="{92CBA8CA-E40B-423C-A0DB-628590B60E9A}">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5AE97B-D135-49E1-A106-8DFE786EE660}">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zh-CN" altLang="en-US" sz="3600" kern="1200" dirty="0"/>
            <a:t>范围、规模</a:t>
          </a:r>
        </a:p>
      </dsp:txBody>
      <dsp:txXfrm>
        <a:off x="3850802" y="2654049"/>
        <a:ext cx="3226223" cy="720000"/>
      </dsp:txXfrm>
    </dsp:sp>
    <dsp:sp modelId="{D02F6335-F5A4-492B-AABE-6A4B8202BE8D}">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2DEF6A-92BA-441F-AE28-0210945C27C3}">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zh-CN" altLang="en-US" sz="3600" kern="1200" dirty="0"/>
            <a:t>用途、权属</a:t>
          </a:r>
        </a:p>
      </dsp:txBody>
      <dsp:txXfrm>
        <a:off x="7641615" y="2654049"/>
        <a:ext cx="3226223"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8C636-765C-C844-9BE5-7ADDBAD0B1C6}">
      <dsp:nvSpPr>
        <dsp:cNvPr id="0" name=""/>
        <dsp:cNvSpPr/>
      </dsp:nvSpPr>
      <dsp:spPr>
        <a:xfrm>
          <a:off x="3953" y="27748"/>
          <a:ext cx="2377306"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房地产估价机构</a:t>
          </a:r>
        </a:p>
      </dsp:txBody>
      <dsp:txXfrm>
        <a:off x="3953" y="27748"/>
        <a:ext cx="2377306" cy="547200"/>
      </dsp:txXfrm>
    </dsp:sp>
    <dsp:sp modelId="{5B5863CD-1EDD-1D46-AF05-D44D59397706}">
      <dsp:nvSpPr>
        <dsp:cNvPr id="0" name=""/>
        <dsp:cNvSpPr/>
      </dsp:nvSpPr>
      <dsp:spPr>
        <a:xfrm>
          <a:off x="3953" y="574948"/>
          <a:ext cx="2377306" cy="3748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依法成立和备案</a:t>
          </a:r>
        </a:p>
        <a:p>
          <a:pPr marL="171450" lvl="1" indent="-171450" algn="l" defTabSz="844550">
            <a:lnSpc>
              <a:spcPct val="90000"/>
            </a:lnSpc>
            <a:spcBef>
              <a:spcPct val="0"/>
            </a:spcBef>
            <a:spcAft>
              <a:spcPct val="15000"/>
            </a:spcAft>
            <a:buChar char="•"/>
          </a:pPr>
          <a:r>
            <a:rPr lang="zh-CN" altLang="en-US" sz="1900" kern="1200" dirty="0"/>
            <a:t>符合</a:t>
          </a:r>
          <a:r>
            <a:rPr lang="en-US" altLang="zh-CN" sz="1900" kern="1200" dirty="0"/>
            <a:t>《</a:t>
          </a:r>
          <a:r>
            <a:rPr lang="zh-CN" altLang="en-US" sz="1900" kern="1200" dirty="0"/>
            <a:t>资产评估法</a:t>
          </a:r>
          <a:r>
            <a:rPr lang="en-US" altLang="zh-CN" sz="1900" kern="1200" dirty="0"/>
            <a:t>》</a:t>
          </a:r>
          <a:r>
            <a:rPr lang="zh-CN" altLang="en-US" sz="1900" kern="1200" dirty="0"/>
            <a:t>关于资产评估机构的规定：机构形式要求、股东人数要求、评估师人数要求</a:t>
          </a:r>
        </a:p>
      </dsp:txBody>
      <dsp:txXfrm>
        <a:off x="3953" y="574948"/>
        <a:ext cx="2377306" cy="3748640"/>
      </dsp:txXfrm>
    </dsp:sp>
    <dsp:sp modelId="{70E044C6-4B98-2E4E-9BE2-D1265158B2E2}">
      <dsp:nvSpPr>
        <dsp:cNvPr id="0" name=""/>
        <dsp:cNvSpPr/>
      </dsp:nvSpPr>
      <dsp:spPr>
        <a:xfrm>
          <a:off x="2714082" y="27748"/>
          <a:ext cx="2377306"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注册房地产估价师</a:t>
          </a:r>
        </a:p>
      </dsp:txBody>
      <dsp:txXfrm>
        <a:off x="2714082" y="27748"/>
        <a:ext cx="2377306" cy="547200"/>
      </dsp:txXfrm>
    </dsp:sp>
    <dsp:sp modelId="{728BDBBC-1454-EA41-ADA4-832CE5D90C8F}">
      <dsp:nvSpPr>
        <dsp:cNvPr id="0" name=""/>
        <dsp:cNvSpPr/>
      </dsp:nvSpPr>
      <dsp:spPr>
        <a:xfrm>
          <a:off x="2714082" y="574948"/>
          <a:ext cx="2377306" cy="3748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房地产估价师的取得方式：考试、互认、认定</a:t>
          </a:r>
        </a:p>
        <a:p>
          <a:pPr marL="171450" lvl="1" indent="-171450" algn="l" defTabSz="844550">
            <a:lnSpc>
              <a:spcPct val="90000"/>
            </a:lnSpc>
            <a:spcBef>
              <a:spcPct val="0"/>
            </a:spcBef>
            <a:spcAft>
              <a:spcPct val="15000"/>
            </a:spcAft>
            <a:buChar char="•"/>
          </a:pPr>
          <a:r>
            <a:rPr lang="zh-CN" altLang="en-US" sz="1900" kern="1200" dirty="0"/>
            <a:t>合格估价师的要求：专业知识、实践经验、职业道德</a:t>
          </a:r>
        </a:p>
        <a:p>
          <a:pPr marL="171450" lvl="1" indent="-171450" algn="l" defTabSz="844550">
            <a:lnSpc>
              <a:spcPct val="90000"/>
            </a:lnSpc>
            <a:spcBef>
              <a:spcPct val="0"/>
            </a:spcBef>
            <a:spcAft>
              <a:spcPct val="15000"/>
            </a:spcAft>
            <a:buChar char="•"/>
          </a:pPr>
          <a:r>
            <a:rPr lang="zh-CN" altLang="en-US" sz="1900" kern="1200" dirty="0"/>
            <a:t>受聘且仅能于</a:t>
          </a:r>
          <a:r>
            <a:rPr lang="en-US" altLang="zh-CN" sz="1900" kern="1200" dirty="0"/>
            <a:t>1</a:t>
          </a:r>
          <a:r>
            <a:rPr lang="zh-CN" altLang="en-US" sz="1900" kern="1200" dirty="0"/>
            <a:t>家机构</a:t>
          </a:r>
        </a:p>
        <a:p>
          <a:pPr marL="171450" lvl="1" indent="-171450" algn="l" defTabSz="844550">
            <a:lnSpc>
              <a:spcPct val="90000"/>
            </a:lnSpc>
            <a:spcBef>
              <a:spcPct val="0"/>
            </a:spcBef>
            <a:spcAft>
              <a:spcPct val="15000"/>
            </a:spcAft>
            <a:buChar char="•"/>
          </a:pPr>
          <a:r>
            <a:rPr lang="zh-CN" altLang="en-US" sz="1900" kern="1200" dirty="0"/>
            <a:t>以该</a:t>
          </a:r>
          <a:r>
            <a:rPr lang="en-US" altLang="zh-CN" sz="1900" kern="1200" dirty="0"/>
            <a:t>1</a:t>
          </a:r>
          <a:r>
            <a:rPr lang="zh-CN" altLang="en-US" sz="1900" kern="1200" dirty="0"/>
            <a:t>家估计机构从事业务</a:t>
          </a:r>
        </a:p>
        <a:p>
          <a:pPr marL="171450" lvl="1" indent="-171450" algn="l" defTabSz="844550">
            <a:lnSpc>
              <a:spcPct val="90000"/>
            </a:lnSpc>
            <a:spcBef>
              <a:spcPct val="0"/>
            </a:spcBef>
            <a:spcAft>
              <a:spcPct val="15000"/>
            </a:spcAft>
            <a:buChar char="•"/>
          </a:pPr>
          <a:r>
            <a:rPr lang="zh-CN" altLang="en-US" sz="1900" kern="1200" dirty="0"/>
            <a:t>个人不能收费</a:t>
          </a:r>
        </a:p>
      </dsp:txBody>
      <dsp:txXfrm>
        <a:off x="2714082" y="574948"/>
        <a:ext cx="2377306" cy="3748640"/>
      </dsp:txXfrm>
    </dsp:sp>
    <dsp:sp modelId="{4B1E7677-471D-6640-B63B-7FF149001117}">
      <dsp:nvSpPr>
        <dsp:cNvPr id="0" name=""/>
        <dsp:cNvSpPr/>
      </dsp:nvSpPr>
      <dsp:spPr>
        <a:xfrm>
          <a:off x="5424211" y="27748"/>
          <a:ext cx="2377306"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估价委托人</a:t>
          </a:r>
        </a:p>
      </dsp:txBody>
      <dsp:txXfrm>
        <a:off x="5424211" y="27748"/>
        <a:ext cx="2377306" cy="547200"/>
      </dsp:txXfrm>
    </dsp:sp>
    <dsp:sp modelId="{7D684E5B-312E-194C-A24F-8FF768854D8C}">
      <dsp:nvSpPr>
        <dsp:cNvPr id="0" name=""/>
        <dsp:cNvSpPr/>
      </dsp:nvSpPr>
      <dsp:spPr>
        <a:xfrm>
          <a:off x="5424211" y="574948"/>
          <a:ext cx="2377306" cy="3748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委托估价服务的组织或个人</a:t>
          </a:r>
        </a:p>
        <a:p>
          <a:pPr marL="171450" lvl="1" indent="-171450" algn="l" defTabSz="844550">
            <a:lnSpc>
              <a:spcPct val="90000"/>
            </a:lnSpc>
            <a:spcBef>
              <a:spcPct val="0"/>
            </a:spcBef>
            <a:spcAft>
              <a:spcPct val="15000"/>
            </a:spcAft>
            <a:buChar char="•"/>
          </a:pPr>
          <a:r>
            <a:rPr lang="zh-CN" altLang="en-US" sz="1900" kern="1200" dirty="0"/>
            <a:t>给自己使用</a:t>
          </a:r>
        </a:p>
        <a:p>
          <a:pPr marL="171450" lvl="1" indent="-171450" algn="l" defTabSz="844550">
            <a:lnSpc>
              <a:spcPct val="90000"/>
            </a:lnSpc>
            <a:spcBef>
              <a:spcPct val="0"/>
            </a:spcBef>
            <a:spcAft>
              <a:spcPct val="15000"/>
            </a:spcAft>
            <a:buChar char="•"/>
          </a:pPr>
          <a:r>
            <a:rPr lang="zh-CN" altLang="en-US" sz="1900" kern="1200" dirty="0"/>
            <a:t>给特定的第三方使用</a:t>
          </a:r>
        </a:p>
      </dsp:txBody>
      <dsp:txXfrm>
        <a:off x="5424211" y="574948"/>
        <a:ext cx="2377306" cy="3748640"/>
      </dsp:txXfrm>
    </dsp:sp>
    <dsp:sp modelId="{E2E94FA2-92F3-7C4E-B156-ACB12946E213}">
      <dsp:nvSpPr>
        <dsp:cNvPr id="0" name=""/>
        <dsp:cNvSpPr/>
      </dsp:nvSpPr>
      <dsp:spPr>
        <a:xfrm>
          <a:off x="8134340" y="27748"/>
          <a:ext cx="2377306"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其他相关当事人</a:t>
          </a:r>
        </a:p>
      </dsp:txBody>
      <dsp:txXfrm>
        <a:off x="8134340" y="27748"/>
        <a:ext cx="2377306" cy="547200"/>
      </dsp:txXfrm>
    </dsp:sp>
    <dsp:sp modelId="{992C58EC-7F0C-A242-BE9D-F104ACBA8D04}">
      <dsp:nvSpPr>
        <dsp:cNvPr id="0" name=""/>
        <dsp:cNvSpPr/>
      </dsp:nvSpPr>
      <dsp:spPr>
        <a:xfrm>
          <a:off x="8134340" y="574948"/>
          <a:ext cx="2377306" cy="3748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估价对象权利人</a:t>
          </a:r>
        </a:p>
        <a:p>
          <a:pPr marL="171450" lvl="1" indent="-171450" algn="l" defTabSz="844550">
            <a:lnSpc>
              <a:spcPct val="90000"/>
            </a:lnSpc>
            <a:spcBef>
              <a:spcPct val="0"/>
            </a:spcBef>
            <a:spcAft>
              <a:spcPct val="15000"/>
            </a:spcAft>
            <a:buChar char="•"/>
          </a:pPr>
          <a:r>
            <a:rPr lang="zh-CN" altLang="en-US" sz="1900" kern="1200" dirty="0"/>
            <a:t>估价利害关系人</a:t>
          </a:r>
        </a:p>
        <a:p>
          <a:pPr marL="171450" lvl="1" indent="-171450" algn="l" defTabSz="844550">
            <a:lnSpc>
              <a:spcPct val="90000"/>
            </a:lnSpc>
            <a:spcBef>
              <a:spcPct val="0"/>
            </a:spcBef>
            <a:spcAft>
              <a:spcPct val="15000"/>
            </a:spcAft>
            <a:buChar char="•"/>
          </a:pPr>
          <a:r>
            <a:rPr lang="zh-CN" altLang="en-US" sz="1900" kern="1200" dirty="0"/>
            <a:t>估价报告使用人</a:t>
          </a:r>
        </a:p>
      </dsp:txBody>
      <dsp:txXfrm>
        <a:off x="8134340" y="574948"/>
        <a:ext cx="2377306" cy="374864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887C9-8C3D-3642-B21E-2624C7212470}">
      <dsp:nvSpPr>
        <dsp:cNvPr id="0" name=""/>
        <dsp:cNvSpPr/>
      </dsp:nvSpPr>
      <dsp:spPr>
        <a:xfrm>
          <a:off x="0" y="425145"/>
          <a:ext cx="6900512" cy="24979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541528" rIns="535556" bIns="184912" numCol="1" spcCol="1270" anchor="t" anchorCtr="0">
          <a:noAutofit/>
        </a:bodyPr>
        <a:lstStyle/>
        <a:p>
          <a:pPr marL="228600" lvl="1" indent="-228600" algn="l" defTabSz="1155700">
            <a:lnSpc>
              <a:spcPct val="90000"/>
            </a:lnSpc>
            <a:spcBef>
              <a:spcPct val="0"/>
            </a:spcBef>
            <a:spcAft>
              <a:spcPct val="15000"/>
            </a:spcAft>
            <a:buChar char="•"/>
          </a:pPr>
          <a:r>
            <a:rPr lang="zh-CN" altLang="en-US" sz="2600" kern="1200" dirty="0"/>
            <a:t>建筑规模、建筑外观、建筑结构</a:t>
          </a:r>
        </a:p>
        <a:p>
          <a:pPr marL="228600" lvl="1" indent="-228600" algn="l" defTabSz="1155700">
            <a:lnSpc>
              <a:spcPct val="90000"/>
            </a:lnSpc>
            <a:spcBef>
              <a:spcPct val="0"/>
            </a:spcBef>
            <a:spcAft>
              <a:spcPct val="15000"/>
            </a:spcAft>
            <a:buChar char="•"/>
          </a:pPr>
          <a:r>
            <a:rPr lang="zh-CN" altLang="en-US" sz="2600" kern="1200" dirty="0"/>
            <a:t>设施设备、装饰装修、建筑性能、空间布局</a:t>
          </a:r>
        </a:p>
        <a:p>
          <a:pPr marL="228600" lvl="1" indent="-228600" algn="l" defTabSz="1155700">
            <a:lnSpc>
              <a:spcPct val="90000"/>
            </a:lnSpc>
            <a:spcBef>
              <a:spcPct val="0"/>
            </a:spcBef>
            <a:spcAft>
              <a:spcPct val="15000"/>
            </a:spcAft>
            <a:buChar char="•"/>
          </a:pPr>
          <a:r>
            <a:rPr lang="zh-CN" altLang="en-US" sz="2600" kern="1200" dirty="0"/>
            <a:t>新旧程度、其他</a:t>
          </a:r>
        </a:p>
      </dsp:txBody>
      <dsp:txXfrm>
        <a:off x="0" y="425145"/>
        <a:ext cx="6900512" cy="2497950"/>
      </dsp:txXfrm>
    </dsp:sp>
    <dsp:sp modelId="{6EDEFE22-BFF4-414D-9FF4-966A2F8A0BF1}">
      <dsp:nvSpPr>
        <dsp:cNvPr id="0" name=""/>
        <dsp:cNvSpPr/>
      </dsp:nvSpPr>
      <dsp:spPr>
        <a:xfrm>
          <a:off x="345025" y="41385"/>
          <a:ext cx="4830358"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建筑物实物状况描述</a:t>
          </a:r>
        </a:p>
      </dsp:txBody>
      <dsp:txXfrm>
        <a:off x="382492" y="78852"/>
        <a:ext cx="4755424" cy="692586"/>
      </dsp:txXfrm>
    </dsp:sp>
    <dsp:sp modelId="{AE866FCA-2EA4-054E-9757-EA0BEE1CE671}">
      <dsp:nvSpPr>
        <dsp:cNvPr id="0" name=""/>
        <dsp:cNvSpPr/>
      </dsp:nvSpPr>
      <dsp:spPr>
        <a:xfrm>
          <a:off x="0" y="3447255"/>
          <a:ext cx="6900512" cy="20475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541528" rIns="535556" bIns="184912" numCol="1" spcCol="1270" anchor="t" anchorCtr="0">
          <a:noAutofit/>
        </a:bodyPr>
        <a:lstStyle/>
        <a:p>
          <a:pPr marL="228600" lvl="1" indent="-228600" algn="l" defTabSz="1155700">
            <a:lnSpc>
              <a:spcPct val="90000"/>
            </a:lnSpc>
            <a:spcBef>
              <a:spcPct val="0"/>
            </a:spcBef>
            <a:spcAft>
              <a:spcPct val="15000"/>
            </a:spcAft>
            <a:buChar char="•"/>
          </a:pPr>
          <a:r>
            <a:rPr lang="zh-CN" altLang="en-US" sz="2600" kern="1200" dirty="0"/>
            <a:t>土地面积、土地形状、地形地貌、地质、土壤</a:t>
          </a:r>
        </a:p>
        <a:p>
          <a:pPr marL="228600" lvl="1" indent="-228600" algn="l" defTabSz="1155700">
            <a:lnSpc>
              <a:spcPct val="90000"/>
            </a:lnSpc>
            <a:spcBef>
              <a:spcPct val="0"/>
            </a:spcBef>
            <a:spcAft>
              <a:spcPct val="15000"/>
            </a:spcAft>
            <a:buChar char="•"/>
          </a:pPr>
          <a:r>
            <a:rPr lang="zh-CN" altLang="en-US" sz="2600" kern="1200" dirty="0"/>
            <a:t>土地开发程度、其他</a:t>
          </a:r>
        </a:p>
      </dsp:txBody>
      <dsp:txXfrm>
        <a:off x="0" y="3447255"/>
        <a:ext cx="6900512" cy="2047500"/>
      </dsp:txXfrm>
    </dsp:sp>
    <dsp:sp modelId="{5289828C-5422-3E42-AF3A-537DC7E93735}">
      <dsp:nvSpPr>
        <dsp:cNvPr id="0" name=""/>
        <dsp:cNvSpPr/>
      </dsp:nvSpPr>
      <dsp:spPr>
        <a:xfrm>
          <a:off x="345025" y="3063495"/>
          <a:ext cx="4830358"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土地实物状况描述</a:t>
          </a:r>
        </a:p>
      </dsp:txBody>
      <dsp:txXfrm>
        <a:off x="382492" y="3100962"/>
        <a:ext cx="4755424" cy="692586"/>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A95B8-EF4B-2743-B1AD-35E32D7C353C}">
      <dsp:nvSpPr>
        <dsp:cNvPr id="0" name=""/>
        <dsp:cNvSpPr/>
      </dsp:nvSpPr>
      <dsp:spPr>
        <a:xfrm>
          <a:off x="0" y="495570"/>
          <a:ext cx="6900512" cy="20081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520700" rIns="535556" bIns="177800" numCol="1" spcCol="1270" anchor="t" anchorCtr="0">
          <a:noAutofit/>
        </a:bodyPr>
        <a:lstStyle/>
        <a:p>
          <a:pPr marL="228600" lvl="1" indent="-228600" algn="l" defTabSz="1111250">
            <a:lnSpc>
              <a:spcPct val="90000"/>
            </a:lnSpc>
            <a:spcBef>
              <a:spcPct val="0"/>
            </a:spcBef>
            <a:spcAft>
              <a:spcPct val="15000"/>
            </a:spcAft>
            <a:buChar char="•"/>
          </a:pPr>
          <a:r>
            <a:rPr lang="zh-CN" altLang="en-US" sz="2500" kern="1200" dirty="0"/>
            <a:t>房屋所有权状况、其他物权设立状况</a:t>
          </a:r>
        </a:p>
        <a:p>
          <a:pPr marL="228600" lvl="1" indent="-228600" algn="l" defTabSz="1111250">
            <a:lnSpc>
              <a:spcPct val="90000"/>
            </a:lnSpc>
            <a:spcBef>
              <a:spcPct val="0"/>
            </a:spcBef>
            <a:spcAft>
              <a:spcPct val="15000"/>
            </a:spcAft>
            <a:buChar char="•"/>
          </a:pPr>
          <a:r>
            <a:rPr lang="zh-CN" altLang="en-US" sz="2500" kern="1200" dirty="0"/>
            <a:t>房屋使用管制状况、房屋占有使用状况</a:t>
          </a:r>
        </a:p>
        <a:p>
          <a:pPr marL="228600" lvl="1" indent="-228600" algn="l" defTabSz="1111250">
            <a:lnSpc>
              <a:spcPct val="90000"/>
            </a:lnSpc>
            <a:spcBef>
              <a:spcPct val="0"/>
            </a:spcBef>
            <a:spcAft>
              <a:spcPct val="15000"/>
            </a:spcAft>
            <a:buChar char="•"/>
          </a:pPr>
          <a:r>
            <a:rPr lang="zh-CN" altLang="en-US" sz="2500" kern="1200" dirty="0"/>
            <a:t>其他特殊状况</a:t>
          </a:r>
        </a:p>
      </dsp:txBody>
      <dsp:txXfrm>
        <a:off x="0" y="495570"/>
        <a:ext cx="6900512" cy="2008125"/>
      </dsp:txXfrm>
    </dsp:sp>
    <dsp:sp modelId="{02628970-D666-DF4D-AE39-859B6B5C5CD9}">
      <dsp:nvSpPr>
        <dsp:cNvPr id="0" name=""/>
        <dsp:cNvSpPr/>
      </dsp:nvSpPr>
      <dsp:spPr>
        <a:xfrm>
          <a:off x="345025" y="126570"/>
          <a:ext cx="4830358"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建筑物权益状况描述</a:t>
          </a:r>
        </a:p>
      </dsp:txBody>
      <dsp:txXfrm>
        <a:off x="381051" y="162596"/>
        <a:ext cx="4758306" cy="665948"/>
      </dsp:txXfrm>
    </dsp:sp>
    <dsp:sp modelId="{6F12B357-0E86-184B-B8AF-87066B24910C}">
      <dsp:nvSpPr>
        <dsp:cNvPr id="0" name=""/>
        <dsp:cNvSpPr/>
      </dsp:nvSpPr>
      <dsp:spPr>
        <a:xfrm>
          <a:off x="0" y="3007695"/>
          <a:ext cx="6900512" cy="2401875"/>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520700" rIns="535556" bIns="177800" numCol="1" spcCol="1270" anchor="t" anchorCtr="0">
          <a:noAutofit/>
        </a:bodyPr>
        <a:lstStyle/>
        <a:p>
          <a:pPr marL="228600" lvl="1" indent="-228600" algn="l" defTabSz="1111250">
            <a:lnSpc>
              <a:spcPct val="90000"/>
            </a:lnSpc>
            <a:spcBef>
              <a:spcPct val="0"/>
            </a:spcBef>
            <a:spcAft>
              <a:spcPct val="15000"/>
            </a:spcAft>
            <a:buChar char="•"/>
          </a:pPr>
          <a:r>
            <a:rPr lang="zh-CN" altLang="en-US" sz="2500" kern="1200" dirty="0"/>
            <a:t>土地所有权状况、土地使用权状况、其他物权设立状况</a:t>
          </a:r>
        </a:p>
        <a:p>
          <a:pPr marL="228600" lvl="1" indent="-228600" algn="l" defTabSz="1111250">
            <a:lnSpc>
              <a:spcPct val="90000"/>
            </a:lnSpc>
            <a:spcBef>
              <a:spcPct val="0"/>
            </a:spcBef>
            <a:spcAft>
              <a:spcPct val="15000"/>
            </a:spcAft>
            <a:buChar char="•"/>
          </a:pPr>
          <a:r>
            <a:rPr lang="zh-CN" altLang="en-US" sz="2500" kern="1200" dirty="0"/>
            <a:t>土地使用管制状况、土地占有使用状况</a:t>
          </a:r>
        </a:p>
        <a:p>
          <a:pPr marL="228600" lvl="1" indent="-228600" algn="l" defTabSz="1111250">
            <a:lnSpc>
              <a:spcPct val="90000"/>
            </a:lnSpc>
            <a:spcBef>
              <a:spcPct val="0"/>
            </a:spcBef>
            <a:spcAft>
              <a:spcPct val="15000"/>
            </a:spcAft>
            <a:buChar char="•"/>
          </a:pPr>
          <a:r>
            <a:rPr lang="zh-CN" altLang="en-US" sz="2500" kern="1200" dirty="0"/>
            <a:t>土地定着物状况、其他特殊状况</a:t>
          </a:r>
        </a:p>
      </dsp:txBody>
      <dsp:txXfrm>
        <a:off x="0" y="3007695"/>
        <a:ext cx="6900512" cy="2401875"/>
      </dsp:txXfrm>
    </dsp:sp>
    <dsp:sp modelId="{8A923A70-C135-8041-BA09-74666B6356CE}">
      <dsp:nvSpPr>
        <dsp:cNvPr id="0" name=""/>
        <dsp:cNvSpPr/>
      </dsp:nvSpPr>
      <dsp:spPr>
        <a:xfrm>
          <a:off x="345025" y="2638695"/>
          <a:ext cx="4830358" cy="738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土地权益状况描述</a:t>
          </a:r>
        </a:p>
      </dsp:txBody>
      <dsp:txXfrm>
        <a:off x="381051" y="2674721"/>
        <a:ext cx="4758306" cy="665948"/>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16158-3E30-074B-85C3-FE00D7170699}">
      <dsp:nvSpPr>
        <dsp:cNvPr id="0" name=""/>
        <dsp:cNvSpPr/>
      </dsp:nvSpPr>
      <dsp:spPr>
        <a:xfrm>
          <a:off x="4108" y="5158"/>
          <a:ext cx="2470500" cy="9169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位置</a:t>
          </a:r>
        </a:p>
      </dsp:txBody>
      <dsp:txXfrm>
        <a:off x="4108" y="5158"/>
        <a:ext cx="2470500" cy="916931"/>
      </dsp:txXfrm>
    </dsp:sp>
    <dsp:sp modelId="{6D74BDEF-AEE5-7646-85BB-9272FE6F7A73}">
      <dsp:nvSpPr>
        <dsp:cNvPr id="0" name=""/>
        <dsp:cNvSpPr/>
      </dsp:nvSpPr>
      <dsp:spPr>
        <a:xfrm>
          <a:off x="4108" y="922090"/>
          <a:ext cx="2470500" cy="276215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a:t>坐落、方位、与相关重要场所的距离</a:t>
          </a:r>
        </a:p>
        <a:p>
          <a:pPr marL="228600" lvl="1" indent="-228600" algn="l" defTabSz="1022350">
            <a:lnSpc>
              <a:spcPct val="90000"/>
            </a:lnSpc>
            <a:spcBef>
              <a:spcPct val="0"/>
            </a:spcBef>
            <a:spcAft>
              <a:spcPct val="15000"/>
            </a:spcAft>
            <a:buChar char="•"/>
          </a:pPr>
          <a:r>
            <a:rPr lang="zh-CN" altLang="en-US" sz="2300" kern="1200" dirty="0"/>
            <a:t>临街（路）状况、朝向、楼层</a:t>
          </a:r>
        </a:p>
      </dsp:txBody>
      <dsp:txXfrm>
        <a:off x="4108" y="922090"/>
        <a:ext cx="2470500" cy="2762156"/>
      </dsp:txXfrm>
    </dsp:sp>
    <dsp:sp modelId="{EEAED373-37AC-EA4A-8977-C3F9735193AD}">
      <dsp:nvSpPr>
        <dsp:cNvPr id="0" name=""/>
        <dsp:cNvSpPr/>
      </dsp:nvSpPr>
      <dsp:spPr>
        <a:xfrm>
          <a:off x="2820479" y="5158"/>
          <a:ext cx="2470500" cy="91693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交通状况</a:t>
          </a:r>
        </a:p>
      </dsp:txBody>
      <dsp:txXfrm>
        <a:off x="2820479" y="5158"/>
        <a:ext cx="2470500" cy="916931"/>
      </dsp:txXfrm>
    </dsp:sp>
    <dsp:sp modelId="{0ABF6B2E-3FB1-BE41-9857-B89BC8657AFD}">
      <dsp:nvSpPr>
        <dsp:cNvPr id="0" name=""/>
        <dsp:cNvSpPr/>
      </dsp:nvSpPr>
      <dsp:spPr>
        <a:xfrm>
          <a:off x="2820479" y="922090"/>
          <a:ext cx="2470500" cy="276215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a:t>道路状况</a:t>
          </a:r>
        </a:p>
        <a:p>
          <a:pPr marL="228600" lvl="1" indent="-228600" algn="l" defTabSz="1022350">
            <a:lnSpc>
              <a:spcPct val="90000"/>
            </a:lnSpc>
            <a:spcBef>
              <a:spcPct val="0"/>
            </a:spcBef>
            <a:spcAft>
              <a:spcPct val="15000"/>
            </a:spcAft>
            <a:buChar char="•"/>
          </a:pPr>
          <a:r>
            <a:rPr lang="zh-CN" altLang="en-US" sz="2300" kern="1200" dirty="0"/>
            <a:t>出入可用的交通工具</a:t>
          </a:r>
        </a:p>
        <a:p>
          <a:pPr marL="228600" lvl="1" indent="-228600" algn="l" defTabSz="1022350">
            <a:lnSpc>
              <a:spcPct val="90000"/>
            </a:lnSpc>
            <a:spcBef>
              <a:spcPct val="0"/>
            </a:spcBef>
            <a:spcAft>
              <a:spcPct val="15000"/>
            </a:spcAft>
            <a:buChar char="•"/>
          </a:pPr>
          <a:r>
            <a:rPr lang="zh-CN" altLang="en-US" sz="2300" kern="1200" dirty="0"/>
            <a:t>交通管理状况</a:t>
          </a:r>
        </a:p>
        <a:p>
          <a:pPr marL="228600" lvl="1" indent="-228600" algn="l" defTabSz="1022350">
            <a:lnSpc>
              <a:spcPct val="90000"/>
            </a:lnSpc>
            <a:spcBef>
              <a:spcPct val="0"/>
            </a:spcBef>
            <a:spcAft>
              <a:spcPct val="15000"/>
            </a:spcAft>
            <a:buChar char="•"/>
          </a:pPr>
          <a:r>
            <a:rPr lang="zh-CN" altLang="en-US" sz="2300" kern="1200" dirty="0"/>
            <a:t>停车便利程度</a:t>
          </a:r>
        </a:p>
        <a:p>
          <a:pPr marL="228600" lvl="1" indent="-228600" algn="l" defTabSz="1022350">
            <a:lnSpc>
              <a:spcPct val="90000"/>
            </a:lnSpc>
            <a:spcBef>
              <a:spcPct val="0"/>
            </a:spcBef>
            <a:spcAft>
              <a:spcPct val="15000"/>
            </a:spcAft>
            <a:buChar char="•"/>
          </a:pPr>
          <a:r>
            <a:rPr lang="zh-CN" altLang="en-US" sz="2300" kern="1200" dirty="0"/>
            <a:t>交通收费情况</a:t>
          </a:r>
        </a:p>
      </dsp:txBody>
      <dsp:txXfrm>
        <a:off x="2820479" y="922090"/>
        <a:ext cx="2470500" cy="2762156"/>
      </dsp:txXfrm>
    </dsp:sp>
    <dsp:sp modelId="{D260E357-AF62-794A-82F5-F5462859568E}">
      <dsp:nvSpPr>
        <dsp:cNvPr id="0" name=""/>
        <dsp:cNvSpPr/>
      </dsp:nvSpPr>
      <dsp:spPr>
        <a:xfrm>
          <a:off x="5636849" y="5158"/>
          <a:ext cx="2470500" cy="91693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外部配套设施状况</a:t>
          </a:r>
        </a:p>
      </dsp:txBody>
      <dsp:txXfrm>
        <a:off x="5636849" y="5158"/>
        <a:ext cx="2470500" cy="916931"/>
      </dsp:txXfrm>
    </dsp:sp>
    <dsp:sp modelId="{67B61F48-C54F-244F-B877-64FC50364DF0}">
      <dsp:nvSpPr>
        <dsp:cNvPr id="0" name=""/>
        <dsp:cNvSpPr/>
      </dsp:nvSpPr>
      <dsp:spPr>
        <a:xfrm>
          <a:off x="5636849" y="922090"/>
          <a:ext cx="2470500" cy="276215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a:t>外部基础设施</a:t>
          </a:r>
        </a:p>
        <a:p>
          <a:pPr marL="228600" lvl="1" indent="-228600" algn="l" defTabSz="1022350">
            <a:lnSpc>
              <a:spcPct val="90000"/>
            </a:lnSpc>
            <a:spcBef>
              <a:spcPct val="0"/>
            </a:spcBef>
            <a:spcAft>
              <a:spcPct val="15000"/>
            </a:spcAft>
            <a:buChar char="•"/>
          </a:pPr>
          <a:r>
            <a:rPr lang="zh-CN" altLang="en-US" sz="2300" kern="1200" dirty="0"/>
            <a:t>外部公共服务设施</a:t>
          </a:r>
        </a:p>
      </dsp:txBody>
      <dsp:txXfrm>
        <a:off x="5636849" y="922090"/>
        <a:ext cx="2470500" cy="2762156"/>
      </dsp:txXfrm>
    </dsp:sp>
    <dsp:sp modelId="{4650400D-44CA-1F41-9627-33C094BEDBC7}">
      <dsp:nvSpPr>
        <dsp:cNvPr id="0" name=""/>
        <dsp:cNvSpPr/>
      </dsp:nvSpPr>
      <dsp:spPr>
        <a:xfrm>
          <a:off x="8453219" y="5158"/>
          <a:ext cx="2470500" cy="91693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周围环境状况</a:t>
          </a:r>
        </a:p>
      </dsp:txBody>
      <dsp:txXfrm>
        <a:off x="8453219" y="5158"/>
        <a:ext cx="2470500" cy="916931"/>
      </dsp:txXfrm>
    </dsp:sp>
    <dsp:sp modelId="{58B53B18-CB84-544A-A635-F00B03CF9C7E}">
      <dsp:nvSpPr>
        <dsp:cNvPr id="0" name=""/>
        <dsp:cNvSpPr/>
      </dsp:nvSpPr>
      <dsp:spPr>
        <a:xfrm>
          <a:off x="8453219" y="922090"/>
          <a:ext cx="2470500" cy="276215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altLang="zh-CN" sz="2300" kern="1200" dirty="0"/>
            <a:t>1.</a:t>
          </a:r>
          <a:r>
            <a:rPr lang="zh-CN" altLang="en-US" sz="2300" kern="1200" dirty="0"/>
            <a:t>自然环境</a:t>
          </a:r>
        </a:p>
        <a:p>
          <a:pPr marL="228600" lvl="1" indent="-228600" algn="l" defTabSz="1022350">
            <a:lnSpc>
              <a:spcPct val="90000"/>
            </a:lnSpc>
            <a:spcBef>
              <a:spcPct val="0"/>
            </a:spcBef>
            <a:spcAft>
              <a:spcPct val="15000"/>
            </a:spcAft>
            <a:buChar char="•"/>
          </a:pPr>
          <a:r>
            <a:rPr lang="en-US" altLang="zh-CN" sz="2300" kern="1200" dirty="0"/>
            <a:t>2.</a:t>
          </a:r>
          <a:r>
            <a:rPr lang="zh-CN" altLang="en-US" sz="2300" kern="1200" dirty="0"/>
            <a:t>人文环境</a:t>
          </a:r>
        </a:p>
        <a:p>
          <a:pPr marL="228600" lvl="1" indent="-228600" algn="l" defTabSz="1022350">
            <a:lnSpc>
              <a:spcPct val="90000"/>
            </a:lnSpc>
            <a:spcBef>
              <a:spcPct val="0"/>
            </a:spcBef>
            <a:spcAft>
              <a:spcPct val="15000"/>
            </a:spcAft>
            <a:buChar char="•"/>
          </a:pPr>
          <a:r>
            <a:rPr lang="en-US" altLang="zh-CN" sz="2300" kern="1200" dirty="0"/>
            <a:t>3.</a:t>
          </a:r>
          <a:r>
            <a:rPr lang="zh-CN" altLang="en-US" sz="2300" kern="1200" dirty="0"/>
            <a:t>景观</a:t>
          </a:r>
        </a:p>
        <a:p>
          <a:pPr marL="228600" lvl="1" indent="-228600" algn="l" defTabSz="1022350">
            <a:lnSpc>
              <a:spcPct val="90000"/>
            </a:lnSpc>
            <a:spcBef>
              <a:spcPct val="0"/>
            </a:spcBef>
            <a:spcAft>
              <a:spcPct val="15000"/>
            </a:spcAft>
            <a:buChar char="•"/>
          </a:pPr>
          <a:r>
            <a:rPr lang="en-US" altLang="zh-CN" sz="2300" kern="1200" dirty="0"/>
            <a:t>4.</a:t>
          </a:r>
          <a:r>
            <a:rPr lang="zh-CN" altLang="en-US" sz="2300" kern="1200" dirty="0"/>
            <a:t>其他周围环境</a:t>
          </a:r>
        </a:p>
      </dsp:txBody>
      <dsp:txXfrm>
        <a:off x="8453219" y="922090"/>
        <a:ext cx="2470500" cy="27621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D2A7C-D866-0446-BE6C-1E517A4310DA}">
      <dsp:nvSpPr>
        <dsp:cNvPr id="0" name=""/>
        <dsp:cNvSpPr/>
      </dsp:nvSpPr>
      <dsp:spPr>
        <a:xfrm>
          <a:off x="0" y="0"/>
          <a:ext cx="10515600" cy="435133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362712" rIns="362712" bIns="362712" numCol="1" spcCol="1270" anchor="ctr" anchorCtr="0">
          <a:noAutofit/>
        </a:bodyPr>
        <a:lstStyle/>
        <a:p>
          <a:pPr marL="0" lvl="0" indent="0" algn="ctr" defTabSz="2266950">
            <a:lnSpc>
              <a:spcPct val="90000"/>
            </a:lnSpc>
            <a:spcBef>
              <a:spcPct val="0"/>
            </a:spcBef>
            <a:spcAft>
              <a:spcPct val="35000"/>
            </a:spcAft>
            <a:buNone/>
          </a:pPr>
          <a:r>
            <a:rPr lang="zh-CN" altLang="en-US" sz="5100" kern="1200" dirty="0"/>
            <a:t>估价目的为估价委托人对估价报告的预期用途</a:t>
          </a:r>
        </a:p>
      </dsp:txBody>
      <dsp:txXfrm>
        <a:off x="0" y="0"/>
        <a:ext cx="10515600" cy="2349722"/>
      </dsp:txXfrm>
    </dsp:sp>
    <dsp:sp modelId="{4720B1A8-55FF-FF41-B29B-909717BC626C}">
      <dsp:nvSpPr>
        <dsp:cNvPr id="0" name=""/>
        <dsp:cNvSpPr/>
      </dsp:nvSpPr>
      <dsp:spPr>
        <a:xfrm>
          <a:off x="1283" y="2262695"/>
          <a:ext cx="2102606" cy="2001615"/>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取决于委托人对估价的实际需要</a:t>
          </a:r>
        </a:p>
      </dsp:txBody>
      <dsp:txXfrm>
        <a:off x="1283" y="2262695"/>
        <a:ext cx="2102606" cy="2001615"/>
      </dsp:txXfrm>
    </dsp:sp>
    <dsp:sp modelId="{03A4DBEA-43DC-D84B-8F43-CB4CBCC28415}">
      <dsp:nvSpPr>
        <dsp:cNvPr id="0" name=""/>
        <dsp:cNvSpPr/>
      </dsp:nvSpPr>
      <dsp:spPr>
        <a:xfrm>
          <a:off x="2103890" y="2262695"/>
          <a:ext cx="2102606" cy="2001615"/>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同一房地产在不同的估价目的下，评估价值可能不同，甚至差异很大</a:t>
          </a:r>
        </a:p>
      </dsp:txBody>
      <dsp:txXfrm>
        <a:off x="2103890" y="2262695"/>
        <a:ext cx="2102606" cy="2001615"/>
      </dsp:txXfrm>
    </dsp:sp>
    <dsp:sp modelId="{A73D1580-725E-1F41-B700-8FD0F70A4EB8}">
      <dsp:nvSpPr>
        <dsp:cNvPr id="0" name=""/>
        <dsp:cNvSpPr/>
      </dsp:nvSpPr>
      <dsp:spPr>
        <a:xfrm>
          <a:off x="4206496" y="2262695"/>
          <a:ext cx="2102606" cy="2001615"/>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不同的估价目的要求评估的价值类型不同</a:t>
          </a:r>
        </a:p>
      </dsp:txBody>
      <dsp:txXfrm>
        <a:off x="4206496" y="2262695"/>
        <a:ext cx="2102606" cy="2001615"/>
      </dsp:txXfrm>
    </dsp:sp>
    <dsp:sp modelId="{2709C8E5-76D1-3E43-8BF0-57AEBD202D5A}">
      <dsp:nvSpPr>
        <dsp:cNvPr id="0" name=""/>
        <dsp:cNvSpPr/>
      </dsp:nvSpPr>
      <dsp:spPr>
        <a:xfrm>
          <a:off x="6309103" y="2262695"/>
          <a:ext cx="2102606" cy="2001615"/>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买卖不破租赁</a:t>
          </a:r>
        </a:p>
      </dsp:txBody>
      <dsp:txXfrm>
        <a:off x="6309103" y="2262695"/>
        <a:ext cx="2102606" cy="2001615"/>
      </dsp:txXfrm>
    </dsp:sp>
    <dsp:sp modelId="{B6BCE232-2090-C84E-9409-368A9265A2D1}">
      <dsp:nvSpPr>
        <dsp:cNvPr id="0" name=""/>
        <dsp:cNvSpPr/>
      </dsp:nvSpPr>
      <dsp:spPr>
        <a:xfrm>
          <a:off x="8411709" y="2262695"/>
          <a:ext cx="2102606" cy="2001615"/>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成本法中价值构成取舍应根据估价目的做出</a:t>
          </a:r>
        </a:p>
      </dsp:txBody>
      <dsp:txXfrm>
        <a:off x="8411709" y="2262695"/>
        <a:ext cx="2102606" cy="2001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AAAE2-FE21-DD4E-956F-DC86060B2480}">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02FE9-5AB3-274E-B0C9-DE786FFB0816}">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为估价的房地产等财产或权利，由委托人和估价目的决定</a:t>
          </a:r>
        </a:p>
      </dsp:txBody>
      <dsp:txXfrm>
        <a:off x="0" y="2703"/>
        <a:ext cx="6900512" cy="1843578"/>
      </dsp:txXfrm>
    </dsp:sp>
    <dsp:sp modelId="{55430CCB-F65E-AC42-93E7-3D51A0167828}">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8FAE69-63B3-0D4B-BFFB-107E4D564225}">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估价对象可能为一宗房地产，也可能为多宗房地产</a:t>
          </a:r>
        </a:p>
      </dsp:txBody>
      <dsp:txXfrm>
        <a:off x="0" y="1846281"/>
        <a:ext cx="6900512" cy="1843578"/>
      </dsp:txXfrm>
    </dsp:sp>
    <dsp:sp modelId="{336BB8BB-DA5E-B54E-A40B-3B6EB196B8DF}">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C382F-37FC-6F42-A84D-109A6724C2A5}">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概括起来，房地产估价对象有房屋、土地、</a:t>
          </a:r>
          <a:r>
            <a:rPr lang="en-US" altLang="zh-CN" sz="2600" kern="1200" dirty="0"/>
            <a:t>👋</a:t>
          </a:r>
          <a:r>
            <a:rPr lang="zh-CN" altLang="en-US" sz="2600" kern="1200" dirty="0"/>
            <a:t>、未建、已毁损或灭失、部分或局部房地产、整体资产中的房地产、以房地产为主的整体资产</a:t>
          </a:r>
        </a:p>
      </dsp:txBody>
      <dsp:txXfrm>
        <a:off x="0" y="3689859"/>
        <a:ext cx="6900512" cy="18435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F9831-1FD8-9044-A54D-8313BDE30BF2}">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A6C17F-11E6-C244-94DD-61509E5F6B47}">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dirty="0"/>
            <a:t>为估价对象价值或价格对应的某一特定时间，年月日</a:t>
          </a:r>
        </a:p>
      </dsp:txBody>
      <dsp:txXfrm>
        <a:off x="0" y="675"/>
        <a:ext cx="6900512" cy="1106957"/>
      </dsp:txXfrm>
    </dsp:sp>
    <dsp:sp modelId="{00974BDC-CFAB-6744-AF4E-B48086771975}">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0BB27-4FD6-734E-8B54-8DCDFA33D0D0}">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dirty="0"/>
            <a:t>不同时间点的价值或价格不同</a:t>
          </a:r>
        </a:p>
      </dsp:txBody>
      <dsp:txXfrm>
        <a:off x="0" y="1107633"/>
        <a:ext cx="6900512" cy="1106957"/>
      </dsp:txXfrm>
    </dsp:sp>
    <dsp:sp modelId="{B3CB8A1A-FCAD-B841-B9D0-CD7C65598FC2}">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A01DBB-EE83-A145-A4DB-CF278AA64E2E}">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dirty="0"/>
            <a:t>价值时点可能为现在、过去（回溯性）、将来（预测性）的某个时间</a:t>
          </a:r>
        </a:p>
      </dsp:txBody>
      <dsp:txXfrm>
        <a:off x="0" y="2214591"/>
        <a:ext cx="6900512" cy="1106957"/>
      </dsp:txXfrm>
    </dsp:sp>
    <dsp:sp modelId="{BE376F57-9F92-8445-806B-8DCC88BEED7D}">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64C4A-150B-614A-973F-D39AA2A80821}">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dirty="0"/>
            <a:t>估价时点、评估基准日、估价期日</a:t>
          </a:r>
        </a:p>
      </dsp:txBody>
      <dsp:txXfrm>
        <a:off x="0" y="3321549"/>
        <a:ext cx="6900512" cy="1106957"/>
      </dsp:txXfrm>
    </dsp:sp>
    <dsp:sp modelId="{9DE78999-B41C-1F48-86FE-55DE7CE044D2}">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DC3F7-79D7-2B4E-96C4-BF455813F78A}">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dirty="0"/>
            <a:t>估值日（香港），</a:t>
          </a:r>
          <a:r>
            <a:rPr lang="en-US" altLang="zh-CN" sz="2800" kern="1200" dirty="0"/>
            <a:t>date</a:t>
          </a:r>
          <a:r>
            <a:rPr lang="zh-CN" altLang="en-US" sz="2800" kern="1200" dirty="0"/>
            <a:t> </a:t>
          </a:r>
          <a:r>
            <a:rPr lang="en-US" altLang="zh-CN" sz="2800" kern="1200" dirty="0"/>
            <a:t>of</a:t>
          </a:r>
          <a:r>
            <a:rPr lang="zh-CN" altLang="en-US" sz="2800" kern="1200" dirty="0"/>
            <a:t> </a:t>
          </a:r>
          <a:r>
            <a:rPr lang="en-US" altLang="zh-CN" sz="2800" kern="1200" dirty="0"/>
            <a:t>value</a:t>
          </a:r>
          <a:r>
            <a:rPr lang="zh-CN" altLang="en-US" sz="2800" kern="1200" dirty="0"/>
            <a:t>（美国）</a:t>
          </a: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95335A-59CF-C945-80E4-B66F22DDA62A}"/>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2413B531-1571-3743-B3CA-E065684D6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D6BB9DA6-08D9-F84C-BDE1-3D248BAEAD9A}"/>
              </a:ext>
            </a:extLst>
          </p:cNvPr>
          <p:cNvSpPr>
            <a:spLocks noGrp="1"/>
          </p:cNvSpPr>
          <p:nvPr>
            <p:ph type="dt" sz="half" idx="10"/>
          </p:nvPr>
        </p:nvSpPr>
        <p:spPr/>
        <p:txBody>
          <a:bodyPr/>
          <a:lstStyle/>
          <a:p>
            <a:fld id="{F78D57AC-6F16-324F-B60D-8D562D50C1B3}" type="datetimeFigureOut">
              <a:rPr kumimoji="1" lang="zh-CN" altLang="en-US" smtClean="0"/>
              <a:t>2022/3/6</a:t>
            </a:fld>
            <a:endParaRPr kumimoji="1" lang="zh-CN" altLang="en-US"/>
          </a:p>
        </p:txBody>
      </p:sp>
      <p:sp>
        <p:nvSpPr>
          <p:cNvPr id="5" name="页脚占位符 4">
            <a:extLst>
              <a:ext uri="{FF2B5EF4-FFF2-40B4-BE49-F238E27FC236}">
                <a16:creationId xmlns:a16="http://schemas.microsoft.com/office/drawing/2014/main" id="{E4444D0D-6BB9-3B4C-A079-842520CD7C8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252DAEC-5E82-0448-8DFE-5FD371B8C47F}"/>
              </a:ext>
            </a:extLst>
          </p:cNvPr>
          <p:cNvSpPr>
            <a:spLocks noGrp="1"/>
          </p:cNvSpPr>
          <p:nvPr>
            <p:ph type="sldNum" sz="quarter" idx="12"/>
          </p:nvPr>
        </p:nvSpPr>
        <p:spPr/>
        <p:txBody>
          <a:bodyPr/>
          <a:lstStyle/>
          <a:p>
            <a:fld id="{F8516E84-E33E-AA44-8397-B7DB12E62179}" type="slidenum">
              <a:rPr kumimoji="1" lang="zh-CN" altLang="en-US" smtClean="0"/>
              <a:t>‹#›</a:t>
            </a:fld>
            <a:endParaRPr kumimoji="1" lang="zh-CN" altLang="en-US"/>
          </a:p>
        </p:txBody>
      </p:sp>
    </p:spTree>
    <p:extLst>
      <p:ext uri="{BB962C8B-B14F-4D97-AF65-F5344CB8AC3E}">
        <p14:creationId xmlns:p14="http://schemas.microsoft.com/office/powerpoint/2010/main" val="126659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03CD61-A0DE-3A46-B0AC-5CB8E1BF4019}"/>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7D8D8D0-204E-5941-B6B3-DDB92C04A32A}"/>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B47947C-8F8F-C24F-BD3A-1F24C349D7C2}"/>
              </a:ext>
            </a:extLst>
          </p:cNvPr>
          <p:cNvSpPr>
            <a:spLocks noGrp="1"/>
          </p:cNvSpPr>
          <p:nvPr>
            <p:ph type="dt" sz="half" idx="10"/>
          </p:nvPr>
        </p:nvSpPr>
        <p:spPr/>
        <p:txBody>
          <a:bodyPr/>
          <a:lstStyle/>
          <a:p>
            <a:fld id="{F78D57AC-6F16-324F-B60D-8D562D50C1B3}" type="datetimeFigureOut">
              <a:rPr kumimoji="1" lang="zh-CN" altLang="en-US" smtClean="0"/>
              <a:t>2022/3/6</a:t>
            </a:fld>
            <a:endParaRPr kumimoji="1" lang="zh-CN" altLang="en-US"/>
          </a:p>
        </p:txBody>
      </p:sp>
      <p:sp>
        <p:nvSpPr>
          <p:cNvPr id="5" name="页脚占位符 4">
            <a:extLst>
              <a:ext uri="{FF2B5EF4-FFF2-40B4-BE49-F238E27FC236}">
                <a16:creationId xmlns:a16="http://schemas.microsoft.com/office/drawing/2014/main" id="{95A7032B-CBDA-6943-B0BA-C73AD0242B8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1C1ABA3-4C5A-3340-914C-B940CFB85610}"/>
              </a:ext>
            </a:extLst>
          </p:cNvPr>
          <p:cNvSpPr>
            <a:spLocks noGrp="1"/>
          </p:cNvSpPr>
          <p:nvPr>
            <p:ph type="sldNum" sz="quarter" idx="12"/>
          </p:nvPr>
        </p:nvSpPr>
        <p:spPr/>
        <p:txBody>
          <a:bodyPr/>
          <a:lstStyle/>
          <a:p>
            <a:fld id="{F8516E84-E33E-AA44-8397-B7DB12E62179}" type="slidenum">
              <a:rPr kumimoji="1" lang="zh-CN" altLang="en-US" smtClean="0"/>
              <a:t>‹#›</a:t>
            </a:fld>
            <a:endParaRPr kumimoji="1" lang="zh-CN" altLang="en-US"/>
          </a:p>
        </p:txBody>
      </p:sp>
    </p:spTree>
    <p:extLst>
      <p:ext uri="{BB962C8B-B14F-4D97-AF65-F5344CB8AC3E}">
        <p14:creationId xmlns:p14="http://schemas.microsoft.com/office/powerpoint/2010/main" val="154723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6BCB3D2-5E15-D648-87D6-3F7ABE422B81}"/>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51C51535-562F-CB4B-BFE9-942ED8B3DF4B}"/>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D7613E5-AB98-BB4A-9353-EB4DEBD290BA}"/>
              </a:ext>
            </a:extLst>
          </p:cNvPr>
          <p:cNvSpPr>
            <a:spLocks noGrp="1"/>
          </p:cNvSpPr>
          <p:nvPr>
            <p:ph type="dt" sz="half" idx="10"/>
          </p:nvPr>
        </p:nvSpPr>
        <p:spPr/>
        <p:txBody>
          <a:bodyPr/>
          <a:lstStyle/>
          <a:p>
            <a:fld id="{F78D57AC-6F16-324F-B60D-8D562D50C1B3}" type="datetimeFigureOut">
              <a:rPr kumimoji="1" lang="zh-CN" altLang="en-US" smtClean="0"/>
              <a:t>2022/3/6</a:t>
            </a:fld>
            <a:endParaRPr kumimoji="1" lang="zh-CN" altLang="en-US"/>
          </a:p>
        </p:txBody>
      </p:sp>
      <p:sp>
        <p:nvSpPr>
          <p:cNvPr id="5" name="页脚占位符 4">
            <a:extLst>
              <a:ext uri="{FF2B5EF4-FFF2-40B4-BE49-F238E27FC236}">
                <a16:creationId xmlns:a16="http://schemas.microsoft.com/office/drawing/2014/main" id="{63F5AB25-034B-EB4C-931B-9841952E068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333CE67-1196-FE44-9826-B6ACF89A7F0C}"/>
              </a:ext>
            </a:extLst>
          </p:cNvPr>
          <p:cNvSpPr>
            <a:spLocks noGrp="1"/>
          </p:cNvSpPr>
          <p:nvPr>
            <p:ph type="sldNum" sz="quarter" idx="12"/>
          </p:nvPr>
        </p:nvSpPr>
        <p:spPr/>
        <p:txBody>
          <a:bodyPr/>
          <a:lstStyle/>
          <a:p>
            <a:fld id="{F8516E84-E33E-AA44-8397-B7DB12E62179}" type="slidenum">
              <a:rPr kumimoji="1" lang="zh-CN" altLang="en-US" smtClean="0"/>
              <a:t>‹#›</a:t>
            </a:fld>
            <a:endParaRPr kumimoji="1" lang="zh-CN" altLang="en-US"/>
          </a:p>
        </p:txBody>
      </p:sp>
    </p:spTree>
    <p:extLst>
      <p:ext uri="{BB962C8B-B14F-4D97-AF65-F5344CB8AC3E}">
        <p14:creationId xmlns:p14="http://schemas.microsoft.com/office/powerpoint/2010/main" val="261739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6C842C-5299-2B43-A9E9-3C3D594E9634}"/>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4A1CEC7-552D-AC44-9D0B-C6BF3D3E9D3E}"/>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2225C1B-25B0-304E-910D-8A95C64B8B75}"/>
              </a:ext>
            </a:extLst>
          </p:cNvPr>
          <p:cNvSpPr>
            <a:spLocks noGrp="1"/>
          </p:cNvSpPr>
          <p:nvPr>
            <p:ph type="dt" sz="half" idx="10"/>
          </p:nvPr>
        </p:nvSpPr>
        <p:spPr/>
        <p:txBody>
          <a:bodyPr/>
          <a:lstStyle/>
          <a:p>
            <a:fld id="{F78D57AC-6F16-324F-B60D-8D562D50C1B3}" type="datetimeFigureOut">
              <a:rPr kumimoji="1" lang="zh-CN" altLang="en-US" smtClean="0"/>
              <a:t>2022/3/6</a:t>
            </a:fld>
            <a:endParaRPr kumimoji="1" lang="zh-CN" altLang="en-US"/>
          </a:p>
        </p:txBody>
      </p:sp>
      <p:sp>
        <p:nvSpPr>
          <p:cNvPr id="5" name="页脚占位符 4">
            <a:extLst>
              <a:ext uri="{FF2B5EF4-FFF2-40B4-BE49-F238E27FC236}">
                <a16:creationId xmlns:a16="http://schemas.microsoft.com/office/drawing/2014/main" id="{84606F2A-75FE-4E48-A1F7-504FE1E9304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6C51855-7F1B-604E-B8DB-47F0430C1818}"/>
              </a:ext>
            </a:extLst>
          </p:cNvPr>
          <p:cNvSpPr>
            <a:spLocks noGrp="1"/>
          </p:cNvSpPr>
          <p:nvPr>
            <p:ph type="sldNum" sz="quarter" idx="12"/>
          </p:nvPr>
        </p:nvSpPr>
        <p:spPr/>
        <p:txBody>
          <a:bodyPr/>
          <a:lstStyle/>
          <a:p>
            <a:fld id="{F8516E84-E33E-AA44-8397-B7DB12E62179}" type="slidenum">
              <a:rPr kumimoji="1" lang="zh-CN" altLang="en-US" smtClean="0"/>
              <a:t>‹#›</a:t>
            </a:fld>
            <a:endParaRPr kumimoji="1" lang="zh-CN" altLang="en-US"/>
          </a:p>
        </p:txBody>
      </p:sp>
    </p:spTree>
    <p:extLst>
      <p:ext uri="{BB962C8B-B14F-4D97-AF65-F5344CB8AC3E}">
        <p14:creationId xmlns:p14="http://schemas.microsoft.com/office/powerpoint/2010/main" val="278035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BE93F8-90C5-1940-960C-308DB898DB0E}"/>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FA327BDD-D042-B641-8B83-89AA0CB648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FAB05C-23EC-7446-B71E-F44BE2B294C7}"/>
              </a:ext>
            </a:extLst>
          </p:cNvPr>
          <p:cNvSpPr>
            <a:spLocks noGrp="1"/>
          </p:cNvSpPr>
          <p:nvPr>
            <p:ph type="dt" sz="half" idx="10"/>
          </p:nvPr>
        </p:nvSpPr>
        <p:spPr/>
        <p:txBody>
          <a:bodyPr/>
          <a:lstStyle/>
          <a:p>
            <a:fld id="{F78D57AC-6F16-324F-B60D-8D562D50C1B3}" type="datetimeFigureOut">
              <a:rPr kumimoji="1" lang="zh-CN" altLang="en-US" smtClean="0"/>
              <a:t>2022/3/6</a:t>
            </a:fld>
            <a:endParaRPr kumimoji="1" lang="zh-CN" altLang="en-US"/>
          </a:p>
        </p:txBody>
      </p:sp>
      <p:sp>
        <p:nvSpPr>
          <p:cNvPr id="5" name="页脚占位符 4">
            <a:extLst>
              <a:ext uri="{FF2B5EF4-FFF2-40B4-BE49-F238E27FC236}">
                <a16:creationId xmlns:a16="http://schemas.microsoft.com/office/drawing/2014/main" id="{5206D97B-5FE5-7F45-96DE-2E73B759433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EB2EEF1-8AF5-A948-BC4D-95AD417CFABA}"/>
              </a:ext>
            </a:extLst>
          </p:cNvPr>
          <p:cNvSpPr>
            <a:spLocks noGrp="1"/>
          </p:cNvSpPr>
          <p:nvPr>
            <p:ph type="sldNum" sz="quarter" idx="12"/>
          </p:nvPr>
        </p:nvSpPr>
        <p:spPr/>
        <p:txBody>
          <a:bodyPr/>
          <a:lstStyle/>
          <a:p>
            <a:fld id="{F8516E84-E33E-AA44-8397-B7DB12E62179}" type="slidenum">
              <a:rPr kumimoji="1" lang="zh-CN" altLang="en-US" smtClean="0"/>
              <a:t>‹#›</a:t>
            </a:fld>
            <a:endParaRPr kumimoji="1" lang="zh-CN" altLang="en-US"/>
          </a:p>
        </p:txBody>
      </p:sp>
    </p:spTree>
    <p:extLst>
      <p:ext uri="{BB962C8B-B14F-4D97-AF65-F5344CB8AC3E}">
        <p14:creationId xmlns:p14="http://schemas.microsoft.com/office/powerpoint/2010/main" val="347389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9D7EC8-EF3A-BF46-A6F4-814839A650A3}"/>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5CCB5413-865E-234B-949D-5D163F1B19FB}"/>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AEAF80DD-20FA-C848-8BD0-98E6D9A775FC}"/>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49321E1E-D151-F845-A11D-62A8E5E7910E}"/>
              </a:ext>
            </a:extLst>
          </p:cNvPr>
          <p:cNvSpPr>
            <a:spLocks noGrp="1"/>
          </p:cNvSpPr>
          <p:nvPr>
            <p:ph type="dt" sz="half" idx="10"/>
          </p:nvPr>
        </p:nvSpPr>
        <p:spPr/>
        <p:txBody>
          <a:bodyPr/>
          <a:lstStyle/>
          <a:p>
            <a:fld id="{F78D57AC-6F16-324F-B60D-8D562D50C1B3}" type="datetimeFigureOut">
              <a:rPr kumimoji="1" lang="zh-CN" altLang="en-US" smtClean="0"/>
              <a:t>2022/3/6</a:t>
            </a:fld>
            <a:endParaRPr kumimoji="1" lang="zh-CN" altLang="en-US"/>
          </a:p>
        </p:txBody>
      </p:sp>
      <p:sp>
        <p:nvSpPr>
          <p:cNvPr id="6" name="页脚占位符 5">
            <a:extLst>
              <a:ext uri="{FF2B5EF4-FFF2-40B4-BE49-F238E27FC236}">
                <a16:creationId xmlns:a16="http://schemas.microsoft.com/office/drawing/2014/main" id="{5ACE3083-9B61-4649-A61A-BA6C2BF9239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4FD79656-575C-1C4F-9632-BD5B46028832}"/>
              </a:ext>
            </a:extLst>
          </p:cNvPr>
          <p:cNvSpPr>
            <a:spLocks noGrp="1"/>
          </p:cNvSpPr>
          <p:nvPr>
            <p:ph type="sldNum" sz="quarter" idx="12"/>
          </p:nvPr>
        </p:nvSpPr>
        <p:spPr/>
        <p:txBody>
          <a:bodyPr/>
          <a:lstStyle/>
          <a:p>
            <a:fld id="{F8516E84-E33E-AA44-8397-B7DB12E62179}" type="slidenum">
              <a:rPr kumimoji="1" lang="zh-CN" altLang="en-US" smtClean="0"/>
              <a:t>‹#›</a:t>
            </a:fld>
            <a:endParaRPr kumimoji="1" lang="zh-CN" altLang="en-US"/>
          </a:p>
        </p:txBody>
      </p:sp>
    </p:spTree>
    <p:extLst>
      <p:ext uri="{BB962C8B-B14F-4D97-AF65-F5344CB8AC3E}">
        <p14:creationId xmlns:p14="http://schemas.microsoft.com/office/powerpoint/2010/main" val="332550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9D721A-69B9-344C-BE77-C77658F1EA24}"/>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D5C5727-6C9A-3F41-92CA-F8E3BCDD12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2477CBAD-F98A-A34D-9DA5-653CF75EF127}"/>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571BFD53-FE5C-1449-A8EA-5B06246F3B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3A1B1599-A9E2-CB41-98B4-BAD786C60DCF}"/>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F401C9CB-17D7-9349-A9FC-8051FAB9E6C2}"/>
              </a:ext>
            </a:extLst>
          </p:cNvPr>
          <p:cNvSpPr>
            <a:spLocks noGrp="1"/>
          </p:cNvSpPr>
          <p:nvPr>
            <p:ph type="dt" sz="half" idx="10"/>
          </p:nvPr>
        </p:nvSpPr>
        <p:spPr/>
        <p:txBody>
          <a:bodyPr/>
          <a:lstStyle/>
          <a:p>
            <a:fld id="{F78D57AC-6F16-324F-B60D-8D562D50C1B3}" type="datetimeFigureOut">
              <a:rPr kumimoji="1" lang="zh-CN" altLang="en-US" smtClean="0"/>
              <a:t>2022/3/6</a:t>
            </a:fld>
            <a:endParaRPr kumimoji="1" lang="zh-CN" altLang="en-US"/>
          </a:p>
        </p:txBody>
      </p:sp>
      <p:sp>
        <p:nvSpPr>
          <p:cNvPr id="8" name="页脚占位符 7">
            <a:extLst>
              <a:ext uri="{FF2B5EF4-FFF2-40B4-BE49-F238E27FC236}">
                <a16:creationId xmlns:a16="http://schemas.microsoft.com/office/drawing/2014/main" id="{ED323432-AA0A-5543-A6F3-34222299719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8DBBA5A5-7A20-8D44-8F5D-5037347976F6}"/>
              </a:ext>
            </a:extLst>
          </p:cNvPr>
          <p:cNvSpPr>
            <a:spLocks noGrp="1"/>
          </p:cNvSpPr>
          <p:nvPr>
            <p:ph type="sldNum" sz="quarter" idx="12"/>
          </p:nvPr>
        </p:nvSpPr>
        <p:spPr/>
        <p:txBody>
          <a:bodyPr/>
          <a:lstStyle/>
          <a:p>
            <a:fld id="{F8516E84-E33E-AA44-8397-B7DB12E62179}" type="slidenum">
              <a:rPr kumimoji="1" lang="zh-CN" altLang="en-US" smtClean="0"/>
              <a:t>‹#›</a:t>
            </a:fld>
            <a:endParaRPr kumimoji="1" lang="zh-CN" altLang="en-US"/>
          </a:p>
        </p:txBody>
      </p:sp>
    </p:spTree>
    <p:extLst>
      <p:ext uri="{BB962C8B-B14F-4D97-AF65-F5344CB8AC3E}">
        <p14:creationId xmlns:p14="http://schemas.microsoft.com/office/powerpoint/2010/main" val="140525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62D2-6182-A34D-9806-416BC41B686C}"/>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62E2D592-86F4-234B-95F2-943813078CD5}"/>
              </a:ext>
            </a:extLst>
          </p:cNvPr>
          <p:cNvSpPr>
            <a:spLocks noGrp="1"/>
          </p:cNvSpPr>
          <p:nvPr>
            <p:ph type="dt" sz="half" idx="10"/>
          </p:nvPr>
        </p:nvSpPr>
        <p:spPr/>
        <p:txBody>
          <a:bodyPr/>
          <a:lstStyle/>
          <a:p>
            <a:fld id="{F78D57AC-6F16-324F-B60D-8D562D50C1B3}" type="datetimeFigureOut">
              <a:rPr kumimoji="1" lang="zh-CN" altLang="en-US" smtClean="0"/>
              <a:t>2022/3/6</a:t>
            </a:fld>
            <a:endParaRPr kumimoji="1" lang="zh-CN" altLang="en-US"/>
          </a:p>
        </p:txBody>
      </p:sp>
      <p:sp>
        <p:nvSpPr>
          <p:cNvPr id="4" name="页脚占位符 3">
            <a:extLst>
              <a:ext uri="{FF2B5EF4-FFF2-40B4-BE49-F238E27FC236}">
                <a16:creationId xmlns:a16="http://schemas.microsoft.com/office/drawing/2014/main" id="{8CA5324D-2779-4346-BFE1-4F2DA579E9DD}"/>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CA80735D-8D54-D545-ACB8-4E50645A8959}"/>
              </a:ext>
            </a:extLst>
          </p:cNvPr>
          <p:cNvSpPr>
            <a:spLocks noGrp="1"/>
          </p:cNvSpPr>
          <p:nvPr>
            <p:ph type="sldNum" sz="quarter" idx="12"/>
          </p:nvPr>
        </p:nvSpPr>
        <p:spPr/>
        <p:txBody>
          <a:bodyPr/>
          <a:lstStyle/>
          <a:p>
            <a:fld id="{F8516E84-E33E-AA44-8397-B7DB12E62179}" type="slidenum">
              <a:rPr kumimoji="1" lang="zh-CN" altLang="en-US" smtClean="0"/>
              <a:t>‹#›</a:t>
            </a:fld>
            <a:endParaRPr kumimoji="1" lang="zh-CN" altLang="en-US"/>
          </a:p>
        </p:txBody>
      </p:sp>
    </p:spTree>
    <p:extLst>
      <p:ext uri="{BB962C8B-B14F-4D97-AF65-F5344CB8AC3E}">
        <p14:creationId xmlns:p14="http://schemas.microsoft.com/office/powerpoint/2010/main" val="255628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936ACC6-8704-B24C-9A4F-63CBCF951529}"/>
              </a:ext>
            </a:extLst>
          </p:cNvPr>
          <p:cNvSpPr>
            <a:spLocks noGrp="1"/>
          </p:cNvSpPr>
          <p:nvPr>
            <p:ph type="dt" sz="half" idx="10"/>
          </p:nvPr>
        </p:nvSpPr>
        <p:spPr/>
        <p:txBody>
          <a:bodyPr/>
          <a:lstStyle/>
          <a:p>
            <a:fld id="{F78D57AC-6F16-324F-B60D-8D562D50C1B3}" type="datetimeFigureOut">
              <a:rPr kumimoji="1" lang="zh-CN" altLang="en-US" smtClean="0"/>
              <a:t>2022/3/6</a:t>
            </a:fld>
            <a:endParaRPr kumimoji="1" lang="zh-CN" altLang="en-US"/>
          </a:p>
        </p:txBody>
      </p:sp>
      <p:sp>
        <p:nvSpPr>
          <p:cNvPr id="3" name="页脚占位符 2">
            <a:extLst>
              <a:ext uri="{FF2B5EF4-FFF2-40B4-BE49-F238E27FC236}">
                <a16:creationId xmlns:a16="http://schemas.microsoft.com/office/drawing/2014/main" id="{22923093-D715-2E4C-A1C0-3A0B67942B6C}"/>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60CCA13E-DEDF-A54D-9FE8-97D043AED13E}"/>
              </a:ext>
            </a:extLst>
          </p:cNvPr>
          <p:cNvSpPr>
            <a:spLocks noGrp="1"/>
          </p:cNvSpPr>
          <p:nvPr>
            <p:ph type="sldNum" sz="quarter" idx="12"/>
          </p:nvPr>
        </p:nvSpPr>
        <p:spPr/>
        <p:txBody>
          <a:bodyPr/>
          <a:lstStyle/>
          <a:p>
            <a:fld id="{F8516E84-E33E-AA44-8397-B7DB12E62179}" type="slidenum">
              <a:rPr kumimoji="1" lang="zh-CN" altLang="en-US" smtClean="0"/>
              <a:t>‹#›</a:t>
            </a:fld>
            <a:endParaRPr kumimoji="1" lang="zh-CN" altLang="en-US"/>
          </a:p>
        </p:txBody>
      </p:sp>
    </p:spTree>
    <p:extLst>
      <p:ext uri="{BB962C8B-B14F-4D97-AF65-F5344CB8AC3E}">
        <p14:creationId xmlns:p14="http://schemas.microsoft.com/office/powerpoint/2010/main" val="84748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46CF3F-96BA-D641-A6D3-2A18CD8DCC5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0882EB57-0DD5-784B-9E0A-882DF4725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555963F3-4FF5-1041-8543-F6DF5DDF1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54A94D15-E51E-E141-9B87-EA526793D0F8}"/>
              </a:ext>
            </a:extLst>
          </p:cNvPr>
          <p:cNvSpPr>
            <a:spLocks noGrp="1"/>
          </p:cNvSpPr>
          <p:nvPr>
            <p:ph type="dt" sz="half" idx="10"/>
          </p:nvPr>
        </p:nvSpPr>
        <p:spPr/>
        <p:txBody>
          <a:bodyPr/>
          <a:lstStyle/>
          <a:p>
            <a:fld id="{F78D57AC-6F16-324F-B60D-8D562D50C1B3}" type="datetimeFigureOut">
              <a:rPr kumimoji="1" lang="zh-CN" altLang="en-US" smtClean="0"/>
              <a:t>2022/3/6</a:t>
            </a:fld>
            <a:endParaRPr kumimoji="1" lang="zh-CN" altLang="en-US"/>
          </a:p>
        </p:txBody>
      </p:sp>
      <p:sp>
        <p:nvSpPr>
          <p:cNvPr id="6" name="页脚占位符 5">
            <a:extLst>
              <a:ext uri="{FF2B5EF4-FFF2-40B4-BE49-F238E27FC236}">
                <a16:creationId xmlns:a16="http://schemas.microsoft.com/office/drawing/2014/main" id="{8B6FC6DB-1992-E047-B5F1-4EE731A7613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D33DF2B-D000-F249-8CC7-6744FD2A068F}"/>
              </a:ext>
            </a:extLst>
          </p:cNvPr>
          <p:cNvSpPr>
            <a:spLocks noGrp="1"/>
          </p:cNvSpPr>
          <p:nvPr>
            <p:ph type="sldNum" sz="quarter" idx="12"/>
          </p:nvPr>
        </p:nvSpPr>
        <p:spPr/>
        <p:txBody>
          <a:bodyPr/>
          <a:lstStyle/>
          <a:p>
            <a:fld id="{F8516E84-E33E-AA44-8397-B7DB12E62179}" type="slidenum">
              <a:rPr kumimoji="1" lang="zh-CN" altLang="en-US" smtClean="0"/>
              <a:t>‹#›</a:t>
            </a:fld>
            <a:endParaRPr kumimoji="1" lang="zh-CN" altLang="en-US"/>
          </a:p>
        </p:txBody>
      </p:sp>
    </p:spTree>
    <p:extLst>
      <p:ext uri="{BB962C8B-B14F-4D97-AF65-F5344CB8AC3E}">
        <p14:creationId xmlns:p14="http://schemas.microsoft.com/office/powerpoint/2010/main" val="332733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3838BD-0887-5C49-9E69-90A82E6BE5F9}"/>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F1A59E99-4317-2546-8A1D-7E0F7B368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9B667789-B3B4-AE4D-B5C3-9432289D5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3B02DAE8-0FEA-E541-9376-A0CA993574F1}"/>
              </a:ext>
            </a:extLst>
          </p:cNvPr>
          <p:cNvSpPr>
            <a:spLocks noGrp="1"/>
          </p:cNvSpPr>
          <p:nvPr>
            <p:ph type="dt" sz="half" idx="10"/>
          </p:nvPr>
        </p:nvSpPr>
        <p:spPr/>
        <p:txBody>
          <a:bodyPr/>
          <a:lstStyle/>
          <a:p>
            <a:fld id="{F78D57AC-6F16-324F-B60D-8D562D50C1B3}" type="datetimeFigureOut">
              <a:rPr kumimoji="1" lang="zh-CN" altLang="en-US" smtClean="0"/>
              <a:t>2022/3/6</a:t>
            </a:fld>
            <a:endParaRPr kumimoji="1" lang="zh-CN" altLang="en-US"/>
          </a:p>
        </p:txBody>
      </p:sp>
      <p:sp>
        <p:nvSpPr>
          <p:cNvPr id="6" name="页脚占位符 5">
            <a:extLst>
              <a:ext uri="{FF2B5EF4-FFF2-40B4-BE49-F238E27FC236}">
                <a16:creationId xmlns:a16="http://schemas.microsoft.com/office/drawing/2014/main" id="{409F23CE-C36D-D14E-B074-421A049227BE}"/>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6AA9BC6D-EB5F-9842-A7EE-A30654E3D8E4}"/>
              </a:ext>
            </a:extLst>
          </p:cNvPr>
          <p:cNvSpPr>
            <a:spLocks noGrp="1"/>
          </p:cNvSpPr>
          <p:nvPr>
            <p:ph type="sldNum" sz="quarter" idx="12"/>
          </p:nvPr>
        </p:nvSpPr>
        <p:spPr/>
        <p:txBody>
          <a:bodyPr/>
          <a:lstStyle/>
          <a:p>
            <a:fld id="{F8516E84-E33E-AA44-8397-B7DB12E62179}" type="slidenum">
              <a:rPr kumimoji="1" lang="zh-CN" altLang="en-US" smtClean="0"/>
              <a:t>‹#›</a:t>
            </a:fld>
            <a:endParaRPr kumimoji="1" lang="zh-CN" altLang="en-US"/>
          </a:p>
        </p:txBody>
      </p:sp>
    </p:spTree>
    <p:extLst>
      <p:ext uri="{BB962C8B-B14F-4D97-AF65-F5344CB8AC3E}">
        <p14:creationId xmlns:p14="http://schemas.microsoft.com/office/powerpoint/2010/main" val="64592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C02DAD5-4949-844A-BB5F-B43E4BDA1F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F9CE6ACD-FA79-3249-AADA-3F1DD718CC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D2FE123-7FA7-FD42-AC27-9C5046F2A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8D57AC-6F16-324F-B60D-8D562D50C1B3}" type="datetimeFigureOut">
              <a:rPr kumimoji="1" lang="zh-CN" altLang="en-US" smtClean="0"/>
              <a:t>2022/3/6</a:t>
            </a:fld>
            <a:endParaRPr kumimoji="1" lang="zh-CN" altLang="en-US"/>
          </a:p>
        </p:txBody>
      </p:sp>
      <p:sp>
        <p:nvSpPr>
          <p:cNvPr id="5" name="页脚占位符 4">
            <a:extLst>
              <a:ext uri="{FF2B5EF4-FFF2-40B4-BE49-F238E27FC236}">
                <a16:creationId xmlns:a16="http://schemas.microsoft.com/office/drawing/2014/main" id="{04967A05-14A0-9846-8499-F637422E2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6900A0AB-7CF6-B04E-9B13-C39551135F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16E84-E33E-AA44-8397-B7DB12E62179}" type="slidenum">
              <a:rPr kumimoji="1" lang="zh-CN" altLang="en-US" smtClean="0"/>
              <a:t>‹#›</a:t>
            </a:fld>
            <a:endParaRPr kumimoji="1" lang="zh-CN" altLang="en-US"/>
          </a:p>
        </p:txBody>
      </p:sp>
    </p:spTree>
    <p:extLst>
      <p:ext uri="{BB962C8B-B14F-4D97-AF65-F5344CB8AC3E}">
        <p14:creationId xmlns:p14="http://schemas.microsoft.com/office/powerpoint/2010/main" val="2582221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619C46-981A-CA46-A644-60787EA4E60A}"/>
              </a:ext>
            </a:extLst>
          </p:cNvPr>
          <p:cNvSpPr>
            <a:spLocks noGrp="1"/>
          </p:cNvSpPr>
          <p:nvPr>
            <p:ph type="ctrTitle"/>
          </p:nvPr>
        </p:nvSpPr>
        <p:spPr>
          <a:xfrm>
            <a:off x="1524000" y="1600199"/>
            <a:ext cx="9144000" cy="1177925"/>
          </a:xfrm>
        </p:spPr>
        <p:txBody>
          <a:bodyPr/>
          <a:lstStyle/>
          <a:p>
            <a:r>
              <a:rPr kumimoji="1" lang="zh-CN" altLang="en-US" dirty="0">
                <a:latin typeface="SimHei" panose="02010609060101010101" pitchFamily="49" charset="-122"/>
                <a:ea typeface="SimHei" panose="02010609060101010101" pitchFamily="49" charset="-122"/>
              </a:rPr>
              <a:t>房地产估价原理与方法</a:t>
            </a:r>
          </a:p>
        </p:txBody>
      </p:sp>
      <p:sp>
        <p:nvSpPr>
          <p:cNvPr id="3" name="副标题 2">
            <a:extLst>
              <a:ext uri="{FF2B5EF4-FFF2-40B4-BE49-F238E27FC236}">
                <a16:creationId xmlns:a16="http://schemas.microsoft.com/office/drawing/2014/main" id="{CE0F0D9B-C5AE-3843-B510-E1F7A9AB0C13}"/>
              </a:ext>
            </a:extLst>
          </p:cNvPr>
          <p:cNvSpPr>
            <a:spLocks noGrp="1"/>
          </p:cNvSpPr>
          <p:nvPr>
            <p:ph type="subTitle" idx="1"/>
          </p:nvPr>
        </p:nvSpPr>
        <p:spPr/>
        <p:txBody>
          <a:bodyPr/>
          <a:lstStyle/>
          <a:p>
            <a:r>
              <a:rPr kumimoji="1" lang="zh-CN" altLang="en-US" dirty="0"/>
              <a:t>宝业恒评估</a:t>
            </a:r>
            <a:endParaRPr kumimoji="1" lang="en-US" altLang="zh-CN" dirty="0"/>
          </a:p>
          <a:p>
            <a:r>
              <a:rPr kumimoji="1" lang="en-US" altLang="zh-CN" dirty="0"/>
              <a:t>2022</a:t>
            </a:r>
            <a:r>
              <a:rPr kumimoji="1" lang="zh-CN" altLang="en-US" dirty="0"/>
              <a:t>年</a:t>
            </a:r>
          </a:p>
        </p:txBody>
      </p:sp>
    </p:spTree>
    <p:extLst>
      <p:ext uri="{BB962C8B-B14F-4D97-AF65-F5344CB8AC3E}">
        <p14:creationId xmlns:p14="http://schemas.microsoft.com/office/powerpoint/2010/main" val="486738371"/>
      </p:ext>
    </p:extLst>
  </p:cSld>
  <p:clrMapOvr>
    <a:masterClrMapping/>
  </p:clrMapOvr>
  <mc:AlternateContent xmlns:mc="http://schemas.openxmlformats.org/markup-compatibility/2006" xmlns:p14="http://schemas.microsoft.com/office/powerpoint/2010/main">
    <mc:Choice Requires="p14">
      <p:transition spd="slow" p14:dur="2000" advTm="11815"/>
    </mc:Choice>
    <mc:Fallback xmlns="">
      <p:transition spd="slow" advTm="118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381D625F-D59A-514A-8AA8-14CF89999D9D}"/>
              </a:ext>
            </a:extLst>
          </p:cNvPr>
          <p:cNvSpPr>
            <a:spLocks noGrp="1"/>
          </p:cNvSpPr>
          <p:nvPr>
            <p:ph type="title"/>
          </p:nvPr>
        </p:nvSpPr>
        <p:spPr>
          <a:xfrm>
            <a:off x="635000" y="640823"/>
            <a:ext cx="3418659" cy="5583148"/>
          </a:xfrm>
        </p:spPr>
        <p:txBody>
          <a:bodyPr anchor="ctr">
            <a:normAutofit/>
          </a:bodyPr>
          <a:lstStyle/>
          <a:p>
            <a:r>
              <a:rPr kumimoji="1" lang="zh-CN" altLang="en-US" sz="5400">
                <a:latin typeface="SimHei" panose="02010609060101010101" pitchFamily="49" charset="-122"/>
                <a:ea typeface="SimHei" panose="02010609060101010101" pitchFamily="49" charset="-122"/>
              </a:rPr>
              <a:t>价值时点</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F0693F1E-C448-D843-A270-B54DC2D4278D}"/>
              </a:ext>
            </a:extLst>
          </p:cNvPr>
          <p:cNvGraphicFramePr>
            <a:graphicFrameLocks noGrp="1"/>
          </p:cNvGraphicFramePr>
          <p:nvPr>
            <p:ph idx="1"/>
            <p:extLst>
              <p:ext uri="{D42A27DB-BD31-4B8C-83A1-F6EECF244321}">
                <p14:modId xmlns:p14="http://schemas.microsoft.com/office/powerpoint/2010/main" val="255619773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8262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8563FA-CB6D-E34C-A5D5-41C6866814BA}"/>
              </a:ext>
            </a:extLst>
          </p:cNvPr>
          <p:cNvSpPr>
            <a:spLocks noGrp="1"/>
          </p:cNvSpPr>
          <p:nvPr>
            <p:ph type="title"/>
          </p:nvPr>
        </p:nvSpPr>
        <p:spPr/>
        <p:txBody>
          <a:bodyPr/>
          <a:lstStyle/>
          <a:p>
            <a:r>
              <a:rPr kumimoji="1" lang="zh-CN" altLang="en-US">
                <a:latin typeface="SimHei" panose="02010609060101010101" pitchFamily="49" charset="-122"/>
                <a:ea typeface="SimHei" panose="02010609060101010101" pitchFamily="49" charset="-122"/>
              </a:rPr>
              <a:t>价值类型</a:t>
            </a:r>
            <a:endParaRPr kumimoji="1" lang="zh-CN" altLang="en-US" dirty="0">
              <a:latin typeface="SimHei" panose="02010609060101010101" pitchFamily="49" charset="-122"/>
              <a:ea typeface="SimHei" panose="02010609060101010101" pitchFamily="49" charset="-122"/>
            </a:endParaRPr>
          </a:p>
        </p:txBody>
      </p:sp>
      <p:graphicFrame>
        <p:nvGraphicFramePr>
          <p:cNvPr id="4" name="内容占位符 3">
            <a:extLst>
              <a:ext uri="{FF2B5EF4-FFF2-40B4-BE49-F238E27FC236}">
                <a16:creationId xmlns:a16="http://schemas.microsoft.com/office/drawing/2014/main" id="{827BB5A5-BA98-BB46-B5C2-8BB47A5BAB78}"/>
              </a:ext>
            </a:extLst>
          </p:cNvPr>
          <p:cNvGraphicFramePr>
            <a:graphicFrameLocks noGrp="1"/>
          </p:cNvGraphicFramePr>
          <p:nvPr>
            <p:ph idx="1"/>
            <p:extLst>
              <p:ext uri="{D42A27DB-BD31-4B8C-83A1-F6EECF244321}">
                <p14:modId xmlns:p14="http://schemas.microsoft.com/office/powerpoint/2010/main" val="25604414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78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C8BF241D-37E9-F041-8DEC-61959B84D64B}"/>
              </a:ext>
            </a:extLst>
          </p:cNvPr>
          <p:cNvSpPr>
            <a:spLocks noGrp="1"/>
          </p:cNvSpPr>
          <p:nvPr>
            <p:ph type="title"/>
          </p:nvPr>
        </p:nvSpPr>
        <p:spPr>
          <a:xfrm>
            <a:off x="635000" y="640823"/>
            <a:ext cx="3418659" cy="5583148"/>
          </a:xfrm>
        </p:spPr>
        <p:txBody>
          <a:bodyPr anchor="ctr">
            <a:normAutofit/>
          </a:bodyPr>
          <a:lstStyle/>
          <a:p>
            <a:r>
              <a:rPr kumimoji="1" lang="zh-CN" altLang="en-US" sz="5400">
                <a:latin typeface="SimHei" panose="02010609060101010101" pitchFamily="49" charset="-122"/>
                <a:ea typeface="SimHei" panose="02010609060101010101" pitchFamily="49" charset="-122"/>
              </a:rPr>
              <a:t>估价原则</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1819FBBA-1841-A345-8FC8-F761EFFE55E4}"/>
              </a:ext>
            </a:extLst>
          </p:cNvPr>
          <p:cNvGraphicFramePr>
            <a:graphicFrameLocks noGrp="1"/>
          </p:cNvGraphicFramePr>
          <p:nvPr>
            <p:ph idx="1"/>
            <p:extLst>
              <p:ext uri="{D42A27DB-BD31-4B8C-83A1-F6EECF244321}">
                <p14:modId xmlns:p14="http://schemas.microsoft.com/office/powerpoint/2010/main" val="106978747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76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4D0F6EB5-2090-1042-BD7C-E47BF8228D87}"/>
              </a:ext>
            </a:extLst>
          </p:cNvPr>
          <p:cNvSpPr>
            <a:spLocks noGrp="1"/>
          </p:cNvSpPr>
          <p:nvPr>
            <p:ph type="title"/>
          </p:nvPr>
        </p:nvSpPr>
        <p:spPr>
          <a:xfrm>
            <a:off x="635000" y="640823"/>
            <a:ext cx="3418659" cy="5583148"/>
          </a:xfrm>
        </p:spPr>
        <p:txBody>
          <a:bodyPr anchor="ctr">
            <a:normAutofit/>
          </a:bodyPr>
          <a:lstStyle/>
          <a:p>
            <a:r>
              <a:rPr kumimoji="1" lang="zh-CN" altLang="en-US" sz="5400">
                <a:latin typeface="SimHei" panose="02010609060101010101" pitchFamily="49" charset="-122"/>
                <a:ea typeface="SimHei" panose="02010609060101010101" pitchFamily="49" charset="-122"/>
              </a:rPr>
              <a:t>估价程序</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内容占位符 4">
            <a:extLst>
              <a:ext uri="{FF2B5EF4-FFF2-40B4-BE49-F238E27FC236}">
                <a16:creationId xmlns:a16="http://schemas.microsoft.com/office/drawing/2014/main" id="{EE66BA01-5838-0348-BE1F-93D2DA81F4CE}"/>
              </a:ext>
            </a:extLst>
          </p:cNvPr>
          <p:cNvGraphicFramePr>
            <a:graphicFrameLocks noGrp="1"/>
          </p:cNvGraphicFramePr>
          <p:nvPr>
            <p:ph idx="1"/>
            <p:extLst>
              <p:ext uri="{D42A27DB-BD31-4B8C-83A1-F6EECF244321}">
                <p14:modId xmlns:p14="http://schemas.microsoft.com/office/powerpoint/2010/main" val="59070834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91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F7C04BDC-DCA5-FA40-8428-CBF1B558E01B}"/>
              </a:ext>
            </a:extLst>
          </p:cNvPr>
          <p:cNvSpPr>
            <a:spLocks noGrp="1"/>
          </p:cNvSpPr>
          <p:nvPr>
            <p:ph type="title"/>
          </p:nvPr>
        </p:nvSpPr>
        <p:spPr>
          <a:xfrm>
            <a:off x="943277" y="712269"/>
            <a:ext cx="3370998" cy="5502264"/>
          </a:xfrm>
        </p:spPr>
        <p:txBody>
          <a:bodyPr>
            <a:normAutofit/>
          </a:bodyPr>
          <a:lstStyle/>
          <a:p>
            <a:r>
              <a:rPr kumimoji="1" lang="zh-CN" altLang="en-US" dirty="0">
                <a:solidFill>
                  <a:srgbClr val="FFFFFF"/>
                </a:solidFill>
                <a:latin typeface="SimHei" panose="02010609060101010101" pitchFamily="49" charset="-122"/>
                <a:ea typeface="SimHei" panose="02010609060101010101" pitchFamily="49" charset="-122"/>
              </a:rPr>
              <a:t>估价依据</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E803DD78-51CC-2246-AE90-34ED671E0996}"/>
              </a:ext>
            </a:extLst>
          </p:cNvPr>
          <p:cNvGraphicFramePr>
            <a:graphicFrameLocks noGrp="1"/>
          </p:cNvGraphicFramePr>
          <p:nvPr>
            <p:ph idx="1"/>
            <p:extLst>
              <p:ext uri="{D42A27DB-BD31-4B8C-83A1-F6EECF244321}">
                <p14:modId xmlns:p14="http://schemas.microsoft.com/office/powerpoint/2010/main" val="376700394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3753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A94DCA77-1BB1-A14C-946D-35B45D7A8283}"/>
              </a:ext>
            </a:extLst>
          </p:cNvPr>
          <p:cNvSpPr>
            <a:spLocks noGrp="1"/>
          </p:cNvSpPr>
          <p:nvPr>
            <p:ph type="title"/>
          </p:nvPr>
        </p:nvSpPr>
        <p:spPr>
          <a:xfrm>
            <a:off x="586478" y="1683756"/>
            <a:ext cx="3115265" cy="2396359"/>
          </a:xfrm>
        </p:spPr>
        <p:txBody>
          <a:bodyPr anchor="b">
            <a:normAutofit/>
          </a:bodyPr>
          <a:lstStyle/>
          <a:p>
            <a:pPr algn="r"/>
            <a:r>
              <a:rPr kumimoji="1" lang="zh-CN" altLang="en-US" sz="4000">
                <a:solidFill>
                  <a:srgbClr val="FFFFFF"/>
                </a:solidFill>
                <a:latin typeface="SimHei" panose="02010609060101010101" pitchFamily="49" charset="-122"/>
                <a:ea typeface="SimHei" panose="02010609060101010101" pitchFamily="49" charset="-122"/>
              </a:rPr>
              <a:t>估价假设</a:t>
            </a:r>
          </a:p>
        </p:txBody>
      </p:sp>
      <p:graphicFrame>
        <p:nvGraphicFramePr>
          <p:cNvPr id="4" name="内容占位符 3">
            <a:extLst>
              <a:ext uri="{FF2B5EF4-FFF2-40B4-BE49-F238E27FC236}">
                <a16:creationId xmlns:a16="http://schemas.microsoft.com/office/drawing/2014/main" id="{2E1F1B4F-B1A9-1048-BDB2-DE5DCE4AE9E2}"/>
              </a:ext>
            </a:extLst>
          </p:cNvPr>
          <p:cNvGraphicFramePr>
            <a:graphicFrameLocks noGrp="1"/>
          </p:cNvGraphicFramePr>
          <p:nvPr>
            <p:ph idx="1"/>
            <p:extLst>
              <p:ext uri="{D42A27DB-BD31-4B8C-83A1-F6EECF244321}">
                <p14:modId xmlns:p14="http://schemas.microsoft.com/office/powerpoint/2010/main" val="378051124"/>
              </p:ext>
            </p:extLst>
          </p:nvPr>
        </p:nvGraphicFramePr>
        <p:xfrm>
          <a:off x="4624302" y="10137"/>
          <a:ext cx="7199836" cy="6847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38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E20D400-4539-634A-AA60-39AE4868BC53}"/>
              </a:ext>
            </a:extLst>
          </p:cNvPr>
          <p:cNvSpPr>
            <a:spLocks noGrp="1"/>
          </p:cNvSpPr>
          <p:nvPr>
            <p:ph type="title"/>
          </p:nvPr>
        </p:nvSpPr>
        <p:spPr>
          <a:xfrm>
            <a:off x="943277" y="712269"/>
            <a:ext cx="3370998" cy="5502264"/>
          </a:xfrm>
        </p:spPr>
        <p:txBody>
          <a:bodyPr>
            <a:normAutofit/>
          </a:bodyPr>
          <a:lstStyle/>
          <a:p>
            <a:r>
              <a:rPr kumimoji="1" lang="zh-CN" altLang="en-US">
                <a:solidFill>
                  <a:srgbClr val="FFFFFF"/>
                </a:solidFill>
                <a:latin typeface="SimHei" panose="02010609060101010101" pitchFamily="49" charset="-122"/>
                <a:ea typeface="SimHei" panose="02010609060101010101" pitchFamily="49" charset="-122"/>
              </a:rPr>
              <a:t>估价方法</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E578D312-2F32-3840-83FE-3A0B38F22C61}"/>
              </a:ext>
            </a:extLst>
          </p:cNvPr>
          <p:cNvGraphicFramePr>
            <a:graphicFrameLocks noGrp="1"/>
          </p:cNvGraphicFramePr>
          <p:nvPr>
            <p:ph idx="1"/>
            <p:extLst>
              <p:ext uri="{D42A27DB-BD31-4B8C-83A1-F6EECF244321}">
                <p14:modId xmlns:p14="http://schemas.microsoft.com/office/powerpoint/2010/main" val="3409453496"/>
              </p:ext>
            </p:extLst>
          </p:nvPr>
        </p:nvGraphicFramePr>
        <p:xfrm>
          <a:off x="5280024" y="110360"/>
          <a:ext cx="6326759" cy="6637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000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C61CF9-0981-4766-A2D4-C83F817A07D6}"/>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2521CFBA-B55D-164B-BCB8-76F7613985FF}"/>
              </a:ext>
            </a:extLst>
          </p:cNvPr>
          <p:cNvSpPr>
            <a:spLocks noGrp="1"/>
          </p:cNvSpPr>
          <p:nvPr>
            <p:ph type="title"/>
          </p:nvPr>
        </p:nvSpPr>
        <p:spPr>
          <a:xfrm>
            <a:off x="838200" y="365125"/>
            <a:ext cx="10515600" cy="1325563"/>
          </a:xfrm>
        </p:spPr>
        <p:txBody>
          <a:bodyPr>
            <a:normAutofit/>
          </a:bodyPr>
          <a:lstStyle/>
          <a:p>
            <a:r>
              <a:rPr kumimoji="1" lang="zh-CN" altLang="en-US" dirty="0">
                <a:latin typeface="SimHei" panose="02010609060101010101" pitchFamily="49" charset="-122"/>
                <a:ea typeface="SimHei" panose="02010609060101010101" pitchFamily="49" charset="-122"/>
              </a:rPr>
              <a:t>估价结果</a:t>
            </a:r>
          </a:p>
        </p:txBody>
      </p:sp>
      <p:graphicFrame>
        <p:nvGraphicFramePr>
          <p:cNvPr id="4" name="内容占位符 3">
            <a:extLst>
              <a:ext uri="{FF2B5EF4-FFF2-40B4-BE49-F238E27FC236}">
                <a16:creationId xmlns:a16="http://schemas.microsoft.com/office/drawing/2014/main" id="{174CABB2-93EF-B04D-88C6-6B20E325E82B}"/>
              </a:ext>
            </a:extLst>
          </p:cNvPr>
          <p:cNvGraphicFramePr>
            <a:graphicFrameLocks noGrp="1"/>
          </p:cNvGraphicFramePr>
          <p:nvPr>
            <p:ph idx="1"/>
            <p:extLst>
              <p:ext uri="{D42A27DB-BD31-4B8C-83A1-F6EECF244321}">
                <p14:modId xmlns:p14="http://schemas.microsoft.com/office/powerpoint/2010/main" val="38279517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965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76EC0E-AEE6-E845-A271-E48976151BE0}"/>
              </a:ext>
            </a:extLst>
          </p:cNvPr>
          <p:cNvSpPr>
            <a:spLocks noGrp="1"/>
          </p:cNvSpPr>
          <p:nvPr>
            <p:ph type="title"/>
          </p:nvPr>
        </p:nvSpPr>
        <p:spPr/>
        <p:txBody>
          <a:bodyPr/>
          <a:lstStyle/>
          <a:p>
            <a:r>
              <a:rPr kumimoji="1" lang="zh-CN" altLang="en-US" dirty="0"/>
              <a:t>三、房地产估价的必要性</a:t>
            </a:r>
          </a:p>
        </p:txBody>
      </p:sp>
      <p:graphicFrame>
        <p:nvGraphicFramePr>
          <p:cNvPr id="4" name="内容占位符 3">
            <a:extLst>
              <a:ext uri="{FF2B5EF4-FFF2-40B4-BE49-F238E27FC236}">
                <a16:creationId xmlns:a16="http://schemas.microsoft.com/office/drawing/2014/main" id="{90872F9D-7422-304D-A98C-FEFBED6279E9}"/>
              </a:ext>
            </a:extLst>
          </p:cNvPr>
          <p:cNvGraphicFramePr>
            <a:graphicFrameLocks noGrp="1"/>
          </p:cNvGraphicFramePr>
          <p:nvPr>
            <p:ph idx="1"/>
            <p:extLst>
              <p:ext uri="{D42A27DB-BD31-4B8C-83A1-F6EECF244321}">
                <p14:modId xmlns:p14="http://schemas.microsoft.com/office/powerpoint/2010/main" val="11873196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734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E46276B3-3F25-3042-9333-5DA21D572161}"/>
              </a:ext>
            </a:extLst>
          </p:cNvPr>
          <p:cNvSpPr>
            <a:spLocks noGrp="1"/>
          </p:cNvSpPr>
          <p:nvPr>
            <p:ph type="title"/>
          </p:nvPr>
        </p:nvSpPr>
        <p:spPr>
          <a:xfrm>
            <a:off x="838200" y="557188"/>
            <a:ext cx="10515600" cy="1133499"/>
          </a:xfrm>
        </p:spPr>
        <p:txBody>
          <a:bodyPr>
            <a:normAutofit/>
          </a:bodyPr>
          <a:lstStyle/>
          <a:p>
            <a:pPr algn="ctr"/>
            <a:r>
              <a:rPr kumimoji="1" lang="zh-CN" altLang="en-US" sz="5200"/>
              <a:t>第二节 对房地产估价的深入理解</a:t>
            </a:r>
          </a:p>
        </p:txBody>
      </p:sp>
      <p:graphicFrame>
        <p:nvGraphicFramePr>
          <p:cNvPr id="4" name="内容占位符 3">
            <a:extLst>
              <a:ext uri="{FF2B5EF4-FFF2-40B4-BE49-F238E27FC236}">
                <a16:creationId xmlns:a16="http://schemas.microsoft.com/office/drawing/2014/main" id="{50B6BC62-38E0-FF46-8115-5E6F0A1198FE}"/>
              </a:ext>
            </a:extLst>
          </p:cNvPr>
          <p:cNvGraphicFramePr>
            <a:graphicFrameLocks noGrp="1"/>
          </p:cNvGraphicFramePr>
          <p:nvPr>
            <p:ph idx="1"/>
            <p:extLst>
              <p:ext uri="{D42A27DB-BD31-4B8C-83A1-F6EECF244321}">
                <p14:modId xmlns:p14="http://schemas.microsoft.com/office/powerpoint/2010/main" val="145611842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842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F0878B0F-1B27-534B-96E1-03DF588A221F}"/>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内容</a:t>
            </a:r>
          </a:p>
        </p:txBody>
      </p:sp>
      <p:graphicFrame>
        <p:nvGraphicFramePr>
          <p:cNvPr id="4" name="内容占位符 3">
            <a:extLst>
              <a:ext uri="{FF2B5EF4-FFF2-40B4-BE49-F238E27FC236}">
                <a16:creationId xmlns:a16="http://schemas.microsoft.com/office/drawing/2014/main" id="{DE114519-71E0-9049-93BC-B84D711F6803}"/>
              </a:ext>
            </a:extLst>
          </p:cNvPr>
          <p:cNvGraphicFramePr>
            <a:graphicFrameLocks noGrp="1"/>
          </p:cNvGraphicFramePr>
          <p:nvPr>
            <p:ph idx="1"/>
            <p:extLst>
              <p:ext uri="{D42A27DB-BD31-4B8C-83A1-F6EECF244321}">
                <p14:modId xmlns:p14="http://schemas.microsoft.com/office/powerpoint/2010/main" val="66261287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926476"/>
      </p:ext>
    </p:extLst>
  </p:cSld>
  <p:clrMapOvr>
    <a:masterClrMapping/>
  </p:clrMapOvr>
  <mc:AlternateContent xmlns:mc="http://schemas.openxmlformats.org/markup-compatibility/2006" xmlns:p14="http://schemas.microsoft.com/office/powerpoint/2010/main">
    <mc:Choice Requires="p14">
      <p:transition spd="slow" p14:dur="2000" advTm="65400"/>
    </mc:Choice>
    <mc:Fallback xmlns="">
      <p:transition spd="slow" advTm="654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E015EAD2-7649-C245-872A-87D0DC3CFAF7}"/>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一、专业估价与非专业估价的本质区别</a:t>
            </a:r>
          </a:p>
        </p:txBody>
      </p:sp>
      <p:graphicFrame>
        <p:nvGraphicFramePr>
          <p:cNvPr id="4" name="内容占位符 3">
            <a:extLst>
              <a:ext uri="{FF2B5EF4-FFF2-40B4-BE49-F238E27FC236}">
                <a16:creationId xmlns:a16="http://schemas.microsoft.com/office/drawing/2014/main" id="{283AFE0D-1B07-2B47-A4E3-D2927FBC8631}"/>
              </a:ext>
            </a:extLst>
          </p:cNvPr>
          <p:cNvGraphicFramePr>
            <a:graphicFrameLocks noGrp="1"/>
          </p:cNvGraphicFramePr>
          <p:nvPr>
            <p:ph idx="1"/>
            <p:extLst>
              <p:ext uri="{D42A27DB-BD31-4B8C-83A1-F6EECF244321}">
                <p14:modId xmlns:p14="http://schemas.microsoft.com/office/powerpoint/2010/main" val="3083178926"/>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016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66500D-3C92-F240-A639-A21AB3E58118}"/>
              </a:ext>
            </a:extLst>
          </p:cNvPr>
          <p:cNvSpPr>
            <a:spLocks noGrp="1"/>
          </p:cNvSpPr>
          <p:nvPr>
            <p:ph type="title"/>
          </p:nvPr>
        </p:nvSpPr>
        <p:spPr/>
        <p:txBody>
          <a:bodyPr/>
          <a:lstStyle/>
          <a:p>
            <a:r>
              <a:rPr kumimoji="1" lang="zh-CN" altLang="en-US" dirty="0"/>
              <a:t>二、房地产估价与房地产评估的异同</a:t>
            </a:r>
          </a:p>
        </p:txBody>
      </p:sp>
      <p:graphicFrame>
        <p:nvGraphicFramePr>
          <p:cNvPr id="4" name="内容占位符 3">
            <a:extLst>
              <a:ext uri="{FF2B5EF4-FFF2-40B4-BE49-F238E27FC236}">
                <a16:creationId xmlns:a16="http://schemas.microsoft.com/office/drawing/2014/main" id="{2F864CC2-53E5-604D-9B32-302078B33AED}"/>
              </a:ext>
            </a:extLst>
          </p:cNvPr>
          <p:cNvGraphicFramePr>
            <a:graphicFrameLocks noGrp="1"/>
          </p:cNvGraphicFramePr>
          <p:nvPr>
            <p:ph idx="1"/>
            <p:extLst>
              <p:ext uri="{D42A27DB-BD31-4B8C-83A1-F6EECF244321}">
                <p14:modId xmlns:p14="http://schemas.microsoft.com/office/powerpoint/2010/main" val="5264054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1907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4C5EA0-2937-F147-8537-7F17C2CEF5AD}"/>
              </a:ext>
            </a:extLst>
          </p:cNvPr>
          <p:cNvSpPr>
            <a:spLocks noGrp="1"/>
          </p:cNvSpPr>
          <p:nvPr>
            <p:ph type="title"/>
          </p:nvPr>
        </p:nvSpPr>
        <p:spPr/>
        <p:txBody>
          <a:bodyPr/>
          <a:lstStyle/>
          <a:p>
            <a:r>
              <a:rPr kumimoji="1" lang="zh-CN" altLang="en-US" dirty="0"/>
              <a:t>三、鉴证性估价与咨询性估价的区别</a:t>
            </a:r>
          </a:p>
        </p:txBody>
      </p:sp>
      <p:graphicFrame>
        <p:nvGraphicFramePr>
          <p:cNvPr id="4" name="内容占位符 3">
            <a:extLst>
              <a:ext uri="{FF2B5EF4-FFF2-40B4-BE49-F238E27FC236}">
                <a16:creationId xmlns:a16="http://schemas.microsoft.com/office/drawing/2014/main" id="{7C84C9C1-253E-0747-A53B-4A91199B5D9B}"/>
              </a:ext>
            </a:extLst>
          </p:cNvPr>
          <p:cNvGraphicFramePr>
            <a:graphicFrameLocks noGrp="1"/>
          </p:cNvGraphicFramePr>
          <p:nvPr>
            <p:ph idx="1"/>
            <p:extLst>
              <p:ext uri="{D42A27DB-BD31-4B8C-83A1-F6EECF244321}">
                <p14:modId xmlns:p14="http://schemas.microsoft.com/office/powerpoint/2010/main" val="24124726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0378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A0785526-2C42-3945-8DA4-26AD830E1954}"/>
              </a:ext>
            </a:extLst>
          </p:cNvPr>
          <p:cNvSpPr>
            <a:spLocks noGrp="1"/>
          </p:cNvSpPr>
          <p:nvPr>
            <p:ph type="title"/>
          </p:nvPr>
        </p:nvSpPr>
        <p:spPr>
          <a:xfrm>
            <a:off x="838200" y="643467"/>
            <a:ext cx="2951205" cy="5571066"/>
          </a:xfrm>
        </p:spPr>
        <p:txBody>
          <a:bodyPr>
            <a:normAutofit/>
          </a:bodyPr>
          <a:lstStyle/>
          <a:p>
            <a:r>
              <a:rPr kumimoji="1" lang="zh-CN" altLang="en-US" dirty="0">
                <a:solidFill>
                  <a:srgbClr val="FFFFFF"/>
                </a:solidFill>
              </a:rPr>
              <a:t>四、估价业务与相关业务的划分</a:t>
            </a:r>
          </a:p>
        </p:txBody>
      </p:sp>
      <p:graphicFrame>
        <p:nvGraphicFramePr>
          <p:cNvPr id="4" name="内容占位符 3">
            <a:extLst>
              <a:ext uri="{FF2B5EF4-FFF2-40B4-BE49-F238E27FC236}">
                <a16:creationId xmlns:a16="http://schemas.microsoft.com/office/drawing/2014/main" id="{FCF2419D-EC9C-8842-A60C-5B62FC7D9AC0}"/>
              </a:ext>
            </a:extLst>
          </p:cNvPr>
          <p:cNvGraphicFramePr>
            <a:graphicFrameLocks noGrp="1"/>
          </p:cNvGraphicFramePr>
          <p:nvPr>
            <p:ph idx="1"/>
            <p:extLst>
              <p:ext uri="{D42A27DB-BD31-4B8C-83A1-F6EECF244321}">
                <p14:modId xmlns:p14="http://schemas.microsoft.com/office/powerpoint/2010/main" val="109488842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785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714111-003F-174B-B9E3-E289E8F94D55}"/>
              </a:ext>
            </a:extLst>
          </p:cNvPr>
          <p:cNvSpPr>
            <a:spLocks noGrp="1"/>
          </p:cNvSpPr>
          <p:nvPr>
            <p:ph type="title"/>
          </p:nvPr>
        </p:nvSpPr>
        <p:spPr/>
        <p:txBody>
          <a:bodyPr/>
          <a:lstStyle/>
          <a:p>
            <a:r>
              <a:rPr kumimoji="1" lang="zh-CN" altLang="en-US" dirty="0"/>
              <a:t>五、对房地产估价的近一步认识</a:t>
            </a:r>
          </a:p>
        </p:txBody>
      </p:sp>
      <p:graphicFrame>
        <p:nvGraphicFramePr>
          <p:cNvPr id="4" name="内容占位符 3">
            <a:extLst>
              <a:ext uri="{FF2B5EF4-FFF2-40B4-BE49-F238E27FC236}">
                <a16:creationId xmlns:a16="http://schemas.microsoft.com/office/drawing/2014/main" id="{B0D6C1D9-A072-BC4E-A776-08D5CEDFFB5D}"/>
              </a:ext>
            </a:extLst>
          </p:cNvPr>
          <p:cNvGraphicFramePr>
            <a:graphicFrameLocks noGrp="1"/>
          </p:cNvGraphicFramePr>
          <p:nvPr>
            <p:ph idx="1"/>
            <p:extLst>
              <p:ext uri="{D42A27DB-BD31-4B8C-83A1-F6EECF244321}">
                <p14:modId xmlns:p14="http://schemas.microsoft.com/office/powerpoint/2010/main" val="37424024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63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DF8509E1-C9C6-F349-9D3F-E4D737312016}"/>
              </a:ext>
            </a:extLst>
          </p:cNvPr>
          <p:cNvSpPr>
            <a:spLocks noGrp="1"/>
          </p:cNvSpPr>
          <p:nvPr>
            <p:ph type="title"/>
          </p:nvPr>
        </p:nvSpPr>
        <p:spPr>
          <a:xfrm>
            <a:off x="838200" y="643467"/>
            <a:ext cx="2951205" cy="5571066"/>
          </a:xfrm>
        </p:spPr>
        <p:txBody>
          <a:bodyPr>
            <a:normAutofit/>
          </a:bodyPr>
          <a:lstStyle/>
          <a:p>
            <a:r>
              <a:rPr kumimoji="1" lang="zh-CN" altLang="en-US" dirty="0">
                <a:solidFill>
                  <a:srgbClr val="FFFFFF"/>
                </a:solidFill>
              </a:rPr>
              <a:t>第三节 房地产估价职业道德</a:t>
            </a:r>
          </a:p>
        </p:txBody>
      </p:sp>
      <p:graphicFrame>
        <p:nvGraphicFramePr>
          <p:cNvPr id="4" name="内容占位符 3">
            <a:extLst>
              <a:ext uri="{FF2B5EF4-FFF2-40B4-BE49-F238E27FC236}">
                <a16:creationId xmlns:a16="http://schemas.microsoft.com/office/drawing/2014/main" id="{0FEDF75E-EFD9-074B-A914-BF86DCE7D3BB}"/>
              </a:ext>
            </a:extLst>
          </p:cNvPr>
          <p:cNvGraphicFramePr>
            <a:graphicFrameLocks noGrp="1"/>
          </p:cNvGraphicFramePr>
          <p:nvPr>
            <p:ph idx="1"/>
            <p:extLst>
              <p:ext uri="{D42A27DB-BD31-4B8C-83A1-F6EECF244321}">
                <p14:modId xmlns:p14="http://schemas.microsoft.com/office/powerpoint/2010/main" val="406811931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5626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94D3AF68-49E7-D243-B51B-3FB7ECC31A7E}"/>
              </a:ext>
            </a:extLst>
          </p:cNvPr>
          <p:cNvSpPr>
            <a:spLocks noGrp="1"/>
          </p:cNvSpPr>
          <p:nvPr>
            <p:ph type="title"/>
          </p:nvPr>
        </p:nvSpPr>
        <p:spPr>
          <a:xfrm>
            <a:off x="643467" y="321734"/>
            <a:ext cx="10905066" cy="1135737"/>
          </a:xfrm>
        </p:spPr>
        <p:txBody>
          <a:bodyPr>
            <a:normAutofit/>
          </a:bodyPr>
          <a:lstStyle/>
          <a:p>
            <a:r>
              <a:rPr kumimoji="1" lang="zh-CN" altLang="en-US" sz="3600"/>
              <a:t>第四节 我国房地产估价行业发展概况</a:t>
            </a:r>
          </a:p>
        </p:txBody>
      </p:sp>
      <p:sp>
        <p:nvSpPr>
          <p:cNvPr id="40" name="Rectangle 3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3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3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F2D66531-BC5A-2242-89CE-D0D8B28A2FE0}"/>
              </a:ext>
            </a:extLst>
          </p:cNvPr>
          <p:cNvGraphicFramePr>
            <a:graphicFrameLocks noGrp="1"/>
          </p:cNvGraphicFramePr>
          <p:nvPr>
            <p:ph idx="1"/>
            <p:extLst>
              <p:ext uri="{D42A27DB-BD31-4B8C-83A1-F6EECF244321}">
                <p14:modId xmlns:p14="http://schemas.microsoft.com/office/powerpoint/2010/main" val="2828062741"/>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987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78B0F-1B27-534B-96E1-03DF588A221F}"/>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内容</a:t>
            </a:r>
          </a:p>
        </p:txBody>
      </p:sp>
      <p:graphicFrame>
        <p:nvGraphicFramePr>
          <p:cNvPr id="4" name="内容占位符 3">
            <a:extLst>
              <a:ext uri="{FF2B5EF4-FFF2-40B4-BE49-F238E27FC236}">
                <a16:creationId xmlns:a16="http://schemas.microsoft.com/office/drawing/2014/main" id="{DE114519-71E0-9049-93BC-B84D711F6803}"/>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8459604"/>
      </p:ext>
    </p:extLst>
  </p:cSld>
  <p:clrMapOvr>
    <a:masterClrMapping/>
  </p:clrMapOvr>
  <mc:AlternateContent xmlns:mc="http://schemas.openxmlformats.org/markup-compatibility/2006" xmlns:p14="http://schemas.microsoft.com/office/powerpoint/2010/main">
    <mc:Choice Requires="p14">
      <p:transition spd="slow" p14:dur="2000" advTm="65400"/>
    </mc:Choice>
    <mc:Fallback xmlns="">
      <p:transition spd="slow" advTm="654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带上手表的衣着考究的男士">
            <a:extLst>
              <a:ext uri="{FF2B5EF4-FFF2-40B4-BE49-F238E27FC236}">
                <a16:creationId xmlns:a16="http://schemas.microsoft.com/office/drawing/2014/main" id="{A6FB5000-3C75-4A4D-B6BF-DBC172F63FCE}"/>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4078069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8B1CD369-EE14-C64F-98F2-9F1D20B74C6B}"/>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第二章 房地产估价需要与目的</a:t>
            </a:r>
          </a:p>
        </p:txBody>
      </p:sp>
      <p:graphicFrame>
        <p:nvGraphicFramePr>
          <p:cNvPr id="4" name="内容占位符 3">
            <a:extLst>
              <a:ext uri="{FF2B5EF4-FFF2-40B4-BE49-F238E27FC236}">
                <a16:creationId xmlns:a16="http://schemas.microsoft.com/office/drawing/2014/main" id="{4584D486-2C15-1643-BC82-A302D9388C1E}"/>
              </a:ext>
            </a:extLst>
          </p:cNvPr>
          <p:cNvGraphicFramePr>
            <a:graphicFrameLocks noGrp="1"/>
          </p:cNvGraphicFramePr>
          <p:nvPr>
            <p:ph idx="1"/>
            <p:extLst>
              <p:ext uri="{D42A27DB-BD31-4B8C-83A1-F6EECF244321}">
                <p14:modId xmlns:p14="http://schemas.microsoft.com/office/powerpoint/2010/main" val="397309850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36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背景图案&#10;&#10;描述已自动生成">
            <a:extLst>
              <a:ext uri="{FF2B5EF4-FFF2-40B4-BE49-F238E27FC236}">
                <a16:creationId xmlns:a16="http://schemas.microsoft.com/office/drawing/2014/main" id="{EC733CAB-74EB-40A1-AEE8-87E77CCA7D0D}"/>
              </a:ext>
            </a:extLst>
          </p:cNvPr>
          <p:cNvPicPr>
            <a:picLocks noChangeAspect="1"/>
          </p:cNvPicPr>
          <p:nvPr/>
        </p:nvPicPr>
        <p:blipFill rotWithShape="1">
          <a:blip r:embed="rId2">
            <a:duotone>
              <a:prstClr val="black"/>
              <a:schemeClr val="tx2">
                <a:tint val="45000"/>
                <a:satMod val="400000"/>
              </a:schemeClr>
            </a:duotone>
          </a:blip>
          <a:srcRect/>
          <a:stretch/>
        </p:blipFill>
        <p:spPr>
          <a:xfrm>
            <a:off x="20" y="1"/>
            <a:ext cx="12191980" cy="6857999"/>
          </a:xfrm>
          <a:prstGeom prst="rect">
            <a:avLst/>
          </a:prstGeom>
        </p:spPr>
      </p:pic>
      <p:sp>
        <p:nvSpPr>
          <p:cNvPr id="17" name="Rectangle 16">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标题 1">
            <a:extLst>
              <a:ext uri="{FF2B5EF4-FFF2-40B4-BE49-F238E27FC236}">
                <a16:creationId xmlns:a16="http://schemas.microsoft.com/office/drawing/2014/main" id="{1B5F53AF-BC2D-7A48-9CFE-081A5B15E39E}"/>
              </a:ext>
            </a:extLst>
          </p:cNvPr>
          <p:cNvSpPr>
            <a:spLocks noGrp="1"/>
          </p:cNvSpPr>
          <p:nvPr>
            <p:ph type="title"/>
          </p:nvPr>
        </p:nvSpPr>
        <p:spPr>
          <a:xfrm>
            <a:off x="4050889" y="365758"/>
            <a:ext cx="6784259" cy="1828800"/>
          </a:xfrm>
        </p:spPr>
        <p:txBody>
          <a:bodyPr>
            <a:normAutofit/>
          </a:bodyPr>
          <a:lstStyle/>
          <a:p>
            <a:r>
              <a:rPr kumimoji="1" lang="zh-CN" altLang="en-US" sz="4800">
                <a:solidFill>
                  <a:schemeClr val="tx1">
                    <a:lumMod val="85000"/>
                    <a:lumOff val="15000"/>
                  </a:schemeClr>
                </a:solidFill>
                <a:latin typeface="SimHei" panose="02010609060101010101" pitchFamily="49" charset="-122"/>
                <a:ea typeface="SimHei" panose="02010609060101010101" pitchFamily="49" charset="-122"/>
              </a:rPr>
              <a:t>第一章 房地产估价概论</a:t>
            </a:r>
          </a:p>
        </p:txBody>
      </p:sp>
      <p:sp>
        <p:nvSpPr>
          <p:cNvPr id="19" name="Rectangle 18">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内容占位符 3">
            <a:extLst>
              <a:ext uri="{FF2B5EF4-FFF2-40B4-BE49-F238E27FC236}">
                <a16:creationId xmlns:a16="http://schemas.microsoft.com/office/drawing/2014/main" id="{93913BEB-83E1-2649-AAEE-FBA34E418B36}"/>
              </a:ext>
            </a:extLst>
          </p:cNvPr>
          <p:cNvGraphicFramePr>
            <a:graphicFrameLocks noGrp="1"/>
          </p:cNvGraphicFramePr>
          <p:nvPr>
            <p:ph idx="1"/>
            <p:extLst>
              <p:ext uri="{D42A27DB-BD31-4B8C-83A1-F6EECF244321}">
                <p14:modId xmlns:p14="http://schemas.microsoft.com/office/powerpoint/2010/main" val="2349934695"/>
              </p:ext>
            </p:extLst>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626693"/>
      </p:ext>
    </p:extLst>
  </p:cSld>
  <p:clrMapOvr>
    <a:masterClrMapping/>
  </p:clrMapOvr>
  <mc:AlternateContent xmlns:mc="http://schemas.openxmlformats.org/markup-compatibility/2006" xmlns:p14="http://schemas.microsoft.com/office/powerpoint/2010/main">
    <mc:Choice Requires="p14">
      <p:transition spd="slow" p14:dur="2000" advTm="23541"/>
    </mc:Choice>
    <mc:Fallback xmlns="">
      <p:transition spd="slow" advTm="2354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AB6BBBE-881B-FC4D-B473-2D751AFAF7A0}"/>
              </a:ext>
            </a:extLst>
          </p:cNvPr>
          <p:cNvSpPr>
            <a:spLocks noGrp="1"/>
          </p:cNvSpPr>
          <p:nvPr>
            <p:ph type="title"/>
          </p:nvPr>
        </p:nvSpPr>
        <p:spPr>
          <a:xfrm>
            <a:off x="586478" y="1683756"/>
            <a:ext cx="3115265" cy="2396359"/>
          </a:xfrm>
        </p:spPr>
        <p:txBody>
          <a:bodyPr anchor="b">
            <a:normAutofit/>
          </a:bodyPr>
          <a:lstStyle/>
          <a:p>
            <a:pPr algn="r"/>
            <a:r>
              <a:rPr kumimoji="1" lang="zh-CN" altLang="en-US" sz="4000">
                <a:solidFill>
                  <a:srgbClr val="FFFFFF"/>
                </a:solidFill>
              </a:rPr>
              <a:t>第一节 房地产转让需要</a:t>
            </a:r>
          </a:p>
        </p:txBody>
      </p:sp>
      <p:graphicFrame>
        <p:nvGraphicFramePr>
          <p:cNvPr id="4" name="内容占位符 3">
            <a:extLst>
              <a:ext uri="{FF2B5EF4-FFF2-40B4-BE49-F238E27FC236}">
                <a16:creationId xmlns:a16="http://schemas.microsoft.com/office/drawing/2014/main" id="{35E81A3B-061C-464C-87D3-91A956AF4EEF}"/>
              </a:ext>
            </a:extLst>
          </p:cNvPr>
          <p:cNvGraphicFramePr>
            <a:graphicFrameLocks noGrp="1"/>
          </p:cNvGraphicFramePr>
          <p:nvPr>
            <p:ph idx="1"/>
            <p:extLst>
              <p:ext uri="{D42A27DB-BD31-4B8C-83A1-F6EECF244321}">
                <p14:modId xmlns:p14="http://schemas.microsoft.com/office/powerpoint/2010/main" val="87638348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547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879B109C-8211-634F-99C2-A31DEABB5CFB}"/>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第二节 房地产租赁需要</a:t>
            </a:r>
          </a:p>
        </p:txBody>
      </p:sp>
      <p:graphicFrame>
        <p:nvGraphicFramePr>
          <p:cNvPr id="4" name="内容占位符 3">
            <a:extLst>
              <a:ext uri="{FF2B5EF4-FFF2-40B4-BE49-F238E27FC236}">
                <a16:creationId xmlns:a16="http://schemas.microsoft.com/office/drawing/2014/main" id="{37E3CAD2-A91A-884D-B58E-1F7D715D828B}"/>
              </a:ext>
            </a:extLst>
          </p:cNvPr>
          <p:cNvGraphicFramePr>
            <a:graphicFrameLocks noGrp="1"/>
          </p:cNvGraphicFramePr>
          <p:nvPr>
            <p:ph idx="1"/>
            <p:extLst>
              <p:ext uri="{D42A27DB-BD31-4B8C-83A1-F6EECF244321}">
                <p14:modId xmlns:p14="http://schemas.microsoft.com/office/powerpoint/2010/main" val="165728171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834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0F06C810-B042-2245-A655-D70F2A7D113C}"/>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第三节 房地产抵押需要</a:t>
            </a: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AC4BB254-26EE-5B42-BE9C-C64638FE803B}"/>
              </a:ext>
            </a:extLst>
          </p:cNvPr>
          <p:cNvGraphicFramePr>
            <a:graphicFrameLocks noGrp="1"/>
          </p:cNvGraphicFramePr>
          <p:nvPr>
            <p:ph idx="1"/>
            <p:extLst>
              <p:ext uri="{D42A27DB-BD31-4B8C-83A1-F6EECF244321}">
                <p14:modId xmlns:p14="http://schemas.microsoft.com/office/powerpoint/2010/main" val="3411047618"/>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233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1E51F82A-E429-D649-BF14-74000A70DB66}"/>
              </a:ext>
            </a:extLst>
          </p:cNvPr>
          <p:cNvSpPr>
            <a:spLocks noGrp="1"/>
          </p:cNvSpPr>
          <p:nvPr>
            <p:ph type="title"/>
          </p:nvPr>
        </p:nvSpPr>
        <p:spPr>
          <a:xfrm>
            <a:off x="863029" y="1012004"/>
            <a:ext cx="3416158" cy="4795408"/>
          </a:xfrm>
        </p:spPr>
        <p:txBody>
          <a:bodyPr>
            <a:normAutofit/>
          </a:bodyPr>
          <a:lstStyle/>
          <a:p>
            <a:r>
              <a:rPr kumimoji="1" lang="zh-CN" altLang="en-US" dirty="0">
                <a:solidFill>
                  <a:srgbClr val="FFFFFF"/>
                </a:solidFill>
              </a:rPr>
              <a:t>第四节 房地产征收和征用的需要</a:t>
            </a:r>
          </a:p>
        </p:txBody>
      </p:sp>
      <p:graphicFrame>
        <p:nvGraphicFramePr>
          <p:cNvPr id="4" name="内容占位符 3">
            <a:extLst>
              <a:ext uri="{FF2B5EF4-FFF2-40B4-BE49-F238E27FC236}">
                <a16:creationId xmlns:a16="http://schemas.microsoft.com/office/drawing/2014/main" id="{E28483E7-C83E-3245-9193-2CEE17B1A256}"/>
              </a:ext>
            </a:extLst>
          </p:cNvPr>
          <p:cNvGraphicFramePr>
            <a:graphicFrameLocks noGrp="1"/>
          </p:cNvGraphicFramePr>
          <p:nvPr>
            <p:ph idx="1"/>
            <p:extLst>
              <p:ext uri="{D42A27DB-BD31-4B8C-83A1-F6EECF244321}">
                <p14:modId xmlns:p14="http://schemas.microsoft.com/office/powerpoint/2010/main" val="379871466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388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BB4378F7-960D-C84D-8349-050299FBEE45}"/>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第五节 房地产税收需要</a:t>
            </a:r>
          </a:p>
        </p:txBody>
      </p:sp>
      <p:graphicFrame>
        <p:nvGraphicFramePr>
          <p:cNvPr id="4" name="内容占位符 3">
            <a:extLst>
              <a:ext uri="{FF2B5EF4-FFF2-40B4-BE49-F238E27FC236}">
                <a16:creationId xmlns:a16="http://schemas.microsoft.com/office/drawing/2014/main" id="{06667B3D-7CB0-BF4A-9F70-116B3BE0A650}"/>
              </a:ext>
            </a:extLst>
          </p:cNvPr>
          <p:cNvGraphicFramePr>
            <a:graphicFrameLocks noGrp="1"/>
          </p:cNvGraphicFramePr>
          <p:nvPr>
            <p:ph idx="1"/>
            <p:extLst>
              <p:ext uri="{D42A27DB-BD31-4B8C-83A1-F6EECF244321}">
                <p14:modId xmlns:p14="http://schemas.microsoft.com/office/powerpoint/2010/main" val="418743741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8655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C1429918-BEFF-0E41-B0A4-DD41FFDE71DC}"/>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第六节 房地产司法处置需要</a:t>
            </a:r>
          </a:p>
        </p:txBody>
      </p:sp>
      <p:graphicFrame>
        <p:nvGraphicFramePr>
          <p:cNvPr id="4" name="内容占位符 3">
            <a:extLst>
              <a:ext uri="{FF2B5EF4-FFF2-40B4-BE49-F238E27FC236}">
                <a16:creationId xmlns:a16="http://schemas.microsoft.com/office/drawing/2014/main" id="{D373B86B-6465-0D41-B93A-D9D1199C8AE4}"/>
              </a:ext>
            </a:extLst>
          </p:cNvPr>
          <p:cNvGraphicFramePr>
            <a:graphicFrameLocks noGrp="1"/>
          </p:cNvGraphicFramePr>
          <p:nvPr>
            <p:ph idx="1"/>
            <p:extLst>
              <p:ext uri="{D42A27DB-BD31-4B8C-83A1-F6EECF244321}">
                <p14:modId xmlns:p14="http://schemas.microsoft.com/office/powerpoint/2010/main" val="1226127282"/>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3641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A2DD6A0D-6384-0247-8FF6-65EFE13C81DE}"/>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第七节 房地产分割需要</a:t>
            </a:r>
          </a:p>
        </p:txBody>
      </p:sp>
      <p:graphicFrame>
        <p:nvGraphicFramePr>
          <p:cNvPr id="4" name="内容占位符 3">
            <a:extLst>
              <a:ext uri="{FF2B5EF4-FFF2-40B4-BE49-F238E27FC236}">
                <a16:creationId xmlns:a16="http://schemas.microsoft.com/office/drawing/2014/main" id="{F14B59F9-A6AA-7448-88B4-99F42D6C9048}"/>
              </a:ext>
            </a:extLst>
          </p:cNvPr>
          <p:cNvGraphicFramePr>
            <a:graphicFrameLocks noGrp="1"/>
          </p:cNvGraphicFramePr>
          <p:nvPr>
            <p:ph idx="1"/>
            <p:extLst>
              <p:ext uri="{D42A27DB-BD31-4B8C-83A1-F6EECF244321}">
                <p14:modId xmlns:p14="http://schemas.microsoft.com/office/powerpoint/2010/main" val="397833815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64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9B72D5D2-6BA8-F142-B56C-C4FABAFF95C2}"/>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第八节 房地产损害赔偿需要</a:t>
            </a:r>
          </a:p>
        </p:txBody>
      </p:sp>
      <p:graphicFrame>
        <p:nvGraphicFramePr>
          <p:cNvPr id="4" name="内容占位符 3">
            <a:extLst>
              <a:ext uri="{FF2B5EF4-FFF2-40B4-BE49-F238E27FC236}">
                <a16:creationId xmlns:a16="http://schemas.microsoft.com/office/drawing/2014/main" id="{6590B59A-BC72-9C47-AC12-7F99A2EDBDF2}"/>
              </a:ext>
            </a:extLst>
          </p:cNvPr>
          <p:cNvGraphicFramePr>
            <a:graphicFrameLocks noGrp="1"/>
          </p:cNvGraphicFramePr>
          <p:nvPr>
            <p:ph idx="1"/>
            <p:extLst>
              <p:ext uri="{D42A27DB-BD31-4B8C-83A1-F6EECF244321}">
                <p14:modId xmlns:p14="http://schemas.microsoft.com/office/powerpoint/2010/main" val="2256831205"/>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0177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67F00A17-A1A4-704E-8874-D5169356A78B}"/>
              </a:ext>
            </a:extLst>
          </p:cNvPr>
          <p:cNvSpPr>
            <a:spLocks noGrp="1"/>
          </p:cNvSpPr>
          <p:nvPr>
            <p:ph type="title"/>
          </p:nvPr>
        </p:nvSpPr>
        <p:spPr>
          <a:xfrm>
            <a:off x="838200" y="556995"/>
            <a:ext cx="10515600" cy="1133693"/>
          </a:xfrm>
        </p:spPr>
        <p:txBody>
          <a:bodyPr>
            <a:normAutofit/>
          </a:bodyPr>
          <a:lstStyle/>
          <a:p>
            <a:r>
              <a:rPr kumimoji="1" lang="zh-CN" altLang="en-US" sz="5200"/>
              <a:t>第九节 土地使用制度改革需要</a:t>
            </a:r>
          </a:p>
        </p:txBody>
      </p:sp>
      <p:graphicFrame>
        <p:nvGraphicFramePr>
          <p:cNvPr id="4" name="内容占位符 3">
            <a:extLst>
              <a:ext uri="{FF2B5EF4-FFF2-40B4-BE49-F238E27FC236}">
                <a16:creationId xmlns:a16="http://schemas.microsoft.com/office/drawing/2014/main" id="{5B0ABA3A-E0AD-1D42-941F-892ACEA7DEDF}"/>
              </a:ext>
            </a:extLst>
          </p:cNvPr>
          <p:cNvGraphicFramePr>
            <a:graphicFrameLocks noGrp="1"/>
          </p:cNvGraphicFramePr>
          <p:nvPr>
            <p:ph idx="1"/>
            <p:extLst>
              <p:ext uri="{D42A27DB-BD31-4B8C-83A1-F6EECF244321}">
                <p14:modId xmlns:p14="http://schemas.microsoft.com/office/powerpoint/2010/main" val="8174443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0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5FD7D6-35B4-8543-BE83-4D20241DCD35}"/>
              </a:ext>
            </a:extLst>
          </p:cNvPr>
          <p:cNvSpPr>
            <a:spLocks noGrp="1"/>
          </p:cNvSpPr>
          <p:nvPr>
            <p:ph type="title"/>
          </p:nvPr>
        </p:nvSpPr>
        <p:spPr/>
        <p:txBody>
          <a:bodyPr/>
          <a:lstStyle/>
          <a:p>
            <a:r>
              <a:rPr kumimoji="1" lang="zh-CN" altLang="en-US"/>
              <a:t>第十节 企业经济行为需要</a:t>
            </a:r>
            <a:endParaRPr kumimoji="1" lang="zh-CN" altLang="en-US" dirty="0"/>
          </a:p>
        </p:txBody>
      </p:sp>
      <p:graphicFrame>
        <p:nvGraphicFramePr>
          <p:cNvPr id="4" name="内容占位符 3">
            <a:extLst>
              <a:ext uri="{FF2B5EF4-FFF2-40B4-BE49-F238E27FC236}">
                <a16:creationId xmlns:a16="http://schemas.microsoft.com/office/drawing/2014/main" id="{7244145A-7926-4F42-A84B-DCAC3199276F}"/>
              </a:ext>
            </a:extLst>
          </p:cNvPr>
          <p:cNvGraphicFramePr>
            <a:graphicFrameLocks noGrp="1"/>
          </p:cNvGraphicFramePr>
          <p:nvPr>
            <p:ph idx="1"/>
            <p:extLst>
              <p:ext uri="{D42A27DB-BD31-4B8C-83A1-F6EECF244321}">
                <p14:modId xmlns:p14="http://schemas.microsoft.com/office/powerpoint/2010/main" val="11816663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74814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B1DFE7A-536E-6D45-8B0A-EBBE2560DD30}"/>
              </a:ext>
            </a:extLst>
          </p:cNvPr>
          <p:cNvSpPr>
            <a:spLocks noGrp="1"/>
          </p:cNvSpPr>
          <p:nvPr>
            <p:ph type="title"/>
          </p:nvPr>
        </p:nvSpPr>
        <p:spPr>
          <a:xfrm>
            <a:off x="838200" y="557189"/>
            <a:ext cx="3374136" cy="5567891"/>
          </a:xfrm>
        </p:spPr>
        <p:txBody>
          <a:bodyPr>
            <a:normAutofit/>
          </a:bodyPr>
          <a:lstStyle/>
          <a:p>
            <a:r>
              <a:rPr kumimoji="1" lang="zh-CN" altLang="en-US" sz="5200"/>
              <a:t>第一节 对房地产估价的基本认识</a:t>
            </a:r>
          </a:p>
        </p:txBody>
      </p:sp>
      <p:graphicFrame>
        <p:nvGraphicFramePr>
          <p:cNvPr id="4" name="内容占位符 3">
            <a:extLst>
              <a:ext uri="{FF2B5EF4-FFF2-40B4-BE49-F238E27FC236}">
                <a16:creationId xmlns:a16="http://schemas.microsoft.com/office/drawing/2014/main" id="{91D92861-3426-C24E-B6CA-55490B07676A}"/>
              </a:ext>
            </a:extLst>
          </p:cNvPr>
          <p:cNvGraphicFramePr>
            <a:graphicFrameLocks noGrp="1"/>
          </p:cNvGraphicFramePr>
          <p:nvPr>
            <p:ph idx="1"/>
            <p:extLst>
              <p:ext uri="{D42A27DB-BD31-4B8C-83A1-F6EECF244321}">
                <p14:modId xmlns:p14="http://schemas.microsoft.com/office/powerpoint/2010/main" val="214798121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2981590"/>
      </p:ext>
    </p:extLst>
  </p:cSld>
  <p:clrMapOvr>
    <a:masterClrMapping/>
  </p:clrMapOvr>
  <mc:AlternateContent xmlns:mc="http://schemas.openxmlformats.org/markup-compatibility/2006" xmlns:p14="http://schemas.microsoft.com/office/powerpoint/2010/main">
    <mc:Choice Requires="p14">
      <p:transition spd="slow" p14:dur="2000" advTm="31117"/>
    </mc:Choice>
    <mc:Fallback xmlns="">
      <p:transition spd="slow" advTm="3111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5F7AE60C-865D-A74B-BE3F-75855475713B}"/>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第十一节 房地产管理需要</a:t>
            </a:r>
          </a:p>
        </p:txBody>
      </p:sp>
      <p:graphicFrame>
        <p:nvGraphicFramePr>
          <p:cNvPr id="4" name="内容占位符 3">
            <a:extLst>
              <a:ext uri="{FF2B5EF4-FFF2-40B4-BE49-F238E27FC236}">
                <a16:creationId xmlns:a16="http://schemas.microsoft.com/office/drawing/2014/main" id="{3531A4D9-B1D8-3643-B5FF-97FEA8DF37CF}"/>
              </a:ext>
            </a:extLst>
          </p:cNvPr>
          <p:cNvGraphicFramePr>
            <a:graphicFrameLocks noGrp="1"/>
          </p:cNvGraphicFramePr>
          <p:nvPr>
            <p:ph idx="1"/>
            <p:extLst>
              <p:ext uri="{D42A27DB-BD31-4B8C-83A1-F6EECF244321}">
                <p14:modId xmlns:p14="http://schemas.microsoft.com/office/powerpoint/2010/main" val="402498490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789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带上手表的衣着考究的男士">
            <a:extLst>
              <a:ext uri="{FF2B5EF4-FFF2-40B4-BE49-F238E27FC236}">
                <a16:creationId xmlns:a16="http://schemas.microsoft.com/office/drawing/2014/main" id="{A6FB5000-3C75-4A4D-B6BF-DBC172F63FCE}"/>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3189179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78B0F-1B27-534B-96E1-03DF588A221F}"/>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内容</a:t>
            </a:r>
          </a:p>
        </p:txBody>
      </p:sp>
      <p:graphicFrame>
        <p:nvGraphicFramePr>
          <p:cNvPr id="4" name="内容占位符 3">
            <a:extLst>
              <a:ext uri="{FF2B5EF4-FFF2-40B4-BE49-F238E27FC236}">
                <a16:creationId xmlns:a16="http://schemas.microsoft.com/office/drawing/2014/main" id="{DE114519-71E0-9049-93BC-B84D711F6803}"/>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303323"/>
      </p:ext>
    </p:extLst>
  </p:cSld>
  <p:clrMapOvr>
    <a:masterClrMapping/>
  </p:clrMapOvr>
  <mc:AlternateContent xmlns:mc="http://schemas.openxmlformats.org/markup-compatibility/2006" xmlns:p14="http://schemas.microsoft.com/office/powerpoint/2010/main">
    <mc:Choice Requires="p14">
      <p:transition spd="slow" p14:dur="2000" advTm="65400"/>
    </mc:Choice>
    <mc:Fallback xmlns="">
      <p:transition spd="slow" advTm="654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A1B966A2-4F6A-064D-93DE-B19758E226E2}"/>
              </a:ext>
            </a:extLst>
          </p:cNvPr>
          <p:cNvSpPr>
            <a:spLocks noGrp="1"/>
          </p:cNvSpPr>
          <p:nvPr>
            <p:ph type="title"/>
          </p:nvPr>
        </p:nvSpPr>
        <p:spPr>
          <a:xfrm>
            <a:off x="1383564" y="348865"/>
            <a:ext cx="9718111" cy="1576446"/>
          </a:xfrm>
        </p:spPr>
        <p:txBody>
          <a:bodyPr anchor="ctr">
            <a:normAutofit/>
          </a:bodyPr>
          <a:lstStyle/>
          <a:p>
            <a:r>
              <a:rPr kumimoji="1" lang="zh-CN" altLang="en-US" sz="4000">
                <a:solidFill>
                  <a:srgbClr val="FFFFFF"/>
                </a:solidFill>
              </a:rPr>
              <a:t>第三章 房地产估价对象及其描述</a:t>
            </a:r>
          </a:p>
        </p:txBody>
      </p:sp>
      <p:graphicFrame>
        <p:nvGraphicFramePr>
          <p:cNvPr id="4" name="内容占位符 3">
            <a:extLst>
              <a:ext uri="{FF2B5EF4-FFF2-40B4-BE49-F238E27FC236}">
                <a16:creationId xmlns:a16="http://schemas.microsoft.com/office/drawing/2014/main" id="{B73D4469-123A-B643-947B-6413A3572688}"/>
              </a:ext>
            </a:extLst>
          </p:cNvPr>
          <p:cNvGraphicFramePr>
            <a:graphicFrameLocks noGrp="1"/>
          </p:cNvGraphicFramePr>
          <p:nvPr>
            <p:ph idx="1"/>
            <p:extLst>
              <p:ext uri="{D42A27DB-BD31-4B8C-83A1-F6EECF244321}">
                <p14:modId xmlns:p14="http://schemas.microsoft.com/office/powerpoint/2010/main" val="65522755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695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3244348B-B12F-DE4E-B9B3-570C37275439}"/>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第一节 房地产的含义</a:t>
            </a:r>
          </a:p>
        </p:txBody>
      </p:sp>
      <p:graphicFrame>
        <p:nvGraphicFramePr>
          <p:cNvPr id="4" name="内容占位符 3">
            <a:extLst>
              <a:ext uri="{FF2B5EF4-FFF2-40B4-BE49-F238E27FC236}">
                <a16:creationId xmlns:a16="http://schemas.microsoft.com/office/drawing/2014/main" id="{8C25A179-B6BE-D643-B139-D7DEADFD04FE}"/>
              </a:ext>
            </a:extLst>
          </p:cNvPr>
          <p:cNvGraphicFramePr>
            <a:graphicFrameLocks noGrp="1"/>
          </p:cNvGraphicFramePr>
          <p:nvPr>
            <p:ph idx="1"/>
            <p:extLst>
              <p:ext uri="{D42A27DB-BD31-4B8C-83A1-F6EECF244321}">
                <p14:modId xmlns:p14="http://schemas.microsoft.com/office/powerpoint/2010/main" val="222725474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9228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F747C8EB-58E3-8C45-8BEE-AA4357E15625}"/>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latin typeface="SimHei" panose="02010609060101010101" pitchFamily="49" charset="-122"/>
                <a:ea typeface="SimHei" panose="02010609060101010101" pitchFamily="49" charset="-122"/>
              </a:rPr>
              <a:t>房地产的定义</a:t>
            </a:r>
          </a:p>
        </p:txBody>
      </p:sp>
      <p:graphicFrame>
        <p:nvGraphicFramePr>
          <p:cNvPr id="4" name="内容占位符 3">
            <a:extLst>
              <a:ext uri="{FF2B5EF4-FFF2-40B4-BE49-F238E27FC236}">
                <a16:creationId xmlns:a16="http://schemas.microsoft.com/office/drawing/2014/main" id="{1966D6D1-2BB7-434B-A774-0A43377F251D}"/>
              </a:ext>
            </a:extLst>
          </p:cNvPr>
          <p:cNvGraphicFramePr>
            <a:graphicFrameLocks noGrp="1"/>
          </p:cNvGraphicFramePr>
          <p:nvPr>
            <p:ph idx="1"/>
            <p:extLst>
              <p:ext uri="{D42A27DB-BD31-4B8C-83A1-F6EECF244321}">
                <p14:modId xmlns:p14="http://schemas.microsoft.com/office/powerpoint/2010/main" val="402960294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1654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9F88DAD8-F54E-F441-B3A9-E1FC90455025}"/>
              </a:ext>
            </a:extLst>
          </p:cNvPr>
          <p:cNvSpPr>
            <a:spLocks noGrp="1"/>
          </p:cNvSpPr>
          <p:nvPr>
            <p:ph type="title"/>
          </p:nvPr>
        </p:nvSpPr>
        <p:spPr>
          <a:xfrm>
            <a:off x="838200" y="556995"/>
            <a:ext cx="10515600" cy="1133693"/>
          </a:xfrm>
        </p:spPr>
        <p:txBody>
          <a:bodyPr>
            <a:normAutofit/>
          </a:bodyPr>
          <a:lstStyle/>
          <a:p>
            <a:r>
              <a:rPr kumimoji="1" lang="zh-CN" altLang="en-US" sz="5200">
                <a:latin typeface="SimHei" panose="02010609060101010101" pitchFamily="49" charset="-122"/>
                <a:ea typeface="SimHei" panose="02010609060101010101" pitchFamily="49" charset="-122"/>
              </a:rPr>
              <a:t>土地、建筑物和其他相关定着物</a:t>
            </a:r>
          </a:p>
        </p:txBody>
      </p:sp>
      <p:graphicFrame>
        <p:nvGraphicFramePr>
          <p:cNvPr id="4" name="内容占位符 3">
            <a:extLst>
              <a:ext uri="{FF2B5EF4-FFF2-40B4-BE49-F238E27FC236}">
                <a16:creationId xmlns:a16="http://schemas.microsoft.com/office/drawing/2014/main" id="{A65871CA-F3F8-0841-B481-B3F6FB24849A}"/>
              </a:ext>
            </a:extLst>
          </p:cNvPr>
          <p:cNvGraphicFramePr>
            <a:graphicFrameLocks noGrp="1"/>
          </p:cNvGraphicFramePr>
          <p:nvPr>
            <p:ph idx="1"/>
            <p:extLst>
              <p:ext uri="{D42A27DB-BD31-4B8C-83A1-F6EECF244321}">
                <p14:modId xmlns:p14="http://schemas.microsoft.com/office/powerpoint/2010/main" val="24487917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432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A62A122-C26D-ED4F-9E64-E0D28D83CACE}"/>
              </a:ext>
            </a:extLst>
          </p:cNvPr>
          <p:cNvSpPr>
            <a:spLocks noGrp="1"/>
          </p:cNvSpPr>
          <p:nvPr>
            <p:ph type="title"/>
          </p:nvPr>
        </p:nvSpPr>
        <p:spPr>
          <a:xfrm>
            <a:off x="635000" y="640823"/>
            <a:ext cx="3418659" cy="5583148"/>
          </a:xfrm>
        </p:spPr>
        <p:txBody>
          <a:bodyPr anchor="ctr">
            <a:normAutofit/>
          </a:bodyPr>
          <a:lstStyle/>
          <a:p>
            <a:r>
              <a:rPr kumimoji="1" lang="zh-CN" altLang="en-US" sz="5400">
                <a:latin typeface="SimHei" panose="02010609060101010101" pitchFamily="49" charset="-122"/>
                <a:ea typeface="SimHei" panose="02010609060101010101" pitchFamily="49" charset="-122"/>
              </a:rPr>
              <a:t>房地产实物、权益和区位的含义</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FDD8EF52-6914-1145-AD09-951B27F12CB7}"/>
              </a:ext>
            </a:extLst>
          </p:cNvPr>
          <p:cNvGraphicFramePr>
            <a:graphicFrameLocks noGrp="1"/>
          </p:cNvGraphicFramePr>
          <p:nvPr>
            <p:ph idx="1"/>
            <p:extLst>
              <p:ext uri="{D42A27DB-BD31-4B8C-83A1-F6EECF244321}">
                <p14:modId xmlns:p14="http://schemas.microsoft.com/office/powerpoint/2010/main" val="116386803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9215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7663B9F2-D17F-4F44-B911-9C2CB18E9BFA}"/>
              </a:ext>
            </a:extLst>
          </p:cNvPr>
          <p:cNvGraphicFramePr>
            <a:graphicFrameLocks noGrp="1"/>
          </p:cNvGraphicFramePr>
          <p:nvPr>
            <p:ph idx="1"/>
            <p:extLst>
              <p:ext uri="{D42A27DB-BD31-4B8C-83A1-F6EECF244321}">
                <p14:modId xmlns:p14="http://schemas.microsoft.com/office/powerpoint/2010/main" val="3477600101"/>
              </p:ext>
            </p:extLst>
          </p:nvPr>
        </p:nvGraphicFramePr>
        <p:xfrm>
          <a:off x="0" y="288486"/>
          <a:ext cx="11918946" cy="6281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3572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EED8C90B-594E-5745-8D4F-AEF441D9369E}"/>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第二节 房地产的特征</a:t>
            </a:r>
          </a:p>
        </p:txBody>
      </p:sp>
      <p:graphicFrame>
        <p:nvGraphicFramePr>
          <p:cNvPr id="4" name="内容占位符 3">
            <a:extLst>
              <a:ext uri="{FF2B5EF4-FFF2-40B4-BE49-F238E27FC236}">
                <a16:creationId xmlns:a16="http://schemas.microsoft.com/office/drawing/2014/main" id="{1D3ECC6D-1B12-9449-91F5-9DB89EC3C607}"/>
              </a:ext>
            </a:extLst>
          </p:cNvPr>
          <p:cNvGraphicFramePr>
            <a:graphicFrameLocks noGrp="1"/>
          </p:cNvGraphicFramePr>
          <p:nvPr>
            <p:ph idx="1"/>
            <p:extLst>
              <p:ext uri="{D42A27DB-BD31-4B8C-83A1-F6EECF244321}">
                <p14:modId xmlns:p14="http://schemas.microsoft.com/office/powerpoint/2010/main" val="298076705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91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C489FC-3B7A-CC47-8F3D-A948D8C542BF}"/>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一、房地产估价的含义</a:t>
            </a:r>
          </a:p>
        </p:txBody>
      </p:sp>
      <p:graphicFrame>
        <p:nvGraphicFramePr>
          <p:cNvPr id="4" name="内容占位符 3">
            <a:extLst>
              <a:ext uri="{FF2B5EF4-FFF2-40B4-BE49-F238E27FC236}">
                <a16:creationId xmlns:a16="http://schemas.microsoft.com/office/drawing/2014/main" id="{8FF06E7D-ED47-244D-B0B1-9361ADA9F1DD}"/>
              </a:ext>
            </a:extLst>
          </p:cNvPr>
          <p:cNvGraphicFramePr>
            <a:graphicFrameLocks noGrp="1"/>
          </p:cNvGraphicFramePr>
          <p:nvPr>
            <p:ph idx="1"/>
            <p:extLst>
              <p:ext uri="{D42A27DB-BD31-4B8C-83A1-F6EECF244321}">
                <p14:modId xmlns:p14="http://schemas.microsoft.com/office/powerpoint/2010/main" val="2519380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40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7F8E1337-D072-3942-935C-FBDAFBF6FEDA}"/>
              </a:ext>
            </a:extLst>
          </p:cNvPr>
          <p:cNvSpPr>
            <a:spLocks noGrp="1"/>
          </p:cNvSpPr>
          <p:nvPr>
            <p:ph type="title"/>
          </p:nvPr>
        </p:nvSpPr>
        <p:spPr>
          <a:xfrm>
            <a:off x="524741" y="620392"/>
            <a:ext cx="3808268" cy="5504688"/>
          </a:xfrm>
        </p:spPr>
        <p:txBody>
          <a:bodyPr>
            <a:normAutofit/>
          </a:bodyPr>
          <a:lstStyle/>
          <a:p>
            <a:r>
              <a:rPr kumimoji="1" lang="zh-CN" altLang="en-US" sz="6000">
                <a:solidFill>
                  <a:schemeClr val="bg1"/>
                </a:solidFill>
                <a:latin typeface="SimHei" panose="02010609060101010101" pitchFamily="49" charset="-122"/>
                <a:ea typeface="SimHei" panose="02010609060101010101" pitchFamily="49" charset="-122"/>
              </a:rPr>
              <a:t>不可移动</a:t>
            </a:r>
          </a:p>
        </p:txBody>
      </p:sp>
      <p:graphicFrame>
        <p:nvGraphicFramePr>
          <p:cNvPr id="4" name="内容占位符 3">
            <a:extLst>
              <a:ext uri="{FF2B5EF4-FFF2-40B4-BE49-F238E27FC236}">
                <a16:creationId xmlns:a16="http://schemas.microsoft.com/office/drawing/2014/main" id="{D2725AB6-FEC1-5946-B7DA-96B521B8AF98}"/>
              </a:ext>
            </a:extLst>
          </p:cNvPr>
          <p:cNvGraphicFramePr>
            <a:graphicFrameLocks noGrp="1"/>
          </p:cNvGraphicFramePr>
          <p:nvPr>
            <p:ph idx="1"/>
            <p:extLst>
              <p:ext uri="{D42A27DB-BD31-4B8C-83A1-F6EECF244321}">
                <p14:modId xmlns:p14="http://schemas.microsoft.com/office/powerpoint/2010/main" val="204881162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47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标题 1">
            <a:extLst>
              <a:ext uri="{FF2B5EF4-FFF2-40B4-BE49-F238E27FC236}">
                <a16:creationId xmlns:a16="http://schemas.microsoft.com/office/drawing/2014/main" id="{7D9F8CD6-3E07-F144-9954-CEAB839D336A}"/>
              </a:ext>
            </a:extLst>
          </p:cNvPr>
          <p:cNvSpPr>
            <a:spLocks noGrp="1"/>
          </p:cNvSpPr>
          <p:nvPr>
            <p:ph type="title"/>
          </p:nvPr>
        </p:nvSpPr>
        <p:spPr>
          <a:xfrm>
            <a:off x="1322754" y="1522820"/>
            <a:ext cx="2748041" cy="3601914"/>
          </a:xfrm>
        </p:spPr>
        <p:txBody>
          <a:bodyPr anchor="ctr">
            <a:normAutofit/>
          </a:bodyPr>
          <a:lstStyle/>
          <a:p>
            <a:r>
              <a:rPr kumimoji="1" lang="zh-CN" altLang="en-US" sz="3600">
                <a:solidFill>
                  <a:srgbClr val="FFFFFF"/>
                </a:solidFill>
                <a:latin typeface="SimHei" panose="02010609060101010101" pitchFamily="49" charset="-122"/>
                <a:ea typeface="SimHei" panose="02010609060101010101" pitchFamily="49" charset="-122"/>
              </a:rPr>
              <a:t>各不相同</a:t>
            </a:r>
          </a:p>
        </p:txBody>
      </p:sp>
      <p:graphicFrame>
        <p:nvGraphicFramePr>
          <p:cNvPr id="4" name="内容占位符 3">
            <a:extLst>
              <a:ext uri="{FF2B5EF4-FFF2-40B4-BE49-F238E27FC236}">
                <a16:creationId xmlns:a16="http://schemas.microsoft.com/office/drawing/2014/main" id="{B5C51098-3B43-EA49-9ACA-23BB987047EE}"/>
              </a:ext>
            </a:extLst>
          </p:cNvPr>
          <p:cNvGraphicFramePr>
            <a:graphicFrameLocks noGrp="1"/>
          </p:cNvGraphicFramePr>
          <p:nvPr>
            <p:ph idx="1"/>
            <p:extLst>
              <p:ext uri="{D42A27DB-BD31-4B8C-83A1-F6EECF244321}">
                <p14:modId xmlns:p14="http://schemas.microsoft.com/office/powerpoint/2010/main" val="2785385278"/>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150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D441A1-A36D-5F4B-AE56-1A43DBE956EE}"/>
              </a:ext>
            </a:extLst>
          </p:cNvPr>
          <p:cNvSpPr>
            <a:spLocks noGrp="1"/>
          </p:cNvSpPr>
          <p:nvPr>
            <p:ph type="title"/>
          </p:nvPr>
        </p:nvSpPr>
        <p:spPr>
          <a:xfrm>
            <a:off x="4965430" y="629266"/>
            <a:ext cx="6586491" cy="1676603"/>
          </a:xfrm>
        </p:spPr>
        <p:txBody>
          <a:bodyPr>
            <a:normAutofit/>
          </a:bodyPr>
          <a:lstStyle/>
          <a:p>
            <a:r>
              <a:rPr kumimoji="1" lang="zh-CN" altLang="en-US" sz="5400">
                <a:latin typeface="SimHei" panose="02010609060101010101" pitchFamily="49" charset="-122"/>
                <a:ea typeface="SimHei" panose="02010609060101010101" pitchFamily="49" charset="-122"/>
              </a:rPr>
              <a:t>寿命长久</a:t>
            </a:r>
          </a:p>
        </p:txBody>
      </p:sp>
      <p:pic>
        <p:nvPicPr>
          <p:cNvPr id="19" name="Picture 18">
            <a:extLst>
              <a:ext uri="{FF2B5EF4-FFF2-40B4-BE49-F238E27FC236}">
                <a16:creationId xmlns:a16="http://schemas.microsoft.com/office/drawing/2014/main" id="{6D6424A4-62E5-4580-ABFC-11135F8D86B5}"/>
              </a:ext>
            </a:extLst>
          </p:cNvPr>
          <p:cNvPicPr>
            <a:picLocks noChangeAspect="1"/>
          </p:cNvPicPr>
          <p:nvPr/>
        </p:nvPicPr>
        <p:blipFill rotWithShape="1">
          <a:blip r:embed="rId2"/>
          <a:srcRect l="19108" r="35773" b="-1"/>
          <a:stretch/>
        </p:blipFill>
        <p:spPr>
          <a:xfrm>
            <a:off x="20" y="10"/>
            <a:ext cx="4635571" cy="6857990"/>
          </a:xfrm>
          <a:prstGeom prst="rect">
            <a:avLst/>
          </a:prstGeom>
          <a:effectLst/>
        </p:spPr>
      </p:pic>
      <p:graphicFrame>
        <p:nvGraphicFramePr>
          <p:cNvPr id="4" name="内容占位符 3">
            <a:extLst>
              <a:ext uri="{FF2B5EF4-FFF2-40B4-BE49-F238E27FC236}">
                <a16:creationId xmlns:a16="http://schemas.microsoft.com/office/drawing/2014/main" id="{3C6253EA-5493-DA41-85F1-A7B2448437BA}"/>
              </a:ext>
            </a:extLst>
          </p:cNvPr>
          <p:cNvGraphicFramePr>
            <a:graphicFrameLocks noGrp="1"/>
          </p:cNvGraphicFramePr>
          <p:nvPr>
            <p:ph idx="1"/>
            <p:extLst>
              <p:ext uri="{D42A27DB-BD31-4B8C-83A1-F6EECF244321}">
                <p14:modId xmlns:p14="http://schemas.microsoft.com/office/powerpoint/2010/main" val="561850790"/>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423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73BA5EC3-F002-4344-A83D-284834D24817}"/>
              </a:ext>
            </a:extLst>
          </p:cNvPr>
          <p:cNvSpPr>
            <a:spLocks noGrp="1"/>
          </p:cNvSpPr>
          <p:nvPr>
            <p:ph type="title"/>
          </p:nvPr>
        </p:nvSpPr>
        <p:spPr>
          <a:xfrm>
            <a:off x="6513788" y="365125"/>
            <a:ext cx="4840010" cy="1807305"/>
          </a:xfrm>
        </p:spPr>
        <p:txBody>
          <a:bodyPr>
            <a:normAutofit/>
          </a:bodyPr>
          <a:lstStyle/>
          <a:p>
            <a:r>
              <a:rPr kumimoji="1" lang="zh-CN" altLang="en-US">
                <a:latin typeface="SimHei" panose="02010609060101010101" pitchFamily="49" charset="-122"/>
                <a:ea typeface="SimHei" panose="02010609060101010101" pitchFamily="49" charset="-122"/>
              </a:rPr>
              <a:t>供给有限</a:t>
            </a:r>
          </a:p>
        </p:txBody>
      </p:sp>
      <p:pic>
        <p:nvPicPr>
          <p:cNvPr id="6" name="Picture 5" descr="背景图案&#10;&#10;描述已自动生成">
            <a:extLst>
              <a:ext uri="{FF2B5EF4-FFF2-40B4-BE49-F238E27FC236}">
                <a16:creationId xmlns:a16="http://schemas.microsoft.com/office/drawing/2014/main" id="{6892D911-1720-4A51-BFA5-7457024C7F53}"/>
              </a:ext>
            </a:extLst>
          </p:cNvPr>
          <p:cNvPicPr>
            <a:picLocks noChangeAspect="1"/>
          </p:cNvPicPr>
          <p:nvPr/>
        </p:nvPicPr>
        <p:blipFill rotWithShape="1">
          <a:blip r:embed="rId2"/>
          <a:srcRect l="14842" r="24287"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4" name="内容占位符 3">
            <a:extLst>
              <a:ext uri="{FF2B5EF4-FFF2-40B4-BE49-F238E27FC236}">
                <a16:creationId xmlns:a16="http://schemas.microsoft.com/office/drawing/2014/main" id="{725196F2-D6E7-6D4C-A336-A77F86F86301}"/>
              </a:ext>
            </a:extLst>
          </p:cNvPr>
          <p:cNvGraphicFramePr>
            <a:graphicFrameLocks noGrp="1"/>
          </p:cNvGraphicFramePr>
          <p:nvPr>
            <p:ph idx="1"/>
            <p:extLst>
              <p:ext uri="{D42A27DB-BD31-4B8C-83A1-F6EECF244321}">
                <p14:modId xmlns:p14="http://schemas.microsoft.com/office/powerpoint/2010/main" val="2305889285"/>
              </p:ext>
            </p:extLst>
          </p:nvPr>
        </p:nvGraphicFramePr>
        <p:xfrm>
          <a:off x="6513788" y="2333297"/>
          <a:ext cx="4840010" cy="3843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9168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4"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标题 1">
            <a:extLst>
              <a:ext uri="{FF2B5EF4-FFF2-40B4-BE49-F238E27FC236}">
                <a16:creationId xmlns:a16="http://schemas.microsoft.com/office/drawing/2014/main" id="{8E21A4D7-F737-0E4A-8B31-3AA797F4995C}"/>
              </a:ext>
            </a:extLst>
          </p:cNvPr>
          <p:cNvSpPr>
            <a:spLocks noGrp="1"/>
          </p:cNvSpPr>
          <p:nvPr>
            <p:ph type="title"/>
          </p:nvPr>
        </p:nvSpPr>
        <p:spPr>
          <a:xfrm>
            <a:off x="630936" y="495992"/>
            <a:ext cx="4195140" cy="5638831"/>
          </a:xfrm>
          <a:noFill/>
        </p:spPr>
        <p:txBody>
          <a:bodyPr anchor="ctr">
            <a:normAutofit/>
          </a:bodyPr>
          <a:lstStyle/>
          <a:p>
            <a:r>
              <a:rPr kumimoji="1" lang="zh-CN" altLang="en-US" sz="4800">
                <a:latin typeface="SimHei" panose="02010609060101010101" pitchFamily="49" charset="-122"/>
                <a:ea typeface="SimHei" panose="02010609060101010101" pitchFamily="49" charset="-122"/>
              </a:rPr>
              <a:t>价格较高</a:t>
            </a:r>
          </a:p>
        </p:txBody>
      </p:sp>
      <p:graphicFrame>
        <p:nvGraphicFramePr>
          <p:cNvPr id="4" name="内容占位符 3">
            <a:extLst>
              <a:ext uri="{FF2B5EF4-FFF2-40B4-BE49-F238E27FC236}">
                <a16:creationId xmlns:a16="http://schemas.microsoft.com/office/drawing/2014/main" id="{C8759EB7-11E6-C340-B6B5-D3FA8CA545D2}"/>
              </a:ext>
            </a:extLst>
          </p:cNvPr>
          <p:cNvGraphicFramePr>
            <a:graphicFrameLocks noGrp="1"/>
          </p:cNvGraphicFramePr>
          <p:nvPr>
            <p:ph idx="1"/>
            <p:extLst>
              <p:ext uri="{D42A27DB-BD31-4B8C-83A1-F6EECF244321}">
                <p14:modId xmlns:p14="http://schemas.microsoft.com/office/powerpoint/2010/main" val="2075566990"/>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5531733"/>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449708-279A-B04A-A887-F1E5179BFC4F}"/>
              </a:ext>
            </a:extLst>
          </p:cNvPr>
          <p:cNvSpPr>
            <a:spLocks noGrp="1"/>
          </p:cNvSpPr>
          <p:nvPr>
            <p:ph type="title"/>
          </p:nvPr>
        </p:nvSpPr>
        <p:spPr/>
        <p:txBody>
          <a:bodyPr/>
          <a:lstStyle/>
          <a:p>
            <a:r>
              <a:rPr kumimoji="1" lang="zh-CN" altLang="en-US">
                <a:latin typeface="SimHei" panose="02010609060101010101" pitchFamily="49" charset="-122"/>
                <a:ea typeface="SimHei" panose="02010609060101010101" pitchFamily="49" charset="-122"/>
              </a:rPr>
              <a:t>用途多样</a:t>
            </a:r>
            <a:endParaRPr kumimoji="1" lang="zh-CN" altLang="en-US" dirty="0">
              <a:latin typeface="SimHei" panose="02010609060101010101" pitchFamily="49" charset="-122"/>
              <a:ea typeface="SimHei" panose="02010609060101010101" pitchFamily="49" charset="-122"/>
            </a:endParaRPr>
          </a:p>
        </p:txBody>
      </p:sp>
      <p:graphicFrame>
        <p:nvGraphicFramePr>
          <p:cNvPr id="4" name="内容占位符 3">
            <a:extLst>
              <a:ext uri="{FF2B5EF4-FFF2-40B4-BE49-F238E27FC236}">
                <a16:creationId xmlns:a16="http://schemas.microsoft.com/office/drawing/2014/main" id="{EF2B4C29-6B3F-1341-A455-BB6E3FBB4CB7}"/>
              </a:ext>
            </a:extLst>
          </p:cNvPr>
          <p:cNvGraphicFramePr>
            <a:graphicFrameLocks noGrp="1"/>
          </p:cNvGraphicFramePr>
          <p:nvPr>
            <p:ph idx="1"/>
            <p:extLst>
              <p:ext uri="{D42A27DB-BD31-4B8C-83A1-F6EECF244321}">
                <p14:modId xmlns:p14="http://schemas.microsoft.com/office/powerpoint/2010/main" val="12971033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54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125E70-F546-0C4A-AE7B-603AF5C44D92}"/>
              </a:ext>
            </a:extLst>
          </p:cNvPr>
          <p:cNvSpPr>
            <a:spLocks noGrp="1"/>
          </p:cNvSpPr>
          <p:nvPr>
            <p:ph type="title"/>
          </p:nvPr>
        </p:nvSpPr>
        <p:spPr/>
        <p:txBody>
          <a:bodyPr/>
          <a:lstStyle/>
          <a:p>
            <a:r>
              <a:rPr kumimoji="1" lang="zh-CN" altLang="en-US">
                <a:latin typeface="SimHei" panose="02010609060101010101" pitchFamily="49" charset="-122"/>
                <a:ea typeface="SimHei" panose="02010609060101010101" pitchFamily="49" charset="-122"/>
              </a:rPr>
              <a:t>相互影响</a:t>
            </a:r>
            <a:endParaRPr kumimoji="1" lang="zh-CN" altLang="en-US" dirty="0">
              <a:latin typeface="SimHei" panose="02010609060101010101" pitchFamily="49" charset="-122"/>
              <a:ea typeface="SimHei" panose="02010609060101010101" pitchFamily="49" charset="-122"/>
            </a:endParaRPr>
          </a:p>
        </p:txBody>
      </p:sp>
      <p:graphicFrame>
        <p:nvGraphicFramePr>
          <p:cNvPr id="4" name="内容占位符 3">
            <a:extLst>
              <a:ext uri="{FF2B5EF4-FFF2-40B4-BE49-F238E27FC236}">
                <a16:creationId xmlns:a16="http://schemas.microsoft.com/office/drawing/2014/main" id="{AC1F4109-2BA2-5847-9FE3-7DA0974745E8}"/>
              </a:ext>
            </a:extLst>
          </p:cNvPr>
          <p:cNvGraphicFramePr>
            <a:graphicFrameLocks noGrp="1"/>
          </p:cNvGraphicFramePr>
          <p:nvPr>
            <p:ph idx="1"/>
            <p:extLst>
              <p:ext uri="{D42A27DB-BD31-4B8C-83A1-F6EECF244321}">
                <p14:modId xmlns:p14="http://schemas.microsoft.com/office/powerpoint/2010/main" val="39779168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458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9044DD4A-D792-FB45-97C4-90CFEBA72AD0}"/>
              </a:ext>
            </a:extLst>
          </p:cNvPr>
          <p:cNvSpPr>
            <a:spLocks noGrp="1"/>
          </p:cNvSpPr>
          <p:nvPr>
            <p:ph type="title"/>
          </p:nvPr>
        </p:nvSpPr>
        <p:spPr>
          <a:xfrm>
            <a:off x="838200" y="557189"/>
            <a:ext cx="3374136" cy="5567891"/>
          </a:xfrm>
        </p:spPr>
        <p:txBody>
          <a:bodyPr>
            <a:normAutofit/>
          </a:bodyPr>
          <a:lstStyle/>
          <a:p>
            <a:r>
              <a:rPr kumimoji="1" lang="zh-CN" altLang="en-US" sz="5200">
                <a:latin typeface="SimHei" panose="02010609060101010101" pitchFamily="49" charset="-122"/>
                <a:ea typeface="SimHei" panose="02010609060101010101" pitchFamily="49" charset="-122"/>
              </a:rPr>
              <a:t>易受限制</a:t>
            </a:r>
          </a:p>
        </p:txBody>
      </p:sp>
      <p:graphicFrame>
        <p:nvGraphicFramePr>
          <p:cNvPr id="4" name="内容占位符 3">
            <a:extLst>
              <a:ext uri="{FF2B5EF4-FFF2-40B4-BE49-F238E27FC236}">
                <a16:creationId xmlns:a16="http://schemas.microsoft.com/office/drawing/2014/main" id="{C051CED0-30D5-604B-B014-76E65ADD9778}"/>
              </a:ext>
            </a:extLst>
          </p:cNvPr>
          <p:cNvGraphicFramePr>
            <a:graphicFrameLocks noGrp="1"/>
          </p:cNvGraphicFramePr>
          <p:nvPr>
            <p:ph idx="1"/>
            <p:extLst>
              <p:ext uri="{D42A27DB-BD31-4B8C-83A1-F6EECF244321}">
                <p14:modId xmlns:p14="http://schemas.microsoft.com/office/powerpoint/2010/main" val="88184340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887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B9703CF0-C95A-2B4F-BE9B-AFC8701BB3F9}"/>
              </a:ext>
            </a:extLst>
          </p:cNvPr>
          <p:cNvSpPr>
            <a:spLocks noGrp="1"/>
          </p:cNvSpPr>
          <p:nvPr>
            <p:ph type="title"/>
          </p:nvPr>
        </p:nvSpPr>
        <p:spPr>
          <a:xfrm>
            <a:off x="838200" y="525195"/>
            <a:ext cx="10165218" cy="2806506"/>
          </a:xfrm>
        </p:spPr>
        <p:txBody>
          <a:bodyPr anchor="b">
            <a:normAutofit/>
          </a:bodyPr>
          <a:lstStyle/>
          <a:p>
            <a:r>
              <a:rPr kumimoji="1" lang="zh-CN" altLang="en-US" sz="4000">
                <a:solidFill>
                  <a:srgbClr val="000000"/>
                </a:solidFill>
                <a:latin typeface="SimHei" panose="02010609060101010101" pitchFamily="49" charset="-122"/>
                <a:ea typeface="SimHei" panose="02010609060101010101" pitchFamily="49" charset="-122"/>
              </a:rPr>
              <a:t>难以变现</a:t>
            </a:r>
          </a:p>
        </p:txBody>
      </p:sp>
      <p:graphicFrame>
        <p:nvGraphicFramePr>
          <p:cNvPr id="4" name="内容占位符 3">
            <a:extLst>
              <a:ext uri="{FF2B5EF4-FFF2-40B4-BE49-F238E27FC236}">
                <a16:creationId xmlns:a16="http://schemas.microsoft.com/office/drawing/2014/main" id="{B391AF66-3823-DC44-8C21-438DB599EC13}"/>
              </a:ext>
            </a:extLst>
          </p:cNvPr>
          <p:cNvGraphicFramePr>
            <a:graphicFrameLocks noGrp="1"/>
          </p:cNvGraphicFramePr>
          <p:nvPr>
            <p:ph idx="1"/>
            <p:extLst>
              <p:ext uri="{D42A27DB-BD31-4B8C-83A1-F6EECF244321}">
                <p14:modId xmlns:p14="http://schemas.microsoft.com/office/powerpoint/2010/main" val="3995094148"/>
              </p:ext>
            </p:extLst>
          </p:nvPr>
        </p:nvGraphicFramePr>
        <p:xfrm>
          <a:off x="838200" y="3526300"/>
          <a:ext cx="10165218" cy="2588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591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880137-71D0-364F-9946-9D7DD1CF0B29}"/>
              </a:ext>
            </a:extLst>
          </p:cNvPr>
          <p:cNvSpPr>
            <a:spLocks noGrp="1"/>
          </p:cNvSpPr>
          <p:nvPr>
            <p:ph type="title"/>
          </p:nvPr>
        </p:nvSpPr>
        <p:spPr/>
        <p:txBody>
          <a:bodyPr/>
          <a:lstStyle/>
          <a:p>
            <a:r>
              <a:rPr kumimoji="1" lang="zh-CN" altLang="en-US">
                <a:latin typeface="SimHei" panose="02010609060101010101" pitchFamily="49" charset="-122"/>
                <a:ea typeface="SimHei" panose="02010609060101010101" pitchFamily="49" charset="-122"/>
              </a:rPr>
              <a:t>保值增值</a:t>
            </a:r>
            <a:endParaRPr kumimoji="1" lang="zh-CN" altLang="en-US" dirty="0">
              <a:latin typeface="SimHei" panose="02010609060101010101" pitchFamily="49" charset="-122"/>
              <a:ea typeface="SimHei" panose="02010609060101010101" pitchFamily="49" charset="-122"/>
            </a:endParaRPr>
          </a:p>
        </p:txBody>
      </p:sp>
      <p:graphicFrame>
        <p:nvGraphicFramePr>
          <p:cNvPr id="4" name="内容占位符 3">
            <a:extLst>
              <a:ext uri="{FF2B5EF4-FFF2-40B4-BE49-F238E27FC236}">
                <a16:creationId xmlns:a16="http://schemas.microsoft.com/office/drawing/2014/main" id="{DD4B953A-0442-D444-8192-6DB34AC7ED7E}"/>
              </a:ext>
            </a:extLst>
          </p:cNvPr>
          <p:cNvGraphicFramePr>
            <a:graphicFrameLocks noGrp="1"/>
          </p:cNvGraphicFramePr>
          <p:nvPr>
            <p:ph idx="1"/>
            <p:extLst>
              <p:ext uri="{D42A27DB-BD31-4B8C-83A1-F6EECF244321}">
                <p14:modId xmlns:p14="http://schemas.microsoft.com/office/powerpoint/2010/main" val="31651087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37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B80AD-D27F-874A-971C-67AF34C8D09C}"/>
              </a:ext>
            </a:extLst>
          </p:cNvPr>
          <p:cNvSpPr>
            <a:spLocks noGrp="1"/>
          </p:cNvSpPr>
          <p:nvPr>
            <p:ph type="title"/>
          </p:nvPr>
        </p:nvSpPr>
        <p:spPr/>
        <p:txBody>
          <a:bodyPr/>
          <a:lstStyle/>
          <a:p>
            <a:r>
              <a:rPr kumimoji="1" lang="zh-CN" altLang="en-US" dirty="0"/>
              <a:t>二、房地产估价的要素</a:t>
            </a:r>
          </a:p>
        </p:txBody>
      </p:sp>
      <p:graphicFrame>
        <p:nvGraphicFramePr>
          <p:cNvPr id="4" name="内容占位符 3">
            <a:extLst>
              <a:ext uri="{FF2B5EF4-FFF2-40B4-BE49-F238E27FC236}">
                <a16:creationId xmlns:a16="http://schemas.microsoft.com/office/drawing/2014/main" id="{0E3479EA-AA32-444C-BC54-7CBD6E7964F5}"/>
              </a:ext>
            </a:extLst>
          </p:cNvPr>
          <p:cNvGraphicFramePr>
            <a:graphicFrameLocks noGrp="1"/>
          </p:cNvGraphicFramePr>
          <p:nvPr>
            <p:ph idx="1"/>
            <p:extLst>
              <p:ext uri="{D42A27DB-BD31-4B8C-83A1-F6EECF244321}">
                <p14:modId xmlns:p14="http://schemas.microsoft.com/office/powerpoint/2010/main" val="16828166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97711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44B7159C-9DCC-4E4B-9C9F-3C5482027633}"/>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第三节 房地产的种类</a:t>
            </a:r>
          </a:p>
        </p:txBody>
      </p:sp>
      <p:graphicFrame>
        <p:nvGraphicFramePr>
          <p:cNvPr id="4" name="内容占位符 3">
            <a:extLst>
              <a:ext uri="{FF2B5EF4-FFF2-40B4-BE49-F238E27FC236}">
                <a16:creationId xmlns:a16="http://schemas.microsoft.com/office/drawing/2014/main" id="{E399A5B0-29E3-6F47-87CA-EA5037513122}"/>
              </a:ext>
            </a:extLst>
          </p:cNvPr>
          <p:cNvGraphicFramePr>
            <a:graphicFrameLocks noGrp="1"/>
          </p:cNvGraphicFramePr>
          <p:nvPr>
            <p:ph idx="1"/>
            <p:extLst>
              <p:ext uri="{D42A27DB-BD31-4B8C-83A1-F6EECF244321}">
                <p14:modId xmlns:p14="http://schemas.microsoft.com/office/powerpoint/2010/main" val="295653148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5280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684DDFC1-4168-3E4F-9DE6-F71F04FD37E5}"/>
              </a:ext>
            </a:extLst>
          </p:cNvPr>
          <p:cNvSpPr>
            <a:spLocks noGrp="1"/>
          </p:cNvSpPr>
          <p:nvPr>
            <p:ph type="title"/>
          </p:nvPr>
        </p:nvSpPr>
        <p:spPr>
          <a:xfrm>
            <a:off x="635000" y="640823"/>
            <a:ext cx="3418659" cy="5583148"/>
          </a:xfrm>
        </p:spPr>
        <p:txBody>
          <a:bodyPr anchor="ctr">
            <a:normAutofit/>
          </a:bodyPr>
          <a:lstStyle/>
          <a:p>
            <a:r>
              <a:rPr kumimoji="1" lang="zh-CN" altLang="en-US" sz="5400"/>
              <a:t>第四节 房地产状况的描述</a:t>
            </a: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E27B02B6-B39E-7740-8356-DFA182110321}"/>
              </a:ext>
            </a:extLst>
          </p:cNvPr>
          <p:cNvGraphicFramePr>
            <a:graphicFrameLocks noGrp="1"/>
          </p:cNvGraphicFramePr>
          <p:nvPr>
            <p:ph idx="1"/>
            <p:extLst>
              <p:ext uri="{D42A27DB-BD31-4B8C-83A1-F6EECF244321}">
                <p14:modId xmlns:p14="http://schemas.microsoft.com/office/powerpoint/2010/main" val="51651723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0176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6E60D213-483D-6F4F-B934-5D733E1AA54D}"/>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rPr>
              <a:t>一、房地产基本状况的描述</a:t>
            </a:r>
          </a:p>
        </p:txBody>
      </p:sp>
      <p:graphicFrame>
        <p:nvGraphicFramePr>
          <p:cNvPr id="4" name="内容占位符 3">
            <a:extLst>
              <a:ext uri="{FF2B5EF4-FFF2-40B4-BE49-F238E27FC236}">
                <a16:creationId xmlns:a16="http://schemas.microsoft.com/office/drawing/2014/main" id="{1D132980-E9AF-FA48-A8B8-322793B099D7}"/>
              </a:ext>
            </a:extLst>
          </p:cNvPr>
          <p:cNvGraphicFramePr>
            <a:graphicFrameLocks noGrp="1"/>
          </p:cNvGraphicFramePr>
          <p:nvPr>
            <p:ph idx="1"/>
            <p:extLst>
              <p:ext uri="{D42A27DB-BD31-4B8C-83A1-F6EECF244321}">
                <p14:modId xmlns:p14="http://schemas.microsoft.com/office/powerpoint/2010/main" val="187687615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9716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369F5C0B-34BA-3142-AAEC-96DB65FEDEA4}"/>
              </a:ext>
            </a:extLst>
          </p:cNvPr>
          <p:cNvSpPr>
            <a:spLocks noGrp="1"/>
          </p:cNvSpPr>
          <p:nvPr>
            <p:ph type="title"/>
          </p:nvPr>
        </p:nvSpPr>
        <p:spPr>
          <a:xfrm>
            <a:off x="635000" y="640823"/>
            <a:ext cx="3418659" cy="5583148"/>
          </a:xfrm>
        </p:spPr>
        <p:txBody>
          <a:bodyPr anchor="ctr">
            <a:normAutofit/>
          </a:bodyPr>
          <a:lstStyle/>
          <a:p>
            <a:r>
              <a:rPr kumimoji="1" lang="zh-CN" altLang="en-US" sz="5400"/>
              <a:t>二、房地产实物状况的描述</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F7DEEF6D-3D10-A940-A8FA-E67D0DA89E11}"/>
              </a:ext>
            </a:extLst>
          </p:cNvPr>
          <p:cNvGraphicFramePr>
            <a:graphicFrameLocks noGrp="1"/>
          </p:cNvGraphicFramePr>
          <p:nvPr>
            <p:ph idx="1"/>
            <p:extLst>
              <p:ext uri="{D42A27DB-BD31-4B8C-83A1-F6EECF244321}">
                <p14:modId xmlns:p14="http://schemas.microsoft.com/office/powerpoint/2010/main" val="223997605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2581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BE3865BB-5B9F-264B-A898-C8C800F9B4C1}"/>
              </a:ext>
            </a:extLst>
          </p:cNvPr>
          <p:cNvSpPr>
            <a:spLocks noGrp="1"/>
          </p:cNvSpPr>
          <p:nvPr>
            <p:ph type="title"/>
          </p:nvPr>
        </p:nvSpPr>
        <p:spPr>
          <a:xfrm>
            <a:off x="635000" y="640823"/>
            <a:ext cx="3418659" cy="5583148"/>
          </a:xfrm>
        </p:spPr>
        <p:txBody>
          <a:bodyPr anchor="ctr">
            <a:normAutofit/>
          </a:bodyPr>
          <a:lstStyle/>
          <a:p>
            <a:r>
              <a:rPr kumimoji="1" lang="zh-CN" altLang="en-US" sz="5400"/>
              <a:t>三、房地产权益状况的描述</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10B2269F-A4BB-2D43-82A5-6CF54617C8F6}"/>
              </a:ext>
            </a:extLst>
          </p:cNvPr>
          <p:cNvGraphicFramePr>
            <a:graphicFrameLocks noGrp="1"/>
          </p:cNvGraphicFramePr>
          <p:nvPr>
            <p:ph idx="1"/>
            <p:extLst>
              <p:ext uri="{D42A27DB-BD31-4B8C-83A1-F6EECF244321}">
                <p14:modId xmlns:p14="http://schemas.microsoft.com/office/powerpoint/2010/main" val="187200929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9261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C481D26D-DA08-554F-9E38-D1B5FA435852}"/>
              </a:ext>
            </a:extLst>
          </p:cNvPr>
          <p:cNvSpPr>
            <a:spLocks noGrp="1"/>
          </p:cNvSpPr>
          <p:nvPr>
            <p:ph type="title"/>
          </p:nvPr>
        </p:nvSpPr>
        <p:spPr>
          <a:xfrm>
            <a:off x="1383564" y="348865"/>
            <a:ext cx="9718111" cy="1576446"/>
          </a:xfrm>
        </p:spPr>
        <p:txBody>
          <a:bodyPr anchor="ctr">
            <a:normAutofit/>
          </a:bodyPr>
          <a:lstStyle/>
          <a:p>
            <a:r>
              <a:rPr kumimoji="1" lang="zh-CN" altLang="en-US" sz="4000">
                <a:solidFill>
                  <a:srgbClr val="FFFFFF"/>
                </a:solidFill>
              </a:rPr>
              <a:t>四、房地产区位状况的描述</a:t>
            </a:r>
          </a:p>
        </p:txBody>
      </p:sp>
      <p:graphicFrame>
        <p:nvGraphicFramePr>
          <p:cNvPr id="5" name="内容占位符 4">
            <a:extLst>
              <a:ext uri="{FF2B5EF4-FFF2-40B4-BE49-F238E27FC236}">
                <a16:creationId xmlns:a16="http://schemas.microsoft.com/office/drawing/2014/main" id="{2940D163-D5AD-5841-B96B-EFA510274E79}"/>
              </a:ext>
            </a:extLst>
          </p:cNvPr>
          <p:cNvGraphicFramePr>
            <a:graphicFrameLocks noGrp="1"/>
          </p:cNvGraphicFramePr>
          <p:nvPr>
            <p:ph idx="1"/>
            <p:extLst>
              <p:ext uri="{D42A27DB-BD31-4B8C-83A1-F6EECF244321}">
                <p14:modId xmlns:p14="http://schemas.microsoft.com/office/powerpoint/2010/main" val="374635665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455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6C38AC-8C9F-E94A-960C-67E8CB2073F9}"/>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估价当事人</a:t>
            </a:r>
          </a:p>
        </p:txBody>
      </p:sp>
      <p:graphicFrame>
        <p:nvGraphicFramePr>
          <p:cNvPr id="4" name="内容占位符 3">
            <a:extLst>
              <a:ext uri="{FF2B5EF4-FFF2-40B4-BE49-F238E27FC236}">
                <a16:creationId xmlns:a16="http://schemas.microsoft.com/office/drawing/2014/main" id="{F96A5C2E-FB8C-5240-8524-BA23EE3B5212}"/>
              </a:ext>
            </a:extLst>
          </p:cNvPr>
          <p:cNvGraphicFramePr>
            <a:graphicFrameLocks noGrp="1"/>
          </p:cNvGraphicFramePr>
          <p:nvPr>
            <p:ph idx="1"/>
            <p:extLst>
              <p:ext uri="{D42A27DB-BD31-4B8C-83A1-F6EECF244321}">
                <p14:modId xmlns:p14="http://schemas.microsoft.com/office/powerpoint/2010/main" val="15578247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97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FBFB33-863B-0B4C-ADC9-82E17E4E02F1}"/>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估价目的</a:t>
            </a:r>
          </a:p>
        </p:txBody>
      </p:sp>
      <p:graphicFrame>
        <p:nvGraphicFramePr>
          <p:cNvPr id="4" name="内容占位符 3">
            <a:extLst>
              <a:ext uri="{FF2B5EF4-FFF2-40B4-BE49-F238E27FC236}">
                <a16:creationId xmlns:a16="http://schemas.microsoft.com/office/drawing/2014/main" id="{49048BD3-B050-714A-B6CA-35495C949BEB}"/>
              </a:ext>
            </a:extLst>
          </p:cNvPr>
          <p:cNvGraphicFramePr>
            <a:graphicFrameLocks noGrp="1"/>
          </p:cNvGraphicFramePr>
          <p:nvPr>
            <p:ph idx="1"/>
            <p:extLst>
              <p:ext uri="{D42A27DB-BD31-4B8C-83A1-F6EECF244321}">
                <p14:modId xmlns:p14="http://schemas.microsoft.com/office/powerpoint/2010/main" val="26345939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2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E4B71549-C656-054B-A71D-01A61E0593BC}"/>
              </a:ext>
            </a:extLst>
          </p:cNvPr>
          <p:cNvSpPr>
            <a:spLocks noGrp="1"/>
          </p:cNvSpPr>
          <p:nvPr>
            <p:ph type="title"/>
          </p:nvPr>
        </p:nvSpPr>
        <p:spPr>
          <a:xfrm>
            <a:off x="635000" y="640823"/>
            <a:ext cx="3418659" cy="5583148"/>
          </a:xfrm>
        </p:spPr>
        <p:txBody>
          <a:bodyPr anchor="ctr">
            <a:normAutofit/>
          </a:bodyPr>
          <a:lstStyle/>
          <a:p>
            <a:r>
              <a:rPr kumimoji="1" lang="zh-CN" altLang="en-US" sz="5400">
                <a:latin typeface="SimHei" panose="02010609060101010101" pitchFamily="49" charset="-122"/>
                <a:ea typeface="SimHei" panose="02010609060101010101" pitchFamily="49" charset="-122"/>
              </a:rPr>
              <a:t>估价对象</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E306C799-D9BC-B942-9BB4-CA54782297DF}"/>
              </a:ext>
            </a:extLst>
          </p:cNvPr>
          <p:cNvGraphicFramePr>
            <a:graphicFrameLocks noGrp="1"/>
          </p:cNvGraphicFramePr>
          <p:nvPr>
            <p:ph idx="1"/>
            <p:extLst>
              <p:ext uri="{D42A27DB-BD31-4B8C-83A1-F6EECF244321}">
                <p14:modId xmlns:p14="http://schemas.microsoft.com/office/powerpoint/2010/main" val="7184843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698146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989</TotalTime>
  <Words>3483</Words>
  <Application>Microsoft Macintosh PowerPoint</Application>
  <PresentationFormat>宽屏</PresentationFormat>
  <Paragraphs>518</Paragraphs>
  <Slides>65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65</vt:i4>
      </vt:variant>
    </vt:vector>
  </HeadingPairs>
  <TitlesOfParts>
    <vt:vector size="72" baseType="lpstr">
      <vt:lpstr>等线</vt:lpstr>
      <vt:lpstr>等线 Light</vt:lpstr>
      <vt:lpstr>SimHei</vt:lpstr>
      <vt:lpstr>Arial</vt:lpstr>
      <vt:lpstr>Calibri</vt:lpstr>
      <vt:lpstr>Century Schoolbook</vt:lpstr>
      <vt:lpstr>Office 主题​​</vt:lpstr>
      <vt:lpstr>房地产估价原理与方法</vt:lpstr>
      <vt:lpstr>内容</vt:lpstr>
      <vt:lpstr>第一章 房地产估价概论</vt:lpstr>
      <vt:lpstr>第一节 对房地产估价的基本认识</vt:lpstr>
      <vt:lpstr>一、房地产估价的含义</vt:lpstr>
      <vt:lpstr>二、房地产估价的要素</vt:lpstr>
      <vt:lpstr>估价当事人</vt:lpstr>
      <vt:lpstr>估价目的</vt:lpstr>
      <vt:lpstr>估价对象</vt:lpstr>
      <vt:lpstr>价值时点</vt:lpstr>
      <vt:lpstr>价值类型</vt:lpstr>
      <vt:lpstr>估价原则</vt:lpstr>
      <vt:lpstr>估价程序</vt:lpstr>
      <vt:lpstr>估价依据</vt:lpstr>
      <vt:lpstr>估价假设</vt:lpstr>
      <vt:lpstr>估价方法</vt:lpstr>
      <vt:lpstr>估价结果</vt:lpstr>
      <vt:lpstr>三、房地产估价的必要性</vt:lpstr>
      <vt:lpstr>第二节 对房地产估价的深入理解</vt:lpstr>
      <vt:lpstr>一、专业估价与非专业估价的本质区别</vt:lpstr>
      <vt:lpstr>二、房地产估价与房地产评估的异同</vt:lpstr>
      <vt:lpstr>三、鉴证性估价与咨询性估价的区别</vt:lpstr>
      <vt:lpstr>四、估价业务与相关业务的划分</vt:lpstr>
      <vt:lpstr>五、对房地产估价的近一步认识</vt:lpstr>
      <vt:lpstr>第三节 房地产估价职业道德</vt:lpstr>
      <vt:lpstr>第四节 我国房地产估价行业发展概况</vt:lpstr>
      <vt:lpstr>内容</vt:lpstr>
      <vt:lpstr>PowerPoint 演示文稿</vt:lpstr>
      <vt:lpstr>第二章 房地产估价需要与目的</vt:lpstr>
      <vt:lpstr>第一节 房地产转让需要</vt:lpstr>
      <vt:lpstr>第二节 房地产租赁需要</vt:lpstr>
      <vt:lpstr>第三节 房地产抵押需要</vt:lpstr>
      <vt:lpstr>第四节 房地产征收和征用的需要</vt:lpstr>
      <vt:lpstr>第五节 房地产税收需要</vt:lpstr>
      <vt:lpstr>第六节 房地产司法处置需要</vt:lpstr>
      <vt:lpstr>第七节 房地产分割需要</vt:lpstr>
      <vt:lpstr>第八节 房地产损害赔偿需要</vt:lpstr>
      <vt:lpstr>第九节 土地使用制度改革需要</vt:lpstr>
      <vt:lpstr>第十节 企业经济行为需要</vt:lpstr>
      <vt:lpstr>第十一节 房地产管理需要</vt:lpstr>
      <vt:lpstr>PowerPoint 演示文稿</vt:lpstr>
      <vt:lpstr>内容</vt:lpstr>
      <vt:lpstr>第三章 房地产估价对象及其描述</vt:lpstr>
      <vt:lpstr>第一节 房地产的含义</vt:lpstr>
      <vt:lpstr>房地产的定义</vt:lpstr>
      <vt:lpstr>土地、建筑物和其他相关定着物</vt:lpstr>
      <vt:lpstr>房地产实物、权益和区位的含义</vt:lpstr>
      <vt:lpstr>PowerPoint 演示文稿</vt:lpstr>
      <vt:lpstr>第二节 房地产的特征</vt:lpstr>
      <vt:lpstr>不可移动</vt:lpstr>
      <vt:lpstr>各不相同</vt:lpstr>
      <vt:lpstr>寿命长久</vt:lpstr>
      <vt:lpstr>供给有限</vt:lpstr>
      <vt:lpstr>价格较高</vt:lpstr>
      <vt:lpstr>用途多样</vt:lpstr>
      <vt:lpstr>相互影响</vt:lpstr>
      <vt:lpstr>易受限制</vt:lpstr>
      <vt:lpstr>难以变现</vt:lpstr>
      <vt:lpstr>保值增值</vt:lpstr>
      <vt:lpstr>第三节 房地产的种类</vt:lpstr>
      <vt:lpstr>第四节 房地产状况的描述</vt:lpstr>
      <vt:lpstr>一、房地产基本状况的描述</vt:lpstr>
      <vt:lpstr>二、房地产实物状况的描述</vt:lpstr>
      <vt:lpstr>三、房地产权益状况的描述</vt:lpstr>
      <vt:lpstr>四、房地产区位状况的描述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房地产估价原理与方法</dc:title>
  <dc:creator>Wang Xuefa</dc:creator>
  <cp:lastModifiedBy>Wang Xuefa</cp:lastModifiedBy>
  <cp:revision>16</cp:revision>
  <dcterms:created xsi:type="dcterms:W3CDTF">2022-02-07T01:07:01Z</dcterms:created>
  <dcterms:modified xsi:type="dcterms:W3CDTF">2022-03-05T16:25:50Z</dcterms:modified>
</cp:coreProperties>
</file>