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5" r:id="rId3"/>
    <p:sldId id="257" r:id="rId4"/>
    <p:sldId id="261" r:id="rId5"/>
    <p:sldId id="264" r:id="rId6"/>
    <p:sldId id="260"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59" r:id="rId20"/>
    <p:sldId id="263" r:id="rId21"/>
    <p:sldId id="277" r:id="rId22"/>
    <p:sldId id="278" r:id="rId23"/>
    <p:sldId id="279" r:id="rId24"/>
    <p:sldId id="280" r:id="rId25"/>
    <p:sldId id="318" r:id="rId26"/>
    <p:sldId id="328"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19" r:id="rId40"/>
    <p:sldId id="329" r:id="rId41"/>
    <p:sldId id="293" r:id="rId42"/>
    <p:sldId id="294" r:id="rId43"/>
    <p:sldId id="320" r:id="rId44"/>
    <p:sldId id="321" r:id="rId45"/>
    <p:sldId id="322" r:id="rId46"/>
    <p:sldId id="325" r:id="rId47"/>
    <p:sldId id="323" r:id="rId48"/>
    <p:sldId id="326" r:id="rId49"/>
    <p:sldId id="324" r:id="rId50"/>
    <p:sldId id="327"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0"/>
  </p:normalViewPr>
  <p:slideViewPr>
    <p:cSldViewPr snapToGrid="0" snapToObjects="1">
      <p:cViewPr varScale="1">
        <p:scale>
          <a:sx n="102" d="100"/>
          <a:sy n="102"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ACDB25-4951-BD48-93AF-6AA8256BD7B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CDFC3CF8-4210-7C48-AC3B-07E26AAE5A0C}">
      <dgm:prSet phldrT="[文本]"/>
      <dgm:spPr/>
      <dgm:t>
        <a:bodyPr/>
        <a:lstStyle/>
        <a:p>
          <a:r>
            <a:rPr lang="zh-CN" altLang="en-US" dirty="0"/>
            <a:t>房地产需求</a:t>
          </a:r>
        </a:p>
      </dgm:t>
    </dgm:pt>
    <dgm:pt modelId="{B43D5CB3-0059-7343-AF81-A271153EB473}" type="parTrans" cxnId="{59889988-4691-6E47-B0C4-0FF65D26A146}">
      <dgm:prSet/>
      <dgm:spPr/>
      <dgm:t>
        <a:bodyPr/>
        <a:lstStyle/>
        <a:p>
          <a:endParaRPr lang="zh-CN" altLang="en-US"/>
        </a:p>
      </dgm:t>
    </dgm:pt>
    <dgm:pt modelId="{B5B3B2AC-1EDD-5142-BD0A-5516CE0A749C}" type="sibTrans" cxnId="{59889988-4691-6E47-B0C4-0FF65D26A146}">
      <dgm:prSet/>
      <dgm:spPr/>
      <dgm:t>
        <a:bodyPr/>
        <a:lstStyle/>
        <a:p>
          <a:endParaRPr lang="zh-CN" altLang="en-US"/>
        </a:p>
      </dgm:t>
    </dgm:pt>
    <dgm:pt modelId="{186A643C-AECA-B341-8BC8-CD86178E5285}">
      <dgm:prSet phldrT="[文本]"/>
      <dgm:spPr/>
      <dgm:t>
        <a:bodyPr/>
        <a:lstStyle/>
        <a:p>
          <a:r>
            <a:rPr lang="zh-CN" altLang="en-US" dirty="0"/>
            <a:t>房地产价格和需求之间的关系</a:t>
          </a:r>
        </a:p>
      </dgm:t>
    </dgm:pt>
    <dgm:pt modelId="{30E4EA4C-975C-7A4B-9353-DA6D8D9DD761}" type="parTrans" cxnId="{AF716E45-AF30-3043-B721-56667B4250FF}">
      <dgm:prSet/>
      <dgm:spPr/>
      <dgm:t>
        <a:bodyPr/>
        <a:lstStyle/>
        <a:p>
          <a:endParaRPr lang="zh-CN" altLang="en-US"/>
        </a:p>
      </dgm:t>
    </dgm:pt>
    <dgm:pt modelId="{0B4E3068-8519-3F42-9306-734A6AB7C9C5}" type="sibTrans" cxnId="{AF716E45-AF30-3043-B721-56667B4250FF}">
      <dgm:prSet/>
      <dgm:spPr/>
      <dgm:t>
        <a:bodyPr/>
        <a:lstStyle/>
        <a:p>
          <a:endParaRPr lang="zh-CN" altLang="en-US"/>
        </a:p>
      </dgm:t>
    </dgm:pt>
    <dgm:pt modelId="{1DD2D19C-080F-7545-862A-85D8DB8BC9CD}">
      <dgm:prSet phldrT="[文本]"/>
      <dgm:spPr/>
      <dgm:t>
        <a:bodyPr/>
        <a:lstStyle/>
        <a:p>
          <a:r>
            <a:rPr lang="zh-CN" altLang="en-US" dirty="0"/>
            <a:t>房地产需求的影响因素</a:t>
          </a:r>
        </a:p>
      </dgm:t>
    </dgm:pt>
    <dgm:pt modelId="{E7E1109C-65BC-5547-9543-FF1695E5A3F3}" type="parTrans" cxnId="{CC31394C-618D-D244-ABA0-9053DDF061F8}">
      <dgm:prSet/>
      <dgm:spPr/>
      <dgm:t>
        <a:bodyPr/>
        <a:lstStyle/>
        <a:p>
          <a:endParaRPr lang="zh-CN" altLang="en-US"/>
        </a:p>
      </dgm:t>
    </dgm:pt>
    <dgm:pt modelId="{3BC3E3DC-F695-B74D-B4B2-BD5FC287425A}" type="sibTrans" cxnId="{CC31394C-618D-D244-ABA0-9053DDF061F8}">
      <dgm:prSet/>
      <dgm:spPr/>
      <dgm:t>
        <a:bodyPr/>
        <a:lstStyle/>
        <a:p>
          <a:endParaRPr lang="zh-CN" altLang="en-US"/>
        </a:p>
      </dgm:t>
    </dgm:pt>
    <dgm:pt modelId="{8F25DD2F-25AF-004D-B2FF-59DA3B7627D4}">
      <dgm:prSet phldrT="[文本]"/>
      <dgm:spPr/>
      <dgm:t>
        <a:bodyPr/>
        <a:lstStyle/>
        <a:p>
          <a:r>
            <a:rPr lang="zh-CN" altLang="en-US" dirty="0"/>
            <a:t>房地产供给</a:t>
          </a:r>
        </a:p>
      </dgm:t>
    </dgm:pt>
    <dgm:pt modelId="{75CF2DAA-7727-C04F-9D02-A6DB8702EE0B}" type="parTrans" cxnId="{32BC10A5-4E17-C048-95CA-3949E4E56577}">
      <dgm:prSet/>
      <dgm:spPr/>
      <dgm:t>
        <a:bodyPr/>
        <a:lstStyle/>
        <a:p>
          <a:endParaRPr lang="zh-CN" altLang="en-US"/>
        </a:p>
      </dgm:t>
    </dgm:pt>
    <dgm:pt modelId="{14792172-DEC5-4E4A-AA2F-636A416DE46C}" type="sibTrans" cxnId="{32BC10A5-4E17-C048-95CA-3949E4E56577}">
      <dgm:prSet/>
      <dgm:spPr/>
      <dgm:t>
        <a:bodyPr/>
        <a:lstStyle/>
        <a:p>
          <a:endParaRPr lang="zh-CN" altLang="en-US"/>
        </a:p>
      </dgm:t>
    </dgm:pt>
    <dgm:pt modelId="{CF7B386D-6205-AD4C-955A-35B5C97AD112}">
      <dgm:prSet phldrT="[文本]"/>
      <dgm:spPr/>
      <dgm:t>
        <a:bodyPr/>
        <a:lstStyle/>
        <a:p>
          <a:r>
            <a:rPr lang="zh-CN" altLang="en-US" dirty="0"/>
            <a:t>房地产价格和供给之间的关系</a:t>
          </a:r>
        </a:p>
      </dgm:t>
    </dgm:pt>
    <dgm:pt modelId="{8C23F092-6DFF-6D4B-8124-62AF56A599EA}" type="parTrans" cxnId="{8084027D-9F2C-6949-82F1-043BB38B66C3}">
      <dgm:prSet/>
      <dgm:spPr/>
      <dgm:t>
        <a:bodyPr/>
        <a:lstStyle/>
        <a:p>
          <a:endParaRPr lang="zh-CN" altLang="en-US"/>
        </a:p>
      </dgm:t>
    </dgm:pt>
    <dgm:pt modelId="{EC8FC7EF-63E8-BB43-8FD8-75CBF63F3CBD}" type="sibTrans" cxnId="{8084027D-9F2C-6949-82F1-043BB38B66C3}">
      <dgm:prSet/>
      <dgm:spPr/>
      <dgm:t>
        <a:bodyPr/>
        <a:lstStyle/>
        <a:p>
          <a:endParaRPr lang="zh-CN" altLang="en-US"/>
        </a:p>
      </dgm:t>
    </dgm:pt>
    <dgm:pt modelId="{BFD22316-7482-8340-8837-0653373859B3}">
      <dgm:prSet phldrT="[文本]"/>
      <dgm:spPr/>
      <dgm:t>
        <a:bodyPr/>
        <a:lstStyle/>
        <a:p>
          <a:r>
            <a:rPr lang="zh-CN" altLang="en-US" dirty="0"/>
            <a:t>房地产供给的影响因素</a:t>
          </a:r>
        </a:p>
      </dgm:t>
    </dgm:pt>
    <dgm:pt modelId="{FB06C673-1207-3A4B-9FB5-245CDE41A6DC}" type="parTrans" cxnId="{61CC0596-AD18-E245-9CF4-B12E74E535DE}">
      <dgm:prSet/>
      <dgm:spPr/>
      <dgm:t>
        <a:bodyPr/>
        <a:lstStyle/>
        <a:p>
          <a:endParaRPr lang="zh-CN" altLang="en-US"/>
        </a:p>
      </dgm:t>
    </dgm:pt>
    <dgm:pt modelId="{20CFA2FB-6532-0D40-8993-5E68D6D9C0D5}" type="sibTrans" cxnId="{61CC0596-AD18-E245-9CF4-B12E74E535DE}">
      <dgm:prSet/>
      <dgm:spPr/>
      <dgm:t>
        <a:bodyPr/>
        <a:lstStyle/>
        <a:p>
          <a:endParaRPr lang="zh-CN" altLang="en-US"/>
        </a:p>
      </dgm:t>
    </dgm:pt>
    <dgm:pt modelId="{6DC6F563-C5E9-CC46-B822-F96AB104437E}">
      <dgm:prSet phldrT="[文本]"/>
      <dgm:spPr/>
      <dgm:t>
        <a:bodyPr/>
        <a:lstStyle/>
        <a:p>
          <a:r>
            <a:rPr lang="zh-CN" altLang="en-US" dirty="0"/>
            <a:t>供求平衡</a:t>
          </a:r>
        </a:p>
      </dgm:t>
    </dgm:pt>
    <dgm:pt modelId="{B74E3865-0A57-B74C-A523-45F8FC2F86F2}" type="parTrans" cxnId="{E8DCF524-5107-3247-8CFA-2E9A7B7DFED5}">
      <dgm:prSet/>
      <dgm:spPr/>
      <dgm:t>
        <a:bodyPr/>
        <a:lstStyle/>
        <a:p>
          <a:endParaRPr lang="zh-CN" altLang="en-US"/>
        </a:p>
      </dgm:t>
    </dgm:pt>
    <dgm:pt modelId="{3ED3EA28-5EB1-9A45-9C7F-0FA9DE659A90}" type="sibTrans" cxnId="{E8DCF524-5107-3247-8CFA-2E9A7B7DFED5}">
      <dgm:prSet/>
      <dgm:spPr/>
      <dgm:t>
        <a:bodyPr/>
        <a:lstStyle/>
        <a:p>
          <a:endParaRPr lang="zh-CN" altLang="en-US"/>
        </a:p>
      </dgm:t>
    </dgm:pt>
    <dgm:pt modelId="{2ACAEEE9-7CB2-2646-9F63-430992BF2A39}">
      <dgm:prSet phldrT="[文本]"/>
      <dgm:spPr/>
      <dgm:t>
        <a:bodyPr/>
        <a:lstStyle/>
        <a:p>
          <a:r>
            <a:rPr lang="zh-CN" altLang="en-US" dirty="0"/>
            <a:t>供求均衡点</a:t>
          </a:r>
        </a:p>
      </dgm:t>
    </dgm:pt>
    <dgm:pt modelId="{C6C8B144-78CE-C74B-8435-DB161F03469A}" type="parTrans" cxnId="{44F48EAD-D49B-5147-8EC9-4ADD0A78B81A}">
      <dgm:prSet/>
      <dgm:spPr/>
      <dgm:t>
        <a:bodyPr/>
        <a:lstStyle/>
        <a:p>
          <a:endParaRPr lang="zh-CN" altLang="en-US"/>
        </a:p>
      </dgm:t>
    </dgm:pt>
    <dgm:pt modelId="{86CAB32C-F465-074D-AE71-306B3410CC9B}" type="sibTrans" cxnId="{44F48EAD-D49B-5147-8EC9-4ADD0A78B81A}">
      <dgm:prSet/>
      <dgm:spPr/>
      <dgm:t>
        <a:bodyPr/>
        <a:lstStyle/>
        <a:p>
          <a:endParaRPr lang="zh-CN" altLang="en-US"/>
        </a:p>
      </dgm:t>
    </dgm:pt>
    <dgm:pt modelId="{05E15AC7-57CA-014F-BAB5-C4BE6023357F}">
      <dgm:prSet phldrT="[文本]"/>
      <dgm:spPr/>
      <dgm:t>
        <a:bodyPr/>
        <a:lstStyle/>
        <a:p>
          <a:r>
            <a:rPr lang="zh-CN" altLang="en-US" dirty="0"/>
            <a:t>均衡是市场价格运行的必然趋势</a:t>
          </a:r>
        </a:p>
      </dgm:t>
    </dgm:pt>
    <dgm:pt modelId="{1CD46A2E-ED78-F24C-8795-0D65D9E184B6}" type="parTrans" cxnId="{F108DEA3-2776-2F44-BF72-41CBB1E5CFDB}">
      <dgm:prSet/>
      <dgm:spPr/>
      <dgm:t>
        <a:bodyPr/>
        <a:lstStyle/>
        <a:p>
          <a:endParaRPr lang="zh-CN" altLang="en-US"/>
        </a:p>
      </dgm:t>
    </dgm:pt>
    <dgm:pt modelId="{998C5AAB-3E4E-294B-9A1C-115F7274CA27}" type="sibTrans" cxnId="{F108DEA3-2776-2F44-BF72-41CBB1E5CFDB}">
      <dgm:prSet/>
      <dgm:spPr/>
      <dgm:t>
        <a:bodyPr/>
        <a:lstStyle/>
        <a:p>
          <a:endParaRPr lang="zh-CN" altLang="en-US"/>
        </a:p>
      </dgm:t>
    </dgm:pt>
    <dgm:pt modelId="{D042144D-E4AF-4047-A120-076A70E43B23}">
      <dgm:prSet phldrT="[文本]"/>
      <dgm:spPr/>
      <dgm:t>
        <a:bodyPr/>
        <a:lstStyle/>
        <a:p>
          <a:r>
            <a:rPr lang="zh-CN" altLang="en-US" dirty="0"/>
            <a:t>替代品、互补品、无关产品概念</a:t>
          </a:r>
        </a:p>
      </dgm:t>
    </dgm:pt>
    <dgm:pt modelId="{5E2F6FC9-D910-5E46-86F0-1AAE740E4574}" type="parTrans" cxnId="{B39F9767-BFFE-FF4D-AC89-3A2524376DE1}">
      <dgm:prSet/>
      <dgm:spPr/>
      <dgm:t>
        <a:bodyPr/>
        <a:lstStyle/>
        <a:p>
          <a:endParaRPr lang="zh-CN" altLang="en-US"/>
        </a:p>
      </dgm:t>
    </dgm:pt>
    <dgm:pt modelId="{2480FEE8-5BEA-8F46-AF9C-E646AA7D4EC9}" type="sibTrans" cxnId="{B39F9767-BFFE-FF4D-AC89-3A2524376DE1}">
      <dgm:prSet/>
      <dgm:spPr/>
      <dgm:t>
        <a:bodyPr/>
        <a:lstStyle/>
        <a:p>
          <a:endParaRPr lang="zh-CN" altLang="en-US"/>
        </a:p>
      </dgm:t>
    </dgm:pt>
    <dgm:pt modelId="{9BA0EAC7-8666-854E-922A-CEAF9495EA0D}">
      <dgm:prSet phldrT="[文本]"/>
      <dgm:spPr/>
      <dgm:t>
        <a:bodyPr/>
        <a:lstStyle/>
        <a:p>
          <a:r>
            <a:rPr lang="zh-CN" altLang="en-US" dirty="0"/>
            <a:t>期末潜在供给量</a:t>
          </a:r>
          <a:r>
            <a:rPr lang="en-US" altLang="zh-CN" dirty="0"/>
            <a:t>=</a:t>
          </a:r>
          <a:r>
            <a:rPr lang="zh-CN" altLang="en-US" dirty="0"/>
            <a:t>期初存量</a:t>
          </a:r>
          <a:r>
            <a:rPr lang="en-US" altLang="zh-CN" dirty="0"/>
            <a:t>-</a:t>
          </a:r>
          <a:r>
            <a:rPr lang="zh-CN" altLang="en-US" dirty="0"/>
            <a:t>本期灭失量</a:t>
          </a:r>
          <a:r>
            <a:rPr lang="en-US" altLang="zh-CN" dirty="0"/>
            <a:t>-</a:t>
          </a:r>
          <a:r>
            <a:rPr lang="zh-CN" altLang="en-US" dirty="0"/>
            <a:t>本期转换为其他种类房地产量</a:t>
          </a:r>
          <a:r>
            <a:rPr lang="en-US" altLang="zh-CN" dirty="0"/>
            <a:t>+</a:t>
          </a:r>
          <a:r>
            <a:rPr lang="zh-CN" altLang="en-US" dirty="0"/>
            <a:t>本期开发量</a:t>
          </a:r>
          <a:r>
            <a:rPr lang="en-US" altLang="zh-CN" dirty="0"/>
            <a:t>+</a:t>
          </a:r>
          <a:r>
            <a:rPr lang="zh-CN" altLang="en-US" dirty="0"/>
            <a:t>本期启发种类房地产转换量</a:t>
          </a:r>
        </a:p>
      </dgm:t>
    </dgm:pt>
    <dgm:pt modelId="{E2D37805-64B7-C142-BD4A-AFF076FA00FA}" type="parTrans" cxnId="{D1724F98-2EF9-BE4E-BE05-8B3FAEEBA2DB}">
      <dgm:prSet/>
      <dgm:spPr/>
      <dgm:t>
        <a:bodyPr/>
        <a:lstStyle/>
        <a:p>
          <a:endParaRPr lang="zh-CN" altLang="en-US"/>
        </a:p>
      </dgm:t>
    </dgm:pt>
    <dgm:pt modelId="{E9FA4E3A-2178-1E44-954B-03B106C5C393}" type="sibTrans" cxnId="{D1724F98-2EF9-BE4E-BE05-8B3FAEEBA2DB}">
      <dgm:prSet/>
      <dgm:spPr/>
      <dgm:t>
        <a:bodyPr/>
        <a:lstStyle/>
        <a:p>
          <a:endParaRPr lang="zh-CN" altLang="en-US"/>
        </a:p>
      </dgm:t>
    </dgm:pt>
    <dgm:pt modelId="{24B00D06-038B-2C4A-B877-2EF77F30B42A}" type="pres">
      <dgm:prSet presAssocID="{91ACDB25-4951-BD48-93AF-6AA8256BD7BA}" presName="Name0" presStyleCnt="0">
        <dgm:presLayoutVars>
          <dgm:dir/>
          <dgm:animLvl val="lvl"/>
          <dgm:resizeHandles val="exact"/>
        </dgm:presLayoutVars>
      </dgm:prSet>
      <dgm:spPr/>
    </dgm:pt>
    <dgm:pt modelId="{06B401B0-EFC0-3642-B782-A8B29941D766}" type="pres">
      <dgm:prSet presAssocID="{CDFC3CF8-4210-7C48-AC3B-07E26AAE5A0C}" presName="composite" presStyleCnt="0"/>
      <dgm:spPr/>
    </dgm:pt>
    <dgm:pt modelId="{90365915-CCC0-624D-882A-75FACB520A5D}" type="pres">
      <dgm:prSet presAssocID="{CDFC3CF8-4210-7C48-AC3B-07E26AAE5A0C}" presName="parTx" presStyleLbl="alignNode1" presStyleIdx="0" presStyleCnt="3">
        <dgm:presLayoutVars>
          <dgm:chMax val="0"/>
          <dgm:chPref val="0"/>
          <dgm:bulletEnabled val="1"/>
        </dgm:presLayoutVars>
      </dgm:prSet>
      <dgm:spPr/>
    </dgm:pt>
    <dgm:pt modelId="{18C44A54-4760-1443-858B-A32F7E19919D}" type="pres">
      <dgm:prSet presAssocID="{CDFC3CF8-4210-7C48-AC3B-07E26AAE5A0C}" presName="desTx" presStyleLbl="alignAccFollowNode1" presStyleIdx="0" presStyleCnt="3">
        <dgm:presLayoutVars>
          <dgm:bulletEnabled val="1"/>
        </dgm:presLayoutVars>
      </dgm:prSet>
      <dgm:spPr/>
    </dgm:pt>
    <dgm:pt modelId="{C5537B26-ADA8-3D40-A6A8-49AFD460E16C}" type="pres">
      <dgm:prSet presAssocID="{B5B3B2AC-1EDD-5142-BD0A-5516CE0A749C}" presName="space" presStyleCnt="0"/>
      <dgm:spPr/>
    </dgm:pt>
    <dgm:pt modelId="{904B227F-D2C7-2047-9F9C-B5476EC785A4}" type="pres">
      <dgm:prSet presAssocID="{8F25DD2F-25AF-004D-B2FF-59DA3B7627D4}" presName="composite" presStyleCnt="0"/>
      <dgm:spPr/>
    </dgm:pt>
    <dgm:pt modelId="{4D1CBB1B-4F9E-8F4D-8192-845A69B2C994}" type="pres">
      <dgm:prSet presAssocID="{8F25DD2F-25AF-004D-B2FF-59DA3B7627D4}" presName="parTx" presStyleLbl="alignNode1" presStyleIdx="1" presStyleCnt="3">
        <dgm:presLayoutVars>
          <dgm:chMax val="0"/>
          <dgm:chPref val="0"/>
          <dgm:bulletEnabled val="1"/>
        </dgm:presLayoutVars>
      </dgm:prSet>
      <dgm:spPr/>
    </dgm:pt>
    <dgm:pt modelId="{DA98BE28-9620-5C4D-8BAC-999230A32DD4}" type="pres">
      <dgm:prSet presAssocID="{8F25DD2F-25AF-004D-B2FF-59DA3B7627D4}" presName="desTx" presStyleLbl="alignAccFollowNode1" presStyleIdx="1" presStyleCnt="3">
        <dgm:presLayoutVars>
          <dgm:bulletEnabled val="1"/>
        </dgm:presLayoutVars>
      </dgm:prSet>
      <dgm:spPr/>
    </dgm:pt>
    <dgm:pt modelId="{118436E9-1394-F14E-A654-DDF19C778361}" type="pres">
      <dgm:prSet presAssocID="{14792172-DEC5-4E4A-AA2F-636A416DE46C}" presName="space" presStyleCnt="0"/>
      <dgm:spPr/>
    </dgm:pt>
    <dgm:pt modelId="{1AFB4ED8-3241-8647-B762-BD8D3F88F07C}" type="pres">
      <dgm:prSet presAssocID="{6DC6F563-C5E9-CC46-B822-F96AB104437E}" presName="composite" presStyleCnt="0"/>
      <dgm:spPr/>
    </dgm:pt>
    <dgm:pt modelId="{CE9C8B23-B20A-E144-8CC2-830EB386B829}" type="pres">
      <dgm:prSet presAssocID="{6DC6F563-C5E9-CC46-B822-F96AB104437E}" presName="parTx" presStyleLbl="alignNode1" presStyleIdx="2" presStyleCnt="3">
        <dgm:presLayoutVars>
          <dgm:chMax val="0"/>
          <dgm:chPref val="0"/>
          <dgm:bulletEnabled val="1"/>
        </dgm:presLayoutVars>
      </dgm:prSet>
      <dgm:spPr/>
    </dgm:pt>
    <dgm:pt modelId="{0977B34D-E0A6-9846-A81F-EA053A76F178}" type="pres">
      <dgm:prSet presAssocID="{6DC6F563-C5E9-CC46-B822-F96AB104437E}" presName="desTx" presStyleLbl="alignAccFollowNode1" presStyleIdx="2" presStyleCnt="3">
        <dgm:presLayoutVars>
          <dgm:bulletEnabled val="1"/>
        </dgm:presLayoutVars>
      </dgm:prSet>
      <dgm:spPr/>
    </dgm:pt>
  </dgm:ptLst>
  <dgm:cxnLst>
    <dgm:cxn modelId="{AAAEC502-A88B-F846-B201-74912120A2A3}" type="presOf" srcId="{91ACDB25-4951-BD48-93AF-6AA8256BD7BA}" destId="{24B00D06-038B-2C4A-B877-2EF77F30B42A}" srcOrd="0" destOrd="0" presId="urn:microsoft.com/office/officeart/2005/8/layout/hList1"/>
    <dgm:cxn modelId="{45E9DD05-9C6C-214A-840E-AB75896A4A19}" type="presOf" srcId="{186A643C-AECA-B341-8BC8-CD86178E5285}" destId="{18C44A54-4760-1443-858B-A32F7E19919D}" srcOrd="0" destOrd="0" presId="urn:microsoft.com/office/officeart/2005/8/layout/hList1"/>
    <dgm:cxn modelId="{B7B43511-56A9-DB40-832C-C5182618684F}" type="presOf" srcId="{D042144D-E4AF-4047-A120-076A70E43B23}" destId="{18C44A54-4760-1443-858B-A32F7E19919D}" srcOrd="0" destOrd="2" presId="urn:microsoft.com/office/officeart/2005/8/layout/hList1"/>
    <dgm:cxn modelId="{8D443D15-A299-0942-900B-6EC10E8693A5}" type="presOf" srcId="{8F25DD2F-25AF-004D-B2FF-59DA3B7627D4}" destId="{4D1CBB1B-4F9E-8F4D-8192-845A69B2C994}" srcOrd="0" destOrd="0" presId="urn:microsoft.com/office/officeart/2005/8/layout/hList1"/>
    <dgm:cxn modelId="{180D931E-F216-9D42-BEE3-BF37027AE40E}" type="presOf" srcId="{BFD22316-7482-8340-8837-0653373859B3}" destId="{DA98BE28-9620-5C4D-8BAC-999230A32DD4}" srcOrd="0" destOrd="1" presId="urn:microsoft.com/office/officeart/2005/8/layout/hList1"/>
    <dgm:cxn modelId="{E8DCF524-5107-3247-8CFA-2E9A7B7DFED5}" srcId="{91ACDB25-4951-BD48-93AF-6AA8256BD7BA}" destId="{6DC6F563-C5E9-CC46-B822-F96AB104437E}" srcOrd="2" destOrd="0" parTransId="{B74E3865-0A57-B74C-A523-45F8FC2F86F2}" sibTransId="{3ED3EA28-5EB1-9A45-9C7F-0FA9DE659A90}"/>
    <dgm:cxn modelId="{A1EEC03C-8A81-2A42-959D-8105194D0098}" type="presOf" srcId="{6DC6F563-C5E9-CC46-B822-F96AB104437E}" destId="{CE9C8B23-B20A-E144-8CC2-830EB386B829}" srcOrd="0" destOrd="0" presId="urn:microsoft.com/office/officeart/2005/8/layout/hList1"/>
    <dgm:cxn modelId="{AF716E45-AF30-3043-B721-56667B4250FF}" srcId="{CDFC3CF8-4210-7C48-AC3B-07E26AAE5A0C}" destId="{186A643C-AECA-B341-8BC8-CD86178E5285}" srcOrd="0" destOrd="0" parTransId="{30E4EA4C-975C-7A4B-9353-DA6D8D9DD761}" sibTransId="{0B4E3068-8519-3F42-9306-734A6AB7C9C5}"/>
    <dgm:cxn modelId="{CC31394C-618D-D244-ABA0-9053DDF061F8}" srcId="{CDFC3CF8-4210-7C48-AC3B-07E26AAE5A0C}" destId="{1DD2D19C-080F-7545-862A-85D8DB8BC9CD}" srcOrd="1" destOrd="0" parTransId="{E7E1109C-65BC-5547-9543-FF1695E5A3F3}" sibTransId="{3BC3E3DC-F695-B74D-B4B2-BD5FC287425A}"/>
    <dgm:cxn modelId="{B39F9767-BFFE-FF4D-AC89-3A2524376DE1}" srcId="{CDFC3CF8-4210-7C48-AC3B-07E26AAE5A0C}" destId="{D042144D-E4AF-4047-A120-076A70E43B23}" srcOrd="2" destOrd="0" parTransId="{5E2F6FC9-D910-5E46-86F0-1AAE740E4574}" sibTransId="{2480FEE8-5BEA-8F46-AF9C-E646AA7D4EC9}"/>
    <dgm:cxn modelId="{8084027D-9F2C-6949-82F1-043BB38B66C3}" srcId="{8F25DD2F-25AF-004D-B2FF-59DA3B7627D4}" destId="{CF7B386D-6205-AD4C-955A-35B5C97AD112}" srcOrd="0" destOrd="0" parTransId="{8C23F092-6DFF-6D4B-8124-62AF56A599EA}" sibTransId="{EC8FC7EF-63E8-BB43-8FD8-75CBF63F3CBD}"/>
    <dgm:cxn modelId="{59889988-4691-6E47-B0C4-0FF65D26A146}" srcId="{91ACDB25-4951-BD48-93AF-6AA8256BD7BA}" destId="{CDFC3CF8-4210-7C48-AC3B-07E26AAE5A0C}" srcOrd="0" destOrd="0" parTransId="{B43D5CB3-0059-7343-AF81-A271153EB473}" sibTransId="{B5B3B2AC-1EDD-5142-BD0A-5516CE0A749C}"/>
    <dgm:cxn modelId="{F3169F91-83DA-594E-86A8-EC1E7EE3D6D1}" type="presOf" srcId="{CF7B386D-6205-AD4C-955A-35B5C97AD112}" destId="{DA98BE28-9620-5C4D-8BAC-999230A32DD4}" srcOrd="0" destOrd="0" presId="urn:microsoft.com/office/officeart/2005/8/layout/hList1"/>
    <dgm:cxn modelId="{61CC0596-AD18-E245-9CF4-B12E74E535DE}" srcId="{8F25DD2F-25AF-004D-B2FF-59DA3B7627D4}" destId="{BFD22316-7482-8340-8837-0653373859B3}" srcOrd="1" destOrd="0" parTransId="{FB06C673-1207-3A4B-9FB5-245CDE41A6DC}" sibTransId="{20CFA2FB-6532-0D40-8993-5E68D6D9C0D5}"/>
    <dgm:cxn modelId="{D1724F98-2EF9-BE4E-BE05-8B3FAEEBA2DB}" srcId="{8F25DD2F-25AF-004D-B2FF-59DA3B7627D4}" destId="{9BA0EAC7-8666-854E-922A-CEAF9495EA0D}" srcOrd="2" destOrd="0" parTransId="{E2D37805-64B7-C142-BD4A-AFF076FA00FA}" sibTransId="{E9FA4E3A-2178-1E44-954B-03B106C5C393}"/>
    <dgm:cxn modelId="{F108DEA3-2776-2F44-BF72-41CBB1E5CFDB}" srcId="{6DC6F563-C5E9-CC46-B822-F96AB104437E}" destId="{05E15AC7-57CA-014F-BAB5-C4BE6023357F}" srcOrd="1" destOrd="0" parTransId="{1CD46A2E-ED78-F24C-8795-0D65D9E184B6}" sibTransId="{998C5AAB-3E4E-294B-9A1C-115F7274CA27}"/>
    <dgm:cxn modelId="{32BC10A5-4E17-C048-95CA-3949E4E56577}" srcId="{91ACDB25-4951-BD48-93AF-6AA8256BD7BA}" destId="{8F25DD2F-25AF-004D-B2FF-59DA3B7627D4}" srcOrd="1" destOrd="0" parTransId="{75CF2DAA-7727-C04F-9D02-A6DB8702EE0B}" sibTransId="{14792172-DEC5-4E4A-AA2F-636A416DE46C}"/>
    <dgm:cxn modelId="{44F48EAD-D49B-5147-8EC9-4ADD0A78B81A}" srcId="{6DC6F563-C5E9-CC46-B822-F96AB104437E}" destId="{2ACAEEE9-7CB2-2646-9F63-430992BF2A39}" srcOrd="0" destOrd="0" parTransId="{C6C8B144-78CE-C74B-8435-DB161F03469A}" sibTransId="{86CAB32C-F465-074D-AE71-306B3410CC9B}"/>
    <dgm:cxn modelId="{9FDCCCCD-54F0-054B-975B-73D8AF93E3A2}" type="presOf" srcId="{2ACAEEE9-7CB2-2646-9F63-430992BF2A39}" destId="{0977B34D-E0A6-9846-A81F-EA053A76F178}" srcOrd="0" destOrd="0" presId="urn:microsoft.com/office/officeart/2005/8/layout/hList1"/>
    <dgm:cxn modelId="{D98BBFEB-0034-3146-9109-F1ABD206089B}" type="presOf" srcId="{05E15AC7-57CA-014F-BAB5-C4BE6023357F}" destId="{0977B34D-E0A6-9846-A81F-EA053A76F178}" srcOrd="0" destOrd="1" presId="urn:microsoft.com/office/officeart/2005/8/layout/hList1"/>
    <dgm:cxn modelId="{1F5E42EC-CAED-9D40-B0E2-24AF49DB0FF5}" type="presOf" srcId="{9BA0EAC7-8666-854E-922A-CEAF9495EA0D}" destId="{DA98BE28-9620-5C4D-8BAC-999230A32DD4}" srcOrd="0" destOrd="2" presId="urn:microsoft.com/office/officeart/2005/8/layout/hList1"/>
    <dgm:cxn modelId="{7F5906ED-8F16-CB41-9FDD-D0784B8116EC}" type="presOf" srcId="{1DD2D19C-080F-7545-862A-85D8DB8BC9CD}" destId="{18C44A54-4760-1443-858B-A32F7E19919D}" srcOrd="0" destOrd="1" presId="urn:microsoft.com/office/officeart/2005/8/layout/hList1"/>
    <dgm:cxn modelId="{82F9B5F9-CEF6-BE45-8D4D-7A4E0BC975FE}" type="presOf" srcId="{CDFC3CF8-4210-7C48-AC3B-07E26AAE5A0C}" destId="{90365915-CCC0-624D-882A-75FACB520A5D}" srcOrd="0" destOrd="0" presId="urn:microsoft.com/office/officeart/2005/8/layout/hList1"/>
    <dgm:cxn modelId="{28050374-A7DA-DA44-8CC7-28EB18A02A49}" type="presParOf" srcId="{24B00D06-038B-2C4A-B877-2EF77F30B42A}" destId="{06B401B0-EFC0-3642-B782-A8B29941D766}" srcOrd="0" destOrd="0" presId="urn:microsoft.com/office/officeart/2005/8/layout/hList1"/>
    <dgm:cxn modelId="{82253F57-BCE9-7F46-BB1E-25C9F9233BB1}" type="presParOf" srcId="{06B401B0-EFC0-3642-B782-A8B29941D766}" destId="{90365915-CCC0-624D-882A-75FACB520A5D}" srcOrd="0" destOrd="0" presId="urn:microsoft.com/office/officeart/2005/8/layout/hList1"/>
    <dgm:cxn modelId="{FEBA202D-FD1B-164D-9A58-7B8137DB3AAC}" type="presParOf" srcId="{06B401B0-EFC0-3642-B782-A8B29941D766}" destId="{18C44A54-4760-1443-858B-A32F7E19919D}" srcOrd="1" destOrd="0" presId="urn:microsoft.com/office/officeart/2005/8/layout/hList1"/>
    <dgm:cxn modelId="{985056B2-3591-1A4F-B54A-D1F2BBB8F87A}" type="presParOf" srcId="{24B00D06-038B-2C4A-B877-2EF77F30B42A}" destId="{C5537B26-ADA8-3D40-A6A8-49AFD460E16C}" srcOrd="1" destOrd="0" presId="urn:microsoft.com/office/officeart/2005/8/layout/hList1"/>
    <dgm:cxn modelId="{EC46DDD7-1470-0D49-8025-FAFC19440103}" type="presParOf" srcId="{24B00D06-038B-2C4A-B877-2EF77F30B42A}" destId="{904B227F-D2C7-2047-9F9C-B5476EC785A4}" srcOrd="2" destOrd="0" presId="urn:microsoft.com/office/officeart/2005/8/layout/hList1"/>
    <dgm:cxn modelId="{A461EAAC-C8C6-F94E-B8AE-346FA75B6A57}" type="presParOf" srcId="{904B227F-D2C7-2047-9F9C-B5476EC785A4}" destId="{4D1CBB1B-4F9E-8F4D-8192-845A69B2C994}" srcOrd="0" destOrd="0" presId="urn:microsoft.com/office/officeart/2005/8/layout/hList1"/>
    <dgm:cxn modelId="{4CD96E30-FCD7-8B46-AA26-FA9E0811CC31}" type="presParOf" srcId="{904B227F-D2C7-2047-9F9C-B5476EC785A4}" destId="{DA98BE28-9620-5C4D-8BAC-999230A32DD4}" srcOrd="1" destOrd="0" presId="urn:microsoft.com/office/officeart/2005/8/layout/hList1"/>
    <dgm:cxn modelId="{A43BB444-FBCF-3746-8782-F347529290B7}" type="presParOf" srcId="{24B00D06-038B-2C4A-B877-2EF77F30B42A}" destId="{118436E9-1394-F14E-A654-DDF19C778361}" srcOrd="3" destOrd="0" presId="urn:microsoft.com/office/officeart/2005/8/layout/hList1"/>
    <dgm:cxn modelId="{952CDFFA-061D-7844-9D56-4DC72231751E}" type="presParOf" srcId="{24B00D06-038B-2C4A-B877-2EF77F30B42A}" destId="{1AFB4ED8-3241-8647-B762-BD8D3F88F07C}" srcOrd="4" destOrd="0" presId="urn:microsoft.com/office/officeart/2005/8/layout/hList1"/>
    <dgm:cxn modelId="{916F172A-313B-B842-AAB3-47C06B85DD06}" type="presParOf" srcId="{1AFB4ED8-3241-8647-B762-BD8D3F88F07C}" destId="{CE9C8B23-B20A-E144-8CC2-830EB386B829}" srcOrd="0" destOrd="0" presId="urn:microsoft.com/office/officeart/2005/8/layout/hList1"/>
    <dgm:cxn modelId="{B0CB604B-58BB-BE4C-9432-AD39A59AA195}" type="presParOf" srcId="{1AFB4ED8-3241-8647-B762-BD8D3F88F07C}" destId="{0977B34D-E0A6-9846-A81F-EA053A76F1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A4568A-8AA7-A842-B2CA-AC0F902FB454}" type="doc">
      <dgm:prSet loTypeId="urn:microsoft.com/office/officeart/2005/8/layout/hierarchy2" loCatId="" qsTypeId="urn:microsoft.com/office/officeart/2005/8/quickstyle/simple2" qsCatId="simple" csTypeId="urn:microsoft.com/office/officeart/2005/8/colors/accent3_2" csCatId="accent3" phldr="1"/>
      <dgm:spPr/>
      <dgm:t>
        <a:bodyPr/>
        <a:lstStyle/>
        <a:p>
          <a:endParaRPr lang="zh-CN" altLang="en-US"/>
        </a:p>
      </dgm:t>
    </dgm:pt>
    <dgm:pt modelId="{63BF30D7-3ED8-AD47-8FA4-12ED19CE76D2}">
      <dgm:prSet phldrT="[文本]"/>
      <dgm:spPr/>
      <dgm:t>
        <a:bodyPr/>
        <a:lstStyle/>
        <a:p>
          <a:r>
            <a:rPr lang="zh-CN" altLang="en-US" dirty="0"/>
            <a:t>投入产出关系</a:t>
          </a:r>
        </a:p>
      </dgm:t>
    </dgm:pt>
    <dgm:pt modelId="{CC2B5FB9-2AE2-A04C-BC0C-AE0D542A95C9}" type="parTrans" cxnId="{ADAE5710-8A5F-E642-9C18-E8A4290FC869}">
      <dgm:prSet/>
      <dgm:spPr/>
      <dgm:t>
        <a:bodyPr/>
        <a:lstStyle/>
        <a:p>
          <a:endParaRPr lang="zh-CN" altLang="en-US"/>
        </a:p>
      </dgm:t>
    </dgm:pt>
    <dgm:pt modelId="{9637B93B-1BFC-8B4A-8806-B500CA610E0D}" type="sibTrans" cxnId="{ADAE5710-8A5F-E642-9C18-E8A4290FC869}">
      <dgm:prSet/>
      <dgm:spPr/>
      <dgm:t>
        <a:bodyPr/>
        <a:lstStyle/>
        <a:p>
          <a:endParaRPr lang="zh-CN" altLang="en-US"/>
        </a:p>
      </dgm:t>
    </dgm:pt>
    <dgm:pt modelId="{B1C8ED44-9A2B-8347-8768-299E9826E7F9}">
      <dgm:prSet phldrT="[文本]"/>
      <dgm:spPr/>
      <dgm:t>
        <a:bodyPr/>
        <a:lstStyle/>
        <a:p>
          <a:r>
            <a:rPr lang="zh-CN" altLang="en-US" dirty="0"/>
            <a:t>所有投入量均发生变动</a:t>
          </a:r>
        </a:p>
      </dgm:t>
    </dgm:pt>
    <dgm:pt modelId="{525B3AC9-D821-6E45-B092-080139A1E88D}" type="parTrans" cxnId="{15030A12-F1EC-8547-B787-1B22623B4C2D}">
      <dgm:prSet/>
      <dgm:spPr/>
      <dgm:t>
        <a:bodyPr/>
        <a:lstStyle/>
        <a:p>
          <a:endParaRPr lang="zh-CN" altLang="en-US"/>
        </a:p>
      </dgm:t>
    </dgm:pt>
    <dgm:pt modelId="{F5DBDE1F-DA50-F94C-9BEE-08DBF9560C9F}" type="sibTrans" cxnId="{15030A12-F1EC-8547-B787-1B22623B4C2D}">
      <dgm:prSet/>
      <dgm:spPr/>
      <dgm:t>
        <a:bodyPr/>
        <a:lstStyle/>
        <a:p>
          <a:endParaRPr lang="zh-CN" altLang="en-US"/>
        </a:p>
      </dgm:t>
    </dgm:pt>
    <dgm:pt modelId="{75BF32B2-1D6D-8545-95AF-B633EC5D78E5}">
      <dgm:prSet phldrT="[文本]"/>
      <dgm:spPr/>
      <dgm:t>
        <a:bodyPr/>
        <a:lstStyle/>
        <a:p>
          <a:r>
            <a:rPr lang="zh-CN" altLang="en-US" dirty="0"/>
            <a:t>规模收益</a:t>
          </a:r>
        </a:p>
      </dgm:t>
    </dgm:pt>
    <dgm:pt modelId="{C7F03520-BFBF-6C4E-BDF8-EBA063914F8E}" type="parTrans" cxnId="{98755AE7-D57A-FB4F-949A-579D1DCAC19D}">
      <dgm:prSet/>
      <dgm:spPr/>
      <dgm:t>
        <a:bodyPr/>
        <a:lstStyle/>
        <a:p>
          <a:endParaRPr lang="zh-CN" altLang="en-US"/>
        </a:p>
      </dgm:t>
    </dgm:pt>
    <dgm:pt modelId="{BC270320-84A6-E044-92B8-04BB45125AB5}" type="sibTrans" cxnId="{98755AE7-D57A-FB4F-949A-579D1DCAC19D}">
      <dgm:prSet/>
      <dgm:spPr/>
      <dgm:t>
        <a:bodyPr/>
        <a:lstStyle/>
        <a:p>
          <a:endParaRPr lang="zh-CN" altLang="en-US"/>
        </a:p>
      </dgm:t>
    </dgm:pt>
    <dgm:pt modelId="{7CDF1574-6A5C-9C46-9849-4181B113F8C0}">
      <dgm:prSet phldrT="[文本]"/>
      <dgm:spPr/>
      <dgm:t>
        <a:bodyPr/>
        <a:lstStyle/>
        <a:p>
          <a:r>
            <a:rPr lang="zh-CN" altLang="en-US" dirty="0"/>
            <a:t>一种投入量变动其他不变</a:t>
          </a:r>
        </a:p>
      </dgm:t>
    </dgm:pt>
    <dgm:pt modelId="{27021280-5763-124C-9DA5-438A84083AC6}" type="parTrans" cxnId="{B523CC7F-B26C-094A-90E8-A0665BAEB0E9}">
      <dgm:prSet/>
      <dgm:spPr/>
      <dgm:t>
        <a:bodyPr/>
        <a:lstStyle/>
        <a:p>
          <a:endParaRPr lang="zh-CN" altLang="en-US"/>
        </a:p>
      </dgm:t>
    </dgm:pt>
    <dgm:pt modelId="{C043F7C3-0777-F943-A9A7-535E62FF5A64}" type="sibTrans" cxnId="{B523CC7F-B26C-094A-90E8-A0665BAEB0E9}">
      <dgm:prSet/>
      <dgm:spPr/>
      <dgm:t>
        <a:bodyPr/>
        <a:lstStyle/>
        <a:p>
          <a:endParaRPr lang="zh-CN" altLang="en-US"/>
        </a:p>
      </dgm:t>
    </dgm:pt>
    <dgm:pt modelId="{C57B04FA-D147-144B-A156-901920A54EB4}">
      <dgm:prSet phldrT="[文本]"/>
      <dgm:spPr/>
      <dgm:t>
        <a:bodyPr/>
        <a:lstStyle/>
        <a:p>
          <a:r>
            <a:rPr lang="zh-CN" altLang="en-US" dirty="0"/>
            <a:t>收益递减规律</a:t>
          </a:r>
        </a:p>
      </dgm:t>
    </dgm:pt>
    <dgm:pt modelId="{CD5DE31D-31DE-D04F-859C-A09689C30BF7}" type="parTrans" cxnId="{F831BEC6-BBE2-7149-9132-2D7DF0CDC430}">
      <dgm:prSet/>
      <dgm:spPr/>
      <dgm:t>
        <a:bodyPr/>
        <a:lstStyle/>
        <a:p>
          <a:endParaRPr lang="zh-CN" altLang="en-US"/>
        </a:p>
      </dgm:t>
    </dgm:pt>
    <dgm:pt modelId="{51514FCC-58F2-F743-9FE2-779A990CAF0F}" type="sibTrans" cxnId="{F831BEC6-BBE2-7149-9132-2D7DF0CDC430}">
      <dgm:prSet/>
      <dgm:spPr/>
      <dgm:t>
        <a:bodyPr/>
        <a:lstStyle/>
        <a:p>
          <a:endParaRPr lang="zh-CN" altLang="en-US"/>
        </a:p>
      </dgm:t>
    </dgm:pt>
    <dgm:pt modelId="{955CD9EB-301B-A14B-A076-9686AB9A5804}">
      <dgm:prSet/>
      <dgm:spPr/>
      <dgm:t>
        <a:bodyPr/>
        <a:lstStyle/>
        <a:p>
          <a:r>
            <a:rPr lang="zh-CN" altLang="en-US" dirty="0"/>
            <a:t>规模收益不变</a:t>
          </a:r>
        </a:p>
      </dgm:t>
    </dgm:pt>
    <dgm:pt modelId="{3F2B3CA2-E036-654E-9807-93374B8FC7D7}" type="parTrans" cxnId="{97ADDC06-DB1E-C94D-8354-0884A474F79A}">
      <dgm:prSet/>
      <dgm:spPr/>
      <dgm:t>
        <a:bodyPr/>
        <a:lstStyle/>
        <a:p>
          <a:endParaRPr lang="zh-CN" altLang="en-US"/>
        </a:p>
      </dgm:t>
    </dgm:pt>
    <dgm:pt modelId="{6D0CC348-756E-984D-8872-7600C363BB78}" type="sibTrans" cxnId="{97ADDC06-DB1E-C94D-8354-0884A474F79A}">
      <dgm:prSet/>
      <dgm:spPr/>
      <dgm:t>
        <a:bodyPr/>
        <a:lstStyle/>
        <a:p>
          <a:endParaRPr lang="zh-CN" altLang="en-US"/>
        </a:p>
      </dgm:t>
    </dgm:pt>
    <dgm:pt modelId="{076820BC-5604-0B41-9357-5FDBA16AEC4D}">
      <dgm:prSet/>
      <dgm:spPr/>
      <dgm:t>
        <a:bodyPr/>
        <a:lstStyle/>
        <a:p>
          <a:r>
            <a:rPr lang="zh-CN" altLang="en-US" dirty="0"/>
            <a:t>规模收益递增</a:t>
          </a:r>
        </a:p>
      </dgm:t>
    </dgm:pt>
    <dgm:pt modelId="{702136BB-2996-DA49-88A0-F50C3E61959C}" type="parTrans" cxnId="{7A2F00C5-766B-3942-A7FC-D1BD1CCAF026}">
      <dgm:prSet/>
      <dgm:spPr/>
      <dgm:t>
        <a:bodyPr/>
        <a:lstStyle/>
        <a:p>
          <a:endParaRPr lang="zh-CN" altLang="en-US"/>
        </a:p>
      </dgm:t>
    </dgm:pt>
    <dgm:pt modelId="{C9C5934A-B58F-FB4D-B4C0-260B7398605D}" type="sibTrans" cxnId="{7A2F00C5-766B-3942-A7FC-D1BD1CCAF026}">
      <dgm:prSet/>
      <dgm:spPr/>
      <dgm:t>
        <a:bodyPr/>
        <a:lstStyle/>
        <a:p>
          <a:endParaRPr lang="zh-CN" altLang="en-US"/>
        </a:p>
      </dgm:t>
    </dgm:pt>
    <dgm:pt modelId="{7086D44D-8C15-CD40-91E8-F76375D0E224}">
      <dgm:prSet/>
      <dgm:spPr/>
      <dgm:t>
        <a:bodyPr/>
        <a:lstStyle/>
        <a:p>
          <a:r>
            <a:rPr lang="zh-CN" altLang="en-US" dirty="0"/>
            <a:t>规模收益递减</a:t>
          </a:r>
        </a:p>
      </dgm:t>
    </dgm:pt>
    <dgm:pt modelId="{F8695D71-858B-4043-90E0-EC54CB54D064}" type="parTrans" cxnId="{7FE52C40-999F-F043-B47E-E18721C2477F}">
      <dgm:prSet/>
      <dgm:spPr/>
      <dgm:t>
        <a:bodyPr/>
        <a:lstStyle/>
        <a:p>
          <a:endParaRPr lang="zh-CN" altLang="en-US"/>
        </a:p>
      </dgm:t>
    </dgm:pt>
    <dgm:pt modelId="{7FC8DAEC-5E28-0A4B-8EA4-6A63DA6E1F83}" type="sibTrans" cxnId="{7FE52C40-999F-F043-B47E-E18721C2477F}">
      <dgm:prSet/>
      <dgm:spPr/>
      <dgm:t>
        <a:bodyPr/>
        <a:lstStyle/>
        <a:p>
          <a:endParaRPr lang="zh-CN" altLang="en-US"/>
        </a:p>
      </dgm:t>
    </dgm:pt>
    <dgm:pt modelId="{FA6D2527-05B3-CC4D-A1AE-BD5D48653565}">
      <dgm:prSet/>
      <dgm:spPr/>
      <dgm:t>
        <a:bodyPr/>
        <a:lstStyle/>
        <a:p>
          <a:r>
            <a:rPr lang="zh-CN" altLang="en-US" dirty="0"/>
            <a:t>产出量递增</a:t>
          </a:r>
        </a:p>
      </dgm:t>
    </dgm:pt>
    <dgm:pt modelId="{B503DE70-5253-8B4B-B3B8-D262877AF07D}" type="parTrans" cxnId="{60ED4807-DBCF-594A-9CC7-5315EB07E4D3}">
      <dgm:prSet/>
      <dgm:spPr/>
      <dgm:t>
        <a:bodyPr/>
        <a:lstStyle/>
        <a:p>
          <a:endParaRPr lang="zh-CN" altLang="en-US"/>
        </a:p>
      </dgm:t>
    </dgm:pt>
    <dgm:pt modelId="{8B8FC69F-80EB-D94C-A8A8-6C996D995619}" type="sibTrans" cxnId="{60ED4807-DBCF-594A-9CC7-5315EB07E4D3}">
      <dgm:prSet/>
      <dgm:spPr/>
      <dgm:t>
        <a:bodyPr/>
        <a:lstStyle/>
        <a:p>
          <a:endParaRPr lang="zh-CN" altLang="en-US"/>
        </a:p>
      </dgm:t>
    </dgm:pt>
    <dgm:pt modelId="{058B291A-2C4B-A040-9E82-808DAA6BF382}">
      <dgm:prSet/>
      <dgm:spPr/>
      <dgm:t>
        <a:bodyPr/>
        <a:lstStyle/>
        <a:p>
          <a:r>
            <a:rPr lang="zh-CN" altLang="en-US" dirty="0"/>
            <a:t>产出量不变</a:t>
          </a:r>
        </a:p>
      </dgm:t>
    </dgm:pt>
    <dgm:pt modelId="{56384CF2-72C6-C44E-9E50-B22F2E42ED4E}" type="parTrans" cxnId="{58CBDF56-1BB9-9844-B896-0D63CA11133D}">
      <dgm:prSet/>
      <dgm:spPr/>
      <dgm:t>
        <a:bodyPr/>
        <a:lstStyle/>
        <a:p>
          <a:endParaRPr lang="zh-CN" altLang="en-US"/>
        </a:p>
      </dgm:t>
    </dgm:pt>
    <dgm:pt modelId="{90A198AC-2A88-FF41-841E-E1A3222AA054}" type="sibTrans" cxnId="{58CBDF56-1BB9-9844-B896-0D63CA11133D}">
      <dgm:prSet/>
      <dgm:spPr/>
      <dgm:t>
        <a:bodyPr/>
        <a:lstStyle/>
        <a:p>
          <a:endParaRPr lang="zh-CN" altLang="en-US"/>
        </a:p>
      </dgm:t>
    </dgm:pt>
    <dgm:pt modelId="{FEB0C3D2-6F03-734D-B173-DCB47F6E0207}">
      <dgm:prSet/>
      <dgm:spPr/>
      <dgm:t>
        <a:bodyPr/>
        <a:lstStyle/>
        <a:p>
          <a:r>
            <a:rPr lang="zh-CN" altLang="en-US" dirty="0"/>
            <a:t>产出量递减</a:t>
          </a:r>
        </a:p>
      </dgm:t>
    </dgm:pt>
    <dgm:pt modelId="{A7D8F18C-31F6-4C49-9C81-D643D61A17BF}" type="parTrans" cxnId="{C7F1462F-B501-574C-B981-EDB773A2E384}">
      <dgm:prSet/>
      <dgm:spPr/>
      <dgm:t>
        <a:bodyPr/>
        <a:lstStyle/>
        <a:p>
          <a:endParaRPr lang="zh-CN" altLang="en-US"/>
        </a:p>
      </dgm:t>
    </dgm:pt>
    <dgm:pt modelId="{5B406C0F-0358-D545-AA4A-506AB77F5B1C}" type="sibTrans" cxnId="{C7F1462F-B501-574C-B981-EDB773A2E384}">
      <dgm:prSet/>
      <dgm:spPr/>
      <dgm:t>
        <a:bodyPr/>
        <a:lstStyle/>
        <a:p>
          <a:endParaRPr lang="zh-CN" altLang="en-US"/>
        </a:p>
      </dgm:t>
    </dgm:pt>
    <dgm:pt modelId="{37BF1BEB-3E0A-F942-B159-C9C1055E372E}" type="pres">
      <dgm:prSet presAssocID="{6BA4568A-8AA7-A842-B2CA-AC0F902FB454}" presName="diagram" presStyleCnt="0">
        <dgm:presLayoutVars>
          <dgm:chPref val="1"/>
          <dgm:dir/>
          <dgm:animOne val="branch"/>
          <dgm:animLvl val="lvl"/>
          <dgm:resizeHandles val="exact"/>
        </dgm:presLayoutVars>
      </dgm:prSet>
      <dgm:spPr/>
    </dgm:pt>
    <dgm:pt modelId="{95B93559-3048-1F4F-919E-06EC012FB1C0}" type="pres">
      <dgm:prSet presAssocID="{63BF30D7-3ED8-AD47-8FA4-12ED19CE76D2}" presName="root1" presStyleCnt="0"/>
      <dgm:spPr/>
    </dgm:pt>
    <dgm:pt modelId="{7956E778-01B8-994F-AA4A-4704DCBC9555}" type="pres">
      <dgm:prSet presAssocID="{63BF30D7-3ED8-AD47-8FA4-12ED19CE76D2}" presName="LevelOneTextNode" presStyleLbl="node0" presStyleIdx="0" presStyleCnt="1">
        <dgm:presLayoutVars>
          <dgm:chPref val="3"/>
        </dgm:presLayoutVars>
      </dgm:prSet>
      <dgm:spPr/>
    </dgm:pt>
    <dgm:pt modelId="{5B0A8655-13D5-4847-9101-9B1C2FFEEB1C}" type="pres">
      <dgm:prSet presAssocID="{63BF30D7-3ED8-AD47-8FA4-12ED19CE76D2}" presName="level2hierChild" presStyleCnt="0"/>
      <dgm:spPr/>
    </dgm:pt>
    <dgm:pt modelId="{6E00E9C5-6213-B344-945F-20019C277AE4}" type="pres">
      <dgm:prSet presAssocID="{525B3AC9-D821-6E45-B092-080139A1E88D}" presName="conn2-1" presStyleLbl="parChTrans1D2" presStyleIdx="0" presStyleCnt="2"/>
      <dgm:spPr/>
    </dgm:pt>
    <dgm:pt modelId="{C924E947-9DD7-6044-8A94-9E90A539F831}" type="pres">
      <dgm:prSet presAssocID="{525B3AC9-D821-6E45-B092-080139A1E88D}" presName="connTx" presStyleLbl="parChTrans1D2" presStyleIdx="0" presStyleCnt="2"/>
      <dgm:spPr/>
    </dgm:pt>
    <dgm:pt modelId="{7E77375A-E6B7-BE46-9BC6-E666DB185202}" type="pres">
      <dgm:prSet presAssocID="{B1C8ED44-9A2B-8347-8768-299E9826E7F9}" presName="root2" presStyleCnt="0"/>
      <dgm:spPr/>
    </dgm:pt>
    <dgm:pt modelId="{34380E8E-FFC2-3042-A0BB-A57754A94480}" type="pres">
      <dgm:prSet presAssocID="{B1C8ED44-9A2B-8347-8768-299E9826E7F9}" presName="LevelTwoTextNode" presStyleLbl="node2" presStyleIdx="0" presStyleCnt="2">
        <dgm:presLayoutVars>
          <dgm:chPref val="3"/>
        </dgm:presLayoutVars>
      </dgm:prSet>
      <dgm:spPr/>
    </dgm:pt>
    <dgm:pt modelId="{A2698B65-F00E-224B-AB57-912A4F65664B}" type="pres">
      <dgm:prSet presAssocID="{B1C8ED44-9A2B-8347-8768-299E9826E7F9}" presName="level3hierChild" presStyleCnt="0"/>
      <dgm:spPr/>
    </dgm:pt>
    <dgm:pt modelId="{E6567FF1-B6B4-824E-8F6B-5BD2A296290B}" type="pres">
      <dgm:prSet presAssocID="{C7F03520-BFBF-6C4E-BDF8-EBA063914F8E}" presName="conn2-1" presStyleLbl="parChTrans1D3" presStyleIdx="0" presStyleCnt="2"/>
      <dgm:spPr/>
    </dgm:pt>
    <dgm:pt modelId="{4CF1913E-5D43-3B4A-86AE-F027DEEB9447}" type="pres">
      <dgm:prSet presAssocID="{C7F03520-BFBF-6C4E-BDF8-EBA063914F8E}" presName="connTx" presStyleLbl="parChTrans1D3" presStyleIdx="0" presStyleCnt="2"/>
      <dgm:spPr/>
    </dgm:pt>
    <dgm:pt modelId="{C9D1EC06-83EB-354F-A995-CDB54122E544}" type="pres">
      <dgm:prSet presAssocID="{75BF32B2-1D6D-8545-95AF-B633EC5D78E5}" presName="root2" presStyleCnt="0"/>
      <dgm:spPr/>
    </dgm:pt>
    <dgm:pt modelId="{81A321D3-4484-1545-8338-CBD32366BDFF}" type="pres">
      <dgm:prSet presAssocID="{75BF32B2-1D6D-8545-95AF-B633EC5D78E5}" presName="LevelTwoTextNode" presStyleLbl="node3" presStyleIdx="0" presStyleCnt="2">
        <dgm:presLayoutVars>
          <dgm:chPref val="3"/>
        </dgm:presLayoutVars>
      </dgm:prSet>
      <dgm:spPr/>
    </dgm:pt>
    <dgm:pt modelId="{BDCE5673-1CA3-FC49-86E2-1DD1F022A7B8}" type="pres">
      <dgm:prSet presAssocID="{75BF32B2-1D6D-8545-95AF-B633EC5D78E5}" presName="level3hierChild" presStyleCnt="0"/>
      <dgm:spPr/>
    </dgm:pt>
    <dgm:pt modelId="{8589C4C6-24AC-CA44-B755-AE0545C5F891}" type="pres">
      <dgm:prSet presAssocID="{3F2B3CA2-E036-654E-9807-93374B8FC7D7}" presName="conn2-1" presStyleLbl="parChTrans1D4" presStyleIdx="0" presStyleCnt="6"/>
      <dgm:spPr/>
    </dgm:pt>
    <dgm:pt modelId="{F585B238-95A4-3041-8229-8DC6BBC7A4BC}" type="pres">
      <dgm:prSet presAssocID="{3F2B3CA2-E036-654E-9807-93374B8FC7D7}" presName="connTx" presStyleLbl="parChTrans1D4" presStyleIdx="0" presStyleCnt="6"/>
      <dgm:spPr/>
    </dgm:pt>
    <dgm:pt modelId="{86DA749E-4516-724A-8437-527915CD74D3}" type="pres">
      <dgm:prSet presAssocID="{955CD9EB-301B-A14B-A076-9686AB9A5804}" presName="root2" presStyleCnt="0"/>
      <dgm:spPr/>
    </dgm:pt>
    <dgm:pt modelId="{26B2580E-D295-3646-9482-AA107177DDB7}" type="pres">
      <dgm:prSet presAssocID="{955CD9EB-301B-A14B-A076-9686AB9A5804}" presName="LevelTwoTextNode" presStyleLbl="node4" presStyleIdx="0" presStyleCnt="6">
        <dgm:presLayoutVars>
          <dgm:chPref val="3"/>
        </dgm:presLayoutVars>
      </dgm:prSet>
      <dgm:spPr/>
    </dgm:pt>
    <dgm:pt modelId="{2C5FFD7A-6335-5A47-BA8C-75017036998D}" type="pres">
      <dgm:prSet presAssocID="{955CD9EB-301B-A14B-A076-9686AB9A5804}" presName="level3hierChild" presStyleCnt="0"/>
      <dgm:spPr/>
    </dgm:pt>
    <dgm:pt modelId="{DD0E4919-B8B2-3244-864B-6F263183EB03}" type="pres">
      <dgm:prSet presAssocID="{702136BB-2996-DA49-88A0-F50C3E61959C}" presName="conn2-1" presStyleLbl="parChTrans1D4" presStyleIdx="1" presStyleCnt="6"/>
      <dgm:spPr/>
    </dgm:pt>
    <dgm:pt modelId="{B933DB35-75DF-EF40-AC74-2B664886C37D}" type="pres">
      <dgm:prSet presAssocID="{702136BB-2996-DA49-88A0-F50C3E61959C}" presName="connTx" presStyleLbl="parChTrans1D4" presStyleIdx="1" presStyleCnt="6"/>
      <dgm:spPr/>
    </dgm:pt>
    <dgm:pt modelId="{835E20CB-BD57-8D49-9AB1-A4BF0ECD0C14}" type="pres">
      <dgm:prSet presAssocID="{076820BC-5604-0B41-9357-5FDBA16AEC4D}" presName="root2" presStyleCnt="0"/>
      <dgm:spPr/>
    </dgm:pt>
    <dgm:pt modelId="{451B9905-FA5E-0148-9A9E-CC56A8A0FC8B}" type="pres">
      <dgm:prSet presAssocID="{076820BC-5604-0B41-9357-5FDBA16AEC4D}" presName="LevelTwoTextNode" presStyleLbl="node4" presStyleIdx="1" presStyleCnt="6">
        <dgm:presLayoutVars>
          <dgm:chPref val="3"/>
        </dgm:presLayoutVars>
      </dgm:prSet>
      <dgm:spPr/>
    </dgm:pt>
    <dgm:pt modelId="{956BA61E-1ED7-B343-9B7C-03EC8E310AF9}" type="pres">
      <dgm:prSet presAssocID="{076820BC-5604-0B41-9357-5FDBA16AEC4D}" presName="level3hierChild" presStyleCnt="0"/>
      <dgm:spPr/>
    </dgm:pt>
    <dgm:pt modelId="{CD42E6E0-E57E-8E48-8B0C-64B0E443DA22}" type="pres">
      <dgm:prSet presAssocID="{F8695D71-858B-4043-90E0-EC54CB54D064}" presName="conn2-1" presStyleLbl="parChTrans1D4" presStyleIdx="2" presStyleCnt="6"/>
      <dgm:spPr/>
    </dgm:pt>
    <dgm:pt modelId="{467690D0-A4BA-5946-A33E-3D47C776ECA4}" type="pres">
      <dgm:prSet presAssocID="{F8695D71-858B-4043-90E0-EC54CB54D064}" presName="connTx" presStyleLbl="parChTrans1D4" presStyleIdx="2" presStyleCnt="6"/>
      <dgm:spPr/>
    </dgm:pt>
    <dgm:pt modelId="{A4A0BE86-8296-7344-BB05-600098CECF70}" type="pres">
      <dgm:prSet presAssocID="{7086D44D-8C15-CD40-91E8-F76375D0E224}" presName="root2" presStyleCnt="0"/>
      <dgm:spPr/>
    </dgm:pt>
    <dgm:pt modelId="{A96B8698-6227-704F-A2FD-6A8C5A11E9A0}" type="pres">
      <dgm:prSet presAssocID="{7086D44D-8C15-CD40-91E8-F76375D0E224}" presName="LevelTwoTextNode" presStyleLbl="node4" presStyleIdx="2" presStyleCnt="6">
        <dgm:presLayoutVars>
          <dgm:chPref val="3"/>
        </dgm:presLayoutVars>
      </dgm:prSet>
      <dgm:spPr/>
    </dgm:pt>
    <dgm:pt modelId="{392875DA-EAA0-9247-8ABF-3E6928CB5E69}" type="pres">
      <dgm:prSet presAssocID="{7086D44D-8C15-CD40-91E8-F76375D0E224}" presName="level3hierChild" presStyleCnt="0"/>
      <dgm:spPr/>
    </dgm:pt>
    <dgm:pt modelId="{121A93ED-F810-F243-946B-0E530FDD6F4F}" type="pres">
      <dgm:prSet presAssocID="{27021280-5763-124C-9DA5-438A84083AC6}" presName="conn2-1" presStyleLbl="parChTrans1D2" presStyleIdx="1" presStyleCnt="2"/>
      <dgm:spPr/>
    </dgm:pt>
    <dgm:pt modelId="{29440306-5BB9-DD47-9E0C-95603200FF18}" type="pres">
      <dgm:prSet presAssocID="{27021280-5763-124C-9DA5-438A84083AC6}" presName="connTx" presStyleLbl="parChTrans1D2" presStyleIdx="1" presStyleCnt="2"/>
      <dgm:spPr/>
    </dgm:pt>
    <dgm:pt modelId="{6F3BF6DA-B8D1-BB4D-8B87-01141486E067}" type="pres">
      <dgm:prSet presAssocID="{7CDF1574-6A5C-9C46-9849-4181B113F8C0}" presName="root2" presStyleCnt="0"/>
      <dgm:spPr/>
    </dgm:pt>
    <dgm:pt modelId="{16D30D63-5013-284E-8E6F-A9F673982970}" type="pres">
      <dgm:prSet presAssocID="{7CDF1574-6A5C-9C46-9849-4181B113F8C0}" presName="LevelTwoTextNode" presStyleLbl="node2" presStyleIdx="1" presStyleCnt="2">
        <dgm:presLayoutVars>
          <dgm:chPref val="3"/>
        </dgm:presLayoutVars>
      </dgm:prSet>
      <dgm:spPr/>
    </dgm:pt>
    <dgm:pt modelId="{1F50259D-09B7-4E43-A395-1B5CB5E721FD}" type="pres">
      <dgm:prSet presAssocID="{7CDF1574-6A5C-9C46-9849-4181B113F8C0}" presName="level3hierChild" presStyleCnt="0"/>
      <dgm:spPr/>
    </dgm:pt>
    <dgm:pt modelId="{1DEC8A75-5BDA-A147-AEE9-B9ADC84B03A3}" type="pres">
      <dgm:prSet presAssocID="{CD5DE31D-31DE-D04F-859C-A09689C30BF7}" presName="conn2-1" presStyleLbl="parChTrans1D3" presStyleIdx="1" presStyleCnt="2"/>
      <dgm:spPr/>
    </dgm:pt>
    <dgm:pt modelId="{C3550BF8-B0DE-364F-A2A8-2A2D79040FA7}" type="pres">
      <dgm:prSet presAssocID="{CD5DE31D-31DE-D04F-859C-A09689C30BF7}" presName="connTx" presStyleLbl="parChTrans1D3" presStyleIdx="1" presStyleCnt="2"/>
      <dgm:spPr/>
    </dgm:pt>
    <dgm:pt modelId="{A98DF3F2-22B5-354D-907E-302D15767167}" type="pres">
      <dgm:prSet presAssocID="{C57B04FA-D147-144B-A156-901920A54EB4}" presName="root2" presStyleCnt="0"/>
      <dgm:spPr/>
    </dgm:pt>
    <dgm:pt modelId="{8C40557C-0ED9-CE4F-986A-D01B8EA78A31}" type="pres">
      <dgm:prSet presAssocID="{C57B04FA-D147-144B-A156-901920A54EB4}" presName="LevelTwoTextNode" presStyleLbl="node3" presStyleIdx="1" presStyleCnt="2">
        <dgm:presLayoutVars>
          <dgm:chPref val="3"/>
        </dgm:presLayoutVars>
      </dgm:prSet>
      <dgm:spPr/>
    </dgm:pt>
    <dgm:pt modelId="{AD50D592-FE00-1048-A8C7-53A3C215ED19}" type="pres">
      <dgm:prSet presAssocID="{C57B04FA-D147-144B-A156-901920A54EB4}" presName="level3hierChild" presStyleCnt="0"/>
      <dgm:spPr/>
    </dgm:pt>
    <dgm:pt modelId="{0EF21B90-B3BE-0740-8158-69ECB1B375F4}" type="pres">
      <dgm:prSet presAssocID="{B503DE70-5253-8B4B-B3B8-D262877AF07D}" presName="conn2-1" presStyleLbl="parChTrans1D4" presStyleIdx="3" presStyleCnt="6"/>
      <dgm:spPr/>
    </dgm:pt>
    <dgm:pt modelId="{A7540914-A391-7945-8C7F-15BC4C588E30}" type="pres">
      <dgm:prSet presAssocID="{B503DE70-5253-8B4B-B3B8-D262877AF07D}" presName="connTx" presStyleLbl="parChTrans1D4" presStyleIdx="3" presStyleCnt="6"/>
      <dgm:spPr/>
    </dgm:pt>
    <dgm:pt modelId="{66D90572-E35F-EA4C-B5E8-6FA42097F954}" type="pres">
      <dgm:prSet presAssocID="{FA6D2527-05B3-CC4D-A1AE-BD5D48653565}" presName="root2" presStyleCnt="0"/>
      <dgm:spPr/>
    </dgm:pt>
    <dgm:pt modelId="{92568F83-6BC2-194D-861F-116A2008161D}" type="pres">
      <dgm:prSet presAssocID="{FA6D2527-05B3-CC4D-A1AE-BD5D48653565}" presName="LevelTwoTextNode" presStyleLbl="node4" presStyleIdx="3" presStyleCnt="6">
        <dgm:presLayoutVars>
          <dgm:chPref val="3"/>
        </dgm:presLayoutVars>
      </dgm:prSet>
      <dgm:spPr/>
    </dgm:pt>
    <dgm:pt modelId="{AD37CB00-F6D7-9A4A-9D81-50DE6FB25167}" type="pres">
      <dgm:prSet presAssocID="{FA6D2527-05B3-CC4D-A1AE-BD5D48653565}" presName="level3hierChild" presStyleCnt="0"/>
      <dgm:spPr/>
    </dgm:pt>
    <dgm:pt modelId="{DC4DD2BF-194C-734F-8778-C9DBAA13A24D}" type="pres">
      <dgm:prSet presAssocID="{56384CF2-72C6-C44E-9E50-B22F2E42ED4E}" presName="conn2-1" presStyleLbl="parChTrans1D4" presStyleIdx="4" presStyleCnt="6"/>
      <dgm:spPr/>
    </dgm:pt>
    <dgm:pt modelId="{C7F5E70E-5991-B34A-90E5-CD63FB3D8F0C}" type="pres">
      <dgm:prSet presAssocID="{56384CF2-72C6-C44E-9E50-B22F2E42ED4E}" presName="connTx" presStyleLbl="parChTrans1D4" presStyleIdx="4" presStyleCnt="6"/>
      <dgm:spPr/>
    </dgm:pt>
    <dgm:pt modelId="{6CB07C0C-6C67-2440-88A0-51CE01109290}" type="pres">
      <dgm:prSet presAssocID="{058B291A-2C4B-A040-9E82-808DAA6BF382}" presName="root2" presStyleCnt="0"/>
      <dgm:spPr/>
    </dgm:pt>
    <dgm:pt modelId="{8793FF4A-F87E-8E40-B93F-1A8EBB63A79D}" type="pres">
      <dgm:prSet presAssocID="{058B291A-2C4B-A040-9E82-808DAA6BF382}" presName="LevelTwoTextNode" presStyleLbl="node4" presStyleIdx="4" presStyleCnt="6">
        <dgm:presLayoutVars>
          <dgm:chPref val="3"/>
        </dgm:presLayoutVars>
      </dgm:prSet>
      <dgm:spPr/>
    </dgm:pt>
    <dgm:pt modelId="{3F350110-A7D4-0144-B6AE-1702EB917EB7}" type="pres">
      <dgm:prSet presAssocID="{058B291A-2C4B-A040-9E82-808DAA6BF382}" presName="level3hierChild" presStyleCnt="0"/>
      <dgm:spPr/>
    </dgm:pt>
    <dgm:pt modelId="{CA2327EE-24B6-7649-BC71-F9F01493F599}" type="pres">
      <dgm:prSet presAssocID="{A7D8F18C-31F6-4C49-9C81-D643D61A17BF}" presName="conn2-1" presStyleLbl="parChTrans1D4" presStyleIdx="5" presStyleCnt="6"/>
      <dgm:spPr/>
    </dgm:pt>
    <dgm:pt modelId="{DDA6FDE6-9C7D-DC4E-9E2A-65A15160571A}" type="pres">
      <dgm:prSet presAssocID="{A7D8F18C-31F6-4C49-9C81-D643D61A17BF}" presName="connTx" presStyleLbl="parChTrans1D4" presStyleIdx="5" presStyleCnt="6"/>
      <dgm:spPr/>
    </dgm:pt>
    <dgm:pt modelId="{233AC39B-C407-8844-9A45-58BEE53CA1B6}" type="pres">
      <dgm:prSet presAssocID="{FEB0C3D2-6F03-734D-B173-DCB47F6E0207}" presName="root2" presStyleCnt="0"/>
      <dgm:spPr/>
    </dgm:pt>
    <dgm:pt modelId="{730DFE82-7D1F-D64D-B20E-94584532F236}" type="pres">
      <dgm:prSet presAssocID="{FEB0C3D2-6F03-734D-B173-DCB47F6E0207}" presName="LevelTwoTextNode" presStyleLbl="node4" presStyleIdx="5" presStyleCnt="6">
        <dgm:presLayoutVars>
          <dgm:chPref val="3"/>
        </dgm:presLayoutVars>
      </dgm:prSet>
      <dgm:spPr/>
    </dgm:pt>
    <dgm:pt modelId="{2B697B1A-8291-FA4F-9B86-1A10CD53469E}" type="pres">
      <dgm:prSet presAssocID="{FEB0C3D2-6F03-734D-B173-DCB47F6E0207}" presName="level3hierChild" presStyleCnt="0"/>
      <dgm:spPr/>
    </dgm:pt>
  </dgm:ptLst>
  <dgm:cxnLst>
    <dgm:cxn modelId="{371B7700-5413-A046-8B7B-6523C7BC400F}" type="presOf" srcId="{A7D8F18C-31F6-4C49-9C81-D643D61A17BF}" destId="{DDA6FDE6-9C7D-DC4E-9E2A-65A15160571A}" srcOrd="1" destOrd="0" presId="urn:microsoft.com/office/officeart/2005/8/layout/hierarchy2"/>
    <dgm:cxn modelId="{97ADDC06-DB1E-C94D-8354-0884A474F79A}" srcId="{75BF32B2-1D6D-8545-95AF-B633EC5D78E5}" destId="{955CD9EB-301B-A14B-A076-9686AB9A5804}" srcOrd="0" destOrd="0" parTransId="{3F2B3CA2-E036-654E-9807-93374B8FC7D7}" sibTransId="{6D0CC348-756E-984D-8872-7600C363BB78}"/>
    <dgm:cxn modelId="{60ED4807-DBCF-594A-9CC7-5315EB07E4D3}" srcId="{C57B04FA-D147-144B-A156-901920A54EB4}" destId="{FA6D2527-05B3-CC4D-A1AE-BD5D48653565}" srcOrd="0" destOrd="0" parTransId="{B503DE70-5253-8B4B-B3B8-D262877AF07D}" sibTransId="{8B8FC69F-80EB-D94C-A8A8-6C996D995619}"/>
    <dgm:cxn modelId="{E3F5F907-497A-7C44-9110-F8ACB8FAADC5}" type="presOf" srcId="{B503DE70-5253-8B4B-B3B8-D262877AF07D}" destId="{A7540914-A391-7945-8C7F-15BC4C588E30}" srcOrd="1" destOrd="0" presId="urn:microsoft.com/office/officeart/2005/8/layout/hierarchy2"/>
    <dgm:cxn modelId="{33366708-2577-964E-83D2-A30755D1E507}" type="presOf" srcId="{56384CF2-72C6-C44E-9E50-B22F2E42ED4E}" destId="{C7F5E70E-5991-B34A-90E5-CD63FB3D8F0C}" srcOrd="1" destOrd="0" presId="urn:microsoft.com/office/officeart/2005/8/layout/hierarchy2"/>
    <dgm:cxn modelId="{ADAE5710-8A5F-E642-9C18-E8A4290FC869}" srcId="{6BA4568A-8AA7-A842-B2CA-AC0F902FB454}" destId="{63BF30D7-3ED8-AD47-8FA4-12ED19CE76D2}" srcOrd="0" destOrd="0" parTransId="{CC2B5FB9-2AE2-A04C-BC0C-AE0D542A95C9}" sibTransId="{9637B93B-1BFC-8B4A-8806-B500CA610E0D}"/>
    <dgm:cxn modelId="{B1EA0911-FD52-3541-8B86-420840546378}" type="presOf" srcId="{7CDF1574-6A5C-9C46-9849-4181B113F8C0}" destId="{16D30D63-5013-284E-8E6F-A9F673982970}" srcOrd="0" destOrd="0" presId="urn:microsoft.com/office/officeart/2005/8/layout/hierarchy2"/>
    <dgm:cxn modelId="{15030A12-F1EC-8547-B787-1B22623B4C2D}" srcId="{63BF30D7-3ED8-AD47-8FA4-12ED19CE76D2}" destId="{B1C8ED44-9A2B-8347-8768-299E9826E7F9}" srcOrd="0" destOrd="0" parTransId="{525B3AC9-D821-6E45-B092-080139A1E88D}" sibTransId="{F5DBDE1F-DA50-F94C-9BEE-08DBF9560C9F}"/>
    <dgm:cxn modelId="{0FA32B15-AFC3-8E4D-AA57-E337011F88DF}" type="presOf" srcId="{C7F03520-BFBF-6C4E-BDF8-EBA063914F8E}" destId="{4CF1913E-5D43-3B4A-86AE-F027DEEB9447}" srcOrd="1" destOrd="0" presId="urn:microsoft.com/office/officeart/2005/8/layout/hierarchy2"/>
    <dgm:cxn modelId="{0F8E261D-776C-4E4A-BBCA-C33C555198F6}" type="presOf" srcId="{C57B04FA-D147-144B-A156-901920A54EB4}" destId="{8C40557C-0ED9-CE4F-986A-D01B8EA78A31}" srcOrd="0" destOrd="0" presId="urn:microsoft.com/office/officeart/2005/8/layout/hierarchy2"/>
    <dgm:cxn modelId="{31FBB924-5AD1-1541-8979-5C91622E0B42}" type="presOf" srcId="{702136BB-2996-DA49-88A0-F50C3E61959C}" destId="{B933DB35-75DF-EF40-AC74-2B664886C37D}" srcOrd="1" destOrd="0" presId="urn:microsoft.com/office/officeart/2005/8/layout/hierarchy2"/>
    <dgm:cxn modelId="{A32D582D-8273-4043-BA4B-8B70CFC73C84}" type="presOf" srcId="{058B291A-2C4B-A040-9E82-808DAA6BF382}" destId="{8793FF4A-F87E-8E40-B93F-1A8EBB63A79D}" srcOrd="0" destOrd="0" presId="urn:microsoft.com/office/officeart/2005/8/layout/hierarchy2"/>
    <dgm:cxn modelId="{C7F1462F-B501-574C-B981-EDB773A2E384}" srcId="{C57B04FA-D147-144B-A156-901920A54EB4}" destId="{FEB0C3D2-6F03-734D-B173-DCB47F6E0207}" srcOrd="2" destOrd="0" parTransId="{A7D8F18C-31F6-4C49-9C81-D643D61A17BF}" sibTransId="{5B406C0F-0358-D545-AA4A-506AB77F5B1C}"/>
    <dgm:cxn modelId="{2ACFA230-375E-FE43-BFE6-68579FD5FA13}" type="presOf" srcId="{B503DE70-5253-8B4B-B3B8-D262877AF07D}" destId="{0EF21B90-B3BE-0740-8158-69ECB1B375F4}" srcOrd="0" destOrd="0" presId="urn:microsoft.com/office/officeart/2005/8/layout/hierarchy2"/>
    <dgm:cxn modelId="{4E175E3D-26ED-0F44-A110-7445A355C413}" type="presOf" srcId="{27021280-5763-124C-9DA5-438A84083AC6}" destId="{121A93ED-F810-F243-946B-0E530FDD6F4F}" srcOrd="0" destOrd="0" presId="urn:microsoft.com/office/officeart/2005/8/layout/hierarchy2"/>
    <dgm:cxn modelId="{52C1643D-F206-8942-99EB-949F4FEABF50}" type="presOf" srcId="{525B3AC9-D821-6E45-B092-080139A1E88D}" destId="{C924E947-9DD7-6044-8A94-9E90A539F831}" srcOrd="1" destOrd="0" presId="urn:microsoft.com/office/officeart/2005/8/layout/hierarchy2"/>
    <dgm:cxn modelId="{7FE52C40-999F-F043-B47E-E18721C2477F}" srcId="{75BF32B2-1D6D-8545-95AF-B633EC5D78E5}" destId="{7086D44D-8C15-CD40-91E8-F76375D0E224}" srcOrd="2" destOrd="0" parTransId="{F8695D71-858B-4043-90E0-EC54CB54D064}" sibTransId="{7FC8DAEC-5E28-0A4B-8EA4-6A63DA6E1F83}"/>
    <dgm:cxn modelId="{D137C653-AF07-384F-8566-F71E41622BEB}" type="presOf" srcId="{CD5DE31D-31DE-D04F-859C-A09689C30BF7}" destId="{1DEC8A75-5BDA-A147-AEE9-B9ADC84B03A3}" srcOrd="0" destOrd="0" presId="urn:microsoft.com/office/officeart/2005/8/layout/hierarchy2"/>
    <dgm:cxn modelId="{58CBDF56-1BB9-9844-B896-0D63CA11133D}" srcId="{C57B04FA-D147-144B-A156-901920A54EB4}" destId="{058B291A-2C4B-A040-9E82-808DAA6BF382}" srcOrd="1" destOrd="0" parTransId="{56384CF2-72C6-C44E-9E50-B22F2E42ED4E}" sibTransId="{90A198AC-2A88-FF41-841E-E1A3222AA054}"/>
    <dgm:cxn modelId="{8E13CB64-2B4D-D64E-9957-70689BB03B4D}" type="presOf" srcId="{FEB0C3D2-6F03-734D-B173-DCB47F6E0207}" destId="{730DFE82-7D1F-D64D-B20E-94584532F236}" srcOrd="0" destOrd="0" presId="urn:microsoft.com/office/officeart/2005/8/layout/hierarchy2"/>
    <dgm:cxn modelId="{C714366A-7328-CB44-9F31-B838834060FB}" type="presOf" srcId="{FA6D2527-05B3-CC4D-A1AE-BD5D48653565}" destId="{92568F83-6BC2-194D-861F-116A2008161D}" srcOrd="0" destOrd="0" presId="urn:microsoft.com/office/officeart/2005/8/layout/hierarchy2"/>
    <dgm:cxn modelId="{51BBBE6A-D289-2848-9270-CB4F3FEC8BCD}" type="presOf" srcId="{27021280-5763-124C-9DA5-438A84083AC6}" destId="{29440306-5BB9-DD47-9E0C-95603200FF18}" srcOrd="1" destOrd="0" presId="urn:microsoft.com/office/officeart/2005/8/layout/hierarchy2"/>
    <dgm:cxn modelId="{B3E37F6B-3569-F345-8525-2F23F546CB23}" type="presOf" srcId="{75BF32B2-1D6D-8545-95AF-B633EC5D78E5}" destId="{81A321D3-4484-1545-8338-CBD32366BDFF}" srcOrd="0" destOrd="0" presId="urn:microsoft.com/office/officeart/2005/8/layout/hierarchy2"/>
    <dgm:cxn modelId="{A1C82A6D-95BF-824C-A3F7-67D1E559E6F0}" type="presOf" srcId="{63BF30D7-3ED8-AD47-8FA4-12ED19CE76D2}" destId="{7956E778-01B8-994F-AA4A-4704DCBC9555}" srcOrd="0" destOrd="0" presId="urn:microsoft.com/office/officeart/2005/8/layout/hierarchy2"/>
    <dgm:cxn modelId="{58687F71-2AE0-8B4C-8BAB-6A9791C349AF}" type="presOf" srcId="{F8695D71-858B-4043-90E0-EC54CB54D064}" destId="{CD42E6E0-E57E-8E48-8B0C-64B0E443DA22}" srcOrd="0" destOrd="0" presId="urn:microsoft.com/office/officeart/2005/8/layout/hierarchy2"/>
    <dgm:cxn modelId="{998CA378-8CF1-F346-8962-5235A735F99E}" type="presOf" srcId="{6BA4568A-8AA7-A842-B2CA-AC0F902FB454}" destId="{37BF1BEB-3E0A-F942-B159-C9C1055E372E}" srcOrd="0" destOrd="0" presId="urn:microsoft.com/office/officeart/2005/8/layout/hierarchy2"/>
    <dgm:cxn modelId="{B523CC7F-B26C-094A-90E8-A0665BAEB0E9}" srcId="{63BF30D7-3ED8-AD47-8FA4-12ED19CE76D2}" destId="{7CDF1574-6A5C-9C46-9849-4181B113F8C0}" srcOrd="1" destOrd="0" parTransId="{27021280-5763-124C-9DA5-438A84083AC6}" sibTransId="{C043F7C3-0777-F943-A9A7-535E62FF5A64}"/>
    <dgm:cxn modelId="{7EA0448A-1A76-2B49-A790-C85DE8B1718B}" type="presOf" srcId="{7086D44D-8C15-CD40-91E8-F76375D0E224}" destId="{A96B8698-6227-704F-A2FD-6A8C5A11E9A0}" srcOrd="0" destOrd="0" presId="urn:microsoft.com/office/officeart/2005/8/layout/hierarchy2"/>
    <dgm:cxn modelId="{D46DCF97-9E8B-6D4B-A12E-291F5215C9EE}" type="presOf" srcId="{525B3AC9-D821-6E45-B092-080139A1E88D}" destId="{6E00E9C5-6213-B344-945F-20019C277AE4}" srcOrd="0" destOrd="0" presId="urn:microsoft.com/office/officeart/2005/8/layout/hierarchy2"/>
    <dgm:cxn modelId="{2E04C19E-2102-2247-B5DE-BAD77AD8D108}" type="presOf" srcId="{955CD9EB-301B-A14B-A076-9686AB9A5804}" destId="{26B2580E-D295-3646-9482-AA107177DDB7}" srcOrd="0" destOrd="0" presId="urn:microsoft.com/office/officeart/2005/8/layout/hierarchy2"/>
    <dgm:cxn modelId="{EA2C149F-E8F3-E347-8A2D-450CE5D0E418}" type="presOf" srcId="{702136BB-2996-DA49-88A0-F50C3E61959C}" destId="{DD0E4919-B8B2-3244-864B-6F263183EB03}" srcOrd="0" destOrd="0" presId="urn:microsoft.com/office/officeart/2005/8/layout/hierarchy2"/>
    <dgm:cxn modelId="{C40CE3A3-DC7D-F048-8AE9-CA32C62FE02A}" type="presOf" srcId="{076820BC-5604-0B41-9357-5FDBA16AEC4D}" destId="{451B9905-FA5E-0148-9A9E-CC56A8A0FC8B}" srcOrd="0" destOrd="0" presId="urn:microsoft.com/office/officeart/2005/8/layout/hierarchy2"/>
    <dgm:cxn modelId="{1B70A1A9-7F47-8444-9F8C-FB31442E51F4}" type="presOf" srcId="{56384CF2-72C6-C44E-9E50-B22F2E42ED4E}" destId="{DC4DD2BF-194C-734F-8778-C9DBAA13A24D}" srcOrd="0" destOrd="0" presId="urn:microsoft.com/office/officeart/2005/8/layout/hierarchy2"/>
    <dgm:cxn modelId="{245D1EB7-9107-9F4E-BBBB-922B6CB5E3B6}" type="presOf" srcId="{C7F03520-BFBF-6C4E-BDF8-EBA063914F8E}" destId="{E6567FF1-B6B4-824E-8F6B-5BD2A296290B}" srcOrd="0" destOrd="0" presId="urn:microsoft.com/office/officeart/2005/8/layout/hierarchy2"/>
    <dgm:cxn modelId="{7A2F00C5-766B-3942-A7FC-D1BD1CCAF026}" srcId="{75BF32B2-1D6D-8545-95AF-B633EC5D78E5}" destId="{076820BC-5604-0B41-9357-5FDBA16AEC4D}" srcOrd="1" destOrd="0" parTransId="{702136BB-2996-DA49-88A0-F50C3E61959C}" sibTransId="{C9C5934A-B58F-FB4D-B4C0-260B7398605D}"/>
    <dgm:cxn modelId="{783A15C5-5167-5945-9202-16ADF33462D8}" type="presOf" srcId="{B1C8ED44-9A2B-8347-8768-299E9826E7F9}" destId="{34380E8E-FFC2-3042-A0BB-A57754A94480}" srcOrd="0" destOrd="0" presId="urn:microsoft.com/office/officeart/2005/8/layout/hierarchy2"/>
    <dgm:cxn modelId="{F831BEC6-BBE2-7149-9132-2D7DF0CDC430}" srcId="{7CDF1574-6A5C-9C46-9849-4181B113F8C0}" destId="{C57B04FA-D147-144B-A156-901920A54EB4}" srcOrd="0" destOrd="0" parTransId="{CD5DE31D-31DE-D04F-859C-A09689C30BF7}" sibTransId="{51514FCC-58F2-F743-9FE2-779A990CAF0F}"/>
    <dgm:cxn modelId="{465DE5D5-ACC1-9B45-8FDA-2380F26EA17A}" type="presOf" srcId="{3F2B3CA2-E036-654E-9807-93374B8FC7D7}" destId="{F585B238-95A4-3041-8229-8DC6BBC7A4BC}" srcOrd="1" destOrd="0" presId="urn:microsoft.com/office/officeart/2005/8/layout/hierarchy2"/>
    <dgm:cxn modelId="{030EB1E3-CEF1-194A-93E2-198051C4D6CC}" type="presOf" srcId="{F8695D71-858B-4043-90E0-EC54CB54D064}" destId="{467690D0-A4BA-5946-A33E-3D47C776ECA4}" srcOrd="1" destOrd="0" presId="urn:microsoft.com/office/officeart/2005/8/layout/hierarchy2"/>
    <dgm:cxn modelId="{931943E7-171B-A34F-912E-D1D02C4C23F3}" type="presOf" srcId="{3F2B3CA2-E036-654E-9807-93374B8FC7D7}" destId="{8589C4C6-24AC-CA44-B755-AE0545C5F891}" srcOrd="0" destOrd="0" presId="urn:microsoft.com/office/officeart/2005/8/layout/hierarchy2"/>
    <dgm:cxn modelId="{98755AE7-D57A-FB4F-949A-579D1DCAC19D}" srcId="{B1C8ED44-9A2B-8347-8768-299E9826E7F9}" destId="{75BF32B2-1D6D-8545-95AF-B633EC5D78E5}" srcOrd="0" destOrd="0" parTransId="{C7F03520-BFBF-6C4E-BDF8-EBA063914F8E}" sibTransId="{BC270320-84A6-E044-92B8-04BB45125AB5}"/>
    <dgm:cxn modelId="{A80E58EE-F39B-554E-85C4-FAE4D0F33875}" type="presOf" srcId="{CD5DE31D-31DE-D04F-859C-A09689C30BF7}" destId="{C3550BF8-B0DE-364F-A2A8-2A2D79040FA7}" srcOrd="1" destOrd="0" presId="urn:microsoft.com/office/officeart/2005/8/layout/hierarchy2"/>
    <dgm:cxn modelId="{974C85EE-B838-1A46-B7D4-14CC683853E4}" type="presOf" srcId="{A7D8F18C-31F6-4C49-9C81-D643D61A17BF}" destId="{CA2327EE-24B6-7649-BC71-F9F01493F599}" srcOrd="0" destOrd="0" presId="urn:microsoft.com/office/officeart/2005/8/layout/hierarchy2"/>
    <dgm:cxn modelId="{C448A937-E384-BD4E-93D6-CA684910148E}" type="presParOf" srcId="{37BF1BEB-3E0A-F942-B159-C9C1055E372E}" destId="{95B93559-3048-1F4F-919E-06EC012FB1C0}" srcOrd="0" destOrd="0" presId="urn:microsoft.com/office/officeart/2005/8/layout/hierarchy2"/>
    <dgm:cxn modelId="{56D3742A-5BFB-A045-B195-91927227F64D}" type="presParOf" srcId="{95B93559-3048-1F4F-919E-06EC012FB1C0}" destId="{7956E778-01B8-994F-AA4A-4704DCBC9555}" srcOrd="0" destOrd="0" presId="urn:microsoft.com/office/officeart/2005/8/layout/hierarchy2"/>
    <dgm:cxn modelId="{A28258D2-2834-B942-914D-DCACA0506B20}" type="presParOf" srcId="{95B93559-3048-1F4F-919E-06EC012FB1C0}" destId="{5B0A8655-13D5-4847-9101-9B1C2FFEEB1C}" srcOrd="1" destOrd="0" presId="urn:microsoft.com/office/officeart/2005/8/layout/hierarchy2"/>
    <dgm:cxn modelId="{20DC86AF-A251-FE41-AA6E-2A3595072F8C}" type="presParOf" srcId="{5B0A8655-13D5-4847-9101-9B1C2FFEEB1C}" destId="{6E00E9C5-6213-B344-945F-20019C277AE4}" srcOrd="0" destOrd="0" presId="urn:microsoft.com/office/officeart/2005/8/layout/hierarchy2"/>
    <dgm:cxn modelId="{3989022C-4E30-2E42-AF1F-1155890865AA}" type="presParOf" srcId="{6E00E9C5-6213-B344-945F-20019C277AE4}" destId="{C924E947-9DD7-6044-8A94-9E90A539F831}" srcOrd="0" destOrd="0" presId="urn:microsoft.com/office/officeart/2005/8/layout/hierarchy2"/>
    <dgm:cxn modelId="{66AF9491-521E-8D42-83A5-8C54E7DDAA56}" type="presParOf" srcId="{5B0A8655-13D5-4847-9101-9B1C2FFEEB1C}" destId="{7E77375A-E6B7-BE46-9BC6-E666DB185202}" srcOrd="1" destOrd="0" presId="urn:microsoft.com/office/officeart/2005/8/layout/hierarchy2"/>
    <dgm:cxn modelId="{FCB53998-D9E6-D64B-8AFD-0ABEBA8C5501}" type="presParOf" srcId="{7E77375A-E6B7-BE46-9BC6-E666DB185202}" destId="{34380E8E-FFC2-3042-A0BB-A57754A94480}" srcOrd="0" destOrd="0" presId="urn:microsoft.com/office/officeart/2005/8/layout/hierarchy2"/>
    <dgm:cxn modelId="{3FBA0BB0-0DA3-EF49-8142-A63166AC5087}" type="presParOf" srcId="{7E77375A-E6B7-BE46-9BC6-E666DB185202}" destId="{A2698B65-F00E-224B-AB57-912A4F65664B}" srcOrd="1" destOrd="0" presId="urn:microsoft.com/office/officeart/2005/8/layout/hierarchy2"/>
    <dgm:cxn modelId="{B1D91342-C301-6243-8AE8-1EF852FC5FEC}" type="presParOf" srcId="{A2698B65-F00E-224B-AB57-912A4F65664B}" destId="{E6567FF1-B6B4-824E-8F6B-5BD2A296290B}" srcOrd="0" destOrd="0" presId="urn:microsoft.com/office/officeart/2005/8/layout/hierarchy2"/>
    <dgm:cxn modelId="{75608736-4AB2-C448-82B3-EF6FD10E99C3}" type="presParOf" srcId="{E6567FF1-B6B4-824E-8F6B-5BD2A296290B}" destId="{4CF1913E-5D43-3B4A-86AE-F027DEEB9447}" srcOrd="0" destOrd="0" presId="urn:microsoft.com/office/officeart/2005/8/layout/hierarchy2"/>
    <dgm:cxn modelId="{5BDBFE34-D2C5-0847-AB11-3F8C7A8CAFDB}" type="presParOf" srcId="{A2698B65-F00E-224B-AB57-912A4F65664B}" destId="{C9D1EC06-83EB-354F-A995-CDB54122E544}" srcOrd="1" destOrd="0" presId="urn:microsoft.com/office/officeart/2005/8/layout/hierarchy2"/>
    <dgm:cxn modelId="{F02DBD57-45CD-7C46-82F6-16D355197C75}" type="presParOf" srcId="{C9D1EC06-83EB-354F-A995-CDB54122E544}" destId="{81A321D3-4484-1545-8338-CBD32366BDFF}" srcOrd="0" destOrd="0" presId="urn:microsoft.com/office/officeart/2005/8/layout/hierarchy2"/>
    <dgm:cxn modelId="{44EE19F3-0CC6-4242-BD2C-4CA98D2D881B}" type="presParOf" srcId="{C9D1EC06-83EB-354F-A995-CDB54122E544}" destId="{BDCE5673-1CA3-FC49-86E2-1DD1F022A7B8}" srcOrd="1" destOrd="0" presId="urn:microsoft.com/office/officeart/2005/8/layout/hierarchy2"/>
    <dgm:cxn modelId="{1C2F5217-29A9-5041-8665-5FAB1F3B71BC}" type="presParOf" srcId="{BDCE5673-1CA3-FC49-86E2-1DD1F022A7B8}" destId="{8589C4C6-24AC-CA44-B755-AE0545C5F891}" srcOrd="0" destOrd="0" presId="urn:microsoft.com/office/officeart/2005/8/layout/hierarchy2"/>
    <dgm:cxn modelId="{CD056AC0-A6C6-8648-8256-1E979E34BA94}" type="presParOf" srcId="{8589C4C6-24AC-CA44-B755-AE0545C5F891}" destId="{F585B238-95A4-3041-8229-8DC6BBC7A4BC}" srcOrd="0" destOrd="0" presId="urn:microsoft.com/office/officeart/2005/8/layout/hierarchy2"/>
    <dgm:cxn modelId="{F3C6D50B-1048-2C47-B2FB-D8B4FC055978}" type="presParOf" srcId="{BDCE5673-1CA3-FC49-86E2-1DD1F022A7B8}" destId="{86DA749E-4516-724A-8437-527915CD74D3}" srcOrd="1" destOrd="0" presId="urn:microsoft.com/office/officeart/2005/8/layout/hierarchy2"/>
    <dgm:cxn modelId="{7D5CE48F-230A-8249-B412-CF09D8EA1A5C}" type="presParOf" srcId="{86DA749E-4516-724A-8437-527915CD74D3}" destId="{26B2580E-D295-3646-9482-AA107177DDB7}" srcOrd="0" destOrd="0" presId="urn:microsoft.com/office/officeart/2005/8/layout/hierarchy2"/>
    <dgm:cxn modelId="{115C410F-430C-024F-9FB4-35233B666465}" type="presParOf" srcId="{86DA749E-4516-724A-8437-527915CD74D3}" destId="{2C5FFD7A-6335-5A47-BA8C-75017036998D}" srcOrd="1" destOrd="0" presId="urn:microsoft.com/office/officeart/2005/8/layout/hierarchy2"/>
    <dgm:cxn modelId="{1FBFF02A-2432-4A47-9117-9F9680E74236}" type="presParOf" srcId="{BDCE5673-1CA3-FC49-86E2-1DD1F022A7B8}" destId="{DD0E4919-B8B2-3244-864B-6F263183EB03}" srcOrd="2" destOrd="0" presId="urn:microsoft.com/office/officeart/2005/8/layout/hierarchy2"/>
    <dgm:cxn modelId="{4BD19D1F-A2BE-4E4E-AFDA-43C500897437}" type="presParOf" srcId="{DD0E4919-B8B2-3244-864B-6F263183EB03}" destId="{B933DB35-75DF-EF40-AC74-2B664886C37D}" srcOrd="0" destOrd="0" presId="urn:microsoft.com/office/officeart/2005/8/layout/hierarchy2"/>
    <dgm:cxn modelId="{29D70AB4-6FA0-9D4E-A2B9-B337E80D0303}" type="presParOf" srcId="{BDCE5673-1CA3-FC49-86E2-1DD1F022A7B8}" destId="{835E20CB-BD57-8D49-9AB1-A4BF0ECD0C14}" srcOrd="3" destOrd="0" presId="urn:microsoft.com/office/officeart/2005/8/layout/hierarchy2"/>
    <dgm:cxn modelId="{D6826A20-EF7E-B444-9EC7-A4608B8D5FC5}" type="presParOf" srcId="{835E20CB-BD57-8D49-9AB1-A4BF0ECD0C14}" destId="{451B9905-FA5E-0148-9A9E-CC56A8A0FC8B}" srcOrd="0" destOrd="0" presId="urn:microsoft.com/office/officeart/2005/8/layout/hierarchy2"/>
    <dgm:cxn modelId="{8B44D1C0-8917-B445-8085-E38EEAD22EDE}" type="presParOf" srcId="{835E20CB-BD57-8D49-9AB1-A4BF0ECD0C14}" destId="{956BA61E-1ED7-B343-9B7C-03EC8E310AF9}" srcOrd="1" destOrd="0" presId="urn:microsoft.com/office/officeart/2005/8/layout/hierarchy2"/>
    <dgm:cxn modelId="{CC21CF95-A95F-EC4C-908F-0808FC533ECD}" type="presParOf" srcId="{BDCE5673-1CA3-FC49-86E2-1DD1F022A7B8}" destId="{CD42E6E0-E57E-8E48-8B0C-64B0E443DA22}" srcOrd="4" destOrd="0" presId="urn:microsoft.com/office/officeart/2005/8/layout/hierarchy2"/>
    <dgm:cxn modelId="{BD4B96A7-B892-6C4D-9078-3D34147424D6}" type="presParOf" srcId="{CD42E6E0-E57E-8E48-8B0C-64B0E443DA22}" destId="{467690D0-A4BA-5946-A33E-3D47C776ECA4}" srcOrd="0" destOrd="0" presId="urn:microsoft.com/office/officeart/2005/8/layout/hierarchy2"/>
    <dgm:cxn modelId="{E2F055E4-92B3-9F41-B4F0-CD209E6C68C7}" type="presParOf" srcId="{BDCE5673-1CA3-FC49-86E2-1DD1F022A7B8}" destId="{A4A0BE86-8296-7344-BB05-600098CECF70}" srcOrd="5" destOrd="0" presId="urn:microsoft.com/office/officeart/2005/8/layout/hierarchy2"/>
    <dgm:cxn modelId="{B3DEAA21-8E1F-2142-9BA7-24570448A3C4}" type="presParOf" srcId="{A4A0BE86-8296-7344-BB05-600098CECF70}" destId="{A96B8698-6227-704F-A2FD-6A8C5A11E9A0}" srcOrd="0" destOrd="0" presId="urn:microsoft.com/office/officeart/2005/8/layout/hierarchy2"/>
    <dgm:cxn modelId="{B21D01E3-A01E-AB41-885A-6A0DB4B0E47C}" type="presParOf" srcId="{A4A0BE86-8296-7344-BB05-600098CECF70}" destId="{392875DA-EAA0-9247-8ABF-3E6928CB5E69}" srcOrd="1" destOrd="0" presId="urn:microsoft.com/office/officeart/2005/8/layout/hierarchy2"/>
    <dgm:cxn modelId="{CE587DA2-2466-6A4D-B9A4-93DD9936D1D1}" type="presParOf" srcId="{5B0A8655-13D5-4847-9101-9B1C2FFEEB1C}" destId="{121A93ED-F810-F243-946B-0E530FDD6F4F}" srcOrd="2" destOrd="0" presId="urn:microsoft.com/office/officeart/2005/8/layout/hierarchy2"/>
    <dgm:cxn modelId="{115DC1E5-CC11-5947-80F0-61E20440F226}" type="presParOf" srcId="{121A93ED-F810-F243-946B-0E530FDD6F4F}" destId="{29440306-5BB9-DD47-9E0C-95603200FF18}" srcOrd="0" destOrd="0" presId="urn:microsoft.com/office/officeart/2005/8/layout/hierarchy2"/>
    <dgm:cxn modelId="{93E8D299-26A0-E847-AC1C-867FFC8EE584}" type="presParOf" srcId="{5B0A8655-13D5-4847-9101-9B1C2FFEEB1C}" destId="{6F3BF6DA-B8D1-BB4D-8B87-01141486E067}" srcOrd="3" destOrd="0" presId="urn:microsoft.com/office/officeart/2005/8/layout/hierarchy2"/>
    <dgm:cxn modelId="{DED1880F-C8A7-5F40-BCDC-CB617450E0B2}" type="presParOf" srcId="{6F3BF6DA-B8D1-BB4D-8B87-01141486E067}" destId="{16D30D63-5013-284E-8E6F-A9F673982970}" srcOrd="0" destOrd="0" presId="urn:microsoft.com/office/officeart/2005/8/layout/hierarchy2"/>
    <dgm:cxn modelId="{C8EDBC06-08E1-F54F-8FEC-7AAE485A331C}" type="presParOf" srcId="{6F3BF6DA-B8D1-BB4D-8B87-01141486E067}" destId="{1F50259D-09B7-4E43-A395-1B5CB5E721FD}" srcOrd="1" destOrd="0" presId="urn:microsoft.com/office/officeart/2005/8/layout/hierarchy2"/>
    <dgm:cxn modelId="{21B23AE1-6BB9-6F46-A0BC-D06AD06996EB}" type="presParOf" srcId="{1F50259D-09B7-4E43-A395-1B5CB5E721FD}" destId="{1DEC8A75-5BDA-A147-AEE9-B9ADC84B03A3}" srcOrd="0" destOrd="0" presId="urn:microsoft.com/office/officeart/2005/8/layout/hierarchy2"/>
    <dgm:cxn modelId="{DA4645EA-F0F7-9E4D-877A-43E3E5C0C5C9}" type="presParOf" srcId="{1DEC8A75-5BDA-A147-AEE9-B9ADC84B03A3}" destId="{C3550BF8-B0DE-364F-A2A8-2A2D79040FA7}" srcOrd="0" destOrd="0" presId="urn:microsoft.com/office/officeart/2005/8/layout/hierarchy2"/>
    <dgm:cxn modelId="{AD9E7867-5377-AE40-BCE6-36A98EE28A7E}" type="presParOf" srcId="{1F50259D-09B7-4E43-A395-1B5CB5E721FD}" destId="{A98DF3F2-22B5-354D-907E-302D15767167}" srcOrd="1" destOrd="0" presId="urn:microsoft.com/office/officeart/2005/8/layout/hierarchy2"/>
    <dgm:cxn modelId="{3F240C1C-8E9F-AD49-80F5-B9CB02848768}" type="presParOf" srcId="{A98DF3F2-22B5-354D-907E-302D15767167}" destId="{8C40557C-0ED9-CE4F-986A-D01B8EA78A31}" srcOrd="0" destOrd="0" presId="urn:microsoft.com/office/officeart/2005/8/layout/hierarchy2"/>
    <dgm:cxn modelId="{3927FE00-DA17-7E40-B4EB-61F0EF228DB4}" type="presParOf" srcId="{A98DF3F2-22B5-354D-907E-302D15767167}" destId="{AD50D592-FE00-1048-A8C7-53A3C215ED19}" srcOrd="1" destOrd="0" presId="urn:microsoft.com/office/officeart/2005/8/layout/hierarchy2"/>
    <dgm:cxn modelId="{E265B892-0B3C-C042-9238-B93C4005CA82}" type="presParOf" srcId="{AD50D592-FE00-1048-A8C7-53A3C215ED19}" destId="{0EF21B90-B3BE-0740-8158-69ECB1B375F4}" srcOrd="0" destOrd="0" presId="urn:microsoft.com/office/officeart/2005/8/layout/hierarchy2"/>
    <dgm:cxn modelId="{B14F6BE7-92B9-4F46-BF08-219A63F7DFC2}" type="presParOf" srcId="{0EF21B90-B3BE-0740-8158-69ECB1B375F4}" destId="{A7540914-A391-7945-8C7F-15BC4C588E30}" srcOrd="0" destOrd="0" presId="urn:microsoft.com/office/officeart/2005/8/layout/hierarchy2"/>
    <dgm:cxn modelId="{051AA007-0C2C-2F41-929E-9EC2AA62C4FE}" type="presParOf" srcId="{AD50D592-FE00-1048-A8C7-53A3C215ED19}" destId="{66D90572-E35F-EA4C-B5E8-6FA42097F954}" srcOrd="1" destOrd="0" presId="urn:microsoft.com/office/officeart/2005/8/layout/hierarchy2"/>
    <dgm:cxn modelId="{426B7CB4-8206-5B4C-B883-7D621941EA2B}" type="presParOf" srcId="{66D90572-E35F-EA4C-B5E8-6FA42097F954}" destId="{92568F83-6BC2-194D-861F-116A2008161D}" srcOrd="0" destOrd="0" presId="urn:microsoft.com/office/officeart/2005/8/layout/hierarchy2"/>
    <dgm:cxn modelId="{5DCA2E25-D70A-7A44-A5E3-F0C21EF56124}" type="presParOf" srcId="{66D90572-E35F-EA4C-B5E8-6FA42097F954}" destId="{AD37CB00-F6D7-9A4A-9D81-50DE6FB25167}" srcOrd="1" destOrd="0" presId="urn:microsoft.com/office/officeart/2005/8/layout/hierarchy2"/>
    <dgm:cxn modelId="{05E8F429-9A6C-784C-8D40-DDD6ACD6D544}" type="presParOf" srcId="{AD50D592-FE00-1048-A8C7-53A3C215ED19}" destId="{DC4DD2BF-194C-734F-8778-C9DBAA13A24D}" srcOrd="2" destOrd="0" presId="urn:microsoft.com/office/officeart/2005/8/layout/hierarchy2"/>
    <dgm:cxn modelId="{0756DEF2-49F9-E94E-9BD3-9526FAFAD9F3}" type="presParOf" srcId="{DC4DD2BF-194C-734F-8778-C9DBAA13A24D}" destId="{C7F5E70E-5991-B34A-90E5-CD63FB3D8F0C}" srcOrd="0" destOrd="0" presId="urn:microsoft.com/office/officeart/2005/8/layout/hierarchy2"/>
    <dgm:cxn modelId="{3FB70035-1762-6243-A3CD-76122F26EEB4}" type="presParOf" srcId="{AD50D592-FE00-1048-A8C7-53A3C215ED19}" destId="{6CB07C0C-6C67-2440-88A0-51CE01109290}" srcOrd="3" destOrd="0" presId="urn:microsoft.com/office/officeart/2005/8/layout/hierarchy2"/>
    <dgm:cxn modelId="{C47395D3-7D54-CB47-A183-E1A1D6DCAD88}" type="presParOf" srcId="{6CB07C0C-6C67-2440-88A0-51CE01109290}" destId="{8793FF4A-F87E-8E40-B93F-1A8EBB63A79D}" srcOrd="0" destOrd="0" presId="urn:microsoft.com/office/officeart/2005/8/layout/hierarchy2"/>
    <dgm:cxn modelId="{A6EDC2B0-32E5-4940-841D-856348319AE6}" type="presParOf" srcId="{6CB07C0C-6C67-2440-88A0-51CE01109290}" destId="{3F350110-A7D4-0144-B6AE-1702EB917EB7}" srcOrd="1" destOrd="0" presId="urn:microsoft.com/office/officeart/2005/8/layout/hierarchy2"/>
    <dgm:cxn modelId="{4E285F07-C3BC-474A-9D7F-5F482EBD9D10}" type="presParOf" srcId="{AD50D592-FE00-1048-A8C7-53A3C215ED19}" destId="{CA2327EE-24B6-7649-BC71-F9F01493F599}" srcOrd="4" destOrd="0" presId="urn:microsoft.com/office/officeart/2005/8/layout/hierarchy2"/>
    <dgm:cxn modelId="{967274A3-F191-B942-81CD-876B49894EAC}" type="presParOf" srcId="{CA2327EE-24B6-7649-BC71-F9F01493F599}" destId="{DDA6FDE6-9C7D-DC4E-9E2A-65A15160571A}" srcOrd="0" destOrd="0" presId="urn:microsoft.com/office/officeart/2005/8/layout/hierarchy2"/>
    <dgm:cxn modelId="{0397D6FD-8FE6-0E40-A2D0-CDC70D00BE0E}" type="presParOf" srcId="{AD50D592-FE00-1048-A8C7-53A3C215ED19}" destId="{233AC39B-C407-8844-9A45-58BEE53CA1B6}" srcOrd="5" destOrd="0" presId="urn:microsoft.com/office/officeart/2005/8/layout/hierarchy2"/>
    <dgm:cxn modelId="{7C2D1443-A40C-D34A-ABED-152B14FF369E}" type="presParOf" srcId="{233AC39B-C407-8844-9A45-58BEE53CA1B6}" destId="{730DFE82-7D1F-D64D-B20E-94584532F236}" srcOrd="0" destOrd="0" presId="urn:microsoft.com/office/officeart/2005/8/layout/hierarchy2"/>
    <dgm:cxn modelId="{97454B5A-8BA9-BE49-B2F9-3319BA7AB5CC}" type="presParOf" srcId="{233AC39B-C407-8844-9A45-58BEE53CA1B6}" destId="{2B697B1A-8291-FA4F-9B86-1A10CD5346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3916F3-44FB-9244-ACF4-3C032B405A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08D989D4-E513-BA47-90A3-3357303B26E3}">
      <dgm:prSet phldrT="[文本]"/>
      <dgm:spPr/>
      <dgm:t>
        <a:bodyPr/>
        <a:lstStyle/>
        <a:p>
          <a:r>
            <a:rPr lang="zh-CN" altLang="en-US" dirty="0"/>
            <a:t>地上建有需要拆除建筑物</a:t>
          </a:r>
        </a:p>
      </dgm:t>
    </dgm:pt>
    <dgm:pt modelId="{4FF801DA-18C0-1D46-BC81-48BF7E22B796}" type="parTrans" cxnId="{AC119644-273D-FE48-8736-BB2D04A20014}">
      <dgm:prSet/>
      <dgm:spPr/>
      <dgm:t>
        <a:bodyPr/>
        <a:lstStyle/>
        <a:p>
          <a:endParaRPr lang="zh-CN" altLang="en-US"/>
        </a:p>
      </dgm:t>
    </dgm:pt>
    <dgm:pt modelId="{85521D4F-1E60-7B41-AA80-09D0CE776AA9}" type="sibTrans" cxnId="{AC119644-273D-FE48-8736-BB2D04A20014}">
      <dgm:prSet/>
      <dgm:spPr/>
      <dgm:t>
        <a:bodyPr/>
        <a:lstStyle/>
        <a:p>
          <a:endParaRPr lang="zh-CN" altLang="en-US"/>
        </a:p>
      </dgm:t>
    </dgm:pt>
    <dgm:pt modelId="{955BB86A-5BC3-8548-9D4D-021B00B259D4}">
      <dgm:prSet phldrT="[文本]"/>
      <dgm:spPr/>
      <dgm:t>
        <a:bodyPr/>
        <a:lstStyle/>
        <a:p>
          <a:r>
            <a:rPr lang="zh-CN" altLang="en-US" dirty="0"/>
            <a:t>土地价值</a:t>
          </a:r>
          <a:r>
            <a:rPr lang="en-US" altLang="zh-CN" dirty="0"/>
            <a:t>=</a:t>
          </a:r>
          <a:r>
            <a:rPr lang="zh-CN" altLang="en-US" dirty="0"/>
            <a:t>空地价值</a:t>
          </a:r>
          <a:r>
            <a:rPr lang="en-US" altLang="zh-CN" dirty="0"/>
            <a:t>-</a:t>
          </a:r>
          <a:r>
            <a:rPr lang="zh-CN" altLang="en-US" dirty="0"/>
            <a:t>建筑物清理费用</a:t>
          </a:r>
        </a:p>
      </dgm:t>
    </dgm:pt>
    <dgm:pt modelId="{A3B90591-AD1A-1C44-81A4-943013431791}" type="parTrans" cxnId="{E8477F7B-1041-4748-8AB8-17249199321E}">
      <dgm:prSet/>
      <dgm:spPr/>
      <dgm:t>
        <a:bodyPr/>
        <a:lstStyle/>
        <a:p>
          <a:endParaRPr lang="zh-CN" altLang="en-US"/>
        </a:p>
      </dgm:t>
    </dgm:pt>
    <dgm:pt modelId="{061ABE27-78F2-E24A-94B6-6969C50494D7}" type="sibTrans" cxnId="{E8477F7B-1041-4748-8AB8-17249199321E}">
      <dgm:prSet/>
      <dgm:spPr/>
      <dgm:t>
        <a:bodyPr/>
        <a:lstStyle/>
        <a:p>
          <a:endParaRPr lang="zh-CN" altLang="en-US"/>
        </a:p>
      </dgm:t>
    </dgm:pt>
    <dgm:pt modelId="{C7F213CF-7522-A14E-AE49-5C467E92D7AC}">
      <dgm:prSet phldrT="[文本]"/>
      <dgm:spPr/>
      <dgm:t>
        <a:bodyPr/>
        <a:lstStyle/>
        <a:p>
          <a:r>
            <a:rPr lang="zh-CN" altLang="en-US" dirty="0"/>
            <a:t>地上建有最佳利用建筑物</a:t>
          </a:r>
        </a:p>
      </dgm:t>
    </dgm:pt>
    <dgm:pt modelId="{C1F95452-9F96-2D46-B856-AD2C3E200A69}" type="parTrans" cxnId="{BFB9189F-880D-0E4C-9A7C-1F96886D9F11}">
      <dgm:prSet/>
      <dgm:spPr/>
      <dgm:t>
        <a:bodyPr/>
        <a:lstStyle/>
        <a:p>
          <a:endParaRPr lang="zh-CN" altLang="en-US"/>
        </a:p>
      </dgm:t>
    </dgm:pt>
    <dgm:pt modelId="{08CE2CAD-2BAA-724E-8E22-EB5EED32C044}" type="sibTrans" cxnId="{BFB9189F-880D-0E4C-9A7C-1F96886D9F11}">
      <dgm:prSet/>
      <dgm:spPr/>
      <dgm:t>
        <a:bodyPr/>
        <a:lstStyle/>
        <a:p>
          <a:endParaRPr lang="zh-CN" altLang="en-US"/>
        </a:p>
      </dgm:t>
    </dgm:pt>
    <dgm:pt modelId="{F5CE4480-DC71-3F41-A44A-724AD8714597}">
      <dgm:prSet phldrT="[文本]"/>
      <dgm:spPr/>
      <dgm:t>
        <a:bodyPr/>
        <a:lstStyle/>
        <a:p>
          <a:r>
            <a:rPr lang="zh-CN" altLang="en-US" dirty="0"/>
            <a:t>房地产价值</a:t>
          </a:r>
          <a:r>
            <a:rPr lang="en-US" altLang="zh-CN" dirty="0"/>
            <a:t>=</a:t>
          </a:r>
          <a:r>
            <a:rPr lang="zh-CN" altLang="en-US" dirty="0"/>
            <a:t>土地价值</a:t>
          </a:r>
          <a:r>
            <a:rPr lang="en-US" altLang="zh-CN" dirty="0"/>
            <a:t>+</a:t>
          </a:r>
          <a:r>
            <a:rPr lang="zh-CN" altLang="en-US" dirty="0"/>
            <a:t>建筑物价值</a:t>
          </a:r>
        </a:p>
      </dgm:t>
    </dgm:pt>
    <dgm:pt modelId="{58D11FFC-1F41-6D4B-8B28-A5F350F05D6C}" type="parTrans" cxnId="{FC4ABCB4-EC4C-7444-906A-CEE52BD97825}">
      <dgm:prSet/>
      <dgm:spPr/>
      <dgm:t>
        <a:bodyPr/>
        <a:lstStyle/>
        <a:p>
          <a:endParaRPr lang="zh-CN" altLang="en-US"/>
        </a:p>
      </dgm:t>
    </dgm:pt>
    <dgm:pt modelId="{53FD2E76-69FA-0A4C-8D35-A96C894F9B50}" type="sibTrans" cxnId="{FC4ABCB4-EC4C-7444-906A-CEE52BD97825}">
      <dgm:prSet/>
      <dgm:spPr/>
      <dgm:t>
        <a:bodyPr/>
        <a:lstStyle/>
        <a:p>
          <a:endParaRPr lang="zh-CN" altLang="en-US"/>
        </a:p>
      </dgm:t>
    </dgm:pt>
    <dgm:pt modelId="{BAE3B308-59BF-CC47-B20D-F1F7181D09ED}">
      <dgm:prSet phldrT="[文本]"/>
      <dgm:spPr/>
      <dgm:t>
        <a:bodyPr/>
        <a:lstStyle/>
        <a:p>
          <a:r>
            <a:rPr lang="zh-CN" altLang="en-US" dirty="0"/>
            <a:t>装修设备过时的房地产</a:t>
          </a:r>
        </a:p>
      </dgm:t>
    </dgm:pt>
    <dgm:pt modelId="{DCE3A502-AAB5-5E46-97B1-1DA9E405D214}" type="parTrans" cxnId="{5070CF69-D684-294B-BEE5-47F387157412}">
      <dgm:prSet/>
      <dgm:spPr/>
      <dgm:t>
        <a:bodyPr/>
        <a:lstStyle/>
        <a:p>
          <a:endParaRPr lang="zh-CN" altLang="en-US"/>
        </a:p>
      </dgm:t>
    </dgm:pt>
    <dgm:pt modelId="{60DBC5DA-C57A-1241-BEAD-16B271901BF5}" type="sibTrans" cxnId="{5070CF69-D684-294B-BEE5-47F387157412}">
      <dgm:prSet/>
      <dgm:spPr/>
      <dgm:t>
        <a:bodyPr/>
        <a:lstStyle/>
        <a:p>
          <a:endParaRPr lang="zh-CN" altLang="en-US"/>
        </a:p>
      </dgm:t>
    </dgm:pt>
    <dgm:pt modelId="{9DB79465-33F5-7B44-9901-6EC8E6B23FBE}">
      <dgm:prSet phldrT="[文本]"/>
      <dgm:spPr/>
      <dgm:t>
        <a:bodyPr/>
        <a:lstStyle/>
        <a:p>
          <a:r>
            <a:rPr lang="zh-CN" altLang="en-US" dirty="0"/>
            <a:t>房地产价值</a:t>
          </a:r>
          <a:r>
            <a:rPr lang="en-US" altLang="zh-CN" dirty="0"/>
            <a:t>=</a:t>
          </a:r>
          <a:r>
            <a:rPr lang="zh-CN" altLang="en-US" dirty="0"/>
            <a:t>正常情况下房地产价值</a:t>
          </a:r>
          <a:r>
            <a:rPr lang="en-US" altLang="zh-CN" dirty="0"/>
            <a:t>-</a:t>
          </a:r>
          <a:r>
            <a:rPr lang="zh-CN" altLang="en-US" dirty="0"/>
            <a:t>装修设备的功能性折旧</a:t>
          </a:r>
        </a:p>
      </dgm:t>
    </dgm:pt>
    <dgm:pt modelId="{18FCD103-1CC3-1F48-947B-52F7BB600BC2}" type="parTrans" cxnId="{5E72480D-73D2-664E-9B78-E5767F63A483}">
      <dgm:prSet/>
      <dgm:spPr/>
      <dgm:t>
        <a:bodyPr/>
        <a:lstStyle/>
        <a:p>
          <a:endParaRPr lang="zh-CN" altLang="en-US"/>
        </a:p>
      </dgm:t>
    </dgm:pt>
    <dgm:pt modelId="{9B445756-B3BF-124B-977D-C789B214F1FC}" type="sibTrans" cxnId="{5E72480D-73D2-664E-9B78-E5767F63A483}">
      <dgm:prSet/>
      <dgm:spPr/>
      <dgm:t>
        <a:bodyPr/>
        <a:lstStyle/>
        <a:p>
          <a:endParaRPr lang="zh-CN" altLang="en-US"/>
        </a:p>
      </dgm:t>
    </dgm:pt>
    <dgm:pt modelId="{23ACBAC2-F97A-5F47-9A33-D7B7016454B9}" type="pres">
      <dgm:prSet presAssocID="{C93916F3-44FB-9244-ACF4-3C032B405AC7}" presName="vert0" presStyleCnt="0">
        <dgm:presLayoutVars>
          <dgm:dir/>
          <dgm:animOne val="branch"/>
          <dgm:animLvl val="lvl"/>
        </dgm:presLayoutVars>
      </dgm:prSet>
      <dgm:spPr/>
    </dgm:pt>
    <dgm:pt modelId="{87F38073-676A-EA4F-91C5-799BA25F9CE9}" type="pres">
      <dgm:prSet presAssocID="{08D989D4-E513-BA47-90A3-3357303B26E3}" presName="thickLine" presStyleLbl="alignNode1" presStyleIdx="0" presStyleCnt="3"/>
      <dgm:spPr/>
    </dgm:pt>
    <dgm:pt modelId="{13923723-8FF7-764B-B9A4-860B925BC3CE}" type="pres">
      <dgm:prSet presAssocID="{08D989D4-E513-BA47-90A3-3357303B26E3}" presName="horz1" presStyleCnt="0"/>
      <dgm:spPr/>
    </dgm:pt>
    <dgm:pt modelId="{BEF432AB-1897-6E43-8380-C4960E5C12D2}" type="pres">
      <dgm:prSet presAssocID="{08D989D4-E513-BA47-90A3-3357303B26E3}" presName="tx1" presStyleLbl="revTx" presStyleIdx="0" presStyleCnt="6"/>
      <dgm:spPr/>
    </dgm:pt>
    <dgm:pt modelId="{F6247920-74ED-3C48-9B6F-159134B806E5}" type="pres">
      <dgm:prSet presAssocID="{08D989D4-E513-BA47-90A3-3357303B26E3}" presName="vert1" presStyleCnt="0"/>
      <dgm:spPr/>
    </dgm:pt>
    <dgm:pt modelId="{F8F14D30-C78C-2A41-BD9D-47D40B761DCF}" type="pres">
      <dgm:prSet presAssocID="{955BB86A-5BC3-8548-9D4D-021B00B259D4}" presName="vertSpace2a" presStyleCnt="0"/>
      <dgm:spPr/>
    </dgm:pt>
    <dgm:pt modelId="{E52CAC81-F761-5A43-AD43-C64BBF29ADC1}" type="pres">
      <dgm:prSet presAssocID="{955BB86A-5BC3-8548-9D4D-021B00B259D4}" presName="horz2" presStyleCnt="0"/>
      <dgm:spPr/>
    </dgm:pt>
    <dgm:pt modelId="{97250670-9A9E-DE43-A7A5-70266CF926D4}" type="pres">
      <dgm:prSet presAssocID="{955BB86A-5BC3-8548-9D4D-021B00B259D4}" presName="horzSpace2" presStyleCnt="0"/>
      <dgm:spPr/>
    </dgm:pt>
    <dgm:pt modelId="{337D3843-1112-9B4E-B94E-E6C1905380B1}" type="pres">
      <dgm:prSet presAssocID="{955BB86A-5BC3-8548-9D4D-021B00B259D4}" presName="tx2" presStyleLbl="revTx" presStyleIdx="1" presStyleCnt="6"/>
      <dgm:spPr/>
    </dgm:pt>
    <dgm:pt modelId="{E36D1E29-C5CB-BD45-BDA5-0CD1CAA7BE83}" type="pres">
      <dgm:prSet presAssocID="{955BB86A-5BC3-8548-9D4D-021B00B259D4}" presName="vert2" presStyleCnt="0"/>
      <dgm:spPr/>
    </dgm:pt>
    <dgm:pt modelId="{089F7DEC-CFF2-5741-9E28-955A75DF1CA9}" type="pres">
      <dgm:prSet presAssocID="{955BB86A-5BC3-8548-9D4D-021B00B259D4}" presName="thinLine2b" presStyleLbl="callout" presStyleIdx="0" presStyleCnt="3"/>
      <dgm:spPr/>
    </dgm:pt>
    <dgm:pt modelId="{A5F7370A-0D7B-144B-AF9D-C700A0F44894}" type="pres">
      <dgm:prSet presAssocID="{955BB86A-5BC3-8548-9D4D-021B00B259D4}" presName="vertSpace2b" presStyleCnt="0"/>
      <dgm:spPr/>
    </dgm:pt>
    <dgm:pt modelId="{C7B33298-ACCE-294C-90A0-104086744BFF}" type="pres">
      <dgm:prSet presAssocID="{C7F213CF-7522-A14E-AE49-5C467E92D7AC}" presName="thickLine" presStyleLbl="alignNode1" presStyleIdx="1" presStyleCnt="3"/>
      <dgm:spPr/>
    </dgm:pt>
    <dgm:pt modelId="{2C1E39DF-CFBE-D747-A89A-3506AA537DA2}" type="pres">
      <dgm:prSet presAssocID="{C7F213CF-7522-A14E-AE49-5C467E92D7AC}" presName="horz1" presStyleCnt="0"/>
      <dgm:spPr/>
    </dgm:pt>
    <dgm:pt modelId="{5DCDA1B5-42F8-394F-9502-2590DC1A4D41}" type="pres">
      <dgm:prSet presAssocID="{C7F213CF-7522-A14E-AE49-5C467E92D7AC}" presName="tx1" presStyleLbl="revTx" presStyleIdx="2" presStyleCnt="6"/>
      <dgm:spPr/>
    </dgm:pt>
    <dgm:pt modelId="{3259300E-AA9C-7F45-A31F-F693C672DAE0}" type="pres">
      <dgm:prSet presAssocID="{C7F213CF-7522-A14E-AE49-5C467E92D7AC}" presName="vert1" presStyleCnt="0"/>
      <dgm:spPr/>
    </dgm:pt>
    <dgm:pt modelId="{C80D7F18-AA53-7149-8EBD-DB480D70F167}" type="pres">
      <dgm:prSet presAssocID="{F5CE4480-DC71-3F41-A44A-724AD8714597}" presName="vertSpace2a" presStyleCnt="0"/>
      <dgm:spPr/>
    </dgm:pt>
    <dgm:pt modelId="{4CAADC8A-BE73-6C4B-BC72-7F1FF753F454}" type="pres">
      <dgm:prSet presAssocID="{F5CE4480-DC71-3F41-A44A-724AD8714597}" presName="horz2" presStyleCnt="0"/>
      <dgm:spPr/>
    </dgm:pt>
    <dgm:pt modelId="{0465CAF6-BA10-9E40-B27D-9808DC391F53}" type="pres">
      <dgm:prSet presAssocID="{F5CE4480-DC71-3F41-A44A-724AD8714597}" presName="horzSpace2" presStyleCnt="0"/>
      <dgm:spPr/>
    </dgm:pt>
    <dgm:pt modelId="{28D95C5A-C068-2E42-9392-83A58B363C22}" type="pres">
      <dgm:prSet presAssocID="{F5CE4480-DC71-3F41-A44A-724AD8714597}" presName="tx2" presStyleLbl="revTx" presStyleIdx="3" presStyleCnt="6"/>
      <dgm:spPr/>
    </dgm:pt>
    <dgm:pt modelId="{FC596B72-46D5-3F42-9E41-61B20B1E0BE9}" type="pres">
      <dgm:prSet presAssocID="{F5CE4480-DC71-3F41-A44A-724AD8714597}" presName="vert2" presStyleCnt="0"/>
      <dgm:spPr/>
    </dgm:pt>
    <dgm:pt modelId="{C3CDEAD9-4DE7-C247-9753-4288E414D4F3}" type="pres">
      <dgm:prSet presAssocID="{F5CE4480-DC71-3F41-A44A-724AD8714597}" presName="thinLine2b" presStyleLbl="callout" presStyleIdx="1" presStyleCnt="3"/>
      <dgm:spPr/>
    </dgm:pt>
    <dgm:pt modelId="{DE8DA1B5-3533-4A4D-9334-613FE6E74AD7}" type="pres">
      <dgm:prSet presAssocID="{F5CE4480-DC71-3F41-A44A-724AD8714597}" presName="vertSpace2b" presStyleCnt="0"/>
      <dgm:spPr/>
    </dgm:pt>
    <dgm:pt modelId="{5D7E4CBA-1540-CE4F-AB3F-B98AC40EA49D}" type="pres">
      <dgm:prSet presAssocID="{BAE3B308-59BF-CC47-B20D-F1F7181D09ED}" presName="thickLine" presStyleLbl="alignNode1" presStyleIdx="2" presStyleCnt="3"/>
      <dgm:spPr/>
    </dgm:pt>
    <dgm:pt modelId="{9A46417A-F3A5-3341-AECD-B164A44B05F4}" type="pres">
      <dgm:prSet presAssocID="{BAE3B308-59BF-CC47-B20D-F1F7181D09ED}" presName="horz1" presStyleCnt="0"/>
      <dgm:spPr/>
    </dgm:pt>
    <dgm:pt modelId="{1FABB0D1-E9C7-6844-92F4-DFB8501E6034}" type="pres">
      <dgm:prSet presAssocID="{BAE3B308-59BF-CC47-B20D-F1F7181D09ED}" presName="tx1" presStyleLbl="revTx" presStyleIdx="4" presStyleCnt="6"/>
      <dgm:spPr/>
    </dgm:pt>
    <dgm:pt modelId="{B5E3D888-52B4-0C40-869A-A5D99B9903C5}" type="pres">
      <dgm:prSet presAssocID="{BAE3B308-59BF-CC47-B20D-F1F7181D09ED}" presName="vert1" presStyleCnt="0"/>
      <dgm:spPr/>
    </dgm:pt>
    <dgm:pt modelId="{1FA304C2-F273-1940-A0E8-6D6C74994623}" type="pres">
      <dgm:prSet presAssocID="{9DB79465-33F5-7B44-9901-6EC8E6B23FBE}" presName="vertSpace2a" presStyleCnt="0"/>
      <dgm:spPr/>
    </dgm:pt>
    <dgm:pt modelId="{8CAD8430-23CD-BC48-B047-AFABB14E237A}" type="pres">
      <dgm:prSet presAssocID="{9DB79465-33F5-7B44-9901-6EC8E6B23FBE}" presName="horz2" presStyleCnt="0"/>
      <dgm:spPr/>
    </dgm:pt>
    <dgm:pt modelId="{3BADE3DF-9472-ED4F-850D-546937F36D6A}" type="pres">
      <dgm:prSet presAssocID="{9DB79465-33F5-7B44-9901-6EC8E6B23FBE}" presName="horzSpace2" presStyleCnt="0"/>
      <dgm:spPr/>
    </dgm:pt>
    <dgm:pt modelId="{31252C3C-6315-0948-9957-A8C49244AEE0}" type="pres">
      <dgm:prSet presAssocID="{9DB79465-33F5-7B44-9901-6EC8E6B23FBE}" presName="tx2" presStyleLbl="revTx" presStyleIdx="5" presStyleCnt="6"/>
      <dgm:spPr/>
    </dgm:pt>
    <dgm:pt modelId="{3C8CB971-2AED-A745-9F34-330137F7043C}" type="pres">
      <dgm:prSet presAssocID="{9DB79465-33F5-7B44-9901-6EC8E6B23FBE}" presName="vert2" presStyleCnt="0"/>
      <dgm:spPr/>
    </dgm:pt>
    <dgm:pt modelId="{23D7255A-9ECF-F649-8BB8-FBC15FD79846}" type="pres">
      <dgm:prSet presAssocID="{9DB79465-33F5-7B44-9901-6EC8E6B23FBE}" presName="thinLine2b" presStyleLbl="callout" presStyleIdx="2" presStyleCnt="3"/>
      <dgm:spPr/>
    </dgm:pt>
    <dgm:pt modelId="{FB70E628-AD40-E745-99E6-0C627BF98F84}" type="pres">
      <dgm:prSet presAssocID="{9DB79465-33F5-7B44-9901-6EC8E6B23FBE}" presName="vertSpace2b" presStyleCnt="0"/>
      <dgm:spPr/>
    </dgm:pt>
  </dgm:ptLst>
  <dgm:cxnLst>
    <dgm:cxn modelId="{C5C91D03-A9F4-CA40-B679-0FB4D077F2F8}" type="presOf" srcId="{BAE3B308-59BF-CC47-B20D-F1F7181D09ED}" destId="{1FABB0D1-E9C7-6844-92F4-DFB8501E6034}" srcOrd="0" destOrd="0" presId="urn:microsoft.com/office/officeart/2008/layout/LinedList"/>
    <dgm:cxn modelId="{5E72480D-73D2-664E-9B78-E5767F63A483}" srcId="{BAE3B308-59BF-CC47-B20D-F1F7181D09ED}" destId="{9DB79465-33F5-7B44-9901-6EC8E6B23FBE}" srcOrd="0" destOrd="0" parTransId="{18FCD103-1CC3-1F48-947B-52F7BB600BC2}" sibTransId="{9B445756-B3BF-124B-977D-C789B214F1FC}"/>
    <dgm:cxn modelId="{A33A6737-B96F-8A42-A4B0-F0EE183BAC3A}" type="presOf" srcId="{F5CE4480-DC71-3F41-A44A-724AD8714597}" destId="{28D95C5A-C068-2E42-9392-83A58B363C22}" srcOrd="0" destOrd="0" presId="urn:microsoft.com/office/officeart/2008/layout/LinedList"/>
    <dgm:cxn modelId="{AC119644-273D-FE48-8736-BB2D04A20014}" srcId="{C93916F3-44FB-9244-ACF4-3C032B405AC7}" destId="{08D989D4-E513-BA47-90A3-3357303B26E3}" srcOrd="0" destOrd="0" parTransId="{4FF801DA-18C0-1D46-BC81-48BF7E22B796}" sibTransId="{85521D4F-1E60-7B41-AA80-09D0CE776AA9}"/>
    <dgm:cxn modelId="{88B20848-4C9D-6548-AA55-39D9F43DEA8C}" type="presOf" srcId="{C7F213CF-7522-A14E-AE49-5C467E92D7AC}" destId="{5DCDA1B5-42F8-394F-9502-2590DC1A4D41}" srcOrd="0" destOrd="0" presId="urn:microsoft.com/office/officeart/2008/layout/LinedList"/>
    <dgm:cxn modelId="{5070CF69-D684-294B-BEE5-47F387157412}" srcId="{C93916F3-44FB-9244-ACF4-3C032B405AC7}" destId="{BAE3B308-59BF-CC47-B20D-F1F7181D09ED}" srcOrd="2" destOrd="0" parTransId="{DCE3A502-AAB5-5E46-97B1-1DA9E405D214}" sibTransId="{60DBC5DA-C57A-1241-BEAD-16B271901BF5}"/>
    <dgm:cxn modelId="{98A30271-2C94-7D4B-AE06-F355453BA5A1}" type="presOf" srcId="{C93916F3-44FB-9244-ACF4-3C032B405AC7}" destId="{23ACBAC2-F97A-5F47-9A33-D7B7016454B9}" srcOrd="0" destOrd="0" presId="urn:microsoft.com/office/officeart/2008/layout/LinedList"/>
    <dgm:cxn modelId="{6F1E8377-46C9-164E-AE3D-B5AA8C7B2FEA}" type="presOf" srcId="{955BB86A-5BC3-8548-9D4D-021B00B259D4}" destId="{337D3843-1112-9B4E-B94E-E6C1905380B1}" srcOrd="0" destOrd="0" presId="urn:microsoft.com/office/officeart/2008/layout/LinedList"/>
    <dgm:cxn modelId="{E8477F7B-1041-4748-8AB8-17249199321E}" srcId="{08D989D4-E513-BA47-90A3-3357303B26E3}" destId="{955BB86A-5BC3-8548-9D4D-021B00B259D4}" srcOrd="0" destOrd="0" parTransId="{A3B90591-AD1A-1C44-81A4-943013431791}" sibTransId="{061ABE27-78F2-E24A-94B6-6969C50494D7}"/>
    <dgm:cxn modelId="{BFB9189F-880D-0E4C-9A7C-1F96886D9F11}" srcId="{C93916F3-44FB-9244-ACF4-3C032B405AC7}" destId="{C7F213CF-7522-A14E-AE49-5C467E92D7AC}" srcOrd="1" destOrd="0" parTransId="{C1F95452-9F96-2D46-B856-AD2C3E200A69}" sibTransId="{08CE2CAD-2BAA-724E-8E22-EB5EED32C044}"/>
    <dgm:cxn modelId="{FC4ABCB4-EC4C-7444-906A-CEE52BD97825}" srcId="{C7F213CF-7522-A14E-AE49-5C467E92D7AC}" destId="{F5CE4480-DC71-3F41-A44A-724AD8714597}" srcOrd="0" destOrd="0" parTransId="{58D11FFC-1F41-6D4B-8B28-A5F350F05D6C}" sibTransId="{53FD2E76-69FA-0A4C-8D35-A96C894F9B50}"/>
    <dgm:cxn modelId="{1AB939ED-93DF-C141-ACA6-0CB95C65FCF0}" type="presOf" srcId="{08D989D4-E513-BA47-90A3-3357303B26E3}" destId="{BEF432AB-1897-6E43-8380-C4960E5C12D2}" srcOrd="0" destOrd="0" presId="urn:microsoft.com/office/officeart/2008/layout/LinedList"/>
    <dgm:cxn modelId="{F50F05F3-17A1-C645-ABF7-876F3F4692CE}" type="presOf" srcId="{9DB79465-33F5-7B44-9901-6EC8E6B23FBE}" destId="{31252C3C-6315-0948-9957-A8C49244AEE0}" srcOrd="0" destOrd="0" presId="urn:microsoft.com/office/officeart/2008/layout/LinedList"/>
    <dgm:cxn modelId="{7FCEE613-87DD-3C41-92F2-8F31778B12F0}" type="presParOf" srcId="{23ACBAC2-F97A-5F47-9A33-D7B7016454B9}" destId="{87F38073-676A-EA4F-91C5-799BA25F9CE9}" srcOrd="0" destOrd="0" presId="urn:microsoft.com/office/officeart/2008/layout/LinedList"/>
    <dgm:cxn modelId="{2B61733A-4F08-354C-B3F8-125ACF70145B}" type="presParOf" srcId="{23ACBAC2-F97A-5F47-9A33-D7B7016454B9}" destId="{13923723-8FF7-764B-B9A4-860B925BC3CE}" srcOrd="1" destOrd="0" presId="urn:microsoft.com/office/officeart/2008/layout/LinedList"/>
    <dgm:cxn modelId="{416414EB-9ED9-8E42-BC33-E2FB4E4A26DB}" type="presParOf" srcId="{13923723-8FF7-764B-B9A4-860B925BC3CE}" destId="{BEF432AB-1897-6E43-8380-C4960E5C12D2}" srcOrd="0" destOrd="0" presId="urn:microsoft.com/office/officeart/2008/layout/LinedList"/>
    <dgm:cxn modelId="{C33A123E-F94F-B64C-875D-DA753319971E}" type="presParOf" srcId="{13923723-8FF7-764B-B9A4-860B925BC3CE}" destId="{F6247920-74ED-3C48-9B6F-159134B806E5}" srcOrd="1" destOrd="0" presId="urn:microsoft.com/office/officeart/2008/layout/LinedList"/>
    <dgm:cxn modelId="{73C49E7A-406A-CC41-A56C-D035930088F7}" type="presParOf" srcId="{F6247920-74ED-3C48-9B6F-159134B806E5}" destId="{F8F14D30-C78C-2A41-BD9D-47D40B761DCF}" srcOrd="0" destOrd="0" presId="urn:microsoft.com/office/officeart/2008/layout/LinedList"/>
    <dgm:cxn modelId="{741B6355-1F79-4648-B178-38EBC6D621B9}" type="presParOf" srcId="{F6247920-74ED-3C48-9B6F-159134B806E5}" destId="{E52CAC81-F761-5A43-AD43-C64BBF29ADC1}" srcOrd="1" destOrd="0" presId="urn:microsoft.com/office/officeart/2008/layout/LinedList"/>
    <dgm:cxn modelId="{98564F2E-EE43-2848-A412-453D16D4572D}" type="presParOf" srcId="{E52CAC81-F761-5A43-AD43-C64BBF29ADC1}" destId="{97250670-9A9E-DE43-A7A5-70266CF926D4}" srcOrd="0" destOrd="0" presId="urn:microsoft.com/office/officeart/2008/layout/LinedList"/>
    <dgm:cxn modelId="{36592045-7AF0-2840-B76E-4A873E44297A}" type="presParOf" srcId="{E52CAC81-F761-5A43-AD43-C64BBF29ADC1}" destId="{337D3843-1112-9B4E-B94E-E6C1905380B1}" srcOrd="1" destOrd="0" presId="urn:microsoft.com/office/officeart/2008/layout/LinedList"/>
    <dgm:cxn modelId="{A8D754DB-8AD4-AA41-8DD9-E7FA0A697961}" type="presParOf" srcId="{E52CAC81-F761-5A43-AD43-C64BBF29ADC1}" destId="{E36D1E29-C5CB-BD45-BDA5-0CD1CAA7BE83}" srcOrd="2" destOrd="0" presId="urn:microsoft.com/office/officeart/2008/layout/LinedList"/>
    <dgm:cxn modelId="{1B582F06-7F33-6344-898C-D01B08E7D838}" type="presParOf" srcId="{F6247920-74ED-3C48-9B6F-159134B806E5}" destId="{089F7DEC-CFF2-5741-9E28-955A75DF1CA9}" srcOrd="2" destOrd="0" presId="urn:microsoft.com/office/officeart/2008/layout/LinedList"/>
    <dgm:cxn modelId="{7D4583E0-DBA2-1844-9ED6-97439AA1F797}" type="presParOf" srcId="{F6247920-74ED-3C48-9B6F-159134B806E5}" destId="{A5F7370A-0D7B-144B-AF9D-C700A0F44894}" srcOrd="3" destOrd="0" presId="urn:microsoft.com/office/officeart/2008/layout/LinedList"/>
    <dgm:cxn modelId="{AEA7B4ED-75C8-B149-9649-A9B7EF42D165}" type="presParOf" srcId="{23ACBAC2-F97A-5F47-9A33-D7B7016454B9}" destId="{C7B33298-ACCE-294C-90A0-104086744BFF}" srcOrd="2" destOrd="0" presId="urn:microsoft.com/office/officeart/2008/layout/LinedList"/>
    <dgm:cxn modelId="{5E74F08E-94DE-6C46-95CF-7E96DAF49286}" type="presParOf" srcId="{23ACBAC2-F97A-5F47-9A33-D7B7016454B9}" destId="{2C1E39DF-CFBE-D747-A89A-3506AA537DA2}" srcOrd="3" destOrd="0" presId="urn:microsoft.com/office/officeart/2008/layout/LinedList"/>
    <dgm:cxn modelId="{D4F03283-5192-8D4F-8BC4-8147AB7BE495}" type="presParOf" srcId="{2C1E39DF-CFBE-D747-A89A-3506AA537DA2}" destId="{5DCDA1B5-42F8-394F-9502-2590DC1A4D41}" srcOrd="0" destOrd="0" presId="urn:microsoft.com/office/officeart/2008/layout/LinedList"/>
    <dgm:cxn modelId="{4064DD91-4BC6-D949-8DC3-76A8568690DB}" type="presParOf" srcId="{2C1E39DF-CFBE-D747-A89A-3506AA537DA2}" destId="{3259300E-AA9C-7F45-A31F-F693C672DAE0}" srcOrd="1" destOrd="0" presId="urn:microsoft.com/office/officeart/2008/layout/LinedList"/>
    <dgm:cxn modelId="{D6BEA4B6-9DFF-194C-96F8-796732E0F96C}" type="presParOf" srcId="{3259300E-AA9C-7F45-A31F-F693C672DAE0}" destId="{C80D7F18-AA53-7149-8EBD-DB480D70F167}" srcOrd="0" destOrd="0" presId="urn:microsoft.com/office/officeart/2008/layout/LinedList"/>
    <dgm:cxn modelId="{5538644E-50F8-1543-BC78-375B959AD704}" type="presParOf" srcId="{3259300E-AA9C-7F45-A31F-F693C672DAE0}" destId="{4CAADC8A-BE73-6C4B-BC72-7F1FF753F454}" srcOrd="1" destOrd="0" presId="urn:microsoft.com/office/officeart/2008/layout/LinedList"/>
    <dgm:cxn modelId="{03024D3C-787B-CD4C-8A51-0B44F837163C}" type="presParOf" srcId="{4CAADC8A-BE73-6C4B-BC72-7F1FF753F454}" destId="{0465CAF6-BA10-9E40-B27D-9808DC391F53}" srcOrd="0" destOrd="0" presId="urn:microsoft.com/office/officeart/2008/layout/LinedList"/>
    <dgm:cxn modelId="{8E50BFC7-8CCC-6C42-98D8-18277E5D1351}" type="presParOf" srcId="{4CAADC8A-BE73-6C4B-BC72-7F1FF753F454}" destId="{28D95C5A-C068-2E42-9392-83A58B363C22}" srcOrd="1" destOrd="0" presId="urn:microsoft.com/office/officeart/2008/layout/LinedList"/>
    <dgm:cxn modelId="{39356F25-2CA9-7347-80F7-D40096AF518F}" type="presParOf" srcId="{4CAADC8A-BE73-6C4B-BC72-7F1FF753F454}" destId="{FC596B72-46D5-3F42-9E41-61B20B1E0BE9}" srcOrd="2" destOrd="0" presId="urn:microsoft.com/office/officeart/2008/layout/LinedList"/>
    <dgm:cxn modelId="{0CB29D74-8809-334E-99BA-3F4081F2D4FC}" type="presParOf" srcId="{3259300E-AA9C-7F45-A31F-F693C672DAE0}" destId="{C3CDEAD9-4DE7-C247-9753-4288E414D4F3}" srcOrd="2" destOrd="0" presId="urn:microsoft.com/office/officeart/2008/layout/LinedList"/>
    <dgm:cxn modelId="{849417F5-879D-BA40-BCA4-3352A33994F7}" type="presParOf" srcId="{3259300E-AA9C-7F45-A31F-F693C672DAE0}" destId="{DE8DA1B5-3533-4A4D-9334-613FE6E74AD7}" srcOrd="3" destOrd="0" presId="urn:microsoft.com/office/officeart/2008/layout/LinedList"/>
    <dgm:cxn modelId="{05E52B79-712F-CE46-9B43-9A0F6E57FE94}" type="presParOf" srcId="{23ACBAC2-F97A-5F47-9A33-D7B7016454B9}" destId="{5D7E4CBA-1540-CE4F-AB3F-B98AC40EA49D}" srcOrd="4" destOrd="0" presId="urn:microsoft.com/office/officeart/2008/layout/LinedList"/>
    <dgm:cxn modelId="{70B3D78C-2F2B-AF4A-B0E4-9A60631D92A4}" type="presParOf" srcId="{23ACBAC2-F97A-5F47-9A33-D7B7016454B9}" destId="{9A46417A-F3A5-3341-AECD-B164A44B05F4}" srcOrd="5" destOrd="0" presId="urn:microsoft.com/office/officeart/2008/layout/LinedList"/>
    <dgm:cxn modelId="{59FCD475-6D8A-6849-95E6-603E9EA8B25C}" type="presParOf" srcId="{9A46417A-F3A5-3341-AECD-B164A44B05F4}" destId="{1FABB0D1-E9C7-6844-92F4-DFB8501E6034}" srcOrd="0" destOrd="0" presId="urn:microsoft.com/office/officeart/2008/layout/LinedList"/>
    <dgm:cxn modelId="{B8A1FA90-74EA-0240-BA9E-7EC1BE640423}" type="presParOf" srcId="{9A46417A-F3A5-3341-AECD-B164A44B05F4}" destId="{B5E3D888-52B4-0C40-869A-A5D99B9903C5}" srcOrd="1" destOrd="0" presId="urn:microsoft.com/office/officeart/2008/layout/LinedList"/>
    <dgm:cxn modelId="{D68B03D4-12A4-E149-907D-1A73EF4A7103}" type="presParOf" srcId="{B5E3D888-52B4-0C40-869A-A5D99B9903C5}" destId="{1FA304C2-F273-1940-A0E8-6D6C74994623}" srcOrd="0" destOrd="0" presId="urn:microsoft.com/office/officeart/2008/layout/LinedList"/>
    <dgm:cxn modelId="{7FC72665-D901-0349-A838-D969B98BDD9C}" type="presParOf" srcId="{B5E3D888-52B4-0C40-869A-A5D99B9903C5}" destId="{8CAD8430-23CD-BC48-B047-AFABB14E237A}" srcOrd="1" destOrd="0" presId="urn:microsoft.com/office/officeart/2008/layout/LinedList"/>
    <dgm:cxn modelId="{5FDA8584-0D53-304A-B142-DBB9ABC8778F}" type="presParOf" srcId="{8CAD8430-23CD-BC48-B047-AFABB14E237A}" destId="{3BADE3DF-9472-ED4F-850D-546937F36D6A}" srcOrd="0" destOrd="0" presId="urn:microsoft.com/office/officeart/2008/layout/LinedList"/>
    <dgm:cxn modelId="{53F3F813-7489-BF4D-ABE5-AEBB03F4D6A6}" type="presParOf" srcId="{8CAD8430-23CD-BC48-B047-AFABB14E237A}" destId="{31252C3C-6315-0948-9957-A8C49244AEE0}" srcOrd="1" destOrd="0" presId="urn:microsoft.com/office/officeart/2008/layout/LinedList"/>
    <dgm:cxn modelId="{0AEA944F-7B1F-1C4B-99BD-8B7BDF739B13}" type="presParOf" srcId="{8CAD8430-23CD-BC48-B047-AFABB14E237A}" destId="{3C8CB971-2AED-A745-9F34-330137F7043C}" srcOrd="2" destOrd="0" presId="urn:microsoft.com/office/officeart/2008/layout/LinedList"/>
    <dgm:cxn modelId="{4AF75DCF-EBB0-1B4E-813F-7E199960A940}" type="presParOf" srcId="{B5E3D888-52B4-0C40-869A-A5D99B9903C5}" destId="{23D7255A-9ECF-F649-8BB8-FBC15FD79846}" srcOrd="2" destOrd="0" presId="urn:microsoft.com/office/officeart/2008/layout/LinedList"/>
    <dgm:cxn modelId="{8FD25B03-7C3B-5341-BC50-4543D67D269B}" type="presParOf" srcId="{B5E3D888-52B4-0C40-869A-A5D99B9903C5}" destId="{FB70E628-AD40-E745-99E6-0C627BF98F8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8D2AA9-8B4D-0144-B5C2-2EFABAB6D44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EEEC2D70-3FC6-5E4C-925B-745E542B1D7E}">
      <dgm:prSet phldrT="[文本]"/>
      <dgm:spPr/>
      <dgm:t>
        <a:bodyPr/>
        <a:lstStyle/>
        <a:p>
          <a:pPr>
            <a:lnSpc>
              <a:spcPct val="100000"/>
            </a:lnSpc>
          </a:pPr>
          <a:r>
            <a:rPr lang="zh-CN" altLang="en-US" dirty="0"/>
            <a:t>当房地产的用途与其周边房地产的用途、李勇状况相协调时，为其最佳用途</a:t>
          </a:r>
        </a:p>
      </dgm:t>
    </dgm:pt>
    <dgm:pt modelId="{E079BEE5-948F-F243-96F7-B55B14245597}" type="parTrans" cxnId="{6452B75C-3AD7-8C41-9F5F-930FB0590D99}">
      <dgm:prSet/>
      <dgm:spPr/>
      <dgm:t>
        <a:bodyPr/>
        <a:lstStyle/>
        <a:p>
          <a:endParaRPr lang="zh-CN" altLang="en-US"/>
        </a:p>
      </dgm:t>
    </dgm:pt>
    <dgm:pt modelId="{77D9746B-E2E8-D040-AAB0-F26980949E77}" type="sibTrans" cxnId="{6452B75C-3AD7-8C41-9F5F-930FB0590D99}">
      <dgm:prSet/>
      <dgm:spPr/>
      <dgm:t>
        <a:bodyPr/>
        <a:lstStyle/>
        <a:p>
          <a:endParaRPr lang="zh-CN" altLang="en-US"/>
        </a:p>
      </dgm:t>
    </dgm:pt>
    <dgm:pt modelId="{6FB5F412-B957-6047-AD3F-3C21CACE2D11}">
      <dgm:prSet phldrT="[文本]"/>
      <dgm:spPr/>
      <dgm:t>
        <a:bodyPr/>
        <a:lstStyle/>
        <a:p>
          <a:pPr>
            <a:lnSpc>
              <a:spcPct val="100000"/>
            </a:lnSpc>
          </a:pPr>
          <a:r>
            <a:rPr lang="zh-CN" altLang="en-US" dirty="0"/>
            <a:t>适合做什么做什么为最佳用途</a:t>
          </a:r>
        </a:p>
      </dgm:t>
    </dgm:pt>
    <dgm:pt modelId="{AF7851D4-85C9-E446-A8B5-159736CBF1F6}" type="parTrans" cxnId="{379E7B74-5BBF-8647-A13F-D1958553D554}">
      <dgm:prSet/>
      <dgm:spPr/>
      <dgm:t>
        <a:bodyPr/>
        <a:lstStyle/>
        <a:p>
          <a:endParaRPr lang="zh-CN" altLang="en-US"/>
        </a:p>
      </dgm:t>
    </dgm:pt>
    <dgm:pt modelId="{50D07551-C017-8647-B7E7-79647483C729}" type="sibTrans" cxnId="{379E7B74-5BBF-8647-A13F-D1958553D554}">
      <dgm:prSet/>
      <dgm:spPr/>
      <dgm:t>
        <a:bodyPr/>
        <a:lstStyle/>
        <a:p>
          <a:endParaRPr lang="zh-CN" altLang="en-US"/>
        </a:p>
      </dgm:t>
    </dgm:pt>
    <dgm:pt modelId="{A652F91D-9207-474E-97D9-8E1C083645AF}" type="pres">
      <dgm:prSet presAssocID="{BE8D2AA9-8B4D-0144-B5C2-2EFABAB6D44B}" presName="root" presStyleCnt="0">
        <dgm:presLayoutVars>
          <dgm:dir/>
          <dgm:resizeHandles val="exact"/>
        </dgm:presLayoutVars>
      </dgm:prSet>
      <dgm:spPr/>
    </dgm:pt>
    <dgm:pt modelId="{B52293A6-84C6-4D8D-BA7A-6AD3D376CD40}" type="pres">
      <dgm:prSet presAssocID="{EEEC2D70-3FC6-5E4C-925B-745E542B1D7E}" presName="compNode" presStyleCnt="0"/>
      <dgm:spPr/>
    </dgm:pt>
    <dgm:pt modelId="{AC33A280-C985-4EF8-927C-AFE570BE4FF0}" type="pres">
      <dgm:prSet presAssocID="{EEEC2D70-3FC6-5E4C-925B-745E542B1D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主页"/>
        </a:ext>
      </dgm:extLst>
    </dgm:pt>
    <dgm:pt modelId="{5F324C14-00DC-4E60-994C-C0B28AB8D562}" type="pres">
      <dgm:prSet presAssocID="{EEEC2D70-3FC6-5E4C-925B-745E542B1D7E}" presName="spaceRect" presStyleCnt="0"/>
      <dgm:spPr/>
    </dgm:pt>
    <dgm:pt modelId="{0A75B551-DCB0-4F38-BE70-21732FB72D5C}" type="pres">
      <dgm:prSet presAssocID="{EEEC2D70-3FC6-5E4C-925B-745E542B1D7E}" presName="textRect" presStyleLbl="revTx" presStyleIdx="0" presStyleCnt="2">
        <dgm:presLayoutVars>
          <dgm:chMax val="1"/>
          <dgm:chPref val="1"/>
        </dgm:presLayoutVars>
      </dgm:prSet>
      <dgm:spPr/>
    </dgm:pt>
    <dgm:pt modelId="{5DEFABF4-1F26-4722-81F4-7C54DC614130}" type="pres">
      <dgm:prSet presAssocID="{77D9746B-E2E8-D040-AAB0-F26980949E77}" presName="sibTrans" presStyleCnt="0"/>
      <dgm:spPr/>
    </dgm:pt>
    <dgm:pt modelId="{FC13149D-FFE7-4CEE-A2C2-BD2829CC5007}" type="pres">
      <dgm:prSet presAssocID="{6FB5F412-B957-6047-AD3F-3C21CACE2D11}" presName="compNode" presStyleCnt="0"/>
      <dgm:spPr/>
    </dgm:pt>
    <dgm:pt modelId="{7628AF7D-ED11-497D-AB0D-2AC64A99F681}" type="pres">
      <dgm:prSet presAssocID="{6FB5F412-B957-6047-AD3F-3C21CACE2D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医学"/>
        </a:ext>
      </dgm:extLst>
    </dgm:pt>
    <dgm:pt modelId="{16CD688F-E475-48C0-AA1D-D28CFC942660}" type="pres">
      <dgm:prSet presAssocID="{6FB5F412-B957-6047-AD3F-3C21CACE2D11}" presName="spaceRect" presStyleCnt="0"/>
      <dgm:spPr/>
    </dgm:pt>
    <dgm:pt modelId="{E9C1C28A-2956-42F2-A135-F3781C22319B}" type="pres">
      <dgm:prSet presAssocID="{6FB5F412-B957-6047-AD3F-3C21CACE2D11}" presName="textRect" presStyleLbl="revTx" presStyleIdx="1" presStyleCnt="2">
        <dgm:presLayoutVars>
          <dgm:chMax val="1"/>
          <dgm:chPref val="1"/>
        </dgm:presLayoutVars>
      </dgm:prSet>
      <dgm:spPr/>
    </dgm:pt>
  </dgm:ptLst>
  <dgm:cxnLst>
    <dgm:cxn modelId="{E8458050-9295-0947-B68B-6B5E1693A55D}" type="presOf" srcId="{6FB5F412-B957-6047-AD3F-3C21CACE2D11}" destId="{E9C1C28A-2956-42F2-A135-F3781C22319B}" srcOrd="0" destOrd="0" presId="urn:microsoft.com/office/officeart/2018/2/layout/IconLabelList"/>
    <dgm:cxn modelId="{6452B75C-3AD7-8C41-9F5F-930FB0590D99}" srcId="{BE8D2AA9-8B4D-0144-B5C2-2EFABAB6D44B}" destId="{EEEC2D70-3FC6-5E4C-925B-745E542B1D7E}" srcOrd="0" destOrd="0" parTransId="{E079BEE5-948F-F243-96F7-B55B14245597}" sibTransId="{77D9746B-E2E8-D040-AAB0-F26980949E77}"/>
    <dgm:cxn modelId="{379E7B74-5BBF-8647-A13F-D1958553D554}" srcId="{BE8D2AA9-8B4D-0144-B5C2-2EFABAB6D44B}" destId="{6FB5F412-B957-6047-AD3F-3C21CACE2D11}" srcOrd="1" destOrd="0" parTransId="{AF7851D4-85C9-E446-A8B5-159736CBF1F6}" sibTransId="{50D07551-C017-8647-B7E7-79647483C729}"/>
    <dgm:cxn modelId="{27D00F9B-EC01-6E46-A213-714E1810AF1A}" type="presOf" srcId="{EEEC2D70-3FC6-5E4C-925B-745E542B1D7E}" destId="{0A75B551-DCB0-4F38-BE70-21732FB72D5C}" srcOrd="0" destOrd="0" presId="urn:microsoft.com/office/officeart/2018/2/layout/IconLabelList"/>
    <dgm:cxn modelId="{1050C1F8-0B1A-B044-A102-9806A80C4005}" type="presOf" srcId="{BE8D2AA9-8B4D-0144-B5C2-2EFABAB6D44B}" destId="{A652F91D-9207-474E-97D9-8E1C083645AF}" srcOrd="0" destOrd="0" presId="urn:microsoft.com/office/officeart/2018/2/layout/IconLabelList"/>
    <dgm:cxn modelId="{FB273609-C501-F641-AC55-3D1A4C292818}" type="presParOf" srcId="{A652F91D-9207-474E-97D9-8E1C083645AF}" destId="{B52293A6-84C6-4D8D-BA7A-6AD3D376CD40}" srcOrd="0" destOrd="0" presId="urn:microsoft.com/office/officeart/2018/2/layout/IconLabelList"/>
    <dgm:cxn modelId="{04F35859-4FEE-6249-8C09-F2DC86C368C9}" type="presParOf" srcId="{B52293A6-84C6-4D8D-BA7A-6AD3D376CD40}" destId="{AC33A280-C985-4EF8-927C-AFE570BE4FF0}" srcOrd="0" destOrd="0" presId="urn:microsoft.com/office/officeart/2018/2/layout/IconLabelList"/>
    <dgm:cxn modelId="{0AE0BFAD-79E7-3E47-B4F3-966CC9FE12DD}" type="presParOf" srcId="{B52293A6-84C6-4D8D-BA7A-6AD3D376CD40}" destId="{5F324C14-00DC-4E60-994C-C0B28AB8D562}" srcOrd="1" destOrd="0" presId="urn:microsoft.com/office/officeart/2018/2/layout/IconLabelList"/>
    <dgm:cxn modelId="{9BB01550-5C1B-0844-A60D-B320445F3630}" type="presParOf" srcId="{B52293A6-84C6-4D8D-BA7A-6AD3D376CD40}" destId="{0A75B551-DCB0-4F38-BE70-21732FB72D5C}" srcOrd="2" destOrd="0" presId="urn:microsoft.com/office/officeart/2018/2/layout/IconLabelList"/>
    <dgm:cxn modelId="{88DBCA1D-8658-514B-BA2A-00DF7A92FE50}" type="presParOf" srcId="{A652F91D-9207-474E-97D9-8E1C083645AF}" destId="{5DEFABF4-1F26-4722-81F4-7C54DC614130}" srcOrd="1" destOrd="0" presId="urn:microsoft.com/office/officeart/2018/2/layout/IconLabelList"/>
    <dgm:cxn modelId="{E98A1AE9-248D-1F42-8425-02ED8ACAE7E1}" type="presParOf" srcId="{A652F91D-9207-474E-97D9-8E1C083645AF}" destId="{FC13149D-FFE7-4CEE-A2C2-BD2829CC5007}" srcOrd="2" destOrd="0" presId="urn:microsoft.com/office/officeart/2018/2/layout/IconLabelList"/>
    <dgm:cxn modelId="{D6FA2938-3EC7-CE4E-A82A-65CB6EE2820F}" type="presParOf" srcId="{FC13149D-FFE7-4CEE-A2C2-BD2829CC5007}" destId="{7628AF7D-ED11-497D-AB0D-2AC64A99F681}" srcOrd="0" destOrd="0" presId="urn:microsoft.com/office/officeart/2018/2/layout/IconLabelList"/>
    <dgm:cxn modelId="{EB0D2641-8858-6645-8B63-54C6075AE571}" type="presParOf" srcId="{FC13149D-FFE7-4CEE-A2C2-BD2829CC5007}" destId="{16CD688F-E475-48C0-AA1D-D28CFC942660}" srcOrd="1" destOrd="0" presId="urn:microsoft.com/office/officeart/2018/2/layout/IconLabelList"/>
    <dgm:cxn modelId="{FE063B96-8276-0442-8D92-7C82D9744D48}" type="presParOf" srcId="{FC13149D-FFE7-4CEE-A2C2-BD2829CC5007}" destId="{E9C1C28A-2956-42F2-A135-F3781C22319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F29A7C-6707-0242-AFB4-EE55C78EBB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F0750A29-428E-5643-97CC-73CABA83D0A8}">
      <dgm:prSet phldrT="[文本]"/>
      <dgm:spPr/>
      <dgm:t>
        <a:bodyPr/>
        <a:lstStyle/>
        <a:p>
          <a:r>
            <a:rPr lang="zh-CN" altLang="en-US" dirty="0"/>
            <a:t>应对组成构建的增加或减少（损坏）对整体房地产价值的影响来判断其价值</a:t>
          </a:r>
        </a:p>
      </dgm:t>
    </dgm:pt>
    <dgm:pt modelId="{27E6B4DB-9851-6843-B9AD-BE9A5B74DB62}" type="parTrans" cxnId="{D47ACC42-70CE-EB43-A62E-916E87F1CC2E}">
      <dgm:prSet/>
      <dgm:spPr/>
      <dgm:t>
        <a:bodyPr/>
        <a:lstStyle/>
        <a:p>
          <a:endParaRPr lang="zh-CN" altLang="en-US"/>
        </a:p>
      </dgm:t>
    </dgm:pt>
    <dgm:pt modelId="{6A781BB7-6E8C-D444-B036-23ABAEEE1DBC}" type="sibTrans" cxnId="{D47ACC42-70CE-EB43-A62E-916E87F1CC2E}">
      <dgm:prSet/>
      <dgm:spPr/>
      <dgm:t>
        <a:bodyPr/>
        <a:lstStyle/>
        <a:p>
          <a:endParaRPr lang="zh-CN" altLang="en-US"/>
        </a:p>
      </dgm:t>
    </dgm:pt>
    <dgm:pt modelId="{70B1E91D-5EFD-804D-8DB3-386B5845E358}">
      <dgm:prSet phldrT="[文本]"/>
      <dgm:spPr/>
      <dgm:t>
        <a:bodyPr/>
        <a:lstStyle/>
        <a:p>
          <a:r>
            <a:rPr lang="zh-CN" altLang="en-US" dirty="0"/>
            <a:t>可用于解决房地产价值分配问题。（</a:t>
          </a:r>
          <a:r>
            <a:rPr lang="en-US" altLang="zh-CN" dirty="0"/>
            <a:t>1.</a:t>
          </a:r>
          <a:r>
            <a:rPr lang="zh-CN" altLang="en-US" dirty="0"/>
            <a:t>剩余法原理；</a:t>
          </a:r>
          <a:r>
            <a:rPr lang="en-US" altLang="zh-CN" dirty="0"/>
            <a:t>2.</a:t>
          </a:r>
          <a:r>
            <a:rPr lang="zh-CN" altLang="en-US" dirty="0"/>
            <a:t>建筑物价值和土地价值分配</a:t>
          </a:r>
        </a:p>
      </dgm:t>
    </dgm:pt>
    <dgm:pt modelId="{C147DA42-E1B5-0A46-97C7-DFF54524E4E9}" type="parTrans" cxnId="{BCEE436B-DF60-644C-8F4D-23DAB1412005}">
      <dgm:prSet/>
      <dgm:spPr/>
      <dgm:t>
        <a:bodyPr/>
        <a:lstStyle/>
        <a:p>
          <a:endParaRPr lang="zh-CN" altLang="en-US"/>
        </a:p>
      </dgm:t>
    </dgm:pt>
    <dgm:pt modelId="{023A0162-8E1C-4045-BAB7-9090496700EE}" type="sibTrans" cxnId="{BCEE436B-DF60-644C-8F4D-23DAB1412005}">
      <dgm:prSet/>
      <dgm:spPr/>
      <dgm:t>
        <a:bodyPr/>
        <a:lstStyle/>
        <a:p>
          <a:endParaRPr lang="zh-CN" altLang="en-US"/>
        </a:p>
      </dgm:t>
    </dgm:pt>
    <dgm:pt modelId="{BB86F363-23D7-1648-8E4F-1A937E41BE55}">
      <dgm:prSet/>
      <dgm:spPr/>
      <dgm:t>
        <a:bodyPr/>
        <a:lstStyle/>
        <a:p>
          <a:r>
            <a:rPr lang="zh-CN" altLang="en-US" dirty="0"/>
            <a:t>建筑物价值</a:t>
          </a:r>
          <a:r>
            <a:rPr lang="en-US" altLang="zh-CN" dirty="0"/>
            <a:t>=</a:t>
          </a:r>
          <a:r>
            <a:rPr lang="zh-CN" altLang="en-US" dirty="0"/>
            <a:t>建筑物成本</a:t>
          </a:r>
          <a:r>
            <a:rPr lang="en-US" altLang="zh-CN" dirty="0"/>
            <a:t>+</a:t>
          </a:r>
          <a:r>
            <a:rPr lang="zh-CN" altLang="en-US" dirty="0"/>
            <a:t>（整体房地产价值</a:t>
          </a:r>
          <a:r>
            <a:rPr lang="en-US" altLang="zh-CN" dirty="0"/>
            <a:t>-</a:t>
          </a:r>
          <a:r>
            <a:rPr lang="zh-CN" altLang="en-US" dirty="0"/>
            <a:t>建筑物成本</a:t>
          </a:r>
          <a:r>
            <a:rPr lang="en-US" altLang="zh-CN" dirty="0"/>
            <a:t>-</a:t>
          </a:r>
          <a:r>
            <a:rPr lang="zh-CN" altLang="en-US" dirty="0"/>
            <a:t>土地成本）*建筑物成本</a:t>
          </a:r>
          <a:r>
            <a:rPr lang="en-US" altLang="zh-CN" dirty="0"/>
            <a:t>/</a:t>
          </a:r>
          <a:r>
            <a:rPr lang="zh-CN" altLang="en-US" dirty="0"/>
            <a:t>（建筑物成本</a:t>
          </a:r>
          <a:r>
            <a:rPr lang="en-US" altLang="zh-CN" dirty="0"/>
            <a:t>+</a:t>
          </a:r>
          <a:r>
            <a:rPr lang="zh-CN" altLang="en-US" dirty="0"/>
            <a:t>土地成本）</a:t>
          </a:r>
        </a:p>
      </dgm:t>
    </dgm:pt>
    <dgm:pt modelId="{0FB92F40-C5A6-F149-8156-C468EB6F2014}" type="parTrans" cxnId="{DD4DB02C-0E73-B94A-8269-0722680CEB69}">
      <dgm:prSet/>
      <dgm:spPr/>
      <dgm:t>
        <a:bodyPr/>
        <a:lstStyle/>
        <a:p>
          <a:endParaRPr lang="zh-CN" altLang="en-US"/>
        </a:p>
      </dgm:t>
    </dgm:pt>
    <dgm:pt modelId="{51CD954A-E314-1C4C-B846-5E3A93BF6DD3}" type="sibTrans" cxnId="{DD4DB02C-0E73-B94A-8269-0722680CEB69}">
      <dgm:prSet/>
      <dgm:spPr/>
      <dgm:t>
        <a:bodyPr/>
        <a:lstStyle/>
        <a:p>
          <a:endParaRPr lang="zh-CN" altLang="en-US"/>
        </a:p>
      </dgm:t>
    </dgm:pt>
    <dgm:pt modelId="{8A8C3962-CB3F-CD4E-8B29-FC0998F63A5D}">
      <dgm:prSet/>
      <dgm:spPr/>
      <dgm:t>
        <a:bodyPr/>
        <a:lstStyle/>
        <a:p>
          <a:r>
            <a:rPr lang="zh-CN" altLang="en-US" dirty="0"/>
            <a:t>土地价值</a:t>
          </a:r>
          <a:r>
            <a:rPr lang="en-US" altLang="zh-CN" dirty="0"/>
            <a:t>=</a:t>
          </a:r>
          <a:r>
            <a:rPr lang="zh-CN" altLang="en-US" dirty="0"/>
            <a:t>土地成本</a:t>
          </a:r>
          <a:r>
            <a:rPr lang="en-US" altLang="zh-CN" dirty="0"/>
            <a:t>+</a:t>
          </a:r>
          <a:r>
            <a:rPr lang="zh-CN" altLang="en-US" dirty="0"/>
            <a:t>（整体房地产价值</a:t>
          </a:r>
          <a:r>
            <a:rPr lang="en-US" altLang="zh-CN" dirty="0"/>
            <a:t>-</a:t>
          </a:r>
          <a:r>
            <a:rPr lang="zh-CN" altLang="en-US" dirty="0"/>
            <a:t>建筑物成本</a:t>
          </a:r>
          <a:r>
            <a:rPr lang="en-US" altLang="zh-CN" dirty="0"/>
            <a:t>-</a:t>
          </a:r>
          <a:r>
            <a:rPr lang="zh-CN" altLang="en-US" dirty="0"/>
            <a:t>土地成本）*土地成本</a:t>
          </a:r>
          <a:r>
            <a:rPr lang="en-US" altLang="zh-CN" dirty="0"/>
            <a:t>/</a:t>
          </a:r>
          <a:r>
            <a:rPr lang="zh-CN" altLang="en-US" dirty="0"/>
            <a:t>（建筑物成本</a:t>
          </a:r>
          <a:r>
            <a:rPr lang="en-US" altLang="zh-CN" dirty="0"/>
            <a:t>+</a:t>
          </a:r>
          <a:r>
            <a:rPr lang="zh-CN" altLang="en-US" dirty="0"/>
            <a:t>土地成本）</a:t>
          </a:r>
        </a:p>
      </dgm:t>
    </dgm:pt>
    <dgm:pt modelId="{3700EC9B-9E1F-0C4B-B065-5A1EAA36902A}" type="parTrans" cxnId="{4E68A35F-DFED-9B4F-9651-6F86E61BE498}">
      <dgm:prSet/>
      <dgm:spPr/>
      <dgm:t>
        <a:bodyPr/>
        <a:lstStyle/>
        <a:p>
          <a:endParaRPr lang="zh-CN" altLang="en-US"/>
        </a:p>
      </dgm:t>
    </dgm:pt>
    <dgm:pt modelId="{68719450-DFB7-054E-A251-3D246270F601}" type="sibTrans" cxnId="{4E68A35F-DFED-9B4F-9651-6F86E61BE498}">
      <dgm:prSet/>
      <dgm:spPr/>
      <dgm:t>
        <a:bodyPr/>
        <a:lstStyle/>
        <a:p>
          <a:endParaRPr lang="zh-CN" altLang="en-US"/>
        </a:p>
      </dgm:t>
    </dgm:pt>
    <dgm:pt modelId="{01A3789C-1C9B-274F-8B81-B4123E936DBC}" type="pres">
      <dgm:prSet presAssocID="{90F29A7C-6707-0242-AFB4-EE55C78EBBAE}" presName="vert0" presStyleCnt="0">
        <dgm:presLayoutVars>
          <dgm:dir/>
          <dgm:animOne val="branch"/>
          <dgm:animLvl val="lvl"/>
        </dgm:presLayoutVars>
      </dgm:prSet>
      <dgm:spPr/>
    </dgm:pt>
    <dgm:pt modelId="{841DEB9C-995F-474E-A947-82C0FA963A34}" type="pres">
      <dgm:prSet presAssocID="{F0750A29-428E-5643-97CC-73CABA83D0A8}" presName="thickLine" presStyleLbl="alignNode1" presStyleIdx="0" presStyleCnt="4"/>
      <dgm:spPr/>
    </dgm:pt>
    <dgm:pt modelId="{DB1DA320-8932-5740-AE14-4490EB6AFC82}" type="pres">
      <dgm:prSet presAssocID="{F0750A29-428E-5643-97CC-73CABA83D0A8}" presName="horz1" presStyleCnt="0"/>
      <dgm:spPr/>
    </dgm:pt>
    <dgm:pt modelId="{646723D7-1453-0F44-8690-77E2D42069AE}" type="pres">
      <dgm:prSet presAssocID="{F0750A29-428E-5643-97CC-73CABA83D0A8}" presName="tx1" presStyleLbl="revTx" presStyleIdx="0" presStyleCnt="4"/>
      <dgm:spPr/>
    </dgm:pt>
    <dgm:pt modelId="{379C1BF9-5289-2240-9483-AC5DD3D73160}" type="pres">
      <dgm:prSet presAssocID="{F0750A29-428E-5643-97CC-73CABA83D0A8}" presName="vert1" presStyleCnt="0"/>
      <dgm:spPr/>
    </dgm:pt>
    <dgm:pt modelId="{31C90E1F-30C9-E943-B39A-8A2FE854AC8A}" type="pres">
      <dgm:prSet presAssocID="{70B1E91D-5EFD-804D-8DB3-386B5845E358}" presName="thickLine" presStyleLbl="alignNode1" presStyleIdx="1" presStyleCnt="4"/>
      <dgm:spPr/>
    </dgm:pt>
    <dgm:pt modelId="{10294419-167F-FF42-A65C-7B0C7C821D02}" type="pres">
      <dgm:prSet presAssocID="{70B1E91D-5EFD-804D-8DB3-386B5845E358}" presName="horz1" presStyleCnt="0"/>
      <dgm:spPr/>
    </dgm:pt>
    <dgm:pt modelId="{515F7BD5-9B8E-8646-872F-7B91E02148AE}" type="pres">
      <dgm:prSet presAssocID="{70B1E91D-5EFD-804D-8DB3-386B5845E358}" presName="tx1" presStyleLbl="revTx" presStyleIdx="1" presStyleCnt="4"/>
      <dgm:spPr/>
    </dgm:pt>
    <dgm:pt modelId="{F5929879-9B32-C949-9251-35E7CFCA1E6F}" type="pres">
      <dgm:prSet presAssocID="{70B1E91D-5EFD-804D-8DB3-386B5845E358}" presName="vert1" presStyleCnt="0"/>
      <dgm:spPr/>
    </dgm:pt>
    <dgm:pt modelId="{6325F189-D53E-1D43-9EBD-016D03D238BE}" type="pres">
      <dgm:prSet presAssocID="{BB86F363-23D7-1648-8E4F-1A937E41BE55}" presName="thickLine" presStyleLbl="alignNode1" presStyleIdx="2" presStyleCnt="4"/>
      <dgm:spPr/>
    </dgm:pt>
    <dgm:pt modelId="{000908C4-597F-B24D-872D-25C1E46886E3}" type="pres">
      <dgm:prSet presAssocID="{BB86F363-23D7-1648-8E4F-1A937E41BE55}" presName="horz1" presStyleCnt="0"/>
      <dgm:spPr/>
    </dgm:pt>
    <dgm:pt modelId="{F82BA5C4-7327-2540-920E-A8675CBD35D1}" type="pres">
      <dgm:prSet presAssocID="{BB86F363-23D7-1648-8E4F-1A937E41BE55}" presName="tx1" presStyleLbl="revTx" presStyleIdx="2" presStyleCnt="4"/>
      <dgm:spPr/>
    </dgm:pt>
    <dgm:pt modelId="{3B76D1A6-D048-2E4A-A376-7106B3C1AA3E}" type="pres">
      <dgm:prSet presAssocID="{BB86F363-23D7-1648-8E4F-1A937E41BE55}" presName="vert1" presStyleCnt="0"/>
      <dgm:spPr/>
    </dgm:pt>
    <dgm:pt modelId="{1DC5D2D0-71F6-294C-9104-FCBF52A6D6C3}" type="pres">
      <dgm:prSet presAssocID="{8A8C3962-CB3F-CD4E-8B29-FC0998F63A5D}" presName="thickLine" presStyleLbl="alignNode1" presStyleIdx="3" presStyleCnt="4"/>
      <dgm:spPr/>
    </dgm:pt>
    <dgm:pt modelId="{C0F2B8ED-539E-8B4B-8A9A-A2C6BA1D3BB2}" type="pres">
      <dgm:prSet presAssocID="{8A8C3962-CB3F-CD4E-8B29-FC0998F63A5D}" presName="horz1" presStyleCnt="0"/>
      <dgm:spPr/>
    </dgm:pt>
    <dgm:pt modelId="{A273DAE5-1C47-EC45-B707-C44E542DD194}" type="pres">
      <dgm:prSet presAssocID="{8A8C3962-CB3F-CD4E-8B29-FC0998F63A5D}" presName="tx1" presStyleLbl="revTx" presStyleIdx="3" presStyleCnt="4"/>
      <dgm:spPr/>
    </dgm:pt>
    <dgm:pt modelId="{D5B0B43D-73D9-E045-A217-7B919873DEF7}" type="pres">
      <dgm:prSet presAssocID="{8A8C3962-CB3F-CD4E-8B29-FC0998F63A5D}" presName="vert1" presStyleCnt="0"/>
      <dgm:spPr/>
    </dgm:pt>
  </dgm:ptLst>
  <dgm:cxnLst>
    <dgm:cxn modelId="{DD4DB02C-0E73-B94A-8269-0722680CEB69}" srcId="{90F29A7C-6707-0242-AFB4-EE55C78EBBAE}" destId="{BB86F363-23D7-1648-8E4F-1A937E41BE55}" srcOrd="2" destOrd="0" parTransId="{0FB92F40-C5A6-F149-8156-C468EB6F2014}" sibTransId="{51CD954A-E314-1C4C-B846-5E3A93BF6DD3}"/>
    <dgm:cxn modelId="{D47ACC42-70CE-EB43-A62E-916E87F1CC2E}" srcId="{90F29A7C-6707-0242-AFB4-EE55C78EBBAE}" destId="{F0750A29-428E-5643-97CC-73CABA83D0A8}" srcOrd="0" destOrd="0" parTransId="{27E6B4DB-9851-6843-B9AD-BE9A5B74DB62}" sibTransId="{6A781BB7-6E8C-D444-B036-23ABAEEE1DBC}"/>
    <dgm:cxn modelId="{64754357-B7A9-D441-830A-3F27735EC2A3}" type="presOf" srcId="{BB86F363-23D7-1648-8E4F-1A937E41BE55}" destId="{F82BA5C4-7327-2540-920E-A8675CBD35D1}" srcOrd="0" destOrd="0" presId="urn:microsoft.com/office/officeart/2008/layout/LinedList"/>
    <dgm:cxn modelId="{4E68A35F-DFED-9B4F-9651-6F86E61BE498}" srcId="{90F29A7C-6707-0242-AFB4-EE55C78EBBAE}" destId="{8A8C3962-CB3F-CD4E-8B29-FC0998F63A5D}" srcOrd="3" destOrd="0" parTransId="{3700EC9B-9E1F-0C4B-B065-5A1EAA36902A}" sibTransId="{68719450-DFB7-054E-A251-3D246270F601}"/>
    <dgm:cxn modelId="{FDE6C264-C06C-B747-8DE4-0EE4C5529DBA}" type="presOf" srcId="{F0750A29-428E-5643-97CC-73CABA83D0A8}" destId="{646723D7-1453-0F44-8690-77E2D42069AE}" srcOrd="0" destOrd="0" presId="urn:microsoft.com/office/officeart/2008/layout/LinedList"/>
    <dgm:cxn modelId="{BCEE436B-DF60-644C-8F4D-23DAB1412005}" srcId="{90F29A7C-6707-0242-AFB4-EE55C78EBBAE}" destId="{70B1E91D-5EFD-804D-8DB3-386B5845E358}" srcOrd="1" destOrd="0" parTransId="{C147DA42-E1B5-0A46-97C7-DFF54524E4E9}" sibTransId="{023A0162-8E1C-4045-BAB7-9090496700EE}"/>
    <dgm:cxn modelId="{1616D37A-9C69-7546-B589-EC1FAD944C3B}" type="presOf" srcId="{70B1E91D-5EFD-804D-8DB3-386B5845E358}" destId="{515F7BD5-9B8E-8646-872F-7B91E02148AE}" srcOrd="0" destOrd="0" presId="urn:microsoft.com/office/officeart/2008/layout/LinedList"/>
    <dgm:cxn modelId="{A0915B93-1335-B845-82D9-93E9CECBFA95}" type="presOf" srcId="{8A8C3962-CB3F-CD4E-8B29-FC0998F63A5D}" destId="{A273DAE5-1C47-EC45-B707-C44E542DD194}" srcOrd="0" destOrd="0" presId="urn:microsoft.com/office/officeart/2008/layout/LinedList"/>
    <dgm:cxn modelId="{0001D1A2-5DA1-E24E-8DF8-64389F854DBF}" type="presOf" srcId="{90F29A7C-6707-0242-AFB4-EE55C78EBBAE}" destId="{01A3789C-1C9B-274F-8B81-B4123E936DBC}" srcOrd="0" destOrd="0" presId="urn:microsoft.com/office/officeart/2008/layout/LinedList"/>
    <dgm:cxn modelId="{8C09D118-86CD-5447-ADF1-836EE2EC04F3}" type="presParOf" srcId="{01A3789C-1C9B-274F-8B81-B4123E936DBC}" destId="{841DEB9C-995F-474E-A947-82C0FA963A34}" srcOrd="0" destOrd="0" presId="urn:microsoft.com/office/officeart/2008/layout/LinedList"/>
    <dgm:cxn modelId="{F0C7FC3E-CBA7-2C4F-A6CC-F7532BDEECB1}" type="presParOf" srcId="{01A3789C-1C9B-274F-8B81-B4123E936DBC}" destId="{DB1DA320-8932-5740-AE14-4490EB6AFC82}" srcOrd="1" destOrd="0" presId="urn:microsoft.com/office/officeart/2008/layout/LinedList"/>
    <dgm:cxn modelId="{70A055D0-A469-FF40-894D-CC00FE1876E5}" type="presParOf" srcId="{DB1DA320-8932-5740-AE14-4490EB6AFC82}" destId="{646723D7-1453-0F44-8690-77E2D42069AE}" srcOrd="0" destOrd="0" presId="urn:microsoft.com/office/officeart/2008/layout/LinedList"/>
    <dgm:cxn modelId="{66386A01-4BD5-504B-9F6A-5B3FD988E76E}" type="presParOf" srcId="{DB1DA320-8932-5740-AE14-4490EB6AFC82}" destId="{379C1BF9-5289-2240-9483-AC5DD3D73160}" srcOrd="1" destOrd="0" presId="urn:microsoft.com/office/officeart/2008/layout/LinedList"/>
    <dgm:cxn modelId="{3375C19B-FA65-0749-8726-7DB079754610}" type="presParOf" srcId="{01A3789C-1C9B-274F-8B81-B4123E936DBC}" destId="{31C90E1F-30C9-E943-B39A-8A2FE854AC8A}" srcOrd="2" destOrd="0" presId="urn:microsoft.com/office/officeart/2008/layout/LinedList"/>
    <dgm:cxn modelId="{2BE951B2-F526-B549-8E7E-E3BB82DB32FF}" type="presParOf" srcId="{01A3789C-1C9B-274F-8B81-B4123E936DBC}" destId="{10294419-167F-FF42-A65C-7B0C7C821D02}" srcOrd="3" destOrd="0" presId="urn:microsoft.com/office/officeart/2008/layout/LinedList"/>
    <dgm:cxn modelId="{A01C57E1-645E-614F-B3EF-4E89924070CE}" type="presParOf" srcId="{10294419-167F-FF42-A65C-7B0C7C821D02}" destId="{515F7BD5-9B8E-8646-872F-7B91E02148AE}" srcOrd="0" destOrd="0" presId="urn:microsoft.com/office/officeart/2008/layout/LinedList"/>
    <dgm:cxn modelId="{68333C8E-2BEF-5F44-B4D0-5E5728657297}" type="presParOf" srcId="{10294419-167F-FF42-A65C-7B0C7C821D02}" destId="{F5929879-9B32-C949-9251-35E7CFCA1E6F}" srcOrd="1" destOrd="0" presId="urn:microsoft.com/office/officeart/2008/layout/LinedList"/>
    <dgm:cxn modelId="{5B178F4D-F811-5D4C-BA7E-CFFAD2896BB7}" type="presParOf" srcId="{01A3789C-1C9B-274F-8B81-B4123E936DBC}" destId="{6325F189-D53E-1D43-9EBD-016D03D238BE}" srcOrd="4" destOrd="0" presId="urn:microsoft.com/office/officeart/2008/layout/LinedList"/>
    <dgm:cxn modelId="{01DFAF38-35B9-9B4D-A514-5F3D733ADDD9}" type="presParOf" srcId="{01A3789C-1C9B-274F-8B81-B4123E936DBC}" destId="{000908C4-597F-B24D-872D-25C1E46886E3}" srcOrd="5" destOrd="0" presId="urn:microsoft.com/office/officeart/2008/layout/LinedList"/>
    <dgm:cxn modelId="{B4EAD031-A9B9-F345-BB78-A27F953B4612}" type="presParOf" srcId="{000908C4-597F-B24D-872D-25C1E46886E3}" destId="{F82BA5C4-7327-2540-920E-A8675CBD35D1}" srcOrd="0" destOrd="0" presId="urn:microsoft.com/office/officeart/2008/layout/LinedList"/>
    <dgm:cxn modelId="{9C883A03-8CCF-3746-9BF8-57FDAB62917E}" type="presParOf" srcId="{000908C4-597F-B24D-872D-25C1E46886E3}" destId="{3B76D1A6-D048-2E4A-A376-7106B3C1AA3E}" srcOrd="1" destOrd="0" presId="urn:microsoft.com/office/officeart/2008/layout/LinedList"/>
    <dgm:cxn modelId="{A09E4210-8097-334C-B92E-7F2264397FBD}" type="presParOf" srcId="{01A3789C-1C9B-274F-8B81-B4123E936DBC}" destId="{1DC5D2D0-71F6-294C-9104-FCBF52A6D6C3}" srcOrd="6" destOrd="0" presId="urn:microsoft.com/office/officeart/2008/layout/LinedList"/>
    <dgm:cxn modelId="{3EC27963-7EC6-D34F-90CA-A71BFE88E983}" type="presParOf" srcId="{01A3789C-1C9B-274F-8B81-B4123E936DBC}" destId="{C0F2B8ED-539E-8B4B-8A9A-A2C6BA1D3BB2}" srcOrd="7" destOrd="0" presId="urn:microsoft.com/office/officeart/2008/layout/LinedList"/>
    <dgm:cxn modelId="{3A093EDB-C0AE-4342-A836-09CC6098B135}" type="presParOf" srcId="{C0F2B8ED-539E-8B4B-8A9A-A2C6BA1D3BB2}" destId="{A273DAE5-1C47-EC45-B707-C44E542DD194}" srcOrd="0" destOrd="0" presId="urn:microsoft.com/office/officeart/2008/layout/LinedList"/>
    <dgm:cxn modelId="{9531FDB7-5223-BC4F-9E2E-550909E0C647}" type="presParOf" srcId="{C0F2B8ED-539E-8B4B-8A9A-A2C6BA1D3BB2}" destId="{D5B0B43D-73D9-E045-A217-7B919873DE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21D12C-A431-7743-9175-1AA09666D3C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7E9C74DD-4797-2845-90A8-ABEF366AF9B9}">
      <dgm:prSet phldrT="[文本]"/>
      <dgm:spPr/>
      <dgm:t>
        <a:bodyPr/>
        <a:lstStyle/>
        <a:p>
          <a:r>
            <a:rPr lang="zh-CN" altLang="en-US" dirty="0"/>
            <a:t>农用地地租或土地净收益时土地所产出的农产品市场价格减去相关生产成本、运输成本和经营利润后的剩余部分</a:t>
          </a:r>
        </a:p>
      </dgm:t>
    </dgm:pt>
    <dgm:pt modelId="{54DC0826-BD1B-E640-B3B6-AD3E9E3A54B7}" type="parTrans" cxnId="{74DF36A2-1C59-5F4E-83BD-EA1E30487E8E}">
      <dgm:prSet/>
      <dgm:spPr/>
      <dgm:t>
        <a:bodyPr/>
        <a:lstStyle/>
        <a:p>
          <a:endParaRPr lang="zh-CN" altLang="en-US"/>
        </a:p>
      </dgm:t>
    </dgm:pt>
    <dgm:pt modelId="{13098C76-35F3-4C42-9EE4-974885CA5AD4}" type="sibTrans" cxnId="{74DF36A2-1C59-5F4E-83BD-EA1E30487E8E}">
      <dgm:prSet/>
      <dgm:spPr/>
      <dgm:t>
        <a:bodyPr/>
        <a:lstStyle/>
        <a:p>
          <a:endParaRPr lang="zh-CN" altLang="en-US"/>
        </a:p>
      </dgm:t>
    </dgm:pt>
    <dgm:pt modelId="{A36F4471-AFE2-8547-99DA-A6D26A016D4B}">
      <dgm:prSet phldrT="[文本]"/>
      <dgm:spPr/>
      <dgm:t>
        <a:bodyPr/>
        <a:lstStyle/>
        <a:p>
          <a:r>
            <a:rPr lang="zh-CN" altLang="en-US" dirty="0"/>
            <a:t>土地剩余技术：土地价值</a:t>
          </a:r>
          <a:r>
            <a:rPr lang="en-US" altLang="zh-CN" dirty="0"/>
            <a:t>=</a:t>
          </a:r>
          <a:r>
            <a:rPr lang="zh-CN" altLang="en-US" dirty="0"/>
            <a:t>房地产价值</a:t>
          </a:r>
          <a:r>
            <a:rPr lang="en-US" altLang="zh-CN" dirty="0"/>
            <a:t>-</a:t>
          </a:r>
          <a:r>
            <a:rPr lang="zh-CN" altLang="en-US" dirty="0"/>
            <a:t>建筑物价值</a:t>
          </a:r>
          <a:endParaRPr lang="en-US" altLang="zh-CN" dirty="0"/>
        </a:p>
        <a:p>
          <a:r>
            <a:rPr lang="zh-CN" altLang="en-US" dirty="0"/>
            <a:t>                          </a:t>
          </a:r>
          <a:r>
            <a:rPr lang="en-US" altLang="zh-CN" dirty="0"/>
            <a:t>V</a:t>
          </a:r>
          <a:r>
            <a:rPr lang="zh-CN" altLang="en-US" dirty="0"/>
            <a:t>*</a:t>
          </a:r>
          <a:r>
            <a:rPr lang="en-US" altLang="zh-CN" dirty="0"/>
            <a:t>R=VL</a:t>
          </a:r>
          <a:r>
            <a:rPr lang="zh-CN" altLang="en-US" dirty="0"/>
            <a:t>*</a:t>
          </a:r>
          <a:r>
            <a:rPr lang="en-US" altLang="zh-CN" dirty="0"/>
            <a:t>RL+VB</a:t>
          </a:r>
          <a:r>
            <a:rPr lang="zh-CN" altLang="en-US" dirty="0"/>
            <a:t>*</a:t>
          </a:r>
          <a:r>
            <a:rPr lang="en-US" altLang="zh-CN" dirty="0"/>
            <a:t>RB</a:t>
          </a:r>
          <a:endParaRPr lang="zh-CN" altLang="en-US" dirty="0"/>
        </a:p>
      </dgm:t>
    </dgm:pt>
    <dgm:pt modelId="{FE542569-26F9-9D4A-843B-D152A7C970D5}" type="parTrans" cxnId="{113729A8-443D-D74C-BFEC-4AB92FD2EC5F}">
      <dgm:prSet/>
      <dgm:spPr/>
      <dgm:t>
        <a:bodyPr/>
        <a:lstStyle/>
        <a:p>
          <a:endParaRPr lang="zh-CN" altLang="en-US"/>
        </a:p>
      </dgm:t>
    </dgm:pt>
    <dgm:pt modelId="{A53C21A1-4699-224E-98A3-120CEEA4EC57}" type="sibTrans" cxnId="{113729A8-443D-D74C-BFEC-4AB92FD2EC5F}">
      <dgm:prSet/>
      <dgm:spPr/>
      <dgm:t>
        <a:bodyPr/>
        <a:lstStyle/>
        <a:p>
          <a:endParaRPr lang="zh-CN" altLang="en-US"/>
        </a:p>
      </dgm:t>
    </dgm:pt>
    <dgm:pt modelId="{5E1877F3-1D8B-B24B-AC40-304AE5334911}">
      <dgm:prSet phldrT="[文本]"/>
      <dgm:spPr/>
      <dgm:t>
        <a:bodyPr/>
        <a:lstStyle/>
        <a:p>
          <a:r>
            <a:rPr lang="zh-CN" altLang="en-US" dirty="0"/>
            <a:t>建筑物剩余技术：建筑物价值</a:t>
          </a:r>
          <a:r>
            <a:rPr lang="en-US" altLang="zh-CN" dirty="0"/>
            <a:t>=</a:t>
          </a:r>
          <a:r>
            <a:rPr lang="zh-CN" altLang="en-US" dirty="0"/>
            <a:t>房地产价值</a:t>
          </a:r>
          <a:r>
            <a:rPr lang="en-US" altLang="zh-CN" dirty="0"/>
            <a:t>-</a:t>
          </a:r>
          <a:r>
            <a:rPr lang="zh-CN" altLang="en-US" dirty="0"/>
            <a:t>土地价值</a:t>
          </a:r>
          <a:endParaRPr lang="en-US" altLang="zh-CN" dirty="0"/>
        </a:p>
        <a:p>
          <a:r>
            <a:rPr lang="zh-CN" altLang="en-US" dirty="0"/>
            <a:t>                             </a:t>
          </a:r>
          <a:r>
            <a:rPr lang="en-US" altLang="zh-CN" dirty="0"/>
            <a:t>V</a:t>
          </a:r>
          <a:r>
            <a:rPr lang="zh-CN" altLang="en-US" dirty="0"/>
            <a:t>*</a:t>
          </a:r>
          <a:r>
            <a:rPr lang="en-US" altLang="zh-CN" dirty="0"/>
            <a:t>R=VL</a:t>
          </a:r>
          <a:r>
            <a:rPr lang="zh-CN" altLang="en-US" dirty="0"/>
            <a:t>*</a:t>
          </a:r>
          <a:r>
            <a:rPr lang="en-US" altLang="zh-CN" dirty="0"/>
            <a:t>RL+VB</a:t>
          </a:r>
          <a:r>
            <a:rPr lang="zh-CN" altLang="en-US" dirty="0"/>
            <a:t>*</a:t>
          </a:r>
          <a:r>
            <a:rPr lang="en-US" altLang="zh-CN" dirty="0"/>
            <a:t>RB</a:t>
          </a:r>
          <a:endParaRPr lang="zh-CN" altLang="en-US" dirty="0"/>
        </a:p>
      </dgm:t>
    </dgm:pt>
    <dgm:pt modelId="{6754C006-72D1-1F4E-A255-D3F9C9A6C0EA}" type="parTrans" cxnId="{8D89CB67-6A17-D944-ADDA-691F28B24541}">
      <dgm:prSet/>
      <dgm:spPr/>
      <dgm:t>
        <a:bodyPr/>
        <a:lstStyle/>
        <a:p>
          <a:endParaRPr lang="zh-CN" altLang="en-US"/>
        </a:p>
      </dgm:t>
    </dgm:pt>
    <dgm:pt modelId="{F3467091-7C9F-4148-8A11-F6B67BFBC624}" type="sibTrans" cxnId="{8D89CB67-6A17-D944-ADDA-691F28B24541}">
      <dgm:prSet/>
      <dgm:spPr/>
      <dgm:t>
        <a:bodyPr/>
        <a:lstStyle/>
        <a:p>
          <a:endParaRPr lang="zh-CN" altLang="en-US"/>
        </a:p>
      </dgm:t>
    </dgm:pt>
    <dgm:pt modelId="{21D3ECA8-D0AB-8E45-9C2B-5D055810FE0F}" type="pres">
      <dgm:prSet presAssocID="{2F21D12C-A431-7743-9175-1AA09666D3C9}" presName="vert0" presStyleCnt="0">
        <dgm:presLayoutVars>
          <dgm:dir/>
          <dgm:animOne val="branch"/>
          <dgm:animLvl val="lvl"/>
        </dgm:presLayoutVars>
      </dgm:prSet>
      <dgm:spPr/>
    </dgm:pt>
    <dgm:pt modelId="{BA4C7935-290C-B849-BD23-22A639DCE4F0}" type="pres">
      <dgm:prSet presAssocID="{7E9C74DD-4797-2845-90A8-ABEF366AF9B9}" presName="thickLine" presStyleLbl="alignNode1" presStyleIdx="0" presStyleCnt="3"/>
      <dgm:spPr/>
    </dgm:pt>
    <dgm:pt modelId="{E28FC9F9-0D1B-714F-86E8-94FE6144709C}" type="pres">
      <dgm:prSet presAssocID="{7E9C74DD-4797-2845-90A8-ABEF366AF9B9}" presName="horz1" presStyleCnt="0"/>
      <dgm:spPr/>
    </dgm:pt>
    <dgm:pt modelId="{31386D44-BD66-AA40-A82D-9E390EE16E68}" type="pres">
      <dgm:prSet presAssocID="{7E9C74DD-4797-2845-90A8-ABEF366AF9B9}" presName="tx1" presStyleLbl="revTx" presStyleIdx="0" presStyleCnt="3"/>
      <dgm:spPr/>
    </dgm:pt>
    <dgm:pt modelId="{3942DC52-A51D-CC46-A85B-E06A21189C95}" type="pres">
      <dgm:prSet presAssocID="{7E9C74DD-4797-2845-90A8-ABEF366AF9B9}" presName="vert1" presStyleCnt="0"/>
      <dgm:spPr/>
    </dgm:pt>
    <dgm:pt modelId="{6C5F325F-16F5-1C4F-940F-CE2647363A5D}" type="pres">
      <dgm:prSet presAssocID="{A36F4471-AFE2-8547-99DA-A6D26A016D4B}" presName="thickLine" presStyleLbl="alignNode1" presStyleIdx="1" presStyleCnt="3"/>
      <dgm:spPr/>
    </dgm:pt>
    <dgm:pt modelId="{967C27C6-A44C-5D4A-9F9E-6E58174B0964}" type="pres">
      <dgm:prSet presAssocID="{A36F4471-AFE2-8547-99DA-A6D26A016D4B}" presName="horz1" presStyleCnt="0"/>
      <dgm:spPr/>
    </dgm:pt>
    <dgm:pt modelId="{05B7B5A6-91E1-4841-A6DA-F82459183D01}" type="pres">
      <dgm:prSet presAssocID="{A36F4471-AFE2-8547-99DA-A6D26A016D4B}" presName="tx1" presStyleLbl="revTx" presStyleIdx="1" presStyleCnt="3"/>
      <dgm:spPr/>
    </dgm:pt>
    <dgm:pt modelId="{D6AC39C8-957F-2D43-B815-D31DA91BDDE3}" type="pres">
      <dgm:prSet presAssocID="{A36F4471-AFE2-8547-99DA-A6D26A016D4B}" presName="vert1" presStyleCnt="0"/>
      <dgm:spPr/>
    </dgm:pt>
    <dgm:pt modelId="{9899CCA9-EEDF-EB43-8239-032B9E50DFC1}" type="pres">
      <dgm:prSet presAssocID="{5E1877F3-1D8B-B24B-AC40-304AE5334911}" presName="thickLine" presStyleLbl="alignNode1" presStyleIdx="2" presStyleCnt="3"/>
      <dgm:spPr/>
    </dgm:pt>
    <dgm:pt modelId="{0526FF8A-0411-0744-8B6B-92E7EC12AAF9}" type="pres">
      <dgm:prSet presAssocID="{5E1877F3-1D8B-B24B-AC40-304AE5334911}" presName="horz1" presStyleCnt="0"/>
      <dgm:spPr/>
    </dgm:pt>
    <dgm:pt modelId="{53118675-6FFD-7F42-B781-E6DB81ECC379}" type="pres">
      <dgm:prSet presAssocID="{5E1877F3-1D8B-B24B-AC40-304AE5334911}" presName="tx1" presStyleLbl="revTx" presStyleIdx="2" presStyleCnt="3"/>
      <dgm:spPr/>
    </dgm:pt>
    <dgm:pt modelId="{7C06168F-5AFD-9442-9421-F3163625ED0A}" type="pres">
      <dgm:prSet presAssocID="{5E1877F3-1D8B-B24B-AC40-304AE5334911}" presName="vert1" presStyleCnt="0"/>
      <dgm:spPr/>
    </dgm:pt>
  </dgm:ptLst>
  <dgm:cxnLst>
    <dgm:cxn modelId="{25B55246-820C-0245-8DCC-3B4038EBC898}" type="presOf" srcId="{5E1877F3-1D8B-B24B-AC40-304AE5334911}" destId="{53118675-6FFD-7F42-B781-E6DB81ECC379}" srcOrd="0" destOrd="0" presId="urn:microsoft.com/office/officeart/2008/layout/LinedList"/>
    <dgm:cxn modelId="{8D89CB67-6A17-D944-ADDA-691F28B24541}" srcId="{2F21D12C-A431-7743-9175-1AA09666D3C9}" destId="{5E1877F3-1D8B-B24B-AC40-304AE5334911}" srcOrd="2" destOrd="0" parTransId="{6754C006-72D1-1F4E-A255-D3F9C9A6C0EA}" sibTransId="{F3467091-7C9F-4148-8A11-F6B67BFBC624}"/>
    <dgm:cxn modelId="{D4AEC274-A7F7-0240-A889-A0E8A6BBBF9C}" type="presOf" srcId="{2F21D12C-A431-7743-9175-1AA09666D3C9}" destId="{21D3ECA8-D0AB-8E45-9C2B-5D055810FE0F}" srcOrd="0" destOrd="0" presId="urn:microsoft.com/office/officeart/2008/layout/LinedList"/>
    <dgm:cxn modelId="{BB7D73A1-6117-904C-95C3-CE99C6EB9FD6}" type="presOf" srcId="{7E9C74DD-4797-2845-90A8-ABEF366AF9B9}" destId="{31386D44-BD66-AA40-A82D-9E390EE16E68}" srcOrd="0" destOrd="0" presId="urn:microsoft.com/office/officeart/2008/layout/LinedList"/>
    <dgm:cxn modelId="{74DF36A2-1C59-5F4E-83BD-EA1E30487E8E}" srcId="{2F21D12C-A431-7743-9175-1AA09666D3C9}" destId="{7E9C74DD-4797-2845-90A8-ABEF366AF9B9}" srcOrd="0" destOrd="0" parTransId="{54DC0826-BD1B-E640-B3B6-AD3E9E3A54B7}" sibTransId="{13098C76-35F3-4C42-9EE4-974885CA5AD4}"/>
    <dgm:cxn modelId="{113729A8-443D-D74C-BFEC-4AB92FD2EC5F}" srcId="{2F21D12C-A431-7743-9175-1AA09666D3C9}" destId="{A36F4471-AFE2-8547-99DA-A6D26A016D4B}" srcOrd="1" destOrd="0" parTransId="{FE542569-26F9-9D4A-843B-D152A7C970D5}" sibTransId="{A53C21A1-4699-224E-98A3-120CEEA4EC57}"/>
    <dgm:cxn modelId="{8ABBDFB7-A837-9A4B-8D0F-BA419C775AE4}" type="presOf" srcId="{A36F4471-AFE2-8547-99DA-A6D26A016D4B}" destId="{05B7B5A6-91E1-4841-A6DA-F82459183D01}" srcOrd="0" destOrd="0" presId="urn:microsoft.com/office/officeart/2008/layout/LinedList"/>
    <dgm:cxn modelId="{21EFF1C9-46F4-CB40-B9F7-359997B23AAF}" type="presParOf" srcId="{21D3ECA8-D0AB-8E45-9C2B-5D055810FE0F}" destId="{BA4C7935-290C-B849-BD23-22A639DCE4F0}" srcOrd="0" destOrd="0" presId="urn:microsoft.com/office/officeart/2008/layout/LinedList"/>
    <dgm:cxn modelId="{5E62513F-C4F2-6E41-9392-53D9B0968938}" type="presParOf" srcId="{21D3ECA8-D0AB-8E45-9C2B-5D055810FE0F}" destId="{E28FC9F9-0D1B-714F-86E8-94FE6144709C}" srcOrd="1" destOrd="0" presId="urn:microsoft.com/office/officeart/2008/layout/LinedList"/>
    <dgm:cxn modelId="{96508EF0-89F2-774E-9CDC-FA17647F1EE7}" type="presParOf" srcId="{E28FC9F9-0D1B-714F-86E8-94FE6144709C}" destId="{31386D44-BD66-AA40-A82D-9E390EE16E68}" srcOrd="0" destOrd="0" presId="urn:microsoft.com/office/officeart/2008/layout/LinedList"/>
    <dgm:cxn modelId="{ED49221B-29FE-2E44-9E55-40D7CC566795}" type="presParOf" srcId="{E28FC9F9-0D1B-714F-86E8-94FE6144709C}" destId="{3942DC52-A51D-CC46-A85B-E06A21189C95}" srcOrd="1" destOrd="0" presId="urn:microsoft.com/office/officeart/2008/layout/LinedList"/>
    <dgm:cxn modelId="{D6D1BC90-AE59-DB49-BBEB-1B61B05F2AA2}" type="presParOf" srcId="{21D3ECA8-D0AB-8E45-9C2B-5D055810FE0F}" destId="{6C5F325F-16F5-1C4F-940F-CE2647363A5D}" srcOrd="2" destOrd="0" presId="urn:microsoft.com/office/officeart/2008/layout/LinedList"/>
    <dgm:cxn modelId="{3CD7FFBC-3E39-C94F-AECA-62BBC2D64EE3}" type="presParOf" srcId="{21D3ECA8-D0AB-8E45-9C2B-5D055810FE0F}" destId="{967C27C6-A44C-5D4A-9F9E-6E58174B0964}" srcOrd="3" destOrd="0" presId="urn:microsoft.com/office/officeart/2008/layout/LinedList"/>
    <dgm:cxn modelId="{009BF8F2-753C-9941-AA6C-2E2EDD7541F0}" type="presParOf" srcId="{967C27C6-A44C-5D4A-9F9E-6E58174B0964}" destId="{05B7B5A6-91E1-4841-A6DA-F82459183D01}" srcOrd="0" destOrd="0" presId="urn:microsoft.com/office/officeart/2008/layout/LinedList"/>
    <dgm:cxn modelId="{989FD8E5-1F7B-BD41-A41F-0677FCAC9484}" type="presParOf" srcId="{967C27C6-A44C-5D4A-9F9E-6E58174B0964}" destId="{D6AC39C8-957F-2D43-B815-D31DA91BDDE3}" srcOrd="1" destOrd="0" presId="urn:microsoft.com/office/officeart/2008/layout/LinedList"/>
    <dgm:cxn modelId="{4F623CF5-4550-C041-B289-A5D1BEE3E67B}" type="presParOf" srcId="{21D3ECA8-D0AB-8E45-9C2B-5D055810FE0F}" destId="{9899CCA9-EEDF-EB43-8239-032B9E50DFC1}" srcOrd="4" destOrd="0" presId="urn:microsoft.com/office/officeart/2008/layout/LinedList"/>
    <dgm:cxn modelId="{B61E1E41-2F94-764D-8652-1F2478FE232B}" type="presParOf" srcId="{21D3ECA8-D0AB-8E45-9C2B-5D055810FE0F}" destId="{0526FF8A-0411-0744-8B6B-92E7EC12AAF9}" srcOrd="5" destOrd="0" presId="urn:microsoft.com/office/officeart/2008/layout/LinedList"/>
    <dgm:cxn modelId="{A498D32B-E76E-2244-9EAD-F7E17BBE2977}" type="presParOf" srcId="{0526FF8A-0411-0744-8B6B-92E7EC12AAF9}" destId="{53118675-6FFD-7F42-B781-E6DB81ECC379}" srcOrd="0" destOrd="0" presId="urn:microsoft.com/office/officeart/2008/layout/LinedList"/>
    <dgm:cxn modelId="{DBABEF76-960E-A845-84D2-6A730471DCF5}" type="presParOf" srcId="{0526FF8A-0411-0744-8B6B-92E7EC12AAF9}" destId="{7C06168F-5AFD-9442-9421-F3163625ED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461AFA-BB8F-8B4A-B4DC-8964577F6C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FB11902C-255C-D941-BC26-3556B87DD1AB}">
      <dgm:prSet phldrT="[文本]"/>
      <dgm:spPr/>
      <dgm:t>
        <a:bodyPr/>
        <a:lstStyle/>
        <a:p>
          <a:r>
            <a:rPr lang="zh-CN" altLang="en-US" dirty="0"/>
            <a:t>外部性的基本概念</a:t>
          </a:r>
        </a:p>
      </dgm:t>
    </dgm:pt>
    <dgm:pt modelId="{316DDF7F-0F0E-2345-8B1E-3810EC22CD01}" type="parTrans" cxnId="{F36DE2B7-836D-E642-A815-A3753E734E97}">
      <dgm:prSet/>
      <dgm:spPr/>
      <dgm:t>
        <a:bodyPr/>
        <a:lstStyle/>
        <a:p>
          <a:endParaRPr lang="zh-CN" altLang="en-US"/>
        </a:p>
      </dgm:t>
    </dgm:pt>
    <dgm:pt modelId="{7959D5A4-59C9-4C41-8E73-BB22489D445E}" type="sibTrans" cxnId="{F36DE2B7-836D-E642-A815-A3753E734E97}">
      <dgm:prSet/>
      <dgm:spPr/>
      <dgm:t>
        <a:bodyPr/>
        <a:lstStyle/>
        <a:p>
          <a:endParaRPr lang="zh-CN" altLang="en-US"/>
        </a:p>
      </dgm:t>
    </dgm:pt>
    <dgm:pt modelId="{4A464773-7DF6-1B46-9693-0661532F4C6B}">
      <dgm:prSet phldrT="[文本]"/>
      <dgm:spPr/>
      <dgm:t>
        <a:bodyPr/>
        <a:lstStyle/>
        <a:p>
          <a:r>
            <a:rPr lang="zh-CN" altLang="en-US" dirty="0"/>
            <a:t>正的外部性</a:t>
          </a:r>
        </a:p>
      </dgm:t>
    </dgm:pt>
    <dgm:pt modelId="{6DA4EB93-241E-EB46-922A-3BEA542F2A50}" type="parTrans" cxnId="{29FED9F6-C14C-FF45-9400-91F644F2EE65}">
      <dgm:prSet/>
      <dgm:spPr/>
      <dgm:t>
        <a:bodyPr/>
        <a:lstStyle/>
        <a:p>
          <a:endParaRPr lang="zh-CN" altLang="en-US"/>
        </a:p>
      </dgm:t>
    </dgm:pt>
    <dgm:pt modelId="{35FA88AC-6A60-6B4A-B0B2-F3FF0879DC35}" type="sibTrans" cxnId="{29FED9F6-C14C-FF45-9400-91F644F2EE65}">
      <dgm:prSet/>
      <dgm:spPr/>
      <dgm:t>
        <a:bodyPr/>
        <a:lstStyle/>
        <a:p>
          <a:endParaRPr lang="zh-CN" altLang="en-US"/>
        </a:p>
      </dgm:t>
    </dgm:pt>
    <dgm:pt modelId="{C861FD77-94A2-4A4D-885F-219FD207E51A}">
      <dgm:prSet phldrT="[文本]"/>
      <dgm:spPr/>
      <dgm:t>
        <a:bodyPr/>
        <a:lstStyle/>
        <a:p>
          <a:r>
            <a:rPr lang="zh-CN" altLang="en-US" dirty="0"/>
            <a:t>负的外部性</a:t>
          </a:r>
        </a:p>
      </dgm:t>
    </dgm:pt>
    <dgm:pt modelId="{32713DC8-4090-7B46-9477-94156AEBE783}" type="parTrans" cxnId="{AFC349C3-A478-7E49-A8F8-2521CC789C14}">
      <dgm:prSet/>
      <dgm:spPr/>
      <dgm:t>
        <a:bodyPr/>
        <a:lstStyle/>
        <a:p>
          <a:endParaRPr lang="zh-CN" altLang="en-US"/>
        </a:p>
      </dgm:t>
    </dgm:pt>
    <dgm:pt modelId="{01251D3B-D1CF-3343-A642-8375AEEAC0EF}" type="sibTrans" cxnId="{AFC349C3-A478-7E49-A8F8-2521CC789C14}">
      <dgm:prSet/>
      <dgm:spPr/>
      <dgm:t>
        <a:bodyPr/>
        <a:lstStyle/>
        <a:p>
          <a:endParaRPr lang="zh-CN" altLang="en-US"/>
        </a:p>
      </dgm:t>
    </dgm:pt>
    <dgm:pt modelId="{12563F2B-090B-614B-B5F8-10EA2EA0C0C7}" type="pres">
      <dgm:prSet presAssocID="{51461AFA-BB8F-8B4A-B4DC-8964577F6CA2}" presName="linear" presStyleCnt="0">
        <dgm:presLayoutVars>
          <dgm:animLvl val="lvl"/>
          <dgm:resizeHandles val="exact"/>
        </dgm:presLayoutVars>
      </dgm:prSet>
      <dgm:spPr/>
    </dgm:pt>
    <dgm:pt modelId="{A6F9B62E-E045-FC42-8985-40AEBE8F7FE5}" type="pres">
      <dgm:prSet presAssocID="{FB11902C-255C-D941-BC26-3556B87DD1AB}" presName="parentText" presStyleLbl="node1" presStyleIdx="0" presStyleCnt="3">
        <dgm:presLayoutVars>
          <dgm:chMax val="0"/>
          <dgm:bulletEnabled val="1"/>
        </dgm:presLayoutVars>
      </dgm:prSet>
      <dgm:spPr/>
    </dgm:pt>
    <dgm:pt modelId="{A22F8B32-3278-A94D-ACBB-B0207F1E21A6}" type="pres">
      <dgm:prSet presAssocID="{7959D5A4-59C9-4C41-8E73-BB22489D445E}" presName="spacer" presStyleCnt="0"/>
      <dgm:spPr/>
    </dgm:pt>
    <dgm:pt modelId="{5E7D686C-6B7A-1D48-88F5-121FC22CD29E}" type="pres">
      <dgm:prSet presAssocID="{4A464773-7DF6-1B46-9693-0661532F4C6B}" presName="parentText" presStyleLbl="node1" presStyleIdx="1" presStyleCnt="3">
        <dgm:presLayoutVars>
          <dgm:chMax val="0"/>
          <dgm:bulletEnabled val="1"/>
        </dgm:presLayoutVars>
      </dgm:prSet>
      <dgm:spPr/>
    </dgm:pt>
    <dgm:pt modelId="{FB84326C-EA7D-C64D-A8E9-0A805F1CE50E}" type="pres">
      <dgm:prSet presAssocID="{35FA88AC-6A60-6B4A-B0B2-F3FF0879DC35}" presName="spacer" presStyleCnt="0"/>
      <dgm:spPr/>
    </dgm:pt>
    <dgm:pt modelId="{9E32D88B-D62E-C04C-8735-BFFE1F09FECA}" type="pres">
      <dgm:prSet presAssocID="{C861FD77-94A2-4A4D-885F-219FD207E51A}" presName="parentText" presStyleLbl="node1" presStyleIdx="2" presStyleCnt="3">
        <dgm:presLayoutVars>
          <dgm:chMax val="0"/>
          <dgm:bulletEnabled val="1"/>
        </dgm:presLayoutVars>
      </dgm:prSet>
      <dgm:spPr/>
    </dgm:pt>
  </dgm:ptLst>
  <dgm:cxnLst>
    <dgm:cxn modelId="{561E1B66-0952-CD49-8BEB-C0AC5F726252}" type="presOf" srcId="{C861FD77-94A2-4A4D-885F-219FD207E51A}" destId="{9E32D88B-D62E-C04C-8735-BFFE1F09FECA}" srcOrd="0" destOrd="0" presId="urn:microsoft.com/office/officeart/2005/8/layout/vList2"/>
    <dgm:cxn modelId="{820DDD79-FA68-3747-8EE5-8C758874D96E}" type="presOf" srcId="{51461AFA-BB8F-8B4A-B4DC-8964577F6CA2}" destId="{12563F2B-090B-614B-B5F8-10EA2EA0C0C7}" srcOrd="0" destOrd="0" presId="urn:microsoft.com/office/officeart/2005/8/layout/vList2"/>
    <dgm:cxn modelId="{2BCE6BB1-83B3-ED43-B50F-7AA6CC7FC781}" type="presOf" srcId="{4A464773-7DF6-1B46-9693-0661532F4C6B}" destId="{5E7D686C-6B7A-1D48-88F5-121FC22CD29E}" srcOrd="0" destOrd="0" presId="urn:microsoft.com/office/officeart/2005/8/layout/vList2"/>
    <dgm:cxn modelId="{E75D56B4-D906-B14B-8BE5-36F2BECE7DF4}" type="presOf" srcId="{FB11902C-255C-D941-BC26-3556B87DD1AB}" destId="{A6F9B62E-E045-FC42-8985-40AEBE8F7FE5}" srcOrd="0" destOrd="0" presId="urn:microsoft.com/office/officeart/2005/8/layout/vList2"/>
    <dgm:cxn modelId="{F36DE2B7-836D-E642-A815-A3753E734E97}" srcId="{51461AFA-BB8F-8B4A-B4DC-8964577F6CA2}" destId="{FB11902C-255C-D941-BC26-3556B87DD1AB}" srcOrd="0" destOrd="0" parTransId="{316DDF7F-0F0E-2345-8B1E-3810EC22CD01}" sibTransId="{7959D5A4-59C9-4C41-8E73-BB22489D445E}"/>
    <dgm:cxn modelId="{AFC349C3-A478-7E49-A8F8-2521CC789C14}" srcId="{51461AFA-BB8F-8B4A-B4DC-8964577F6CA2}" destId="{C861FD77-94A2-4A4D-885F-219FD207E51A}" srcOrd="2" destOrd="0" parTransId="{32713DC8-4090-7B46-9477-94156AEBE783}" sibTransId="{01251D3B-D1CF-3343-A642-8375AEEAC0EF}"/>
    <dgm:cxn modelId="{29FED9F6-C14C-FF45-9400-91F644F2EE65}" srcId="{51461AFA-BB8F-8B4A-B4DC-8964577F6CA2}" destId="{4A464773-7DF6-1B46-9693-0661532F4C6B}" srcOrd="1" destOrd="0" parTransId="{6DA4EB93-241E-EB46-922A-3BEA542F2A50}" sibTransId="{35FA88AC-6A60-6B4A-B0B2-F3FF0879DC35}"/>
    <dgm:cxn modelId="{ACDBAC1E-7CCB-F446-BEBE-9AD82987B1B2}" type="presParOf" srcId="{12563F2B-090B-614B-B5F8-10EA2EA0C0C7}" destId="{A6F9B62E-E045-FC42-8985-40AEBE8F7FE5}" srcOrd="0" destOrd="0" presId="urn:microsoft.com/office/officeart/2005/8/layout/vList2"/>
    <dgm:cxn modelId="{3EDD1D09-EDBF-E049-A5A2-B0A38C9930C6}" type="presParOf" srcId="{12563F2B-090B-614B-B5F8-10EA2EA0C0C7}" destId="{A22F8B32-3278-A94D-ACBB-B0207F1E21A6}" srcOrd="1" destOrd="0" presId="urn:microsoft.com/office/officeart/2005/8/layout/vList2"/>
    <dgm:cxn modelId="{D263E6C4-1EEA-634F-A65A-BBA7FB268BA0}" type="presParOf" srcId="{12563F2B-090B-614B-B5F8-10EA2EA0C0C7}" destId="{5E7D686C-6B7A-1D48-88F5-121FC22CD29E}" srcOrd="2" destOrd="0" presId="urn:microsoft.com/office/officeart/2005/8/layout/vList2"/>
    <dgm:cxn modelId="{88326435-D8F2-8542-A8E0-A0A4FAF37BB1}" type="presParOf" srcId="{12563F2B-090B-614B-B5F8-10EA2EA0C0C7}" destId="{FB84326C-EA7D-C64D-A8E9-0A805F1CE50E}" srcOrd="3" destOrd="0" presId="urn:microsoft.com/office/officeart/2005/8/layout/vList2"/>
    <dgm:cxn modelId="{C8260F54-8747-1E4A-99EA-5F36C3846EC5}" type="presParOf" srcId="{12563F2B-090B-614B-B5F8-10EA2EA0C0C7}" destId="{9E32D88B-D62E-C04C-8735-BFFE1F09FE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3CA5C0-1C54-884C-80E6-2A0A19468A2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F87A8D5-6295-634A-8924-27E04F67C0D2}">
      <dgm:prSet phldrT="[文本]"/>
      <dgm:spPr/>
      <dgm:t>
        <a:bodyPr/>
        <a:lstStyle/>
        <a:p>
          <a:r>
            <a:rPr lang="zh-CN" altLang="en-US" dirty="0"/>
            <a:t>高档住宅和低档住宅相邻的结果</a:t>
          </a:r>
        </a:p>
      </dgm:t>
    </dgm:pt>
    <dgm:pt modelId="{7D24F058-BDC6-A748-A6E0-D90290FEC0DC}" type="parTrans" cxnId="{D92497CC-3A4B-1540-B628-3C4D60012722}">
      <dgm:prSet/>
      <dgm:spPr/>
      <dgm:t>
        <a:bodyPr/>
        <a:lstStyle/>
        <a:p>
          <a:endParaRPr lang="zh-CN" altLang="en-US"/>
        </a:p>
      </dgm:t>
    </dgm:pt>
    <dgm:pt modelId="{260BA7BC-AFCC-294C-A4FE-5B498AD8DFB6}" type="sibTrans" cxnId="{D92497CC-3A4B-1540-B628-3C4D60012722}">
      <dgm:prSet/>
      <dgm:spPr/>
      <dgm:t>
        <a:bodyPr/>
        <a:lstStyle/>
        <a:p>
          <a:endParaRPr lang="zh-CN" altLang="en-US"/>
        </a:p>
      </dgm:t>
    </dgm:pt>
    <dgm:pt modelId="{E6DCBA65-CBA2-784C-A09D-4446257486B3}">
      <dgm:prSet phldrT="[文本]"/>
      <dgm:spPr/>
      <dgm:t>
        <a:bodyPr/>
        <a:lstStyle/>
        <a:p>
          <a:r>
            <a:rPr lang="zh-CN" altLang="en-US" dirty="0"/>
            <a:t>增值和贬值原理是外部性、相互影响、相关关系在房地产价格正反两个方面的具体表现</a:t>
          </a:r>
        </a:p>
      </dgm:t>
    </dgm:pt>
    <dgm:pt modelId="{B3F19AFC-A46B-C446-9831-CAA3D4433C9E}" type="parTrans" cxnId="{70B4EA8E-EAD1-1240-B908-CC647F4F2D5A}">
      <dgm:prSet/>
      <dgm:spPr/>
      <dgm:t>
        <a:bodyPr/>
        <a:lstStyle/>
        <a:p>
          <a:endParaRPr lang="zh-CN" altLang="en-US"/>
        </a:p>
      </dgm:t>
    </dgm:pt>
    <dgm:pt modelId="{DC000810-0DA6-CC45-B166-3D993DA85EE0}" type="sibTrans" cxnId="{70B4EA8E-EAD1-1240-B908-CC647F4F2D5A}">
      <dgm:prSet/>
      <dgm:spPr/>
      <dgm:t>
        <a:bodyPr/>
        <a:lstStyle/>
        <a:p>
          <a:endParaRPr lang="zh-CN" altLang="en-US"/>
        </a:p>
      </dgm:t>
    </dgm:pt>
    <dgm:pt modelId="{2BA6F24A-7229-3046-BB5B-C829607C938E}" type="pres">
      <dgm:prSet presAssocID="{193CA5C0-1C54-884C-80E6-2A0A19468A2D}" presName="vert0" presStyleCnt="0">
        <dgm:presLayoutVars>
          <dgm:dir/>
          <dgm:animOne val="branch"/>
          <dgm:animLvl val="lvl"/>
        </dgm:presLayoutVars>
      </dgm:prSet>
      <dgm:spPr/>
    </dgm:pt>
    <dgm:pt modelId="{9D702B16-8179-D94F-8C0A-AE2E3A270A63}" type="pres">
      <dgm:prSet presAssocID="{4F87A8D5-6295-634A-8924-27E04F67C0D2}" presName="thickLine" presStyleLbl="alignNode1" presStyleIdx="0" presStyleCnt="2"/>
      <dgm:spPr/>
    </dgm:pt>
    <dgm:pt modelId="{AA4F7C78-7724-9643-9F28-6BEE08981DA7}" type="pres">
      <dgm:prSet presAssocID="{4F87A8D5-6295-634A-8924-27E04F67C0D2}" presName="horz1" presStyleCnt="0"/>
      <dgm:spPr/>
    </dgm:pt>
    <dgm:pt modelId="{8418FF33-3D26-1646-BD63-7163BAA56855}" type="pres">
      <dgm:prSet presAssocID="{4F87A8D5-6295-634A-8924-27E04F67C0D2}" presName="tx1" presStyleLbl="revTx" presStyleIdx="0" presStyleCnt="2"/>
      <dgm:spPr/>
    </dgm:pt>
    <dgm:pt modelId="{BFF8C86D-594D-494B-B2D4-4B535DA061B5}" type="pres">
      <dgm:prSet presAssocID="{4F87A8D5-6295-634A-8924-27E04F67C0D2}" presName="vert1" presStyleCnt="0"/>
      <dgm:spPr/>
    </dgm:pt>
    <dgm:pt modelId="{4D6ECE45-A0EE-3549-B97D-D020D27E0DBC}" type="pres">
      <dgm:prSet presAssocID="{E6DCBA65-CBA2-784C-A09D-4446257486B3}" presName="thickLine" presStyleLbl="alignNode1" presStyleIdx="1" presStyleCnt="2"/>
      <dgm:spPr/>
    </dgm:pt>
    <dgm:pt modelId="{3C9A9C94-92A9-A14A-86C7-AAA6C33B2D37}" type="pres">
      <dgm:prSet presAssocID="{E6DCBA65-CBA2-784C-A09D-4446257486B3}" presName="horz1" presStyleCnt="0"/>
      <dgm:spPr/>
    </dgm:pt>
    <dgm:pt modelId="{28A500E8-ABB5-6748-B7AB-863C9A8FF8E6}" type="pres">
      <dgm:prSet presAssocID="{E6DCBA65-CBA2-784C-A09D-4446257486B3}" presName="tx1" presStyleLbl="revTx" presStyleIdx="1" presStyleCnt="2"/>
      <dgm:spPr/>
    </dgm:pt>
    <dgm:pt modelId="{B5C0BFB4-618A-0340-A7F9-E6D02F771C47}" type="pres">
      <dgm:prSet presAssocID="{E6DCBA65-CBA2-784C-A09D-4446257486B3}" presName="vert1" presStyleCnt="0"/>
      <dgm:spPr/>
    </dgm:pt>
  </dgm:ptLst>
  <dgm:cxnLst>
    <dgm:cxn modelId="{C82BE300-1526-FA45-9AA7-B048F43F68F0}" type="presOf" srcId="{193CA5C0-1C54-884C-80E6-2A0A19468A2D}" destId="{2BA6F24A-7229-3046-BB5B-C829607C938E}" srcOrd="0" destOrd="0" presId="urn:microsoft.com/office/officeart/2008/layout/LinedList"/>
    <dgm:cxn modelId="{7F60C777-72B0-1146-8210-74F70682A7D0}" type="presOf" srcId="{E6DCBA65-CBA2-784C-A09D-4446257486B3}" destId="{28A500E8-ABB5-6748-B7AB-863C9A8FF8E6}" srcOrd="0" destOrd="0" presId="urn:microsoft.com/office/officeart/2008/layout/LinedList"/>
    <dgm:cxn modelId="{70B4EA8E-EAD1-1240-B908-CC647F4F2D5A}" srcId="{193CA5C0-1C54-884C-80E6-2A0A19468A2D}" destId="{E6DCBA65-CBA2-784C-A09D-4446257486B3}" srcOrd="1" destOrd="0" parTransId="{B3F19AFC-A46B-C446-9831-CAA3D4433C9E}" sibTransId="{DC000810-0DA6-CC45-B166-3D993DA85EE0}"/>
    <dgm:cxn modelId="{D92497CC-3A4B-1540-B628-3C4D60012722}" srcId="{193CA5C0-1C54-884C-80E6-2A0A19468A2D}" destId="{4F87A8D5-6295-634A-8924-27E04F67C0D2}" srcOrd="0" destOrd="0" parTransId="{7D24F058-BDC6-A748-A6E0-D90290FEC0DC}" sibTransId="{260BA7BC-AFCC-294C-A4FE-5B498AD8DFB6}"/>
    <dgm:cxn modelId="{A586A6FB-4DAB-ED41-A612-114264D36075}" type="presOf" srcId="{4F87A8D5-6295-634A-8924-27E04F67C0D2}" destId="{8418FF33-3D26-1646-BD63-7163BAA56855}" srcOrd="0" destOrd="0" presId="urn:microsoft.com/office/officeart/2008/layout/LinedList"/>
    <dgm:cxn modelId="{9F77ECF5-2CA0-9543-AC37-D7303EA58C03}" type="presParOf" srcId="{2BA6F24A-7229-3046-BB5B-C829607C938E}" destId="{9D702B16-8179-D94F-8C0A-AE2E3A270A63}" srcOrd="0" destOrd="0" presId="urn:microsoft.com/office/officeart/2008/layout/LinedList"/>
    <dgm:cxn modelId="{7A28C379-8DC5-CD42-8700-2CC0E354EFB8}" type="presParOf" srcId="{2BA6F24A-7229-3046-BB5B-C829607C938E}" destId="{AA4F7C78-7724-9643-9F28-6BEE08981DA7}" srcOrd="1" destOrd="0" presId="urn:microsoft.com/office/officeart/2008/layout/LinedList"/>
    <dgm:cxn modelId="{B399C37E-BD6E-3846-B211-15ACD43D66B5}" type="presParOf" srcId="{AA4F7C78-7724-9643-9F28-6BEE08981DA7}" destId="{8418FF33-3D26-1646-BD63-7163BAA56855}" srcOrd="0" destOrd="0" presId="urn:microsoft.com/office/officeart/2008/layout/LinedList"/>
    <dgm:cxn modelId="{7871FE97-E5D8-FE48-9F69-E251B6FA8AAE}" type="presParOf" srcId="{AA4F7C78-7724-9643-9F28-6BEE08981DA7}" destId="{BFF8C86D-594D-494B-B2D4-4B535DA061B5}" srcOrd="1" destOrd="0" presId="urn:microsoft.com/office/officeart/2008/layout/LinedList"/>
    <dgm:cxn modelId="{CF20D5C6-1D11-C844-AB81-E25B922C67CA}" type="presParOf" srcId="{2BA6F24A-7229-3046-BB5B-C829607C938E}" destId="{4D6ECE45-A0EE-3549-B97D-D020D27E0DBC}" srcOrd="2" destOrd="0" presId="urn:microsoft.com/office/officeart/2008/layout/LinedList"/>
    <dgm:cxn modelId="{6E61B277-7977-9844-8FA4-7D86A5615CEA}" type="presParOf" srcId="{2BA6F24A-7229-3046-BB5B-C829607C938E}" destId="{3C9A9C94-92A9-A14A-86C7-AAA6C33B2D37}" srcOrd="3" destOrd="0" presId="urn:microsoft.com/office/officeart/2008/layout/LinedList"/>
    <dgm:cxn modelId="{83417B50-B827-004D-B383-79D42AF76518}" type="presParOf" srcId="{3C9A9C94-92A9-A14A-86C7-AAA6C33B2D37}" destId="{28A500E8-ABB5-6748-B7AB-863C9A8FF8E6}" srcOrd="0" destOrd="0" presId="urn:microsoft.com/office/officeart/2008/layout/LinedList"/>
    <dgm:cxn modelId="{17DC7308-56E1-6442-A306-CBB0B5EEF065}" type="presParOf" srcId="{3C9A9C94-92A9-A14A-86C7-AAA6C33B2D37}" destId="{B5C0BFB4-618A-0340-A7F9-E6D02F771C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1B2AB5-5772-AF43-8095-9EA537EDDE92}" type="doc">
      <dgm:prSet loTypeId="urn:microsoft.com/office/officeart/2005/8/layout/list1" loCatId="" qsTypeId="urn:microsoft.com/office/officeart/2005/8/quickstyle/simple1" qsCatId="simple" csTypeId="urn:microsoft.com/office/officeart/2005/8/colors/accent3_2" csCatId="accent3" phldr="1"/>
      <dgm:spPr/>
      <dgm:t>
        <a:bodyPr/>
        <a:lstStyle/>
        <a:p>
          <a:endParaRPr lang="zh-CN" altLang="en-US"/>
        </a:p>
      </dgm:t>
    </dgm:pt>
    <dgm:pt modelId="{18CB0FC8-CC9E-C440-A398-1EE6001F449C}">
      <dgm:prSet phldrT="[文本]"/>
      <dgm:spPr/>
      <dgm:t>
        <a:bodyPr/>
        <a:lstStyle/>
        <a:p>
          <a:r>
            <a:rPr lang="zh-CN" altLang="en-US" dirty="0"/>
            <a:t>基础性价格种类和价值类型</a:t>
          </a:r>
        </a:p>
      </dgm:t>
    </dgm:pt>
    <dgm:pt modelId="{C2FBE7F9-4410-6948-B304-07383B23668E}" type="parTrans" cxnId="{1E89BA57-AF0F-2A48-8227-22E92B9CC94F}">
      <dgm:prSet/>
      <dgm:spPr/>
      <dgm:t>
        <a:bodyPr/>
        <a:lstStyle/>
        <a:p>
          <a:endParaRPr lang="zh-CN" altLang="en-US"/>
        </a:p>
      </dgm:t>
    </dgm:pt>
    <dgm:pt modelId="{F0DD9482-C184-0F40-A8BA-9FF257DF4772}" type="sibTrans" cxnId="{1E89BA57-AF0F-2A48-8227-22E92B9CC94F}">
      <dgm:prSet/>
      <dgm:spPr/>
      <dgm:t>
        <a:bodyPr/>
        <a:lstStyle/>
        <a:p>
          <a:endParaRPr lang="zh-CN" altLang="en-US"/>
        </a:p>
      </dgm:t>
    </dgm:pt>
    <dgm:pt modelId="{31A8132A-5ADC-3346-ABC9-CE71C00D7F42}">
      <dgm:prSet phldrT="[文本]"/>
      <dgm:spPr/>
      <dgm:t>
        <a:bodyPr/>
        <a:lstStyle/>
        <a:p>
          <a:r>
            <a:rPr lang="zh-CN" altLang="en-US" dirty="0"/>
            <a:t>针对房地产自身划分的价格和价值</a:t>
          </a:r>
        </a:p>
      </dgm:t>
    </dgm:pt>
    <dgm:pt modelId="{2E568AF9-2615-5249-BC84-940AA97085A1}" type="parTrans" cxnId="{A1D0EE57-2767-ED4B-A54B-AE3048E2135A}">
      <dgm:prSet/>
      <dgm:spPr/>
      <dgm:t>
        <a:bodyPr/>
        <a:lstStyle/>
        <a:p>
          <a:endParaRPr lang="zh-CN" altLang="en-US"/>
        </a:p>
      </dgm:t>
    </dgm:pt>
    <dgm:pt modelId="{CB36017D-BEDB-8641-80FD-6AE213D83507}" type="sibTrans" cxnId="{A1D0EE57-2767-ED4B-A54B-AE3048E2135A}">
      <dgm:prSet/>
      <dgm:spPr/>
      <dgm:t>
        <a:bodyPr/>
        <a:lstStyle/>
        <a:p>
          <a:endParaRPr lang="zh-CN" altLang="en-US"/>
        </a:p>
      </dgm:t>
    </dgm:pt>
    <dgm:pt modelId="{2AEB3810-5AFA-D046-ABB2-60B55A5B5AAB}">
      <dgm:prSet phldrT="[文本]"/>
      <dgm:spPr/>
      <dgm:t>
        <a:bodyPr/>
        <a:lstStyle/>
        <a:p>
          <a:r>
            <a:rPr lang="zh-CN" altLang="en-US" dirty="0"/>
            <a:t>便于比较分析划分的价格</a:t>
          </a:r>
        </a:p>
      </dgm:t>
    </dgm:pt>
    <dgm:pt modelId="{F4759DEE-CBF0-C846-B9D6-68CB49B7EC53}" type="parTrans" cxnId="{056321BD-42C0-5549-A9B0-A991EC64B9A9}">
      <dgm:prSet/>
      <dgm:spPr/>
      <dgm:t>
        <a:bodyPr/>
        <a:lstStyle/>
        <a:p>
          <a:endParaRPr lang="zh-CN" altLang="en-US"/>
        </a:p>
      </dgm:t>
    </dgm:pt>
    <dgm:pt modelId="{09870FC0-E0D2-A942-8A55-E44898085AD7}" type="sibTrans" cxnId="{056321BD-42C0-5549-A9B0-A991EC64B9A9}">
      <dgm:prSet/>
      <dgm:spPr/>
      <dgm:t>
        <a:bodyPr/>
        <a:lstStyle/>
        <a:p>
          <a:endParaRPr lang="zh-CN" altLang="en-US"/>
        </a:p>
      </dgm:t>
    </dgm:pt>
    <dgm:pt modelId="{B1CFD10D-EC3F-F442-BBFD-FBC8C44574DA}" type="pres">
      <dgm:prSet presAssocID="{161B2AB5-5772-AF43-8095-9EA537EDDE92}" presName="linear" presStyleCnt="0">
        <dgm:presLayoutVars>
          <dgm:dir/>
          <dgm:animLvl val="lvl"/>
          <dgm:resizeHandles val="exact"/>
        </dgm:presLayoutVars>
      </dgm:prSet>
      <dgm:spPr/>
    </dgm:pt>
    <dgm:pt modelId="{6BD8087A-BBA5-A84A-9A37-2F963357BE5D}" type="pres">
      <dgm:prSet presAssocID="{18CB0FC8-CC9E-C440-A398-1EE6001F449C}" presName="parentLin" presStyleCnt="0"/>
      <dgm:spPr/>
    </dgm:pt>
    <dgm:pt modelId="{A41F8DD5-C687-F34C-B5DA-B99CC988047E}" type="pres">
      <dgm:prSet presAssocID="{18CB0FC8-CC9E-C440-A398-1EE6001F449C}" presName="parentLeftMargin" presStyleLbl="node1" presStyleIdx="0" presStyleCnt="3"/>
      <dgm:spPr/>
    </dgm:pt>
    <dgm:pt modelId="{592C5F79-89B3-C140-865C-0B165B4F6DAF}" type="pres">
      <dgm:prSet presAssocID="{18CB0FC8-CC9E-C440-A398-1EE6001F449C}" presName="parentText" presStyleLbl="node1" presStyleIdx="0" presStyleCnt="3">
        <dgm:presLayoutVars>
          <dgm:chMax val="0"/>
          <dgm:bulletEnabled val="1"/>
        </dgm:presLayoutVars>
      </dgm:prSet>
      <dgm:spPr/>
    </dgm:pt>
    <dgm:pt modelId="{5428EEA5-1AE2-CA4A-AD13-BF05831CDE0D}" type="pres">
      <dgm:prSet presAssocID="{18CB0FC8-CC9E-C440-A398-1EE6001F449C}" presName="negativeSpace" presStyleCnt="0"/>
      <dgm:spPr/>
    </dgm:pt>
    <dgm:pt modelId="{709070E7-FAD5-3E48-950A-76BC6D9F7233}" type="pres">
      <dgm:prSet presAssocID="{18CB0FC8-CC9E-C440-A398-1EE6001F449C}" presName="childText" presStyleLbl="conFgAcc1" presStyleIdx="0" presStyleCnt="3">
        <dgm:presLayoutVars>
          <dgm:bulletEnabled val="1"/>
        </dgm:presLayoutVars>
      </dgm:prSet>
      <dgm:spPr/>
    </dgm:pt>
    <dgm:pt modelId="{FBF01C70-1D92-1342-A18A-BBEE9CA73D18}" type="pres">
      <dgm:prSet presAssocID="{F0DD9482-C184-0F40-A8BA-9FF257DF4772}" presName="spaceBetweenRectangles" presStyleCnt="0"/>
      <dgm:spPr/>
    </dgm:pt>
    <dgm:pt modelId="{EF4FF927-754B-C242-8286-06F2F3BCF2F6}" type="pres">
      <dgm:prSet presAssocID="{31A8132A-5ADC-3346-ABC9-CE71C00D7F42}" presName="parentLin" presStyleCnt="0"/>
      <dgm:spPr/>
    </dgm:pt>
    <dgm:pt modelId="{43F52A0A-A5E5-E142-B676-294099B1AA80}" type="pres">
      <dgm:prSet presAssocID="{31A8132A-5ADC-3346-ABC9-CE71C00D7F42}" presName="parentLeftMargin" presStyleLbl="node1" presStyleIdx="0" presStyleCnt="3"/>
      <dgm:spPr/>
    </dgm:pt>
    <dgm:pt modelId="{7DC40EC3-E829-324F-95FE-8E47A0E5BBD8}" type="pres">
      <dgm:prSet presAssocID="{31A8132A-5ADC-3346-ABC9-CE71C00D7F42}" presName="parentText" presStyleLbl="node1" presStyleIdx="1" presStyleCnt="3">
        <dgm:presLayoutVars>
          <dgm:chMax val="0"/>
          <dgm:bulletEnabled val="1"/>
        </dgm:presLayoutVars>
      </dgm:prSet>
      <dgm:spPr/>
    </dgm:pt>
    <dgm:pt modelId="{29156BBF-FAC6-1048-B0DF-4DC3DE7BBB77}" type="pres">
      <dgm:prSet presAssocID="{31A8132A-5ADC-3346-ABC9-CE71C00D7F42}" presName="negativeSpace" presStyleCnt="0"/>
      <dgm:spPr/>
    </dgm:pt>
    <dgm:pt modelId="{5510209E-DEA5-F84C-8A6B-BC7E4B020AC4}" type="pres">
      <dgm:prSet presAssocID="{31A8132A-5ADC-3346-ABC9-CE71C00D7F42}" presName="childText" presStyleLbl="conFgAcc1" presStyleIdx="1" presStyleCnt="3">
        <dgm:presLayoutVars>
          <dgm:bulletEnabled val="1"/>
        </dgm:presLayoutVars>
      </dgm:prSet>
      <dgm:spPr/>
    </dgm:pt>
    <dgm:pt modelId="{CCD10E13-FC90-C547-90D7-23966A34E320}" type="pres">
      <dgm:prSet presAssocID="{CB36017D-BEDB-8641-80FD-6AE213D83507}" presName="spaceBetweenRectangles" presStyleCnt="0"/>
      <dgm:spPr/>
    </dgm:pt>
    <dgm:pt modelId="{A8FE932C-8F47-CB49-93CB-4B7C51D4C031}" type="pres">
      <dgm:prSet presAssocID="{2AEB3810-5AFA-D046-ABB2-60B55A5B5AAB}" presName="parentLin" presStyleCnt="0"/>
      <dgm:spPr/>
    </dgm:pt>
    <dgm:pt modelId="{79C1987C-F6F4-B244-8E85-AFCEF2FFC459}" type="pres">
      <dgm:prSet presAssocID="{2AEB3810-5AFA-D046-ABB2-60B55A5B5AAB}" presName="parentLeftMargin" presStyleLbl="node1" presStyleIdx="1" presStyleCnt="3"/>
      <dgm:spPr/>
    </dgm:pt>
    <dgm:pt modelId="{60DF2755-7A82-FB4C-8FD8-8E0FFEFA0558}" type="pres">
      <dgm:prSet presAssocID="{2AEB3810-5AFA-D046-ABB2-60B55A5B5AAB}" presName="parentText" presStyleLbl="node1" presStyleIdx="2" presStyleCnt="3">
        <dgm:presLayoutVars>
          <dgm:chMax val="0"/>
          <dgm:bulletEnabled val="1"/>
        </dgm:presLayoutVars>
      </dgm:prSet>
      <dgm:spPr/>
    </dgm:pt>
    <dgm:pt modelId="{40219524-074C-054F-B6D2-08484C39339E}" type="pres">
      <dgm:prSet presAssocID="{2AEB3810-5AFA-D046-ABB2-60B55A5B5AAB}" presName="negativeSpace" presStyleCnt="0"/>
      <dgm:spPr/>
    </dgm:pt>
    <dgm:pt modelId="{BA4EEDB8-AF93-6D4F-AA9E-6716B7D4C7D1}" type="pres">
      <dgm:prSet presAssocID="{2AEB3810-5AFA-D046-ABB2-60B55A5B5AAB}" presName="childText" presStyleLbl="conFgAcc1" presStyleIdx="2" presStyleCnt="3">
        <dgm:presLayoutVars>
          <dgm:bulletEnabled val="1"/>
        </dgm:presLayoutVars>
      </dgm:prSet>
      <dgm:spPr/>
    </dgm:pt>
  </dgm:ptLst>
  <dgm:cxnLst>
    <dgm:cxn modelId="{F068B127-0E29-1F43-A341-1C4E731EE7DF}" type="presOf" srcId="{2AEB3810-5AFA-D046-ABB2-60B55A5B5AAB}" destId="{60DF2755-7A82-FB4C-8FD8-8E0FFEFA0558}" srcOrd="1" destOrd="0" presId="urn:microsoft.com/office/officeart/2005/8/layout/list1"/>
    <dgm:cxn modelId="{E5F2B028-E469-3146-ABFC-F5F87079E782}" type="presOf" srcId="{2AEB3810-5AFA-D046-ABB2-60B55A5B5AAB}" destId="{79C1987C-F6F4-B244-8E85-AFCEF2FFC459}" srcOrd="0" destOrd="0" presId="urn:microsoft.com/office/officeart/2005/8/layout/list1"/>
    <dgm:cxn modelId="{3D13182D-D796-AD4D-9464-DE2194CD1AC2}" type="presOf" srcId="{161B2AB5-5772-AF43-8095-9EA537EDDE92}" destId="{B1CFD10D-EC3F-F442-BBFD-FBC8C44574DA}" srcOrd="0" destOrd="0" presId="urn:microsoft.com/office/officeart/2005/8/layout/list1"/>
    <dgm:cxn modelId="{1E89BA57-AF0F-2A48-8227-22E92B9CC94F}" srcId="{161B2AB5-5772-AF43-8095-9EA537EDDE92}" destId="{18CB0FC8-CC9E-C440-A398-1EE6001F449C}" srcOrd="0" destOrd="0" parTransId="{C2FBE7F9-4410-6948-B304-07383B23668E}" sibTransId="{F0DD9482-C184-0F40-A8BA-9FF257DF4772}"/>
    <dgm:cxn modelId="{A1D0EE57-2767-ED4B-A54B-AE3048E2135A}" srcId="{161B2AB5-5772-AF43-8095-9EA537EDDE92}" destId="{31A8132A-5ADC-3346-ABC9-CE71C00D7F42}" srcOrd="1" destOrd="0" parTransId="{2E568AF9-2615-5249-BC84-940AA97085A1}" sibTransId="{CB36017D-BEDB-8641-80FD-6AE213D83507}"/>
    <dgm:cxn modelId="{45F37D5D-A601-8648-BC80-C54954995699}" type="presOf" srcId="{18CB0FC8-CC9E-C440-A398-1EE6001F449C}" destId="{592C5F79-89B3-C140-865C-0B165B4F6DAF}" srcOrd="1" destOrd="0" presId="urn:microsoft.com/office/officeart/2005/8/layout/list1"/>
    <dgm:cxn modelId="{F0890F6D-6BB7-1A48-A90F-58487440E31C}" type="presOf" srcId="{31A8132A-5ADC-3346-ABC9-CE71C00D7F42}" destId="{7DC40EC3-E829-324F-95FE-8E47A0E5BBD8}" srcOrd="1" destOrd="0" presId="urn:microsoft.com/office/officeart/2005/8/layout/list1"/>
    <dgm:cxn modelId="{056321BD-42C0-5549-A9B0-A991EC64B9A9}" srcId="{161B2AB5-5772-AF43-8095-9EA537EDDE92}" destId="{2AEB3810-5AFA-D046-ABB2-60B55A5B5AAB}" srcOrd="2" destOrd="0" parTransId="{F4759DEE-CBF0-C846-B9D6-68CB49B7EC53}" sibTransId="{09870FC0-E0D2-A942-8A55-E44898085AD7}"/>
    <dgm:cxn modelId="{DDBB97DE-BD7E-CE44-8C8C-3C4385D6E791}" type="presOf" srcId="{18CB0FC8-CC9E-C440-A398-1EE6001F449C}" destId="{A41F8DD5-C687-F34C-B5DA-B99CC988047E}" srcOrd="0" destOrd="0" presId="urn:microsoft.com/office/officeart/2005/8/layout/list1"/>
    <dgm:cxn modelId="{01CCAFE3-5BDC-A444-9167-4273121D0EFE}" type="presOf" srcId="{31A8132A-5ADC-3346-ABC9-CE71C00D7F42}" destId="{43F52A0A-A5E5-E142-B676-294099B1AA80}" srcOrd="0" destOrd="0" presId="urn:microsoft.com/office/officeart/2005/8/layout/list1"/>
    <dgm:cxn modelId="{6BD8E33B-DCED-164A-B2E5-225D4B1649E8}" type="presParOf" srcId="{B1CFD10D-EC3F-F442-BBFD-FBC8C44574DA}" destId="{6BD8087A-BBA5-A84A-9A37-2F963357BE5D}" srcOrd="0" destOrd="0" presId="urn:microsoft.com/office/officeart/2005/8/layout/list1"/>
    <dgm:cxn modelId="{633C2C3C-C078-F74C-9CF8-D1C4AD7A9FB5}" type="presParOf" srcId="{6BD8087A-BBA5-A84A-9A37-2F963357BE5D}" destId="{A41F8DD5-C687-F34C-B5DA-B99CC988047E}" srcOrd="0" destOrd="0" presId="urn:microsoft.com/office/officeart/2005/8/layout/list1"/>
    <dgm:cxn modelId="{38C34520-729F-E549-A57E-966604332B74}" type="presParOf" srcId="{6BD8087A-BBA5-A84A-9A37-2F963357BE5D}" destId="{592C5F79-89B3-C140-865C-0B165B4F6DAF}" srcOrd="1" destOrd="0" presId="urn:microsoft.com/office/officeart/2005/8/layout/list1"/>
    <dgm:cxn modelId="{8322364B-D63B-3643-B23D-FCE549AA3277}" type="presParOf" srcId="{B1CFD10D-EC3F-F442-BBFD-FBC8C44574DA}" destId="{5428EEA5-1AE2-CA4A-AD13-BF05831CDE0D}" srcOrd="1" destOrd="0" presId="urn:microsoft.com/office/officeart/2005/8/layout/list1"/>
    <dgm:cxn modelId="{EE78E9DF-BCDD-DA4B-80FD-FBA87BE9D779}" type="presParOf" srcId="{B1CFD10D-EC3F-F442-BBFD-FBC8C44574DA}" destId="{709070E7-FAD5-3E48-950A-76BC6D9F7233}" srcOrd="2" destOrd="0" presId="urn:microsoft.com/office/officeart/2005/8/layout/list1"/>
    <dgm:cxn modelId="{A658F5F4-713F-4A40-BD49-3312F6B81901}" type="presParOf" srcId="{B1CFD10D-EC3F-F442-BBFD-FBC8C44574DA}" destId="{FBF01C70-1D92-1342-A18A-BBEE9CA73D18}" srcOrd="3" destOrd="0" presId="urn:microsoft.com/office/officeart/2005/8/layout/list1"/>
    <dgm:cxn modelId="{57797414-6378-9F48-A0E3-FAD14573B3B9}" type="presParOf" srcId="{B1CFD10D-EC3F-F442-BBFD-FBC8C44574DA}" destId="{EF4FF927-754B-C242-8286-06F2F3BCF2F6}" srcOrd="4" destOrd="0" presId="urn:microsoft.com/office/officeart/2005/8/layout/list1"/>
    <dgm:cxn modelId="{1B06A9D0-7D5E-1D4D-B0E0-E903A861CB33}" type="presParOf" srcId="{EF4FF927-754B-C242-8286-06F2F3BCF2F6}" destId="{43F52A0A-A5E5-E142-B676-294099B1AA80}" srcOrd="0" destOrd="0" presId="urn:microsoft.com/office/officeart/2005/8/layout/list1"/>
    <dgm:cxn modelId="{D01BEE32-3605-5C4B-8877-5821B98ECBFC}" type="presParOf" srcId="{EF4FF927-754B-C242-8286-06F2F3BCF2F6}" destId="{7DC40EC3-E829-324F-95FE-8E47A0E5BBD8}" srcOrd="1" destOrd="0" presId="urn:microsoft.com/office/officeart/2005/8/layout/list1"/>
    <dgm:cxn modelId="{62EBE924-7A99-4747-B7D9-EFE26F5373BA}" type="presParOf" srcId="{B1CFD10D-EC3F-F442-BBFD-FBC8C44574DA}" destId="{29156BBF-FAC6-1048-B0DF-4DC3DE7BBB77}" srcOrd="5" destOrd="0" presId="urn:microsoft.com/office/officeart/2005/8/layout/list1"/>
    <dgm:cxn modelId="{1BE64B8A-012B-564A-864A-5B6A8A7B8FCB}" type="presParOf" srcId="{B1CFD10D-EC3F-F442-BBFD-FBC8C44574DA}" destId="{5510209E-DEA5-F84C-8A6B-BC7E4B020AC4}" srcOrd="6" destOrd="0" presId="urn:microsoft.com/office/officeart/2005/8/layout/list1"/>
    <dgm:cxn modelId="{D0D11AC2-E014-D544-8047-C655A5DC8524}" type="presParOf" srcId="{B1CFD10D-EC3F-F442-BBFD-FBC8C44574DA}" destId="{CCD10E13-FC90-C547-90D7-23966A34E320}" srcOrd="7" destOrd="0" presId="urn:microsoft.com/office/officeart/2005/8/layout/list1"/>
    <dgm:cxn modelId="{AA526517-5672-014E-A27A-2A1DEF2AC1CB}" type="presParOf" srcId="{B1CFD10D-EC3F-F442-BBFD-FBC8C44574DA}" destId="{A8FE932C-8F47-CB49-93CB-4B7C51D4C031}" srcOrd="8" destOrd="0" presId="urn:microsoft.com/office/officeart/2005/8/layout/list1"/>
    <dgm:cxn modelId="{EA2769E0-82AB-B547-9162-544051FFE347}" type="presParOf" srcId="{A8FE932C-8F47-CB49-93CB-4B7C51D4C031}" destId="{79C1987C-F6F4-B244-8E85-AFCEF2FFC459}" srcOrd="0" destOrd="0" presId="urn:microsoft.com/office/officeart/2005/8/layout/list1"/>
    <dgm:cxn modelId="{8903CD23-CFC5-B840-945A-826EB132AECC}" type="presParOf" srcId="{A8FE932C-8F47-CB49-93CB-4B7C51D4C031}" destId="{60DF2755-7A82-FB4C-8FD8-8E0FFEFA0558}" srcOrd="1" destOrd="0" presId="urn:microsoft.com/office/officeart/2005/8/layout/list1"/>
    <dgm:cxn modelId="{0D13A1EC-DA07-004C-BBCB-25EF65196FA8}" type="presParOf" srcId="{B1CFD10D-EC3F-F442-BBFD-FBC8C44574DA}" destId="{40219524-074C-054F-B6D2-08484C39339E}" srcOrd="9" destOrd="0" presId="urn:microsoft.com/office/officeart/2005/8/layout/list1"/>
    <dgm:cxn modelId="{8406F5BF-D9B9-6A4B-84FC-7833ADDA6CE8}" type="presParOf" srcId="{B1CFD10D-EC3F-F442-BBFD-FBC8C44574DA}" destId="{BA4EEDB8-AF93-6D4F-AA9E-6716B7D4C7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03661B-347C-BA4F-B9FD-BA8B3A64AC2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E61C07A6-1CFC-724E-AA75-A8E0DA8267F8}">
      <dgm:prSet phldrT="[文本]"/>
      <dgm:spPr/>
      <dgm:t>
        <a:bodyPr/>
        <a:lstStyle/>
        <a:p>
          <a:r>
            <a:rPr lang="zh-CN" altLang="en-US" dirty="0"/>
            <a:t>基本价格种类</a:t>
          </a:r>
        </a:p>
      </dgm:t>
    </dgm:pt>
    <dgm:pt modelId="{46FF5373-7419-5743-9191-E8CB7EBABD20}" type="parTrans" cxnId="{E8491188-8E9A-574C-BE23-DE982589EFE4}">
      <dgm:prSet/>
      <dgm:spPr/>
      <dgm:t>
        <a:bodyPr/>
        <a:lstStyle/>
        <a:p>
          <a:endParaRPr lang="zh-CN" altLang="en-US"/>
        </a:p>
      </dgm:t>
    </dgm:pt>
    <dgm:pt modelId="{CCAE73F3-1A5C-2549-B86E-4A62E3E7D6EF}" type="sibTrans" cxnId="{E8491188-8E9A-574C-BE23-DE982589EFE4}">
      <dgm:prSet/>
      <dgm:spPr/>
      <dgm:t>
        <a:bodyPr/>
        <a:lstStyle/>
        <a:p>
          <a:endParaRPr lang="zh-CN" altLang="en-US"/>
        </a:p>
      </dgm:t>
    </dgm:pt>
    <dgm:pt modelId="{C00DCF24-0E03-744D-94AE-FF35BE5B7C55}">
      <dgm:prSet phldrT="[文本]"/>
      <dgm:spPr/>
      <dgm:t>
        <a:bodyPr/>
        <a:lstStyle/>
        <a:p>
          <a:r>
            <a:rPr lang="zh-CN" altLang="en-US" dirty="0"/>
            <a:t>挂牌价格</a:t>
          </a:r>
        </a:p>
      </dgm:t>
    </dgm:pt>
    <dgm:pt modelId="{04B6D474-D290-404C-B1A1-1774FB578472}" type="parTrans" cxnId="{23FDABE2-748E-DA4E-B0EB-E5D05BB8DDE0}">
      <dgm:prSet/>
      <dgm:spPr/>
      <dgm:t>
        <a:bodyPr/>
        <a:lstStyle/>
        <a:p>
          <a:endParaRPr lang="zh-CN" altLang="en-US"/>
        </a:p>
      </dgm:t>
    </dgm:pt>
    <dgm:pt modelId="{E2F879C4-ACF6-0F4F-84FC-CAC874423E0C}" type="sibTrans" cxnId="{23FDABE2-748E-DA4E-B0EB-E5D05BB8DDE0}">
      <dgm:prSet/>
      <dgm:spPr/>
      <dgm:t>
        <a:bodyPr/>
        <a:lstStyle/>
        <a:p>
          <a:endParaRPr lang="zh-CN" altLang="en-US"/>
        </a:p>
      </dgm:t>
    </dgm:pt>
    <dgm:pt modelId="{E3C4284A-ECDD-D347-BF5D-3D276ABAF14A}">
      <dgm:prSet phldrT="[文本]"/>
      <dgm:spPr/>
      <dgm:t>
        <a:bodyPr/>
        <a:lstStyle/>
        <a:p>
          <a:r>
            <a:rPr lang="zh-CN" altLang="en-US" dirty="0"/>
            <a:t>成交价格</a:t>
          </a:r>
        </a:p>
      </dgm:t>
    </dgm:pt>
    <dgm:pt modelId="{FB7C6459-A77B-8245-A095-6E4945D0FDC1}" type="parTrans" cxnId="{EF314293-466D-AC4C-94B9-0276FC1C5417}">
      <dgm:prSet/>
      <dgm:spPr/>
      <dgm:t>
        <a:bodyPr/>
        <a:lstStyle/>
        <a:p>
          <a:endParaRPr lang="zh-CN" altLang="en-US"/>
        </a:p>
      </dgm:t>
    </dgm:pt>
    <dgm:pt modelId="{B5AAE480-266B-934D-998E-F73E2CBCFC11}" type="sibTrans" cxnId="{EF314293-466D-AC4C-94B9-0276FC1C5417}">
      <dgm:prSet/>
      <dgm:spPr/>
      <dgm:t>
        <a:bodyPr/>
        <a:lstStyle/>
        <a:p>
          <a:endParaRPr lang="zh-CN" altLang="en-US"/>
        </a:p>
      </dgm:t>
    </dgm:pt>
    <dgm:pt modelId="{B5EE014F-8898-D54A-BC45-AF5761FEB744}">
      <dgm:prSet phldrT="[文本]"/>
      <dgm:spPr/>
      <dgm:t>
        <a:bodyPr/>
        <a:lstStyle/>
        <a:p>
          <a:r>
            <a:rPr lang="zh-CN" altLang="en-US" dirty="0"/>
            <a:t>基本价值类型</a:t>
          </a:r>
        </a:p>
      </dgm:t>
    </dgm:pt>
    <dgm:pt modelId="{45759B9F-8F3F-C74A-B182-7E27C188F19B}" type="parTrans" cxnId="{9E580426-7B91-964A-9126-705B46B4B4E8}">
      <dgm:prSet/>
      <dgm:spPr/>
      <dgm:t>
        <a:bodyPr/>
        <a:lstStyle/>
        <a:p>
          <a:endParaRPr lang="zh-CN" altLang="en-US"/>
        </a:p>
      </dgm:t>
    </dgm:pt>
    <dgm:pt modelId="{205F90CB-C0D4-E940-BF69-F78E2295067B}" type="sibTrans" cxnId="{9E580426-7B91-964A-9126-705B46B4B4E8}">
      <dgm:prSet/>
      <dgm:spPr/>
      <dgm:t>
        <a:bodyPr/>
        <a:lstStyle/>
        <a:p>
          <a:endParaRPr lang="zh-CN" altLang="en-US"/>
        </a:p>
      </dgm:t>
    </dgm:pt>
    <dgm:pt modelId="{5FF50CA1-84BE-B44F-86E2-BB238374D804}">
      <dgm:prSet phldrT="[文本]"/>
      <dgm:spPr/>
      <dgm:t>
        <a:bodyPr/>
        <a:lstStyle/>
        <a:p>
          <a:r>
            <a:rPr lang="zh-CN" altLang="en-US" dirty="0"/>
            <a:t>市场价值</a:t>
          </a:r>
        </a:p>
      </dgm:t>
    </dgm:pt>
    <dgm:pt modelId="{18D8B5DD-9345-6945-AACB-6E58B432BA81}" type="parTrans" cxnId="{54B44A25-64FD-B342-ACD0-00CC4584BA47}">
      <dgm:prSet/>
      <dgm:spPr/>
      <dgm:t>
        <a:bodyPr/>
        <a:lstStyle/>
        <a:p>
          <a:endParaRPr lang="zh-CN" altLang="en-US"/>
        </a:p>
      </dgm:t>
    </dgm:pt>
    <dgm:pt modelId="{CABB50BC-6146-CC4E-A82D-EA2896F119F4}" type="sibTrans" cxnId="{54B44A25-64FD-B342-ACD0-00CC4584BA47}">
      <dgm:prSet/>
      <dgm:spPr/>
      <dgm:t>
        <a:bodyPr/>
        <a:lstStyle/>
        <a:p>
          <a:endParaRPr lang="zh-CN" altLang="en-US"/>
        </a:p>
      </dgm:t>
    </dgm:pt>
    <dgm:pt modelId="{E43F5951-2D00-8940-93EF-658AC99C584E}">
      <dgm:prSet phldrT="[文本]"/>
      <dgm:spPr/>
      <dgm:t>
        <a:bodyPr/>
        <a:lstStyle/>
        <a:p>
          <a:r>
            <a:rPr lang="zh-CN" altLang="en-US" dirty="0"/>
            <a:t>投资价值</a:t>
          </a:r>
        </a:p>
      </dgm:t>
    </dgm:pt>
    <dgm:pt modelId="{40859F8B-456E-CD47-82FB-EE0A911AE8ED}" type="parTrans" cxnId="{98654EA3-6EF8-B645-9C90-1DB02DD51625}">
      <dgm:prSet/>
      <dgm:spPr/>
      <dgm:t>
        <a:bodyPr/>
        <a:lstStyle/>
        <a:p>
          <a:endParaRPr lang="zh-CN" altLang="en-US"/>
        </a:p>
      </dgm:t>
    </dgm:pt>
    <dgm:pt modelId="{C99E11AE-D2D7-0F49-B84B-AB0873EEA58E}" type="sibTrans" cxnId="{98654EA3-6EF8-B645-9C90-1DB02DD51625}">
      <dgm:prSet/>
      <dgm:spPr/>
      <dgm:t>
        <a:bodyPr/>
        <a:lstStyle/>
        <a:p>
          <a:endParaRPr lang="zh-CN" altLang="en-US"/>
        </a:p>
      </dgm:t>
    </dgm:pt>
    <dgm:pt modelId="{887D032C-09FD-184D-9E6F-848B66AF0369}">
      <dgm:prSet phldrT="[文本]"/>
      <dgm:spPr/>
      <dgm:t>
        <a:bodyPr/>
        <a:lstStyle/>
        <a:p>
          <a:r>
            <a:rPr lang="zh-CN" altLang="en-US" dirty="0"/>
            <a:t>不同价格表示方式下的价格</a:t>
          </a:r>
        </a:p>
      </dgm:t>
    </dgm:pt>
    <dgm:pt modelId="{E8DAA4F4-B5B7-2044-824C-1F7DA8254F3C}" type="parTrans" cxnId="{B01B733B-86F6-DD46-919B-0960795CA783}">
      <dgm:prSet/>
      <dgm:spPr/>
      <dgm:t>
        <a:bodyPr/>
        <a:lstStyle/>
        <a:p>
          <a:endParaRPr lang="zh-CN" altLang="en-US"/>
        </a:p>
      </dgm:t>
    </dgm:pt>
    <dgm:pt modelId="{B04FF890-7F73-0C4A-9C82-DD4EF0D40BB4}" type="sibTrans" cxnId="{B01B733B-86F6-DD46-919B-0960795CA783}">
      <dgm:prSet/>
      <dgm:spPr/>
      <dgm:t>
        <a:bodyPr/>
        <a:lstStyle/>
        <a:p>
          <a:endParaRPr lang="zh-CN" altLang="en-US"/>
        </a:p>
      </dgm:t>
    </dgm:pt>
    <dgm:pt modelId="{CA361776-8110-3F42-937C-5284A1B3F1E3}">
      <dgm:prSet phldrT="[文本]"/>
      <dgm:spPr/>
      <dgm:t>
        <a:bodyPr/>
        <a:lstStyle/>
        <a:p>
          <a:r>
            <a:rPr lang="zh-CN" altLang="en-US" dirty="0"/>
            <a:t>总价格</a:t>
          </a:r>
        </a:p>
      </dgm:t>
    </dgm:pt>
    <dgm:pt modelId="{5AFA012A-EA9C-BD46-8954-96672A8B80CB}" type="parTrans" cxnId="{EF60E8E1-E32E-024C-9E3F-B3E0D5487BFB}">
      <dgm:prSet/>
      <dgm:spPr/>
      <dgm:t>
        <a:bodyPr/>
        <a:lstStyle/>
        <a:p>
          <a:endParaRPr lang="zh-CN" altLang="en-US"/>
        </a:p>
      </dgm:t>
    </dgm:pt>
    <dgm:pt modelId="{8886D772-481F-6D4C-910E-BFF7E2102436}" type="sibTrans" cxnId="{EF60E8E1-E32E-024C-9E3F-B3E0D5487BFB}">
      <dgm:prSet/>
      <dgm:spPr/>
      <dgm:t>
        <a:bodyPr/>
        <a:lstStyle/>
        <a:p>
          <a:endParaRPr lang="zh-CN" altLang="en-US"/>
        </a:p>
      </dgm:t>
    </dgm:pt>
    <dgm:pt modelId="{DD4F8E68-2A1E-C54A-A357-78E064276C50}">
      <dgm:prSet phldrT="[文本]"/>
      <dgm:spPr/>
      <dgm:t>
        <a:bodyPr/>
        <a:lstStyle/>
        <a:p>
          <a:r>
            <a:rPr lang="zh-CN" altLang="en-US" dirty="0"/>
            <a:t>单位价格</a:t>
          </a:r>
        </a:p>
      </dgm:t>
    </dgm:pt>
    <dgm:pt modelId="{82CAE373-372F-8243-88D0-56E3772D2945}" type="parTrans" cxnId="{AF2E0403-6E90-EF4A-93F5-FE381C178E32}">
      <dgm:prSet/>
      <dgm:spPr/>
      <dgm:t>
        <a:bodyPr/>
        <a:lstStyle/>
        <a:p>
          <a:endParaRPr lang="zh-CN" altLang="en-US"/>
        </a:p>
      </dgm:t>
    </dgm:pt>
    <dgm:pt modelId="{ED091B0E-4DE8-8A4C-BC1E-72358FCCE820}" type="sibTrans" cxnId="{AF2E0403-6E90-EF4A-93F5-FE381C178E32}">
      <dgm:prSet/>
      <dgm:spPr/>
      <dgm:t>
        <a:bodyPr/>
        <a:lstStyle/>
        <a:p>
          <a:endParaRPr lang="zh-CN" altLang="en-US"/>
        </a:p>
      </dgm:t>
    </dgm:pt>
    <dgm:pt modelId="{79A2EFA9-6CC0-ED4F-AF28-DC7AEDA7E141}">
      <dgm:prSet phldrT="[文本]"/>
      <dgm:spPr/>
      <dgm:t>
        <a:bodyPr/>
        <a:lstStyle/>
        <a:p>
          <a:r>
            <a:rPr lang="zh-CN" altLang="en-US" dirty="0"/>
            <a:t>市场价格</a:t>
          </a:r>
        </a:p>
      </dgm:t>
    </dgm:pt>
    <dgm:pt modelId="{7151FD25-FFE1-7849-BFF3-DA51B3F79347}" type="parTrans" cxnId="{828637E5-7F77-BF44-A00B-A480AF622835}">
      <dgm:prSet/>
      <dgm:spPr/>
      <dgm:t>
        <a:bodyPr/>
        <a:lstStyle/>
        <a:p>
          <a:endParaRPr lang="zh-CN" altLang="en-US"/>
        </a:p>
      </dgm:t>
    </dgm:pt>
    <dgm:pt modelId="{36512D4D-D0DA-B64A-838E-C363356D8918}" type="sibTrans" cxnId="{828637E5-7F77-BF44-A00B-A480AF622835}">
      <dgm:prSet/>
      <dgm:spPr/>
      <dgm:t>
        <a:bodyPr/>
        <a:lstStyle/>
        <a:p>
          <a:endParaRPr lang="zh-CN" altLang="en-US"/>
        </a:p>
      </dgm:t>
    </dgm:pt>
    <dgm:pt modelId="{DEC4F9F9-5C5C-4649-A820-20201583F43E}">
      <dgm:prSet phldrT="[文本]"/>
      <dgm:spPr/>
      <dgm:t>
        <a:bodyPr/>
        <a:lstStyle/>
        <a:p>
          <a:r>
            <a:rPr lang="zh-CN" altLang="en-US" dirty="0"/>
            <a:t>理论价格</a:t>
          </a:r>
        </a:p>
      </dgm:t>
    </dgm:pt>
    <dgm:pt modelId="{411FBF67-88B6-2B4B-B47A-B9214E298CBB}" type="parTrans" cxnId="{C648883C-0FFF-4444-A76F-7711001947E7}">
      <dgm:prSet/>
      <dgm:spPr/>
      <dgm:t>
        <a:bodyPr/>
        <a:lstStyle/>
        <a:p>
          <a:endParaRPr lang="zh-CN" altLang="en-US"/>
        </a:p>
      </dgm:t>
    </dgm:pt>
    <dgm:pt modelId="{5904EC31-1C25-7841-8A6D-6E88F07BBE03}" type="sibTrans" cxnId="{C648883C-0FFF-4444-A76F-7711001947E7}">
      <dgm:prSet/>
      <dgm:spPr/>
      <dgm:t>
        <a:bodyPr/>
        <a:lstStyle/>
        <a:p>
          <a:endParaRPr lang="zh-CN" altLang="en-US"/>
        </a:p>
      </dgm:t>
    </dgm:pt>
    <dgm:pt modelId="{9D52B9A6-68FB-5643-A991-23F122066138}">
      <dgm:prSet phldrT="[文本]"/>
      <dgm:spPr/>
      <dgm:t>
        <a:bodyPr/>
        <a:lstStyle/>
        <a:p>
          <a:r>
            <a:rPr lang="zh-CN" altLang="en-US" dirty="0"/>
            <a:t>评估价格</a:t>
          </a:r>
        </a:p>
      </dgm:t>
    </dgm:pt>
    <dgm:pt modelId="{D9D845CD-3202-DD42-AE69-C4ECFB7E3F36}" type="parTrans" cxnId="{5B13C98D-6B26-5F46-88DA-D7566196EBF3}">
      <dgm:prSet/>
      <dgm:spPr/>
      <dgm:t>
        <a:bodyPr/>
        <a:lstStyle/>
        <a:p>
          <a:endParaRPr lang="zh-CN" altLang="en-US"/>
        </a:p>
      </dgm:t>
    </dgm:pt>
    <dgm:pt modelId="{1F16A669-8FF7-CE41-BEBE-140A9E04BF9A}" type="sibTrans" cxnId="{5B13C98D-6B26-5F46-88DA-D7566196EBF3}">
      <dgm:prSet/>
      <dgm:spPr/>
      <dgm:t>
        <a:bodyPr/>
        <a:lstStyle/>
        <a:p>
          <a:endParaRPr lang="zh-CN" altLang="en-US"/>
        </a:p>
      </dgm:t>
    </dgm:pt>
    <dgm:pt modelId="{B7CFBCFA-8B40-6443-9BF8-8980B4F21C23}">
      <dgm:prSet phldrT="[文本]"/>
      <dgm:spPr/>
      <dgm:t>
        <a:bodyPr/>
        <a:lstStyle/>
        <a:p>
          <a:r>
            <a:rPr lang="zh-CN" altLang="en-US" dirty="0"/>
            <a:t>现状价值</a:t>
          </a:r>
        </a:p>
      </dgm:t>
    </dgm:pt>
    <dgm:pt modelId="{46DBD605-6AFB-EB40-BCFB-E4F3D8937D72}" type="parTrans" cxnId="{56DA3E4D-4B06-E54A-9A44-28C3D19A16AA}">
      <dgm:prSet/>
      <dgm:spPr/>
      <dgm:t>
        <a:bodyPr/>
        <a:lstStyle/>
        <a:p>
          <a:endParaRPr lang="zh-CN" altLang="en-US"/>
        </a:p>
      </dgm:t>
    </dgm:pt>
    <dgm:pt modelId="{75055315-987D-2F43-A683-E13023CB54C2}" type="sibTrans" cxnId="{56DA3E4D-4B06-E54A-9A44-28C3D19A16AA}">
      <dgm:prSet/>
      <dgm:spPr/>
      <dgm:t>
        <a:bodyPr/>
        <a:lstStyle/>
        <a:p>
          <a:endParaRPr lang="zh-CN" altLang="en-US"/>
        </a:p>
      </dgm:t>
    </dgm:pt>
    <dgm:pt modelId="{0921AE55-BEE5-8A4B-921B-7F83D30BF508}">
      <dgm:prSet phldrT="[文本]"/>
      <dgm:spPr/>
      <dgm:t>
        <a:bodyPr/>
        <a:lstStyle/>
        <a:p>
          <a:r>
            <a:rPr lang="zh-CN" altLang="en-US" dirty="0"/>
            <a:t>谨慎价值</a:t>
          </a:r>
        </a:p>
      </dgm:t>
    </dgm:pt>
    <dgm:pt modelId="{34E97F68-788F-8340-A0A0-2851DFDE1456}" type="parTrans" cxnId="{3B1DB4BA-C53B-0546-8F24-D95FB6FFF520}">
      <dgm:prSet/>
      <dgm:spPr/>
      <dgm:t>
        <a:bodyPr/>
        <a:lstStyle/>
        <a:p>
          <a:endParaRPr lang="zh-CN" altLang="en-US"/>
        </a:p>
      </dgm:t>
    </dgm:pt>
    <dgm:pt modelId="{B9BA194A-2316-D34F-BDE3-664C0B1D8675}" type="sibTrans" cxnId="{3B1DB4BA-C53B-0546-8F24-D95FB6FFF520}">
      <dgm:prSet/>
      <dgm:spPr/>
      <dgm:t>
        <a:bodyPr/>
        <a:lstStyle/>
        <a:p>
          <a:endParaRPr lang="zh-CN" altLang="en-US"/>
        </a:p>
      </dgm:t>
    </dgm:pt>
    <dgm:pt modelId="{AC797290-CEB3-5D4E-8E52-F39A36ECB012}">
      <dgm:prSet phldrT="[文本]"/>
      <dgm:spPr/>
      <dgm:t>
        <a:bodyPr/>
        <a:lstStyle/>
        <a:p>
          <a:r>
            <a:rPr lang="zh-CN" altLang="en-US" dirty="0"/>
            <a:t>清算价值</a:t>
          </a:r>
        </a:p>
      </dgm:t>
    </dgm:pt>
    <dgm:pt modelId="{6B6C0157-B2A7-3E4F-8AE9-C0D16294C512}" type="parTrans" cxnId="{A9D9449B-B819-BE4D-AB41-816348EDC556}">
      <dgm:prSet/>
      <dgm:spPr/>
      <dgm:t>
        <a:bodyPr/>
        <a:lstStyle/>
        <a:p>
          <a:endParaRPr lang="zh-CN" altLang="en-US"/>
        </a:p>
      </dgm:t>
    </dgm:pt>
    <dgm:pt modelId="{72C3262A-04AB-8F4C-84F1-3AB214AFDDBD}" type="sibTrans" cxnId="{A9D9449B-B819-BE4D-AB41-816348EDC556}">
      <dgm:prSet/>
      <dgm:spPr/>
      <dgm:t>
        <a:bodyPr/>
        <a:lstStyle/>
        <a:p>
          <a:endParaRPr lang="zh-CN" altLang="en-US"/>
        </a:p>
      </dgm:t>
    </dgm:pt>
    <dgm:pt modelId="{2E022C43-27F0-FB44-9F2E-8B59EFBB6F43}">
      <dgm:prSet phldrT="[文本]"/>
      <dgm:spPr/>
      <dgm:t>
        <a:bodyPr/>
        <a:lstStyle/>
        <a:p>
          <a:r>
            <a:rPr lang="zh-CN" altLang="en-US" dirty="0"/>
            <a:t>参与价值</a:t>
          </a:r>
        </a:p>
      </dgm:t>
    </dgm:pt>
    <dgm:pt modelId="{E6F2EF0F-A8C2-DC40-A051-F75EE6972B4E}" type="parTrans" cxnId="{0519696A-065A-C14C-B116-4316052F90C2}">
      <dgm:prSet/>
      <dgm:spPr/>
      <dgm:t>
        <a:bodyPr/>
        <a:lstStyle/>
        <a:p>
          <a:endParaRPr lang="zh-CN" altLang="en-US"/>
        </a:p>
      </dgm:t>
    </dgm:pt>
    <dgm:pt modelId="{E8D1A143-49B7-054C-9E03-95EC209F4325}" type="sibTrans" cxnId="{0519696A-065A-C14C-B116-4316052F90C2}">
      <dgm:prSet/>
      <dgm:spPr/>
      <dgm:t>
        <a:bodyPr/>
        <a:lstStyle/>
        <a:p>
          <a:endParaRPr lang="zh-CN" altLang="en-US"/>
        </a:p>
      </dgm:t>
    </dgm:pt>
    <dgm:pt modelId="{4254A542-00C0-744C-A550-A47DE2BE8E9B}">
      <dgm:prSet phldrT="[文本]"/>
      <dgm:spPr/>
      <dgm:t>
        <a:bodyPr/>
        <a:lstStyle/>
        <a:p>
          <a:r>
            <a:rPr lang="zh-CN" altLang="en-US" dirty="0"/>
            <a:t>楼面地价</a:t>
          </a:r>
        </a:p>
      </dgm:t>
    </dgm:pt>
    <dgm:pt modelId="{D81BBD17-C1BD-684D-8F9E-0A68A2B84E86}" type="parTrans" cxnId="{BACA750D-5772-4440-948B-0F5BDD51FF54}">
      <dgm:prSet/>
      <dgm:spPr/>
      <dgm:t>
        <a:bodyPr/>
        <a:lstStyle/>
        <a:p>
          <a:endParaRPr lang="zh-CN" altLang="en-US"/>
        </a:p>
      </dgm:t>
    </dgm:pt>
    <dgm:pt modelId="{1D99AAFB-EFB8-A94B-8B5D-378AF011EB3E}" type="sibTrans" cxnId="{BACA750D-5772-4440-948B-0F5BDD51FF54}">
      <dgm:prSet/>
      <dgm:spPr/>
      <dgm:t>
        <a:bodyPr/>
        <a:lstStyle/>
        <a:p>
          <a:endParaRPr lang="zh-CN" altLang="en-US"/>
        </a:p>
      </dgm:t>
    </dgm:pt>
    <dgm:pt modelId="{84A911EC-CF3D-324C-9E6A-F96DE71B83E1}" type="pres">
      <dgm:prSet presAssocID="{1203661B-347C-BA4F-B9FD-BA8B3A64AC26}" presName="Name0" presStyleCnt="0">
        <dgm:presLayoutVars>
          <dgm:dir/>
          <dgm:animLvl val="lvl"/>
          <dgm:resizeHandles val="exact"/>
        </dgm:presLayoutVars>
      </dgm:prSet>
      <dgm:spPr/>
    </dgm:pt>
    <dgm:pt modelId="{61DE95BB-F221-0840-84ED-404F3A37903D}" type="pres">
      <dgm:prSet presAssocID="{E61C07A6-1CFC-724E-AA75-A8E0DA8267F8}" presName="composite" presStyleCnt="0"/>
      <dgm:spPr/>
    </dgm:pt>
    <dgm:pt modelId="{66A29A1D-B15F-0B4F-86B8-C669A1D33BA4}" type="pres">
      <dgm:prSet presAssocID="{E61C07A6-1CFC-724E-AA75-A8E0DA8267F8}" presName="parTx" presStyleLbl="alignNode1" presStyleIdx="0" presStyleCnt="3">
        <dgm:presLayoutVars>
          <dgm:chMax val="0"/>
          <dgm:chPref val="0"/>
          <dgm:bulletEnabled val="1"/>
        </dgm:presLayoutVars>
      </dgm:prSet>
      <dgm:spPr/>
    </dgm:pt>
    <dgm:pt modelId="{BBAB9F2D-ED76-F54D-BAAE-3F39B988BB85}" type="pres">
      <dgm:prSet presAssocID="{E61C07A6-1CFC-724E-AA75-A8E0DA8267F8}" presName="desTx" presStyleLbl="alignAccFollowNode1" presStyleIdx="0" presStyleCnt="3">
        <dgm:presLayoutVars>
          <dgm:bulletEnabled val="1"/>
        </dgm:presLayoutVars>
      </dgm:prSet>
      <dgm:spPr/>
    </dgm:pt>
    <dgm:pt modelId="{F601E249-66E9-0642-B464-F3ADD56A08C9}" type="pres">
      <dgm:prSet presAssocID="{CCAE73F3-1A5C-2549-B86E-4A62E3E7D6EF}" presName="space" presStyleCnt="0"/>
      <dgm:spPr/>
    </dgm:pt>
    <dgm:pt modelId="{39C9AFCA-3073-704F-94E0-EA25D681CFB5}" type="pres">
      <dgm:prSet presAssocID="{B5EE014F-8898-D54A-BC45-AF5761FEB744}" presName="composite" presStyleCnt="0"/>
      <dgm:spPr/>
    </dgm:pt>
    <dgm:pt modelId="{8A0D4185-4EEB-BD47-8E11-622AC66B0753}" type="pres">
      <dgm:prSet presAssocID="{B5EE014F-8898-D54A-BC45-AF5761FEB744}" presName="parTx" presStyleLbl="alignNode1" presStyleIdx="1" presStyleCnt="3">
        <dgm:presLayoutVars>
          <dgm:chMax val="0"/>
          <dgm:chPref val="0"/>
          <dgm:bulletEnabled val="1"/>
        </dgm:presLayoutVars>
      </dgm:prSet>
      <dgm:spPr/>
    </dgm:pt>
    <dgm:pt modelId="{E7DDE07E-4C3F-2F40-854F-8DD064F97A25}" type="pres">
      <dgm:prSet presAssocID="{B5EE014F-8898-D54A-BC45-AF5761FEB744}" presName="desTx" presStyleLbl="alignAccFollowNode1" presStyleIdx="1" presStyleCnt="3">
        <dgm:presLayoutVars>
          <dgm:bulletEnabled val="1"/>
        </dgm:presLayoutVars>
      </dgm:prSet>
      <dgm:spPr/>
    </dgm:pt>
    <dgm:pt modelId="{B32B1D81-8B6B-5342-81D2-35363671848A}" type="pres">
      <dgm:prSet presAssocID="{205F90CB-C0D4-E940-BF69-F78E2295067B}" presName="space" presStyleCnt="0"/>
      <dgm:spPr/>
    </dgm:pt>
    <dgm:pt modelId="{75A5BB11-1273-5E40-B2C0-025D77FB89B1}" type="pres">
      <dgm:prSet presAssocID="{887D032C-09FD-184D-9E6F-848B66AF0369}" presName="composite" presStyleCnt="0"/>
      <dgm:spPr/>
    </dgm:pt>
    <dgm:pt modelId="{299B5A28-194E-F848-B95A-B586B19C8A95}" type="pres">
      <dgm:prSet presAssocID="{887D032C-09FD-184D-9E6F-848B66AF0369}" presName="parTx" presStyleLbl="alignNode1" presStyleIdx="2" presStyleCnt="3">
        <dgm:presLayoutVars>
          <dgm:chMax val="0"/>
          <dgm:chPref val="0"/>
          <dgm:bulletEnabled val="1"/>
        </dgm:presLayoutVars>
      </dgm:prSet>
      <dgm:spPr/>
    </dgm:pt>
    <dgm:pt modelId="{4FA181F2-63B6-AD42-88F7-26BAE175D2BB}" type="pres">
      <dgm:prSet presAssocID="{887D032C-09FD-184D-9E6F-848B66AF0369}" presName="desTx" presStyleLbl="alignAccFollowNode1" presStyleIdx="2" presStyleCnt="3">
        <dgm:presLayoutVars>
          <dgm:bulletEnabled val="1"/>
        </dgm:presLayoutVars>
      </dgm:prSet>
      <dgm:spPr/>
    </dgm:pt>
  </dgm:ptLst>
  <dgm:cxnLst>
    <dgm:cxn modelId="{AF2E0403-6E90-EF4A-93F5-FE381C178E32}" srcId="{887D032C-09FD-184D-9E6F-848B66AF0369}" destId="{DD4F8E68-2A1E-C54A-A357-78E064276C50}" srcOrd="1" destOrd="0" parTransId="{82CAE373-372F-8243-88D0-56E3772D2945}" sibTransId="{ED091B0E-4DE8-8A4C-BC1E-72358FCCE820}"/>
    <dgm:cxn modelId="{0C187109-7D82-DD49-8C92-2F819F44A733}" type="presOf" srcId="{B7CFBCFA-8B40-6443-9BF8-8980B4F21C23}" destId="{E7DDE07E-4C3F-2F40-854F-8DD064F97A25}" srcOrd="0" destOrd="2" presId="urn:microsoft.com/office/officeart/2005/8/layout/hList1"/>
    <dgm:cxn modelId="{BACA750D-5772-4440-948B-0F5BDD51FF54}" srcId="{887D032C-09FD-184D-9E6F-848B66AF0369}" destId="{4254A542-00C0-744C-A550-A47DE2BE8E9B}" srcOrd="2" destOrd="0" parTransId="{D81BBD17-C1BD-684D-8F9E-0A68A2B84E86}" sibTransId="{1D99AAFB-EFB8-A94B-8B5D-378AF011EB3E}"/>
    <dgm:cxn modelId="{54B44A25-64FD-B342-ACD0-00CC4584BA47}" srcId="{B5EE014F-8898-D54A-BC45-AF5761FEB744}" destId="{5FF50CA1-84BE-B44F-86E2-BB238374D804}" srcOrd="0" destOrd="0" parTransId="{18D8B5DD-9345-6945-AACB-6E58B432BA81}" sibTransId="{CABB50BC-6146-CC4E-A82D-EA2896F119F4}"/>
    <dgm:cxn modelId="{9E580426-7B91-964A-9126-705B46B4B4E8}" srcId="{1203661B-347C-BA4F-B9FD-BA8B3A64AC26}" destId="{B5EE014F-8898-D54A-BC45-AF5761FEB744}" srcOrd="1" destOrd="0" parTransId="{45759B9F-8F3F-C74A-B182-7E27C188F19B}" sibTransId="{205F90CB-C0D4-E940-BF69-F78E2295067B}"/>
    <dgm:cxn modelId="{DF88842A-4778-4A4D-9A72-EAFCB7E1EB0B}" type="presOf" srcId="{CA361776-8110-3F42-937C-5284A1B3F1E3}" destId="{4FA181F2-63B6-AD42-88F7-26BAE175D2BB}" srcOrd="0" destOrd="0" presId="urn:microsoft.com/office/officeart/2005/8/layout/hList1"/>
    <dgm:cxn modelId="{D7074731-7A20-2B4A-AB17-FB8AC0B7EC45}" type="presOf" srcId="{E61C07A6-1CFC-724E-AA75-A8E0DA8267F8}" destId="{66A29A1D-B15F-0B4F-86B8-C669A1D33BA4}" srcOrd="0" destOrd="0" presId="urn:microsoft.com/office/officeart/2005/8/layout/hList1"/>
    <dgm:cxn modelId="{B01B733B-86F6-DD46-919B-0960795CA783}" srcId="{1203661B-347C-BA4F-B9FD-BA8B3A64AC26}" destId="{887D032C-09FD-184D-9E6F-848B66AF0369}" srcOrd="2" destOrd="0" parTransId="{E8DAA4F4-B5B7-2044-824C-1F7DA8254F3C}" sibTransId="{B04FF890-7F73-0C4A-9C82-DD4EF0D40BB4}"/>
    <dgm:cxn modelId="{C648883C-0FFF-4444-A76F-7711001947E7}" srcId="{E61C07A6-1CFC-724E-AA75-A8E0DA8267F8}" destId="{DEC4F9F9-5C5C-4649-A820-20201583F43E}" srcOrd="3" destOrd="0" parTransId="{411FBF67-88B6-2B4B-B47A-B9214E298CBB}" sibTransId="{5904EC31-1C25-7841-8A6D-6E88F07BBE03}"/>
    <dgm:cxn modelId="{0E49533E-D18E-BE41-B1D3-B51A90C8871F}" type="presOf" srcId="{79A2EFA9-6CC0-ED4F-AF28-DC7AEDA7E141}" destId="{BBAB9F2D-ED76-F54D-BAAE-3F39B988BB85}" srcOrd="0" destOrd="2" presId="urn:microsoft.com/office/officeart/2005/8/layout/hList1"/>
    <dgm:cxn modelId="{56DA3E4D-4B06-E54A-9A44-28C3D19A16AA}" srcId="{B5EE014F-8898-D54A-BC45-AF5761FEB744}" destId="{B7CFBCFA-8B40-6443-9BF8-8980B4F21C23}" srcOrd="2" destOrd="0" parTransId="{46DBD605-6AFB-EB40-BCFB-E4F3D8937D72}" sibTransId="{75055315-987D-2F43-A683-E13023CB54C2}"/>
    <dgm:cxn modelId="{4356BC50-BF50-0245-AC5B-D7D62A3333E1}" type="presOf" srcId="{1203661B-347C-BA4F-B9FD-BA8B3A64AC26}" destId="{84A911EC-CF3D-324C-9E6A-F96DE71B83E1}" srcOrd="0" destOrd="0" presId="urn:microsoft.com/office/officeart/2005/8/layout/hList1"/>
    <dgm:cxn modelId="{CB958F65-0EBB-FF41-9B1B-93746496256C}" type="presOf" srcId="{E43F5951-2D00-8940-93EF-658AC99C584E}" destId="{E7DDE07E-4C3F-2F40-854F-8DD064F97A25}" srcOrd="0" destOrd="1" presId="urn:microsoft.com/office/officeart/2005/8/layout/hList1"/>
    <dgm:cxn modelId="{0519696A-065A-C14C-B116-4316052F90C2}" srcId="{B5EE014F-8898-D54A-BC45-AF5761FEB744}" destId="{2E022C43-27F0-FB44-9F2E-8B59EFBB6F43}" srcOrd="5" destOrd="0" parTransId="{E6F2EF0F-A8C2-DC40-A051-F75EE6972B4E}" sibTransId="{E8D1A143-49B7-054C-9E03-95EC209F4325}"/>
    <dgm:cxn modelId="{87A5B56E-564D-F147-93B0-914B6D708BF9}" type="presOf" srcId="{B5EE014F-8898-D54A-BC45-AF5761FEB744}" destId="{8A0D4185-4EEB-BD47-8E11-622AC66B0753}" srcOrd="0" destOrd="0" presId="urn:microsoft.com/office/officeart/2005/8/layout/hList1"/>
    <dgm:cxn modelId="{2868AE76-E2AC-E248-BD3C-9CEE3E7F5085}" type="presOf" srcId="{2E022C43-27F0-FB44-9F2E-8B59EFBB6F43}" destId="{E7DDE07E-4C3F-2F40-854F-8DD064F97A25}" srcOrd="0" destOrd="5" presId="urn:microsoft.com/office/officeart/2005/8/layout/hList1"/>
    <dgm:cxn modelId="{57C2DC7D-6705-8340-A31A-64EB16D066D6}" type="presOf" srcId="{E3C4284A-ECDD-D347-BF5D-3D276ABAF14A}" destId="{BBAB9F2D-ED76-F54D-BAAE-3F39B988BB85}" srcOrd="0" destOrd="1" presId="urn:microsoft.com/office/officeart/2005/8/layout/hList1"/>
    <dgm:cxn modelId="{E8491188-8E9A-574C-BE23-DE982589EFE4}" srcId="{1203661B-347C-BA4F-B9FD-BA8B3A64AC26}" destId="{E61C07A6-1CFC-724E-AA75-A8E0DA8267F8}" srcOrd="0" destOrd="0" parTransId="{46FF5373-7419-5743-9191-E8CB7EBABD20}" sibTransId="{CCAE73F3-1A5C-2549-B86E-4A62E3E7D6EF}"/>
    <dgm:cxn modelId="{5B13C98D-6B26-5F46-88DA-D7566196EBF3}" srcId="{E61C07A6-1CFC-724E-AA75-A8E0DA8267F8}" destId="{9D52B9A6-68FB-5643-A991-23F122066138}" srcOrd="4" destOrd="0" parTransId="{D9D845CD-3202-DD42-AE69-C4ECFB7E3F36}" sibTransId="{1F16A669-8FF7-CE41-BEBE-140A9E04BF9A}"/>
    <dgm:cxn modelId="{EF314293-466D-AC4C-94B9-0276FC1C5417}" srcId="{E61C07A6-1CFC-724E-AA75-A8E0DA8267F8}" destId="{E3C4284A-ECDD-D347-BF5D-3D276ABAF14A}" srcOrd="1" destOrd="0" parTransId="{FB7C6459-A77B-8245-A095-6E4945D0FDC1}" sibTransId="{B5AAE480-266B-934D-998E-F73E2CBCFC11}"/>
    <dgm:cxn modelId="{C7307595-63C0-9D46-B9E0-1F2E8D488254}" type="presOf" srcId="{C00DCF24-0E03-744D-94AE-FF35BE5B7C55}" destId="{BBAB9F2D-ED76-F54D-BAAE-3F39B988BB85}" srcOrd="0" destOrd="0" presId="urn:microsoft.com/office/officeart/2005/8/layout/hList1"/>
    <dgm:cxn modelId="{A9D9449B-B819-BE4D-AB41-816348EDC556}" srcId="{B5EE014F-8898-D54A-BC45-AF5761FEB744}" destId="{AC797290-CEB3-5D4E-8E52-F39A36ECB012}" srcOrd="4" destOrd="0" parTransId="{6B6C0157-B2A7-3E4F-8AE9-C0D16294C512}" sibTransId="{72C3262A-04AB-8F4C-84F1-3AB214AFDDBD}"/>
    <dgm:cxn modelId="{98654EA3-6EF8-B645-9C90-1DB02DD51625}" srcId="{B5EE014F-8898-D54A-BC45-AF5761FEB744}" destId="{E43F5951-2D00-8940-93EF-658AC99C584E}" srcOrd="1" destOrd="0" parTransId="{40859F8B-456E-CD47-82FB-EE0A911AE8ED}" sibTransId="{C99E11AE-D2D7-0F49-B84B-AB0873EEA58E}"/>
    <dgm:cxn modelId="{F1E036AF-DA72-DA46-B415-0BC4E9DE22F2}" type="presOf" srcId="{0921AE55-BEE5-8A4B-921B-7F83D30BF508}" destId="{E7DDE07E-4C3F-2F40-854F-8DD064F97A25}" srcOrd="0" destOrd="3" presId="urn:microsoft.com/office/officeart/2005/8/layout/hList1"/>
    <dgm:cxn modelId="{3B1DB4BA-C53B-0546-8F24-D95FB6FFF520}" srcId="{B5EE014F-8898-D54A-BC45-AF5761FEB744}" destId="{0921AE55-BEE5-8A4B-921B-7F83D30BF508}" srcOrd="3" destOrd="0" parTransId="{34E97F68-788F-8340-A0A0-2851DFDE1456}" sibTransId="{B9BA194A-2316-D34F-BDE3-664C0B1D8675}"/>
    <dgm:cxn modelId="{29E298CD-7962-3E47-A08D-6CF75A04AC25}" type="presOf" srcId="{887D032C-09FD-184D-9E6F-848B66AF0369}" destId="{299B5A28-194E-F848-B95A-B586B19C8A95}" srcOrd="0" destOrd="0" presId="urn:microsoft.com/office/officeart/2005/8/layout/hList1"/>
    <dgm:cxn modelId="{D50829CE-DFC1-424B-946E-F10E9E6D3093}" type="presOf" srcId="{4254A542-00C0-744C-A550-A47DE2BE8E9B}" destId="{4FA181F2-63B6-AD42-88F7-26BAE175D2BB}" srcOrd="0" destOrd="2" presId="urn:microsoft.com/office/officeart/2005/8/layout/hList1"/>
    <dgm:cxn modelId="{09964AD1-3237-AA46-AE0A-C362331E8E3B}" type="presOf" srcId="{AC797290-CEB3-5D4E-8E52-F39A36ECB012}" destId="{E7DDE07E-4C3F-2F40-854F-8DD064F97A25}" srcOrd="0" destOrd="4" presId="urn:microsoft.com/office/officeart/2005/8/layout/hList1"/>
    <dgm:cxn modelId="{57C750D3-CA87-A24F-8AF1-A3384147C145}" type="presOf" srcId="{DD4F8E68-2A1E-C54A-A357-78E064276C50}" destId="{4FA181F2-63B6-AD42-88F7-26BAE175D2BB}" srcOrd="0" destOrd="1" presId="urn:microsoft.com/office/officeart/2005/8/layout/hList1"/>
    <dgm:cxn modelId="{96C0DFD5-2025-354F-A6B1-553B00487859}" type="presOf" srcId="{5FF50CA1-84BE-B44F-86E2-BB238374D804}" destId="{E7DDE07E-4C3F-2F40-854F-8DD064F97A25}" srcOrd="0" destOrd="0" presId="urn:microsoft.com/office/officeart/2005/8/layout/hList1"/>
    <dgm:cxn modelId="{A8DBD3DC-C29B-E34E-A8F9-A6AC06D3032F}" type="presOf" srcId="{9D52B9A6-68FB-5643-A991-23F122066138}" destId="{BBAB9F2D-ED76-F54D-BAAE-3F39B988BB85}" srcOrd="0" destOrd="4" presId="urn:microsoft.com/office/officeart/2005/8/layout/hList1"/>
    <dgm:cxn modelId="{EF60E8E1-E32E-024C-9E3F-B3E0D5487BFB}" srcId="{887D032C-09FD-184D-9E6F-848B66AF0369}" destId="{CA361776-8110-3F42-937C-5284A1B3F1E3}" srcOrd="0" destOrd="0" parTransId="{5AFA012A-EA9C-BD46-8954-96672A8B80CB}" sibTransId="{8886D772-481F-6D4C-910E-BFF7E2102436}"/>
    <dgm:cxn modelId="{23FDABE2-748E-DA4E-B0EB-E5D05BB8DDE0}" srcId="{E61C07A6-1CFC-724E-AA75-A8E0DA8267F8}" destId="{C00DCF24-0E03-744D-94AE-FF35BE5B7C55}" srcOrd="0" destOrd="0" parTransId="{04B6D474-D290-404C-B1A1-1774FB578472}" sibTransId="{E2F879C4-ACF6-0F4F-84FC-CAC874423E0C}"/>
    <dgm:cxn modelId="{828637E5-7F77-BF44-A00B-A480AF622835}" srcId="{E61C07A6-1CFC-724E-AA75-A8E0DA8267F8}" destId="{79A2EFA9-6CC0-ED4F-AF28-DC7AEDA7E141}" srcOrd="2" destOrd="0" parTransId="{7151FD25-FFE1-7849-BFF3-DA51B3F79347}" sibTransId="{36512D4D-D0DA-B64A-838E-C363356D8918}"/>
    <dgm:cxn modelId="{EA7862EB-B0EA-7247-8A1F-9E485DB7F09D}" type="presOf" srcId="{DEC4F9F9-5C5C-4649-A820-20201583F43E}" destId="{BBAB9F2D-ED76-F54D-BAAE-3F39B988BB85}" srcOrd="0" destOrd="3" presId="urn:microsoft.com/office/officeart/2005/8/layout/hList1"/>
    <dgm:cxn modelId="{4FB49F8D-5AA9-EC42-BD5A-8EF86FA0128A}" type="presParOf" srcId="{84A911EC-CF3D-324C-9E6A-F96DE71B83E1}" destId="{61DE95BB-F221-0840-84ED-404F3A37903D}" srcOrd="0" destOrd="0" presId="urn:microsoft.com/office/officeart/2005/8/layout/hList1"/>
    <dgm:cxn modelId="{BE861134-8C3A-2243-BC9A-B61FC4E77E4E}" type="presParOf" srcId="{61DE95BB-F221-0840-84ED-404F3A37903D}" destId="{66A29A1D-B15F-0B4F-86B8-C669A1D33BA4}" srcOrd="0" destOrd="0" presId="urn:microsoft.com/office/officeart/2005/8/layout/hList1"/>
    <dgm:cxn modelId="{679FC344-0A16-4746-BD21-C04EEA9169CA}" type="presParOf" srcId="{61DE95BB-F221-0840-84ED-404F3A37903D}" destId="{BBAB9F2D-ED76-F54D-BAAE-3F39B988BB85}" srcOrd="1" destOrd="0" presId="urn:microsoft.com/office/officeart/2005/8/layout/hList1"/>
    <dgm:cxn modelId="{64FC0228-E222-3946-A903-370E217F7AFE}" type="presParOf" srcId="{84A911EC-CF3D-324C-9E6A-F96DE71B83E1}" destId="{F601E249-66E9-0642-B464-F3ADD56A08C9}" srcOrd="1" destOrd="0" presId="urn:microsoft.com/office/officeart/2005/8/layout/hList1"/>
    <dgm:cxn modelId="{B6FA6EED-8F64-9145-B607-6C21D8902D05}" type="presParOf" srcId="{84A911EC-CF3D-324C-9E6A-F96DE71B83E1}" destId="{39C9AFCA-3073-704F-94E0-EA25D681CFB5}" srcOrd="2" destOrd="0" presId="urn:microsoft.com/office/officeart/2005/8/layout/hList1"/>
    <dgm:cxn modelId="{FC00218F-0550-E94F-8626-E55284288B77}" type="presParOf" srcId="{39C9AFCA-3073-704F-94E0-EA25D681CFB5}" destId="{8A0D4185-4EEB-BD47-8E11-622AC66B0753}" srcOrd="0" destOrd="0" presId="urn:microsoft.com/office/officeart/2005/8/layout/hList1"/>
    <dgm:cxn modelId="{FE9E729C-93E9-6347-A245-88E4BD48EF33}" type="presParOf" srcId="{39C9AFCA-3073-704F-94E0-EA25D681CFB5}" destId="{E7DDE07E-4C3F-2F40-854F-8DD064F97A25}" srcOrd="1" destOrd="0" presId="urn:microsoft.com/office/officeart/2005/8/layout/hList1"/>
    <dgm:cxn modelId="{35C01C8B-51B8-ED4F-A35E-4F6C4C339380}" type="presParOf" srcId="{84A911EC-CF3D-324C-9E6A-F96DE71B83E1}" destId="{B32B1D81-8B6B-5342-81D2-35363671848A}" srcOrd="3" destOrd="0" presId="urn:microsoft.com/office/officeart/2005/8/layout/hList1"/>
    <dgm:cxn modelId="{C138CE09-1CDC-ED4D-93E2-2472A53F2F9E}" type="presParOf" srcId="{84A911EC-CF3D-324C-9E6A-F96DE71B83E1}" destId="{75A5BB11-1273-5E40-B2C0-025D77FB89B1}" srcOrd="4" destOrd="0" presId="urn:microsoft.com/office/officeart/2005/8/layout/hList1"/>
    <dgm:cxn modelId="{D223F6FD-92F4-F441-81A2-692D03C09BC0}" type="presParOf" srcId="{75A5BB11-1273-5E40-B2C0-025D77FB89B1}" destId="{299B5A28-194E-F848-B95A-B586B19C8A95}" srcOrd="0" destOrd="0" presId="urn:microsoft.com/office/officeart/2005/8/layout/hList1"/>
    <dgm:cxn modelId="{D1D49CC6-352B-3048-A8A8-008E58360EF7}" type="presParOf" srcId="{75A5BB11-1273-5E40-B2C0-025D77FB89B1}" destId="{4FA181F2-63B6-AD42-88F7-26BAE175D2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F041E-F5DF-BB45-9E39-53A710B8FE2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zh-CN" altLang="en-US"/>
        </a:p>
      </dgm:t>
    </dgm:pt>
    <dgm:pt modelId="{94BD405C-9240-3047-B78E-6582AB29C6AA}">
      <dgm:prSet phldrT="[文本]"/>
      <dgm:spPr/>
      <dgm:t>
        <a:bodyPr/>
        <a:lstStyle/>
        <a:p>
          <a:pPr>
            <a:lnSpc>
              <a:spcPct val="100000"/>
            </a:lnSpc>
            <a:defRPr cap="all"/>
          </a:pPr>
          <a:r>
            <a:rPr lang="zh-CN" altLang="en-US"/>
            <a:t>第一节 房地产价格和价值的含义</a:t>
          </a:r>
        </a:p>
      </dgm:t>
    </dgm:pt>
    <dgm:pt modelId="{AA7577F3-1D0A-B042-9B30-058990EC29AB}" type="parTrans" cxnId="{E3002A9F-1C44-7F41-9E41-307FF6113D35}">
      <dgm:prSet/>
      <dgm:spPr/>
      <dgm:t>
        <a:bodyPr/>
        <a:lstStyle/>
        <a:p>
          <a:endParaRPr lang="zh-CN" altLang="en-US"/>
        </a:p>
      </dgm:t>
    </dgm:pt>
    <dgm:pt modelId="{62A8D6D4-30C1-954A-A725-8A077A812A46}" type="sibTrans" cxnId="{E3002A9F-1C44-7F41-9E41-307FF6113D35}">
      <dgm:prSet/>
      <dgm:spPr/>
      <dgm:t>
        <a:bodyPr/>
        <a:lstStyle/>
        <a:p>
          <a:endParaRPr lang="zh-CN" altLang="en-US"/>
        </a:p>
      </dgm:t>
    </dgm:pt>
    <dgm:pt modelId="{D63CD431-DB89-A943-B1CC-17ED24B8CA87}">
      <dgm:prSet phldrT="[文本]"/>
      <dgm:spPr/>
      <dgm:t>
        <a:bodyPr/>
        <a:lstStyle/>
        <a:p>
          <a:pPr>
            <a:lnSpc>
              <a:spcPct val="100000"/>
            </a:lnSpc>
            <a:defRPr cap="all"/>
          </a:pPr>
          <a:r>
            <a:rPr lang="zh-CN" altLang="en-US"/>
            <a:t>第二节 房地产价格的特点</a:t>
          </a:r>
        </a:p>
      </dgm:t>
    </dgm:pt>
    <dgm:pt modelId="{646D9A3C-1304-4940-AA39-4DF40E0A41B0}" type="parTrans" cxnId="{B3385C1A-16CC-ED49-974C-664FDA5F80EF}">
      <dgm:prSet/>
      <dgm:spPr/>
      <dgm:t>
        <a:bodyPr/>
        <a:lstStyle/>
        <a:p>
          <a:endParaRPr lang="zh-CN" altLang="en-US"/>
        </a:p>
      </dgm:t>
    </dgm:pt>
    <dgm:pt modelId="{F0C37263-3251-334A-8DED-0F69F1C3EC52}" type="sibTrans" cxnId="{B3385C1A-16CC-ED49-974C-664FDA5F80EF}">
      <dgm:prSet/>
      <dgm:spPr/>
      <dgm:t>
        <a:bodyPr/>
        <a:lstStyle/>
        <a:p>
          <a:endParaRPr lang="zh-CN" altLang="en-US"/>
        </a:p>
      </dgm:t>
    </dgm:pt>
    <dgm:pt modelId="{67011BBA-F9EF-6F49-AB71-E3A52BFF0663}">
      <dgm:prSet phldrT="[文本]"/>
      <dgm:spPr/>
      <dgm:t>
        <a:bodyPr/>
        <a:lstStyle/>
        <a:p>
          <a:pPr>
            <a:lnSpc>
              <a:spcPct val="100000"/>
            </a:lnSpc>
            <a:defRPr cap="all"/>
          </a:pPr>
          <a:r>
            <a:rPr lang="zh-CN" altLang="en-US"/>
            <a:t>第三节 房地产价格形成与变动原理</a:t>
          </a:r>
        </a:p>
      </dgm:t>
    </dgm:pt>
    <dgm:pt modelId="{D3B51BA8-8636-ED4E-9F55-7189CC2CB530}" type="parTrans" cxnId="{41A31B42-EC96-7144-A9F5-6A6755E6C4D8}">
      <dgm:prSet/>
      <dgm:spPr/>
      <dgm:t>
        <a:bodyPr/>
        <a:lstStyle/>
        <a:p>
          <a:endParaRPr lang="zh-CN" altLang="en-US"/>
        </a:p>
      </dgm:t>
    </dgm:pt>
    <dgm:pt modelId="{BA3C4617-3C13-FE47-9718-9A70D3651A61}" type="sibTrans" cxnId="{41A31B42-EC96-7144-A9F5-6A6755E6C4D8}">
      <dgm:prSet/>
      <dgm:spPr/>
      <dgm:t>
        <a:bodyPr/>
        <a:lstStyle/>
        <a:p>
          <a:endParaRPr lang="zh-CN" altLang="en-US"/>
        </a:p>
      </dgm:t>
    </dgm:pt>
    <dgm:pt modelId="{EC96567A-AD84-BB49-BC54-C0C817FEA8C8}">
      <dgm:prSet phldrT="[文本]"/>
      <dgm:spPr/>
      <dgm:t>
        <a:bodyPr/>
        <a:lstStyle/>
        <a:p>
          <a:pPr>
            <a:lnSpc>
              <a:spcPct val="100000"/>
            </a:lnSpc>
            <a:defRPr cap="all"/>
          </a:pPr>
          <a:r>
            <a:rPr lang="zh-CN" altLang="en-US"/>
            <a:t>第四节 房地产价格和价值的种类</a:t>
          </a:r>
        </a:p>
      </dgm:t>
    </dgm:pt>
    <dgm:pt modelId="{C06D2776-EB9A-C843-BBAD-27A91787EDD0}" type="parTrans" cxnId="{C81FA4EC-1DC4-5A4B-A1AB-A2E7A9C08DD1}">
      <dgm:prSet/>
      <dgm:spPr/>
    </dgm:pt>
    <dgm:pt modelId="{8810F242-7CA0-6747-B7BC-98F56FF77A8D}" type="sibTrans" cxnId="{C81FA4EC-1DC4-5A4B-A1AB-A2E7A9C08DD1}">
      <dgm:prSet/>
      <dgm:spPr/>
    </dgm:pt>
    <dgm:pt modelId="{17FB4650-2031-49A6-A779-911CEC8B2E90}" type="pres">
      <dgm:prSet presAssocID="{4F6F041E-F5DF-BB45-9E39-53A710B8FE26}" presName="root" presStyleCnt="0">
        <dgm:presLayoutVars>
          <dgm:dir/>
          <dgm:resizeHandles val="exact"/>
        </dgm:presLayoutVars>
      </dgm:prSet>
      <dgm:spPr/>
    </dgm:pt>
    <dgm:pt modelId="{A8FAAB78-2C89-4AD1-B340-A50AF693D634}" type="pres">
      <dgm:prSet presAssocID="{94BD405C-9240-3047-B78E-6582AB29C6AA}" presName="compNode" presStyleCnt="0"/>
      <dgm:spPr/>
    </dgm:pt>
    <dgm:pt modelId="{7DBA603B-D7DA-4E51-BCBF-800D26E9C0D8}" type="pres">
      <dgm:prSet presAssocID="{94BD405C-9240-3047-B78E-6582AB29C6AA}" presName="iconBgRect" presStyleLbl="bgShp" presStyleIdx="0" presStyleCnt="4"/>
      <dgm:spPr/>
    </dgm:pt>
    <dgm:pt modelId="{4BE799F7-1D80-4201-AA59-621356A2B6C4}" type="pres">
      <dgm:prSet presAssocID="{94BD405C-9240-3047-B78E-6582AB29C6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城市"/>
        </a:ext>
      </dgm:extLst>
    </dgm:pt>
    <dgm:pt modelId="{FD8A4A6E-78D5-4264-8557-13B9128B0CC9}" type="pres">
      <dgm:prSet presAssocID="{94BD405C-9240-3047-B78E-6582AB29C6AA}" presName="spaceRect" presStyleCnt="0"/>
      <dgm:spPr/>
    </dgm:pt>
    <dgm:pt modelId="{F823317A-AE6D-408D-9E4F-0BAF45A415DA}" type="pres">
      <dgm:prSet presAssocID="{94BD405C-9240-3047-B78E-6582AB29C6AA}" presName="textRect" presStyleLbl="revTx" presStyleIdx="0" presStyleCnt="4">
        <dgm:presLayoutVars>
          <dgm:chMax val="1"/>
          <dgm:chPref val="1"/>
        </dgm:presLayoutVars>
      </dgm:prSet>
      <dgm:spPr/>
    </dgm:pt>
    <dgm:pt modelId="{36817153-5A04-4950-8E74-8E12CEE0AC6B}" type="pres">
      <dgm:prSet presAssocID="{62A8D6D4-30C1-954A-A725-8A077A812A46}" presName="sibTrans" presStyleCnt="0"/>
      <dgm:spPr/>
    </dgm:pt>
    <dgm:pt modelId="{4BF43B23-AD75-45D7-9434-B0E20611E634}" type="pres">
      <dgm:prSet presAssocID="{D63CD431-DB89-A943-B1CC-17ED24B8CA87}" presName="compNode" presStyleCnt="0"/>
      <dgm:spPr/>
    </dgm:pt>
    <dgm:pt modelId="{419C66C6-936A-4DFE-BE80-8CDF89911E76}" type="pres">
      <dgm:prSet presAssocID="{D63CD431-DB89-A943-B1CC-17ED24B8CA87}" presName="iconBgRect" presStyleLbl="bgShp" presStyleIdx="1" presStyleCnt="4"/>
      <dgm:spPr/>
    </dgm:pt>
    <dgm:pt modelId="{8F198CA1-8212-4307-BC72-BD47195EE3C3}" type="pres">
      <dgm:prSet presAssocID="{D63CD431-DB89-A943-B1CC-17ED24B8CA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广告"/>
        </a:ext>
      </dgm:extLst>
    </dgm:pt>
    <dgm:pt modelId="{EE7EECCD-BBD5-4620-B982-DE0DE79EE819}" type="pres">
      <dgm:prSet presAssocID="{D63CD431-DB89-A943-B1CC-17ED24B8CA87}" presName="spaceRect" presStyleCnt="0"/>
      <dgm:spPr/>
    </dgm:pt>
    <dgm:pt modelId="{43A22D24-6493-4792-A1AC-FB58CE3DAC0B}" type="pres">
      <dgm:prSet presAssocID="{D63CD431-DB89-A943-B1CC-17ED24B8CA87}" presName="textRect" presStyleLbl="revTx" presStyleIdx="1" presStyleCnt="4">
        <dgm:presLayoutVars>
          <dgm:chMax val="1"/>
          <dgm:chPref val="1"/>
        </dgm:presLayoutVars>
      </dgm:prSet>
      <dgm:spPr/>
    </dgm:pt>
    <dgm:pt modelId="{B92190FF-3851-4906-BF54-67F80F5F6634}" type="pres">
      <dgm:prSet presAssocID="{F0C37263-3251-334A-8DED-0F69F1C3EC52}" presName="sibTrans" presStyleCnt="0"/>
      <dgm:spPr/>
    </dgm:pt>
    <dgm:pt modelId="{B0F4F3E1-71E4-45FA-9991-E30202FD5170}" type="pres">
      <dgm:prSet presAssocID="{67011BBA-F9EF-6F49-AB71-E3A52BFF0663}" presName="compNode" presStyleCnt="0"/>
      <dgm:spPr/>
    </dgm:pt>
    <dgm:pt modelId="{15A75E1F-F2B9-4329-B071-E8F313213AD1}" type="pres">
      <dgm:prSet presAssocID="{67011BBA-F9EF-6F49-AB71-E3A52BFF0663}" presName="iconBgRect" presStyleLbl="bgShp" presStyleIdx="2" presStyleCnt="4"/>
      <dgm:spPr/>
    </dgm:pt>
    <dgm:pt modelId="{CA6437FB-1369-4C3D-A415-E18458EA98CC}" type="pres">
      <dgm:prSet presAssocID="{67011BBA-F9EF-6F49-AB71-E3A52BFF06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最大化"/>
        </a:ext>
      </dgm:extLst>
    </dgm:pt>
    <dgm:pt modelId="{10A10410-7BDE-4AA2-A420-C138003F8A74}" type="pres">
      <dgm:prSet presAssocID="{67011BBA-F9EF-6F49-AB71-E3A52BFF0663}" presName="spaceRect" presStyleCnt="0"/>
      <dgm:spPr/>
    </dgm:pt>
    <dgm:pt modelId="{DD321937-946E-497E-B57C-2354F02EB7D7}" type="pres">
      <dgm:prSet presAssocID="{67011BBA-F9EF-6F49-AB71-E3A52BFF0663}" presName="textRect" presStyleLbl="revTx" presStyleIdx="2" presStyleCnt="4">
        <dgm:presLayoutVars>
          <dgm:chMax val="1"/>
          <dgm:chPref val="1"/>
        </dgm:presLayoutVars>
      </dgm:prSet>
      <dgm:spPr/>
    </dgm:pt>
    <dgm:pt modelId="{31DA610D-7F2C-497B-BE04-8CED618CDC73}" type="pres">
      <dgm:prSet presAssocID="{BA3C4617-3C13-FE47-9718-9A70D3651A61}" presName="sibTrans" presStyleCnt="0"/>
      <dgm:spPr/>
    </dgm:pt>
    <dgm:pt modelId="{0F658D97-F213-4D0E-8FEB-F353B8357103}" type="pres">
      <dgm:prSet presAssocID="{EC96567A-AD84-BB49-BC54-C0C817FEA8C8}" presName="compNode" presStyleCnt="0"/>
      <dgm:spPr/>
    </dgm:pt>
    <dgm:pt modelId="{2AFB11D4-AEDF-4DFC-8734-3217A11383A9}" type="pres">
      <dgm:prSet presAssocID="{EC96567A-AD84-BB49-BC54-C0C817FEA8C8}" presName="iconBgRect" presStyleLbl="bgShp" presStyleIdx="3" presStyleCnt="4"/>
      <dgm:spPr/>
    </dgm:pt>
    <dgm:pt modelId="{31D32AC3-F2CB-42C8-8699-1D65B8CC00D0}" type="pres">
      <dgm:prSet presAssocID="{EC96567A-AD84-BB49-BC54-C0C817FEA8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建筑物"/>
        </a:ext>
      </dgm:extLst>
    </dgm:pt>
    <dgm:pt modelId="{C2392019-3A73-4406-B8F2-5BE04B78A161}" type="pres">
      <dgm:prSet presAssocID="{EC96567A-AD84-BB49-BC54-C0C817FEA8C8}" presName="spaceRect" presStyleCnt="0"/>
      <dgm:spPr/>
    </dgm:pt>
    <dgm:pt modelId="{40286F43-9053-4251-BF86-0D5B6BE1ADB5}" type="pres">
      <dgm:prSet presAssocID="{EC96567A-AD84-BB49-BC54-C0C817FEA8C8}" presName="textRect" presStyleLbl="revTx" presStyleIdx="3" presStyleCnt="4">
        <dgm:presLayoutVars>
          <dgm:chMax val="1"/>
          <dgm:chPref val="1"/>
        </dgm:presLayoutVars>
      </dgm:prSet>
      <dgm:spPr/>
    </dgm:pt>
  </dgm:ptLst>
  <dgm:cxnLst>
    <dgm:cxn modelId="{B3385C1A-16CC-ED49-974C-664FDA5F80EF}" srcId="{4F6F041E-F5DF-BB45-9E39-53A710B8FE26}" destId="{D63CD431-DB89-A943-B1CC-17ED24B8CA87}" srcOrd="1" destOrd="0" parTransId="{646D9A3C-1304-4940-AA39-4DF40E0A41B0}" sibTransId="{F0C37263-3251-334A-8DED-0F69F1C3EC52}"/>
    <dgm:cxn modelId="{484BEA20-971F-EC46-9173-CDA4114E354A}" type="presOf" srcId="{4F6F041E-F5DF-BB45-9E39-53A710B8FE26}" destId="{17FB4650-2031-49A6-A779-911CEC8B2E90}" srcOrd="0" destOrd="0" presId="urn:microsoft.com/office/officeart/2018/5/layout/IconCircleLabelList"/>
    <dgm:cxn modelId="{2E6C9D39-3187-4C43-93E2-2BB15FDBCC3C}" type="presOf" srcId="{67011BBA-F9EF-6F49-AB71-E3A52BFF0663}" destId="{DD321937-946E-497E-B57C-2354F02EB7D7}" srcOrd="0" destOrd="0" presId="urn:microsoft.com/office/officeart/2018/5/layout/IconCircleLabelList"/>
    <dgm:cxn modelId="{41A31B42-EC96-7144-A9F5-6A6755E6C4D8}" srcId="{4F6F041E-F5DF-BB45-9E39-53A710B8FE26}" destId="{67011BBA-F9EF-6F49-AB71-E3A52BFF0663}" srcOrd="2" destOrd="0" parTransId="{D3B51BA8-8636-ED4E-9F55-7189CC2CB530}" sibTransId="{BA3C4617-3C13-FE47-9718-9A70D3651A61}"/>
    <dgm:cxn modelId="{8B4C3255-64EB-104C-A154-B1EFF87C5E26}" type="presOf" srcId="{EC96567A-AD84-BB49-BC54-C0C817FEA8C8}" destId="{40286F43-9053-4251-BF86-0D5B6BE1ADB5}" srcOrd="0" destOrd="0" presId="urn:microsoft.com/office/officeart/2018/5/layout/IconCircleLabelList"/>
    <dgm:cxn modelId="{F45DFD66-7715-1F43-BB9D-170D26B354E9}" type="presOf" srcId="{94BD405C-9240-3047-B78E-6582AB29C6AA}" destId="{F823317A-AE6D-408D-9E4F-0BAF45A415DA}" srcOrd="0" destOrd="0" presId="urn:microsoft.com/office/officeart/2018/5/layout/IconCircleLabelList"/>
    <dgm:cxn modelId="{D6271572-3044-534E-9C60-EB11FFB5A67C}" type="presOf" srcId="{D63CD431-DB89-A943-B1CC-17ED24B8CA87}" destId="{43A22D24-6493-4792-A1AC-FB58CE3DAC0B}" srcOrd="0" destOrd="0" presId="urn:microsoft.com/office/officeart/2018/5/layout/IconCircleLabelList"/>
    <dgm:cxn modelId="{E3002A9F-1C44-7F41-9E41-307FF6113D35}" srcId="{4F6F041E-F5DF-BB45-9E39-53A710B8FE26}" destId="{94BD405C-9240-3047-B78E-6582AB29C6AA}" srcOrd="0" destOrd="0" parTransId="{AA7577F3-1D0A-B042-9B30-058990EC29AB}" sibTransId="{62A8D6D4-30C1-954A-A725-8A077A812A46}"/>
    <dgm:cxn modelId="{C81FA4EC-1DC4-5A4B-A1AB-A2E7A9C08DD1}" srcId="{4F6F041E-F5DF-BB45-9E39-53A710B8FE26}" destId="{EC96567A-AD84-BB49-BC54-C0C817FEA8C8}" srcOrd="3" destOrd="0" parTransId="{C06D2776-EB9A-C843-BBAD-27A91787EDD0}" sibTransId="{8810F242-7CA0-6747-B7BC-98F56FF77A8D}"/>
    <dgm:cxn modelId="{F42B6472-1963-F24F-B1B9-C9DE4E32B804}" type="presParOf" srcId="{17FB4650-2031-49A6-A779-911CEC8B2E90}" destId="{A8FAAB78-2C89-4AD1-B340-A50AF693D634}" srcOrd="0" destOrd="0" presId="urn:microsoft.com/office/officeart/2018/5/layout/IconCircleLabelList"/>
    <dgm:cxn modelId="{3AAC59BD-CD06-BF4A-9174-633CB4B87F3C}" type="presParOf" srcId="{A8FAAB78-2C89-4AD1-B340-A50AF693D634}" destId="{7DBA603B-D7DA-4E51-BCBF-800D26E9C0D8}" srcOrd="0" destOrd="0" presId="urn:microsoft.com/office/officeart/2018/5/layout/IconCircleLabelList"/>
    <dgm:cxn modelId="{60DB8C0A-62E1-2747-809C-D113997672B0}" type="presParOf" srcId="{A8FAAB78-2C89-4AD1-B340-A50AF693D634}" destId="{4BE799F7-1D80-4201-AA59-621356A2B6C4}" srcOrd="1" destOrd="0" presId="urn:microsoft.com/office/officeart/2018/5/layout/IconCircleLabelList"/>
    <dgm:cxn modelId="{CE442407-3D0C-9449-8CD6-49AF703AF226}" type="presParOf" srcId="{A8FAAB78-2C89-4AD1-B340-A50AF693D634}" destId="{FD8A4A6E-78D5-4264-8557-13B9128B0CC9}" srcOrd="2" destOrd="0" presId="urn:microsoft.com/office/officeart/2018/5/layout/IconCircleLabelList"/>
    <dgm:cxn modelId="{78599D1E-491C-3E48-B90C-89B63967D121}" type="presParOf" srcId="{A8FAAB78-2C89-4AD1-B340-A50AF693D634}" destId="{F823317A-AE6D-408D-9E4F-0BAF45A415DA}" srcOrd="3" destOrd="0" presId="urn:microsoft.com/office/officeart/2018/5/layout/IconCircleLabelList"/>
    <dgm:cxn modelId="{F2D4009A-F002-8244-BE66-696CA2F4878D}" type="presParOf" srcId="{17FB4650-2031-49A6-A779-911CEC8B2E90}" destId="{36817153-5A04-4950-8E74-8E12CEE0AC6B}" srcOrd="1" destOrd="0" presId="urn:microsoft.com/office/officeart/2018/5/layout/IconCircleLabelList"/>
    <dgm:cxn modelId="{7E6EE7E4-86D3-0842-9C82-47CA3E9B27DC}" type="presParOf" srcId="{17FB4650-2031-49A6-A779-911CEC8B2E90}" destId="{4BF43B23-AD75-45D7-9434-B0E20611E634}" srcOrd="2" destOrd="0" presId="urn:microsoft.com/office/officeart/2018/5/layout/IconCircleLabelList"/>
    <dgm:cxn modelId="{146F2617-E49B-9D41-BA67-084A9D2CF3AF}" type="presParOf" srcId="{4BF43B23-AD75-45D7-9434-B0E20611E634}" destId="{419C66C6-936A-4DFE-BE80-8CDF89911E76}" srcOrd="0" destOrd="0" presId="urn:microsoft.com/office/officeart/2018/5/layout/IconCircleLabelList"/>
    <dgm:cxn modelId="{6149F368-DD6D-6F49-A0A7-A9BDE66C1AC8}" type="presParOf" srcId="{4BF43B23-AD75-45D7-9434-B0E20611E634}" destId="{8F198CA1-8212-4307-BC72-BD47195EE3C3}" srcOrd="1" destOrd="0" presId="urn:microsoft.com/office/officeart/2018/5/layout/IconCircleLabelList"/>
    <dgm:cxn modelId="{7FD1B3F1-9BBC-DE40-AFB3-88CF9DBD12C3}" type="presParOf" srcId="{4BF43B23-AD75-45D7-9434-B0E20611E634}" destId="{EE7EECCD-BBD5-4620-B982-DE0DE79EE819}" srcOrd="2" destOrd="0" presId="urn:microsoft.com/office/officeart/2018/5/layout/IconCircleLabelList"/>
    <dgm:cxn modelId="{E7711B3F-FF37-A14B-9305-37BB707ED1C0}" type="presParOf" srcId="{4BF43B23-AD75-45D7-9434-B0E20611E634}" destId="{43A22D24-6493-4792-A1AC-FB58CE3DAC0B}" srcOrd="3" destOrd="0" presId="urn:microsoft.com/office/officeart/2018/5/layout/IconCircleLabelList"/>
    <dgm:cxn modelId="{B8791FE5-B8D7-304F-B209-7211A9E52411}" type="presParOf" srcId="{17FB4650-2031-49A6-A779-911CEC8B2E90}" destId="{B92190FF-3851-4906-BF54-67F80F5F6634}" srcOrd="3" destOrd="0" presId="urn:microsoft.com/office/officeart/2018/5/layout/IconCircleLabelList"/>
    <dgm:cxn modelId="{2212958E-A874-4041-96EC-23676D094A8E}" type="presParOf" srcId="{17FB4650-2031-49A6-A779-911CEC8B2E90}" destId="{B0F4F3E1-71E4-45FA-9991-E30202FD5170}" srcOrd="4" destOrd="0" presId="urn:microsoft.com/office/officeart/2018/5/layout/IconCircleLabelList"/>
    <dgm:cxn modelId="{E3B02402-FE09-AB45-BCB8-1DF5529BB300}" type="presParOf" srcId="{B0F4F3E1-71E4-45FA-9991-E30202FD5170}" destId="{15A75E1F-F2B9-4329-B071-E8F313213AD1}" srcOrd="0" destOrd="0" presId="urn:microsoft.com/office/officeart/2018/5/layout/IconCircleLabelList"/>
    <dgm:cxn modelId="{204801BB-1945-1145-996B-53B4457FD536}" type="presParOf" srcId="{B0F4F3E1-71E4-45FA-9991-E30202FD5170}" destId="{CA6437FB-1369-4C3D-A415-E18458EA98CC}" srcOrd="1" destOrd="0" presId="urn:microsoft.com/office/officeart/2018/5/layout/IconCircleLabelList"/>
    <dgm:cxn modelId="{B192CBAA-5A37-B040-A890-BB359CF70EF4}" type="presParOf" srcId="{B0F4F3E1-71E4-45FA-9991-E30202FD5170}" destId="{10A10410-7BDE-4AA2-A420-C138003F8A74}" srcOrd="2" destOrd="0" presId="urn:microsoft.com/office/officeart/2018/5/layout/IconCircleLabelList"/>
    <dgm:cxn modelId="{19C40341-B152-1E47-9404-A551217CE3B7}" type="presParOf" srcId="{B0F4F3E1-71E4-45FA-9991-E30202FD5170}" destId="{DD321937-946E-497E-B57C-2354F02EB7D7}" srcOrd="3" destOrd="0" presId="urn:microsoft.com/office/officeart/2018/5/layout/IconCircleLabelList"/>
    <dgm:cxn modelId="{B6B017DE-6DD9-E249-B916-0F7125A6F8EE}" type="presParOf" srcId="{17FB4650-2031-49A6-A779-911CEC8B2E90}" destId="{31DA610D-7F2C-497B-BE04-8CED618CDC73}" srcOrd="5" destOrd="0" presId="urn:microsoft.com/office/officeart/2018/5/layout/IconCircleLabelList"/>
    <dgm:cxn modelId="{D8D5C3FC-7E34-644D-898D-FB18ED3C4704}" type="presParOf" srcId="{17FB4650-2031-49A6-A779-911CEC8B2E90}" destId="{0F658D97-F213-4D0E-8FEB-F353B8357103}" srcOrd="6" destOrd="0" presId="urn:microsoft.com/office/officeart/2018/5/layout/IconCircleLabelList"/>
    <dgm:cxn modelId="{87AB7280-DB27-DA40-9D81-A4CDF54BD2F9}" type="presParOf" srcId="{0F658D97-F213-4D0E-8FEB-F353B8357103}" destId="{2AFB11D4-AEDF-4DFC-8734-3217A11383A9}" srcOrd="0" destOrd="0" presId="urn:microsoft.com/office/officeart/2018/5/layout/IconCircleLabelList"/>
    <dgm:cxn modelId="{6BCB72F9-B402-9041-8ACC-B1045E270064}" type="presParOf" srcId="{0F658D97-F213-4D0E-8FEB-F353B8357103}" destId="{31D32AC3-F2CB-42C8-8699-1D65B8CC00D0}" srcOrd="1" destOrd="0" presId="urn:microsoft.com/office/officeart/2018/5/layout/IconCircleLabelList"/>
    <dgm:cxn modelId="{BC1E0289-EDFE-4C45-80E4-1E0370D1E427}" type="presParOf" srcId="{0F658D97-F213-4D0E-8FEB-F353B8357103}" destId="{C2392019-3A73-4406-B8F2-5BE04B78A161}" srcOrd="2" destOrd="0" presId="urn:microsoft.com/office/officeart/2018/5/layout/IconCircleLabelList"/>
    <dgm:cxn modelId="{D6823209-19DE-AE46-91A2-BEE7BFA8FD28}" type="presParOf" srcId="{0F658D97-F213-4D0E-8FEB-F353B8357103}" destId="{40286F43-9053-4251-BF86-0D5B6BE1ADB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99BD3A0-768D-B248-9B4C-8D9276CE04FB}" type="doc">
      <dgm:prSet loTypeId="urn:microsoft.com/office/officeart/2008/layout/LinedList" loCatId="" qsTypeId="urn:microsoft.com/office/officeart/2005/8/quickstyle/simple5" qsCatId="simple" csTypeId="urn:microsoft.com/office/officeart/2005/8/colors/accent1_2" csCatId="accent1" phldr="1"/>
      <dgm:spPr/>
      <dgm:t>
        <a:bodyPr/>
        <a:lstStyle/>
        <a:p>
          <a:endParaRPr lang="zh-CN" altLang="en-US"/>
        </a:p>
      </dgm:t>
    </dgm:pt>
    <dgm:pt modelId="{284DEDFF-D779-FF4A-85CD-6B489ED72E04}">
      <dgm:prSet phldrT="[文本]" custT="1"/>
      <dgm:spPr/>
      <dgm:t>
        <a:bodyPr/>
        <a:lstStyle/>
        <a:p>
          <a:r>
            <a:rPr lang="zh-CN" altLang="en-US" sz="1400" dirty="0"/>
            <a:t>基础性价格的种类和价值类型</a:t>
          </a:r>
        </a:p>
      </dgm:t>
    </dgm:pt>
    <dgm:pt modelId="{884DA626-4DCC-454B-8FB9-7A68A2FF1B4C}" type="parTrans" cxnId="{29983FAF-C1FD-5C40-9080-E4AC87164211}">
      <dgm:prSet/>
      <dgm:spPr/>
      <dgm:t>
        <a:bodyPr/>
        <a:lstStyle/>
        <a:p>
          <a:endParaRPr lang="zh-CN" altLang="en-US" sz="1400"/>
        </a:p>
      </dgm:t>
    </dgm:pt>
    <dgm:pt modelId="{5CF15689-5C63-AF47-8067-3947B0B6FF1E}" type="sibTrans" cxnId="{29983FAF-C1FD-5C40-9080-E4AC87164211}">
      <dgm:prSet/>
      <dgm:spPr/>
      <dgm:t>
        <a:bodyPr/>
        <a:lstStyle/>
        <a:p>
          <a:endParaRPr lang="zh-CN" altLang="en-US" sz="1400"/>
        </a:p>
      </dgm:t>
    </dgm:pt>
    <dgm:pt modelId="{C6F06462-B29A-DC4C-BEC5-19DB357331B6}">
      <dgm:prSet phldrT="[文本]" custT="1"/>
      <dgm:spPr/>
      <dgm:t>
        <a:bodyPr/>
        <a:lstStyle/>
        <a:p>
          <a:r>
            <a:rPr lang="zh-CN" altLang="en-US" sz="1400"/>
            <a:t>基本价格种类</a:t>
          </a:r>
        </a:p>
      </dgm:t>
    </dgm:pt>
    <dgm:pt modelId="{199EE043-10E3-6640-9CAC-DC8B5CB585D2}" type="parTrans" cxnId="{950F2BB3-A9FA-5641-A41E-E1A01B31B7AE}">
      <dgm:prSet custT="1"/>
      <dgm:spPr/>
      <dgm:t>
        <a:bodyPr/>
        <a:lstStyle/>
        <a:p>
          <a:endParaRPr lang="zh-CN" altLang="en-US" sz="1400"/>
        </a:p>
      </dgm:t>
    </dgm:pt>
    <dgm:pt modelId="{0DCE402A-8745-BD4F-B67A-2A17BE164A7B}" type="sibTrans" cxnId="{950F2BB3-A9FA-5641-A41E-E1A01B31B7AE}">
      <dgm:prSet/>
      <dgm:spPr/>
      <dgm:t>
        <a:bodyPr/>
        <a:lstStyle/>
        <a:p>
          <a:endParaRPr lang="zh-CN" altLang="en-US" sz="1400"/>
        </a:p>
      </dgm:t>
    </dgm:pt>
    <dgm:pt modelId="{C336CEDD-D75D-8E4B-B0F6-8A6F972C7685}">
      <dgm:prSet phldrT="[文本]" custT="1"/>
      <dgm:spPr/>
      <dgm:t>
        <a:bodyPr/>
        <a:lstStyle/>
        <a:p>
          <a:r>
            <a:rPr lang="zh-CN" altLang="en-US" sz="1400"/>
            <a:t>挂牌价格</a:t>
          </a:r>
        </a:p>
      </dgm:t>
    </dgm:pt>
    <dgm:pt modelId="{EE82111C-0C9E-E641-BCD6-2BDC836167A5}" type="parTrans" cxnId="{DE2D77F2-688B-5744-BDDE-4BB870181721}">
      <dgm:prSet custT="1"/>
      <dgm:spPr/>
      <dgm:t>
        <a:bodyPr/>
        <a:lstStyle/>
        <a:p>
          <a:endParaRPr lang="zh-CN" altLang="en-US" sz="1400"/>
        </a:p>
      </dgm:t>
    </dgm:pt>
    <dgm:pt modelId="{CBAC2326-2FD7-1445-9660-587DE473F20F}" type="sibTrans" cxnId="{DE2D77F2-688B-5744-BDDE-4BB870181721}">
      <dgm:prSet/>
      <dgm:spPr/>
      <dgm:t>
        <a:bodyPr/>
        <a:lstStyle/>
        <a:p>
          <a:endParaRPr lang="zh-CN" altLang="en-US" sz="1400"/>
        </a:p>
      </dgm:t>
    </dgm:pt>
    <dgm:pt modelId="{88B7FAFB-6A9A-9D48-AE2B-2618A240FEDA}">
      <dgm:prSet phldrT="[文本]" custT="1"/>
      <dgm:spPr/>
      <dgm:t>
        <a:bodyPr/>
        <a:lstStyle/>
        <a:p>
          <a:r>
            <a:rPr lang="zh-CN" altLang="en-US" sz="1400"/>
            <a:t>成交价格</a:t>
          </a:r>
        </a:p>
      </dgm:t>
    </dgm:pt>
    <dgm:pt modelId="{A4A7BAF2-084E-6D4A-A87F-EE8A1CDD26F9}" type="parTrans" cxnId="{144FFEBF-8D48-D84A-9E39-D81A1AAC9CA3}">
      <dgm:prSet custT="1"/>
      <dgm:spPr/>
      <dgm:t>
        <a:bodyPr/>
        <a:lstStyle/>
        <a:p>
          <a:endParaRPr lang="zh-CN" altLang="en-US" sz="1400"/>
        </a:p>
      </dgm:t>
    </dgm:pt>
    <dgm:pt modelId="{54A812B9-27A1-F440-9C09-2218FA663DB1}" type="sibTrans" cxnId="{144FFEBF-8D48-D84A-9E39-D81A1AAC9CA3}">
      <dgm:prSet/>
      <dgm:spPr/>
      <dgm:t>
        <a:bodyPr/>
        <a:lstStyle/>
        <a:p>
          <a:endParaRPr lang="zh-CN" altLang="en-US" sz="1400"/>
        </a:p>
      </dgm:t>
    </dgm:pt>
    <dgm:pt modelId="{CB7DB243-F07C-344C-9C27-EE58A5BAD350}">
      <dgm:prSet phldrT="[文本]" custT="1"/>
      <dgm:spPr/>
      <dgm:t>
        <a:bodyPr/>
        <a:lstStyle/>
        <a:p>
          <a:r>
            <a:rPr lang="zh-CN" altLang="en-US" sz="1400"/>
            <a:t>基本价值类型</a:t>
          </a:r>
        </a:p>
      </dgm:t>
    </dgm:pt>
    <dgm:pt modelId="{EEB5F82A-CBC5-F447-82A6-EBD410379D40}" type="parTrans" cxnId="{82FDE614-AC8D-8240-B677-8F8F978A2E4E}">
      <dgm:prSet custT="1"/>
      <dgm:spPr/>
      <dgm:t>
        <a:bodyPr/>
        <a:lstStyle/>
        <a:p>
          <a:endParaRPr lang="zh-CN" altLang="en-US" sz="1400"/>
        </a:p>
      </dgm:t>
    </dgm:pt>
    <dgm:pt modelId="{4160BE47-52C4-0B48-9BB6-00ADB1047489}" type="sibTrans" cxnId="{82FDE614-AC8D-8240-B677-8F8F978A2E4E}">
      <dgm:prSet/>
      <dgm:spPr/>
      <dgm:t>
        <a:bodyPr/>
        <a:lstStyle/>
        <a:p>
          <a:endParaRPr lang="zh-CN" altLang="en-US" sz="1400"/>
        </a:p>
      </dgm:t>
    </dgm:pt>
    <dgm:pt modelId="{F68B2DBE-FB17-464B-9261-0A8641DF2C8F}">
      <dgm:prSet phldrT="[文本]" custT="1"/>
      <dgm:spPr/>
      <dgm:t>
        <a:bodyPr/>
        <a:lstStyle/>
        <a:p>
          <a:r>
            <a:rPr lang="zh-CN" altLang="en-US" sz="1400"/>
            <a:t>市场价值</a:t>
          </a:r>
        </a:p>
      </dgm:t>
    </dgm:pt>
    <dgm:pt modelId="{69211E91-9589-454A-88D5-5E80C425331B}" type="parTrans" cxnId="{754F29BD-0B2D-444F-9798-F78367987DB0}">
      <dgm:prSet custT="1"/>
      <dgm:spPr/>
      <dgm:t>
        <a:bodyPr/>
        <a:lstStyle/>
        <a:p>
          <a:endParaRPr lang="zh-CN" altLang="en-US" sz="1400"/>
        </a:p>
      </dgm:t>
    </dgm:pt>
    <dgm:pt modelId="{F75CAF2A-3FA5-8C42-9F70-643BC3CEF67A}" type="sibTrans" cxnId="{754F29BD-0B2D-444F-9798-F78367987DB0}">
      <dgm:prSet/>
      <dgm:spPr/>
      <dgm:t>
        <a:bodyPr/>
        <a:lstStyle/>
        <a:p>
          <a:endParaRPr lang="zh-CN" altLang="en-US" sz="1400"/>
        </a:p>
      </dgm:t>
    </dgm:pt>
    <dgm:pt modelId="{05544F41-D4AD-5E41-89E8-66F666E8B7A1}">
      <dgm:prSet custT="1"/>
      <dgm:spPr/>
      <dgm:t>
        <a:bodyPr/>
        <a:lstStyle/>
        <a:p>
          <a:r>
            <a:rPr lang="zh-CN" altLang="en-US" sz="1400"/>
            <a:t>市场价格</a:t>
          </a:r>
        </a:p>
      </dgm:t>
    </dgm:pt>
    <dgm:pt modelId="{5AF4054E-5D42-7F4D-96E9-A8421632C4CC}" type="parTrans" cxnId="{00931A1E-BC1A-014B-9B6B-6FB5429F2BEB}">
      <dgm:prSet custT="1"/>
      <dgm:spPr/>
      <dgm:t>
        <a:bodyPr/>
        <a:lstStyle/>
        <a:p>
          <a:endParaRPr lang="zh-CN" altLang="en-US" sz="1400"/>
        </a:p>
      </dgm:t>
    </dgm:pt>
    <dgm:pt modelId="{28EB0236-5AA0-7D45-9149-8F1FA9626398}" type="sibTrans" cxnId="{00931A1E-BC1A-014B-9B6B-6FB5429F2BEB}">
      <dgm:prSet/>
      <dgm:spPr/>
      <dgm:t>
        <a:bodyPr/>
        <a:lstStyle/>
        <a:p>
          <a:endParaRPr lang="zh-CN" altLang="en-US" sz="1400"/>
        </a:p>
      </dgm:t>
    </dgm:pt>
    <dgm:pt modelId="{887EA0E3-1396-EF46-8563-E176F9949279}">
      <dgm:prSet custT="1"/>
      <dgm:spPr/>
      <dgm:t>
        <a:bodyPr/>
        <a:lstStyle/>
        <a:p>
          <a:r>
            <a:rPr lang="zh-CN" altLang="en-US" sz="1400"/>
            <a:t>理论价格</a:t>
          </a:r>
        </a:p>
      </dgm:t>
    </dgm:pt>
    <dgm:pt modelId="{F89045E5-A10A-7E48-8B86-AB4A5B5DEAD5}" type="parTrans" cxnId="{6320D8CD-372F-D94D-A035-6A619A37832E}">
      <dgm:prSet custT="1"/>
      <dgm:spPr/>
      <dgm:t>
        <a:bodyPr/>
        <a:lstStyle/>
        <a:p>
          <a:endParaRPr lang="zh-CN" altLang="en-US" sz="1400"/>
        </a:p>
      </dgm:t>
    </dgm:pt>
    <dgm:pt modelId="{8557A0B7-B7E8-E147-8DEB-514E706D6ABF}" type="sibTrans" cxnId="{6320D8CD-372F-D94D-A035-6A619A37832E}">
      <dgm:prSet/>
      <dgm:spPr/>
      <dgm:t>
        <a:bodyPr/>
        <a:lstStyle/>
        <a:p>
          <a:endParaRPr lang="zh-CN" altLang="en-US" sz="1400"/>
        </a:p>
      </dgm:t>
    </dgm:pt>
    <dgm:pt modelId="{209D4F45-DB35-874D-BAEF-6ED1879138A5}">
      <dgm:prSet custT="1"/>
      <dgm:spPr/>
      <dgm:t>
        <a:bodyPr/>
        <a:lstStyle/>
        <a:p>
          <a:r>
            <a:rPr lang="zh-CN" altLang="en-US" sz="1400"/>
            <a:t>评估价格</a:t>
          </a:r>
        </a:p>
      </dgm:t>
    </dgm:pt>
    <dgm:pt modelId="{E6DBA138-84FC-5F4D-A39B-2C3A9B21F76F}" type="parTrans" cxnId="{EC490787-1D09-3A48-A5EE-B5A90F7384AF}">
      <dgm:prSet custT="1"/>
      <dgm:spPr/>
      <dgm:t>
        <a:bodyPr/>
        <a:lstStyle/>
        <a:p>
          <a:endParaRPr lang="zh-CN" altLang="en-US" sz="1400"/>
        </a:p>
      </dgm:t>
    </dgm:pt>
    <dgm:pt modelId="{55964C99-350A-D84D-B3D6-FD15BF436173}" type="sibTrans" cxnId="{EC490787-1D09-3A48-A5EE-B5A90F7384AF}">
      <dgm:prSet/>
      <dgm:spPr/>
      <dgm:t>
        <a:bodyPr/>
        <a:lstStyle/>
        <a:p>
          <a:endParaRPr lang="zh-CN" altLang="en-US" sz="1400"/>
        </a:p>
      </dgm:t>
    </dgm:pt>
    <dgm:pt modelId="{20C04DA7-55F0-2541-9340-C37F82823EDF}">
      <dgm:prSet custT="1"/>
      <dgm:spPr/>
      <dgm:t>
        <a:bodyPr/>
        <a:lstStyle/>
        <a:p>
          <a:r>
            <a:rPr lang="zh-CN" altLang="en-US" sz="1400"/>
            <a:t>投资价值</a:t>
          </a:r>
        </a:p>
      </dgm:t>
    </dgm:pt>
    <dgm:pt modelId="{F048909D-8F5D-3747-8536-35BD97A6B6BB}" type="parTrans" cxnId="{91047520-B9CA-1644-86C2-430886E5CA9B}">
      <dgm:prSet custT="1"/>
      <dgm:spPr/>
      <dgm:t>
        <a:bodyPr/>
        <a:lstStyle/>
        <a:p>
          <a:endParaRPr lang="zh-CN" altLang="en-US" sz="1400"/>
        </a:p>
      </dgm:t>
    </dgm:pt>
    <dgm:pt modelId="{98443D6B-BD22-6744-ABF2-2943D50BCE05}" type="sibTrans" cxnId="{91047520-B9CA-1644-86C2-430886E5CA9B}">
      <dgm:prSet/>
      <dgm:spPr/>
      <dgm:t>
        <a:bodyPr/>
        <a:lstStyle/>
        <a:p>
          <a:endParaRPr lang="zh-CN" altLang="en-US" sz="1400"/>
        </a:p>
      </dgm:t>
    </dgm:pt>
    <dgm:pt modelId="{ABF4B6EF-2F81-AC4C-9BB9-24BF1F329D14}">
      <dgm:prSet custT="1"/>
      <dgm:spPr/>
      <dgm:t>
        <a:bodyPr/>
        <a:lstStyle/>
        <a:p>
          <a:r>
            <a:rPr lang="zh-CN" altLang="en-US" sz="1400"/>
            <a:t>现状价值</a:t>
          </a:r>
        </a:p>
      </dgm:t>
    </dgm:pt>
    <dgm:pt modelId="{A0C081E8-6FC8-F04D-8EFC-5079358D74AE}" type="parTrans" cxnId="{F4464E5B-945B-5945-A772-1D64B9E53188}">
      <dgm:prSet custT="1"/>
      <dgm:spPr/>
      <dgm:t>
        <a:bodyPr/>
        <a:lstStyle/>
        <a:p>
          <a:endParaRPr lang="zh-CN" altLang="en-US" sz="1400"/>
        </a:p>
      </dgm:t>
    </dgm:pt>
    <dgm:pt modelId="{D4459B97-6176-4F45-A4B6-04311AD21F2D}" type="sibTrans" cxnId="{F4464E5B-945B-5945-A772-1D64B9E53188}">
      <dgm:prSet/>
      <dgm:spPr/>
      <dgm:t>
        <a:bodyPr/>
        <a:lstStyle/>
        <a:p>
          <a:endParaRPr lang="zh-CN" altLang="en-US" sz="1400"/>
        </a:p>
      </dgm:t>
    </dgm:pt>
    <dgm:pt modelId="{6B2447A8-3107-6241-A3E0-22E06AC6D173}">
      <dgm:prSet custT="1"/>
      <dgm:spPr/>
      <dgm:t>
        <a:bodyPr/>
        <a:lstStyle/>
        <a:p>
          <a:r>
            <a:rPr lang="zh-CN" altLang="en-US" sz="1400"/>
            <a:t>谨慎价值</a:t>
          </a:r>
        </a:p>
      </dgm:t>
    </dgm:pt>
    <dgm:pt modelId="{21F4637F-4E11-4441-9050-AC40B0EF1AD8}" type="parTrans" cxnId="{1BCD0B59-D657-1A41-BC75-AC05BEA4F9BB}">
      <dgm:prSet custT="1"/>
      <dgm:spPr/>
      <dgm:t>
        <a:bodyPr/>
        <a:lstStyle/>
        <a:p>
          <a:endParaRPr lang="zh-CN" altLang="en-US" sz="1400"/>
        </a:p>
      </dgm:t>
    </dgm:pt>
    <dgm:pt modelId="{47CDCEFB-65C9-4A4F-821B-694F5B47F5A9}" type="sibTrans" cxnId="{1BCD0B59-D657-1A41-BC75-AC05BEA4F9BB}">
      <dgm:prSet/>
      <dgm:spPr/>
      <dgm:t>
        <a:bodyPr/>
        <a:lstStyle/>
        <a:p>
          <a:endParaRPr lang="zh-CN" altLang="en-US" sz="1400"/>
        </a:p>
      </dgm:t>
    </dgm:pt>
    <dgm:pt modelId="{3B0477B5-7F9A-9943-A66B-489638FC219B}">
      <dgm:prSet custT="1"/>
      <dgm:spPr/>
      <dgm:t>
        <a:bodyPr/>
        <a:lstStyle/>
        <a:p>
          <a:r>
            <a:rPr lang="zh-CN" altLang="en-US" sz="1400"/>
            <a:t>清算价值</a:t>
          </a:r>
        </a:p>
      </dgm:t>
    </dgm:pt>
    <dgm:pt modelId="{9625D5B1-4C4D-294F-92DD-02A319EADBFB}" type="parTrans" cxnId="{58D404E8-F174-A04A-B1B3-22D1F0AEFEC9}">
      <dgm:prSet custT="1"/>
      <dgm:spPr/>
      <dgm:t>
        <a:bodyPr/>
        <a:lstStyle/>
        <a:p>
          <a:endParaRPr lang="zh-CN" altLang="en-US" sz="1400"/>
        </a:p>
      </dgm:t>
    </dgm:pt>
    <dgm:pt modelId="{50694AC5-6034-C04B-8A56-5F026C4D1C86}" type="sibTrans" cxnId="{58D404E8-F174-A04A-B1B3-22D1F0AEFEC9}">
      <dgm:prSet/>
      <dgm:spPr/>
      <dgm:t>
        <a:bodyPr/>
        <a:lstStyle/>
        <a:p>
          <a:endParaRPr lang="zh-CN" altLang="en-US" sz="1400"/>
        </a:p>
      </dgm:t>
    </dgm:pt>
    <dgm:pt modelId="{F1ADDB18-5E83-E84C-B9D6-57A38BC74CB0}">
      <dgm:prSet custT="1"/>
      <dgm:spPr/>
      <dgm:t>
        <a:bodyPr/>
        <a:lstStyle/>
        <a:p>
          <a:r>
            <a:rPr lang="zh-CN" altLang="en-US" sz="1400"/>
            <a:t>参与价值</a:t>
          </a:r>
        </a:p>
      </dgm:t>
    </dgm:pt>
    <dgm:pt modelId="{5F0D62EB-B0CA-F643-8CAE-7DFE534FDCF6}" type="parTrans" cxnId="{015033CB-6DAA-B848-B5B7-C6ADC95F0C24}">
      <dgm:prSet custT="1"/>
      <dgm:spPr/>
      <dgm:t>
        <a:bodyPr/>
        <a:lstStyle/>
        <a:p>
          <a:endParaRPr lang="zh-CN" altLang="en-US" sz="1400"/>
        </a:p>
      </dgm:t>
    </dgm:pt>
    <dgm:pt modelId="{C98B8550-2DD1-8944-A302-5653713C1BD7}" type="sibTrans" cxnId="{015033CB-6DAA-B848-B5B7-C6ADC95F0C24}">
      <dgm:prSet/>
      <dgm:spPr/>
      <dgm:t>
        <a:bodyPr/>
        <a:lstStyle/>
        <a:p>
          <a:endParaRPr lang="zh-CN" altLang="en-US" sz="1400"/>
        </a:p>
      </dgm:t>
    </dgm:pt>
    <dgm:pt modelId="{F7CE73D1-AEF1-8846-9D0C-3D67CD66B836}">
      <dgm:prSet custT="1"/>
      <dgm:spPr/>
      <dgm:t>
        <a:bodyPr/>
        <a:lstStyle/>
        <a:p>
          <a:r>
            <a:rPr lang="zh-CN" altLang="en-US" sz="1400" dirty="0"/>
            <a:t>不同价格表示下的价格</a:t>
          </a:r>
        </a:p>
      </dgm:t>
    </dgm:pt>
    <dgm:pt modelId="{69CA3725-ADBC-8B4E-B7C7-0A7B75EE2587}" type="parTrans" cxnId="{C617B8CB-5B9F-A440-B663-6BCE8BFD7C69}">
      <dgm:prSet custT="1"/>
      <dgm:spPr/>
      <dgm:t>
        <a:bodyPr/>
        <a:lstStyle/>
        <a:p>
          <a:endParaRPr lang="zh-CN" altLang="en-US" sz="1400"/>
        </a:p>
      </dgm:t>
    </dgm:pt>
    <dgm:pt modelId="{EC068E29-99D9-E743-8762-82335938D229}" type="sibTrans" cxnId="{C617B8CB-5B9F-A440-B663-6BCE8BFD7C69}">
      <dgm:prSet/>
      <dgm:spPr/>
      <dgm:t>
        <a:bodyPr/>
        <a:lstStyle/>
        <a:p>
          <a:endParaRPr lang="zh-CN" altLang="en-US" sz="1400"/>
        </a:p>
      </dgm:t>
    </dgm:pt>
    <dgm:pt modelId="{357FE694-AA6D-524E-A3B6-53FC0953A531}">
      <dgm:prSet custT="1"/>
      <dgm:spPr/>
      <dgm:t>
        <a:bodyPr/>
        <a:lstStyle/>
        <a:p>
          <a:r>
            <a:rPr lang="zh-CN" altLang="en-US" sz="1400"/>
            <a:t>总价格</a:t>
          </a:r>
        </a:p>
      </dgm:t>
    </dgm:pt>
    <dgm:pt modelId="{92774BB3-374F-624C-AD1B-751708EC2C87}" type="parTrans" cxnId="{B7ECE2E3-F410-1E49-9315-2ADB79C66512}">
      <dgm:prSet custT="1"/>
      <dgm:spPr/>
      <dgm:t>
        <a:bodyPr/>
        <a:lstStyle/>
        <a:p>
          <a:endParaRPr lang="zh-CN" altLang="en-US" sz="1400"/>
        </a:p>
      </dgm:t>
    </dgm:pt>
    <dgm:pt modelId="{1CD944AB-D940-1740-B703-496C5AB9F496}" type="sibTrans" cxnId="{B7ECE2E3-F410-1E49-9315-2ADB79C66512}">
      <dgm:prSet/>
      <dgm:spPr/>
      <dgm:t>
        <a:bodyPr/>
        <a:lstStyle/>
        <a:p>
          <a:endParaRPr lang="zh-CN" altLang="en-US" sz="1400"/>
        </a:p>
      </dgm:t>
    </dgm:pt>
    <dgm:pt modelId="{13FE776F-3D62-7A43-B701-542589004963}">
      <dgm:prSet custT="1"/>
      <dgm:spPr/>
      <dgm:t>
        <a:bodyPr/>
        <a:lstStyle/>
        <a:p>
          <a:r>
            <a:rPr lang="zh-CN" altLang="en-US" sz="1400"/>
            <a:t>单位价格</a:t>
          </a:r>
        </a:p>
      </dgm:t>
    </dgm:pt>
    <dgm:pt modelId="{AE13450E-81C1-9A43-B74C-30088E87BD6E}" type="parTrans" cxnId="{0977A43F-D063-1F4A-9E42-F00500FC120B}">
      <dgm:prSet custT="1"/>
      <dgm:spPr/>
      <dgm:t>
        <a:bodyPr/>
        <a:lstStyle/>
        <a:p>
          <a:endParaRPr lang="zh-CN" altLang="en-US" sz="1400"/>
        </a:p>
      </dgm:t>
    </dgm:pt>
    <dgm:pt modelId="{08F96C4B-83C3-7E44-845D-B9BD575DB908}" type="sibTrans" cxnId="{0977A43F-D063-1F4A-9E42-F00500FC120B}">
      <dgm:prSet/>
      <dgm:spPr/>
      <dgm:t>
        <a:bodyPr/>
        <a:lstStyle/>
        <a:p>
          <a:endParaRPr lang="zh-CN" altLang="en-US" sz="1400"/>
        </a:p>
      </dgm:t>
    </dgm:pt>
    <dgm:pt modelId="{706D27F6-EA38-A84E-A2E9-13D00DD3B121}">
      <dgm:prSet custT="1"/>
      <dgm:spPr/>
      <dgm:t>
        <a:bodyPr/>
        <a:lstStyle/>
        <a:p>
          <a:r>
            <a:rPr lang="zh-CN" altLang="en-US" sz="1400"/>
            <a:t>楼面地价</a:t>
          </a:r>
        </a:p>
      </dgm:t>
    </dgm:pt>
    <dgm:pt modelId="{37867BE8-0D07-4148-8B9D-1B4C980F7070}" type="parTrans" cxnId="{66DB5714-E6A1-994E-859A-39FF384631C9}">
      <dgm:prSet custT="1"/>
      <dgm:spPr/>
      <dgm:t>
        <a:bodyPr/>
        <a:lstStyle/>
        <a:p>
          <a:endParaRPr lang="zh-CN" altLang="en-US" sz="1400"/>
        </a:p>
      </dgm:t>
    </dgm:pt>
    <dgm:pt modelId="{C33B882D-06CE-EB4C-9FF4-0E02771FA596}" type="sibTrans" cxnId="{66DB5714-E6A1-994E-859A-39FF384631C9}">
      <dgm:prSet/>
      <dgm:spPr/>
      <dgm:t>
        <a:bodyPr/>
        <a:lstStyle/>
        <a:p>
          <a:endParaRPr lang="zh-CN" altLang="en-US" sz="1400"/>
        </a:p>
      </dgm:t>
    </dgm:pt>
    <dgm:pt modelId="{8D662451-CD11-EA46-9C9A-6C823FC463DB}" type="pres">
      <dgm:prSet presAssocID="{099BD3A0-768D-B248-9B4C-8D9276CE04FB}" presName="vert0" presStyleCnt="0">
        <dgm:presLayoutVars>
          <dgm:dir/>
          <dgm:animOne val="branch"/>
          <dgm:animLvl val="lvl"/>
        </dgm:presLayoutVars>
      </dgm:prSet>
      <dgm:spPr/>
    </dgm:pt>
    <dgm:pt modelId="{41C00909-BC2B-504A-A9DE-AF9EDC9CD061}" type="pres">
      <dgm:prSet presAssocID="{284DEDFF-D779-FF4A-85CD-6B489ED72E04}" presName="thickLine" presStyleLbl="alignNode1" presStyleIdx="0" presStyleCnt="1"/>
      <dgm:spPr/>
    </dgm:pt>
    <dgm:pt modelId="{65DDA6BE-2633-0F41-A8EC-96204BC99C77}" type="pres">
      <dgm:prSet presAssocID="{284DEDFF-D779-FF4A-85CD-6B489ED72E04}" presName="horz1" presStyleCnt="0"/>
      <dgm:spPr/>
    </dgm:pt>
    <dgm:pt modelId="{E57B771B-6A30-E346-B29E-575B21B784F2}" type="pres">
      <dgm:prSet presAssocID="{284DEDFF-D779-FF4A-85CD-6B489ED72E04}" presName="tx1" presStyleLbl="revTx" presStyleIdx="0" presStyleCnt="18"/>
      <dgm:spPr/>
    </dgm:pt>
    <dgm:pt modelId="{3812295B-1C6B-7149-B4DC-E7352122934C}" type="pres">
      <dgm:prSet presAssocID="{284DEDFF-D779-FF4A-85CD-6B489ED72E04}" presName="vert1" presStyleCnt="0"/>
      <dgm:spPr/>
    </dgm:pt>
    <dgm:pt modelId="{5131FEDA-35FA-E948-995B-2CB9BA54702E}" type="pres">
      <dgm:prSet presAssocID="{C6F06462-B29A-DC4C-BEC5-19DB357331B6}" presName="vertSpace2a" presStyleCnt="0"/>
      <dgm:spPr/>
    </dgm:pt>
    <dgm:pt modelId="{6C838F74-3BB8-7746-AF4E-08ACD7C5D99B}" type="pres">
      <dgm:prSet presAssocID="{C6F06462-B29A-DC4C-BEC5-19DB357331B6}" presName="horz2" presStyleCnt="0"/>
      <dgm:spPr/>
    </dgm:pt>
    <dgm:pt modelId="{B4A96712-AFCE-0A49-8F62-1B0B8521E885}" type="pres">
      <dgm:prSet presAssocID="{C6F06462-B29A-DC4C-BEC5-19DB357331B6}" presName="horzSpace2" presStyleCnt="0"/>
      <dgm:spPr/>
    </dgm:pt>
    <dgm:pt modelId="{DBE2EBC9-8834-F540-AC13-FDC901364BE6}" type="pres">
      <dgm:prSet presAssocID="{C6F06462-B29A-DC4C-BEC5-19DB357331B6}" presName="tx2" presStyleLbl="revTx" presStyleIdx="1" presStyleCnt="18"/>
      <dgm:spPr/>
    </dgm:pt>
    <dgm:pt modelId="{AD59D9A3-5153-F944-914F-B6C03F334983}" type="pres">
      <dgm:prSet presAssocID="{C6F06462-B29A-DC4C-BEC5-19DB357331B6}" presName="vert2" presStyleCnt="0"/>
      <dgm:spPr/>
    </dgm:pt>
    <dgm:pt modelId="{506FDD9B-DD6B-524A-B451-25B6E60FF7CB}" type="pres">
      <dgm:prSet presAssocID="{C336CEDD-D75D-8E4B-B0F6-8A6F972C7685}" presName="horz3" presStyleCnt="0"/>
      <dgm:spPr/>
    </dgm:pt>
    <dgm:pt modelId="{83C8EA94-4273-7E42-980B-B9242C950C31}" type="pres">
      <dgm:prSet presAssocID="{C336CEDD-D75D-8E4B-B0F6-8A6F972C7685}" presName="horzSpace3" presStyleCnt="0"/>
      <dgm:spPr/>
    </dgm:pt>
    <dgm:pt modelId="{DF9A2856-8CD4-BE40-83DE-5B55CBD60C02}" type="pres">
      <dgm:prSet presAssocID="{C336CEDD-D75D-8E4B-B0F6-8A6F972C7685}" presName="tx3" presStyleLbl="revTx" presStyleIdx="2" presStyleCnt="18"/>
      <dgm:spPr/>
    </dgm:pt>
    <dgm:pt modelId="{9F426A9B-688C-134D-8B05-BD3919F4DE67}" type="pres">
      <dgm:prSet presAssocID="{C336CEDD-D75D-8E4B-B0F6-8A6F972C7685}" presName="vert3" presStyleCnt="0"/>
      <dgm:spPr/>
    </dgm:pt>
    <dgm:pt modelId="{D27A2CE9-46E0-4D40-8367-C19706A5EB9A}" type="pres">
      <dgm:prSet presAssocID="{CBAC2326-2FD7-1445-9660-587DE473F20F}" presName="thinLine3" presStyleLbl="callout" presStyleIdx="0" presStyleCnt="14"/>
      <dgm:spPr/>
    </dgm:pt>
    <dgm:pt modelId="{30AFF22A-7657-224D-A65B-1FCDBB70F3CC}" type="pres">
      <dgm:prSet presAssocID="{88B7FAFB-6A9A-9D48-AE2B-2618A240FEDA}" presName="horz3" presStyleCnt="0"/>
      <dgm:spPr/>
    </dgm:pt>
    <dgm:pt modelId="{6669832A-C39E-B34D-BC3F-A5B1F0CB9FEE}" type="pres">
      <dgm:prSet presAssocID="{88B7FAFB-6A9A-9D48-AE2B-2618A240FEDA}" presName="horzSpace3" presStyleCnt="0"/>
      <dgm:spPr/>
    </dgm:pt>
    <dgm:pt modelId="{5609A7AA-83F5-3641-9D29-AEA44E5EEA2E}" type="pres">
      <dgm:prSet presAssocID="{88B7FAFB-6A9A-9D48-AE2B-2618A240FEDA}" presName="tx3" presStyleLbl="revTx" presStyleIdx="3" presStyleCnt="18"/>
      <dgm:spPr/>
    </dgm:pt>
    <dgm:pt modelId="{99005166-6710-2643-83B1-213798F217CE}" type="pres">
      <dgm:prSet presAssocID="{88B7FAFB-6A9A-9D48-AE2B-2618A240FEDA}" presName="vert3" presStyleCnt="0"/>
      <dgm:spPr/>
    </dgm:pt>
    <dgm:pt modelId="{CE35A74C-F523-0041-B550-4008E94AD726}" type="pres">
      <dgm:prSet presAssocID="{54A812B9-27A1-F440-9C09-2218FA663DB1}" presName="thinLine3" presStyleLbl="callout" presStyleIdx="1" presStyleCnt="14"/>
      <dgm:spPr/>
    </dgm:pt>
    <dgm:pt modelId="{8AD0EABA-C47F-5B4A-AD8B-75788395180E}" type="pres">
      <dgm:prSet presAssocID="{05544F41-D4AD-5E41-89E8-66F666E8B7A1}" presName="horz3" presStyleCnt="0"/>
      <dgm:spPr/>
    </dgm:pt>
    <dgm:pt modelId="{0F086FFE-3D2B-6F4C-AA60-28E19A4A9C01}" type="pres">
      <dgm:prSet presAssocID="{05544F41-D4AD-5E41-89E8-66F666E8B7A1}" presName="horzSpace3" presStyleCnt="0"/>
      <dgm:spPr/>
    </dgm:pt>
    <dgm:pt modelId="{94965462-2C0F-0744-BA33-477FC913202F}" type="pres">
      <dgm:prSet presAssocID="{05544F41-D4AD-5E41-89E8-66F666E8B7A1}" presName="tx3" presStyleLbl="revTx" presStyleIdx="4" presStyleCnt="18"/>
      <dgm:spPr/>
    </dgm:pt>
    <dgm:pt modelId="{75A35752-4DB2-4442-9E59-53BCB87394DE}" type="pres">
      <dgm:prSet presAssocID="{05544F41-D4AD-5E41-89E8-66F666E8B7A1}" presName="vert3" presStyleCnt="0"/>
      <dgm:spPr/>
    </dgm:pt>
    <dgm:pt modelId="{19A088C6-7B64-3A43-BF64-0E60E3E80086}" type="pres">
      <dgm:prSet presAssocID="{28EB0236-5AA0-7D45-9149-8F1FA9626398}" presName="thinLine3" presStyleLbl="callout" presStyleIdx="2" presStyleCnt="14"/>
      <dgm:spPr/>
    </dgm:pt>
    <dgm:pt modelId="{3112C15B-F0B3-134F-9D52-BDCD93490D36}" type="pres">
      <dgm:prSet presAssocID="{887EA0E3-1396-EF46-8563-E176F9949279}" presName="horz3" presStyleCnt="0"/>
      <dgm:spPr/>
    </dgm:pt>
    <dgm:pt modelId="{9113CA36-0D8C-0B44-89C1-EFD74BFBFC18}" type="pres">
      <dgm:prSet presAssocID="{887EA0E3-1396-EF46-8563-E176F9949279}" presName="horzSpace3" presStyleCnt="0"/>
      <dgm:spPr/>
    </dgm:pt>
    <dgm:pt modelId="{17C066A0-F582-4F46-8E9F-37C61EA8E6B9}" type="pres">
      <dgm:prSet presAssocID="{887EA0E3-1396-EF46-8563-E176F9949279}" presName="tx3" presStyleLbl="revTx" presStyleIdx="5" presStyleCnt="18"/>
      <dgm:spPr/>
    </dgm:pt>
    <dgm:pt modelId="{9EF20EE3-9876-D844-937F-A2191130777E}" type="pres">
      <dgm:prSet presAssocID="{887EA0E3-1396-EF46-8563-E176F9949279}" presName="vert3" presStyleCnt="0"/>
      <dgm:spPr/>
    </dgm:pt>
    <dgm:pt modelId="{6677A897-F083-4348-AF44-8236741FE751}" type="pres">
      <dgm:prSet presAssocID="{8557A0B7-B7E8-E147-8DEB-514E706D6ABF}" presName="thinLine3" presStyleLbl="callout" presStyleIdx="3" presStyleCnt="14"/>
      <dgm:spPr/>
    </dgm:pt>
    <dgm:pt modelId="{27BEF9D4-8A0C-404F-AE72-E20F0A326316}" type="pres">
      <dgm:prSet presAssocID="{209D4F45-DB35-874D-BAEF-6ED1879138A5}" presName="horz3" presStyleCnt="0"/>
      <dgm:spPr/>
    </dgm:pt>
    <dgm:pt modelId="{5DD0A086-6E04-2543-818D-88E2FAEA9F9E}" type="pres">
      <dgm:prSet presAssocID="{209D4F45-DB35-874D-BAEF-6ED1879138A5}" presName="horzSpace3" presStyleCnt="0"/>
      <dgm:spPr/>
    </dgm:pt>
    <dgm:pt modelId="{BE4AFFA6-1A39-524E-AC22-1E17C829D9BB}" type="pres">
      <dgm:prSet presAssocID="{209D4F45-DB35-874D-BAEF-6ED1879138A5}" presName="tx3" presStyleLbl="revTx" presStyleIdx="6" presStyleCnt="18"/>
      <dgm:spPr/>
    </dgm:pt>
    <dgm:pt modelId="{D312C9F6-8383-4840-9D29-10A322CE5B67}" type="pres">
      <dgm:prSet presAssocID="{209D4F45-DB35-874D-BAEF-6ED1879138A5}" presName="vert3" presStyleCnt="0"/>
      <dgm:spPr/>
    </dgm:pt>
    <dgm:pt modelId="{4D3F25C5-B602-8244-AB53-A1E6E75EA858}" type="pres">
      <dgm:prSet presAssocID="{C6F06462-B29A-DC4C-BEC5-19DB357331B6}" presName="thinLine2b" presStyleLbl="callout" presStyleIdx="4" presStyleCnt="14"/>
      <dgm:spPr/>
    </dgm:pt>
    <dgm:pt modelId="{AE79A691-FBED-9449-9EC8-A0E0B0522AF8}" type="pres">
      <dgm:prSet presAssocID="{C6F06462-B29A-DC4C-BEC5-19DB357331B6}" presName="vertSpace2b" presStyleCnt="0"/>
      <dgm:spPr/>
    </dgm:pt>
    <dgm:pt modelId="{872765D8-41EC-EE4D-8233-26EA4D697824}" type="pres">
      <dgm:prSet presAssocID="{CB7DB243-F07C-344C-9C27-EE58A5BAD350}" presName="horz2" presStyleCnt="0"/>
      <dgm:spPr/>
    </dgm:pt>
    <dgm:pt modelId="{08BCBA7C-906D-5949-B8F3-92FA624F7F1D}" type="pres">
      <dgm:prSet presAssocID="{CB7DB243-F07C-344C-9C27-EE58A5BAD350}" presName="horzSpace2" presStyleCnt="0"/>
      <dgm:spPr/>
    </dgm:pt>
    <dgm:pt modelId="{83730714-040B-8643-80E5-B9A3FF114CC6}" type="pres">
      <dgm:prSet presAssocID="{CB7DB243-F07C-344C-9C27-EE58A5BAD350}" presName="tx2" presStyleLbl="revTx" presStyleIdx="7" presStyleCnt="18"/>
      <dgm:spPr/>
    </dgm:pt>
    <dgm:pt modelId="{B131A59F-23DD-CB47-BF84-2885E6CAD9E3}" type="pres">
      <dgm:prSet presAssocID="{CB7DB243-F07C-344C-9C27-EE58A5BAD350}" presName="vert2" presStyleCnt="0"/>
      <dgm:spPr/>
    </dgm:pt>
    <dgm:pt modelId="{D718A0E9-C8B8-4E4F-AEBB-AE577E5B48E6}" type="pres">
      <dgm:prSet presAssocID="{F68B2DBE-FB17-464B-9261-0A8641DF2C8F}" presName="horz3" presStyleCnt="0"/>
      <dgm:spPr/>
    </dgm:pt>
    <dgm:pt modelId="{73D923A3-1C20-E243-8389-767AF41804D9}" type="pres">
      <dgm:prSet presAssocID="{F68B2DBE-FB17-464B-9261-0A8641DF2C8F}" presName="horzSpace3" presStyleCnt="0"/>
      <dgm:spPr/>
    </dgm:pt>
    <dgm:pt modelId="{A03012AA-2FD2-9642-8E47-5C2485BBB72A}" type="pres">
      <dgm:prSet presAssocID="{F68B2DBE-FB17-464B-9261-0A8641DF2C8F}" presName="tx3" presStyleLbl="revTx" presStyleIdx="8" presStyleCnt="18"/>
      <dgm:spPr/>
    </dgm:pt>
    <dgm:pt modelId="{B90739D1-C059-3C40-AB34-7A02EF45A803}" type="pres">
      <dgm:prSet presAssocID="{F68B2DBE-FB17-464B-9261-0A8641DF2C8F}" presName="vert3" presStyleCnt="0"/>
      <dgm:spPr/>
    </dgm:pt>
    <dgm:pt modelId="{F41AD13B-4ED0-664D-B55E-8B91A85C851B}" type="pres">
      <dgm:prSet presAssocID="{F75CAF2A-3FA5-8C42-9F70-643BC3CEF67A}" presName="thinLine3" presStyleLbl="callout" presStyleIdx="5" presStyleCnt="14"/>
      <dgm:spPr/>
    </dgm:pt>
    <dgm:pt modelId="{539FB41F-C385-724F-B040-E54469A2B0AA}" type="pres">
      <dgm:prSet presAssocID="{20C04DA7-55F0-2541-9340-C37F82823EDF}" presName="horz3" presStyleCnt="0"/>
      <dgm:spPr/>
    </dgm:pt>
    <dgm:pt modelId="{4FB163C8-87E7-0C45-8983-8404CE025035}" type="pres">
      <dgm:prSet presAssocID="{20C04DA7-55F0-2541-9340-C37F82823EDF}" presName="horzSpace3" presStyleCnt="0"/>
      <dgm:spPr/>
    </dgm:pt>
    <dgm:pt modelId="{34FE5885-71F1-4648-A595-309A6DE77CD7}" type="pres">
      <dgm:prSet presAssocID="{20C04DA7-55F0-2541-9340-C37F82823EDF}" presName="tx3" presStyleLbl="revTx" presStyleIdx="9" presStyleCnt="18"/>
      <dgm:spPr/>
    </dgm:pt>
    <dgm:pt modelId="{D866308D-3DCB-D54D-BFB7-C0FAEEA22409}" type="pres">
      <dgm:prSet presAssocID="{20C04DA7-55F0-2541-9340-C37F82823EDF}" presName="vert3" presStyleCnt="0"/>
      <dgm:spPr/>
    </dgm:pt>
    <dgm:pt modelId="{D2F358DE-23EC-BB48-9FD5-C299FD3E1606}" type="pres">
      <dgm:prSet presAssocID="{98443D6B-BD22-6744-ABF2-2943D50BCE05}" presName="thinLine3" presStyleLbl="callout" presStyleIdx="6" presStyleCnt="14"/>
      <dgm:spPr/>
    </dgm:pt>
    <dgm:pt modelId="{1DB8103A-A350-584B-AC4B-5DCB50351907}" type="pres">
      <dgm:prSet presAssocID="{ABF4B6EF-2F81-AC4C-9BB9-24BF1F329D14}" presName="horz3" presStyleCnt="0"/>
      <dgm:spPr/>
    </dgm:pt>
    <dgm:pt modelId="{DD803572-3ADB-B544-8A04-B3289A3EE251}" type="pres">
      <dgm:prSet presAssocID="{ABF4B6EF-2F81-AC4C-9BB9-24BF1F329D14}" presName="horzSpace3" presStyleCnt="0"/>
      <dgm:spPr/>
    </dgm:pt>
    <dgm:pt modelId="{F99EFA34-7CB9-624A-8205-5E41A183BF1A}" type="pres">
      <dgm:prSet presAssocID="{ABF4B6EF-2F81-AC4C-9BB9-24BF1F329D14}" presName="tx3" presStyleLbl="revTx" presStyleIdx="10" presStyleCnt="18"/>
      <dgm:spPr/>
    </dgm:pt>
    <dgm:pt modelId="{FD4D66F6-E0F0-0741-A212-CCF01A42367E}" type="pres">
      <dgm:prSet presAssocID="{ABF4B6EF-2F81-AC4C-9BB9-24BF1F329D14}" presName="vert3" presStyleCnt="0"/>
      <dgm:spPr/>
    </dgm:pt>
    <dgm:pt modelId="{89B7B75A-B882-DE43-8BBD-3BA0973D8582}" type="pres">
      <dgm:prSet presAssocID="{D4459B97-6176-4F45-A4B6-04311AD21F2D}" presName="thinLine3" presStyleLbl="callout" presStyleIdx="7" presStyleCnt="14"/>
      <dgm:spPr/>
    </dgm:pt>
    <dgm:pt modelId="{CC947948-519E-9249-87F8-A061335C751A}" type="pres">
      <dgm:prSet presAssocID="{6B2447A8-3107-6241-A3E0-22E06AC6D173}" presName="horz3" presStyleCnt="0"/>
      <dgm:spPr/>
    </dgm:pt>
    <dgm:pt modelId="{49A314E4-F3DC-924F-BF41-D22DFAD60604}" type="pres">
      <dgm:prSet presAssocID="{6B2447A8-3107-6241-A3E0-22E06AC6D173}" presName="horzSpace3" presStyleCnt="0"/>
      <dgm:spPr/>
    </dgm:pt>
    <dgm:pt modelId="{1160BB97-6F2E-5042-8FC6-8B2F973FD3EF}" type="pres">
      <dgm:prSet presAssocID="{6B2447A8-3107-6241-A3E0-22E06AC6D173}" presName="tx3" presStyleLbl="revTx" presStyleIdx="11" presStyleCnt="18"/>
      <dgm:spPr/>
    </dgm:pt>
    <dgm:pt modelId="{DCC5797E-B575-804A-8502-1B75D1F42CF6}" type="pres">
      <dgm:prSet presAssocID="{6B2447A8-3107-6241-A3E0-22E06AC6D173}" presName="vert3" presStyleCnt="0"/>
      <dgm:spPr/>
    </dgm:pt>
    <dgm:pt modelId="{80FC1F01-41B4-284E-AAEF-D2022797B1DB}" type="pres">
      <dgm:prSet presAssocID="{47CDCEFB-65C9-4A4F-821B-694F5B47F5A9}" presName="thinLine3" presStyleLbl="callout" presStyleIdx="8" presStyleCnt="14"/>
      <dgm:spPr/>
    </dgm:pt>
    <dgm:pt modelId="{22D7FA72-1584-DA42-B104-1B8147009419}" type="pres">
      <dgm:prSet presAssocID="{3B0477B5-7F9A-9943-A66B-489638FC219B}" presName="horz3" presStyleCnt="0"/>
      <dgm:spPr/>
    </dgm:pt>
    <dgm:pt modelId="{9179D105-FDBB-9046-9791-B9BB6E5AA6FA}" type="pres">
      <dgm:prSet presAssocID="{3B0477B5-7F9A-9943-A66B-489638FC219B}" presName="horzSpace3" presStyleCnt="0"/>
      <dgm:spPr/>
    </dgm:pt>
    <dgm:pt modelId="{9BB4CF0C-9A25-7046-A23A-9D055F45CF82}" type="pres">
      <dgm:prSet presAssocID="{3B0477B5-7F9A-9943-A66B-489638FC219B}" presName="tx3" presStyleLbl="revTx" presStyleIdx="12" presStyleCnt="18"/>
      <dgm:spPr/>
    </dgm:pt>
    <dgm:pt modelId="{3A58D064-EB39-9E48-A55C-35B4B8D922FC}" type="pres">
      <dgm:prSet presAssocID="{3B0477B5-7F9A-9943-A66B-489638FC219B}" presName="vert3" presStyleCnt="0"/>
      <dgm:spPr/>
    </dgm:pt>
    <dgm:pt modelId="{C8436B62-ED69-4245-B168-3D490C1DBE9F}" type="pres">
      <dgm:prSet presAssocID="{50694AC5-6034-C04B-8A56-5F026C4D1C86}" presName="thinLine3" presStyleLbl="callout" presStyleIdx="9" presStyleCnt="14"/>
      <dgm:spPr/>
    </dgm:pt>
    <dgm:pt modelId="{EF255CAC-55D8-B24B-A22B-56B108EEA3F2}" type="pres">
      <dgm:prSet presAssocID="{F1ADDB18-5E83-E84C-B9D6-57A38BC74CB0}" presName="horz3" presStyleCnt="0"/>
      <dgm:spPr/>
    </dgm:pt>
    <dgm:pt modelId="{C4A6CE5E-8318-9A41-AEC4-44A60D1C954D}" type="pres">
      <dgm:prSet presAssocID="{F1ADDB18-5E83-E84C-B9D6-57A38BC74CB0}" presName="horzSpace3" presStyleCnt="0"/>
      <dgm:spPr/>
    </dgm:pt>
    <dgm:pt modelId="{33CC30E5-6ABB-8645-A53E-090892F3B395}" type="pres">
      <dgm:prSet presAssocID="{F1ADDB18-5E83-E84C-B9D6-57A38BC74CB0}" presName="tx3" presStyleLbl="revTx" presStyleIdx="13" presStyleCnt="18"/>
      <dgm:spPr/>
    </dgm:pt>
    <dgm:pt modelId="{8290ECA5-04BF-6F4D-B80E-34AC67D93C4B}" type="pres">
      <dgm:prSet presAssocID="{F1ADDB18-5E83-E84C-B9D6-57A38BC74CB0}" presName="vert3" presStyleCnt="0"/>
      <dgm:spPr/>
    </dgm:pt>
    <dgm:pt modelId="{95E87064-55C6-3C49-96BB-F5443907E2F2}" type="pres">
      <dgm:prSet presAssocID="{CB7DB243-F07C-344C-9C27-EE58A5BAD350}" presName="thinLine2b" presStyleLbl="callout" presStyleIdx="10" presStyleCnt="14"/>
      <dgm:spPr/>
    </dgm:pt>
    <dgm:pt modelId="{E5448609-C419-144E-AF43-CCB9FD7ACD38}" type="pres">
      <dgm:prSet presAssocID="{CB7DB243-F07C-344C-9C27-EE58A5BAD350}" presName="vertSpace2b" presStyleCnt="0"/>
      <dgm:spPr/>
    </dgm:pt>
    <dgm:pt modelId="{18EFA2EF-960D-3B41-9C0C-8A2084141709}" type="pres">
      <dgm:prSet presAssocID="{F7CE73D1-AEF1-8846-9D0C-3D67CD66B836}" presName="horz2" presStyleCnt="0"/>
      <dgm:spPr/>
    </dgm:pt>
    <dgm:pt modelId="{B0415833-D09A-BD41-BFE8-F2ACD82816CF}" type="pres">
      <dgm:prSet presAssocID="{F7CE73D1-AEF1-8846-9D0C-3D67CD66B836}" presName="horzSpace2" presStyleCnt="0"/>
      <dgm:spPr/>
    </dgm:pt>
    <dgm:pt modelId="{39FB9D76-16EF-EB45-A077-652F2DF8869B}" type="pres">
      <dgm:prSet presAssocID="{F7CE73D1-AEF1-8846-9D0C-3D67CD66B836}" presName="tx2" presStyleLbl="revTx" presStyleIdx="14" presStyleCnt="18"/>
      <dgm:spPr/>
    </dgm:pt>
    <dgm:pt modelId="{167E6D6C-90DC-224E-B751-4967C1147598}" type="pres">
      <dgm:prSet presAssocID="{F7CE73D1-AEF1-8846-9D0C-3D67CD66B836}" presName="vert2" presStyleCnt="0"/>
      <dgm:spPr/>
    </dgm:pt>
    <dgm:pt modelId="{BD245405-C8A6-4B41-B819-D5CD7670BE0B}" type="pres">
      <dgm:prSet presAssocID="{357FE694-AA6D-524E-A3B6-53FC0953A531}" presName="horz3" presStyleCnt="0"/>
      <dgm:spPr/>
    </dgm:pt>
    <dgm:pt modelId="{0534D310-0C9A-4542-9BCE-B99241194CF7}" type="pres">
      <dgm:prSet presAssocID="{357FE694-AA6D-524E-A3B6-53FC0953A531}" presName="horzSpace3" presStyleCnt="0"/>
      <dgm:spPr/>
    </dgm:pt>
    <dgm:pt modelId="{15C561A1-0F56-B046-920F-AA01F1EF2179}" type="pres">
      <dgm:prSet presAssocID="{357FE694-AA6D-524E-A3B6-53FC0953A531}" presName="tx3" presStyleLbl="revTx" presStyleIdx="15" presStyleCnt="18"/>
      <dgm:spPr/>
    </dgm:pt>
    <dgm:pt modelId="{41F8D601-DB8A-8344-94D3-FBB8A46860C4}" type="pres">
      <dgm:prSet presAssocID="{357FE694-AA6D-524E-A3B6-53FC0953A531}" presName="vert3" presStyleCnt="0"/>
      <dgm:spPr/>
    </dgm:pt>
    <dgm:pt modelId="{4F06827D-38E1-3A46-978B-0D30A19AF64B}" type="pres">
      <dgm:prSet presAssocID="{1CD944AB-D940-1740-B703-496C5AB9F496}" presName="thinLine3" presStyleLbl="callout" presStyleIdx="11" presStyleCnt="14"/>
      <dgm:spPr/>
    </dgm:pt>
    <dgm:pt modelId="{5C1C80B7-6EB2-534B-BF4B-05E91BD2B038}" type="pres">
      <dgm:prSet presAssocID="{13FE776F-3D62-7A43-B701-542589004963}" presName="horz3" presStyleCnt="0"/>
      <dgm:spPr/>
    </dgm:pt>
    <dgm:pt modelId="{5D3D562E-C960-7141-B724-6007BB5F270E}" type="pres">
      <dgm:prSet presAssocID="{13FE776F-3D62-7A43-B701-542589004963}" presName="horzSpace3" presStyleCnt="0"/>
      <dgm:spPr/>
    </dgm:pt>
    <dgm:pt modelId="{0E5D173C-D03B-FB48-A4FE-2F5F95760A3C}" type="pres">
      <dgm:prSet presAssocID="{13FE776F-3D62-7A43-B701-542589004963}" presName="tx3" presStyleLbl="revTx" presStyleIdx="16" presStyleCnt="18"/>
      <dgm:spPr/>
    </dgm:pt>
    <dgm:pt modelId="{F567B025-2B0E-4F4E-808B-0325C340AEE1}" type="pres">
      <dgm:prSet presAssocID="{13FE776F-3D62-7A43-B701-542589004963}" presName="vert3" presStyleCnt="0"/>
      <dgm:spPr/>
    </dgm:pt>
    <dgm:pt modelId="{73E71C10-7A3C-694C-A429-7C3EC04AE176}" type="pres">
      <dgm:prSet presAssocID="{08F96C4B-83C3-7E44-845D-B9BD575DB908}" presName="thinLine3" presStyleLbl="callout" presStyleIdx="12" presStyleCnt="14"/>
      <dgm:spPr/>
    </dgm:pt>
    <dgm:pt modelId="{67CF36F8-8055-D541-8E8A-F226AB37F8D2}" type="pres">
      <dgm:prSet presAssocID="{706D27F6-EA38-A84E-A2E9-13D00DD3B121}" presName="horz3" presStyleCnt="0"/>
      <dgm:spPr/>
    </dgm:pt>
    <dgm:pt modelId="{086CF30A-92BB-0948-B874-3775746D4841}" type="pres">
      <dgm:prSet presAssocID="{706D27F6-EA38-A84E-A2E9-13D00DD3B121}" presName="horzSpace3" presStyleCnt="0"/>
      <dgm:spPr/>
    </dgm:pt>
    <dgm:pt modelId="{8DA88870-EDD8-AB43-A883-278C3167D17B}" type="pres">
      <dgm:prSet presAssocID="{706D27F6-EA38-A84E-A2E9-13D00DD3B121}" presName="tx3" presStyleLbl="revTx" presStyleIdx="17" presStyleCnt="18"/>
      <dgm:spPr/>
    </dgm:pt>
    <dgm:pt modelId="{D6060BF8-63B3-0444-8ADB-0FF903B73F54}" type="pres">
      <dgm:prSet presAssocID="{706D27F6-EA38-A84E-A2E9-13D00DD3B121}" presName="vert3" presStyleCnt="0"/>
      <dgm:spPr/>
    </dgm:pt>
    <dgm:pt modelId="{0BD2C179-F161-2C47-A15D-69ADB586AB46}" type="pres">
      <dgm:prSet presAssocID="{F7CE73D1-AEF1-8846-9D0C-3D67CD66B836}" presName="thinLine2b" presStyleLbl="callout" presStyleIdx="13" presStyleCnt="14"/>
      <dgm:spPr/>
    </dgm:pt>
    <dgm:pt modelId="{5D733BC0-3366-B74F-9393-DD02DB11DD57}" type="pres">
      <dgm:prSet presAssocID="{F7CE73D1-AEF1-8846-9D0C-3D67CD66B836}" presName="vertSpace2b" presStyleCnt="0"/>
      <dgm:spPr/>
    </dgm:pt>
  </dgm:ptLst>
  <dgm:cxnLst>
    <dgm:cxn modelId="{66DB5714-E6A1-994E-859A-39FF384631C9}" srcId="{F7CE73D1-AEF1-8846-9D0C-3D67CD66B836}" destId="{706D27F6-EA38-A84E-A2E9-13D00DD3B121}" srcOrd="2" destOrd="0" parTransId="{37867BE8-0D07-4148-8B9D-1B4C980F7070}" sibTransId="{C33B882D-06CE-EB4C-9FF4-0E02771FA596}"/>
    <dgm:cxn modelId="{82FDE614-AC8D-8240-B677-8F8F978A2E4E}" srcId="{284DEDFF-D779-FF4A-85CD-6B489ED72E04}" destId="{CB7DB243-F07C-344C-9C27-EE58A5BAD350}" srcOrd="1" destOrd="0" parTransId="{EEB5F82A-CBC5-F447-82A6-EBD410379D40}" sibTransId="{4160BE47-52C4-0B48-9BB6-00ADB1047489}"/>
    <dgm:cxn modelId="{00931A1E-BC1A-014B-9B6B-6FB5429F2BEB}" srcId="{C6F06462-B29A-DC4C-BEC5-19DB357331B6}" destId="{05544F41-D4AD-5E41-89E8-66F666E8B7A1}" srcOrd="2" destOrd="0" parTransId="{5AF4054E-5D42-7F4D-96E9-A8421632C4CC}" sibTransId="{28EB0236-5AA0-7D45-9149-8F1FA9626398}"/>
    <dgm:cxn modelId="{91047520-B9CA-1644-86C2-430886E5CA9B}" srcId="{CB7DB243-F07C-344C-9C27-EE58A5BAD350}" destId="{20C04DA7-55F0-2541-9340-C37F82823EDF}" srcOrd="1" destOrd="0" parTransId="{F048909D-8F5D-3747-8536-35BD97A6B6BB}" sibTransId="{98443D6B-BD22-6744-ABF2-2943D50BCE05}"/>
    <dgm:cxn modelId="{92A7CF25-132E-5242-A71E-FAAF48EA792A}" type="presOf" srcId="{88B7FAFB-6A9A-9D48-AE2B-2618A240FEDA}" destId="{5609A7AA-83F5-3641-9D29-AEA44E5EEA2E}" srcOrd="0" destOrd="0" presId="urn:microsoft.com/office/officeart/2008/layout/LinedList"/>
    <dgm:cxn modelId="{A4B51C29-DC63-074F-ADAB-F0352F02563F}" type="presOf" srcId="{706D27F6-EA38-A84E-A2E9-13D00DD3B121}" destId="{8DA88870-EDD8-AB43-A883-278C3167D17B}" srcOrd="0" destOrd="0" presId="urn:microsoft.com/office/officeart/2008/layout/LinedList"/>
    <dgm:cxn modelId="{A84FF238-4A16-4D42-BAB4-3EDD31AC8F8B}" type="presOf" srcId="{C336CEDD-D75D-8E4B-B0F6-8A6F972C7685}" destId="{DF9A2856-8CD4-BE40-83DE-5B55CBD60C02}" srcOrd="0" destOrd="0" presId="urn:microsoft.com/office/officeart/2008/layout/LinedList"/>
    <dgm:cxn modelId="{0977A43F-D063-1F4A-9E42-F00500FC120B}" srcId="{F7CE73D1-AEF1-8846-9D0C-3D67CD66B836}" destId="{13FE776F-3D62-7A43-B701-542589004963}" srcOrd="1" destOrd="0" parTransId="{AE13450E-81C1-9A43-B74C-30088E87BD6E}" sibTransId="{08F96C4B-83C3-7E44-845D-B9BD575DB908}"/>
    <dgm:cxn modelId="{A6D44640-01BC-B14E-BE75-A7B33967F56F}" type="presOf" srcId="{099BD3A0-768D-B248-9B4C-8D9276CE04FB}" destId="{8D662451-CD11-EA46-9C9A-6C823FC463DB}" srcOrd="0" destOrd="0" presId="urn:microsoft.com/office/officeart/2008/layout/LinedList"/>
    <dgm:cxn modelId="{1C40F942-BB36-3A43-AD47-E2CE134F5FB9}" type="presOf" srcId="{20C04DA7-55F0-2541-9340-C37F82823EDF}" destId="{34FE5885-71F1-4648-A595-309A6DE77CD7}" srcOrd="0" destOrd="0" presId="urn:microsoft.com/office/officeart/2008/layout/LinedList"/>
    <dgm:cxn modelId="{16852A49-D627-CE4B-8EDB-37C97995EBFB}" type="presOf" srcId="{CB7DB243-F07C-344C-9C27-EE58A5BAD350}" destId="{83730714-040B-8643-80E5-B9A3FF114CC6}" srcOrd="0" destOrd="0" presId="urn:microsoft.com/office/officeart/2008/layout/LinedList"/>
    <dgm:cxn modelId="{25C7B753-594C-DD45-A489-9724EE4E7BD1}" type="presOf" srcId="{05544F41-D4AD-5E41-89E8-66F666E8B7A1}" destId="{94965462-2C0F-0744-BA33-477FC913202F}" srcOrd="0" destOrd="0" presId="urn:microsoft.com/office/officeart/2008/layout/LinedList"/>
    <dgm:cxn modelId="{449C2854-E41B-F948-B10D-B775815EB3EB}" type="presOf" srcId="{357FE694-AA6D-524E-A3B6-53FC0953A531}" destId="{15C561A1-0F56-B046-920F-AA01F1EF2179}" srcOrd="0" destOrd="0" presId="urn:microsoft.com/office/officeart/2008/layout/LinedList"/>
    <dgm:cxn modelId="{1BCD0B59-D657-1A41-BC75-AC05BEA4F9BB}" srcId="{CB7DB243-F07C-344C-9C27-EE58A5BAD350}" destId="{6B2447A8-3107-6241-A3E0-22E06AC6D173}" srcOrd="3" destOrd="0" parTransId="{21F4637F-4E11-4441-9050-AC40B0EF1AD8}" sibTransId="{47CDCEFB-65C9-4A4F-821B-694F5B47F5A9}"/>
    <dgm:cxn modelId="{67FC015A-9C25-804C-9FC8-C8E448B70241}" type="presOf" srcId="{209D4F45-DB35-874D-BAEF-6ED1879138A5}" destId="{BE4AFFA6-1A39-524E-AC22-1E17C829D9BB}" srcOrd="0" destOrd="0" presId="urn:microsoft.com/office/officeart/2008/layout/LinedList"/>
    <dgm:cxn modelId="{F4464E5B-945B-5945-A772-1D64B9E53188}" srcId="{CB7DB243-F07C-344C-9C27-EE58A5BAD350}" destId="{ABF4B6EF-2F81-AC4C-9BB9-24BF1F329D14}" srcOrd="2" destOrd="0" parTransId="{A0C081E8-6FC8-F04D-8EFC-5079358D74AE}" sibTransId="{D4459B97-6176-4F45-A4B6-04311AD21F2D}"/>
    <dgm:cxn modelId="{3D3B2F5F-B53E-ED4F-BED5-94A9D9AD84B1}" type="presOf" srcId="{ABF4B6EF-2F81-AC4C-9BB9-24BF1F329D14}" destId="{F99EFA34-7CB9-624A-8205-5E41A183BF1A}" srcOrd="0" destOrd="0" presId="urn:microsoft.com/office/officeart/2008/layout/LinedList"/>
    <dgm:cxn modelId="{489E3061-2F6B-4441-8C06-96A50C89E8E7}" type="presOf" srcId="{C6F06462-B29A-DC4C-BEC5-19DB357331B6}" destId="{DBE2EBC9-8834-F540-AC13-FDC901364BE6}" srcOrd="0" destOrd="0" presId="urn:microsoft.com/office/officeart/2008/layout/LinedList"/>
    <dgm:cxn modelId="{9585626C-7411-E74D-8CA7-EBF567D8E55C}" type="presOf" srcId="{284DEDFF-D779-FF4A-85CD-6B489ED72E04}" destId="{E57B771B-6A30-E346-B29E-575B21B784F2}" srcOrd="0" destOrd="0" presId="urn:microsoft.com/office/officeart/2008/layout/LinedList"/>
    <dgm:cxn modelId="{EC490787-1D09-3A48-A5EE-B5A90F7384AF}" srcId="{C6F06462-B29A-DC4C-BEC5-19DB357331B6}" destId="{209D4F45-DB35-874D-BAEF-6ED1879138A5}" srcOrd="4" destOrd="0" parTransId="{E6DBA138-84FC-5F4D-A39B-2C3A9B21F76F}" sibTransId="{55964C99-350A-D84D-B3D6-FD15BF436173}"/>
    <dgm:cxn modelId="{EF594A9D-651A-C446-9132-6A3684DED10A}" type="presOf" srcId="{F68B2DBE-FB17-464B-9261-0A8641DF2C8F}" destId="{A03012AA-2FD2-9642-8E47-5C2485BBB72A}" srcOrd="0" destOrd="0" presId="urn:microsoft.com/office/officeart/2008/layout/LinedList"/>
    <dgm:cxn modelId="{BA0910A8-9C0A-7A4B-805C-5DD30A33E66F}" type="presOf" srcId="{F1ADDB18-5E83-E84C-B9D6-57A38BC74CB0}" destId="{33CC30E5-6ABB-8645-A53E-090892F3B395}" srcOrd="0" destOrd="0" presId="urn:microsoft.com/office/officeart/2008/layout/LinedList"/>
    <dgm:cxn modelId="{29983FAF-C1FD-5C40-9080-E4AC87164211}" srcId="{099BD3A0-768D-B248-9B4C-8D9276CE04FB}" destId="{284DEDFF-D779-FF4A-85CD-6B489ED72E04}" srcOrd="0" destOrd="0" parTransId="{884DA626-4DCC-454B-8FB9-7A68A2FF1B4C}" sibTransId="{5CF15689-5C63-AF47-8067-3947B0B6FF1E}"/>
    <dgm:cxn modelId="{950F2BB3-A9FA-5641-A41E-E1A01B31B7AE}" srcId="{284DEDFF-D779-FF4A-85CD-6B489ED72E04}" destId="{C6F06462-B29A-DC4C-BEC5-19DB357331B6}" srcOrd="0" destOrd="0" parTransId="{199EE043-10E3-6640-9CAC-DC8B5CB585D2}" sibTransId="{0DCE402A-8745-BD4F-B67A-2A17BE164A7B}"/>
    <dgm:cxn modelId="{754F29BD-0B2D-444F-9798-F78367987DB0}" srcId="{CB7DB243-F07C-344C-9C27-EE58A5BAD350}" destId="{F68B2DBE-FB17-464B-9261-0A8641DF2C8F}" srcOrd="0" destOrd="0" parTransId="{69211E91-9589-454A-88D5-5E80C425331B}" sibTransId="{F75CAF2A-3FA5-8C42-9F70-643BC3CEF67A}"/>
    <dgm:cxn modelId="{144FFEBF-8D48-D84A-9E39-D81A1AAC9CA3}" srcId="{C6F06462-B29A-DC4C-BEC5-19DB357331B6}" destId="{88B7FAFB-6A9A-9D48-AE2B-2618A240FEDA}" srcOrd="1" destOrd="0" parTransId="{A4A7BAF2-084E-6D4A-A87F-EE8A1CDD26F9}" sibTransId="{54A812B9-27A1-F440-9C09-2218FA663DB1}"/>
    <dgm:cxn modelId="{015033CB-6DAA-B848-B5B7-C6ADC95F0C24}" srcId="{CB7DB243-F07C-344C-9C27-EE58A5BAD350}" destId="{F1ADDB18-5E83-E84C-B9D6-57A38BC74CB0}" srcOrd="5" destOrd="0" parTransId="{5F0D62EB-B0CA-F643-8CAE-7DFE534FDCF6}" sibTransId="{C98B8550-2DD1-8944-A302-5653713C1BD7}"/>
    <dgm:cxn modelId="{C617B8CB-5B9F-A440-B663-6BCE8BFD7C69}" srcId="{284DEDFF-D779-FF4A-85CD-6B489ED72E04}" destId="{F7CE73D1-AEF1-8846-9D0C-3D67CD66B836}" srcOrd="2" destOrd="0" parTransId="{69CA3725-ADBC-8B4E-B7C7-0A7B75EE2587}" sibTransId="{EC068E29-99D9-E743-8762-82335938D229}"/>
    <dgm:cxn modelId="{6320D8CD-372F-D94D-A035-6A619A37832E}" srcId="{C6F06462-B29A-DC4C-BEC5-19DB357331B6}" destId="{887EA0E3-1396-EF46-8563-E176F9949279}" srcOrd="3" destOrd="0" parTransId="{F89045E5-A10A-7E48-8B86-AB4A5B5DEAD5}" sibTransId="{8557A0B7-B7E8-E147-8DEB-514E706D6ABF}"/>
    <dgm:cxn modelId="{2F01F9D3-C636-D144-9FC5-72656D9B9037}" type="presOf" srcId="{887EA0E3-1396-EF46-8563-E176F9949279}" destId="{17C066A0-F582-4F46-8E9F-37C61EA8E6B9}" srcOrd="0" destOrd="0" presId="urn:microsoft.com/office/officeart/2008/layout/LinedList"/>
    <dgm:cxn modelId="{B7ECE2E3-F410-1E49-9315-2ADB79C66512}" srcId="{F7CE73D1-AEF1-8846-9D0C-3D67CD66B836}" destId="{357FE694-AA6D-524E-A3B6-53FC0953A531}" srcOrd="0" destOrd="0" parTransId="{92774BB3-374F-624C-AD1B-751708EC2C87}" sibTransId="{1CD944AB-D940-1740-B703-496C5AB9F496}"/>
    <dgm:cxn modelId="{176C63E4-C96B-D04A-A4A5-76872FB0FB41}" type="presOf" srcId="{F7CE73D1-AEF1-8846-9D0C-3D67CD66B836}" destId="{39FB9D76-16EF-EB45-A077-652F2DF8869B}" srcOrd="0" destOrd="0" presId="urn:microsoft.com/office/officeart/2008/layout/LinedList"/>
    <dgm:cxn modelId="{58D404E8-F174-A04A-B1B3-22D1F0AEFEC9}" srcId="{CB7DB243-F07C-344C-9C27-EE58A5BAD350}" destId="{3B0477B5-7F9A-9943-A66B-489638FC219B}" srcOrd="4" destOrd="0" parTransId="{9625D5B1-4C4D-294F-92DD-02A319EADBFB}" sibTransId="{50694AC5-6034-C04B-8A56-5F026C4D1C86}"/>
    <dgm:cxn modelId="{193276EA-49EE-0B4B-A178-F28147685052}" type="presOf" srcId="{13FE776F-3D62-7A43-B701-542589004963}" destId="{0E5D173C-D03B-FB48-A4FE-2F5F95760A3C}" srcOrd="0" destOrd="0" presId="urn:microsoft.com/office/officeart/2008/layout/LinedList"/>
    <dgm:cxn modelId="{73FEA2ED-3B06-B644-9605-D96E5121B8AD}" type="presOf" srcId="{3B0477B5-7F9A-9943-A66B-489638FC219B}" destId="{9BB4CF0C-9A25-7046-A23A-9D055F45CF82}" srcOrd="0" destOrd="0" presId="urn:microsoft.com/office/officeart/2008/layout/LinedList"/>
    <dgm:cxn modelId="{8266FFEF-1803-F142-9E0C-FC2D107C34E7}" type="presOf" srcId="{6B2447A8-3107-6241-A3E0-22E06AC6D173}" destId="{1160BB97-6F2E-5042-8FC6-8B2F973FD3EF}" srcOrd="0" destOrd="0" presId="urn:microsoft.com/office/officeart/2008/layout/LinedList"/>
    <dgm:cxn modelId="{DE2D77F2-688B-5744-BDDE-4BB870181721}" srcId="{C6F06462-B29A-DC4C-BEC5-19DB357331B6}" destId="{C336CEDD-D75D-8E4B-B0F6-8A6F972C7685}" srcOrd="0" destOrd="0" parTransId="{EE82111C-0C9E-E641-BCD6-2BDC836167A5}" sibTransId="{CBAC2326-2FD7-1445-9660-587DE473F20F}"/>
    <dgm:cxn modelId="{5982230B-D108-2D4B-8AE1-727CA9F07907}" type="presParOf" srcId="{8D662451-CD11-EA46-9C9A-6C823FC463DB}" destId="{41C00909-BC2B-504A-A9DE-AF9EDC9CD061}" srcOrd="0" destOrd="0" presId="urn:microsoft.com/office/officeart/2008/layout/LinedList"/>
    <dgm:cxn modelId="{1F2D822F-3EF1-6E44-AD78-136FB16F9173}" type="presParOf" srcId="{8D662451-CD11-EA46-9C9A-6C823FC463DB}" destId="{65DDA6BE-2633-0F41-A8EC-96204BC99C77}" srcOrd="1" destOrd="0" presId="urn:microsoft.com/office/officeart/2008/layout/LinedList"/>
    <dgm:cxn modelId="{76EF1466-D201-A940-9480-6149EB99C894}" type="presParOf" srcId="{65DDA6BE-2633-0F41-A8EC-96204BC99C77}" destId="{E57B771B-6A30-E346-B29E-575B21B784F2}" srcOrd="0" destOrd="0" presId="urn:microsoft.com/office/officeart/2008/layout/LinedList"/>
    <dgm:cxn modelId="{86B26EE8-CA83-1E4A-828D-C8C9ED3F789E}" type="presParOf" srcId="{65DDA6BE-2633-0F41-A8EC-96204BC99C77}" destId="{3812295B-1C6B-7149-B4DC-E7352122934C}" srcOrd="1" destOrd="0" presId="urn:microsoft.com/office/officeart/2008/layout/LinedList"/>
    <dgm:cxn modelId="{19EEAAF7-F0DC-7F4B-BCC8-F1B3EC0A42ED}" type="presParOf" srcId="{3812295B-1C6B-7149-B4DC-E7352122934C}" destId="{5131FEDA-35FA-E948-995B-2CB9BA54702E}" srcOrd="0" destOrd="0" presId="urn:microsoft.com/office/officeart/2008/layout/LinedList"/>
    <dgm:cxn modelId="{A2505444-64CB-0841-BEE9-8A5B29E24273}" type="presParOf" srcId="{3812295B-1C6B-7149-B4DC-E7352122934C}" destId="{6C838F74-3BB8-7746-AF4E-08ACD7C5D99B}" srcOrd="1" destOrd="0" presId="urn:microsoft.com/office/officeart/2008/layout/LinedList"/>
    <dgm:cxn modelId="{A6755792-3776-F948-8015-4BB2B4660175}" type="presParOf" srcId="{6C838F74-3BB8-7746-AF4E-08ACD7C5D99B}" destId="{B4A96712-AFCE-0A49-8F62-1B0B8521E885}" srcOrd="0" destOrd="0" presId="urn:microsoft.com/office/officeart/2008/layout/LinedList"/>
    <dgm:cxn modelId="{EBBB34F3-978C-F64C-A7B9-D5BB76EE1851}" type="presParOf" srcId="{6C838F74-3BB8-7746-AF4E-08ACD7C5D99B}" destId="{DBE2EBC9-8834-F540-AC13-FDC901364BE6}" srcOrd="1" destOrd="0" presId="urn:microsoft.com/office/officeart/2008/layout/LinedList"/>
    <dgm:cxn modelId="{1687F0CB-24F6-1E49-90AA-036C81E29BF0}" type="presParOf" srcId="{6C838F74-3BB8-7746-AF4E-08ACD7C5D99B}" destId="{AD59D9A3-5153-F944-914F-B6C03F334983}" srcOrd="2" destOrd="0" presId="urn:microsoft.com/office/officeart/2008/layout/LinedList"/>
    <dgm:cxn modelId="{4BDA1787-C3D6-4C49-858B-BD9FB6A52499}" type="presParOf" srcId="{AD59D9A3-5153-F944-914F-B6C03F334983}" destId="{506FDD9B-DD6B-524A-B451-25B6E60FF7CB}" srcOrd="0" destOrd="0" presId="urn:microsoft.com/office/officeart/2008/layout/LinedList"/>
    <dgm:cxn modelId="{8E161EA5-16B1-7049-BDF4-D6631A7D8883}" type="presParOf" srcId="{506FDD9B-DD6B-524A-B451-25B6E60FF7CB}" destId="{83C8EA94-4273-7E42-980B-B9242C950C31}" srcOrd="0" destOrd="0" presId="urn:microsoft.com/office/officeart/2008/layout/LinedList"/>
    <dgm:cxn modelId="{7DF1F21C-BE52-DF4F-8535-00845BDCBA05}" type="presParOf" srcId="{506FDD9B-DD6B-524A-B451-25B6E60FF7CB}" destId="{DF9A2856-8CD4-BE40-83DE-5B55CBD60C02}" srcOrd="1" destOrd="0" presId="urn:microsoft.com/office/officeart/2008/layout/LinedList"/>
    <dgm:cxn modelId="{55EC7BE2-6004-3248-9A33-0255ED9E169A}" type="presParOf" srcId="{506FDD9B-DD6B-524A-B451-25B6E60FF7CB}" destId="{9F426A9B-688C-134D-8B05-BD3919F4DE67}" srcOrd="2" destOrd="0" presId="urn:microsoft.com/office/officeart/2008/layout/LinedList"/>
    <dgm:cxn modelId="{AA491F66-7261-0349-8908-3E6697298ED7}" type="presParOf" srcId="{AD59D9A3-5153-F944-914F-B6C03F334983}" destId="{D27A2CE9-46E0-4D40-8367-C19706A5EB9A}" srcOrd="1" destOrd="0" presId="urn:microsoft.com/office/officeart/2008/layout/LinedList"/>
    <dgm:cxn modelId="{0C047E4E-477B-0146-887D-770D0F2D2579}" type="presParOf" srcId="{AD59D9A3-5153-F944-914F-B6C03F334983}" destId="{30AFF22A-7657-224D-A65B-1FCDBB70F3CC}" srcOrd="2" destOrd="0" presId="urn:microsoft.com/office/officeart/2008/layout/LinedList"/>
    <dgm:cxn modelId="{C571F668-0199-E844-9709-9FADA536278A}" type="presParOf" srcId="{30AFF22A-7657-224D-A65B-1FCDBB70F3CC}" destId="{6669832A-C39E-B34D-BC3F-A5B1F0CB9FEE}" srcOrd="0" destOrd="0" presId="urn:microsoft.com/office/officeart/2008/layout/LinedList"/>
    <dgm:cxn modelId="{698DFC57-CA54-0944-828D-4ABB7FA70CA4}" type="presParOf" srcId="{30AFF22A-7657-224D-A65B-1FCDBB70F3CC}" destId="{5609A7AA-83F5-3641-9D29-AEA44E5EEA2E}" srcOrd="1" destOrd="0" presId="urn:microsoft.com/office/officeart/2008/layout/LinedList"/>
    <dgm:cxn modelId="{1BA69551-35A0-724C-88A8-A6B0B44F638A}" type="presParOf" srcId="{30AFF22A-7657-224D-A65B-1FCDBB70F3CC}" destId="{99005166-6710-2643-83B1-213798F217CE}" srcOrd="2" destOrd="0" presId="urn:microsoft.com/office/officeart/2008/layout/LinedList"/>
    <dgm:cxn modelId="{D197368B-DCD1-B848-BFBA-5B9A0F8EE3C2}" type="presParOf" srcId="{AD59D9A3-5153-F944-914F-B6C03F334983}" destId="{CE35A74C-F523-0041-B550-4008E94AD726}" srcOrd="3" destOrd="0" presId="urn:microsoft.com/office/officeart/2008/layout/LinedList"/>
    <dgm:cxn modelId="{A6A1FB32-0D82-E542-A955-BB5C40CB5DF4}" type="presParOf" srcId="{AD59D9A3-5153-F944-914F-B6C03F334983}" destId="{8AD0EABA-C47F-5B4A-AD8B-75788395180E}" srcOrd="4" destOrd="0" presId="urn:microsoft.com/office/officeart/2008/layout/LinedList"/>
    <dgm:cxn modelId="{57996C7F-BCC6-F646-866F-EB5942192C4B}" type="presParOf" srcId="{8AD0EABA-C47F-5B4A-AD8B-75788395180E}" destId="{0F086FFE-3D2B-6F4C-AA60-28E19A4A9C01}" srcOrd="0" destOrd="0" presId="urn:microsoft.com/office/officeart/2008/layout/LinedList"/>
    <dgm:cxn modelId="{E85A9D6C-6601-6141-833F-F93DD83E8B8B}" type="presParOf" srcId="{8AD0EABA-C47F-5B4A-AD8B-75788395180E}" destId="{94965462-2C0F-0744-BA33-477FC913202F}" srcOrd="1" destOrd="0" presId="urn:microsoft.com/office/officeart/2008/layout/LinedList"/>
    <dgm:cxn modelId="{A695B38E-9464-5C49-AB4C-374F99B9D9E9}" type="presParOf" srcId="{8AD0EABA-C47F-5B4A-AD8B-75788395180E}" destId="{75A35752-4DB2-4442-9E59-53BCB87394DE}" srcOrd="2" destOrd="0" presId="urn:microsoft.com/office/officeart/2008/layout/LinedList"/>
    <dgm:cxn modelId="{616702E9-D37F-B44A-80B0-454DABF08FEB}" type="presParOf" srcId="{AD59D9A3-5153-F944-914F-B6C03F334983}" destId="{19A088C6-7B64-3A43-BF64-0E60E3E80086}" srcOrd="5" destOrd="0" presId="urn:microsoft.com/office/officeart/2008/layout/LinedList"/>
    <dgm:cxn modelId="{D4D61832-09A6-2049-96F9-A0F3A82D46A6}" type="presParOf" srcId="{AD59D9A3-5153-F944-914F-B6C03F334983}" destId="{3112C15B-F0B3-134F-9D52-BDCD93490D36}" srcOrd="6" destOrd="0" presId="urn:microsoft.com/office/officeart/2008/layout/LinedList"/>
    <dgm:cxn modelId="{AFC4EF32-CF8C-B044-9462-E431EC6CF553}" type="presParOf" srcId="{3112C15B-F0B3-134F-9D52-BDCD93490D36}" destId="{9113CA36-0D8C-0B44-89C1-EFD74BFBFC18}" srcOrd="0" destOrd="0" presId="urn:microsoft.com/office/officeart/2008/layout/LinedList"/>
    <dgm:cxn modelId="{D7F705CE-C6F3-4946-B742-B79878FFBCAE}" type="presParOf" srcId="{3112C15B-F0B3-134F-9D52-BDCD93490D36}" destId="{17C066A0-F582-4F46-8E9F-37C61EA8E6B9}" srcOrd="1" destOrd="0" presId="urn:microsoft.com/office/officeart/2008/layout/LinedList"/>
    <dgm:cxn modelId="{4D13C46A-85DB-A94E-9302-242FA7A8984D}" type="presParOf" srcId="{3112C15B-F0B3-134F-9D52-BDCD93490D36}" destId="{9EF20EE3-9876-D844-937F-A2191130777E}" srcOrd="2" destOrd="0" presId="urn:microsoft.com/office/officeart/2008/layout/LinedList"/>
    <dgm:cxn modelId="{F459A4E1-DC69-4542-AD19-23E597EC277B}" type="presParOf" srcId="{AD59D9A3-5153-F944-914F-B6C03F334983}" destId="{6677A897-F083-4348-AF44-8236741FE751}" srcOrd="7" destOrd="0" presId="urn:microsoft.com/office/officeart/2008/layout/LinedList"/>
    <dgm:cxn modelId="{6E0F72D6-B584-1A4B-9DCF-6D891F6E9ECE}" type="presParOf" srcId="{AD59D9A3-5153-F944-914F-B6C03F334983}" destId="{27BEF9D4-8A0C-404F-AE72-E20F0A326316}" srcOrd="8" destOrd="0" presId="urn:microsoft.com/office/officeart/2008/layout/LinedList"/>
    <dgm:cxn modelId="{AB6BD222-B8ED-5942-9C80-332CD6C8980D}" type="presParOf" srcId="{27BEF9D4-8A0C-404F-AE72-E20F0A326316}" destId="{5DD0A086-6E04-2543-818D-88E2FAEA9F9E}" srcOrd="0" destOrd="0" presId="urn:microsoft.com/office/officeart/2008/layout/LinedList"/>
    <dgm:cxn modelId="{A8FDD042-AB41-8940-A3FE-24BF0A3D4844}" type="presParOf" srcId="{27BEF9D4-8A0C-404F-AE72-E20F0A326316}" destId="{BE4AFFA6-1A39-524E-AC22-1E17C829D9BB}" srcOrd="1" destOrd="0" presId="urn:microsoft.com/office/officeart/2008/layout/LinedList"/>
    <dgm:cxn modelId="{5B1C25BF-F480-A649-9AB7-CD01ACFB97E8}" type="presParOf" srcId="{27BEF9D4-8A0C-404F-AE72-E20F0A326316}" destId="{D312C9F6-8383-4840-9D29-10A322CE5B67}" srcOrd="2" destOrd="0" presId="urn:microsoft.com/office/officeart/2008/layout/LinedList"/>
    <dgm:cxn modelId="{DF98247F-5BE8-414A-B9E0-1BAEF644CE41}" type="presParOf" srcId="{3812295B-1C6B-7149-B4DC-E7352122934C}" destId="{4D3F25C5-B602-8244-AB53-A1E6E75EA858}" srcOrd="2" destOrd="0" presId="urn:microsoft.com/office/officeart/2008/layout/LinedList"/>
    <dgm:cxn modelId="{A43F77EE-40DC-8546-85FE-90E7522C4201}" type="presParOf" srcId="{3812295B-1C6B-7149-B4DC-E7352122934C}" destId="{AE79A691-FBED-9449-9EC8-A0E0B0522AF8}" srcOrd="3" destOrd="0" presId="urn:microsoft.com/office/officeart/2008/layout/LinedList"/>
    <dgm:cxn modelId="{B9081C53-8BE5-6C48-9891-B7CD51575B97}" type="presParOf" srcId="{3812295B-1C6B-7149-B4DC-E7352122934C}" destId="{872765D8-41EC-EE4D-8233-26EA4D697824}" srcOrd="4" destOrd="0" presId="urn:microsoft.com/office/officeart/2008/layout/LinedList"/>
    <dgm:cxn modelId="{D4D84932-F1EA-BE40-A49A-B5B600815323}" type="presParOf" srcId="{872765D8-41EC-EE4D-8233-26EA4D697824}" destId="{08BCBA7C-906D-5949-B8F3-92FA624F7F1D}" srcOrd="0" destOrd="0" presId="urn:microsoft.com/office/officeart/2008/layout/LinedList"/>
    <dgm:cxn modelId="{29445FC2-58DD-9D47-B5A9-044B597B85D9}" type="presParOf" srcId="{872765D8-41EC-EE4D-8233-26EA4D697824}" destId="{83730714-040B-8643-80E5-B9A3FF114CC6}" srcOrd="1" destOrd="0" presId="urn:microsoft.com/office/officeart/2008/layout/LinedList"/>
    <dgm:cxn modelId="{4D516C9C-0361-7844-A52D-861FEDF2F074}" type="presParOf" srcId="{872765D8-41EC-EE4D-8233-26EA4D697824}" destId="{B131A59F-23DD-CB47-BF84-2885E6CAD9E3}" srcOrd="2" destOrd="0" presId="urn:microsoft.com/office/officeart/2008/layout/LinedList"/>
    <dgm:cxn modelId="{9A30815B-1432-3A47-A647-033FCE5F74C9}" type="presParOf" srcId="{B131A59F-23DD-CB47-BF84-2885E6CAD9E3}" destId="{D718A0E9-C8B8-4E4F-AEBB-AE577E5B48E6}" srcOrd="0" destOrd="0" presId="urn:microsoft.com/office/officeart/2008/layout/LinedList"/>
    <dgm:cxn modelId="{F8B61761-4283-F046-A08B-63A86A8834C1}" type="presParOf" srcId="{D718A0E9-C8B8-4E4F-AEBB-AE577E5B48E6}" destId="{73D923A3-1C20-E243-8389-767AF41804D9}" srcOrd="0" destOrd="0" presId="urn:microsoft.com/office/officeart/2008/layout/LinedList"/>
    <dgm:cxn modelId="{56A91B8A-7A02-1441-AB5E-EA2DEB37094B}" type="presParOf" srcId="{D718A0E9-C8B8-4E4F-AEBB-AE577E5B48E6}" destId="{A03012AA-2FD2-9642-8E47-5C2485BBB72A}" srcOrd="1" destOrd="0" presId="urn:microsoft.com/office/officeart/2008/layout/LinedList"/>
    <dgm:cxn modelId="{DCFAAA32-3E84-8645-8CD9-3E08D6C36F26}" type="presParOf" srcId="{D718A0E9-C8B8-4E4F-AEBB-AE577E5B48E6}" destId="{B90739D1-C059-3C40-AB34-7A02EF45A803}" srcOrd="2" destOrd="0" presId="urn:microsoft.com/office/officeart/2008/layout/LinedList"/>
    <dgm:cxn modelId="{1B7A7270-9F3C-EF44-BE3F-FAA622015492}" type="presParOf" srcId="{B131A59F-23DD-CB47-BF84-2885E6CAD9E3}" destId="{F41AD13B-4ED0-664D-B55E-8B91A85C851B}" srcOrd="1" destOrd="0" presId="urn:microsoft.com/office/officeart/2008/layout/LinedList"/>
    <dgm:cxn modelId="{26B60472-3203-6148-BA9B-0F1DBC786AAF}" type="presParOf" srcId="{B131A59F-23DD-CB47-BF84-2885E6CAD9E3}" destId="{539FB41F-C385-724F-B040-E54469A2B0AA}" srcOrd="2" destOrd="0" presId="urn:microsoft.com/office/officeart/2008/layout/LinedList"/>
    <dgm:cxn modelId="{9D4651E4-C949-BA4D-86CE-CD30DD32E762}" type="presParOf" srcId="{539FB41F-C385-724F-B040-E54469A2B0AA}" destId="{4FB163C8-87E7-0C45-8983-8404CE025035}" srcOrd="0" destOrd="0" presId="urn:microsoft.com/office/officeart/2008/layout/LinedList"/>
    <dgm:cxn modelId="{6705977B-4FF8-E741-8DF8-6B9DE16447C8}" type="presParOf" srcId="{539FB41F-C385-724F-B040-E54469A2B0AA}" destId="{34FE5885-71F1-4648-A595-309A6DE77CD7}" srcOrd="1" destOrd="0" presId="urn:microsoft.com/office/officeart/2008/layout/LinedList"/>
    <dgm:cxn modelId="{AE896CB9-C20E-FD4C-84C7-04A42BAF8FB5}" type="presParOf" srcId="{539FB41F-C385-724F-B040-E54469A2B0AA}" destId="{D866308D-3DCB-D54D-BFB7-C0FAEEA22409}" srcOrd="2" destOrd="0" presId="urn:microsoft.com/office/officeart/2008/layout/LinedList"/>
    <dgm:cxn modelId="{D6952089-5A6E-9F46-9E43-CDB8400AC0F9}" type="presParOf" srcId="{B131A59F-23DD-CB47-BF84-2885E6CAD9E3}" destId="{D2F358DE-23EC-BB48-9FD5-C299FD3E1606}" srcOrd="3" destOrd="0" presId="urn:microsoft.com/office/officeart/2008/layout/LinedList"/>
    <dgm:cxn modelId="{ADA77D02-9C78-D54D-88AA-2F56847ADC2F}" type="presParOf" srcId="{B131A59F-23DD-CB47-BF84-2885E6CAD9E3}" destId="{1DB8103A-A350-584B-AC4B-5DCB50351907}" srcOrd="4" destOrd="0" presId="urn:microsoft.com/office/officeart/2008/layout/LinedList"/>
    <dgm:cxn modelId="{AB759246-1A1A-7442-AB12-D30F2106C63F}" type="presParOf" srcId="{1DB8103A-A350-584B-AC4B-5DCB50351907}" destId="{DD803572-3ADB-B544-8A04-B3289A3EE251}" srcOrd="0" destOrd="0" presId="urn:microsoft.com/office/officeart/2008/layout/LinedList"/>
    <dgm:cxn modelId="{AC7787B5-8750-124C-9186-31F57DC82810}" type="presParOf" srcId="{1DB8103A-A350-584B-AC4B-5DCB50351907}" destId="{F99EFA34-7CB9-624A-8205-5E41A183BF1A}" srcOrd="1" destOrd="0" presId="urn:microsoft.com/office/officeart/2008/layout/LinedList"/>
    <dgm:cxn modelId="{E474EE07-0E06-1543-A047-9BA606AB6D14}" type="presParOf" srcId="{1DB8103A-A350-584B-AC4B-5DCB50351907}" destId="{FD4D66F6-E0F0-0741-A212-CCF01A42367E}" srcOrd="2" destOrd="0" presId="urn:microsoft.com/office/officeart/2008/layout/LinedList"/>
    <dgm:cxn modelId="{B2159067-FB55-BC4B-9633-C7BA6446C6EB}" type="presParOf" srcId="{B131A59F-23DD-CB47-BF84-2885E6CAD9E3}" destId="{89B7B75A-B882-DE43-8BBD-3BA0973D8582}" srcOrd="5" destOrd="0" presId="urn:microsoft.com/office/officeart/2008/layout/LinedList"/>
    <dgm:cxn modelId="{B10284E0-BFE4-E140-83C6-CB749CCB2318}" type="presParOf" srcId="{B131A59F-23DD-CB47-BF84-2885E6CAD9E3}" destId="{CC947948-519E-9249-87F8-A061335C751A}" srcOrd="6" destOrd="0" presId="urn:microsoft.com/office/officeart/2008/layout/LinedList"/>
    <dgm:cxn modelId="{33560136-8C90-AC43-BDD8-338B0F69E017}" type="presParOf" srcId="{CC947948-519E-9249-87F8-A061335C751A}" destId="{49A314E4-F3DC-924F-BF41-D22DFAD60604}" srcOrd="0" destOrd="0" presId="urn:microsoft.com/office/officeart/2008/layout/LinedList"/>
    <dgm:cxn modelId="{59151A4F-89D0-8B45-B1FE-58C37BE7DBE8}" type="presParOf" srcId="{CC947948-519E-9249-87F8-A061335C751A}" destId="{1160BB97-6F2E-5042-8FC6-8B2F973FD3EF}" srcOrd="1" destOrd="0" presId="urn:microsoft.com/office/officeart/2008/layout/LinedList"/>
    <dgm:cxn modelId="{3FE26DB2-4020-F844-9E48-1DE5E5450B36}" type="presParOf" srcId="{CC947948-519E-9249-87F8-A061335C751A}" destId="{DCC5797E-B575-804A-8502-1B75D1F42CF6}" srcOrd="2" destOrd="0" presId="urn:microsoft.com/office/officeart/2008/layout/LinedList"/>
    <dgm:cxn modelId="{423802AB-826E-6B46-9391-DC2B9F844C41}" type="presParOf" srcId="{B131A59F-23DD-CB47-BF84-2885E6CAD9E3}" destId="{80FC1F01-41B4-284E-AAEF-D2022797B1DB}" srcOrd="7" destOrd="0" presId="urn:microsoft.com/office/officeart/2008/layout/LinedList"/>
    <dgm:cxn modelId="{54E6BAEE-9F86-9848-AAF1-7AE6EA214049}" type="presParOf" srcId="{B131A59F-23DD-CB47-BF84-2885E6CAD9E3}" destId="{22D7FA72-1584-DA42-B104-1B8147009419}" srcOrd="8" destOrd="0" presId="urn:microsoft.com/office/officeart/2008/layout/LinedList"/>
    <dgm:cxn modelId="{F46B8E58-E0B4-1B4D-8129-B5F50CF70B6B}" type="presParOf" srcId="{22D7FA72-1584-DA42-B104-1B8147009419}" destId="{9179D105-FDBB-9046-9791-B9BB6E5AA6FA}" srcOrd="0" destOrd="0" presId="urn:microsoft.com/office/officeart/2008/layout/LinedList"/>
    <dgm:cxn modelId="{AAC258DF-902F-AB48-BCF4-79503472E888}" type="presParOf" srcId="{22D7FA72-1584-DA42-B104-1B8147009419}" destId="{9BB4CF0C-9A25-7046-A23A-9D055F45CF82}" srcOrd="1" destOrd="0" presId="urn:microsoft.com/office/officeart/2008/layout/LinedList"/>
    <dgm:cxn modelId="{E5530811-D459-E045-B6A2-58092ED03A77}" type="presParOf" srcId="{22D7FA72-1584-DA42-B104-1B8147009419}" destId="{3A58D064-EB39-9E48-A55C-35B4B8D922FC}" srcOrd="2" destOrd="0" presId="urn:microsoft.com/office/officeart/2008/layout/LinedList"/>
    <dgm:cxn modelId="{25AFA2BD-01C7-3B49-80CE-01C8283A0E29}" type="presParOf" srcId="{B131A59F-23DD-CB47-BF84-2885E6CAD9E3}" destId="{C8436B62-ED69-4245-B168-3D490C1DBE9F}" srcOrd="9" destOrd="0" presId="urn:microsoft.com/office/officeart/2008/layout/LinedList"/>
    <dgm:cxn modelId="{893DE6CB-91CC-654B-B2F4-869392BA3C9D}" type="presParOf" srcId="{B131A59F-23DD-CB47-BF84-2885E6CAD9E3}" destId="{EF255CAC-55D8-B24B-A22B-56B108EEA3F2}" srcOrd="10" destOrd="0" presId="urn:microsoft.com/office/officeart/2008/layout/LinedList"/>
    <dgm:cxn modelId="{5B54368C-D42B-3A4B-8E8E-E07106ED8107}" type="presParOf" srcId="{EF255CAC-55D8-B24B-A22B-56B108EEA3F2}" destId="{C4A6CE5E-8318-9A41-AEC4-44A60D1C954D}" srcOrd="0" destOrd="0" presId="urn:microsoft.com/office/officeart/2008/layout/LinedList"/>
    <dgm:cxn modelId="{8773ABE6-E027-304A-B847-486F3EAF9864}" type="presParOf" srcId="{EF255CAC-55D8-B24B-A22B-56B108EEA3F2}" destId="{33CC30E5-6ABB-8645-A53E-090892F3B395}" srcOrd="1" destOrd="0" presId="urn:microsoft.com/office/officeart/2008/layout/LinedList"/>
    <dgm:cxn modelId="{AB7695CB-B8CD-C345-8CD4-1DE6BC0B69C1}" type="presParOf" srcId="{EF255CAC-55D8-B24B-A22B-56B108EEA3F2}" destId="{8290ECA5-04BF-6F4D-B80E-34AC67D93C4B}" srcOrd="2" destOrd="0" presId="urn:microsoft.com/office/officeart/2008/layout/LinedList"/>
    <dgm:cxn modelId="{2E4B1222-758A-B24F-B423-DCD815C2A37A}" type="presParOf" srcId="{3812295B-1C6B-7149-B4DC-E7352122934C}" destId="{95E87064-55C6-3C49-96BB-F5443907E2F2}" srcOrd="5" destOrd="0" presId="urn:microsoft.com/office/officeart/2008/layout/LinedList"/>
    <dgm:cxn modelId="{DECD8EF1-1C90-8A40-BF38-FF238ED9416C}" type="presParOf" srcId="{3812295B-1C6B-7149-B4DC-E7352122934C}" destId="{E5448609-C419-144E-AF43-CCB9FD7ACD38}" srcOrd="6" destOrd="0" presId="urn:microsoft.com/office/officeart/2008/layout/LinedList"/>
    <dgm:cxn modelId="{63C09C83-6FCC-564A-B0CB-14B2B80B618B}" type="presParOf" srcId="{3812295B-1C6B-7149-B4DC-E7352122934C}" destId="{18EFA2EF-960D-3B41-9C0C-8A2084141709}" srcOrd="7" destOrd="0" presId="urn:microsoft.com/office/officeart/2008/layout/LinedList"/>
    <dgm:cxn modelId="{5896706A-971A-F043-AEF7-F30E14D58786}" type="presParOf" srcId="{18EFA2EF-960D-3B41-9C0C-8A2084141709}" destId="{B0415833-D09A-BD41-BFE8-F2ACD82816CF}" srcOrd="0" destOrd="0" presId="urn:microsoft.com/office/officeart/2008/layout/LinedList"/>
    <dgm:cxn modelId="{4904BBEB-678C-C14B-993D-A473B2890020}" type="presParOf" srcId="{18EFA2EF-960D-3B41-9C0C-8A2084141709}" destId="{39FB9D76-16EF-EB45-A077-652F2DF8869B}" srcOrd="1" destOrd="0" presId="urn:microsoft.com/office/officeart/2008/layout/LinedList"/>
    <dgm:cxn modelId="{60DD3A25-B7D2-6641-B002-4404D60F0458}" type="presParOf" srcId="{18EFA2EF-960D-3B41-9C0C-8A2084141709}" destId="{167E6D6C-90DC-224E-B751-4967C1147598}" srcOrd="2" destOrd="0" presId="urn:microsoft.com/office/officeart/2008/layout/LinedList"/>
    <dgm:cxn modelId="{6515A471-D8E0-A743-A40C-CEF80D10B39A}" type="presParOf" srcId="{167E6D6C-90DC-224E-B751-4967C1147598}" destId="{BD245405-C8A6-4B41-B819-D5CD7670BE0B}" srcOrd="0" destOrd="0" presId="urn:microsoft.com/office/officeart/2008/layout/LinedList"/>
    <dgm:cxn modelId="{18D12BA2-BF29-9F4D-8C90-1F5CBF79EE27}" type="presParOf" srcId="{BD245405-C8A6-4B41-B819-D5CD7670BE0B}" destId="{0534D310-0C9A-4542-9BCE-B99241194CF7}" srcOrd="0" destOrd="0" presId="urn:microsoft.com/office/officeart/2008/layout/LinedList"/>
    <dgm:cxn modelId="{ABF9AE7F-B1A8-CA4E-8B76-005A13B2B4B3}" type="presParOf" srcId="{BD245405-C8A6-4B41-B819-D5CD7670BE0B}" destId="{15C561A1-0F56-B046-920F-AA01F1EF2179}" srcOrd="1" destOrd="0" presId="urn:microsoft.com/office/officeart/2008/layout/LinedList"/>
    <dgm:cxn modelId="{0E3FB8AE-C91E-744A-B96D-CAEC051EA19D}" type="presParOf" srcId="{BD245405-C8A6-4B41-B819-D5CD7670BE0B}" destId="{41F8D601-DB8A-8344-94D3-FBB8A46860C4}" srcOrd="2" destOrd="0" presId="urn:microsoft.com/office/officeart/2008/layout/LinedList"/>
    <dgm:cxn modelId="{1271015B-D32C-AC45-B32A-597DB0FA31B0}" type="presParOf" srcId="{167E6D6C-90DC-224E-B751-4967C1147598}" destId="{4F06827D-38E1-3A46-978B-0D30A19AF64B}" srcOrd="1" destOrd="0" presId="urn:microsoft.com/office/officeart/2008/layout/LinedList"/>
    <dgm:cxn modelId="{A7AC80A0-D773-F644-AF55-3C26C7471579}" type="presParOf" srcId="{167E6D6C-90DC-224E-B751-4967C1147598}" destId="{5C1C80B7-6EB2-534B-BF4B-05E91BD2B038}" srcOrd="2" destOrd="0" presId="urn:microsoft.com/office/officeart/2008/layout/LinedList"/>
    <dgm:cxn modelId="{256F2C0F-F3F2-554D-AF2F-2E8C16C37319}" type="presParOf" srcId="{5C1C80B7-6EB2-534B-BF4B-05E91BD2B038}" destId="{5D3D562E-C960-7141-B724-6007BB5F270E}" srcOrd="0" destOrd="0" presId="urn:microsoft.com/office/officeart/2008/layout/LinedList"/>
    <dgm:cxn modelId="{6FF51EC7-1A3C-A349-8586-857A689D7425}" type="presParOf" srcId="{5C1C80B7-6EB2-534B-BF4B-05E91BD2B038}" destId="{0E5D173C-D03B-FB48-A4FE-2F5F95760A3C}" srcOrd="1" destOrd="0" presId="urn:microsoft.com/office/officeart/2008/layout/LinedList"/>
    <dgm:cxn modelId="{A14A5215-4A47-8247-99C3-423E64AAFBD5}" type="presParOf" srcId="{5C1C80B7-6EB2-534B-BF4B-05E91BD2B038}" destId="{F567B025-2B0E-4F4E-808B-0325C340AEE1}" srcOrd="2" destOrd="0" presId="urn:microsoft.com/office/officeart/2008/layout/LinedList"/>
    <dgm:cxn modelId="{75EFC744-2042-394E-B6D2-45C9D8C7989D}" type="presParOf" srcId="{167E6D6C-90DC-224E-B751-4967C1147598}" destId="{73E71C10-7A3C-694C-A429-7C3EC04AE176}" srcOrd="3" destOrd="0" presId="urn:microsoft.com/office/officeart/2008/layout/LinedList"/>
    <dgm:cxn modelId="{88433213-05B7-A644-B006-F2543FD8753A}" type="presParOf" srcId="{167E6D6C-90DC-224E-B751-4967C1147598}" destId="{67CF36F8-8055-D541-8E8A-F226AB37F8D2}" srcOrd="4" destOrd="0" presId="urn:microsoft.com/office/officeart/2008/layout/LinedList"/>
    <dgm:cxn modelId="{F41A8195-AC18-344D-BC98-F05CBF755ECE}" type="presParOf" srcId="{67CF36F8-8055-D541-8E8A-F226AB37F8D2}" destId="{086CF30A-92BB-0948-B874-3775746D4841}" srcOrd="0" destOrd="0" presId="urn:microsoft.com/office/officeart/2008/layout/LinedList"/>
    <dgm:cxn modelId="{91F7FD6F-967A-7A4E-8BF0-4F25FD267E93}" type="presParOf" srcId="{67CF36F8-8055-D541-8E8A-F226AB37F8D2}" destId="{8DA88870-EDD8-AB43-A883-278C3167D17B}" srcOrd="1" destOrd="0" presId="urn:microsoft.com/office/officeart/2008/layout/LinedList"/>
    <dgm:cxn modelId="{8A7A9012-D04D-EF4C-855C-BC48C734A883}" type="presParOf" srcId="{67CF36F8-8055-D541-8E8A-F226AB37F8D2}" destId="{D6060BF8-63B3-0444-8ADB-0FF903B73F54}" srcOrd="2" destOrd="0" presId="urn:microsoft.com/office/officeart/2008/layout/LinedList"/>
    <dgm:cxn modelId="{86E17C4F-F481-684D-9A1E-1FBABABA053D}" type="presParOf" srcId="{3812295B-1C6B-7149-B4DC-E7352122934C}" destId="{0BD2C179-F161-2C47-A15D-69ADB586AB46}" srcOrd="8" destOrd="0" presId="urn:microsoft.com/office/officeart/2008/layout/LinedList"/>
    <dgm:cxn modelId="{A7A79B86-272E-2B47-9874-41FDAB654021}" type="presParOf" srcId="{3812295B-1C6B-7149-B4DC-E7352122934C}" destId="{5D733BC0-3366-B74F-9393-DD02DB11DD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9FDAA8-6C23-394F-82D7-58402350131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6D8B104E-C129-974F-B7B1-FCC029167DE3}">
      <dgm:prSet phldrT="[文本]"/>
      <dgm:spPr/>
      <dgm:t>
        <a:bodyPr/>
        <a:lstStyle/>
        <a:p>
          <a:r>
            <a:rPr lang="zh-CN" altLang="en-US" dirty="0"/>
            <a:t>按房地产基本形态划分</a:t>
          </a:r>
        </a:p>
      </dgm:t>
    </dgm:pt>
    <dgm:pt modelId="{FBD5BE84-AC0D-7240-8F83-3428CB30FA1F}" type="parTrans" cxnId="{0A280B5C-30EC-C24C-8B9B-DBC268001914}">
      <dgm:prSet/>
      <dgm:spPr/>
      <dgm:t>
        <a:bodyPr/>
        <a:lstStyle/>
        <a:p>
          <a:endParaRPr lang="zh-CN" altLang="en-US"/>
        </a:p>
      </dgm:t>
    </dgm:pt>
    <dgm:pt modelId="{A4E0A8AC-44A4-7547-A0F3-BA11877678DE}" type="sibTrans" cxnId="{0A280B5C-30EC-C24C-8B9B-DBC268001914}">
      <dgm:prSet/>
      <dgm:spPr/>
      <dgm:t>
        <a:bodyPr/>
        <a:lstStyle/>
        <a:p>
          <a:endParaRPr lang="zh-CN" altLang="en-US"/>
        </a:p>
      </dgm:t>
    </dgm:pt>
    <dgm:pt modelId="{1664B84A-C71A-5E44-967C-5B00276023D2}">
      <dgm:prSet phldrT="[文本]"/>
      <dgm:spPr/>
      <dgm:t>
        <a:bodyPr/>
        <a:lstStyle/>
        <a:p>
          <a:r>
            <a:rPr lang="zh-CN" altLang="en-US" dirty="0"/>
            <a:t>土地价值</a:t>
          </a:r>
        </a:p>
      </dgm:t>
    </dgm:pt>
    <dgm:pt modelId="{CB01DE87-6B6F-2347-8C7C-5DE51B5AEA49}" type="parTrans" cxnId="{9B23D5E5-F3A0-E346-BD7A-D58BA8297775}">
      <dgm:prSet/>
      <dgm:spPr/>
      <dgm:t>
        <a:bodyPr/>
        <a:lstStyle/>
        <a:p>
          <a:endParaRPr lang="zh-CN" altLang="en-US"/>
        </a:p>
      </dgm:t>
    </dgm:pt>
    <dgm:pt modelId="{DAA11182-4961-CC4C-AC6E-9F336A94E9E0}" type="sibTrans" cxnId="{9B23D5E5-F3A0-E346-BD7A-D58BA8297775}">
      <dgm:prSet/>
      <dgm:spPr/>
      <dgm:t>
        <a:bodyPr/>
        <a:lstStyle/>
        <a:p>
          <a:endParaRPr lang="zh-CN" altLang="en-US"/>
        </a:p>
      </dgm:t>
    </dgm:pt>
    <dgm:pt modelId="{46E7BF53-1B99-4043-967F-4C774E828FE3}">
      <dgm:prSet phldrT="[文本]"/>
      <dgm:spPr/>
      <dgm:t>
        <a:bodyPr/>
        <a:lstStyle/>
        <a:p>
          <a:r>
            <a:rPr lang="zh-CN" altLang="en-US" dirty="0"/>
            <a:t>建筑物价值</a:t>
          </a:r>
        </a:p>
      </dgm:t>
    </dgm:pt>
    <dgm:pt modelId="{45A3AFAF-3DC5-1042-8A61-A2B693B0D990}" type="parTrans" cxnId="{B4250046-E7F1-5C49-BD31-817503B1D527}">
      <dgm:prSet/>
      <dgm:spPr/>
      <dgm:t>
        <a:bodyPr/>
        <a:lstStyle/>
        <a:p>
          <a:endParaRPr lang="zh-CN" altLang="en-US"/>
        </a:p>
      </dgm:t>
    </dgm:pt>
    <dgm:pt modelId="{9BAFA5FD-8EBB-D449-AE8B-7CB87E4F31FA}" type="sibTrans" cxnId="{B4250046-E7F1-5C49-BD31-817503B1D527}">
      <dgm:prSet/>
      <dgm:spPr/>
      <dgm:t>
        <a:bodyPr/>
        <a:lstStyle/>
        <a:p>
          <a:endParaRPr lang="zh-CN" altLang="en-US"/>
        </a:p>
      </dgm:t>
    </dgm:pt>
    <dgm:pt modelId="{E3C1711E-E7A0-A54E-83F4-D8E88A977C18}">
      <dgm:prSet phldrT="[文本]"/>
      <dgm:spPr/>
      <dgm:t>
        <a:bodyPr/>
        <a:lstStyle/>
        <a:p>
          <a:r>
            <a:rPr lang="zh-CN" altLang="en-US" dirty="0"/>
            <a:t>按房地产权利片基本类型划分</a:t>
          </a:r>
        </a:p>
      </dgm:t>
    </dgm:pt>
    <dgm:pt modelId="{134306AB-132C-FD47-AF53-636484780F79}" type="parTrans" cxnId="{89CD3DAD-4A44-404F-9F32-BD5284E1CE0F}">
      <dgm:prSet/>
      <dgm:spPr/>
      <dgm:t>
        <a:bodyPr/>
        <a:lstStyle/>
        <a:p>
          <a:endParaRPr lang="zh-CN" altLang="en-US"/>
        </a:p>
      </dgm:t>
    </dgm:pt>
    <dgm:pt modelId="{DF59EB66-1C84-4B40-A114-5CDAB1BC26DE}" type="sibTrans" cxnId="{89CD3DAD-4A44-404F-9F32-BD5284E1CE0F}">
      <dgm:prSet/>
      <dgm:spPr/>
      <dgm:t>
        <a:bodyPr/>
        <a:lstStyle/>
        <a:p>
          <a:endParaRPr lang="zh-CN" altLang="en-US"/>
        </a:p>
      </dgm:t>
    </dgm:pt>
    <dgm:pt modelId="{EBFD19B3-1663-5943-B2C6-86F78674ECC3}">
      <dgm:prSet phldrT="[文本]"/>
      <dgm:spPr/>
      <dgm:t>
        <a:bodyPr/>
        <a:lstStyle/>
        <a:p>
          <a:r>
            <a:rPr lang="zh-CN" altLang="en-US" dirty="0"/>
            <a:t>房地产所有权价格</a:t>
          </a:r>
        </a:p>
      </dgm:t>
    </dgm:pt>
    <dgm:pt modelId="{F44918C8-62CB-4642-BE22-ED973EE5CF19}" type="parTrans" cxnId="{C8A33A9A-BDEC-B049-BAA9-A76220AAB8E8}">
      <dgm:prSet/>
      <dgm:spPr/>
      <dgm:t>
        <a:bodyPr/>
        <a:lstStyle/>
        <a:p>
          <a:endParaRPr lang="zh-CN" altLang="en-US"/>
        </a:p>
      </dgm:t>
    </dgm:pt>
    <dgm:pt modelId="{4848E302-05D7-E647-949E-BFA55A36E7B0}" type="sibTrans" cxnId="{C8A33A9A-BDEC-B049-BAA9-A76220AAB8E8}">
      <dgm:prSet/>
      <dgm:spPr/>
      <dgm:t>
        <a:bodyPr/>
        <a:lstStyle/>
        <a:p>
          <a:endParaRPr lang="zh-CN" altLang="en-US"/>
        </a:p>
      </dgm:t>
    </dgm:pt>
    <dgm:pt modelId="{0B8B4968-4749-D048-A1E0-5DC560564F30}">
      <dgm:prSet phldrT="[文本]"/>
      <dgm:spPr/>
      <dgm:t>
        <a:bodyPr/>
        <a:lstStyle/>
        <a:p>
          <a:r>
            <a:rPr lang="zh-CN" altLang="en-US" dirty="0"/>
            <a:t>土地使用权价格</a:t>
          </a:r>
        </a:p>
      </dgm:t>
    </dgm:pt>
    <dgm:pt modelId="{CAADB2EB-3689-274D-B12A-3F57EE4195F6}" type="parTrans" cxnId="{E32AC0CE-89EB-BA40-A04C-2E3F9848C6C5}">
      <dgm:prSet/>
      <dgm:spPr/>
      <dgm:t>
        <a:bodyPr/>
        <a:lstStyle/>
        <a:p>
          <a:endParaRPr lang="zh-CN" altLang="en-US"/>
        </a:p>
      </dgm:t>
    </dgm:pt>
    <dgm:pt modelId="{B412470C-A55C-3D4A-A12C-3FCC6D7E7A83}" type="sibTrans" cxnId="{E32AC0CE-89EB-BA40-A04C-2E3F9848C6C5}">
      <dgm:prSet/>
      <dgm:spPr/>
      <dgm:t>
        <a:bodyPr/>
        <a:lstStyle/>
        <a:p>
          <a:endParaRPr lang="zh-CN" altLang="en-US"/>
        </a:p>
      </dgm:t>
    </dgm:pt>
    <dgm:pt modelId="{EEC6E9D6-0D0E-764F-A55C-3E9FA7B6637E}">
      <dgm:prSet phldrT="[文本]"/>
      <dgm:spPr/>
      <dgm:t>
        <a:bodyPr/>
        <a:lstStyle/>
        <a:p>
          <a:r>
            <a:rPr lang="zh-CN" altLang="en-US" dirty="0"/>
            <a:t>按房地产租约影响划分</a:t>
          </a:r>
        </a:p>
      </dgm:t>
    </dgm:pt>
    <dgm:pt modelId="{4F6CA7DF-1F64-8542-AC37-1805BAD1892D}" type="parTrans" cxnId="{C443DE65-B854-8641-A7D1-1D69F8A1F502}">
      <dgm:prSet/>
      <dgm:spPr/>
      <dgm:t>
        <a:bodyPr/>
        <a:lstStyle/>
        <a:p>
          <a:endParaRPr lang="zh-CN" altLang="en-US"/>
        </a:p>
      </dgm:t>
    </dgm:pt>
    <dgm:pt modelId="{38E72270-2C51-5045-B988-E52905849164}" type="sibTrans" cxnId="{C443DE65-B854-8641-A7D1-1D69F8A1F502}">
      <dgm:prSet/>
      <dgm:spPr/>
      <dgm:t>
        <a:bodyPr/>
        <a:lstStyle/>
        <a:p>
          <a:endParaRPr lang="zh-CN" altLang="en-US"/>
        </a:p>
      </dgm:t>
    </dgm:pt>
    <dgm:pt modelId="{EC306720-634F-4947-9232-2A76E7BC5FF9}">
      <dgm:prSet phldrT="[文本]"/>
      <dgm:spPr/>
      <dgm:t>
        <a:bodyPr/>
        <a:lstStyle/>
        <a:p>
          <a:r>
            <a:rPr lang="zh-CN" altLang="en-US" dirty="0"/>
            <a:t>完全产权价值</a:t>
          </a:r>
        </a:p>
      </dgm:t>
    </dgm:pt>
    <dgm:pt modelId="{35E3CF8F-5AEF-1C4F-8645-8F052C909E16}" type="parTrans" cxnId="{5686799E-9A14-7A48-9C13-446AE842430F}">
      <dgm:prSet/>
      <dgm:spPr/>
      <dgm:t>
        <a:bodyPr/>
        <a:lstStyle/>
        <a:p>
          <a:endParaRPr lang="zh-CN" altLang="en-US"/>
        </a:p>
      </dgm:t>
    </dgm:pt>
    <dgm:pt modelId="{2C55CABA-1190-D048-990E-FF9C7ABDAF09}" type="sibTrans" cxnId="{5686799E-9A14-7A48-9C13-446AE842430F}">
      <dgm:prSet/>
      <dgm:spPr/>
      <dgm:t>
        <a:bodyPr/>
        <a:lstStyle/>
        <a:p>
          <a:endParaRPr lang="zh-CN" altLang="en-US"/>
        </a:p>
      </dgm:t>
    </dgm:pt>
    <dgm:pt modelId="{E5D41F97-51F9-D744-B2FB-84B045421515}">
      <dgm:prSet phldrT="[文本]"/>
      <dgm:spPr/>
      <dgm:t>
        <a:bodyPr/>
        <a:lstStyle/>
        <a:p>
          <a:r>
            <a:rPr lang="zh-CN" altLang="en-US" dirty="0"/>
            <a:t>无租约限制价值</a:t>
          </a:r>
        </a:p>
      </dgm:t>
    </dgm:pt>
    <dgm:pt modelId="{6AE3DC26-6490-9841-BF2D-3034F007EFA9}" type="parTrans" cxnId="{585AA5FB-2531-0644-A274-75EBBDD2813F}">
      <dgm:prSet/>
      <dgm:spPr/>
      <dgm:t>
        <a:bodyPr/>
        <a:lstStyle/>
        <a:p>
          <a:endParaRPr lang="zh-CN" altLang="en-US"/>
        </a:p>
      </dgm:t>
    </dgm:pt>
    <dgm:pt modelId="{B656D8A8-F2B6-984C-9CF4-1100674822B2}" type="sibTrans" cxnId="{585AA5FB-2531-0644-A274-75EBBDD2813F}">
      <dgm:prSet/>
      <dgm:spPr/>
      <dgm:t>
        <a:bodyPr/>
        <a:lstStyle/>
        <a:p>
          <a:endParaRPr lang="zh-CN" altLang="en-US"/>
        </a:p>
      </dgm:t>
    </dgm:pt>
    <dgm:pt modelId="{1BC089DD-AA12-F24A-8BA9-AB5728C8630E}">
      <dgm:prSet phldrT="[文本]"/>
      <dgm:spPr/>
      <dgm:t>
        <a:bodyPr/>
        <a:lstStyle/>
        <a:p>
          <a:r>
            <a:rPr lang="zh-CN" altLang="en-US" dirty="0"/>
            <a:t>房地价值</a:t>
          </a:r>
        </a:p>
      </dgm:t>
    </dgm:pt>
    <dgm:pt modelId="{FC52869B-8508-D84E-9C9E-AF9C0A55760A}" type="parTrans" cxnId="{E8FC5C40-700F-4640-A38E-F3C3C6E4AFA8}">
      <dgm:prSet/>
      <dgm:spPr/>
      <dgm:t>
        <a:bodyPr/>
        <a:lstStyle/>
        <a:p>
          <a:endParaRPr lang="zh-CN" altLang="en-US"/>
        </a:p>
      </dgm:t>
    </dgm:pt>
    <dgm:pt modelId="{968B9C94-32D0-0F4F-BA47-E8643ADE3DA2}" type="sibTrans" cxnId="{E8FC5C40-700F-4640-A38E-F3C3C6E4AFA8}">
      <dgm:prSet/>
      <dgm:spPr/>
      <dgm:t>
        <a:bodyPr/>
        <a:lstStyle/>
        <a:p>
          <a:endParaRPr lang="zh-CN" altLang="en-US"/>
        </a:p>
      </dgm:t>
    </dgm:pt>
    <dgm:pt modelId="{2F9493B2-E0C0-0343-8C57-402B5E4818C2}">
      <dgm:prSet phldrT="[文本]"/>
      <dgm:spPr/>
      <dgm:t>
        <a:bodyPr/>
        <a:lstStyle/>
        <a:p>
          <a:r>
            <a:rPr lang="zh-CN" altLang="en-US" dirty="0"/>
            <a:t>其他房地产权利价格</a:t>
          </a:r>
        </a:p>
      </dgm:t>
    </dgm:pt>
    <dgm:pt modelId="{BB38966C-6157-F448-979E-4F519B1AD6DA}" type="parTrans" cxnId="{A136CB91-5C91-9E43-8461-0534C6C9E6B3}">
      <dgm:prSet/>
      <dgm:spPr/>
      <dgm:t>
        <a:bodyPr/>
        <a:lstStyle/>
        <a:p>
          <a:endParaRPr lang="zh-CN" altLang="en-US"/>
        </a:p>
      </dgm:t>
    </dgm:pt>
    <dgm:pt modelId="{0089BF2C-FA60-7340-9565-5D0D04392924}" type="sibTrans" cxnId="{A136CB91-5C91-9E43-8461-0534C6C9E6B3}">
      <dgm:prSet/>
      <dgm:spPr/>
      <dgm:t>
        <a:bodyPr/>
        <a:lstStyle/>
        <a:p>
          <a:endParaRPr lang="zh-CN" altLang="en-US"/>
        </a:p>
      </dgm:t>
    </dgm:pt>
    <dgm:pt modelId="{32BEF177-EB67-7446-9E76-C71D193C6CFE}">
      <dgm:prSet phldrT="[文本]"/>
      <dgm:spPr/>
      <dgm:t>
        <a:bodyPr/>
        <a:lstStyle/>
        <a:p>
          <a:r>
            <a:rPr lang="zh-CN" altLang="en-US" dirty="0"/>
            <a:t>出租人权益价值</a:t>
          </a:r>
        </a:p>
      </dgm:t>
    </dgm:pt>
    <dgm:pt modelId="{4DE079D4-B453-B544-B7DC-35CA34C5CDB5}" type="parTrans" cxnId="{0D26C107-29F5-5D4A-A9BB-938883C7FED8}">
      <dgm:prSet/>
      <dgm:spPr/>
      <dgm:t>
        <a:bodyPr/>
        <a:lstStyle/>
        <a:p>
          <a:endParaRPr lang="zh-CN" altLang="en-US"/>
        </a:p>
      </dgm:t>
    </dgm:pt>
    <dgm:pt modelId="{8C97EDFF-0A03-5046-AB81-C766D4B3A113}" type="sibTrans" cxnId="{0D26C107-29F5-5D4A-A9BB-938883C7FED8}">
      <dgm:prSet/>
      <dgm:spPr/>
      <dgm:t>
        <a:bodyPr/>
        <a:lstStyle/>
        <a:p>
          <a:endParaRPr lang="zh-CN" altLang="en-US"/>
        </a:p>
      </dgm:t>
    </dgm:pt>
    <dgm:pt modelId="{53764513-30A1-F240-B85D-78332FD57353}">
      <dgm:prSet phldrT="[文本]"/>
      <dgm:spPr/>
      <dgm:t>
        <a:bodyPr/>
        <a:lstStyle/>
        <a:p>
          <a:r>
            <a:rPr lang="zh-CN" altLang="en-US" dirty="0"/>
            <a:t>承租人权益价值</a:t>
          </a:r>
        </a:p>
      </dgm:t>
    </dgm:pt>
    <dgm:pt modelId="{6512D695-C487-AA4C-93FD-671BF999357C}" type="parTrans" cxnId="{4DD22D09-8536-C944-A945-5B3966CE0B21}">
      <dgm:prSet/>
      <dgm:spPr/>
      <dgm:t>
        <a:bodyPr/>
        <a:lstStyle/>
        <a:p>
          <a:endParaRPr lang="zh-CN" altLang="en-US"/>
        </a:p>
      </dgm:t>
    </dgm:pt>
    <dgm:pt modelId="{CD150731-C388-B544-A276-56BC4946BBA4}" type="sibTrans" cxnId="{4DD22D09-8536-C944-A945-5B3966CE0B21}">
      <dgm:prSet/>
      <dgm:spPr/>
      <dgm:t>
        <a:bodyPr/>
        <a:lstStyle/>
        <a:p>
          <a:endParaRPr lang="zh-CN" altLang="en-US"/>
        </a:p>
      </dgm:t>
    </dgm:pt>
    <dgm:pt modelId="{CCD050F7-187D-E041-B2F9-D92869DA12E6}">
      <dgm:prSet/>
      <dgm:spPr/>
      <dgm:t>
        <a:bodyPr/>
        <a:lstStyle/>
        <a:p>
          <a:r>
            <a:rPr lang="zh-CN" altLang="en-US" dirty="0"/>
            <a:t>按房地产交付时间划分</a:t>
          </a:r>
        </a:p>
      </dgm:t>
    </dgm:pt>
    <dgm:pt modelId="{0BC5B05D-FE34-5D43-B50F-A5207A8BA069}" type="parTrans" cxnId="{D9435EDA-A824-9048-B350-CEF23A4DC647}">
      <dgm:prSet/>
      <dgm:spPr/>
      <dgm:t>
        <a:bodyPr/>
        <a:lstStyle/>
        <a:p>
          <a:endParaRPr lang="zh-CN" altLang="en-US"/>
        </a:p>
      </dgm:t>
    </dgm:pt>
    <dgm:pt modelId="{D39107D4-8B24-AC4A-8C31-F8A25E1E4A75}" type="sibTrans" cxnId="{D9435EDA-A824-9048-B350-CEF23A4DC647}">
      <dgm:prSet/>
      <dgm:spPr/>
      <dgm:t>
        <a:bodyPr/>
        <a:lstStyle/>
        <a:p>
          <a:endParaRPr lang="zh-CN" altLang="en-US"/>
        </a:p>
      </dgm:t>
    </dgm:pt>
    <dgm:pt modelId="{01189AAD-3363-4C45-97FB-300AEF58EBB7}">
      <dgm:prSet/>
      <dgm:spPr/>
      <dgm:t>
        <a:bodyPr/>
        <a:lstStyle/>
        <a:p>
          <a:r>
            <a:rPr lang="zh-CN" altLang="en-US" dirty="0"/>
            <a:t>期房价格</a:t>
          </a:r>
        </a:p>
      </dgm:t>
    </dgm:pt>
    <dgm:pt modelId="{85329E39-2DB4-D746-B2D7-663B98C925CD}" type="parTrans" cxnId="{D445BA81-5B6F-9F48-88B3-C9CAFF4DD957}">
      <dgm:prSet/>
      <dgm:spPr/>
      <dgm:t>
        <a:bodyPr/>
        <a:lstStyle/>
        <a:p>
          <a:endParaRPr lang="zh-CN" altLang="en-US"/>
        </a:p>
      </dgm:t>
    </dgm:pt>
    <dgm:pt modelId="{4DE37D43-394B-C444-AE51-291FE8205033}" type="sibTrans" cxnId="{D445BA81-5B6F-9F48-88B3-C9CAFF4DD957}">
      <dgm:prSet/>
      <dgm:spPr/>
      <dgm:t>
        <a:bodyPr/>
        <a:lstStyle/>
        <a:p>
          <a:endParaRPr lang="zh-CN" altLang="en-US"/>
        </a:p>
      </dgm:t>
    </dgm:pt>
    <dgm:pt modelId="{27ED6308-7BE9-0A43-A8B6-014FED9515ED}">
      <dgm:prSet/>
      <dgm:spPr/>
      <dgm:t>
        <a:bodyPr/>
        <a:lstStyle/>
        <a:p>
          <a:r>
            <a:rPr lang="zh-CN" altLang="en-US" dirty="0"/>
            <a:t>现房价格</a:t>
          </a:r>
        </a:p>
      </dgm:t>
    </dgm:pt>
    <dgm:pt modelId="{CCB03E43-2F7A-914E-9FE9-C90E010DFFA4}" type="parTrans" cxnId="{B5B2D753-3656-E74F-A80A-460F6D9B0B47}">
      <dgm:prSet/>
      <dgm:spPr/>
      <dgm:t>
        <a:bodyPr/>
        <a:lstStyle/>
        <a:p>
          <a:endParaRPr lang="zh-CN" altLang="en-US"/>
        </a:p>
      </dgm:t>
    </dgm:pt>
    <dgm:pt modelId="{8D596352-E7FB-BD40-BAC2-4B2216AF48FF}" type="sibTrans" cxnId="{B5B2D753-3656-E74F-A80A-460F6D9B0B47}">
      <dgm:prSet/>
      <dgm:spPr/>
      <dgm:t>
        <a:bodyPr/>
        <a:lstStyle/>
        <a:p>
          <a:endParaRPr lang="zh-CN" altLang="en-US"/>
        </a:p>
      </dgm:t>
    </dgm:pt>
    <dgm:pt modelId="{3B907332-03AB-7744-8514-9C64709E82C6}">
      <dgm:prSet/>
      <dgm:spPr/>
      <dgm:t>
        <a:bodyPr/>
        <a:lstStyle/>
        <a:p>
          <a:r>
            <a:rPr lang="zh-CN" altLang="en-US" dirty="0"/>
            <a:t>期房价格</a:t>
          </a:r>
          <a:r>
            <a:rPr lang="en-US" altLang="zh-CN" dirty="0"/>
            <a:t>=</a:t>
          </a:r>
          <a:r>
            <a:rPr lang="zh-CN" altLang="en-US" dirty="0"/>
            <a:t>先放价格</a:t>
          </a:r>
          <a:r>
            <a:rPr lang="en-US" altLang="zh-CN" dirty="0"/>
            <a:t>-</a:t>
          </a:r>
          <a:r>
            <a:rPr lang="zh-CN" altLang="en-US" dirty="0"/>
            <a:t>预期从期房达到现房期间现房出租的净收益折现值</a:t>
          </a:r>
          <a:r>
            <a:rPr lang="en-US" altLang="zh-CN" dirty="0"/>
            <a:t>-</a:t>
          </a:r>
          <a:r>
            <a:rPr lang="zh-CN" altLang="en-US" dirty="0"/>
            <a:t>相关风险补偿</a:t>
          </a:r>
        </a:p>
      </dgm:t>
    </dgm:pt>
    <dgm:pt modelId="{8ACFD20D-99DA-EF4A-A39C-DBCAE5B817DA}" type="parTrans" cxnId="{810650CF-6A58-CB4A-B576-C817657D880A}">
      <dgm:prSet/>
      <dgm:spPr/>
      <dgm:t>
        <a:bodyPr/>
        <a:lstStyle/>
        <a:p>
          <a:endParaRPr lang="zh-CN" altLang="en-US"/>
        </a:p>
      </dgm:t>
    </dgm:pt>
    <dgm:pt modelId="{C4A4C1E1-2BEC-AF4B-A2FD-48B0796A1C57}" type="sibTrans" cxnId="{810650CF-6A58-CB4A-B576-C817657D880A}">
      <dgm:prSet/>
      <dgm:spPr/>
      <dgm:t>
        <a:bodyPr/>
        <a:lstStyle/>
        <a:p>
          <a:endParaRPr lang="zh-CN" altLang="en-US"/>
        </a:p>
      </dgm:t>
    </dgm:pt>
    <dgm:pt modelId="{4BE908D1-82CC-B546-ACCE-C5E1FF227629}" type="pres">
      <dgm:prSet presAssocID="{229FDAA8-6C23-394F-82D7-58402350131B}" presName="Name0" presStyleCnt="0">
        <dgm:presLayoutVars>
          <dgm:dir/>
          <dgm:animLvl val="lvl"/>
          <dgm:resizeHandles val="exact"/>
        </dgm:presLayoutVars>
      </dgm:prSet>
      <dgm:spPr/>
    </dgm:pt>
    <dgm:pt modelId="{31E66193-E6AE-EB47-9D0E-1982D6908C4A}" type="pres">
      <dgm:prSet presAssocID="{6D8B104E-C129-974F-B7B1-FCC029167DE3}" presName="composite" presStyleCnt="0"/>
      <dgm:spPr/>
    </dgm:pt>
    <dgm:pt modelId="{67217C5D-19C7-3C41-9702-D0105580F615}" type="pres">
      <dgm:prSet presAssocID="{6D8B104E-C129-974F-B7B1-FCC029167DE3}" presName="parTx" presStyleLbl="alignNode1" presStyleIdx="0" presStyleCnt="4">
        <dgm:presLayoutVars>
          <dgm:chMax val="0"/>
          <dgm:chPref val="0"/>
          <dgm:bulletEnabled val="1"/>
        </dgm:presLayoutVars>
      </dgm:prSet>
      <dgm:spPr/>
    </dgm:pt>
    <dgm:pt modelId="{869D83EB-3940-1046-B04F-6E3887B35C43}" type="pres">
      <dgm:prSet presAssocID="{6D8B104E-C129-974F-B7B1-FCC029167DE3}" presName="desTx" presStyleLbl="alignAccFollowNode1" presStyleIdx="0" presStyleCnt="4">
        <dgm:presLayoutVars>
          <dgm:bulletEnabled val="1"/>
        </dgm:presLayoutVars>
      </dgm:prSet>
      <dgm:spPr/>
    </dgm:pt>
    <dgm:pt modelId="{36AE3D00-3C67-FC43-9935-9756BD57D389}" type="pres">
      <dgm:prSet presAssocID="{A4E0A8AC-44A4-7547-A0F3-BA11877678DE}" presName="space" presStyleCnt="0"/>
      <dgm:spPr/>
    </dgm:pt>
    <dgm:pt modelId="{BB7BE7D9-6281-BF47-944F-69E3198491E2}" type="pres">
      <dgm:prSet presAssocID="{E3C1711E-E7A0-A54E-83F4-D8E88A977C18}" presName="composite" presStyleCnt="0"/>
      <dgm:spPr/>
    </dgm:pt>
    <dgm:pt modelId="{AE19D0B1-F2C9-EF47-9C04-514BE03D0591}" type="pres">
      <dgm:prSet presAssocID="{E3C1711E-E7A0-A54E-83F4-D8E88A977C18}" presName="parTx" presStyleLbl="alignNode1" presStyleIdx="1" presStyleCnt="4">
        <dgm:presLayoutVars>
          <dgm:chMax val="0"/>
          <dgm:chPref val="0"/>
          <dgm:bulletEnabled val="1"/>
        </dgm:presLayoutVars>
      </dgm:prSet>
      <dgm:spPr/>
    </dgm:pt>
    <dgm:pt modelId="{4D5B88FD-C579-8947-8928-63688CEAF6B1}" type="pres">
      <dgm:prSet presAssocID="{E3C1711E-E7A0-A54E-83F4-D8E88A977C18}" presName="desTx" presStyleLbl="alignAccFollowNode1" presStyleIdx="1" presStyleCnt="4">
        <dgm:presLayoutVars>
          <dgm:bulletEnabled val="1"/>
        </dgm:presLayoutVars>
      </dgm:prSet>
      <dgm:spPr/>
    </dgm:pt>
    <dgm:pt modelId="{C71995DB-41A6-A548-869C-B9B019DC2156}" type="pres">
      <dgm:prSet presAssocID="{DF59EB66-1C84-4B40-A114-5CDAB1BC26DE}" presName="space" presStyleCnt="0"/>
      <dgm:spPr/>
    </dgm:pt>
    <dgm:pt modelId="{D04913A4-D1B4-4B4F-9BB0-A4AC8BC555C1}" type="pres">
      <dgm:prSet presAssocID="{EEC6E9D6-0D0E-764F-A55C-3E9FA7B6637E}" presName="composite" presStyleCnt="0"/>
      <dgm:spPr/>
    </dgm:pt>
    <dgm:pt modelId="{A5F73AC1-4B0D-5841-A9E5-B301A83E1FC2}" type="pres">
      <dgm:prSet presAssocID="{EEC6E9D6-0D0E-764F-A55C-3E9FA7B6637E}" presName="parTx" presStyleLbl="alignNode1" presStyleIdx="2" presStyleCnt="4">
        <dgm:presLayoutVars>
          <dgm:chMax val="0"/>
          <dgm:chPref val="0"/>
          <dgm:bulletEnabled val="1"/>
        </dgm:presLayoutVars>
      </dgm:prSet>
      <dgm:spPr/>
    </dgm:pt>
    <dgm:pt modelId="{5DEC56B5-3975-5748-80C7-7D570C520D03}" type="pres">
      <dgm:prSet presAssocID="{EEC6E9D6-0D0E-764F-A55C-3E9FA7B6637E}" presName="desTx" presStyleLbl="alignAccFollowNode1" presStyleIdx="2" presStyleCnt="4">
        <dgm:presLayoutVars>
          <dgm:bulletEnabled val="1"/>
        </dgm:presLayoutVars>
      </dgm:prSet>
      <dgm:spPr/>
    </dgm:pt>
    <dgm:pt modelId="{B238BAAC-6DF7-6D40-9C1B-27F5136982B0}" type="pres">
      <dgm:prSet presAssocID="{38E72270-2C51-5045-B988-E52905849164}" presName="space" presStyleCnt="0"/>
      <dgm:spPr/>
    </dgm:pt>
    <dgm:pt modelId="{EA0B2E1E-3FBB-BB4E-A91A-E0E510952967}" type="pres">
      <dgm:prSet presAssocID="{CCD050F7-187D-E041-B2F9-D92869DA12E6}" presName="composite" presStyleCnt="0"/>
      <dgm:spPr/>
    </dgm:pt>
    <dgm:pt modelId="{A732C64F-0AA8-1D4A-A213-31CBC66EFABE}" type="pres">
      <dgm:prSet presAssocID="{CCD050F7-187D-E041-B2F9-D92869DA12E6}" presName="parTx" presStyleLbl="alignNode1" presStyleIdx="3" presStyleCnt="4">
        <dgm:presLayoutVars>
          <dgm:chMax val="0"/>
          <dgm:chPref val="0"/>
          <dgm:bulletEnabled val="1"/>
        </dgm:presLayoutVars>
      </dgm:prSet>
      <dgm:spPr/>
    </dgm:pt>
    <dgm:pt modelId="{72168F98-A780-3040-B23D-274461A51123}" type="pres">
      <dgm:prSet presAssocID="{CCD050F7-187D-E041-B2F9-D92869DA12E6}" presName="desTx" presStyleLbl="alignAccFollowNode1" presStyleIdx="3" presStyleCnt="4">
        <dgm:presLayoutVars>
          <dgm:bulletEnabled val="1"/>
        </dgm:presLayoutVars>
      </dgm:prSet>
      <dgm:spPr/>
    </dgm:pt>
  </dgm:ptLst>
  <dgm:cxnLst>
    <dgm:cxn modelId="{0D26C107-29F5-5D4A-A9BB-938883C7FED8}" srcId="{EEC6E9D6-0D0E-764F-A55C-3E9FA7B6637E}" destId="{32BEF177-EB67-7446-9E76-C71D193C6CFE}" srcOrd="2" destOrd="0" parTransId="{4DE079D4-B453-B544-B7DC-35CA34C5CDB5}" sibTransId="{8C97EDFF-0A03-5046-AB81-C766D4B3A113}"/>
    <dgm:cxn modelId="{4DD22D09-8536-C944-A945-5B3966CE0B21}" srcId="{EEC6E9D6-0D0E-764F-A55C-3E9FA7B6637E}" destId="{53764513-30A1-F240-B85D-78332FD57353}" srcOrd="3" destOrd="0" parTransId="{6512D695-C487-AA4C-93FD-671BF999357C}" sibTransId="{CD150731-C388-B544-A276-56BC4946BBA4}"/>
    <dgm:cxn modelId="{6ABBB609-46C7-F345-B2F3-3996F58A0C0E}" type="presOf" srcId="{1664B84A-C71A-5E44-967C-5B00276023D2}" destId="{869D83EB-3940-1046-B04F-6E3887B35C43}" srcOrd="0" destOrd="0" presId="urn:microsoft.com/office/officeart/2005/8/layout/hList1"/>
    <dgm:cxn modelId="{1CBD3C1F-D73B-B745-96C9-126B0D1A3636}" type="presOf" srcId="{27ED6308-7BE9-0A43-A8B6-014FED9515ED}" destId="{72168F98-A780-3040-B23D-274461A51123}" srcOrd="0" destOrd="1" presId="urn:microsoft.com/office/officeart/2005/8/layout/hList1"/>
    <dgm:cxn modelId="{E8FC5C40-700F-4640-A38E-F3C3C6E4AFA8}" srcId="{6D8B104E-C129-974F-B7B1-FCC029167DE3}" destId="{1BC089DD-AA12-F24A-8BA9-AB5728C8630E}" srcOrd="2" destOrd="0" parTransId="{FC52869B-8508-D84E-9C9E-AF9C0A55760A}" sibTransId="{968B9C94-32D0-0F4F-BA47-E8643ADE3DA2}"/>
    <dgm:cxn modelId="{B4250046-E7F1-5C49-BD31-817503B1D527}" srcId="{6D8B104E-C129-974F-B7B1-FCC029167DE3}" destId="{46E7BF53-1B99-4043-967F-4C774E828FE3}" srcOrd="1" destOrd="0" parTransId="{45A3AFAF-3DC5-1042-8A61-A2B693B0D990}" sibTransId="{9BAFA5FD-8EBB-D449-AE8B-7CB87E4F31FA}"/>
    <dgm:cxn modelId="{6541D546-4555-6A4E-98E6-772D6D280782}" type="presOf" srcId="{01189AAD-3363-4C45-97FB-300AEF58EBB7}" destId="{72168F98-A780-3040-B23D-274461A51123}" srcOrd="0" destOrd="0" presId="urn:microsoft.com/office/officeart/2005/8/layout/hList1"/>
    <dgm:cxn modelId="{B5B2D753-3656-E74F-A80A-460F6D9B0B47}" srcId="{CCD050F7-187D-E041-B2F9-D92869DA12E6}" destId="{27ED6308-7BE9-0A43-A8B6-014FED9515ED}" srcOrd="1" destOrd="0" parTransId="{CCB03E43-2F7A-914E-9FE9-C90E010DFFA4}" sibTransId="{8D596352-E7FB-BD40-BAC2-4B2216AF48FF}"/>
    <dgm:cxn modelId="{2B2D8B5B-93C8-3146-AB12-2B79E5B4D3FE}" type="presOf" srcId="{E3C1711E-E7A0-A54E-83F4-D8E88A977C18}" destId="{AE19D0B1-F2C9-EF47-9C04-514BE03D0591}" srcOrd="0" destOrd="0" presId="urn:microsoft.com/office/officeart/2005/8/layout/hList1"/>
    <dgm:cxn modelId="{0A280B5C-30EC-C24C-8B9B-DBC268001914}" srcId="{229FDAA8-6C23-394F-82D7-58402350131B}" destId="{6D8B104E-C129-974F-B7B1-FCC029167DE3}" srcOrd="0" destOrd="0" parTransId="{FBD5BE84-AC0D-7240-8F83-3428CB30FA1F}" sibTransId="{A4E0A8AC-44A4-7547-A0F3-BA11877678DE}"/>
    <dgm:cxn modelId="{9F57D15C-4FA8-A249-8EF0-67FCE818AD25}" type="presOf" srcId="{0B8B4968-4749-D048-A1E0-5DC560564F30}" destId="{4D5B88FD-C579-8947-8928-63688CEAF6B1}" srcOrd="0" destOrd="1" presId="urn:microsoft.com/office/officeart/2005/8/layout/hList1"/>
    <dgm:cxn modelId="{1B279160-55AA-3D4C-BE0D-9806390022E3}" type="presOf" srcId="{E5D41F97-51F9-D744-B2FB-84B045421515}" destId="{5DEC56B5-3975-5748-80C7-7D570C520D03}" srcOrd="0" destOrd="1" presId="urn:microsoft.com/office/officeart/2005/8/layout/hList1"/>
    <dgm:cxn modelId="{C443DE65-B854-8641-A7D1-1D69F8A1F502}" srcId="{229FDAA8-6C23-394F-82D7-58402350131B}" destId="{EEC6E9D6-0D0E-764F-A55C-3E9FA7B6637E}" srcOrd="2" destOrd="0" parTransId="{4F6CA7DF-1F64-8542-AC37-1805BAD1892D}" sibTransId="{38E72270-2C51-5045-B988-E52905849164}"/>
    <dgm:cxn modelId="{9F87AD6E-C0BD-D948-958A-AE19EAB8250C}" type="presOf" srcId="{EEC6E9D6-0D0E-764F-A55C-3E9FA7B6637E}" destId="{A5F73AC1-4B0D-5841-A9E5-B301A83E1FC2}" srcOrd="0" destOrd="0" presId="urn:microsoft.com/office/officeart/2005/8/layout/hList1"/>
    <dgm:cxn modelId="{9357DA6F-18A2-1B49-B8B5-40EA52FD7F9B}" type="presOf" srcId="{53764513-30A1-F240-B85D-78332FD57353}" destId="{5DEC56B5-3975-5748-80C7-7D570C520D03}" srcOrd="0" destOrd="3" presId="urn:microsoft.com/office/officeart/2005/8/layout/hList1"/>
    <dgm:cxn modelId="{81E50677-A5D0-2048-B704-AD52492D2540}" type="presOf" srcId="{32BEF177-EB67-7446-9E76-C71D193C6CFE}" destId="{5DEC56B5-3975-5748-80C7-7D570C520D03}" srcOrd="0" destOrd="2" presId="urn:microsoft.com/office/officeart/2005/8/layout/hList1"/>
    <dgm:cxn modelId="{5992707E-4B35-7242-96D3-23C930ECE4E0}" type="presOf" srcId="{2F9493B2-E0C0-0343-8C57-402B5E4818C2}" destId="{4D5B88FD-C579-8947-8928-63688CEAF6B1}" srcOrd="0" destOrd="2" presId="urn:microsoft.com/office/officeart/2005/8/layout/hList1"/>
    <dgm:cxn modelId="{D445BA81-5B6F-9F48-88B3-C9CAFF4DD957}" srcId="{CCD050F7-187D-E041-B2F9-D92869DA12E6}" destId="{01189AAD-3363-4C45-97FB-300AEF58EBB7}" srcOrd="0" destOrd="0" parTransId="{85329E39-2DB4-D746-B2D7-663B98C925CD}" sibTransId="{4DE37D43-394B-C444-AE51-291FE8205033}"/>
    <dgm:cxn modelId="{29488A84-518E-DA4F-A03C-BFB8CE0DFFED}" type="presOf" srcId="{EBFD19B3-1663-5943-B2C6-86F78674ECC3}" destId="{4D5B88FD-C579-8947-8928-63688CEAF6B1}" srcOrd="0" destOrd="0" presId="urn:microsoft.com/office/officeart/2005/8/layout/hList1"/>
    <dgm:cxn modelId="{EC97B08A-4C84-6448-83CB-F67F484119EC}" type="presOf" srcId="{46E7BF53-1B99-4043-967F-4C774E828FE3}" destId="{869D83EB-3940-1046-B04F-6E3887B35C43}" srcOrd="0" destOrd="1" presId="urn:microsoft.com/office/officeart/2005/8/layout/hList1"/>
    <dgm:cxn modelId="{9E42698C-574A-0F4B-9D48-2BBC448DA576}" type="presOf" srcId="{1BC089DD-AA12-F24A-8BA9-AB5728C8630E}" destId="{869D83EB-3940-1046-B04F-6E3887B35C43}" srcOrd="0" destOrd="2" presId="urn:microsoft.com/office/officeart/2005/8/layout/hList1"/>
    <dgm:cxn modelId="{A136CB91-5C91-9E43-8461-0534C6C9E6B3}" srcId="{E3C1711E-E7A0-A54E-83F4-D8E88A977C18}" destId="{2F9493B2-E0C0-0343-8C57-402B5E4818C2}" srcOrd="2" destOrd="0" parTransId="{BB38966C-6157-F448-979E-4F519B1AD6DA}" sibTransId="{0089BF2C-FA60-7340-9565-5D0D04392924}"/>
    <dgm:cxn modelId="{C8A33A9A-BDEC-B049-BAA9-A76220AAB8E8}" srcId="{E3C1711E-E7A0-A54E-83F4-D8E88A977C18}" destId="{EBFD19B3-1663-5943-B2C6-86F78674ECC3}" srcOrd="0" destOrd="0" parTransId="{F44918C8-62CB-4642-BE22-ED973EE5CF19}" sibTransId="{4848E302-05D7-E647-949E-BFA55A36E7B0}"/>
    <dgm:cxn modelId="{5686799E-9A14-7A48-9C13-446AE842430F}" srcId="{EEC6E9D6-0D0E-764F-A55C-3E9FA7B6637E}" destId="{EC306720-634F-4947-9232-2A76E7BC5FF9}" srcOrd="0" destOrd="0" parTransId="{35E3CF8F-5AEF-1C4F-8645-8F052C909E16}" sibTransId="{2C55CABA-1190-D048-990E-FF9C7ABDAF09}"/>
    <dgm:cxn modelId="{EAB564AB-C188-0743-B667-923853A1739A}" type="presOf" srcId="{CCD050F7-187D-E041-B2F9-D92869DA12E6}" destId="{A732C64F-0AA8-1D4A-A213-31CBC66EFABE}" srcOrd="0" destOrd="0" presId="urn:microsoft.com/office/officeart/2005/8/layout/hList1"/>
    <dgm:cxn modelId="{1F0A7FAC-4FD9-1749-97E1-74782A669722}" type="presOf" srcId="{EC306720-634F-4947-9232-2A76E7BC5FF9}" destId="{5DEC56B5-3975-5748-80C7-7D570C520D03}" srcOrd="0" destOrd="0" presId="urn:microsoft.com/office/officeart/2005/8/layout/hList1"/>
    <dgm:cxn modelId="{89CD3DAD-4A44-404F-9F32-BD5284E1CE0F}" srcId="{229FDAA8-6C23-394F-82D7-58402350131B}" destId="{E3C1711E-E7A0-A54E-83F4-D8E88A977C18}" srcOrd="1" destOrd="0" parTransId="{134306AB-132C-FD47-AF53-636484780F79}" sibTransId="{DF59EB66-1C84-4B40-A114-5CDAB1BC26DE}"/>
    <dgm:cxn modelId="{E96C6EBA-F9D6-BE4F-9378-F591BEED245E}" type="presOf" srcId="{3B907332-03AB-7744-8514-9C64709E82C6}" destId="{72168F98-A780-3040-B23D-274461A51123}" srcOrd="0" destOrd="2" presId="urn:microsoft.com/office/officeart/2005/8/layout/hList1"/>
    <dgm:cxn modelId="{E32AC0CE-89EB-BA40-A04C-2E3F9848C6C5}" srcId="{E3C1711E-E7A0-A54E-83F4-D8E88A977C18}" destId="{0B8B4968-4749-D048-A1E0-5DC560564F30}" srcOrd="1" destOrd="0" parTransId="{CAADB2EB-3689-274D-B12A-3F57EE4195F6}" sibTransId="{B412470C-A55C-3D4A-A12C-3FCC6D7E7A83}"/>
    <dgm:cxn modelId="{810650CF-6A58-CB4A-B576-C817657D880A}" srcId="{CCD050F7-187D-E041-B2F9-D92869DA12E6}" destId="{3B907332-03AB-7744-8514-9C64709E82C6}" srcOrd="2" destOrd="0" parTransId="{8ACFD20D-99DA-EF4A-A39C-DBCAE5B817DA}" sibTransId="{C4A4C1E1-2BEC-AF4B-A2FD-48B0796A1C57}"/>
    <dgm:cxn modelId="{D9435EDA-A824-9048-B350-CEF23A4DC647}" srcId="{229FDAA8-6C23-394F-82D7-58402350131B}" destId="{CCD050F7-187D-E041-B2F9-D92869DA12E6}" srcOrd="3" destOrd="0" parTransId="{0BC5B05D-FE34-5D43-B50F-A5207A8BA069}" sibTransId="{D39107D4-8B24-AC4A-8C31-F8A25E1E4A75}"/>
    <dgm:cxn modelId="{7E7C85DF-BF06-AE4A-B72C-D34774D370C3}" type="presOf" srcId="{229FDAA8-6C23-394F-82D7-58402350131B}" destId="{4BE908D1-82CC-B546-ACCE-C5E1FF227629}" srcOrd="0" destOrd="0" presId="urn:microsoft.com/office/officeart/2005/8/layout/hList1"/>
    <dgm:cxn modelId="{9B23D5E5-F3A0-E346-BD7A-D58BA8297775}" srcId="{6D8B104E-C129-974F-B7B1-FCC029167DE3}" destId="{1664B84A-C71A-5E44-967C-5B00276023D2}" srcOrd="0" destOrd="0" parTransId="{CB01DE87-6B6F-2347-8C7C-5DE51B5AEA49}" sibTransId="{DAA11182-4961-CC4C-AC6E-9F336A94E9E0}"/>
    <dgm:cxn modelId="{C3C9E6F1-030E-8E48-8D3E-1CCEDC96AECE}" type="presOf" srcId="{6D8B104E-C129-974F-B7B1-FCC029167DE3}" destId="{67217C5D-19C7-3C41-9702-D0105580F615}" srcOrd="0" destOrd="0" presId="urn:microsoft.com/office/officeart/2005/8/layout/hList1"/>
    <dgm:cxn modelId="{585AA5FB-2531-0644-A274-75EBBDD2813F}" srcId="{EEC6E9D6-0D0E-764F-A55C-3E9FA7B6637E}" destId="{E5D41F97-51F9-D744-B2FB-84B045421515}" srcOrd="1" destOrd="0" parTransId="{6AE3DC26-6490-9841-BF2D-3034F007EFA9}" sibTransId="{B656D8A8-F2B6-984C-9CF4-1100674822B2}"/>
    <dgm:cxn modelId="{B1E178FE-7084-9445-90CC-61624D566905}" type="presParOf" srcId="{4BE908D1-82CC-B546-ACCE-C5E1FF227629}" destId="{31E66193-E6AE-EB47-9D0E-1982D6908C4A}" srcOrd="0" destOrd="0" presId="urn:microsoft.com/office/officeart/2005/8/layout/hList1"/>
    <dgm:cxn modelId="{8E723BD1-FDBB-7F46-8C42-C98046A50C4D}" type="presParOf" srcId="{31E66193-E6AE-EB47-9D0E-1982D6908C4A}" destId="{67217C5D-19C7-3C41-9702-D0105580F615}" srcOrd="0" destOrd="0" presId="urn:microsoft.com/office/officeart/2005/8/layout/hList1"/>
    <dgm:cxn modelId="{D10CA966-B194-B34E-A916-632041A73259}" type="presParOf" srcId="{31E66193-E6AE-EB47-9D0E-1982D6908C4A}" destId="{869D83EB-3940-1046-B04F-6E3887B35C43}" srcOrd="1" destOrd="0" presId="urn:microsoft.com/office/officeart/2005/8/layout/hList1"/>
    <dgm:cxn modelId="{E1369467-17E6-E842-9D75-629E8C5486AE}" type="presParOf" srcId="{4BE908D1-82CC-B546-ACCE-C5E1FF227629}" destId="{36AE3D00-3C67-FC43-9935-9756BD57D389}" srcOrd="1" destOrd="0" presId="urn:microsoft.com/office/officeart/2005/8/layout/hList1"/>
    <dgm:cxn modelId="{D2C9B550-8362-094B-AA52-660491FCCD58}" type="presParOf" srcId="{4BE908D1-82CC-B546-ACCE-C5E1FF227629}" destId="{BB7BE7D9-6281-BF47-944F-69E3198491E2}" srcOrd="2" destOrd="0" presId="urn:microsoft.com/office/officeart/2005/8/layout/hList1"/>
    <dgm:cxn modelId="{4CC51007-0CF0-F242-8F2D-295DFC5649BA}" type="presParOf" srcId="{BB7BE7D9-6281-BF47-944F-69E3198491E2}" destId="{AE19D0B1-F2C9-EF47-9C04-514BE03D0591}" srcOrd="0" destOrd="0" presId="urn:microsoft.com/office/officeart/2005/8/layout/hList1"/>
    <dgm:cxn modelId="{CC499F98-FD6A-184C-BB30-7B54759B56D1}" type="presParOf" srcId="{BB7BE7D9-6281-BF47-944F-69E3198491E2}" destId="{4D5B88FD-C579-8947-8928-63688CEAF6B1}" srcOrd="1" destOrd="0" presId="urn:microsoft.com/office/officeart/2005/8/layout/hList1"/>
    <dgm:cxn modelId="{4E885FCE-07E3-7743-9626-DE96F301BB11}" type="presParOf" srcId="{4BE908D1-82CC-B546-ACCE-C5E1FF227629}" destId="{C71995DB-41A6-A548-869C-B9B019DC2156}" srcOrd="3" destOrd="0" presId="urn:microsoft.com/office/officeart/2005/8/layout/hList1"/>
    <dgm:cxn modelId="{C77098E3-F3B3-DB43-AF22-0D3506B0029D}" type="presParOf" srcId="{4BE908D1-82CC-B546-ACCE-C5E1FF227629}" destId="{D04913A4-D1B4-4B4F-9BB0-A4AC8BC555C1}" srcOrd="4" destOrd="0" presId="urn:microsoft.com/office/officeart/2005/8/layout/hList1"/>
    <dgm:cxn modelId="{6329D47A-6848-694F-8D16-6013754DBE33}" type="presParOf" srcId="{D04913A4-D1B4-4B4F-9BB0-A4AC8BC555C1}" destId="{A5F73AC1-4B0D-5841-A9E5-B301A83E1FC2}" srcOrd="0" destOrd="0" presId="urn:microsoft.com/office/officeart/2005/8/layout/hList1"/>
    <dgm:cxn modelId="{0C868640-EA7E-794C-9BCF-89BAEF5AF280}" type="presParOf" srcId="{D04913A4-D1B4-4B4F-9BB0-A4AC8BC555C1}" destId="{5DEC56B5-3975-5748-80C7-7D570C520D03}" srcOrd="1" destOrd="0" presId="urn:microsoft.com/office/officeart/2005/8/layout/hList1"/>
    <dgm:cxn modelId="{24279643-205C-D044-B224-CA6D1555F66A}" type="presParOf" srcId="{4BE908D1-82CC-B546-ACCE-C5E1FF227629}" destId="{B238BAAC-6DF7-6D40-9C1B-27F5136982B0}" srcOrd="5" destOrd="0" presId="urn:microsoft.com/office/officeart/2005/8/layout/hList1"/>
    <dgm:cxn modelId="{A7142349-BEB1-9B48-B60B-C163B311C34B}" type="presParOf" srcId="{4BE908D1-82CC-B546-ACCE-C5E1FF227629}" destId="{EA0B2E1E-3FBB-BB4E-A91A-E0E510952967}" srcOrd="6" destOrd="0" presId="urn:microsoft.com/office/officeart/2005/8/layout/hList1"/>
    <dgm:cxn modelId="{3D5B7C2E-A531-FA4B-B324-A4A5CA0FA7DA}" type="presParOf" srcId="{EA0B2E1E-3FBB-BB4E-A91A-E0E510952967}" destId="{A732C64F-0AA8-1D4A-A213-31CBC66EFABE}" srcOrd="0" destOrd="0" presId="urn:microsoft.com/office/officeart/2005/8/layout/hList1"/>
    <dgm:cxn modelId="{355D74DE-653B-6241-AF42-1CEF5DF73624}" type="presParOf" srcId="{EA0B2E1E-3FBB-BB4E-A91A-E0E510952967}" destId="{72168F98-A780-3040-B23D-274461A511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58C4A4-052D-D546-B60B-835ABD94C4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91BCDAE-83F8-D34C-A171-3BD47D1F1F25}">
      <dgm:prSet phldrT="[文本]"/>
      <dgm:spPr/>
      <dgm:t>
        <a:bodyPr/>
        <a:lstStyle/>
        <a:p>
          <a:r>
            <a:rPr lang="zh-CN" altLang="en-US" dirty="0"/>
            <a:t>按脚一税费负担方式划分</a:t>
          </a:r>
        </a:p>
      </dgm:t>
    </dgm:pt>
    <dgm:pt modelId="{213C50DA-FDA4-734A-A3EA-5C7A092F7B0C}" type="parTrans" cxnId="{B4C1091C-65A0-B141-8CF2-D1B4ECA50EB1}">
      <dgm:prSet/>
      <dgm:spPr/>
      <dgm:t>
        <a:bodyPr/>
        <a:lstStyle/>
        <a:p>
          <a:endParaRPr lang="zh-CN" altLang="en-US"/>
        </a:p>
      </dgm:t>
    </dgm:pt>
    <dgm:pt modelId="{FA115FE6-2AEF-EA43-9E6E-DA48A6737AC1}" type="sibTrans" cxnId="{B4C1091C-65A0-B141-8CF2-D1B4ECA50EB1}">
      <dgm:prSet/>
      <dgm:spPr/>
      <dgm:t>
        <a:bodyPr/>
        <a:lstStyle/>
        <a:p>
          <a:endParaRPr lang="zh-CN" altLang="en-US"/>
        </a:p>
      </dgm:t>
    </dgm:pt>
    <dgm:pt modelId="{5FD14078-5930-F844-BEF5-E9EB69A94A5F}">
      <dgm:prSet phldrT="[文本]"/>
      <dgm:spPr/>
      <dgm:t>
        <a:bodyPr/>
        <a:lstStyle/>
        <a:p>
          <a:r>
            <a:rPr lang="zh-CN" altLang="en-US" dirty="0"/>
            <a:t>正常负担价</a:t>
          </a:r>
        </a:p>
      </dgm:t>
    </dgm:pt>
    <dgm:pt modelId="{66D6AB61-28DB-4D4D-9800-F0C2E8C070A1}" type="parTrans" cxnId="{41B84EC9-43F2-A649-8EF7-F1CC9EA0976C}">
      <dgm:prSet/>
      <dgm:spPr/>
      <dgm:t>
        <a:bodyPr/>
        <a:lstStyle/>
        <a:p>
          <a:endParaRPr lang="zh-CN" altLang="en-US"/>
        </a:p>
      </dgm:t>
    </dgm:pt>
    <dgm:pt modelId="{6919CC83-43E8-2943-860B-AB4D77AB254E}" type="sibTrans" cxnId="{41B84EC9-43F2-A649-8EF7-F1CC9EA0976C}">
      <dgm:prSet/>
      <dgm:spPr/>
      <dgm:t>
        <a:bodyPr/>
        <a:lstStyle/>
        <a:p>
          <a:endParaRPr lang="zh-CN" altLang="en-US"/>
        </a:p>
      </dgm:t>
    </dgm:pt>
    <dgm:pt modelId="{756E7D01-0EB4-2F46-AD24-45A2A699F922}">
      <dgm:prSet phldrT="[文本]"/>
      <dgm:spPr/>
      <dgm:t>
        <a:bodyPr/>
        <a:lstStyle/>
        <a:p>
          <a:r>
            <a:rPr lang="zh-CN" altLang="en-US" dirty="0"/>
            <a:t>正常负担价、卖方净得价与买方市场实付价的产生</a:t>
          </a:r>
        </a:p>
      </dgm:t>
    </dgm:pt>
    <dgm:pt modelId="{F1D84AE7-2DF3-2D4C-A69F-B3FFE922BE9C}" type="parTrans" cxnId="{653D4C1E-1967-3445-877A-9B92B70E8A0E}">
      <dgm:prSet/>
      <dgm:spPr/>
      <dgm:t>
        <a:bodyPr/>
        <a:lstStyle/>
        <a:p>
          <a:endParaRPr lang="zh-CN" altLang="en-US"/>
        </a:p>
      </dgm:t>
    </dgm:pt>
    <dgm:pt modelId="{96019A06-229E-E34D-B618-874B022621D4}" type="sibTrans" cxnId="{653D4C1E-1967-3445-877A-9B92B70E8A0E}">
      <dgm:prSet/>
      <dgm:spPr/>
      <dgm:t>
        <a:bodyPr/>
        <a:lstStyle/>
        <a:p>
          <a:endParaRPr lang="zh-CN" altLang="en-US"/>
        </a:p>
      </dgm:t>
    </dgm:pt>
    <dgm:pt modelId="{B3F4F900-42DC-8D42-879B-D91A68B632C9}">
      <dgm:prSet phldrT="[文本]"/>
      <dgm:spPr/>
      <dgm:t>
        <a:bodyPr/>
        <a:lstStyle/>
        <a:p>
          <a:r>
            <a:rPr lang="zh-CN" altLang="en-US" dirty="0"/>
            <a:t>按价格是否反映实际水平划分</a:t>
          </a:r>
        </a:p>
      </dgm:t>
    </dgm:pt>
    <dgm:pt modelId="{450CBDB7-4DA4-294D-8DE9-5A6032FD0E1E}" type="parTrans" cxnId="{999CC5AD-5811-EE4D-91B5-17CDB0DD0AE0}">
      <dgm:prSet/>
      <dgm:spPr/>
      <dgm:t>
        <a:bodyPr/>
        <a:lstStyle/>
        <a:p>
          <a:endParaRPr lang="zh-CN" altLang="en-US"/>
        </a:p>
      </dgm:t>
    </dgm:pt>
    <dgm:pt modelId="{C1ECC625-4714-8749-9667-090597988295}" type="sibTrans" cxnId="{999CC5AD-5811-EE4D-91B5-17CDB0DD0AE0}">
      <dgm:prSet/>
      <dgm:spPr/>
      <dgm:t>
        <a:bodyPr/>
        <a:lstStyle/>
        <a:p>
          <a:endParaRPr lang="zh-CN" altLang="en-US"/>
        </a:p>
      </dgm:t>
    </dgm:pt>
    <dgm:pt modelId="{7A3E5947-F9E3-234A-9D3A-A3FEF76AE197}">
      <dgm:prSet phldrT="[文本]"/>
      <dgm:spPr/>
      <dgm:t>
        <a:bodyPr/>
        <a:lstStyle/>
        <a:p>
          <a:r>
            <a:rPr lang="zh-CN" altLang="en-US" dirty="0"/>
            <a:t>成交日期一次支付</a:t>
          </a:r>
        </a:p>
      </dgm:t>
    </dgm:pt>
    <dgm:pt modelId="{5972F7F5-67E2-AF4E-A214-06FF2B310499}" type="parTrans" cxnId="{07BD4D82-395C-E443-A582-9078744BA7B8}">
      <dgm:prSet/>
      <dgm:spPr/>
      <dgm:t>
        <a:bodyPr/>
        <a:lstStyle/>
        <a:p>
          <a:endParaRPr lang="zh-CN" altLang="en-US"/>
        </a:p>
      </dgm:t>
    </dgm:pt>
    <dgm:pt modelId="{444B54D8-FBD4-1245-8AF3-C3069FEC7B14}" type="sibTrans" cxnId="{07BD4D82-395C-E443-A582-9078744BA7B8}">
      <dgm:prSet/>
      <dgm:spPr/>
      <dgm:t>
        <a:bodyPr/>
        <a:lstStyle/>
        <a:p>
          <a:endParaRPr lang="zh-CN" altLang="en-US"/>
        </a:p>
      </dgm:t>
    </dgm:pt>
    <dgm:pt modelId="{4C4B8A30-B1B1-3249-858A-7B8FEF318998}">
      <dgm:prSet phldrT="[文本]"/>
      <dgm:spPr/>
      <dgm:t>
        <a:bodyPr/>
        <a:lstStyle/>
        <a:p>
          <a:r>
            <a:rPr lang="zh-CN" altLang="en-US" dirty="0"/>
            <a:t>成交日期一次付清，给予折扣或优惠</a:t>
          </a:r>
        </a:p>
      </dgm:t>
    </dgm:pt>
    <dgm:pt modelId="{D5E2CA21-F471-B448-B40C-526873DCEA2B}" type="parTrans" cxnId="{9AC1A102-4C1F-E248-A142-715BBEFF9237}">
      <dgm:prSet/>
      <dgm:spPr/>
      <dgm:t>
        <a:bodyPr/>
        <a:lstStyle/>
        <a:p>
          <a:endParaRPr lang="zh-CN" altLang="en-US"/>
        </a:p>
      </dgm:t>
    </dgm:pt>
    <dgm:pt modelId="{8F731354-F4F6-2C42-8629-84756F3CBF16}" type="sibTrans" cxnId="{9AC1A102-4C1F-E248-A142-715BBEFF9237}">
      <dgm:prSet/>
      <dgm:spPr/>
      <dgm:t>
        <a:bodyPr/>
        <a:lstStyle/>
        <a:p>
          <a:endParaRPr lang="zh-CN" altLang="en-US"/>
        </a:p>
      </dgm:t>
    </dgm:pt>
    <dgm:pt modelId="{027C72B6-5D9F-C34D-B577-E6681AEBAC00}">
      <dgm:prSet phldrT="[文本]"/>
      <dgm:spPr/>
      <dgm:t>
        <a:bodyPr/>
        <a:lstStyle/>
        <a:p>
          <a:r>
            <a:rPr lang="zh-CN" altLang="en-US" dirty="0"/>
            <a:t>与规范价格相关的价格</a:t>
          </a:r>
        </a:p>
      </dgm:t>
    </dgm:pt>
    <dgm:pt modelId="{54965018-0EFE-3945-86FC-9082D30C96D5}" type="parTrans" cxnId="{3D6F1C19-37EE-D54F-A4FE-23AF5F89BAA6}">
      <dgm:prSet/>
      <dgm:spPr/>
      <dgm:t>
        <a:bodyPr/>
        <a:lstStyle/>
        <a:p>
          <a:endParaRPr lang="zh-CN" altLang="en-US"/>
        </a:p>
      </dgm:t>
    </dgm:pt>
    <dgm:pt modelId="{B6D11FE9-BB03-194F-9BEA-36B08A3E1F6A}" type="sibTrans" cxnId="{3D6F1C19-37EE-D54F-A4FE-23AF5F89BAA6}">
      <dgm:prSet/>
      <dgm:spPr/>
      <dgm:t>
        <a:bodyPr/>
        <a:lstStyle/>
        <a:p>
          <a:endParaRPr lang="zh-CN" altLang="en-US"/>
        </a:p>
      </dgm:t>
    </dgm:pt>
    <dgm:pt modelId="{A5A59C4E-F259-114D-9033-EBF1610AB235}">
      <dgm:prSet phldrT="[文本]"/>
      <dgm:spPr/>
      <dgm:t>
        <a:bodyPr/>
        <a:lstStyle/>
        <a:p>
          <a:r>
            <a:rPr lang="zh-CN" altLang="en-US" dirty="0"/>
            <a:t>市场调节价、政府指导价、政府定价</a:t>
          </a:r>
        </a:p>
      </dgm:t>
    </dgm:pt>
    <dgm:pt modelId="{E391EE2B-D302-FD45-A09F-588D30118AC2}" type="parTrans" cxnId="{861CFA5C-461D-C542-9D23-FEB4A2655584}">
      <dgm:prSet/>
      <dgm:spPr/>
      <dgm:t>
        <a:bodyPr/>
        <a:lstStyle/>
        <a:p>
          <a:endParaRPr lang="zh-CN" altLang="en-US"/>
        </a:p>
      </dgm:t>
    </dgm:pt>
    <dgm:pt modelId="{8520941E-FD08-E147-83BD-B2364D5072D5}" type="sibTrans" cxnId="{861CFA5C-461D-C542-9D23-FEB4A2655584}">
      <dgm:prSet/>
      <dgm:spPr/>
      <dgm:t>
        <a:bodyPr/>
        <a:lstStyle/>
        <a:p>
          <a:endParaRPr lang="zh-CN" altLang="en-US"/>
        </a:p>
      </dgm:t>
    </dgm:pt>
    <dgm:pt modelId="{66F006EC-1085-5941-AD1B-F175D27AF7CD}">
      <dgm:prSet phldrT="[文本]"/>
      <dgm:spPr/>
      <dgm:t>
        <a:bodyPr/>
        <a:lstStyle/>
        <a:p>
          <a:r>
            <a:rPr lang="zh-CN" altLang="en-US" dirty="0"/>
            <a:t>基准地价、标定地价、房屋重置价格</a:t>
          </a:r>
        </a:p>
      </dgm:t>
    </dgm:pt>
    <dgm:pt modelId="{B1C4C672-B13A-3640-BFB6-D4ECFE22E382}" type="parTrans" cxnId="{9994ADA8-19D3-2544-84C5-FDFD97EB0A26}">
      <dgm:prSet/>
      <dgm:spPr/>
      <dgm:t>
        <a:bodyPr/>
        <a:lstStyle/>
        <a:p>
          <a:endParaRPr lang="zh-CN" altLang="en-US"/>
        </a:p>
      </dgm:t>
    </dgm:pt>
    <dgm:pt modelId="{1DE3D6C4-05FF-7B49-956E-FF775E81E063}" type="sibTrans" cxnId="{9994ADA8-19D3-2544-84C5-FDFD97EB0A26}">
      <dgm:prSet/>
      <dgm:spPr/>
      <dgm:t>
        <a:bodyPr/>
        <a:lstStyle/>
        <a:p>
          <a:endParaRPr lang="zh-CN" altLang="en-US"/>
        </a:p>
      </dgm:t>
    </dgm:pt>
    <dgm:pt modelId="{77A4243D-7072-1D49-930A-6B50EA863444}">
      <dgm:prSet phldrT="[文本]"/>
      <dgm:spPr/>
      <dgm:t>
        <a:bodyPr/>
        <a:lstStyle/>
        <a:p>
          <a:r>
            <a:rPr lang="zh-CN" altLang="en-US" dirty="0"/>
            <a:t>正常负担价、卖方净得价与买方市场实付价的换算关系</a:t>
          </a:r>
        </a:p>
      </dgm:t>
    </dgm:pt>
    <dgm:pt modelId="{CF538CD0-994F-0D44-ADF9-8405852D06EB}" type="parTrans" cxnId="{91D667B0-9950-1242-8CD6-F577BBC4D0AB}">
      <dgm:prSet/>
      <dgm:spPr/>
      <dgm:t>
        <a:bodyPr/>
        <a:lstStyle/>
        <a:p>
          <a:endParaRPr lang="zh-CN" altLang="en-US"/>
        </a:p>
      </dgm:t>
    </dgm:pt>
    <dgm:pt modelId="{77BCB4E6-5A54-9443-9E33-A2289AA43782}" type="sibTrans" cxnId="{91D667B0-9950-1242-8CD6-F577BBC4D0AB}">
      <dgm:prSet/>
      <dgm:spPr/>
      <dgm:t>
        <a:bodyPr/>
        <a:lstStyle/>
        <a:p>
          <a:endParaRPr lang="zh-CN" altLang="en-US"/>
        </a:p>
      </dgm:t>
    </dgm:pt>
    <dgm:pt modelId="{BFF5DA44-3D73-4748-9C05-CDE34A2063A4}">
      <dgm:prSet phldrT="[文本]"/>
      <dgm:spPr/>
      <dgm:t>
        <a:bodyPr/>
        <a:lstStyle/>
        <a:p>
          <a:r>
            <a:rPr lang="zh-CN" altLang="en-US" dirty="0"/>
            <a:t>成交日支付首付款，余款抵押贷款支付</a:t>
          </a:r>
        </a:p>
      </dgm:t>
    </dgm:pt>
    <dgm:pt modelId="{C9E0BB1F-3603-0141-A6A0-95FE5301816F}" type="parTrans" cxnId="{02B2A25C-DD28-EB49-BA4B-1098F2379EB0}">
      <dgm:prSet/>
      <dgm:spPr/>
      <dgm:t>
        <a:bodyPr/>
        <a:lstStyle/>
        <a:p>
          <a:endParaRPr lang="zh-CN" altLang="en-US"/>
        </a:p>
      </dgm:t>
    </dgm:pt>
    <dgm:pt modelId="{408BF8E4-FA24-DB49-9DEE-AE5BBA172B68}" type="sibTrans" cxnId="{02B2A25C-DD28-EB49-BA4B-1098F2379EB0}">
      <dgm:prSet/>
      <dgm:spPr/>
      <dgm:t>
        <a:bodyPr/>
        <a:lstStyle/>
        <a:p>
          <a:endParaRPr lang="zh-CN" altLang="en-US"/>
        </a:p>
      </dgm:t>
    </dgm:pt>
    <dgm:pt modelId="{0F478EC0-B200-E24E-9788-D589B09CE438}">
      <dgm:prSet phldrT="[文本]"/>
      <dgm:spPr/>
      <dgm:t>
        <a:bodyPr/>
        <a:lstStyle/>
        <a:p>
          <a:r>
            <a:rPr lang="zh-CN" altLang="en-US" dirty="0"/>
            <a:t>成交日支付部分，余款分期支付</a:t>
          </a:r>
        </a:p>
      </dgm:t>
    </dgm:pt>
    <dgm:pt modelId="{5471C68B-A276-4A4E-84F2-AF1D2D0F77A6}" type="parTrans" cxnId="{88B47022-01FF-E149-B818-937DDC4180E8}">
      <dgm:prSet/>
      <dgm:spPr/>
      <dgm:t>
        <a:bodyPr/>
        <a:lstStyle/>
        <a:p>
          <a:endParaRPr lang="zh-CN" altLang="en-US"/>
        </a:p>
      </dgm:t>
    </dgm:pt>
    <dgm:pt modelId="{D74C95DB-8090-9645-84CA-26D6F867E940}" type="sibTrans" cxnId="{88B47022-01FF-E149-B818-937DDC4180E8}">
      <dgm:prSet/>
      <dgm:spPr/>
      <dgm:t>
        <a:bodyPr/>
        <a:lstStyle/>
        <a:p>
          <a:endParaRPr lang="zh-CN" altLang="en-US"/>
        </a:p>
      </dgm:t>
    </dgm:pt>
    <dgm:pt modelId="{DF9EEB6D-EFF2-0446-9150-E9CA7F3B60B7}">
      <dgm:prSet phldrT="[文本]"/>
      <dgm:spPr/>
      <dgm:t>
        <a:bodyPr/>
        <a:lstStyle/>
        <a:p>
          <a:r>
            <a:rPr lang="zh-CN" altLang="en-US" dirty="0"/>
            <a:t>约定成交日后某日支付</a:t>
          </a:r>
        </a:p>
      </dgm:t>
    </dgm:pt>
    <dgm:pt modelId="{DC640581-020A-5645-97DC-8ED8F98A0408}" type="parTrans" cxnId="{C9309BD8-C56D-2D42-8051-1E5AC2D4BA6A}">
      <dgm:prSet/>
      <dgm:spPr/>
      <dgm:t>
        <a:bodyPr/>
        <a:lstStyle/>
        <a:p>
          <a:endParaRPr lang="zh-CN" altLang="en-US"/>
        </a:p>
      </dgm:t>
    </dgm:pt>
    <dgm:pt modelId="{A782ED0E-B469-AC41-B370-F08AA718F3DA}" type="sibTrans" cxnId="{C9309BD8-C56D-2D42-8051-1E5AC2D4BA6A}">
      <dgm:prSet/>
      <dgm:spPr/>
      <dgm:t>
        <a:bodyPr/>
        <a:lstStyle/>
        <a:p>
          <a:endParaRPr lang="zh-CN" altLang="en-US"/>
        </a:p>
      </dgm:t>
    </dgm:pt>
    <dgm:pt modelId="{91BE94AF-4298-234E-BCDA-63B9D8212B0C}">
      <dgm:prSet phldrT="[文本]"/>
      <dgm:spPr/>
      <dgm:t>
        <a:bodyPr/>
        <a:lstStyle/>
        <a:p>
          <a:r>
            <a:rPr lang="zh-CN" altLang="en-US" dirty="0"/>
            <a:t>真实成交价、申报的成交价、网络备案成交价</a:t>
          </a:r>
        </a:p>
      </dgm:t>
    </dgm:pt>
    <dgm:pt modelId="{DCD9AC99-A17E-5145-8CD7-BCEA4638D52B}" type="parTrans" cxnId="{4828765F-74EC-0444-80CC-6240CE693D28}">
      <dgm:prSet/>
      <dgm:spPr/>
      <dgm:t>
        <a:bodyPr/>
        <a:lstStyle/>
        <a:p>
          <a:endParaRPr lang="zh-CN" altLang="en-US"/>
        </a:p>
      </dgm:t>
    </dgm:pt>
    <dgm:pt modelId="{1D5BD361-F254-BA42-AA04-E65DAD7AD552}" type="sibTrans" cxnId="{4828765F-74EC-0444-80CC-6240CE693D28}">
      <dgm:prSet/>
      <dgm:spPr/>
      <dgm:t>
        <a:bodyPr/>
        <a:lstStyle/>
        <a:p>
          <a:endParaRPr lang="zh-CN" altLang="en-US"/>
        </a:p>
      </dgm:t>
    </dgm:pt>
    <dgm:pt modelId="{9B03F943-B468-0C45-98FF-1BF641E7EAE5}" type="pres">
      <dgm:prSet presAssocID="{7258C4A4-052D-D546-B60B-835ABD94C47C}" presName="Name0" presStyleCnt="0">
        <dgm:presLayoutVars>
          <dgm:dir/>
          <dgm:animLvl val="lvl"/>
          <dgm:resizeHandles val="exact"/>
        </dgm:presLayoutVars>
      </dgm:prSet>
      <dgm:spPr/>
    </dgm:pt>
    <dgm:pt modelId="{68A0A0BA-D5DB-8144-A697-AB9C87C47D90}" type="pres">
      <dgm:prSet presAssocID="{C91BCDAE-83F8-D34C-A171-3BD47D1F1F25}" presName="composite" presStyleCnt="0"/>
      <dgm:spPr/>
    </dgm:pt>
    <dgm:pt modelId="{A18F3044-5CAB-CA4E-AFD8-3B9DD207F577}" type="pres">
      <dgm:prSet presAssocID="{C91BCDAE-83F8-D34C-A171-3BD47D1F1F25}" presName="parTx" presStyleLbl="alignNode1" presStyleIdx="0" presStyleCnt="3">
        <dgm:presLayoutVars>
          <dgm:chMax val="0"/>
          <dgm:chPref val="0"/>
          <dgm:bulletEnabled val="1"/>
        </dgm:presLayoutVars>
      </dgm:prSet>
      <dgm:spPr/>
    </dgm:pt>
    <dgm:pt modelId="{3571EF00-2CD1-7D48-BF0F-E0C8F2CEA63E}" type="pres">
      <dgm:prSet presAssocID="{C91BCDAE-83F8-D34C-A171-3BD47D1F1F25}" presName="desTx" presStyleLbl="alignAccFollowNode1" presStyleIdx="0" presStyleCnt="3">
        <dgm:presLayoutVars>
          <dgm:bulletEnabled val="1"/>
        </dgm:presLayoutVars>
      </dgm:prSet>
      <dgm:spPr/>
    </dgm:pt>
    <dgm:pt modelId="{78265A5E-0F70-8D45-9C3F-0BAC54209F84}" type="pres">
      <dgm:prSet presAssocID="{FA115FE6-2AEF-EA43-9E6E-DA48A6737AC1}" presName="space" presStyleCnt="0"/>
      <dgm:spPr/>
    </dgm:pt>
    <dgm:pt modelId="{1E7FDFB2-0662-5842-969D-5D8C941AB61C}" type="pres">
      <dgm:prSet presAssocID="{B3F4F900-42DC-8D42-879B-D91A68B632C9}" presName="composite" presStyleCnt="0"/>
      <dgm:spPr/>
    </dgm:pt>
    <dgm:pt modelId="{61C1EF5E-A12D-A841-8D08-6EC93B36C404}" type="pres">
      <dgm:prSet presAssocID="{B3F4F900-42DC-8D42-879B-D91A68B632C9}" presName="parTx" presStyleLbl="alignNode1" presStyleIdx="1" presStyleCnt="3">
        <dgm:presLayoutVars>
          <dgm:chMax val="0"/>
          <dgm:chPref val="0"/>
          <dgm:bulletEnabled val="1"/>
        </dgm:presLayoutVars>
      </dgm:prSet>
      <dgm:spPr/>
    </dgm:pt>
    <dgm:pt modelId="{B40FFF4F-1A2E-1C4F-BDC5-5B8AA3C6395E}" type="pres">
      <dgm:prSet presAssocID="{B3F4F900-42DC-8D42-879B-D91A68B632C9}" presName="desTx" presStyleLbl="alignAccFollowNode1" presStyleIdx="1" presStyleCnt="3">
        <dgm:presLayoutVars>
          <dgm:bulletEnabled val="1"/>
        </dgm:presLayoutVars>
      </dgm:prSet>
      <dgm:spPr/>
    </dgm:pt>
    <dgm:pt modelId="{241B45DF-5E56-AA41-8EFC-9B9C8A2C4EDC}" type="pres">
      <dgm:prSet presAssocID="{C1ECC625-4714-8749-9667-090597988295}" presName="space" presStyleCnt="0"/>
      <dgm:spPr/>
    </dgm:pt>
    <dgm:pt modelId="{76AE0E33-59E6-894A-BE23-22EF1BB46668}" type="pres">
      <dgm:prSet presAssocID="{027C72B6-5D9F-C34D-B577-E6681AEBAC00}" presName="composite" presStyleCnt="0"/>
      <dgm:spPr/>
    </dgm:pt>
    <dgm:pt modelId="{B3D62A9E-F8A3-8043-A443-5039AEAAC6CE}" type="pres">
      <dgm:prSet presAssocID="{027C72B6-5D9F-C34D-B577-E6681AEBAC00}" presName="parTx" presStyleLbl="alignNode1" presStyleIdx="2" presStyleCnt="3">
        <dgm:presLayoutVars>
          <dgm:chMax val="0"/>
          <dgm:chPref val="0"/>
          <dgm:bulletEnabled val="1"/>
        </dgm:presLayoutVars>
      </dgm:prSet>
      <dgm:spPr/>
    </dgm:pt>
    <dgm:pt modelId="{56FA0D5E-C00F-4845-81EE-35AD69C45E28}" type="pres">
      <dgm:prSet presAssocID="{027C72B6-5D9F-C34D-B577-E6681AEBAC00}" presName="desTx" presStyleLbl="alignAccFollowNode1" presStyleIdx="2" presStyleCnt="3">
        <dgm:presLayoutVars>
          <dgm:bulletEnabled val="1"/>
        </dgm:presLayoutVars>
      </dgm:prSet>
      <dgm:spPr/>
    </dgm:pt>
  </dgm:ptLst>
  <dgm:cxnLst>
    <dgm:cxn modelId="{9AC1A102-4C1F-E248-A142-715BBEFF9237}" srcId="{B3F4F900-42DC-8D42-879B-D91A68B632C9}" destId="{4C4B8A30-B1B1-3249-858A-7B8FEF318998}" srcOrd="1" destOrd="0" parTransId="{D5E2CA21-F471-B448-B40C-526873DCEA2B}" sibTransId="{8F731354-F4F6-2C42-8629-84756F3CBF16}"/>
    <dgm:cxn modelId="{929E6706-05C8-0541-8960-EEE0E9C50EBD}" type="presOf" srcId="{0F478EC0-B200-E24E-9788-D589B09CE438}" destId="{B40FFF4F-1A2E-1C4F-BDC5-5B8AA3C6395E}" srcOrd="0" destOrd="3" presId="urn:microsoft.com/office/officeart/2005/8/layout/hList1"/>
    <dgm:cxn modelId="{3D6F1C19-37EE-D54F-A4FE-23AF5F89BAA6}" srcId="{7258C4A4-052D-D546-B60B-835ABD94C47C}" destId="{027C72B6-5D9F-C34D-B577-E6681AEBAC00}" srcOrd="2" destOrd="0" parTransId="{54965018-0EFE-3945-86FC-9082D30C96D5}" sibTransId="{B6D11FE9-BB03-194F-9BEA-36B08A3E1F6A}"/>
    <dgm:cxn modelId="{D515931A-D7BF-8F4E-BA61-64E29561C1B4}" type="presOf" srcId="{756E7D01-0EB4-2F46-AD24-45A2A699F922}" destId="{3571EF00-2CD1-7D48-BF0F-E0C8F2CEA63E}" srcOrd="0" destOrd="1" presId="urn:microsoft.com/office/officeart/2005/8/layout/hList1"/>
    <dgm:cxn modelId="{B4C1091C-65A0-B141-8CF2-D1B4ECA50EB1}" srcId="{7258C4A4-052D-D546-B60B-835ABD94C47C}" destId="{C91BCDAE-83F8-D34C-A171-3BD47D1F1F25}" srcOrd="0" destOrd="0" parTransId="{213C50DA-FDA4-734A-A3EA-5C7A092F7B0C}" sibTransId="{FA115FE6-2AEF-EA43-9E6E-DA48A6737AC1}"/>
    <dgm:cxn modelId="{653D4C1E-1967-3445-877A-9B92B70E8A0E}" srcId="{C91BCDAE-83F8-D34C-A171-3BD47D1F1F25}" destId="{756E7D01-0EB4-2F46-AD24-45A2A699F922}" srcOrd="1" destOrd="0" parTransId="{F1D84AE7-2DF3-2D4C-A69F-B3FFE922BE9C}" sibTransId="{96019A06-229E-E34D-B618-874B022621D4}"/>
    <dgm:cxn modelId="{88B47022-01FF-E149-B818-937DDC4180E8}" srcId="{B3F4F900-42DC-8D42-879B-D91A68B632C9}" destId="{0F478EC0-B200-E24E-9788-D589B09CE438}" srcOrd="3" destOrd="0" parTransId="{5471C68B-A276-4A4E-84F2-AF1D2D0F77A6}" sibTransId="{D74C95DB-8090-9645-84CA-26D6F867E940}"/>
    <dgm:cxn modelId="{02EAF33D-D162-8F43-9F51-945F6DFDD8F3}" type="presOf" srcId="{027C72B6-5D9F-C34D-B577-E6681AEBAC00}" destId="{B3D62A9E-F8A3-8043-A443-5039AEAAC6CE}" srcOrd="0" destOrd="0" presId="urn:microsoft.com/office/officeart/2005/8/layout/hList1"/>
    <dgm:cxn modelId="{3CAA5B5C-348F-C340-9EDD-B267B891F454}" type="presOf" srcId="{5FD14078-5930-F844-BEF5-E9EB69A94A5F}" destId="{3571EF00-2CD1-7D48-BF0F-E0C8F2CEA63E}" srcOrd="0" destOrd="0" presId="urn:microsoft.com/office/officeart/2005/8/layout/hList1"/>
    <dgm:cxn modelId="{02B2A25C-DD28-EB49-BA4B-1098F2379EB0}" srcId="{B3F4F900-42DC-8D42-879B-D91A68B632C9}" destId="{BFF5DA44-3D73-4748-9C05-CDE34A2063A4}" srcOrd="2" destOrd="0" parTransId="{C9E0BB1F-3603-0141-A6A0-95FE5301816F}" sibTransId="{408BF8E4-FA24-DB49-9DEE-AE5BBA172B68}"/>
    <dgm:cxn modelId="{861CFA5C-461D-C542-9D23-FEB4A2655584}" srcId="{027C72B6-5D9F-C34D-B577-E6681AEBAC00}" destId="{A5A59C4E-F259-114D-9033-EBF1610AB235}" srcOrd="0" destOrd="0" parTransId="{E391EE2B-D302-FD45-A09F-588D30118AC2}" sibTransId="{8520941E-FD08-E147-83BD-B2364D5072D5}"/>
    <dgm:cxn modelId="{4828765F-74EC-0444-80CC-6240CE693D28}" srcId="{027C72B6-5D9F-C34D-B577-E6681AEBAC00}" destId="{91BE94AF-4298-234E-BCDA-63B9D8212B0C}" srcOrd="2" destOrd="0" parTransId="{DCD9AC99-A17E-5145-8CD7-BCEA4638D52B}" sibTransId="{1D5BD361-F254-BA42-AA04-E65DAD7AD552}"/>
    <dgm:cxn modelId="{EC39737D-2756-C745-BA53-EFD843318810}" type="presOf" srcId="{DF9EEB6D-EFF2-0446-9150-E9CA7F3B60B7}" destId="{B40FFF4F-1A2E-1C4F-BDC5-5B8AA3C6395E}" srcOrd="0" destOrd="4" presId="urn:microsoft.com/office/officeart/2005/8/layout/hList1"/>
    <dgm:cxn modelId="{E801807D-26BD-4445-84AB-4F53080ED63D}" type="presOf" srcId="{77A4243D-7072-1D49-930A-6B50EA863444}" destId="{3571EF00-2CD1-7D48-BF0F-E0C8F2CEA63E}" srcOrd="0" destOrd="2" presId="urn:microsoft.com/office/officeart/2005/8/layout/hList1"/>
    <dgm:cxn modelId="{07BD4D82-395C-E443-A582-9078744BA7B8}" srcId="{B3F4F900-42DC-8D42-879B-D91A68B632C9}" destId="{7A3E5947-F9E3-234A-9D3A-A3FEF76AE197}" srcOrd="0" destOrd="0" parTransId="{5972F7F5-67E2-AF4E-A214-06FF2B310499}" sibTransId="{444B54D8-FBD4-1245-8AF3-C3069FEC7B14}"/>
    <dgm:cxn modelId="{68CE9688-6FB3-274D-97A3-AD1AC1972D1B}" type="presOf" srcId="{A5A59C4E-F259-114D-9033-EBF1610AB235}" destId="{56FA0D5E-C00F-4845-81EE-35AD69C45E28}" srcOrd="0" destOrd="0" presId="urn:microsoft.com/office/officeart/2005/8/layout/hList1"/>
    <dgm:cxn modelId="{C7916289-8EE4-CB4D-B65E-B2CC1DBF5659}" type="presOf" srcId="{66F006EC-1085-5941-AD1B-F175D27AF7CD}" destId="{56FA0D5E-C00F-4845-81EE-35AD69C45E28}" srcOrd="0" destOrd="1" presId="urn:microsoft.com/office/officeart/2005/8/layout/hList1"/>
    <dgm:cxn modelId="{4049108F-A529-864D-9A2D-609132020816}" type="presOf" srcId="{4C4B8A30-B1B1-3249-858A-7B8FEF318998}" destId="{B40FFF4F-1A2E-1C4F-BDC5-5B8AA3C6395E}" srcOrd="0" destOrd="1" presId="urn:microsoft.com/office/officeart/2005/8/layout/hList1"/>
    <dgm:cxn modelId="{9994ADA8-19D3-2544-84C5-FDFD97EB0A26}" srcId="{027C72B6-5D9F-C34D-B577-E6681AEBAC00}" destId="{66F006EC-1085-5941-AD1B-F175D27AF7CD}" srcOrd="1" destOrd="0" parTransId="{B1C4C672-B13A-3640-BFB6-D4ECFE22E382}" sibTransId="{1DE3D6C4-05FF-7B49-956E-FF775E81E063}"/>
    <dgm:cxn modelId="{10A76DAA-11BF-B449-A254-FDFA01CBF018}" type="presOf" srcId="{7A3E5947-F9E3-234A-9D3A-A3FEF76AE197}" destId="{B40FFF4F-1A2E-1C4F-BDC5-5B8AA3C6395E}" srcOrd="0" destOrd="0" presId="urn:microsoft.com/office/officeart/2005/8/layout/hList1"/>
    <dgm:cxn modelId="{999CC5AD-5811-EE4D-91B5-17CDB0DD0AE0}" srcId="{7258C4A4-052D-D546-B60B-835ABD94C47C}" destId="{B3F4F900-42DC-8D42-879B-D91A68B632C9}" srcOrd="1" destOrd="0" parTransId="{450CBDB7-4DA4-294D-8DE9-5A6032FD0E1E}" sibTransId="{C1ECC625-4714-8749-9667-090597988295}"/>
    <dgm:cxn modelId="{0035A2AE-64D3-404F-904B-0B1BA4E2CDC9}" type="presOf" srcId="{7258C4A4-052D-D546-B60B-835ABD94C47C}" destId="{9B03F943-B468-0C45-98FF-1BF641E7EAE5}" srcOrd="0" destOrd="0" presId="urn:microsoft.com/office/officeart/2005/8/layout/hList1"/>
    <dgm:cxn modelId="{91D667B0-9950-1242-8CD6-F577BBC4D0AB}" srcId="{C91BCDAE-83F8-D34C-A171-3BD47D1F1F25}" destId="{77A4243D-7072-1D49-930A-6B50EA863444}" srcOrd="2" destOrd="0" parTransId="{CF538CD0-994F-0D44-ADF9-8405852D06EB}" sibTransId="{77BCB4E6-5A54-9443-9E33-A2289AA43782}"/>
    <dgm:cxn modelId="{0025CDC6-AE45-3248-BDEA-0C8960530BAE}" type="presOf" srcId="{B3F4F900-42DC-8D42-879B-D91A68B632C9}" destId="{61C1EF5E-A12D-A841-8D08-6EC93B36C404}" srcOrd="0" destOrd="0" presId="urn:microsoft.com/office/officeart/2005/8/layout/hList1"/>
    <dgm:cxn modelId="{41B84EC9-43F2-A649-8EF7-F1CC9EA0976C}" srcId="{C91BCDAE-83F8-D34C-A171-3BD47D1F1F25}" destId="{5FD14078-5930-F844-BEF5-E9EB69A94A5F}" srcOrd="0" destOrd="0" parTransId="{66D6AB61-28DB-4D4D-9800-F0C2E8C070A1}" sibTransId="{6919CC83-43E8-2943-860B-AB4D77AB254E}"/>
    <dgm:cxn modelId="{6987D5C9-AD79-7443-98AC-AD7E9DCD32FF}" type="presOf" srcId="{91BE94AF-4298-234E-BCDA-63B9D8212B0C}" destId="{56FA0D5E-C00F-4845-81EE-35AD69C45E28}" srcOrd="0" destOrd="2" presId="urn:microsoft.com/office/officeart/2005/8/layout/hList1"/>
    <dgm:cxn modelId="{C9309BD8-C56D-2D42-8051-1E5AC2D4BA6A}" srcId="{B3F4F900-42DC-8D42-879B-D91A68B632C9}" destId="{DF9EEB6D-EFF2-0446-9150-E9CA7F3B60B7}" srcOrd="4" destOrd="0" parTransId="{DC640581-020A-5645-97DC-8ED8F98A0408}" sibTransId="{A782ED0E-B469-AC41-B370-F08AA718F3DA}"/>
    <dgm:cxn modelId="{046F15E0-171B-974D-BEC4-4BFF12F8FB46}" type="presOf" srcId="{C91BCDAE-83F8-D34C-A171-3BD47D1F1F25}" destId="{A18F3044-5CAB-CA4E-AFD8-3B9DD207F577}" srcOrd="0" destOrd="0" presId="urn:microsoft.com/office/officeart/2005/8/layout/hList1"/>
    <dgm:cxn modelId="{7BFD8EE1-0021-2A4A-9C51-CCAD2E0F82DC}" type="presOf" srcId="{BFF5DA44-3D73-4748-9C05-CDE34A2063A4}" destId="{B40FFF4F-1A2E-1C4F-BDC5-5B8AA3C6395E}" srcOrd="0" destOrd="2" presId="urn:microsoft.com/office/officeart/2005/8/layout/hList1"/>
    <dgm:cxn modelId="{303A3110-772A-744C-A277-FA7BD44D98D3}" type="presParOf" srcId="{9B03F943-B468-0C45-98FF-1BF641E7EAE5}" destId="{68A0A0BA-D5DB-8144-A697-AB9C87C47D90}" srcOrd="0" destOrd="0" presId="urn:microsoft.com/office/officeart/2005/8/layout/hList1"/>
    <dgm:cxn modelId="{1A3F6A2B-EE71-FC4C-99C4-7F531F61876E}" type="presParOf" srcId="{68A0A0BA-D5DB-8144-A697-AB9C87C47D90}" destId="{A18F3044-5CAB-CA4E-AFD8-3B9DD207F577}" srcOrd="0" destOrd="0" presId="urn:microsoft.com/office/officeart/2005/8/layout/hList1"/>
    <dgm:cxn modelId="{0F4D5282-5B48-0E47-810F-83B353856516}" type="presParOf" srcId="{68A0A0BA-D5DB-8144-A697-AB9C87C47D90}" destId="{3571EF00-2CD1-7D48-BF0F-E0C8F2CEA63E}" srcOrd="1" destOrd="0" presId="urn:microsoft.com/office/officeart/2005/8/layout/hList1"/>
    <dgm:cxn modelId="{6DA98E60-65AB-6046-B553-FA9EDDB254CE}" type="presParOf" srcId="{9B03F943-B468-0C45-98FF-1BF641E7EAE5}" destId="{78265A5E-0F70-8D45-9C3F-0BAC54209F84}" srcOrd="1" destOrd="0" presId="urn:microsoft.com/office/officeart/2005/8/layout/hList1"/>
    <dgm:cxn modelId="{0B5E6BC9-1155-6048-B793-7579CD001D4F}" type="presParOf" srcId="{9B03F943-B468-0C45-98FF-1BF641E7EAE5}" destId="{1E7FDFB2-0662-5842-969D-5D8C941AB61C}" srcOrd="2" destOrd="0" presId="urn:microsoft.com/office/officeart/2005/8/layout/hList1"/>
    <dgm:cxn modelId="{FDE7C789-E15D-3543-B1C8-85A1DA5BB509}" type="presParOf" srcId="{1E7FDFB2-0662-5842-969D-5D8C941AB61C}" destId="{61C1EF5E-A12D-A841-8D08-6EC93B36C404}" srcOrd="0" destOrd="0" presId="urn:microsoft.com/office/officeart/2005/8/layout/hList1"/>
    <dgm:cxn modelId="{31CA894F-9CA1-F148-BE60-BD1B32C781E7}" type="presParOf" srcId="{1E7FDFB2-0662-5842-969D-5D8C941AB61C}" destId="{B40FFF4F-1A2E-1C4F-BDC5-5B8AA3C6395E}" srcOrd="1" destOrd="0" presId="urn:microsoft.com/office/officeart/2005/8/layout/hList1"/>
    <dgm:cxn modelId="{500B1EBE-A740-724B-8241-FE81C1DD8FF7}" type="presParOf" srcId="{9B03F943-B468-0C45-98FF-1BF641E7EAE5}" destId="{241B45DF-5E56-AA41-8EFC-9B9C8A2C4EDC}" srcOrd="3" destOrd="0" presId="urn:microsoft.com/office/officeart/2005/8/layout/hList1"/>
    <dgm:cxn modelId="{665295CE-2717-1D41-BDB0-8CF464932C91}" type="presParOf" srcId="{9B03F943-B468-0C45-98FF-1BF641E7EAE5}" destId="{76AE0E33-59E6-894A-BE23-22EF1BB46668}" srcOrd="4" destOrd="0" presId="urn:microsoft.com/office/officeart/2005/8/layout/hList1"/>
    <dgm:cxn modelId="{1A095035-18F4-2446-BCE8-B7CA9666248D}" type="presParOf" srcId="{76AE0E33-59E6-894A-BE23-22EF1BB46668}" destId="{B3D62A9E-F8A3-8043-A443-5039AEAAC6CE}" srcOrd="0" destOrd="0" presId="urn:microsoft.com/office/officeart/2005/8/layout/hList1"/>
    <dgm:cxn modelId="{8D133E16-1C48-CE44-8501-AE482FFBB5E1}" type="presParOf" srcId="{76AE0E33-59E6-894A-BE23-22EF1BB46668}" destId="{56FA0D5E-C00F-4845-81EE-35AD69C45E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AD2D76-1B5A-A94E-831B-E05F186E58FA}"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zh-CN" altLang="en-US"/>
        </a:p>
      </dgm:t>
    </dgm:pt>
    <dgm:pt modelId="{11DEC8B9-6915-164C-BB90-B82C49C3E7DB}">
      <dgm:prSet phldrT="[文本]"/>
      <dgm:spPr/>
      <dgm:t>
        <a:bodyPr/>
        <a:lstStyle/>
        <a:p>
          <a:r>
            <a:rPr lang="zh-CN" altLang="en-US" dirty="0"/>
            <a:t>房地产转让</a:t>
          </a:r>
        </a:p>
      </dgm:t>
    </dgm:pt>
    <dgm:pt modelId="{0E7ED08B-5826-324A-A343-568EEAF4B595}" type="parTrans" cxnId="{F448F88B-F2A9-E24D-8F84-8348DBD0BF45}">
      <dgm:prSet/>
      <dgm:spPr/>
      <dgm:t>
        <a:bodyPr/>
        <a:lstStyle/>
        <a:p>
          <a:endParaRPr lang="zh-CN" altLang="en-US"/>
        </a:p>
      </dgm:t>
    </dgm:pt>
    <dgm:pt modelId="{E5DA92AB-926D-984D-ADD2-3D53437E18D9}" type="sibTrans" cxnId="{F448F88B-F2A9-E24D-8F84-8348DBD0BF45}">
      <dgm:prSet/>
      <dgm:spPr/>
      <dgm:t>
        <a:bodyPr/>
        <a:lstStyle/>
        <a:p>
          <a:endParaRPr lang="zh-CN" altLang="en-US"/>
        </a:p>
      </dgm:t>
    </dgm:pt>
    <dgm:pt modelId="{DCB9200C-545E-E44A-B040-3895B4880BED}">
      <dgm:prSet phldrT="[文本]"/>
      <dgm:spPr/>
      <dgm:t>
        <a:bodyPr/>
        <a:lstStyle/>
        <a:p>
          <a:r>
            <a:rPr lang="zh-CN" altLang="en-US" dirty="0"/>
            <a:t>市场价格、市场价值、投资价值、成本价值</a:t>
          </a:r>
        </a:p>
      </dgm:t>
    </dgm:pt>
    <dgm:pt modelId="{5A0EBDFE-AF89-8E48-86F7-3EEB10626B53}" type="parTrans" cxnId="{8C54A850-E970-204B-87C9-3102409A79BA}">
      <dgm:prSet/>
      <dgm:spPr/>
      <dgm:t>
        <a:bodyPr/>
        <a:lstStyle/>
        <a:p>
          <a:endParaRPr lang="zh-CN" altLang="en-US"/>
        </a:p>
      </dgm:t>
    </dgm:pt>
    <dgm:pt modelId="{23A08015-892C-954B-829B-B68F63C57BB4}" type="sibTrans" cxnId="{8C54A850-E970-204B-87C9-3102409A79BA}">
      <dgm:prSet/>
      <dgm:spPr/>
      <dgm:t>
        <a:bodyPr/>
        <a:lstStyle/>
        <a:p>
          <a:endParaRPr lang="zh-CN" altLang="en-US"/>
        </a:p>
      </dgm:t>
    </dgm:pt>
    <dgm:pt modelId="{D9EC9142-411A-D54A-80AC-FCBF7FA5A9CA}">
      <dgm:prSet phldrT="[文本]"/>
      <dgm:spPr/>
      <dgm:t>
        <a:bodyPr/>
        <a:lstStyle/>
        <a:p>
          <a:r>
            <a:rPr lang="zh-CN" altLang="en-US" dirty="0"/>
            <a:t>卖方定价：要价、挂牌价、标价、底价</a:t>
          </a:r>
        </a:p>
      </dgm:t>
    </dgm:pt>
    <dgm:pt modelId="{A35FC5CB-F6EF-D141-BD98-56368DE911B2}" type="parTrans" cxnId="{4488DDAA-9590-0E41-9E59-AFE3A328946E}">
      <dgm:prSet/>
      <dgm:spPr/>
      <dgm:t>
        <a:bodyPr/>
        <a:lstStyle/>
        <a:p>
          <a:endParaRPr lang="zh-CN" altLang="en-US"/>
        </a:p>
      </dgm:t>
    </dgm:pt>
    <dgm:pt modelId="{7E14EED8-014D-6F4B-82E0-7FF4FFCD8841}" type="sibTrans" cxnId="{4488DDAA-9590-0E41-9E59-AFE3A328946E}">
      <dgm:prSet/>
      <dgm:spPr/>
      <dgm:t>
        <a:bodyPr/>
        <a:lstStyle/>
        <a:p>
          <a:endParaRPr lang="zh-CN" altLang="en-US"/>
        </a:p>
      </dgm:t>
    </dgm:pt>
    <dgm:pt modelId="{1871FF20-17DB-B348-B636-D8EF895B660D}">
      <dgm:prSet phldrT="[文本]"/>
      <dgm:spPr/>
      <dgm:t>
        <a:bodyPr/>
        <a:lstStyle/>
        <a:p>
          <a:r>
            <a:rPr lang="zh-CN" altLang="en-US" dirty="0"/>
            <a:t>房地产租赁</a:t>
          </a:r>
        </a:p>
      </dgm:t>
    </dgm:pt>
    <dgm:pt modelId="{8117F59F-1368-BA47-8EB4-E9E85C792EAE}" type="parTrans" cxnId="{9ADAA43E-7E49-BF4D-8123-988C25F5A5E3}">
      <dgm:prSet/>
      <dgm:spPr/>
      <dgm:t>
        <a:bodyPr/>
        <a:lstStyle/>
        <a:p>
          <a:endParaRPr lang="zh-CN" altLang="en-US"/>
        </a:p>
      </dgm:t>
    </dgm:pt>
    <dgm:pt modelId="{A2D62FF2-2303-6647-88C4-E5685CDE4AE8}" type="sibTrans" cxnId="{9ADAA43E-7E49-BF4D-8123-988C25F5A5E3}">
      <dgm:prSet/>
      <dgm:spPr/>
      <dgm:t>
        <a:bodyPr/>
        <a:lstStyle/>
        <a:p>
          <a:endParaRPr lang="zh-CN" altLang="en-US"/>
        </a:p>
      </dgm:t>
    </dgm:pt>
    <dgm:pt modelId="{1B96E6C5-07D1-D841-B716-4E23023886AD}">
      <dgm:prSet phldrT="[文本]"/>
      <dgm:spPr/>
      <dgm:t>
        <a:bodyPr/>
        <a:lstStyle/>
        <a:p>
          <a:r>
            <a:rPr lang="zh-CN" altLang="en-US" dirty="0"/>
            <a:t>租赁价格构成：地租、房屋折旧费、维修费、管理费、房地产税、房屋保险费、杜林费用、税费、投资利息</a:t>
          </a:r>
        </a:p>
      </dgm:t>
    </dgm:pt>
    <dgm:pt modelId="{2C12CC0F-5D41-7F4C-B8E5-20CEC8DAB19E}" type="parTrans" cxnId="{B4AA8D3A-E28D-4F4F-8B5D-B5FD2A9E06EA}">
      <dgm:prSet/>
      <dgm:spPr/>
      <dgm:t>
        <a:bodyPr/>
        <a:lstStyle/>
        <a:p>
          <a:endParaRPr lang="zh-CN" altLang="en-US"/>
        </a:p>
      </dgm:t>
    </dgm:pt>
    <dgm:pt modelId="{94616E12-C72E-974E-A6D5-E00D0944EF66}" type="sibTrans" cxnId="{B4AA8D3A-E28D-4F4F-8B5D-B5FD2A9E06EA}">
      <dgm:prSet/>
      <dgm:spPr/>
      <dgm:t>
        <a:bodyPr/>
        <a:lstStyle/>
        <a:p>
          <a:endParaRPr lang="zh-CN" altLang="en-US"/>
        </a:p>
      </dgm:t>
    </dgm:pt>
    <dgm:pt modelId="{1CE4A445-7FBB-E243-ABD4-C57349504342}">
      <dgm:prSet phldrT="[文本]"/>
      <dgm:spPr/>
      <dgm:t>
        <a:bodyPr/>
        <a:lstStyle/>
        <a:p>
          <a:r>
            <a:rPr lang="zh-CN" altLang="en-US" dirty="0"/>
            <a:t>市场租金和合同租金</a:t>
          </a:r>
        </a:p>
      </dgm:t>
    </dgm:pt>
    <dgm:pt modelId="{6FC2293E-B9EA-4242-9610-084A5870D1A2}" type="parTrans" cxnId="{A98DBE9A-DF1B-7243-8F5D-1D5D3192EB86}">
      <dgm:prSet/>
      <dgm:spPr/>
      <dgm:t>
        <a:bodyPr/>
        <a:lstStyle/>
        <a:p>
          <a:endParaRPr lang="zh-CN" altLang="en-US"/>
        </a:p>
      </dgm:t>
    </dgm:pt>
    <dgm:pt modelId="{4A6683CD-138B-9F42-9787-6A48E8E571B7}" type="sibTrans" cxnId="{A98DBE9A-DF1B-7243-8F5D-1D5D3192EB86}">
      <dgm:prSet/>
      <dgm:spPr/>
      <dgm:t>
        <a:bodyPr/>
        <a:lstStyle/>
        <a:p>
          <a:endParaRPr lang="zh-CN" altLang="en-US"/>
        </a:p>
      </dgm:t>
    </dgm:pt>
    <dgm:pt modelId="{31FE63CE-E3C3-E642-B0DA-FB25C34296AC}">
      <dgm:prSet phldrT="[文本]"/>
      <dgm:spPr/>
      <dgm:t>
        <a:bodyPr/>
        <a:lstStyle/>
        <a:p>
          <a:r>
            <a:rPr lang="zh-CN" altLang="en-US" dirty="0"/>
            <a:t>房地产征收</a:t>
          </a:r>
        </a:p>
      </dgm:t>
    </dgm:pt>
    <dgm:pt modelId="{67576341-01C9-3846-9DDD-C0F708BD1C90}" type="parTrans" cxnId="{723780A6-5BF6-DA4B-B0D0-7B77011548B6}">
      <dgm:prSet/>
      <dgm:spPr/>
      <dgm:t>
        <a:bodyPr/>
        <a:lstStyle/>
        <a:p>
          <a:endParaRPr lang="zh-CN" altLang="en-US"/>
        </a:p>
      </dgm:t>
    </dgm:pt>
    <dgm:pt modelId="{F31B8941-45A2-BB41-B2E4-417D02B64793}" type="sibTrans" cxnId="{723780A6-5BF6-DA4B-B0D0-7B77011548B6}">
      <dgm:prSet/>
      <dgm:spPr/>
      <dgm:t>
        <a:bodyPr/>
        <a:lstStyle/>
        <a:p>
          <a:endParaRPr lang="zh-CN" altLang="en-US"/>
        </a:p>
      </dgm:t>
    </dgm:pt>
    <dgm:pt modelId="{36758777-B181-4A4C-97A2-D0853D3BD0C1}">
      <dgm:prSet phldrT="[文本]"/>
      <dgm:spPr/>
      <dgm:t>
        <a:bodyPr/>
        <a:lstStyle/>
        <a:p>
          <a:r>
            <a:rPr lang="zh-CN" altLang="en-US" dirty="0"/>
            <a:t>被征收房屋补偿价值</a:t>
          </a:r>
        </a:p>
      </dgm:t>
    </dgm:pt>
    <dgm:pt modelId="{AEE932B2-FF91-E54F-8EA3-4298B598B5E8}" type="parTrans" cxnId="{F2A07C66-404C-9241-8D1F-67644751296A}">
      <dgm:prSet/>
      <dgm:spPr/>
      <dgm:t>
        <a:bodyPr/>
        <a:lstStyle/>
        <a:p>
          <a:endParaRPr lang="zh-CN" altLang="en-US"/>
        </a:p>
      </dgm:t>
    </dgm:pt>
    <dgm:pt modelId="{3462E783-32B4-EC45-944D-2176AFA3F7BE}" type="sibTrans" cxnId="{F2A07C66-404C-9241-8D1F-67644751296A}">
      <dgm:prSet/>
      <dgm:spPr/>
      <dgm:t>
        <a:bodyPr/>
        <a:lstStyle/>
        <a:p>
          <a:endParaRPr lang="zh-CN" altLang="en-US"/>
        </a:p>
      </dgm:t>
    </dgm:pt>
    <dgm:pt modelId="{6609C63D-44DA-4F48-9133-B6B2DFD48206}">
      <dgm:prSet/>
      <dgm:spPr/>
      <dgm:t>
        <a:bodyPr/>
        <a:lstStyle/>
        <a:p>
          <a:r>
            <a:rPr lang="zh-CN" altLang="en-US" dirty="0"/>
            <a:t>房地产抵押</a:t>
          </a:r>
        </a:p>
      </dgm:t>
    </dgm:pt>
    <dgm:pt modelId="{7563B0C2-D186-E241-AD99-6C1BB5A825F1}" type="parTrans" cxnId="{A9F996D5-0A61-634F-B9A2-8DA7A5D4AFA7}">
      <dgm:prSet/>
      <dgm:spPr/>
      <dgm:t>
        <a:bodyPr/>
        <a:lstStyle/>
        <a:p>
          <a:endParaRPr lang="zh-CN" altLang="en-US"/>
        </a:p>
      </dgm:t>
    </dgm:pt>
    <dgm:pt modelId="{41A886E1-5B2E-E443-AEDE-2F1BF5106B77}" type="sibTrans" cxnId="{A9F996D5-0A61-634F-B9A2-8DA7A5D4AFA7}">
      <dgm:prSet/>
      <dgm:spPr/>
      <dgm:t>
        <a:bodyPr/>
        <a:lstStyle/>
        <a:p>
          <a:endParaRPr lang="zh-CN" altLang="en-US"/>
        </a:p>
      </dgm:t>
    </dgm:pt>
    <dgm:pt modelId="{E22BBE89-2DDD-C34D-AF73-D1F00C5377AE}">
      <dgm:prSet/>
      <dgm:spPr/>
      <dgm:t>
        <a:bodyPr/>
        <a:lstStyle/>
        <a:p>
          <a:r>
            <a:rPr lang="zh-CN" altLang="en-US" dirty="0"/>
            <a:t>房地产税收</a:t>
          </a:r>
        </a:p>
      </dgm:t>
    </dgm:pt>
    <dgm:pt modelId="{D64E5426-51D7-F541-B93D-1F8AB05BB97B}" type="parTrans" cxnId="{DD9972A0-CB71-5446-93D6-58BA2C3C921F}">
      <dgm:prSet/>
      <dgm:spPr/>
      <dgm:t>
        <a:bodyPr/>
        <a:lstStyle/>
        <a:p>
          <a:endParaRPr lang="zh-CN" altLang="en-US"/>
        </a:p>
      </dgm:t>
    </dgm:pt>
    <dgm:pt modelId="{76AD2475-1F0E-9D4D-A740-3468F6FBF1C1}" type="sibTrans" cxnId="{DD9972A0-CB71-5446-93D6-58BA2C3C921F}">
      <dgm:prSet/>
      <dgm:spPr/>
      <dgm:t>
        <a:bodyPr/>
        <a:lstStyle/>
        <a:p>
          <a:endParaRPr lang="zh-CN" altLang="en-US"/>
        </a:p>
      </dgm:t>
    </dgm:pt>
    <dgm:pt modelId="{DCD4AFB5-2E9D-5A47-9E9B-3A4CB8A36B0A}">
      <dgm:prSet/>
      <dgm:spPr/>
      <dgm:t>
        <a:bodyPr/>
        <a:lstStyle/>
        <a:p>
          <a:r>
            <a:rPr lang="zh-CN" altLang="en-US" dirty="0"/>
            <a:t>房地产保险</a:t>
          </a:r>
        </a:p>
      </dgm:t>
    </dgm:pt>
    <dgm:pt modelId="{8CF67DF4-B559-7E4D-8798-F6C7F910406C}" type="parTrans" cxnId="{D1B27E4C-4A02-8345-BA72-89BCA7A257F3}">
      <dgm:prSet/>
      <dgm:spPr/>
      <dgm:t>
        <a:bodyPr/>
        <a:lstStyle/>
        <a:p>
          <a:endParaRPr lang="zh-CN" altLang="en-US"/>
        </a:p>
      </dgm:t>
    </dgm:pt>
    <dgm:pt modelId="{B826696F-A3C6-9E4B-96EB-B0DFD0743CA2}" type="sibTrans" cxnId="{D1B27E4C-4A02-8345-BA72-89BCA7A257F3}">
      <dgm:prSet/>
      <dgm:spPr/>
      <dgm:t>
        <a:bodyPr/>
        <a:lstStyle/>
        <a:p>
          <a:endParaRPr lang="zh-CN" altLang="en-US"/>
        </a:p>
      </dgm:t>
    </dgm:pt>
    <dgm:pt modelId="{DFEBC030-8D79-9C4E-8D47-455D088094E9}">
      <dgm:prSet/>
      <dgm:spPr/>
      <dgm:t>
        <a:bodyPr/>
        <a:lstStyle/>
        <a:p>
          <a:r>
            <a:rPr lang="zh-CN" altLang="en-US" dirty="0"/>
            <a:t>房地产司法处置</a:t>
          </a:r>
        </a:p>
      </dgm:t>
    </dgm:pt>
    <dgm:pt modelId="{3EF15F4C-398A-9F42-BFDA-C3C328B0D58B}" type="parTrans" cxnId="{E9F353A5-953E-C14B-B710-4326AF53FD10}">
      <dgm:prSet/>
      <dgm:spPr/>
      <dgm:t>
        <a:bodyPr/>
        <a:lstStyle/>
        <a:p>
          <a:endParaRPr lang="zh-CN" altLang="en-US"/>
        </a:p>
      </dgm:t>
    </dgm:pt>
    <dgm:pt modelId="{67D1D3F5-FC94-E848-AAAD-C5CF8CEA4894}" type="sibTrans" cxnId="{E9F353A5-953E-C14B-B710-4326AF53FD10}">
      <dgm:prSet/>
      <dgm:spPr/>
      <dgm:t>
        <a:bodyPr/>
        <a:lstStyle/>
        <a:p>
          <a:endParaRPr lang="zh-CN" altLang="en-US"/>
        </a:p>
      </dgm:t>
    </dgm:pt>
    <dgm:pt modelId="{12D93BB3-C8F1-374B-B833-DC36E9A83DAB}">
      <dgm:prSet/>
      <dgm:spPr/>
      <dgm:t>
        <a:bodyPr/>
        <a:lstStyle/>
        <a:p>
          <a:r>
            <a:rPr lang="zh-CN" altLang="en-US" dirty="0"/>
            <a:t>财务报告</a:t>
          </a:r>
        </a:p>
      </dgm:t>
    </dgm:pt>
    <dgm:pt modelId="{5E871EEC-A4A4-5D45-B4D7-A9091F4F533B}" type="parTrans" cxnId="{E0D056D8-B2D0-264C-B0FB-4361F6FFCBDF}">
      <dgm:prSet/>
      <dgm:spPr/>
      <dgm:t>
        <a:bodyPr/>
        <a:lstStyle/>
        <a:p>
          <a:endParaRPr lang="zh-CN" altLang="en-US"/>
        </a:p>
      </dgm:t>
    </dgm:pt>
    <dgm:pt modelId="{2D96B6E7-1318-F94A-B5BC-5AF26BF85602}" type="sibTrans" cxnId="{E0D056D8-B2D0-264C-B0FB-4361F6FFCBDF}">
      <dgm:prSet/>
      <dgm:spPr/>
      <dgm:t>
        <a:bodyPr/>
        <a:lstStyle/>
        <a:p>
          <a:endParaRPr lang="zh-CN" altLang="en-US"/>
        </a:p>
      </dgm:t>
    </dgm:pt>
    <dgm:pt modelId="{55302EB6-0C1B-AA42-BCC1-6AD487CBCC6A}">
      <dgm:prSet phldrT="[文本]"/>
      <dgm:spPr/>
      <dgm:t>
        <a:bodyPr/>
        <a:lstStyle/>
        <a:p>
          <a:r>
            <a:rPr lang="zh-CN" altLang="en-US" dirty="0"/>
            <a:t>新建商品房：起价、标价、成交价、特价、均价</a:t>
          </a:r>
        </a:p>
      </dgm:t>
    </dgm:pt>
    <dgm:pt modelId="{9AE78E5C-A943-9E48-8CFA-E1863D002495}" type="parTrans" cxnId="{692D3781-59D7-B944-8068-016823DE983C}">
      <dgm:prSet/>
      <dgm:spPr/>
      <dgm:t>
        <a:bodyPr/>
        <a:lstStyle/>
        <a:p>
          <a:endParaRPr lang="zh-CN" altLang="en-US"/>
        </a:p>
      </dgm:t>
    </dgm:pt>
    <dgm:pt modelId="{B620407B-8B4B-6542-A864-D21EB7BDDC24}" type="sibTrans" cxnId="{692D3781-59D7-B944-8068-016823DE983C}">
      <dgm:prSet/>
      <dgm:spPr/>
      <dgm:t>
        <a:bodyPr/>
        <a:lstStyle/>
        <a:p>
          <a:endParaRPr lang="zh-CN" altLang="en-US"/>
        </a:p>
      </dgm:t>
    </dgm:pt>
    <dgm:pt modelId="{467D4623-FDDB-8640-9BBB-3112B247534D}">
      <dgm:prSet phldrT="[文本]"/>
      <dgm:spPr/>
      <dgm:t>
        <a:bodyPr/>
        <a:lstStyle/>
        <a:p>
          <a:r>
            <a:rPr lang="zh-CN" altLang="en-US" dirty="0"/>
            <a:t>房地产拍卖：保留价、起拍价、应价、出价、最高价、成交价</a:t>
          </a:r>
        </a:p>
      </dgm:t>
    </dgm:pt>
    <dgm:pt modelId="{DC45CA22-D578-E24C-9937-3CCF721D4C4D}" type="parTrans" cxnId="{00DFE3E0-AEB8-6D4B-9C2F-7FAF6AD6C83D}">
      <dgm:prSet/>
      <dgm:spPr/>
      <dgm:t>
        <a:bodyPr/>
        <a:lstStyle/>
        <a:p>
          <a:endParaRPr lang="zh-CN" altLang="en-US"/>
        </a:p>
      </dgm:t>
    </dgm:pt>
    <dgm:pt modelId="{673782EE-E5E0-1148-9056-8DD48A7E75BA}" type="sibTrans" cxnId="{00DFE3E0-AEB8-6D4B-9C2F-7FAF6AD6C83D}">
      <dgm:prSet/>
      <dgm:spPr/>
      <dgm:t>
        <a:bodyPr/>
        <a:lstStyle/>
        <a:p>
          <a:endParaRPr lang="zh-CN" altLang="en-US"/>
        </a:p>
      </dgm:t>
    </dgm:pt>
    <dgm:pt modelId="{D124208D-0A2F-074E-BC26-EB2AC5159175}">
      <dgm:prSet phldrT="[文本]"/>
      <dgm:spPr/>
      <dgm:t>
        <a:bodyPr/>
        <a:lstStyle/>
        <a:p>
          <a:r>
            <a:rPr lang="zh-CN" altLang="en-US" dirty="0"/>
            <a:t>卯足劲和净租金</a:t>
          </a:r>
        </a:p>
      </dgm:t>
    </dgm:pt>
    <dgm:pt modelId="{A208ECF9-B28E-FE4C-9265-E46282B16381}" type="parTrans" cxnId="{38D4F8FD-3B95-534C-9A48-023F9BA39566}">
      <dgm:prSet/>
      <dgm:spPr/>
      <dgm:t>
        <a:bodyPr/>
        <a:lstStyle/>
        <a:p>
          <a:endParaRPr lang="zh-CN" altLang="en-US"/>
        </a:p>
      </dgm:t>
    </dgm:pt>
    <dgm:pt modelId="{8FD00AC5-DE88-704B-9589-3966DBECE62D}" type="sibTrans" cxnId="{38D4F8FD-3B95-534C-9A48-023F9BA39566}">
      <dgm:prSet/>
      <dgm:spPr/>
      <dgm:t>
        <a:bodyPr/>
        <a:lstStyle/>
        <a:p>
          <a:endParaRPr lang="zh-CN" altLang="en-US"/>
        </a:p>
      </dgm:t>
    </dgm:pt>
    <dgm:pt modelId="{89CB2380-E46A-8A40-B1F1-80BE8DEA1CA9}">
      <dgm:prSet phldrT="[文本]"/>
      <dgm:spPr/>
      <dgm:t>
        <a:bodyPr/>
        <a:lstStyle/>
        <a:p>
          <a:r>
            <a:rPr lang="zh-CN" altLang="en-US" dirty="0"/>
            <a:t>固定租金和变动租金（基础租金加递增租金、基础租金加浮动租金、保底租金加分成租金</a:t>
          </a:r>
        </a:p>
      </dgm:t>
    </dgm:pt>
    <dgm:pt modelId="{2938B646-8A1E-B741-BB49-28E04FCB8F9F}" type="parTrans" cxnId="{8C9B0C98-3540-9641-9C07-BBE3590C067C}">
      <dgm:prSet/>
      <dgm:spPr/>
      <dgm:t>
        <a:bodyPr/>
        <a:lstStyle/>
        <a:p>
          <a:endParaRPr lang="zh-CN" altLang="en-US"/>
        </a:p>
      </dgm:t>
    </dgm:pt>
    <dgm:pt modelId="{2BF9101F-AE21-8346-9502-D6F6B66505EF}" type="sibTrans" cxnId="{8C9B0C98-3540-9641-9C07-BBE3590C067C}">
      <dgm:prSet/>
      <dgm:spPr/>
      <dgm:t>
        <a:bodyPr/>
        <a:lstStyle/>
        <a:p>
          <a:endParaRPr lang="zh-CN" altLang="en-US"/>
        </a:p>
      </dgm:t>
    </dgm:pt>
    <dgm:pt modelId="{999F6712-B109-E94D-B6C8-D14CA5A64A69}">
      <dgm:prSet/>
      <dgm:spPr/>
      <dgm:t>
        <a:bodyPr/>
        <a:lstStyle/>
        <a:p>
          <a:r>
            <a:rPr lang="zh-CN" altLang="en-US" dirty="0"/>
            <a:t>抵押价值</a:t>
          </a:r>
        </a:p>
      </dgm:t>
    </dgm:pt>
    <dgm:pt modelId="{C6BCB94A-A49D-7040-B56A-C562C6206203}" type="parTrans" cxnId="{0D20877A-F7B9-AC41-87EA-120E877A8664}">
      <dgm:prSet/>
      <dgm:spPr/>
      <dgm:t>
        <a:bodyPr/>
        <a:lstStyle/>
        <a:p>
          <a:endParaRPr lang="zh-CN" altLang="en-US"/>
        </a:p>
      </dgm:t>
    </dgm:pt>
    <dgm:pt modelId="{766F8FFF-F66E-AC4D-9177-FBAD122433FB}" type="sibTrans" cxnId="{0D20877A-F7B9-AC41-87EA-120E877A8664}">
      <dgm:prSet/>
      <dgm:spPr/>
      <dgm:t>
        <a:bodyPr/>
        <a:lstStyle/>
        <a:p>
          <a:endParaRPr lang="zh-CN" altLang="en-US"/>
        </a:p>
      </dgm:t>
    </dgm:pt>
    <dgm:pt modelId="{10C9E898-4B91-9347-AE7A-3AD2EEB0B0CA}">
      <dgm:prSet/>
      <dgm:spPr/>
      <dgm:t>
        <a:bodyPr/>
        <a:lstStyle/>
        <a:p>
          <a:r>
            <a:rPr lang="zh-CN" altLang="en-US" dirty="0"/>
            <a:t>抵押净值</a:t>
          </a:r>
        </a:p>
      </dgm:t>
    </dgm:pt>
    <dgm:pt modelId="{D997264C-76BF-D34E-B961-955F4582CC1A}" type="parTrans" cxnId="{FEEAA74A-769E-F841-BAEA-B720C6288F64}">
      <dgm:prSet/>
      <dgm:spPr/>
      <dgm:t>
        <a:bodyPr/>
        <a:lstStyle/>
        <a:p>
          <a:endParaRPr lang="zh-CN" altLang="en-US"/>
        </a:p>
      </dgm:t>
    </dgm:pt>
    <dgm:pt modelId="{9A879579-87F9-2A48-8F31-DC7B24BE5576}" type="sibTrans" cxnId="{FEEAA74A-769E-F841-BAEA-B720C6288F64}">
      <dgm:prSet/>
      <dgm:spPr/>
      <dgm:t>
        <a:bodyPr/>
        <a:lstStyle/>
        <a:p>
          <a:endParaRPr lang="zh-CN" altLang="en-US"/>
        </a:p>
      </dgm:t>
    </dgm:pt>
    <dgm:pt modelId="{84106EFF-C0EF-9240-BA0E-70FA8D5F8817}">
      <dgm:prSet/>
      <dgm:spPr/>
      <dgm:t>
        <a:bodyPr/>
        <a:lstStyle/>
        <a:p>
          <a:r>
            <a:rPr lang="zh-CN" altLang="en-US" dirty="0"/>
            <a:t>市场价值或市场价格</a:t>
          </a:r>
        </a:p>
      </dgm:t>
    </dgm:pt>
    <dgm:pt modelId="{8ACD9CE4-B5E3-7844-ACBF-B3B2584FB9D1}" type="parTrans" cxnId="{74D79548-B5BE-DD49-9E96-2EF6378D6846}">
      <dgm:prSet/>
      <dgm:spPr/>
      <dgm:t>
        <a:bodyPr/>
        <a:lstStyle/>
        <a:p>
          <a:endParaRPr lang="zh-CN" altLang="en-US"/>
        </a:p>
      </dgm:t>
    </dgm:pt>
    <dgm:pt modelId="{82772777-D07C-4F45-A963-04A4F8DAFFCE}" type="sibTrans" cxnId="{74D79548-B5BE-DD49-9E96-2EF6378D6846}">
      <dgm:prSet/>
      <dgm:spPr/>
      <dgm:t>
        <a:bodyPr/>
        <a:lstStyle/>
        <a:p>
          <a:endParaRPr lang="zh-CN" altLang="en-US"/>
        </a:p>
      </dgm:t>
    </dgm:pt>
    <dgm:pt modelId="{3911446D-B0A0-2047-AA90-6186701B3365}">
      <dgm:prSet/>
      <dgm:spPr/>
      <dgm:t>
        <a:bodyPr/>
        <a:lstStyle/>
        <a:p>
          <a:r>
            <a:rPr lang="zh-CN" altLang="en-US" dirty="0"/>
            <a:t>初次抵押价值</a:t>
          </a:r>
          <a:r>
            <a:rPr lang="en-US" altLang="zh-CN" dirty="0"/>
            <a:t>=</a:t>
          </a:r>
          <a:r>
            <a:rPr lang="zh-CN" altLang="en-US" dirty="0"/>
            <a:t>未设立法定优先受偿权下的价值</a:t>
          </a:r>
          <a:r>
            <a:rPr lang="en-US" altLang="zh-CN" dirty="0"/>
            <a:t>-</a:t>
          </a:r>
          <a:r>
            <a:rPr lang="zh-CN" altLang="en-US" dirty="0"/>
            <a:t>法定优先受偿款</a:t>
          </a:r>
        </a:p>
      </dgm:t>
    </dgm:pt>
    <dgm:pt modelId="{5A940F54-1240-6540-A92B-538521F9B7AA}" type="parTrans" cxnId="{3BE222E2-93E1-BA43-A662-1BCC9EDD7F48}">
      <dgm:prSet/>
      <dgm:spPr/>
      <dgm:t>
        <a:bodyPr/>
        <a:lstStyle/>
        <a:p>
          <a:endParaRPr lang="zh-CN" altLang="en-US"/>
        </a:p>
      </dgm:t>
    </dgm:pt>
    <dgm:pt modelId="{A0DC3F2E-2D11-C741-B5BC-5A6EA00D2D93}" type="sibTrans" cxnId="{3BE222E2-93E1-BA43-A662-1BCC9EDD7F48}">
      <dgm:prSet/>
      <dgm:spPr/>
      <dgm:t>
        <a:bodyPr/>
        <a:lstStyle/>
        <a:p>
          <a:endParaRPr lang="zh-CN" altLang="en-US"/>
        </a:p>
      </dgm:t>
    </dgm:pt>
    <dgm:pt modelId="{940352B6-FEDC-F240-A132-3AF1A08F4DB6}">
      <dgm:prSet/>
      <dgm:spPr/>
      <dgm:t>
        <a:bodyPr/>
        <a:lstStyle/>
        <a:p>
          <a:r>
            <a:rPr lang="zh-CN" altLang="en-US" dirty="0"/>
            <a:t>再次抵押价值</a:t>
          </a:r>
          <a:r>
            <a:rPr lang="en-US" altLang="zh-CN" dirty="0"/>
            <a:t>=</a:t>
          </a:r>
          <a:r>
            <a:rPr lang="zh-CN" altLang="en-US" dirty="0"/>
            <a:t>未设立法定优先受偿权下的价值</a:t>
          </a:r>
          <a:r>
            <a:rPr lang="en-US" altLang="zh-CN" dirty="0"/>
            <a:t>-</a:t>
          </a:r>
          <a:r>
            <a:rPr lang="zh-CN" altLang="en-US" dirty="0"/>
            <a:t>已抵押贷款余额</a:t>
          </a:r>
          <a:r>
            <a:rPr lang="en-US" altLang="zh-CN" dirty="0"/>
            <a:t>/</a:t>
          </a:r>
          <a:r>
            <a:rPr lang="zh-CN" altLang="en-US" dirty="0"/>
            <a:t>社会一般抵押率</a:t>
          </a:r>
          <a:r>
            <a:rPr lang="en-US" altLang="zh-CN" dirty="0"/>
            <a:t>-</a:t>
          </a:r>
          <a:r>
            <a:rPr lang="zh-CN" altLang="en-US" dirty="0"/>
            <a:t>拖欠的建设工程款</a:t>
          </a:r>
          <a:r>
            <a:rPr lang="en-US" altLang="zh-CN" dirty="0"/>
            <a:t>-</a:t>
          </a:r>
          <a:r>
            <a:rPr lang="zh-CN" altLang="en-US" dirty="0"/>
            <a:t>其他法定优先受偿款</a:t>
          </a:r>
        </a:p>
      </dgm:t>
    </dgm:pt>
    <dgm:pt modelId="{203C0F03-9430-F14C-B754-9D07441CCD0C}" type="parTrans" cxnId="{C08292B9-2E25-F449-BC59-94A06C97AF35}">
      <dgm:prSet/>
      <dgm:spPr/>
      <dgm:t>
        <a:bodyPr/>
        <a:lstStyle/>
        <a:p>
          <a:endParaRPr lang="zh-CN" altLang="en-US"/>
        </a:p>
      </dgm:t>
    </dgm:pt>
    <dgm:pt modelId="{112A8D34-B0A2-1E4E-BB66-644C7C6E9FC5}" type="sibTrans" cxnId="{C08292B9-2E25-F449-BC59-94A06C97AF35}">
      <dgm:prSet/>
      <dgm:spPr/>
      <dgm:t>
        <a:bodyPr/>
        <a:lstStyle/>
        <a:p>
          <a:endParaRPr lang="zh-CN" altLang="en-US"/>
        </a:p>
      </dgm:t>
    </dgm:pt>
    <dgm:pt modelId="{932E986F-ABE3-0B47-93F6-85C1D36235A1}">
      <dgm:prSet/>
      <dgm:spPr/>
      <dgm:t>
        <a:bodyPr/>
        <a:lstStyle/>
        <a:p>
          <a:r>
            <a:rPr lang="zh-CN" altLang="en-US" dirty="0"/>
            <a:t>抵押贷款额度</a:t>
          </a:r>
          <a:r>
            <a:rPr lang="en-US" altLang="zh-CN" dirty="0"/>
            <a:t>=</a:t>
          </a:r>
          <a:r>
            <a:rPr lang="zh-CN" altLang="en-US" dirty="0"/>
            <a:t>抵押价值*抵押率</a:t>
          </a:r>
        </a:p>
      </dgm:t>
    </dgm:pt>
    <dgm:pt modelId="{A88AFCD3-DD4A-BE49-B945-D7D77E12C596}" type="parTrans" cxnId="{896004FD-9365-9940-B0DE-E507B8F99D12}">
      <dgm:prSet/>
      <dgm:spPr/>
      <dgm:t>
        <a:bodyPr/>
        <a:lstStyle/>
        <a:p>
          <a:endParaRPr lang="zh-CN" altLang="en-US"/>
        </a:p>
      </dgm:t>
    </dgm:pt>
    <dgm:pt modelId="{8ECECA6A-CA6A-4C47-8A4B-01545DB4C137}" type="sibTrans" cxnId="{896004FD-9365-9940-B0DE-E507B8F99D12}">
      <dgm:prSet/>
      <dgm:spPr/>
      <dgm:t>
        <a:bodyPr/>
        <a:lstStyle/>
        <a:p>
          <a:endParaRPr lang="zh-CN" altLang="en-US"/>
        </a:p>
      </dgm:t>
    </dgm:pt>
    <dgm:pt modelId="{7E1DC6F9-5AB2-6F40-A2DA-06AAC92BAF13}">
      <dgm:prSet/>
      <dgm:spPr/>
      <dgm:t>
        <a:bodyPr/>
        <a:lstStyle/>
        <a:p>
          <a:r>
            <a:rPr lang="zh-CN" altLang="en-US" dirty="0"/>
            <a:t>市场价值</a:t>
          </a:r>
        </a:p>
      </dgm:t>
    </dgm:pt>
    <dgm:pt modelId="{46377A48-2E5C-FB4A-A0FE-7A2D456235F7}" type="parTrans" cxnId="{657865D2-2C90-5148-B3BF-AAFD776C49AA}">
      <dgm:prSet/>
      <dgm:spPr/>
      <dgm:t>
        <a:bodyPr/>
        <a:lstStyle/>
        <a:p>
          <a:endParaRPr lang="zh-CN" altLang="en-US"/>
        </a:p>
      </dgm:t>
    </dgm:pt>
    <dgm:pt modelId="{C571322B-F7DD-734F-9BD9-F34B2CC12962}" type="sibTrans" cxnId="{657865D2-2C90-5148-B3BF-AAFD776C49AA}">
      <dgm:prSet/>
      <dgm:spPr/>
      <dgm:t>
        <a:bodyPr/>
        <a:lstStyle/>
        <a:p>
          <a:endParaRPr lang="zh-CN" altLang="en-US"/>
        </a:p>
      </dgm:t>
    </dgm:pt>
    <dgm:pt modelId="{8572AEA2-314B-9447-BC5B-E59855C0F0C1}">
      <dgm:prSet/>
      <dgm:spPr/>
      <dgm:t>
        <a:bodyPr/>
        <a:lstStyle/>
        <a:p>
          <a:r>
            <a:rPr lang="zh-CN" altLang="en-US" dirty="0"/>
            <a:t>市场价格、市场租金、房地产净值</a:t>
          </a:r>
        </a:p>
      </dgm:t>
    </dgm:pt>
    <dgm:pt modelId="{9E91F2FD-F070-384E-8F0F-7FC196A633C9}" type="parTrans" cxnId="{65D5A3AD-F363-084F-8587-19E029872D97}">
      <dgm:prSet/>
      <dgm:spPr/>
      <dgm:t>
        <a:bodyPr/>
        <a:lstStyle/>
        <a:p>
          <a:endParaRPr lang="zh-CN" altLang="en-US"/>
        </a:p>
      </dgm:t>
    </dgm:pt>
    <dgm:pt modelId="{3D5CEA23-A3D7-9A43-A835-102B5520A902}" type="sibTrans" cxnId="{65D5A3AD-F363-084F-8587-19E029872D97}">
      <dgm:prSet/>
      <dgm:spPr/>
      <dgm:t>
        <a:bodyPr/>
        <a:lstStyle/>
        <a:p>
          <a:endParaRPr lang="zh-CN" altLang="en-US"/>
        </a:p>
      </dgm:t>
    </dgm:pt>
    <dgm:pt modelId="{60FF9BBF-EB7F-174B-995B-6CF8BBA5A112}">
      <dgm:prSet/>
      <dgm:spPr/>
      <dgm:t>
        <a:bodyPr/>
        <a:lstStyle/>
        <a:p>
          <a:r>
            <a:rPr lang="zh-CN" altLang="en-US" dirty="0"/>
            <a:t>保险价值</a:t>
          </a:r>
        </a:p>
      </dgm:t>
    </dgm:pt>
    <dgm:pt modelId="{2358CE2F-E19B-B849-A4BA-97000FBDEB98}" type="parTrans" cxnId="{4B23ACF5-7AB8-234F-9987-2676F2225D7A}">
      <dgm:prSet/>
      <dgm:spPr/>
      <dgm:t>
        <a:bodyPr/>
        <a:lstStyle/>
        <a:p>
          <a:endParaRPr lang="zh-CN" altLang="en-US"/>
        </a:p>
      </dgm:t>
    </dgm:pt>
    <dgm:pt modelId="{490AB0FF-28B5-AD4E-8F45-38817DBCECAA}" type="sibTrans" cxnId="{4B23ACF5-7AB8-234F-9987-2676F2225D7A}">
      <dgm:prSet/>
      <dgm:spPr/>
      <dgm:t>
        <a:bodyPr/>
        <a:lstStyle/>
        <a:p>
          <a:endParaRPr lang="zh-CN" altLang="en-US"/>
        </a:p>
      </dgm:t>
    </dgm:pt>
    <dgm:pt modelId="{05C4C498-4B80-A14E-B1CC-D0E13DC33CDD}">
      <dgm:prSet/>
      <dgm:spPr/>
      <dgm:t>
        <a:bodyPr/>
        <a:lstStyle/>
        <a:p>
          <a:r>
            <a:rPr lang="zh-CN" altLang="en-US" dirty="0"/>
            <a:t>投保：建筑物的重置成本或重建成本（不应含土地价值，不扣折旧），还可能包括连带损失，如停产停业、租金损失等</a:t>
          </a:r>
        </a:p>
      </dgm:t>
    </dgm:pt>
    <dgm:pt modelId="{4FE14297-2DFC-5A42-A584-7D44FAE80A79}" type="parTrans" cxnId="{21081173-F253-6647-A502-6BC6A68672E1}">
      <dgm:prSet/>
      <dgm:spPr/>
      <dgm:t>
        <a:bodyPr/>
        <a:lstStyle/>
        <a:p>
          <a:endParaRPr lang="zh-CN" altLang="en-US"/>
        </a:p>
      </dgm:t>
    </dgm:pt>
    <dgm:pt modelId="{FF240A5D-7574-F342-B59E-C34B09E95591}" type="sibTrans" cxnId="{21081173-F253-6647-A502-6BC6A68672E1}">
      <dgm:prSet/>
      <dgm:spPr/>
      <dgm:t>
        <a:bodyPr/>
        <a:lstStyle/>
        <a:p>
          <a:endParaRPr lang="zh-CN" altLang="en-US"/>
        </a:p>
      </dgm:t>
    </dgm:pt>
    <dgm:pt modelId="{A7B73A21-3AB4-9B4A-8E9C-53CD076721A2}">
      <dgm:prSet/>
      <dgm:spPr/>
      <dgm:t>
        <a:bodyPr/>
        <a:lstStyle/>
        <a:p>
          <a:r>
            <a:rPr lang="zh-CN" altLang="en-US" dirty="0"/>
            <a:t>市场价格</a:t>
          </a:r>
        </a:p>
      </dgm:t>
    </dgm:pt>
    <dgm:pt modelId="{41FDA7CA-617F-414F-88B6-330F9BAA7910}" type="parTrans" cxnId="{C7702BC3-F538-A749-A5C1-70E41CA53574}">
      <dgm:prSet/>
      <dgm:spPr/>
      <dgm:t>
        <a:bodyPr/>
        <a:lstStyle/>
        <a:p>
          <a:endParaRPr lang="zh-CN" altLang="en-US"/>
        </a:p>
      </dgm:t>
    </dgm:pt>
    <dgm:pt modelId="{623A7B35-5173-7748-A225-D8211DDE33CC}" type="sibTrans" cxnId="{C7702BC3-F538-A749-A5C1-70E41CA53574}">
      <dgm:prSet/>
      <dgm:spPr/>
      <dgm:t>
        <a:bodyPr/>
        <a:lstStyle/>
        <a:p>
          <a:endParaRPr lang="zh-CN" altLang="en-US"/>
        </a:p>
      </dgm:t>
    </dgm:pt>
    <dgm:pt modelId="{52922419-44C7-CB44-ABA7-50CBA04E17C3}">
      <dgm:prSet/>
      <dgm:spPr/>
      <dgm:t>
        <a:bodyPr/>
        <a:lstStyle/>
        <a:p>
          <a:r>
            <a:rPr lang="zh-CN" altLang="en-US" dirty="0"/>
            <a:t>评估价</a:t>
          </a:r>
        </a:p>
      </dgm:t>
    </dgm:pt>
    <dgm:pt modelId="{0503DE82-340F-2B4B-82A5-889043E4724E}" type="parTrans" cxnId="{8D147438-8251-2F4E-8B75-F27DB02CC4A0}">
      <dgm:prSet/>
      <dgm:spPr/>
      <dgm:t>
        <a:bodyPr/>
        <a:lstStyle/>
        <a:p>
          <a:endParaRPr lang="zh-CN" altLang="en-US"/>
        </a:p>
      </dgm:t>
    </dgm:pt>
    <dgm:pt modelId="{4B06829B-56DA-924B-A56F-31991A6CB45E}" type="sibTrans" cxnId="{8D147438-8251-2F4E-8B75-F27DB02CC4A0}">
      <dgm:prSet/>
      <dgm:spPr/>
      <dgm:t>
        <a:bodyPr/>
        <a:lstStyle/>
        <a:p>
          <a:endParaRPr lang="zh-CN" altLang="en-US"/>
        </a:p>
      </dgm:t>
    </dgm:pt>
    <dgm:pt modelId="{82C3AAA4-DA38-DF40-9DB7-4B5CD27DD612}">
      <dgm:prSet/>
      <dgm:spPr/>
      <dgm:t>
        <a:bodyPr/>
        <a:lstStyle/>
        <a:p>
          <a:r>
            <a:rPr lang="zh-CN" altLang="en-US" dirty="0"/>
            <a:t>处置参考价</a:t>
          </a:r>
        </a:p>
      </dgm:t>
    </dgm:pt>
    <dgm:pt modelId="{7F4F9653-F643-AB42-A9B6-351871CE6E8B}" type="parTrans" cxnId="{E28F7A22-7883-CC4E-B279-CF32D56CB12D}">
      <dgm:prSet/>
      <dgm:spPr/>
      <dgm:t>
        <a:bodyPr/>
        <a:lstStyle/>
        <a:p>
          <a:endParaRPr lang="zh-CN" altLang="en-US"/>
        </a:p>
      </dgm:t>
    </dgm:pt>
    <dgm:pt modelId="{2D5DFCE5-8CE7-FB4F-9E21-115BC72DB6AB}" type="sibTrans" cxnId="{E28F7A22-7883-CC4E-B279-CF32D56CB12D}">
      <dgm:prSet/>
      <dgm:spPr/>
      <dgm:t>
        <a:bodyPr/>
        <a:lstStyle/>
        <a:p>
          <a:endParaRPr lang="zh-CN" altLang="en-US"/>
        </a:p>
      </dgm:t>
    </dgm:pt>
    <dgm:pt modelId="{43C604EF-34D8-A547-88B1-370F9F6BC65C}">
      <dgm:prSet/>
      <dgm:spPr/>
      <dgm:t>
        <a:bodyPr/>
        <a:lstStyle/>
        <a:p>
          <a:r>
            <a:rPr lang="zh-CN" altLang="en-US" dirty="0"/>
            <a:t>拍卖保留价</a:t>
          </a:r>
        </a:p>
      </dgm:t>
    </dgm:pt>
    <dgm:pt modelId="{6A19C99D-638F-9645-9EEA-5405AF5A8CB5}" type="parTrans" cxnId="{2A08EACE-0F3F-FD4D-B28A-FEB4B495F9BF}">
      <dgm:prSet/>
      <dgm:spPr/>
      <dgm:t>
        <a:bodyPr/>
        <a:lstStyle/>
        <a:p>
          <a:endParaRPr lang="zh-CN" altLang="en-US"/>
        </a:p>
      </dgm:t>
    </dgm:pt>
    <dgm:pt modelId="{3ECFFC1B-AEE8-5745-A653-D4A1E28013AF}" type="sibTrans" cxnId="{2A08EACE-0F3F-FD4D-B28A-FEB4B495F9BF}">
      <dgm:prSet/>
      <dgm:spPr/>
      <dgm:t>
        <a:bodyPr/>
        <a:lstStyle/>
        <a:p>
          <a:endParaRPr lang="zh-CN" altLang="en-US"/>
        </a:p>
      </dgm:t>
    </dgm:pt>
    <dgm:pt modelId="{D926E2B2-37EC-CB4D-ADD7-40CA632FF2D3}">
      <dgm:prSet/>
      <dgm:spPr/>
      <dgm:t>
        <a:bodyPr/>
        <a:lstStyle/>
        <a:p>
          <a:r>
            <a:rPr lang="zh-CN" altLang="en-US" dirty="0"/>
            <a:t>起拍价</a:t>
          </a:r>
        </a:p>
      </dgm:t>
    </dgm:pt>
    <dgm:pt modelId="{BDE19203-CB2C-BE48-B83A-5CB0B59A2671}" type="parTrans" cxnId="{53608CDC-D11D-304A-9FFF-D39318C694C3}">
      <dgm:prSet/>
      <dgm:spPr/>
      <dgm:t>
        <a:bodyPr/>
        <a:lstStyle/>
        <a:p>
          <a:endParaRPr lang="zh-CN" altLang="en-US"/>
        </a:p>
      </dgm:t>
    </dgm:pt>
    <dgm:pt modelId="{A5A2FB5A-4831-354D-BAC2-408280126CDA}" type="sibTrans" cxnId="{53608CDC-D11D-304A-9FFF-D39318C694C3}">
      <dgm:prSet/>
      <dgm:spPr/>
      <dgm:t>
        <a:bodyPr/>
        <a:lstStyle/>
        <a:p>
          <a:endParaRPr lang="zh-CN" altLang="en-US"/>
        </a:p>
      </dgm:t>
    </dgm:pt>
    <dgm:pt modelId="{930741F7-B327-E740-8F3B-9F02A257B916}">
      <dgm:prSet/>
      <dgm:spPr/>
      <dgm:t>
        <a:bodyPr/>
        <a:lstStyle/>
        <a:p>
          <a:r>
            <a:rPr lang="zh-CN" altLang="en-US" dirty="0"/>
            <a:t>变卖价</a:t>
          </a:r>
        </a:p>
      </dgm:t>
    </dgm:pt>
    <dgm:pt modelId="{AA81935C-D73F-0E4F-B2F2-A4FAEFD1FA0E}" type="parTrans" cxnId="{F74C8111-889C-B540-B8A8-04213939B3CF}">
      <dgm:prSet/>
      <dgm:spPr/>
      <dgm:t>
        <a:bodyPr/>
        <a:lstStyle/>
        <a:p>
          <a:endParaRPr lang="zh-CN" altLang="en-US"/>
        </a:p>
      </dgm:t>
    </dgm:pt>
    <dgm:pt modelId="{FB30F31A-F21A-AD49-B01C-CE0373722170}" type="sibTrans" cxnId="{F74C8111-889C-B540-B8A8-04213939B3CF}">
      <dgm:prSet/>
      <dgm:spPr/>
      <dgm:t>
        <a:bodyPr/>
        <a:lstStyle/>
        <a:p>
          <a:endParaRPr lang="zh-CN" altLang="en-US"/>
        </a:p>
      </dgm:t>
    </dgm:pt>
    <dgm:pt modelId="{95B0EA50-50C5-A648-ACDF-077817D20297}">
      <dgm:prSet/>
      <dgm:spPr/>
      <dgm:t>
        <a:bodyPr/>
        <a:lstStyle/>
        <a:p>
          <a:r>
            <a:rPr lang="zh-CN" altLang="en-US" dirty="0"/>
            <a:t>处置成交价</a:t>
          </a:r>
        </a:p>
      </dgm:t>
    </dgm:pt>
    <dgm:pt modelId="{9BB713D7-E94A-254B-8150-3868B29C3487}" type="parTrans" cxnId="{31B45374-C73D-214D-98DA-6F40B10AFF5A}">
      <dgm:prSet/>
      <dgm:spPr/>
      <dgm:t>
        <a:bodyPr/>
        <a:lstStyle/>
        <a:p>
          <a:endParaRPr lang="zh-CN" altLang="en-US"/>
        </a:p>
      </dgm:t>
    </dgm:pt>
    <dgm:pt modelId="{6E6E4EB9-74B1-AA43-86D2-0A0C0C12824B}" type="sibTrans" cxnId="{31B45374-C73D-214D-98DA-6F40B10AFF5A}">
      <dgm:prSet/>
      <dgm:spPr/>
      <dgm:t>
        <a:bodyPr/>
        <a:lstStyle/>
        <a:p>
          <a:endParaRPr lang="zh-CN" altLang="en-US"/>
        </a:p>
      </dgm:t>
    </dgm:pt>
    <dgm:pt modelId="{F5462A52-36B2-424D-A2BA-A9B1C0DA977A}">
      <dgm:prSet/>
      <dgm:spPr/>
      <dgm:t>
        <a:bodyPr/>
        <a:lstStyle/>
        <a:p>
          <a:r>
            <a:rPr lang="zh-CN" altLang="en-US" dirty="0"/>
            <a:t>处置所得价款、处置净得价款</a:t>
          </a:r>
        </a:p>
      </dgm:t>
    </dgm:pt>
    <dgm:pt modelId="{3BDD353F-6239-BD4D-B592-1FCB9AB589BA}" type="parTrans" cxnId="{F2AC9A4A-79CD-D24A-B2AF-91906AAEBD05}">
      <dgm:prSet/>
      <dgm:spPr/>
      <dgm:t>
        <a:bodyPr/>
        <a:lstStyle/>
        <a:p>
          <a:endParaRPr lang="zh-CN" altLang="en-US"/>
        </a:p>
      </dgm:t>
    </dgm:pt>
    <dgm:pt modelId="{0E49B681-4295-DB4A-B81C-143E44BAE70F}" type="sibTrans" cxnId="{F2AC9A4A-79CD-D24A-B2AF-91906AAEBD05}">
      <dgm:prSet/>
      <dgm:spPr/>
      <dgm:t>
        <a:bodyPr/>
        <a:lstStyle/>
        <a:p>
          <a:endParaRPr lang="zh-CN" altLang="en-US"/>
        </a:p>
      </dgm:t>
    </dgm:pt>
    <dgm:pt modelId="{D32A1890-132D-274F-B3A1-FB75D8C03CD8}">
      <dgm:prSet/>
      <dgm:spPr/>
      <dgm:t>
        <a:bodyPr/>
        <a:lstStyle/>
        <a:p>
          <a:r>
            <a:rPr lang="zh-CN" altLang="en-US" dirty="0"/>
            <a:t>历史成本</a:t>
          </a:r>
        </a:p>
      </dgm:t>
    </dgm:pt>
    <dgm:pt modelId="{7C6640AA-8C6F-E14B-B9CD-77E6C00983AC}" type="parTrans" cxnId="{6E9796A7-EDCD-264E-A280-C8E175A6870F}">
      <dgm:prSet/>
      <dgm:spPr/>
      <dgm:t>
        <a:bodyPr/>
        <a:lstStyle/>
        <a:p>
          <a:endParaRPr lang="zh-CN" altLang="en-US"/>
        </a:p>
      </dgm:t>
    </dgm:pt>
    <dgm:pt modelId="{C30817DE-4534-6243-9506-009219BE4D94}" type="sibTrans" cxnId="{6E9796A7-EDCD-264E-A280-C8E175A6870F}">
      <dgm:prSet/>
      <dgm:spPr/>
      <dgm:t>
        <a:bodyPr/>
        <a:lstStyle/>
        <a:p>
          <a:endParaRPr lang="zh-CN" altLang="en-US"/>
        </a:p>
      </dgm:t>
    </dgm:pt>
    <dgm:pt modelId="{F2628593-ABF0-4046-B688-092F93AA343C}">
      <dgm:prSet/>
      <dgm:spPr/>
      <dgm:t>
        <a:bodyPr/>
        <a:lstStyle/>
        <a:p>
          <a:r>
            <a:rPr lang="zh-CN" altLang="en-US" dirty="0"/>
            <a:t>此弘治成本 、可变现净值</a:t>
          </a:r>
        </a:p>
      </dgm:t>
    </dgm:pt>
    <dgm:pt modelId="{A0159CBD-931E-E843-A16D-1CAB7BB408ED}" type="parTrans" cxnId="{866570EC-CA1D-C948-8971-29CFE496404E}">
      <dgm:prSet/>
      <dgm:spPr/>
      <dgm:t>
        <a:bodyPr/>
        <a:lstStyle/>
        <a:p>
          <a:endParaRPr lang="zh-CN" altLang="en-US"/>
        </a:p>
      </dgm:t>
    </dgm:pt>
    <dgm:pt modelId="{89A0E686-CC19-2C4E-B56E-1F5974D2A51F}" type="sibTrans" cxnId="{866570EC-CA1D-C948-8971-29CFE496404E}">
      <dgm:prSet/>
      <dgm:spPr/>
      <dgm:t>
        <a:bodyPr/>
        <a:lstStyle/>
        <a:p>
          <a:endParaRPr lang="zh-CN" altLang="en-US"/>
        </a:p>
      </dgm:t>
    </dgm:pt>
    <dgm:pt modelId="{D87A89CE-6D8E-5F4F-9729-9826D95D42E7}">
      <dgm:prSet/>
      <dgm:spPr/>
      <dgm:t>
        <a:bodyPr/>
        <a:lstStyle/>
        <a:p>
          <a:r>
            <a:rPr lang="zh-CN" altLang="en-US" dirty="0"/>
            <a:t>现值</a:t>
          </a:r>
        </a:p>
      </dgm:t>
    </dgm:pt>
    <dgm:pt modelId="{9640C7F5-F2B5-8F43-A8DD-D2D26EFDF584}" type="parTrans" cxnId="{9110BAF0-70C2-0C4A-9708-DEBD03C63276}">
      <dgm:prSet/>
      <dgm:spPr/>
      <dgm:t>
        <a:bodyPr/>
        <a:lstStyle/>
        <a:p>
          <a:endParaRPr lang="zh-CN" altLang="en-US"/>
        </a:p>
      </dgm:t>
    </dgm:pt>
    <dgm:pt modelId="{8BB03789-AEE6-8F49-86FD-2335564C9EBA}" type="sibTrans" cxnId="{9110BAF0-70C2-0C4A-9708-DEBD03C63276}">
      <dgm:prSet/>
      <dgm:spPr/>
      <dgm:t>
        <a:bodyPr/>
        <a:lstStyle/>
        <a:p>
          <a:endParaRPr lang="zh-CN" altLang="en-US"/>
        </a:p>
      </dgm:t>
    </dgm:pt>
    <dgm:pt modelId="{13B5FA91-6D00-FE4B-B069-88B1707F7F58}">
      <dgm:prSet/>
      <dgm:spPr/>
      <dgm:t>
        <a:bodyPr/>
        <a:lstStyle/>
        <a:p>
          <a:r>
            <a:rPr lang="zh-CN" altLang="en-US" dirty="0"/>
            <a:t>公允价值</a:t>
          </a:r>
        </a:p>
      </dgm:t>
    </dgm:pt>
    <dgm:pt modelId="{BCCC6945-6A4E-3C44-BA34-B1A4725EACC3}" type="parTrans" cxnId="{C9BE64D3-5A0B-7C4B-9801-826B76D377DC}">
      <dgm:prSet/>
      <dgm:spPr/>
      <dgm:t>
        <a:bodyPr/>
        <a:lstStyle/>
        <a:p>
          <a:endParaRPr lang="zh-CN" altLang="en-US"/>
        </a:p>
      </dgm:t>
    </dgm:pt>
    <dgm:pt modelId="{747A9113-ABFA-0445-9F1F-17CAFB30EB02}" type="sibTrans" cxnId="{C9BE64D3-5A0B-7C4B-9801-826B76D377DC}">
      <dgm:prSet/>
      <dgm:spPr/>
      <dgm:t>
        <a:bodyPr/>
        <a:lstStyle/>
        <a:p>
          <a:endParaRPr lang="zh-CN" altLang="en-US"/>
        </a:p>
      </dgm:t>
    </dgm:pt>
    <dgm:pt modelId="{CFD03499-BA03-F448-BA94-A0BC12810D75}">
      <dgm:prSet/>
      <dgm:spPr/>
      <dgm:t>
        <a:bodyPr/>
        <a:lstStyle/>
        <a:p>
          <a:r>
            <a:rPr lang="zh-CN" altLang="en-US" dirty="0"/>
            <a:t>账面价值</a:t>
          </a:r>
        </a:p>
      </dgm:t>
    </dgm:pt>
    <dgm:pt modelId="{A85B96A1-162A-884C-83B2-BE5A528A2C48}" type="parTrans" cxnId="{DEDF4B5D-A30A-7343-9C7F-211FEC814941}">
      <dgm:prSet/>
      <dgm:spPr/>
      <dgm:t>
        <a:bodyPr/>
        <a:lstStyle/>
        <a:p>
          <a:endParaRPr lang="zh-CN" altLang="en-US"/>
        </a:p>
      </dgm:t>
    </dgm:pt>
    <dgm:pt modelId="{D442537B-1A7E-A64B-A50A-6E2194373FFC}" type="sibTrans" cxnId="{DEDF4B5D-A30A-7343-9C7F-211FEC814941}">
      <dgm:prSet/>
      <dgm:spPr/>
      <dgm:t>
        <a:bodyPr/>
        <a:lstStyle/>
        <a:p>
          <a:endParaRPr lang="zh-CN" altLang="en-US"/>
        </a:p>
      </dgm:t>
    </dgm:pt>
    <dgm:pt modelId="{D24492C6-4580-6B4A-818B-E7B59A6CD169}" type="pres">
      <dgm:prSet presAssocID="{18AD2D76-1B5A-A94E-831B-E05F186E58FA}" presName="Name0" presStyleCnt="0">
        <dgm:presLayoutVars>
          <dgm:dir/>
          <dgm:animLvl val="lvl"/>
          <dgm:resizeHandles val="exact"/>
        </dgm:presLayoutVars>
      </dgm:prSet>
      <dgm:spPr/>
    </dgm:pt>
    <dgm:pt modelId="{5D8FC078-9378-334E-97B5-2D629977EF28}" type="pres">
      <dgm:prSet presAssocID="{11DEC8B9-6915-164C-BB90-B82C49C3E7DB}" presName="composite" presStyleCnt="0"/>
      <dgm:spPr/>
    </dgm:pt>
    <dgm:pt modelId="{D2E0FAE4-59D4-CA4C-A7E4-A629B9AFD5B9}" type="pres">
      <dgm:prSet presAssocID="{11DEC8B9-6915-164C-BB90-B82C49C3E7DB}" presName="parTx" presStyleLbl="alignNode1" presStyleIdx="0" presStyleCnt="8">
        <dgm:presLayoutVars>
          <dgm:chMax val="0"/>
          <dgm:chPref val="0"/>
          <dgm:bulletEnabled val="1"/>
        </dgm:presLayoutVars>
      </dgm:prSet>
      <dgm:spPr/>
    </dgm:pt>
    <dgm:pt modelId="{A22D0D74-B5C7-D947-8051-B94052C763C8}" type="pres">
      <dgm:prSet presAssocID="{11DEC8B9-6915-164C-BB90-B82C49C3E7DB}" presName="desTx" presStyleLbl="alignAccFollowNode1" presStyleIdx="0" presStyleCnt="8">
        <dgm:presLayoutVars>
          <dgm:bulletEnabled val="1"/>
        </dgm:presLayoutVars>
      </dgm:prSet>
      <dgm:spPr/>
    </dgm:pt>
    <dgm:pt modelId="{683060C5-0060-244F-9BF2-6E7404AFDD60}" type="pres">
      <dgm:prSet presAssocID="{E5DA92AB-926D-984D-ADD2-3D53437E18D9}" presName="space" presStyleCnt="0"/>
      <dgm:spPr/>
    </dgm:pt>
    <dgm:pt modelId="{F79ED350-DEE1-AC4C-B288-AF6C8EA2B582}" type="pres">
      <dgm:prSet presAssocID="{1871FF20-17DB-B348-B636-D8EF895B660D}" presName="composite" presStyleCnt="0"/>
      <dgm:spPr/>
    </dgm:pt>
    <dgm:pt modelId="{3BCF58CA-51C2-7D42-B2DC-E987A204CE72}" type="pres">
      <dgm:prSet presAssocID="{1871FF20-17DB-B348-B636-D8EF895B660D}" presName="parTx" presStyleLbl="alignNode1" presStyleIdx="1" presStyleCnt="8">
        <dgm:presLayoutVars>
          <dgm:chMax val="0"/>
          <dgm:chPref val="0"/>
          <dgm:bulletEnabled val="1"/>
        </dgm:presLayoutVars>
      </dgm:prSet>
      <dgm:spPr/>
    </dgm:pt>
    <dgm:pt modelId="{0BC9015C-582C-644C-8CAC-B05A30C16140}" type="pres">
      <dgm:prSet presAssocID="{1871FF20-17DB-B348-B636-D8EF895B660D}" presName="desTx" presStyleLbl="alignAccFollowNode1" presStyleIdx="1" presStyleCnt="8">
        <dgm:presLayoutVars>
          <dgm:bulletEnabled val="1"/>
        </dgm:presLayoutVars>
      </dgm:prSet>
      <dgm:spPr/>
    </dgm:pt>
    <dgm:pt modelId="{B2F83FF3-B082-F949-B747-ADD7189E0347}" type="pres">
      <dgm:prSet presAssocID="{A2D62FF2-2303-6647-88C4-E5685CDE4AE8}" presName="space" presStyleCnt="0"/>
      <dgm:spPr/>
    </dgm:pt>
    <dgm:pt modelId="{501C45A3-05D2-F54D-B49F-54F10572AFED}" type="pres">
      <dgm:prSet presAssocID="{31FE63CE-E3C3-E642-B0DA-FB25C34296AC}" presName="composite" presStyleCnt="0"/>
      <dgm:spPr/>
    </dgm:pt>
    <dgm:pt modelId="{28A115ED-784C-5445-9369-3B06C9EF7F3A}" type="pres">
      <dgm:prSet presAssocID="{31FE63CE-E3C3-E642-B0DA-FB25C34296AC}" presName="parTx" presStyleLbl="alignNode1" presStyleIdx="2" presStyleCnt="8">
        <dgm:presLayoutVars>
          <dgm:chMax val="0"/>
          <dgm:chPref val="0"/>
          <dgm:bulletEnabled val="1"/>
        </dgm:presLayoutVars>
      </dgm:prSet>
      <dgm:spPr/>
    </dgm:pt>
    <dgm:pt modelId="{AAADFD38-A6BB-C145-BB38-29B5B9BBB711}" type="pres">
      <dgm:prSet presAssocID="{31FE63CE-E3C3-E642-B0DA-FB25C34296AC}" presName="desTx" presStyleLbl="alignAccFollowNode1" presStyleIdx="2" presStyleCnt="8">
        <dgm:presLayoutVars>
          <dgm:bulletEnabled val="1"/>
        </dgm:presLayoutVars>
      </dgm:prSet>
      <dgm:spPr/>
    </dgm:pt>
    <dgm:pt modelId="{1FD534B7-16AE-FC44-8AE0-1E0D36E95358}" type="pres">
      <dgm:prSet presAssocID="{F31B8941-45A2-BB41-B2E4-417D02B64793}" presName="space" presStyleCnt="0"/>
      <dgm:spPr/>
    </dgm:pt>
    <dgm:pt modelId="{17F84B73-31F0-6240-8D52-7240AC3A51DC}" type="pres">
      <dgm:prSet presAssocID="{6609C63D-44DA-4F48-9133-B6B2DFD48206}" presName="composite" presStyleCnt="0"/>
      <dgm:spPr/>
    </dgm:pt>
    <dgm:pt modelId="{D8220AAA-A59B-5341-BFFB-4EC999613EEE}" type="pres">
      <dgm:prSet presAssocID="{6609C63D-44DA-4F48-9133-B6B2DFD48206}" presName="parTx" presStyleLbl="alignNode1" presStyleIdx="3" presStyleCnt="8">
        <dgm:presLayoutVars>
          <dgm:chMax val="0"/>
          <dgm:chPref val="0"/>
          <dgm:bulletEnabled val="1"/>
        </dgm:presLayoutVars>
      </dgm:prSet>
      <dgm:spPr/>
    </dgm:pt>
    <dgm:pt modelId="{0C7A6899-8EED-424A-B03C-E1301EF2A2C7}" type="pres">
      <dgm:prSet presAssocID="{6609C63D-44DA-4F48-9133-B6B2DFD48206}" presName="desTx" presStyleLbl="alignAccFollowNode1" presStyleIdx="3" presStyleCnt="8">
        <dgm:presLayoutVars>
          <dgm:bulletEnabled val="1"/>
        </dgm:presLayoutVars>
      </dgm:prSet>
      <dgm:spPr/>
    </dgm:pt>
    <dgm:pt modelId="{0E7F4E0C-107B-2348-B6BC-55D520EBD153}" type="pres">
      <dgm:prSet presAssocID="{41A886E1-5B2E-E443-AEDE-2F1BF5106B77}" presName="space" presStyleCnt="0"/>
      <dgm:spPr/>
    </dgm:pt>
    <dgm:pt modelId="{CB158569-441E-8545-9596-D3D659E42007}" type="pres">
      <dgm:prSet presAssocID="{E22BBE89-2DDD-C34D-AF73-D1F00C5377AE}" presName="composite" presStyleCnt="0"/>
      <dgm:spPr/>
    </dgm:pt>
    <dgm:pt modelId="{C368DFEB-43DD-0241-898B-4A721B8CB1E2}" type="pres">
      <dgm:prSet presAssocID="{E22BBE89-2DDD-C34D-AF73-D1F00C5377AE}" presName="parTx" presStyleLbl="alignNode1" presStyleIdx="4" presStyleCnt="8">
        <dgm:presLayoutVars>
          <dgm:chMax val="0"/>
          <dgm:chPref val="0"/>
          <dgm:bulletEnabled val="1"/>
        </dgm:presLayoutVars>
      </dgm:prSet>
      <dgm:spPr/>
    </dgm:pt>
    <dgm:pt modelId="{19DBCFF8-16A1-1345-A6E2-8B45A58621BB}" type="pres">
      <dgm:prSet presAssocID="{E22BBE89-2DDD-C34D-AF73-D1F00C5377AE}" presName="desTx" presStyleLbl="alignAccFollowNode1" presStyleIdx="4" presStyleCnt="8">
        <dgm:presLayoutVars>
          <dgm:bulletEnabled val="1"/>
        </dgm:presLayoutVars>
      </dgm:prSet>
      <dgm:spPr/>
    </dgm:pt>
    <dgm:pt modelId="{BD8499C7-7D6E-9340-AE59-4181BC65BC06}" type="pres">
      <dgm:prSet presAssocID="{76AD2475-1F0E-9D4D-A740-3468F6FBF1C1}" presName="space" presStyleCnt="0"/>
      <dgm:spPr/>
    </dgm:pt>
    <dgm:pt modelId="{C558BBE1-5C8D-154C-BB6E-A9E9F3608632}" type="pres">
      <dgm:prSet presAssocID="{DCD4AFB5-2E9D-5A47-9E9B-3A4CB8A36B0A}" presName="composite" presStyleCnt="0"/>
      <dgm:spPr/>
    </dgm:pt>
    <dgm:pt modelId="{8E01D869-F495-FC46-A3A8-A66B163CD80B}" type="pres">
      <dgm:prSet presAssocID="{DCD4AFB5-2E9D-5A47-9E9B-3A4CB8A36B0A}" presName="parTx" presStyleLbl="alignNode1" presStyleIdx="5" presStyleCnt="8">
        <dgm:presLayoutVars>
          <dgm:chMax val="0"/>
          <dgm:chPref val="0"/>
          <dgm:bulletEnabled val="1"/>
        </dgm:presLayoutVars>
      </dgm:prSet>
      <dgm:spPr/>
    </dgm:pt>
    <dgm:pt modelId="{6684F1B4-181C-104C-A7ED-740EA44AB3C8}" type="pres">
      <dgm:prSet presAssocID="{DCD4AFB5-2E9D-5A47-9E9B-3A4CB8A36B0A}" presName="desTx" presStyleLbl="alignAccFollowNode1" presStyleIdx="5" presStyleCnt="8">
        <dgm:presLayoutVars>
          <dgm:bulletEnabled val="1"/>
        </dgm:presLayoutVars>
      </dgm:prSet>
      <dgm:spPr/>
    </dgm:pt>
    <dgm:pt modelId="{F531F1AE-728C-874F-B613-0F6ABECCEC67}" type="pres">
      <dgm:prSet presAssocID="{B826696F-A3C6-9E4B-96EB-B0DFD0743CA2}" presName="space" presStyleCnt="0"/>
      <dgm:spPr/>
    </dgm:pt>
    <dgm:pt modelId="{D1840BFB-09C5-AD4A-9C09-497C1982B9A4}" type="pres">
      <dgm:prSet presAssocID="{DFEBC030-8D79-9C4E-8D47-455D088094E9}" presName="composite" presStyleCnt="0"/>
      <dgm:spPr/>
    </dgm:pt>
    <dgm:pt modelId="{C1EDDA2A-070D-CA4B-9C32-888481E57B39}" type="pres">
      <dgm:prSet presAssocID="{DFEBC030-8D79-9C4E-8D47-455D088094E9}" presName="parTx" presStyleLbl="alignNode1" presStyleIdx="6" presStyleCnt="8">
        <dgm:presLayoutVars>
          <dgm:chMax val="0"/>
          <dgm:chPref val="0"/>
          <dgm:bulletEnabled val="1"/>
        </dgm:presLayoutVars>
      </dgm:prSet>
      <dgm:spPr/>
    </dgm:pt>
    <dgm:pt modelId="{9A9B2EF0-11C7-DF48-A69D-30040DCC96A4}" type="pres">
      <dgm:prSet presAssocID="{DFEBC030-8D79-9C4E-8D47-455D088094E9}" presName="desTx" presStyleLbl="alignAccFollowNode1" presStyleIdx="6" presStyleCnt="8">
        <dgm:presLayoutVars>
          <dgm:bulletEnabled val="1"/>
        </dgm:presLayoutVars>
      </dgm:prSet>
      <dgm:spPr/>
    </dgm:pt>
    <dgm:pt modelId="{3311211C-588B-034F-8DDC-300273FF91FE}" type="pres">
      <dgm:prSet presAssocID="{67D1D3F5-FC94-E848-AAAD-C5CF8CEA4894}" presName="space" presStyleCnt="0"/>
      <dgm:spPr/>
    </dgm:pt>
    <dgm:pt modelId="{F031D681-70C2-0F4B-8FA2-46365C285C26}" type="pres">
      <dgm:prSet presAssocID="{12D93BB3-C8F1-374B-B833-DC36E9A83DAB}" presName="composite" presStyleCnt="0"/>
      <dgm:spPr/>
    </dgm:pt>
    <dgm:pt modelId="{1E138262-5146-3948-9E69-FEE25807C8D3}" type="pres">
      <dgm:prSet presAssocID="{12D93BB3-C8F1-374B-B833-DC36E9A83DAB}" presName="parTx" presStyleLbl="alignNode1" presStyleIdx="7" presStyleCnt="8">
        <dgm:presLayoutVars>
          <dgm:chMax val="0"/>
          <dgm:chPref val="0"/>
          <dgm:bulletEnabled val="1"/>
        </dgm:presLayoutVars>
      </dgm:prSet>
      <dgm:spPr/>
    </dgm:pt>
    <dgm:pt modelId="{53FDD685-E2EE-C441-B948-4A842C33FD52}" type="pres">
      <dgm:prSet presAssocID="{12D93BB3-C8F1-374B-B833-DC36E9A83DAB}" presName="desTx" presStyleLbl="alignAccFollowNode1" presStyleIdx="7" presStyleCnt="8">
        <dgm:presLayoutVars>
          <dgm:bulletEnabled val="1"/>
        </dgm:presLayoutVars>
      </dgm:prSet>
      <dgm:spPr/>
    </dgm:pt>
  </dgm:ptLst>
  <dgm:cxnLst>
    <dgm:cxn modelId="{E5194C03-95D3-6C40-AED3-7B3285DB58B2}" type="presOf" srcId="{940352B6-FEDC-F240-A132-3AF1A08F4DB6}" destId="{0C7A6899-8EED-424A-B03C-E1301EF2A2C7}" srcOrd="0" destOrd="4" presId="urn:microsoft.com/office/officeart/2005/8/layout/hList1"/>
    <dgm:cxn modelId="{14858510-B504-0841-8C90-D8DCAFBA77D5}" type="presOf" srcId="{89CB2380-E46A-8A40-B1F1-80BE8DEA1CA9}" destId="{0BC9015C-582C-644C-8CAC-B05A30C16140}" srcOrd="0" destOrd="3" presId="urn:microsoft.com/office/officeart/2005/8/layout/hList1"/>
    <dgm:cxn modelId="{F74C8111-889C-B540-B8A8-04213939B3CF}" srcId="{DFEBC030-8D79-9C4E-8D47-455D088094E9}" destId="{930741F7-B327-E740-8F3B-9F02A257B916}" srcOrd="5" destOrd="0" parTransId="{AA81935C-D73F-0E4F-B2F2-A4FAEFD1FA0E}" sibTransId="{FB30F31A-F21A-AD49-B01C-CE0373722170}"/>
    <dgm:cxn modelId="{E28F7A22-7883-CC4E-B279-CF32D56CB12D}" srcId="{DFEBC030-8D79-9C4E-8D47-455D088094E9}" destId="{82C3AAA4-DA38-DF40-9DB7-4B5CD27DD612}" srcOrd="2" destOrd="0" parTransId="{7F4F9653-F643-AB42-A9B6-351871CE6E8B}" sibTransId="{2D5DFCE5-8CE7-FB4F-9E21-115BC72DB6AB}"/>
    <dgm:cxn modelId="{8C44AC25-CB7E-7148-BD8D-A602CB0883F7}" type="presOf" srcId="{930741F7-B327-E740-8F3B-9F02A257B916}" destId="{9A9B2EF0-11C7-DF48-A69D-30040DCC96A4}" srcOrd="0" destOrd="5" presId="urn:microsoft.com/office/officeart/2005/8/layout/hList1"/>
    <dgm:cxn modelId="{E8711527-548F-9D43-976A-3EFEB85DD637}" type="presOf" srcId="{DCB9200C-545E-E44A-B040-3895B4880BED}" destId="{A22D0D74-B5C7-D947-8051-B94052C763C8}" srcOrd="0" destOrd="0" presId="urn:microsoft.com/office/officeart/2005/8/layout/hList1"/>
    <dgm:cxn modelId="{A86C472E-5B1A-FE49-9FA3-97781B52D114}" type="presOf" srcId="{D87A89CE-6D8E-5F4F-9729-9826D95D42E7}" destId="{53FDD685-E2EE-C441-B948-4A842C33FD52}" srcOrd="0" destOrd="2" presId="urn:microsoft.com/office/officeart/2005/8/layout/hList1"/>
    <dgm:cxn modelId="{5B086B2E-4DCA-9149-95F6-E1EAF1CB2469}" type="presOf" srcId="{DCD4AFB5-2E9D-5A47-9E9B-3A4CB8A36B0A}" destId="{8E01D869-F495-FC46-A3A8-A66B163CD80B}" srcOrd="0" destOrd="0" presId="urn:microsoft.com/office/officeart/2005/8/layout/hList1"/>
    <dgm:cxn modelId="{0919EA2E-F46E-C54D-98CD-C73329715E56}" type="presOf" srcId="{10C9E898-4B91-9347-AE7A-3AD2EEB0B0CA}" destId="{0C7A6899-8EED-424A-B03C-E1301EF2A2C7}" srcOrd="0" destOrd="1" presId="urn:microsoft.com/office/officeart/2005/8/layout/hList1"/>
    <dgm:cxn modelId="{1ACC0E2F-6327-DD4C-9815-50859DD288B9}" type="presOf" srcId="{D9EC9142-411A-D54A-80AC-FCBF7FA5A9CA}" destId="{A22D0D74-B5C7-D947-8051-B94052C763C8}" srcOrd="0" destOrd="1" presId="urn:microsoft.com/office/officeart/2005/8/layout/hList1"/>
    <dgm:cxn modelId="{F011B337-2DA5-9140-BD50-888E4290077F}" type="presOf" srcId="{1871FF20-17DB-B348-B636-D8EF895B660D}" destId="{3BCF58CA-51C2-7D42-B2DC-E987A204CE72}" srcOrd="0" destOrd="0" presId="urn:microsoft.com/office/officeart/2005/8/layout/hList1"/>
    <dgm:cxn modelId="{8D147438-8251-2F4E-8B75-F27DB02CC4A0}" srcId="{DFEBC030-8D79-9C4E-8D47-455D088094E9}" destId="{52922419-44C7-CB44-ABA7-50CBA04E17C3}" srcOrd="1" destOrd="0" parTransId="{0503DE82-340F-2B4B-82A5-889043E4724E}" sibTransId="{4B06829B-56DA-924B-A56F-31991A6CB45E}"/>
    <dgm:cxn modelId="{B4AA8D3A-E28D-4F4F-8B5D-B5FD2A9E06EA}" srcId="{1871FF20-17DB-B348-B636-D8EF895B660D}" destId="{1B96E6C5-07D1-D841-B716-4E23023886AD}" srcOrd="0" destOrd="0" parTransId="{2C12CC0F-5D41-7F4C-B8E5-20CEC8DAB19E}" sibTransId="{94616E12-C72E-974E-A6D5-E00D0944EF66}"/>
    <dgm:cxn modelId="{9ADAA43E-7E49-BF4D-8123-988C25F5A5E3}" srcId="{18AD2D76-1B5A-A94E-831B-E05F186E58FA}" destId="{1871FF20-17DB-B348-B636-D8EF895B660D}" srcOrd="1" destOrd="0" parTransId="{8117F59F-1368-BA47-8EB4-E9E85C792EAE}" sibTransId="{A2D62FF2-2303-6647-88C4-E5685CDE4AE8}"/>
    <dgm:cxn modelId="{A9106A40-0BFF-5747-BD62-5A5CF3B4F6D0}" type="presOf" srcId="{31FE63CE-E3C3-E642-B0DA-FB25C34296AC}" destId="{28A115ED-784C-5445-9369-3B06C9EF7F3A}" srcOrd="0" destOrd="0" presId="urn:microsoft.com/office/officeart/2005/8/layout/hList1"/>
    <dgm:cxn modelId="{98359646-EC05-4344-9C8E-723E22CDD13D}" type="presOf" srcId="{DFEBC030-8D79-9C4E-8D47-455D088094E9}" destId="{C1EDDA2A-070D-CA4B-9C32-888481E57B39}" srcOrd="0" destOrd="0" presId="urn:microsoft.com/office/officeart/2005/8/layout/hList1"/>
    <dgm:cxn modelId="{74D79548-B5BE-DD49-9E96-2EF6378D6846}" srcId="{6609C63D-44DA-4F48-9133-B6B2DFD48206}" destId="{84106EFF-C0EF-9240-BA0E-70FA8D5F8817}" srcOrd="2" destOrd="0" parTransId="{8ACD9CE4-B5E3-7844-ACBF-B3B2584FB9D1}" sibTransId="{82772777-D07C-4F45-A963-04A4F8DAFFCE}"/>
    <dgm:cxn modelId="{F2AC9A4A-79CD-D24A-B2AF-91906AAEBD05}" srcId="{DFEBC030-8D79-9C4E-8D47-455D088094E9}" destId="{F5462A52-36B2-424D-A2BA-A9B1C0DA977A}" srcOrd="7" destOrd="0" parTransId="{3BDD353F-6239-BD4D-B592-1FCB9AB589BA}" sibTransId="{0E49B681-4295-DB4A-B81C-143E44BAE70F}"/>
    <dgm:cxn modelId="{FEEAA74A-769E-F841-BAEA-B720C6288F64}" srcId="{6609C63D-44DA-4F48-9133-B6B2DFD48206}" destId="{10C9E898-4B91-9347-AE7A-3AD2EEB0B0CA}" srcOrd="1" destOrd="0" parTransId="{D997264C-76BF-D34E-B961-955F4582CC1A}" sibTransId="{9A879579-87F9-2A48-8F31-DC7B24BE5576}"/>
    <dgm:cxn modelId="{D1B27E4C-4A02-8345-BA72-89BCA7A257F3}" srcId="{18AD2D76-1B5A-A94E-831B-E05F186E58FA}" destId="{DCD4AFB5-2E9D-5A47-9E9B-3A4CB8A36B0A}" srcOrd="5" destOrd="0" parTransId="{8CF67DF4-B559-7E4D-8798-F6C7F910406C}" sibTransId="{B826696F-A3C6-9E4B-96EB-B0DFD0743CA2}"/>
    <dgm:cxn modelId="{8C54A850-E970-204B-87C9-3102409A79BA}" srcId="{11DEC8B9-6915-164C-BB90-B82C49C3E7DB}" destId="{DCB9200C-545E-E44A-B040-3895B4880BED}" srcOrd="0" destOrd="0" parTransId="{5A0EBDFE-AF89-8E48-86F7-3EEB10626B53}" sibTransId="{23A08015-892C-954B-829B-B68F63C57BB4}"/>
    <dgm:cxn modelId="{F0399B53-1C1B-844B-9D47-13A729A9B779}" type="presOf" srcId="{E22BBE89-2DDD-C34D-AF73-D1F00C5377AE}" destId="{C368DFEB-43DD-0241-898B-4A721B8CB1E2}" srcOrd="0" destOrd="0" presId="urn:microsoft.com/office/officeart/2005/8/layout/hList1"/>
    <dgm:cxn modelId="{09C3A253-11AE-CC4E-907D-3D65A63F3FAC}" type="presOf" srcId="{F2628593-ABF0-4046-B688-092F93AA343C}" destId="{53FDD685-E2EE-C441-B948-4A842C33FD52}" srcOrd="0" destOrd="1" presId="urn:microsoft.com/office/officeart/2005/8/layout/hList1"/>
    <dgm:cxn modelId="{DEDF4B5D-A30A-7343-9C7F-211FEC814941}" srcId="{12D93BB3-C8F1-374B-B833-DC36E9A83DAB}" destId="{CFD03499-BA03-F448-BA94-A0BC12810D75}" srcOrd="4" destOrd="0" parTransId="{A85B96A1-162A-884C-83B2-BE5A528A2C48}" sibTransId="{D442537B-1A7E-A64B-A50A-6E2194373FFC}"/>
    <dgm:cxn modelId="{8C676361-146D-0143-96DC-E35B610302D4}" type="presOf" srcId="{55302EB6-0C1B-AA42-BCC1-6AD487CBCC6A}" destId="{A22D0D74-B5C7-D947-8051-B94052C763C8}" srcOrd="0" destOrd="2" presId="urn:microsoft.com/office/officeart/2005/8/layout/hList1"/>
    <dgm:cxn modelId="{F2A07C66-404C-9241-8D1F-67644751296A}" srcId="{31FE63CE-E3C3-E642-B0DA-FB25C34296AC}" destId="{36758777-B181-4A4C-97A2-D0853D3BD0C1}" srcOrd="0" destOrd="0" parTransId="{AEE932B2-FF91-E54F-8EA3-4298B598B5E8}" sibTransId="{3462E783-32B4-EC45-944D-2176AFA3F7BE}"/>
    <dgm:cxn modelId="{05E92D70-B28D-8D46-8A07-6F837CFC2B90}" type="presOf" srcId="{36758777-B181-4A4C-97A2-D0853D3BD0C1}" destId="{AAADFD38-A6BB-C145-BB38-29B5B9BBB711}" srcOrd="0" destOrd="0" presId="urn:microsoft.com/office/officeart/2005/8/layout/hList1"/>
    <dgm:cxn modelId="{5A0B6A71-264F-644E-B120-D392DDC02D44}" type="presOf" srcId="{05C4C498-4B80-A14E-B1CC-D0E13DC33CDD}" destId="{6684F1B4-181C-104C-A7ED-740EA44AB3C8}" srcOrd="0" destOrd="1" presId="urn:microsoft.com/office/officeart/2005/8/layout/hList1"/>
    <dgm:cxn modelId="{21081173-F253-6647-A502-6BC6A68672E1}" srcId="{DCD4AFB5-2E9D-5A47-9E9B-3A4CB8A36B0A}" destId="{05C4C498-4B80-A14E-B1CC-D0E13DC33CDD}" srcOrd="1" destOrd="0" parTransId="{4FE14297-2DFC-5A42-A584-7D44FAE80A79}" sibTransId="{FF240A5D-7574-F342-B59E-C34B09E95591}"/>
    <dgm:cxn modelId="{578B6173-154C-CE43-A0A5-ACF10B7FEEFB}" type="presOf" srcId="{8572AEA2-314B-9447-BC5B-E59855C0F0C1}" destId="{19DBCFF8-16A1-1345-A6E2-8B45A58621BB}" srcOrd="0" destOrd="1" presId="urn:microsoft.com/office/officeart/2005/8/layout/hList1"/>
    <dgm:cxn modelId="{31B45374-C73D-214D-98DA-6F40B10AFF5A}" srcId="{DFEBC030-8D79-9C4E-8D47-455D088094E9}" destId="{95B0EA50-50C5-A648-ACDF-077817D20297}" srcOrd="6" destOrd="0" parTransId="{9BB713D7-E94A-254B-8150-3868B29C3487}" sibTransId="{6E6E4EB9-74B1-AA43-86D2-0A0C0C12824B}"/>
    <dgm:cxn modelId="{0D20877A-F7B9-AC41-87EA-120E877A8664}" srcId="{6609C63D-44DA-4F48-9133-B6B2DFD48206}" destId="{999F6712-B109-E94D-B6C8-D14CA5A64A69}" srcOrd="0" destOrd="0" parTransId="{C6BCB94A-A49D-7040-B56A-C562C6206203}" sibTransId="{766F8FFF-F66E-AC4D-9177-FBAD122433FB}"/>
    <dgm:cxn modelId="{AF54067B-D491-2745-A54C-10A1550E9C8B}" type="presOf" srcId="{12D93BB3-C8F1-374B-B833-DC36E9A83DAB}" destId="{1E138262-5146-3948-9E69-FEE25807C8D3}" srcOrd="0" destOrd="0" presId="urn:microsoft.com/office/officeart/2005/8/layout/hList1"/>
    <dgm:cxn modelId="{692D3781-59D7-B944-8068-016823DE983C}" srcId="{11DEC8B9-6915-164C-BB90-B82C49C3E7DB}" destId="{55302EB6-0C1B-AA42-BCC1-6AD487CBCC6A}" srcOrd="2" destOrd="0" parTransId="{9AE78E5C-A943-9E48-8CFA-E1863D002495}" sibTransId="{B620407B-8B4B-6542-A864-D21EB7BDDC24}"/>
    <dgm:cxn modelId="{9954DF83-4CD0-BD41-AFFB-639D1E2B0113}" type="presOf" srcId="{467D4623-FDDB-8640-9BBB-3112B247534D}" destId="{A22D0D74-B5C7-D947-8051-B94052C763C8}" srcOrd="0" destOrd="3" presId="urn:microsoft.com/office/officeart/2005/8/layout/hList1"/>
    <dgm:cxn modelId="{212D4B85-4528-DD45-8D9B-E2A4CE4D540B}" type="presOf" srcId="{D124208D-0A2F-074E-BC26-EB2AC5159175}" destId="{0BC9015C-582C-644C-8CAC-B05A30C16140}" srcOrd="0" destOrd="2" presId="urn:microsoft.com/office/officeart/2005/8/layout/hList1"/>
    <dgm:cxn modelId="{A62E6085-5477-B04A-93E1-CAF3739A697A}" type="presOf" srcId="{F5462A52-36B2-424D-A2BA-A9B1C0DA977A}" destId="{9A9B2EF0-11C7-DF48-A69D-30040DCC96A4}" srcOrd="0" destOrd="7" presId="urn:microsoft.com/office/officeart/2005/8/layout/hList1"/>
    <dgm:cxn modelId="{F448F88B-F2A9-E24D-8F84-8348DBD0BF45}" srcId="{18AD2D76-1B5A-A94E-831B-E05F186E58FA}" destId="{11DEC8B9-6915-164C-BB90-B82C49C3E7DB}" srcOrd="0" destOrd="0" parTransId="{0E7ED08B-5826-324A-A343-568EEAF4B595}" sibTransId="{E5DA92AB-926D-984D-ADD2-3D53437E18D9}"/>
    <dgm:cxn modelId="{C65A8896-63C0-9A43-B9DF-E2CE08C040CC}" type="presOf" srcId="{82C3AAA4-DA38-DF40-9DB7-4B5CD27DD612}" destId="{9A9B2EF0-11C7-DF48-A69D-30040DCC96A4}" srcOrd="0" destOrd="2" presId="urn:microsoft.com/office/officeart/2005/8/layout/hList1"/>
    <dgm:cxn modelId="{8C9B0C98-3540-9641-9C07-BBE3590C067C}" srcId="{1871FF20-17DB-B348-B636-D8EF895B660D}" destId="{89CB2380-E46A-8A40-B1F1-80BE8DEA1CA9}" srcOrd="3" destOrd="0" parTransId="{2938B646-8A1E-B741-BB49-28E04FCB8F9F}" sibTransId="{2BF9101F-AE21-8346-9502-D6F6B66505EF}"/>
    <dgm:cxn modelId="{4492999A-759F-EF49-8849-22E9A171D532}" type="presOf" srcId="{1CE4A445-7FBB-E243-ABD4-C57349504342}" destId="{0BC9015C-582C-644C-8CAC-B05A30C16140}" srcOrd="0" destOrd="1" presId="urn:microsoft.com/office/officeart/2005/8/layout/hList1"/>
    <dgm:cxn modelId="{A98DBE9A-DF1B-7243-8F5D-1D5D3192EB86}" srcId="{1871FF20-17DB-B348-B636-D8EF895B660D}" destId="{1CE4A445-7FBB-E243-ABD4-C57349504342}" srcOrd="1" destOrd="0" parTransId="{6FC2293E-B9EA-4242-9610-084A5870D1A2}" sibTransId="{4A6683CD-138B-9F42-9787-6A48E8E571B7}"/>
    <dgm:cxn modelId="{DD9972A0-CB71-5446-93D6-58BA2C3C921F}" srcId="{18AD2D76-1B5A-A94E-831B-E05F186E58FA}" destId="{E22BBE89-2DDD-C34D-AF73-D1F00C5377AE}" srcOrd="4" destOrd="0" parTransId="{D64E5426-51D7-F541-B93D-1F8AB05BB97B}" sibTransId="{76AD2475-1F0E-9D4D-A740-3468F6FBF1C1}"/>
    <dgm:cxn modelId="{671546A2-C08C-3641-9520-691E4A4442F8}" type="presOf" srcId="{11DEC8B9-6915-164C-BB90-B82C49C3E7DB}" destId="{D2E0FAE4-59D4-CA4C-A7E4-A629B9AFD5B9}" srcOrd="0" destOrd="0" presId="urn:microsoft.com/office/officeart/2005/8/layout/hList1"/>
    <dgm:cxn modelId="{8E4BC6A2-53E0-FE49-9C96-F2317693C1B9}" type="presOf" srcId="{60FF9BBF-EB7F-174B-995B-6CF8BBA5A112}" destId="{6684F1B4-181C-104C-A7ED-740EA44AB3C8}" srcOrd="0" destOrd="0" presId="urn:microsoft.com/office/officeart/2005/8/layout/hList1"/>
    <dgm:cxn modelId="{E9F353A5-953E-C14B-B710-4326AF53FD10}" srcId="{18AD2D76-1B5A-A94E-831B-E05F186E58FA}" destId="{DFEBC030-8D79-9C4E-8D47-455D088094E9}" srcOrd="6" destOrd="0" parTransId="{3EF15F4C-398A-9F42-BFDA-C3C328B0D58B}" sibTransId="{67D1D3F5-FC94-E848-AAAD-C5CF8CEA4894}"/>
    <dgm:cxn modelId="{723780A6-5BF6-DA4B-B0D0-7B77011548B6}" srcId="{18AD2D76-1B5A-A94E-831B-E05F186E58FA}" destId="{31FE63CE-E3C3-E642-B0DA-FB25C34296AC}" srcOrd="2" destOrd="0" parTransId="{67576341-01C9-3846-9DDD-C0F708BD1C90}" sibTransId="{F31B8941-45A2-BB41-B2E4-417D02B64793}"/>
    <dgm:cxn modelId="{6E9796A7-EDCD-264E-A280-C8E175A6870F}" srcId="{12D93BB3-C8F1-374B-B833-DC36E9A83DAB}" destId="{D32A1890-132D-274F-B3A1-FB75D8C03CD8}" srcOrd="0" destOrd="0" parTransId="{7C6640AA-8C6F-E14B-B9CD-77E6C00983AC}" sibTransId="{C30817DE-4534-6243-9506-009219BE4D94}"/>
    <dgm:cxn modelId="{4488DDAA-9590-0E41-9E59-AFE3A328946E}" srcId="{11DEC8B9-6915-164C-BB90-B82C49C3E7DB}" destId="{D9EC9142-411A-D54A-80AC-FCBF7FA5A9CA}" srcOrd="1" destOrd="0" parTransId="{A35FC5CB-F6EF-D141-BD98-56368DE911B2}" sibTransId="{7E14EED8-014D-6F4B-82E0-7FF4FFCD8841}"/>
    <dgm:cxn modelId="{BC2169AD-3FF7-CF44-B022-9B8C41273994}" type="presOf" srcId="{18AD2D76-1B5A-A94E-831B-E05F186E58FA}" destId="{D24492C6-4580-6B4A-818B-E7B59A6CD169}" srcOrd="0" destOrd="0" presId="urn:microsoft.com/office/officeart/2005/8/layout/hList1"/>
    <dgm:cxn modelId="{65D5A3AD-F363-084F-8587-19E029872D97}" srcId="{E22BBE89-2DDD-C34D-AF73-D1F00C5377AE}" destId="{8572AEA2-314B-9447-BC5B-E59855C0F0C1}" srcOrd="1" destOrd="0" parTransId="{9E91F2FD-F070-384E-8F0F-7FC196A633C9}" sibTransId="{3D5CEA23-A3D7-9A43-A835-102B5520A902}"/>
    <dgm:cxn modelId="{FD8121B0-6970-394B-8A95-C707D9C73E43}" type="presOf" srcId="{95B0EA50-50C5-A648-ACDF-077817D20297}" destId="{9A9B2EF0-11C7-DF48-A69D-30040DCC96A4}" srcOrd="0" destOrd="6" presId="urn:microsoft.com/office/officeart/2005/8/layout/hList1"/>
    <dgm:cxn modelId="{D05CDDB3-F2B8-9D46-9966-8505BA1D7D9A}" type="presOf" srcId="{84106EFF-C0EF-9240-BA0E-70FA8D5F8817}" destId="{0C7A6899-8EED-424A-B03C-E1301EF2A2C7}" srcOrd="0" destOrd="2" presId="urn:microsoft.com/office/officeart/2005/8/layout/hList1"/>
    <dgm:cxn modelId="{0723DEB7-6049-1E46-AAEF-28065235D903}" type="presOf" srcId="{999F6712-B109-E94D-B6C8-D14CA5A64A69}" destId="{0C7A6899-8EED-424A-B03C-E1301EF2A2C7}" srcOrd="0" destOrd="0" presId="urn:microsoft.com/office/officeart/2005/8/layout/hList1"/>
    <dgm:cxn modelId="{C08292B9-2E25-F449-BC59-94A06C97AF35}" srcId="{6609C63D-44DA-4F48-9133-B6B2DFD48206}" destId="{940352B6-FEDC-F240-A132-3AF1A08F4DB6}" srcOrd="4" destOrd="0" parTransId="{203C0F03-9430-F14C-B754-9D07441CCD0C}" sibTransId="{112A8D34-B0A2-1E4E-BB66-644C7C6E9FC5}"/>
    <dgm:cxn modelId="{EDE44BBA-F3A2-914B-A565-6D96F3820579}" type="presOf" srcId="{7E1DC6F9-5AB2-6F40-A2DA-06AAC92BAF13}" destId="{19DBCFF8-16A1-1345-A6E2-8B45A58621BB}" srcOrd="0" destOrd="0" presId="urn:microsoft.com/office/officeart/2005/8/layout/hList1"/>
    <dgm:cxn modelId="{6E2DB6BA-EADB-0E41-9B3B-264E402BF498}" type="presOf" srcId="{D926E2B2-37EC-CB4D-ADD7-40CA632FF2D3}" destId="{9A9B2EF0-11C7-DF48-A69D-30040DCC96A4}" srcOrd="0" destOrd="4" presId="urn:microsoft.com/office/officeart/2005/8/layout/hList1"/>
    <dgm:cxn modelId="{B07CF7BA-7552-DB41-A0CF-EC8154CB84A2}" type="presOf" srcId="{52922419-44C7-CB44-ABA7-50CBA04E17C3}" destId="{9A9B2EF0-11C7-DF48-A69D-30040DCC96A4}" srcOrd="0" destOrd="1" presId="urn:microsoft.com/office/officeart/2005/8/layout/hList1"/>
    <dgm:cxn modelId="{D3F204C1-FD9A-684B-BD4B-2E85096D8A89}" type="presOf" srcId="{6609C63D-44DA-4F48-9133-B6B2DFD48206}" destId="{D8220AAA-A59B-5341-BFFB-4EC999613EEE}" srcOrd="0" destOrd="0" presId="urn:microsoft.com/office/officeart/2005/8/layout/hList1"/>
    <dgm:cxn modelId="{3A1F2DC1-9DD7-5143-9E12-ED90A8B08086}" type="presOf" srcId="{CFD03499-BA03-F448-BA94-A0BC12810D75}" destId="{53FDD685-E2EE-C441-B948-4A842C33FD52}" srcOrd="0" destOrd="4" presId="urn:microsoft.com/office/officeart/2005/8/layout/hList1"/>
    <dgm:cxn modelId="{C7702BC3-F538-A749-A5C1-70E41CA53574}" srcId="{DFEBC030-8D79-9C4E-8D47-455D088094E9}" destId="{A7B73A21-3AB4-9B4A-8E9C-53CD076721A2}" srcOrd="0" destOrd="0" parTransId="{41FDA7CA-617F-414F-88B6-330F9BAA7910}" sibTransId="{623A7B35-5173-7748-A225-D8211DDE33CC}"/>
    <dgm:cxn modelId="{FAD873C8-581D-E144-A0F7-213BB1579F0E}" type="presOf" srcId="{43C604EF-34D8-A547-88B1-370F9F6BC65C}" destId="{9A9B2EF0-11C7-DF48-A69D-30040DCC96A4}" srcOrd="0" destOrd="3" presId="urn:microsoft.com/office/officeart/2005/8/layout/hList1"/>
    <dgm:cxn modelId="{190610C9-1EC8-6042-B0EA-33FFCA436CC2}" type="presOf" srcId="{13B5FA91-6D00-FE4B-B069-88B1707F7F58}" destId="{53FDD685-E2EE-C441-B948-4A842C33FD52}" srcOrd="0" destOrd="3" presId="urn:microsoft.com/office/officeart/2005/8/layout/hList1"/>
    <dgm:cxn modelId="{2A08EACE-0F3F-FD4D-B28A-FEB4B495F9BF}" srcId="{DFEBC030-8D79-9C4E-8D47-455D088094E9}" destId="{43C604EF-34D8-A547-88B1-370F9F6BC65C}" srcOrd="3" destOrd="0" parTransId="{6A19C99D-638F-9645-9EEA-5405AF5A8CB5}" sibTransId="{3ECFFC1B-AEE8-5745-A653-D4A1E28013AF}"/>
    <dgm:cxn modelId="{657865D2-2C90-5148-B3BF-AAFD776C49AA}" srcId="{E22BBE89-2DDD-C34D-AF73-D1F00C5377AE}" destId="{7E1DC6F9-5AB2-6F40-A2DA-06AAC92BAF13}" srcOrd="0" destOrd="0" parTransId="{46377A48-2E5C-FB4A-A0FE-7A2D456235F7}" sibTransId="{C571322B-F7DD-734F-9BD9-F34B2CC12962}"/>
    <dgm:cxn modelId="{C9BE64D3-5A0B-7C4B-9801-826B76D377DC}" srcId="{12D93BB3-C8F1-374B-B833-DC36E9A83DAB}" destId="{13B5FA91-6D00-FE4B-B069-88B1707F7F58}" srcOrd="3" destOrd="0" parTransId="{BCCC6945-6A4E-3C44-BA34-B1A4725EACC3}" sibTransId="{747A9113-ABFA-0445-9F1F-17CAFB30EB02}"/>
    <dgm:cxn modelId="{A9F996D5-0A61-634F-B9A2-8DA7A5D4AFA7}" srcId="{18AD2D76-1B5A-A94E-831B-E05F186E58FA}" destId="{6609C63D-44DA-4F48-9133-B6B2DFD48206}" srcOrd="3" destOrd="0" parTransId="{7563B0C2-D186-E241-AD99-6C1BB5A825F1}" sibTransId="{41A886E1-5B2E-E443-AEDE-2F1BF5106B77}"/>
    <dgm:cxn modelId="{FBD736D8-4872-2047-8C07-1859DC671FD2}" type="presOf" srcId="{3911446D-B0A0-2047-AA90-6186701B3365}" destId="{0C7A6899-8EED-424A-B03C-E1301EF2A2C7}" srcOrd="0" destOrd="3" presId="urn:microsoft.com/office/officeart/2005/8/layout/hList1"/>
    <dgm:cxn modelId="{E0D056D8-B2D0-264C-B0FB-4361F6FFCBDF}" srcId="{18AD2D76-1B5A-A94E-831B-E05F186E58FA}" destId="{12D93BB3-C8F1-374B-B833-DC36E9A83DAB}" srcOrd="7" destOrd="0" parTransId="{5E871EEC-A4A4-5D45-B4D7-A9091F4F533B}" sibTransId="{2D96B6E7-1318-F94A-B5BC-5AF26BF85602}"/>
    <dgm:cxn modelId="{53608CDC-D11D-304A-9FFF-D39318C694C3}" srcId="{DFEBC030-8D79-9C4E-8D47-455D088094E9}" destId="{D926E2B2-37EC-CB4D-ADD7-40CA632FF2D3}" srcOrd="4" destOrd="0" parTransId="{BDE19203-CB2C-BE48-B83A-5CB0B59A2671}" sibTransId="{A5A2FB5A-4831-354D-BAC2-408280126CDA}"/>
    <dgm:cxn modelId="{00DFE3E0-AEB8-6D4B-9C2F-7FAF6AD6C83D}" srcId="{11DEC8B9-6915-164C-BB90-B82C49C3E7DB}" destId="{467D4623-FDDB-8640-9BBB-3112B247534D}" srcOrd="3" destOrd="0" parTransId="{DC45CA22-D578-E24C-9937-3CCF721D4C4D}" sibTransId="{673782EE-E5E0-1148-9056-8DD48A7E75BA}"/>
    <dgm:cxn modelId="{3BE222E2-93E1-BA43-A662-1BCC9EDD7F48}" srcId="{6609C63D-44DA-4F48-9133-B6B2DFD48206}" destId="{3911446D-B0A0-2047-AA90-6186701B3365}" srcOrd="3" destOrd="0" parTransId="{5A940F54-1240-6540-A92B-538521F9B7AA}" sibTransId="{A0DC3F2E-2D11-C741-B5BC-5A6EA00D2D93}"/>
    <dgm:cxn modelId="{8166A3E6-37B1-8144-8DF2-AE9E2B7215EC}" type="presOf" srcId="{D32A1890-132D-274F-B3A1-FB75D8C03CD8}" destId="{53FDD685-E2EE-C441-B948-4A842C33FD52}" srcOrd="0" destOrd="0" presId="urn:microsoft.com/office/officeart/2005/8/layout/hList1"/>
    <dgm:cxn modelId="{866570EC-CA1D-C948-8971-29CFE496404E}" srcId="{12D93BB3-C8F1-374B-B833-DC36E9A83DAB}" destId="{F2628593-ABF0-4046-B688-092F93AA343C}" srcOrd="1" destOrd="0" parTransId="{A0159CBD-931E-E843-A16D-1CAB7BB408ED}" sibTransId="{89A0E686-CC19-2C4E-B56E-1F5974D2A51F}"/>
    <dgm:cxn modelId="{6F5E21ED-9BC3-F34E-B11A-7A33012357E6}" type="presOf" srcId="{A7B73A21-3AB4-9B4A-8E9C-53CD076721A2}" destId="{9A9B2EF0-11C7-DF48-A69D-30040DCC96A4}" srcOrd="0" destOrd="0" presId="urn:microsoft.com/office/officeart/2005/8/layout/hList1"/>
    <dgm:cxn modelId="{9110BAF0-70C2-0C4A-9708-DEBD03C63276}" srcId="{12D93BB3-C8F1-374B-B833-DC36E9A83DAB}" destId="{D87A89CE-6D8E-5F4F-9729-9826D95D42E7}" srcOrd="2" destOrd="0" parTransId="{9640C7F5-F2B5-8F43-A8DD-D2D26EFDF584}" sibTransId="{8BB03789-AEE6-8F49-86FD-2335564C9EBA}"/>
    <dgm:cxn modelId="{2957FCF1-FBD3-7B4C-838E-2246929544D4}" type="presOf" srcId="{1B96E6C5-07D1-D841-B716-4E23023886AD}" destId="{0BC9015C-582C-644C-8CAC-B05A30C16140}" srcOrd="0" destOrd="0" presId="urn:microsoft.com/office/officeart/2005/8/layout/hList1"/>
    <dgm:cxn modelId="{4B23ACF5-7AB8-234F-9987-2676F2225D7A}" srcId="{DCD4AFB5-2E9D-5A47-9E9B-3A4CB8A36B0A}" destId="{60FF9BBF-EB7F-174B-995B-6CF8BBA5A112}" srcOrd="0" destOrd="0" parTransId="{2358CE2F-E19B-B849-A4BA-97000FBDEB98}" sibTransId="{490AB0FF-28B5-AD4E-8F45-38817DBCECAA}"/>
    <dgm:cxn modelId="{C2D8EBFC-AD91-CF4D-AA0C-87E8508269FB}" type="presOf" srcId="{932E986F-ABE3-0B47-93F6-85C1D36235A1}" destId="{0C7A6899-8EED-424A-B03C-E1301EF2A2C7}" srcOrd="0" destOrd="5" presId="urn:microsoft.com/office/officeart/2005/8/layout/hList1"/>
    <dgm:cxn modelId="{896004FD-9365-9940-B0DE-E507B8F99D12}" srcId="{6609C63D-44DA-4F48-9133-B6B2DFD48206}" destId="{932E986F-ABE3-0B47-93F6-85C1D36235A1}" srcOrd="5" destOrd="0" parTransId="{A88AFCD3-DD4A-BE49-B945-D7D77E12C596}" sibTransId="{8ECECA6A-CA6A-4C47-8A4B-01545DB4C137}"/>
    <dgm:cxn modelId="{38D4F8FD-3B95-534C-9A48-023F9BA39566}" srcId="{1871FF20-17DB-B348-B636-D8EF895B660D}" destId="{D124208D-0A2F-074E-BC26-EB2AC5159175}" srcOrd="2" destOrd="0" parTransId="{A208ECF9-B28E-FE4C-9265-E46282B16381}" sibTransId="{8FD00AC5-DE88-704B-9589-3966DBECE62D}"/>
    <dgm:cxn modelId="{E520A266-00CF-6248-948E-C149647EEED4}" type="presParOf" srcId="{D24492C6-4580-6B4A-818B-E7B59A6CD169}" destId="{5D8FC078-9378-334E-97B5-2D629977EF28}" srcOrd="0" destOrd="0" presId="urn:microsoft.com/office/officeart/2005/8/layout/hList1"/>
    <dgm:cxn modelId="{AA4A4036-E46F-C649-AA49-07C867ED9D55}" type="presParOf" srcId="{5D8FC078-9378-334E-97B5-2D629977EF28}" destId="{D2E0FAE4-59D4-CA4C-A7E4-A629B9AFD5B9}" srcOrd="0" destOrd="0" presId="urn:microsoft.com/office/officeart/2005/8/layout/hList1"/>
    <dgm:cxn modelId="{8F249DD1-34D2-9F4F-81EF-831495E478CB}" type="presParOf" srcId="{5D8FC078-9378-334E-97B5-2D629977EF28}" destId="{A22D0D74-B5C7-D947-8051-B94052C763C8}" srcOrd="1" destOrd="0" presId="urn:microsoft.com/office/officeart/2005/8/layout/hList1"/>
    <dgm:cxn modelId="{2D0C7932-B563-EE4C-8D96-492A2C733E0F}" type="presParOf" srcId="{D24492C6-4580-6B4A-818B-E7B59A6CD169}" destId="{683060C5-0060-244F-9BF2-6E7404AFDD60}" srcOrd="1" destOrd="0" presId="urn:microsoft.com/office/officeart/2005/8/layout/hList1"/>
    <dgm:cxn modelId="{B14236C4-6C88-6D4B-A022-21994D238472}" type="presParOf" srcId="{D24492C6-4580-6B4A-818B-E7B59A6CD169}" destId="{F79ED350-DEE1-AC4C-B288-AF6C8EA2B582}" srcOrd="2" destOrd="0" presId="urn:microsoft.com/office/officeart/2005/8/layout/hList1"/>
    <dgm:cxn modelId="{20582993-28D4-D948-8515-B97DD29FB0EB}" type="presParOf" srcId="{F79ED350-DEE1-AC4C-B288-AF6C8EA2B582}" destId="{3BCF58CA-51C2-7D42-B2DC-E987A204CE72}" srcOrd="0" destOrd="0" presId="urn:microsoft.com/office/officeart/2005/8/layout/hList1"/>
    <dgm:cxn modelId="{66AFAF18-91A6-3446-BB5B-EDC899691D8C}" type="presParOf" srcId="{F79ED350-DEE1-AC4C-B288-AF6C8EA2B582}" destId="{0BC9015C-582C-644C-8CAC-B05A30C16140}" srcOrd="1" destOrd="0" presId="urn:microsoft.com/office/officeart/2005/8/layout/hList1"/>
    <dgm:cxn modelId="{8B22DD5E-DCEA-6A4A-921A-8416F4B8D76E}" type="presParOf" srcId="{D24492C6-4580-6B4A-818B-E7B59A6CD169}" destId="{B2F83FF3-B082-F949-B747-ADD7189E0347}" srcOrd="3" destOrd="0" presId="urn:microsoft.com/office/officeart/2005/8/layout/hList1"/>
    <dgm:cxn modelId="{520821F0-A77D-5E43-A162-4E6802E92185}" type="presParOf" srcId="{D24492C6-4580-6B4A-818B-E7B59A6CD169}" destId="{501C45A3-05D2-F54D-B49F-54F10572AFED}" srcOrd="4" destOrd="0" presId="urn:microsoft.com/office/officeart/2005/8/layout/hList1"/>
    <dgm:cxn modelId="{E52039E8-13D3-2B47-93BD-66B14EF851B9}" type="presParOf" srcId="{501C45A3-05D2-F54D-B49F-54F10572AFED}" destId="{28A115ED-784C-5445-9369-3B06C9EF7F3A}" srcOrd="0" destOrd="0" presId="urn:microsoft.com/office/officeart/2005/8/layout/hList1"/>
    <dgm:cxn modelId="{1282B88C-6500-2448-9DDD-9B1848930969}" type="presParOf" srcId="{501C45A3-05D2-F54D-B49F-54F10572AFED}" destId="{AAADFD38-A6BB-C145-BB38-29B5B9BBB711}" srcOrd="1" destOrd="0" presId="urn:microsoft.com/office/officeart/2005/8/layout/hList1"/>
    <dgm:cxn modelId="{632224AF-B27E-1144-9C85-56C489A732B7}" type="presParOf" srcId="{D24492C6-4580-6B4A-818B-E7B59A6CD169}" destId="{1FD534B7-16AE-FC44-8AE0-1E0D36E95358}" srcOrd="5" destOrd="0" presId="urn:microsoft.com/office/officeart/2005/8/layout/hList1"/>
    <dgm:cxn modelId="{DEE80DCD-A63C-7C42-97BE-0499853CA6E8}" type="presParOf" srcId="{D24492C6-4580-6B4A-818B-E7B59A6CD169}" destId="{17F84B73-31F0-6240-8D52-7240AC3A51DC}" srcOrd="6" destOrd="0" presId="urn:microsoft.com/office/officeart/2005/8/layout/hList1"/>
    <dgm:cxn modelId="{F81BD00C-3CDD-1047-BD53-EE6D7A3F7600}" type="presParOf" srcId="{17F84B73-31F0-6240-8D52-7240AC3A51DC}" destId="{D8220AAA-A59B-5341-BFFB-4EC999613EEE}" srcOrd="0" destOrd="0" presId="urn:microsoft.com/office/officeart/2005/8/layout/hList1"/>
    <dgm:cxn modelId="{1DB17B67-024C-3549-82B6-0E93C5862FD0}" type="presParOf" srcId="{17F84B73-31F0-6240-8D52-7240AC3A51DC}" destId="{0C7A6899-8EED-424A-B03C-E1301EF2A2C7}" srcOrd="1" destOrd="0" presId="urn:microsoft.com/office/officeart/2005/8/layout/hList1"/>
    <dgm:cxn modelId="{35F20EFD-38CC-A743-BE32-54A9D8A69E27}" type="presParOf" srcId="{D24492C6-4580-6B4A-818B-E7B59A6CD169}" destId="{0E7F4E0C-107B-2348-B6BC-55D520EBD153}" srcOrd="7" destOrd="0" presId="urn:microsoft.com/office/officeart/2005/8/layout/hList1"/>
    <dgm:cxn modelId="{9E8E35B3-BA7E-A841-B417-CCBC42616F4C}" type="presParOf" srcId="{D24492C6-4580-6B4A-818B-E7B59A6CD169}" destId="{CB158569-441E-8545-9596-D3D659E42007}" srcOrd="8" destOrd="0" presId="urn:microsoft.com/office/officeart/2005/8/layout/hList1"/>
    <dgm:cxn modelId="{057C079B-3C5C-E74D-BFE5-3A6470821C9C}" type="presParOf" srcId="{CB158569-441E-8545-9596-D3D659E42007}" destId="{C368DFEB-43DD-0241-898B-4A721B8CB1E2}" srcOrd="0" destOrd="0" presId="urn:microsoft.com/office/officeart/2005/8/layout/hList1"/>
    <dgm:cxn modelId="{792CCFB3-0AAF-AC40-8BA2-3FA2D7E6DE15}" type="presParOf" srcId="{CB158569-441E-8545-9596-D3D659E42007}" destId="{19DBCFF8-16A1-1345-A6E2-8B45A58621BB}" srcOrd="1" destOrd="0" presId="urn:microsoft.com/office/officeart/2005/8/layout/hList1"/>
    <dgm:cxn modelId="{C74DFC22-3CDA-914F-A424-2C02708975C4}" type="presParOf" srcId="{D24492C6-4580-6B4A-818B-E7B59A6CD169}" destId="{BD8499C7-7D6E-9340-AE59-4181BC65BC06}" srcOrd="9" destOrd="0" presId="urn:microsoft.com/office/officeart/2005/8/layout/hList1"/>
    <dgm:cxn modelId="{7AD47287-F5D1-3346-9977-9DEE3970D375}" type="presParOf" srcId="{D24492C6-4580-6B4A-818B-E7B59A6CD169}" destId="{C558BBE1-5C8D-154C-BB6E-A9E9F3608632}" srcOrd="10" destOrd="0" presId="urn:microsoft.com/office/officeart/2005/8/layout/hList1"/>
    <dgm:cxn modelId="{DB0635BD-B027-2B48-902A-E13A16B3ABDE}" type="presParOf" srcId="{C558BBE1-5C8D-154C-BB6E-A9E9F3608632}" destId="{8E01D869-F495-FC46-A3A8-A66B163CD80B}" srcOrd="0" destOrd="0" presId="urn:microsoft.com/office/officeart/2005/8/layout/hList1"/>
    <dgm:cxn modelId="{C8FCD221-AFB0-4C43-8158-99AD9700D663}" type="presParOf" srcId="{C558BBE1-5C8D-154C-BB6E-A9E9F3608632}" destId="{6684F1B4-181C-104C-A7ED-740EA44AB3C8}" srcOrd="1" destOrd="0" presId="urn:microsoft.com/office/officeart/2005/8/layout/hList1"/>
    <dgm:cxn modelId="{C7D87785-1E8C-5E4D-89ED-4DC7479528B0}" type="presParOf" srcId="{D24492C6-4580-6B4A-818B-E7B59A6CD169}" destId="{F531F1AE-728C-874F-B613-0F6ABECCEC67}" srcOrd="11" destOrd="0" presId="urn:microsoft.com/office/officeart/2005/8/layout/hList1"/>
    <dgm:cxn modelId="{7461A3F9-D81C-0F45-A465-1ACA8F8726F3}" type="presParOf" srcId="{D24492C6-4580-6B4A-818B-E7B59A6CD169}" destId="{D1840BFB-09C5-AD4A-9C09-497C1982B9A4}" srcOrd="12" destOrd="0" presId="urn:microsoft.com/office/officeart/2005/8/layout/hList1"/>
    <dgm:cxn modelId="{FEC5252A-E77E-DA4A-B411-A5817E9DCE2E}" type="presParOf" srcId="{D1840BFB-09C5-AD4A-9C09-497C1982B9A4}" destId="{C1EDDA2A-070D-CA4B-9C32-888481E57B39}" srcOrd="0" destOrd="0" presId="urn:microsoft.com/office/officeart/2005/8/layout/hList1"/>
    <dgm:cxn modelId="{107C50FB-6FD1-3F47-A039-382D06B1251A}" type="presParOf" srcId="{D1840BFB-09C5-AD4A-9C09-497C1982B9A4}" destId="{9A9B2EF0-11C7-DF48-A69D-30040DCC96A4}" srcOrd="1" destOrd="0" presId="urn:microsoft.com/office/officeart/2005/8/layout/hList1"/>
    <dgm:cxn modelId="{B6CB0237-BC07-A24B-A6D4-E6681C0833BA}" type="presParOf" srcId="{D24492C6-4580-6B4A-818B-E7B59A6CD169}" destId="{3311211C-588B-034F-8DDC-300273FF91FE}" srcOrd="13" destOrd="0" presId="urn:microsoft.com/office/officeart/2005/8/layout/hList1"/>
    <dgm:cxn modelId="{7F992309-FBB8-D245-ACA6-4A658FA3DBC5}" type="presParOf" srcId="{D24492C6-4580-6B4A-818B-E7B59A6CD169}" destId="{F031D681-70C2-0F4B-8FA2-46365C285C26}" srcOrd="14" destOrd="0" presId="urn:microsoft.com/office/officeart/2005/8/layout/hList1"/>
    <dgm:cxn modelId="{F1511531-6598-894C-A96F-305DED2D2A0E}" type="presParOf" srcId="{F031D681-70C2-0F4B-8FA2-46365C285C26}" destId="{1E138262-5146-3948-9E69-FEE25807C8D3}" srcOrd="0" destOrd="0" presId="urn:microsoft.com/office/officeart/2005/8/layout/hList1"/>
    <dgm:cxn modelId="{4E22D59C-4203-A14D-AF7A-EA2F92ED2304}" type="presParOf" srcId="{F031D681-70C2-0F4B-8FA2-46365C285C26}" destId="{53FDD685-E2EE-C441-B948-4A842C33FD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ADB198-F9C9-5448-AA9F-A3E8FFDF8A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40F3DD31-FECA-7D48-9796-F284C66B154C}">
      <dgm:prSet phldrT="[文本]"/>
      <dgm:spPr/>
      <dgm:t>
        <a:bodyPr/>
        <a:lstStyle/>
        <a:p>
          <a:r>
            <a:rPr lang="zh-CN" altLang="en-US" dirty="0"/>
            <a:t>第一节 房地产价格和价值影响因素概述</a:t>
          </a:r>
        </a:p>
      </dgm:t>
    </dgm:pt>
    <dgm:pt modelId="{E45F9AA4-CAEB-5446-BFEF-6044BED1E6AB}" type="parTrans" cxnId="{491F101E-9E24-0A47-A341-CB162C230CCE}">
      <dgm:prSet/>
      <dgm:spPr/>
      <dgm:t>
        <a:bodyPr/>
        <a:lstStyle/>
        <a:p>
          <a:endParaRPr lang="zh-CN" altLang="en-US"/>
        </a:p>
      </dgm:t>
    </dgm:pt>
    <dgm:pt modelId="{B23EC3F6-A6E8-354F-96C2-A2B3D6926DC6}" type="sibTrans" cxnId="{491F101E-9E24-0A47-A341-CB162C230CCE}">
      <dgm:prSet/>
      <dgm:spPr/>
      <dgm:t>
        <a:bodyPr/>
        <a:lstStyle/>
        <a:p>
          <a:endParaRPr lang="zh-CN" altLang="en-US"/>
        </a:p>
      </dgm:t>
    </dgm:pt>
    <dgm:pt modelId="{04158AEB-F808-A449-B531-E6EE75EBFBE0}">
      <dgm:prSet phldrT="[文本]"/>
      <dgm:spPr/>
      <dgm:t>
        <a:bodyPr/>
        <a:lstStyle/>
        <a:p>
          <a:r>
            <a:rPr lang="zh-CN" altLang="en-US" dirty="0"/>
            <a:t>第二节  房地产自身因素</a:t>
          </a:r>
        </a:p>
      </dgm:t>
    </dgm:pt>
    <dgm:pt modelId="{18307B9D-72AD-E349-BC91-77933E32AD30}" type="parTrans" cxnId="{C475BCF1-C816-604C-AEE7-C078E086A25E}">
      <dgm:prSet/>
      <dgm:spPr/>
      <dgm:t>
        <a:bodyPr/>
        <a:lstStyle/>
        <a:p>
          <a:endParaRPr lang="zh-CN" altLang="en-US"/>
        </a:p>
      </dgm:t>
    </dgm:pt>
    <dgm:pt modelId="{0A63186A-70E4-8542-AF25-A080D2F7C7CB}" type="sibTrans" cxnId="{C475BCF1-C816-604C-AEE7-C078E086A25E}">
      <dgm:prSet/>
      <dgm:spPr/>
      <dgm:t>
        <a:bodyPr/>
        <a:lstStyle/>
        <a:p>
          <a:endParaRPr lang="zh-CN" altLang="en-US"/>
        </a:p>
      </dgm:t>
    </dgm:pt>
    <dgm:pt modelId="{0A8749DD-2037-CE40-ACD0-51C38A003C2D}">
      <dgm:prSet phldrT="[文本]"/>
      <dgm:spPr/>
      <dgm:t>
        <a:bodyPr/>
        <a:lstStyle/>
        <a:p>
          <a:r>
            <a:rPr lang="zh-CN" altLang="en-US" dirty="0"/>
            <a:t>第三节  制度政策因素</a:t>
          </a:r>
        </a:p>
      </dgm:t>
    </dgm:pt>
    <dgm:pt modelId="{1D03C9F6-0399-F741-AC87-95F0E018567D}" type="parTrans" cxnId="{1ED96CDE-0403-184F-9141-D3B37B765174}">
      <dgm:prSet/>
      <dgm:spPr/>
      <dgm:t>
        <a:bodyPr/>
        <a:lstStyle/>
        <a:p>
          <a:endParaRPr lang="zh-CN" altLang="en-US"/>
        </a:p>
      </dgm:t>
    </dgm:pt>
    <dgm:pt modelId="{9FA3EEEF-8B27-4248-BED5-5CF8A99ABB7F}" type="sibTrans" cxnId="{1ED96CDE-0403-184F-9141-D3B37B765174}">
      <dgm:prSet/>
      <dgm:spPr/>
      <dgm:t>
        <a:bodyPr/>
        <a:lstStyle/>
        <a:p>
          <a:endParaRPr lang="zh-CN" altLang="en-US"/>
        </a:p>
      </dgm:t>
    </dgm:pt>
    <dgm:pt modelId="{A232BC07-FAE9-2549-A852-DF5007E46780}">
      <dgm:prSet/>
      <dgm:spPr/>
      <dgm:t>
        <a:bodyPr/>
        <a:lstStyle/>
        <a:p>
          <a:r>
            <a:rPr lang="zh-CN" altLang="en-US" dirty="0"/>
            <a:t>第四节  人口因素</a:t>
          </a:r>
        </a:p>
      </dgm:t>
    </dgm:pt>
    <dgm:pt modelId="{11BCF876-C912-0141-9080-ED1137F4F8E1}" type="parTrans" cxnId="{C2E51024-C11E-3848-A3B8-E805F606E00A}">
      <dgm:prSet/>
      <dgm:spPr/>
      <dgm:t>
        <a:bodyPr/>
        <a:lstStyle/>
        <a:p>
          <a:endParaRPr lang="zh-CN" altLang="en-US"/>
        </a:p>
      </dgm:t>
    </dgm:pt>
    <dgm:pt modelId="{11F4F1A8-AAF5-E14C-AC17-9F4A696497D4}" type="sibTrans" cxnId="{C2E51024-C11E-3848-A3B8-E805F606E00A}">
      <dgm:prSet/>
      <dgm:spPr/>
      <dgm:t>
        <a:bodyPr/>
        <a:lstStyle/>
        <a:p>
          <a:endParaRPr lang="zh-CN" altLang="en-US"/>
        </a:p>
      </dgm:t>
    </dgm:pt>
    <dgm:pt modelId="{5D4F258E-87A7-A14F-B610-BA74E98B550E}">
      <dgm:prSet/>
      <dgm:spPr/>
      <dgm:t>
        <a:bodyPr/>
        <a:lstStyle/>
        <a:p>
          <a:r>
            <a:rPr lang="zh-CN" altLang="en-US" dirty="0"/>
            <a:t>第五节  经济因素</a:t>
          </a:r>
        </a:p>
      </dgm:t>
    </dgm:pt>
    <dgm:pt modelId="{C1C6F631-C1A7-7144-8094-D4EF3E62FD22}" type="parTrans" cxnId="{12F3F2DF-D7B4-EA47-999D-5590E3D16F8E}">
      <dgm:prSet/>
      <dgm:spPr/>
      <dgm:t>
        <a:bodyPr/>
        <a:lstStyle/>
        <a:p>
          <a:endParaRPr lang="zh-CN" altLang="en-US"/>
        </a:p>
      </dgm:t>
    </dgm:pt>
    <dgm:pt modelId="{351CA040-02C7-7A4A-B6CF-92AFE1E682E4}" type="sibTrans" cxnId="{12F3F2DF-D7B4-EA47-999D-5590E3D16F8E}">
      <dgm:prSet/>
      <dgm:spPr/>
      <dgm:t>
        <a:bodyPr/>
        <a:lstStyle/>
        <a:p>
          <a:endParaRPr lang="zh-CN" altLang="en-US"/>
        </a:p>
      </dgm:t>
    </dgm:pt>
    <dgm:pt modelId="{5A944E02-DBC4-154C-9BF9-B1376D90B0F9}">
      <dgm:prSet/>
      <dgm:spPr/>
      <dgm:t>
        <a:bodyPr/>
        <a:lstStyle/>
        <a:p>
          <a:r>
            <a:rPr lang="zh-CN" altLang="en-US" dirty="0"/>
            <a:t>第六节  社会因素</a:t>
          </a:r>
        </a:p>
      </dgm:t>
    </dgm:pt>
    <dgm:pt modelId="{CE1D26A5-F35E-3B4F-A6D8-EB03C08AE5AC}" type="parTrans" cxnId="{AC8E961E-0291-A342-985D-CE2C32386906}">
      <dgm:prSet/>
      <dgm:spPr/>
      <dgm:t>
        <a:bodyPr/>
        <a:lstStyle/>
        <a:p>
          <a:endParaRPr lang="zh-CN" altLang="en-US"/>
        </a:p>
      </dgm:t>
    </dgm:pt>
    <dgm:pt modelId="{485C3C25-9798-9C44-8B46-794806CFDF9F}" type="sibTrans" cxnId="{AC8E961E-0291-A342-985D-CE2C32386906}">
      <dgm:prSet/>
      <dgm:spPr/>
      <dgm:t>
        <a:bodyPr/>
        <a:lstStyle/>
        <a:p>
          <a:endParaRPr lang="zh-CN" altLang="en-US"/>
        </a:p>
      </dgm:t>
    </dgm:pt>
    <dgm:pt modelId="{F2EE1BE9-21CE-B04D-87C6-5D2F7393ACD2}">
      <dgm:prSet/>
      <dgm:spPr/>
      <dgm:t>
        <a:bodyPr/>
        <a:lstStyle/>
        <a:p>
          <a:r>
            <a:rPr lang="zh-CN" altLang="en-US" dirty="0"/>
            <a:t>第七节  国际因素</a:t>
          </a:r>
        </a:p>
      </dgm:t>
    </dgm:pt>
    <dgm:pt modelId="{27FF7F84-E22D-8C46-B182-84F6AB3487A2}" type="parTrans" cxnId="{E7EDFEC4-5AE5-584A-A617-8D026168A039}">
      <dgm:prSet/>
      <dgm:spPr/>
      <dgm:t>
        <a:bodyPr/>
        <a:lstStyle/>
        <a:p>
          <a:endParaRPr lang="zh-CN" altLang="en-US"/>
        </a:p>
      </dgm:t>
    </dgm:pt>
    <dgm:pt modelId="{7E0DA063-F8D3-0D49-976D-69C6A3D3678A}" type="sibTrans" cxnId="{E7EDFEC4-5AE5-584A-A617-8D026168A039}">
      <dgm:prSet/>
      <dgm:spPr/>
      <dgm:t>
        <a:bodyPr/>
        <a:lstStyle/>
        <a:p>
          <a:endParaRPr lang="zh-CN" altLang="en-US"/>
        </a:p>
      </dgm:t>
    </dgm:pt>
    <dgm:pt modelId="{C62B7FF2-AFB7-134E-9570-C3E3B318BFB3}">
      <dgm:prSet/>
      <dgm:spPr/>
      <dgm:t>
        <a:bodyPr/>
        <a:lstStyle/>
        <a:p>
          <a:r>
            <a:rPr lang="zh-CN" altLang="en-US" dirty="0"/>
            <a:t>第八节  心理因素</a:t>
          </a:r>
        </a:p>
      </dgm:t>
    </dgm:pt>
    <dgm:pt modelId="{E77234A4-555F-0F40-8184-BE71169597F1}" type="parTrans" cxnId="{9EA71F8D-6B46-644E-B597-A93C844E912F}">
      <dgm:prSet/>
      <dgm:spPr/>
      <dgm:t>
        <a:bodyPr/>
        <a:lstStyle/>
        <a:p>
          <a:endParaRPr lang="zh-CN" altLang="en-US"/>
        </a:p>
      </dgm:t>
    </dgm:pt>
    <dgm:pt modelId="{E8BBF69C-0DA4-CF4E-89AC-9C0A1C39E187}" type="sibTrans" cxnId="{9EA71F8D-6B46-644E-B597-A93C844E912F}">
      <dgm:prSet/>
      <dgm:spPr/>
      <dgm:t>
        <a:bodyPr/>
        <a:lstStyle/>
        <a:p>
          <a:endParaRPr lang="zh-CN" altLang="en-US"/>
        </a:p>
      </dgm:t>
    </dgm:pt>
    <dgm:pt modelId="{D91533DC-D10D-7048-8E87-92597116746C}">
      <dgm:prSet/>
      <dgm:spPr/>
      <dgm:t>
        <a:bodyPr/>
        <a:lstStyle/>
        <a:p>
          <a:r>
            <a:rPr lang="zh-CN" altLang="en-US" dirty="0"/>
            <a:t>第九节  其他因素</a:t>
          </a:r>
        </a:p>
      </dgm:t>
    </dgm:pt>
    <dgm:pt modelId="{1F19F74B-D675-DC4D-B3E0-0AE35A092E8B}" type="parTrans" cxnId="{9DCA4651-8086-A248-82CC-87B1B25164D1}">
      <dgm:prSet/>
      <dgm:spPr/>
      <dgm:t>
        <a:bodyPr/>
        <a:lstStyle/>
        <a:p>
          <a:endParaRPr lang="zh-CN" altLang="en-US"/>
        </a:p>
      </dgm:t>
    </dgm:pt>
    <dgm:pt modelId="{224837E7-C9F0-7D43-9B0F-4371C91D953D}" type="sibTrans" cxnId="{9DCA4651-8086-A248-82CC-87B1B25164D1}">
      <dgm:prSet/>
      <dgm:spPr/>
      <dgm:t>
        <a:bodyPr/>
        <a:lstStyle/>
        <a:p>
          <a:endParaRPr lang="zh-CN" altLang="en-US"/>
        </a:p>
      </dgm:t>
    </dgm:pt>
    <dgm:pt modelId="{25AE1B05-93B5-F54D-80BA-3A93E4636AD3}" type="pres">
      <dgm:prSet presAssocID="{8AADB198-F9C9-5448-AA9F-A3E8FFDF8AFF}" presName="linear" presStyleCnt="0">
        <dgm:presLayoutVars>
          <dgm:animLvl val="lvl"/>
          <dgm:resizeHandles val="exact"/>
        </dgm:presLayoutVars>
      </dgm:prSet>
      <dgm:spPr/>
    </dgm:pt>
    <dgm:pt modelId="{9A27BB66-52DE-1D4D-BCB8-B07A7DA140D2}" type="pres">
      <dgm:prSet presAssocID="{40F3DD31-FECA-7D48-9796-F284C66B154C}" presName="parentText" presStyleLbl="node1" presStyleIdx="0" presStyleCnt="9">
        <dgm:presLayoutVars>
          <dgm:chMax val="0"/>
          <dgm:bulletEnabled val="1"/>
        </dgm:presLayoutVars>
      </dgm:prSet>
      <dgm:spPr/>
    </dgm:pt>
    <dgm:pt modelId="{C1240691-D9DC-A047-83B1-8B060BFF6A5A}" type="pres">
      <dgm:prSet presAssocID="{B23EC3F6-A6E8-354F-96C2-A2B3D6926DC6}" presName="spacer" presStyleCnt="0"/>
      <dgm:spPr/>
    </dgm:pt>
    <dgm:pt modelId="{5A53A7A7-4C4A-CB45-A89D-3C4E9A0023C2}" type="pres">
      <dgm:prSet presAssocID="{04158AEB-F808-A449-B531-E6EE75EBFBE0}" presName="parentText" presStyleLbl="node1" presStyleIdx="1" presStyleCnt="9">
        <dgm:presLayoutVars>
          <dgm:chMax val="0"/>
          <dgm:bulletEnabled val="1"/>
        </dgm:presLayoutVars>
      </dgm:prSet>
      <dgm:spPr/>
    </dgm:pt>
    <dgm:pt modelId="{94372426-39B6-0D49-BD15-3E2161A36DE7}" type="pres">
      <dgm:prSet presAssocID="{0A63186A-70E4-8542-AF25-A080D2F7C7CB}" presName="spacer" presStyleCnt="0"/>
      <dgm:spPr/>
    </dgm:pt>
    <dgm:pt modelId="{03E024F6-2367-CA43-BDEE-848139EC28E8}" type="pres">
      <dgm:prSet presAssocID="{0A8749DD-2037-CE40-ACD0-51C38A003C2D}" presName="parentText" presStyleLbl="node1" presStyleIdx="2" presStyleCnt="9">
        <dgm:presLayoutVars>
          <dgm:chMax val="0"/>
          <dgm:bulletEnabled val="1"/>
        </dgm:presLayoutVars>
      </dgm:prSet>
      <dgm:spPr/>
    </dgm:pt>
    <dgm:pt modelId="{E23198A8-83FB-7546-9838-001D6DA8BE57}" type="pres">
      <dgm:prSet presAssocID="{9FA3EEEF-8B27-4248-BED5-5CF8A99ABB7F}" presName="spacer" presStyleCnt="0"/>
      <dgm:spPr/>
    </dgm:pt>
    <dgm:pt modelId="{BF5D71D8-13FA-8141-999A-98C4F8849BE5}" type="pres">
      <dgm:prSet presAssocID="{A232BC07-FAE9-2549-A852-DF5007E46780}" presName="parentText" presStyleLbl="node1" presStyleIdx="3" presStyleCnt="9">
        <dgm:presLayoutVars>
          <dgm:chMax val="0"/>
          <dgm:bulletEnabled val="1"/>
        </dgm:presLayoutVars>
      </dgm:prSet>
      <dgm:spPr/>
    </dgm:pt>
    <dgm:pt modelId="{4560B7EB-0E03-E240-ABB4-020AFFD65579}" type="pres">
      <dgm:prSet presAssocID="{11F4F1A8-AAF5-E14C-AC17-9F4A696497D4}" presName="spacer" presStyleCnt="0"/>
      <dgm:spPr/>
    </dgm:pt>
    <dgm:pt modelId="{7507F98A-6B0A-0F41-82CD-C7F4244DD044}" type="pres">
      <dgm:prSet presAssocID="{5D4F258E-87A7-A14F-B610-BA74E98B550E}" presName="parentText" presStyleLbl="node1" presStyleIdx="4" presStyleCnt="9">
        <dgm:presLayoutVars>
          <dgm:chMax val="0"/>
          <dgm:bulletEnabled val="1"/>
        </dgm:presLayoutVars>
      </dgm:prSet>
      <dgm:spPr/>
    </dgm:pt>
    <dgm:pt modelId="{36DB3B22-1F81-3745-B4F5-6C48E3F406B1}" type="pres">
      <dgm:prSet presAssocID="{351CA040-02C7-7A4A-B6CF-92AFE1E682E4}" presName="spacer" presStyleCnt="0"/>
      <dgm:spPr/>
    </dgm:pt>
    <dgm:pt modelId="{C850E5EE-4E06-2E46-A4B3-F0269C5D161D}" type="pres">
      <dgm:prSet presAssocID="{5A944E02-DBC4-154C-9BF9-B1376D90B0F9}" presName="parentText" presStyleLbl="node1" presStyleIdx="5" presStyleCnt="9">
        <dgm:presLayoutVars>
          <dgm:chMax val="0"/>
          <dgm:bulletEnabled val="1"/>
        </dgm:presLayoutVars>
      </dgm:prSet>
      <dgm:spPr/>
    </dgm:pt>
    <dgm:pt modelId="{3B50FF6B-319F-9540-8528-7494AB2FE735}" type="pres">
      <dgm:prSet presAssocID="{485C3C25-9798-9C44-8B46-794806CFDF9F}" presName="spacer" presStyleCnt="0"/>
      <dgm:spPr/>
    </dgm:pt>
    <dgm:pt modelId="{5FBF333E-ED80-9E41-A383-92BAE11F3655}" type="pres">
      <dgm:prSet presAssocID="{F2EE1BE9-21CE-B04D-87C6-5D2F7393ACD2}" presName="parentText" presStyleLbl="node1" presStyleIdx="6" presStyleCnt="9">
        <dgm:presLayoutVars>
          <dgm:chMax val="0"/>
          <dgm:bulletEnabled val="1"/>
        </dgm:presLayoutVars>
      </dgm:prSet>
      <dgm:spPr/>
    </dgm:pt>
    <dgm:pt modelId="{2903CF67-BE0D-2942-A629-C252E0347D33}" type="pres">
      <dgm:prSet presAssocID="{7E0DA063-F8D3-0D49-976D-69C6A3D3678A}" presName="spacer" presStyleCnt="0"/>
      <dgm:spPr/>
    </dgm:pt>
    <dgm:pt modelId="{E1B46B5B-C5E9-6147-AD39-6A8A12B3315B}" type="pres">
      <dgm:prSet presAssocID="{C62B7FF2-AFB7-134E-9570-C3E3B318BFB3}" presName="parentText" presStyleLbl="node1" presStyleIdx="7" presStyleCnt="9">
        <dgm:presLayoutVars>
          <dgm:chMax val="0"/>
          <dgm:bulletEnabled val="1"/>
        </dgm:presLayoutVars>
      </dgm:prSet>
      <dgm:spPr/>
    </dgm:pt>
    <dgm:pt modelId="{A82BA702-0544-DF43-8D17-4D7760D1A8AE}" type="pres">
      <dgm:prSet presAssocID="{E8BBF69C-0DA4-CF4E-89AC-9C0A1C39E187}" presName="spacer" presStyleCnt="0"/>
      <dgm:spPr/>
    </dgm:pt>
    <dgm:pt modelId="{A1856045-4DD9-4746-926F-8CAD58302591}" type="pres">
      <dgm:prSet presAssocID="{D91533DC-D10D-7048-8E87-92597116746C}" presName="parentText" presStyleLbl="node1" presStyleIdx="8" presStyleCnt="9">
        <dgm:presLayoutVars>
          <dgm:chMax val="0"/>
          <dgm:bulletEnabled val="1"/>
        </dgm:presLayoutVars>
      </dgm:prSet>
      <dgm:spPr/>
    </dgm:pt>
  </dgm:ptLst>
  <dgm:cxnLst>
    <dgm:cxn modelId="{491F101E-9E24-0A47-A341-CB162C230CCE}" srcId="{8AADB198-F9C9-5448-AA9F-A3E8FFDF8AFF}" destId="{40F3DD31-FECA-7D48-9796-F284C66B154C}" srcOrd="0" destOrd="0" parTransId="{E45F9AA4-CAEB-5446-BFEF-6044BED1E6AB}" sibTransId="{B23EC3F6-A6E8-354F-96C2-A2B3D6926DC6}"/>
    <dgm:cxn modelId="{29B3241E-22B8-E642-A04E-0A3DB24643EE}" type="presOf" srcId="{F2EE1BE9-21CE-B04D-87C6-5D2F7393ACD2}" destId="{5FBF333E-ED80-9E41-A383-92BAE11F3655}" srcOrd="0" destOrd="0" presId="urn:microsoft.com/office/officeart/2005/8/layout/vList2"/>
    <dgm:cxn modelId="{AC8E961E-0291-A342-985D-CE2C32386906}" srcId="{8AADB198-F9C9-5448-AA9F-A3E8FFDF8AFF}" destId="{5A944E02-DBC4-154C-9BF9-B1376D90B0F9}" srcOrd="5" destOrd="0" parTransId="{CE1D26A5-F35E-3B4F-A6D8-EB03C08AE5AC}" sibTransId="{485C3C25-9798-9C44-8B46-794806CFDF9F}"/>
    <dgm:cxn modelId="{61961722-4568-2744-A38A-FA960910ED65}" type="presOf" srcId="{8AADB198-F9C9-5448-AA9F-A3E8FFDF8AFF}" destId="{25AE1B05-93B5-F54D-80BA-3A93E4636AD3}" srcOrd="0" destOrd="0" presId="urn:microsoft.com/office/officeart/2005/8/layout/vList2"/>
    <dgm:cxn modelId="{C2E51024-C11E-3848-A3B8-E805F606E00A}" srcId="{8AADB198-F9C9-5448-AA9F-A3E8FFDF8AFF}" destId="{A232BC07-FAE9-2549-A852-DF5007E46780}" srcOrd="3" destOrd="0" parTransId="{11BCF876-C912-0141-9080-ED1137F4F8E1}" sibTransId="{11F4F1A8-AAF5-E14C-AC17-9F4A696497D4}"/>
    <dgm:cxn modelId="{3BCF3531-DC8A-E74F-A264-E3E7AE361070}" type="presOf" srcId="{5A944E02-DBC4-154C-9BF9-B1376D90B0F9}" destId="{C850E5EE-4E06-2E46-A4B3-F0269C5D161D}" srcOrd="0" destOrd="0" presId="urn:microsoft.com/office/officeart/2005/8/layout/vList2"/>
    <dgm:cxn modelId="{9DCA4651-8086-A248-82CC-87B1B25164D1}" srcId="{8AADB198-F9C9-5448-AA9F-A3E8FFDF8AFF}" destId="{D91533DC-D10D-7048-8E87-92597116746C}" srcOrd="8" destOrd="0" parTransId="{1F19F74B-D675-DC4D-B3E0-0AE35A092E8B}" sibTransId="{224837E7-C9F0-7D43-9B0F-4371C91D953D}"/>
    <dgm:cxn modelId="{476BF65B-997B-6C4A-AF81-A6CAF4A08A8C}" type="presOf" srcId="{A232BC07-FAE9-2549-A852-DF5007E46780}" destId="{BF5D71D8-13FA-8141-999A-98C4F8849BE5}" srcOrd="0" destOrd="0" presId="urn:microsoft.com/office/officeart/2005/8/layout/vList2"/>
    <dgm:cxn modelId="{DC228F80-50A4-524A-8200-FBACBCCBCEAE}" type="presOf" srcId="{04158AEB-F808-A449-B531-E6EE75EBFBE0}" destId="{5A53A7A7-4C4A-CB45-A89D-3C4E9A0023C2}" srcOrd="0" destOrd="0" presId="urn:microsoft.com/office/officeart/2005/8/layout/vList2"/>
    <dgm:cxn modelId="{9EA71F8D-6B46-644E-B597-A93C844E912F}" srcId="{8AADB198-F9C9-5448-AA9F-A3E8FFDF8AFF}" destId="{C62B7FF2-AFB7-134E-9570-C3E3B318BFB3}" srcOrd="7" destOrd="0" parTransId="{E77234A4-555F-0F40-8184-BE71169597F1}" sibTransId="{E8BBF69C-0DA4-CF4E-89AC-9C0A1C39E187}"/>
    <dgm:cxn modelId="{23D3D297-A5B4-D545-9EF1-B28061AE6C80}" type="presOf" srcId="{40F3DD31-FECA-7D48-9796-F284C66B154C}" destId="{9A27BB66-52DE-1D4D-BCB8-B07A7DA140D2}" srcOrd="0" destOrd="0" presId="urn:microsoft.com/office/officeart/2005/8/layout/vList2"/>
    <dgm:cxn modelId="{CF203DA4-1B50-D940-84B7-F83445164CD3}" type="presOf" srcId="{5D4F258E-87A7-A14F-B610-BA74E98B550E}" destId="{7507F98A-6B0A-0F41-82CD-C7F4244DD044}" srcOrd="0" destOrd="0" presId="urn:microsoft.com/office/officeart/2005/8/layout/vList2"/>
    <dgm:cxn modelId="{EB1134AC-92EC-9F4E-9C25-28CAF54B74BD}" type="presOf" srcId="{C62B7FF2-AFB7-134E-9570-C3E3B318BFB3}" destId="{E1B46B5B-C5E9-6147-AD39-6A8A12B3315B}" srcOrd="0" destOrd="0" presId="urn:microsoft.com/office/officeart/2005/8/layout/vList2"/>
    <dgm:cxn modelId="{E7EDFEC4-5AE5-584A-A617-8D026168A039}" srcId="{8AADB198-F9C9-5448-AA9F-A3E8FFDF8AFF}" destId="{F2EE1BE9-21CE-B04D-87C6-5D2F7393ACD2}" srcOrd="6" destOrd="0" parTransId="{27FF7F84-E22D-8C46-B182-84F6AB3487A2}" sibTransId="{7E0DA063-F8D3-0D49-976D-69C6A3D3678A}"/>
    <dgm:cxn modelId="{1F70BDDA-B852-5243-BB0B-96CD8B6675B5}" type="presOf" srcId="{D91533DC-D10D-7048-8E87-92597116746C}" destId="{A1856045-4DD9-4746-926F-8CAD58302591}" srcOrd="0" destOrd="0" presId="urn:microsoft.com/office/officeart/2005/8/layout/vList2"/>
    <dgm:cxn modelId="{1ED96CDE-0403-184F-9141-D3B37B765174}" srcId="{8AADB198-F9C9-5448-AA9F-A3E8FFDF8AFF}" destId="{0A8749DD-2037-CE40-ACD0-51C38A003C2D}" srcOrd="2" destOrd="0" parTransId="{1D03C9F6-0399-F741-AC87-95F0E018567D}" sibTransId="{9FA3EEEF-8B27-4248-BED5-5CF8A99ABB7F}"/>
    <dgm:cxn modelId="{12F3F2DF-D7B4-EA47-999D-5590E3D16F8E}" srcId="{8AADB198-F9C9-5448-AA9F-A3E8FFDF8AFF}" destId="{5D4F258E-87A7-A14F-B610-BA74E98B550E}" srcOrd="4" destOrd="0" parTransId="{C1C6F631-C1A7-7144-8094-D4EF3E62FD22}" sibTransId="{351CA040-02C7-7A4A-B6CF-92AFE1E682E4}"/>
    <dgm:cxn modelId="{EDE9FCEA-19B1-8B4C-A904-9B55DEB391A4}" type="presOf" srcId="{0A8749DD-2037-CE40-ACD0-51C38A003C2D}" destId="{03E024F6-2367-CA43-BDEE-848139EC28E8}" srcOrd="0" destOrd="0" presId="urn:microsoft.com/office/officeart/2005/8/layout/vList2"/>
    <dgm:cxn modelId="{C475BCF1-C816-604C-AEE7-C078E086A25E}" srcId="{8AADB198-F9C9-5448-AA9F-A3E8FFDF8AFF}" destId="{04158AEB-F808-A449-B531-E6EE75EBFBE0}" srcOrd="1" destOrd="0" parTransId="{18307B9D-72AD-E349-BC91-77933E32AD30}" sibTransId="{0A63186A-70E4-8542-AF25-A080D2F7C7CB}"/>
    <dgm:cxn modelId="{F169C1D0-698A-B243-B34D-BB04ACE9B4EE}" type="presParOf" srcId="{25AE1B05-93B5-F54D-80BA-3A93E4636AD3}" destId="{9A27BB66-52DE-1D4D-BCB8-B07A7DA140D2}" srcOrd="0" destOrd="0" presId="urn:microsoft.com/office/officeart/2005/8/layout/vList2"/>
    <dgm:cxn modelId="{6E0E38E5-8E9F-AD4B-8690-DD3F0C336639}" type="presParOf" srcId="{25AE1B05-93B5-F54D-80BA-3A93E4636AD3}" destId="{C1240691-D9DC-A047-83B1-8B060BFF6A5A}" srcOrd="1" destOrd="0" presId="urn:microsoft.com/office/officeart/2005/8/layout/vList2"/>
    <dgm:cxn modelId="{A9029C62-EE5B-CC44-A399-37D245CCC8A3}" type="presParOf" srcId="{25AE1B05-93B5-F54D-80BA-3A93E4636AD3}" destId="{5A53A7A7-4C4A-CB45-A89D-3C4E9A0023C2}" srcOrd="2" destOrd="0" presId="urn:microsoft.com/office/officeart/2005/8/layout/vList2"/>
    <dgm:cxn modelId="{758DC794-6D41-464A-8BD7-4FCECA176D87}" type="presParOf" srcId="{25AE1B05-93B5-F54D-80BA-3A93E4636AD3}" destId="{94372426-39B6-0D49-BD15-3E2161A36DE7}" srcOrd="3" destOrd="0" presId="urn:microsoft.com/office/officeart/2005/8/layout/vList2"/>
    <dgm:cxn modelId="{7B70FFFC-1BFD-4E49-89B5-808F7137D2E4}" type="presParOf" srcId="{25AE1B05-93B5-F54D-80BA-3A93E4636AD3}" destId="{03E024F6-2367-CA43-BDEE-848139EC28E8}" srcOrd="4" destOrd="0" presId="urn:microsoft.com/office/officeart/2005/8/layout/vList2"/>
    <dgm:cxn modelId="{775BD110-512A-E645-B66F-1D18960C4BBA}" type="presParOf" srcId="{25AE1B05-93B5-F54D-80BA-3A93E4636AD3}" destId="{E23198A8-83FB-7546-9838-001D6DA8BE57}" srcOrd="5" destOrd="0" presId="urn:microsoft.com/office/officeart/2005/8/layout/vList2"/>
    <dgm:cxn modelId="{82D8B7EE-CAE7-CA46-BDEB-6B5AD440A7D1}" type="presParOf" srcId="{25AE1B05-93B5-F54D-80BA-3A93E4636AD3}" destId="{BF5D71D8-13FA-8141-999A-98C4F8849BE5}" srcOrd="6" destOrd="0" presId="urn:microsoft.com/office/officeart/2005/8/layout/vList2"/>
    <dgm:cxn modelId="{8B712F8D-5F82-5F47-9CFB-7B206EE98E38}" type="presParOf" srcId="{25AE1B05-93B5-F54D-80BA-3A93E4636AD3}" destId="{4560B7EB-0E03-E240-ABB4-020AFFD65579}" srcOrd="7" destOrd="0" presId="urn:microsoft.com/office/officeart/2005/8/layout/vList2"/>
    <dgm:cxn modelId="{885AB2BC-8FD2-3544-8985-666589114010}" type="presParOf" srcId="{25AE1B05-93B5-F54D-80BA-3A93E4636AD3}" destId="{7507F98A-6B0A-0F41-82CD-C7F4244DD044}" srcOrd="8" destOrd="0" presId="urn:microsoft.com/office/officeart/2005/8/layout/vList2"/>
    <dgm:cxn modelId="{FFDEAD53-F15F-454F-B4C3-EF5EEF0E87B6}" type="presParOf" srcId="{25AE1B05-93B5-F54D-80BA-3A93E4636AD3}" destId="{36DB3B22-1F81-3745-B4F5-6C48E3F406B1}" srcOrd="9" destOrd="0" presId="urn:microsoft.com/office/officeart/2005/8/layout/vList2"/>
    <dgm:cxn modelId="{EECDD775-F5A8-C345-92FD-9AF9C4235BE4}" type="presParOf" srcId="{25AE1B05-93B5-F54D-80BA-3A93E4636AD3}" destId="{C850E5EE-4E06-2E46-A4B3-F0269C5D161D}" srcOrd="10" destOrd="0" presId="urn:microsoft.com/office/officeart/2005/8/layout/vList2"/>
    <dgm:cxn modelId="{04ADAC6E-A80F-174D-822C-B38F8A5A9D2E}" type="presParOf" srcId="{25AE1B05-93B5-F54D-80BA-3A93E4636AD3}" destId="{3B50FF6B-319F-9540-8528-7494AB2FE735}" srcOrd="11" destOrd="0" presId="urn:microsoft.com/office/officeart/2005/8/layout/vList2"/>
    <dgm:cxn modelId="{9364D051-80D9-BF46-9944-DC12C199D5B4}" type="presParOf" srcId="{25AE1B05-93B5-F54D-80BA-3A93E4636AD3}" destId="{5FBF333E-ED80-9E41-A383-92BAE11F3655}" srcOrd="12" destOrd="0" presId="urn:microsoft.com/office/officeart/2005/8/layout/vList2"/>
    <dgm:cxn modelId="{E108C9C2-3383-4046-8457-3EA6CC4D360B}" type="presParOf" srcId="{25AE1B05-93B5-F54D-80BA-3A93E4636AD3}" destId="{2903CF67-BE0D-2942-A629-C252E0347D33}" srcOrd="13" destOrd="0" presId="urn:microsoft.com/office/officeart/2005/8/layout/vList2"/>
    <dgm:cxn modelId="{8CC4CE00-4E58-CA4E-A041-8D6752A5ACB9}" type="presParOf" srcId="{25AE1B05-93B5-F54D-80BA-3A93E4636AD3}" destId="{E1B46B5B-C5E9-6147-AD39-6A8A12B3315B}" srcOrd="14" destOrd="0" presId="urn:microsoft.com/office/officeart/2005/8/layout/vList2"/>
    <dgm:cxn modelId="{6C509C57-ED77-2F41-928A-D2F1B7314201}" type="presParOf" srcId="{25AE1B05-93B5-F54D-80BA-3A93E4636AD3}" destId="{A82BA702-0544-DF43-8D17-4D7760D1A8AE}" srcOrd="15" destOrd="0" presId="urn:microsoft.com/office/officeart/2005/8/layout/vList2"/>
    <dgm:cxn modelId="{66DD4724-0D46-FD4C-A940-E4EE092A0E2B}" type="presParOf" srcId="{25AE1B05-93B5-F54D-80BA-3A93E4636AD3}" destId="{A1856045-4DD9-4746-926F-8CAD5830259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0B30D66-661F-7749-9D94-540472D31AF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8B0307F-CCA8-984E-91B8-2CF8CACCE8DF}">
      <dgm:prSet phldrT="[文本]"/>
      <dgm:spPr/>
      <dgm:t>
        <a:bodyPr/>
        <a:lstStyle/>
        <a:p>
          <a:r>
            <a:rPr lang="zh-CN" altLang="en-US" dirty="0"/>
            <a:t>房地产价格和价值影响因素的种类</a:t>
          </a:r>
        </a:p>
      </dgm:t>
    </dgm:pt>
    <dgm:pt modelId="{8BD4BE64-89DF-184C-9E8D-9F406D804F77}" type="parTrans" cxnId="{06DD0360-56EF-BC45-8417-BD4EDC50AA5E}">
      <dgm:prSet/>
      <dgm:spPr/>
      <dgm:t>
        <a:bodyPr/>
        <a:lstStyle/>
        <a:p>
          <a:endParaRPr lang="zh-CN" altLang="en-US"/>
        </a:p>
      </dgm:t>
    </dgm:pt>
    <dgm:pt modelId="{D4968432-3FB2-9C46-96EE-F5C125475640}" type="sibTrans" cxnId="{06DD0360-56EF-BC45-8417-BD4EDC50AA5E}">
      <dgm:prSet/>
      <dgm:spPr/>
      <dgm:t>
        <a:bodyPr/>
        <a:lstStyle/>
        <a:p>
          <a:endParaRPr lang="zh-CN" altLang="en-US"/>
        </a:p>
      </dgm:t>
    </dgm:pt>
    <dgm:pt modelId="{BCE87C94-A155-EA4F-B806-8EBBDA33DEA7}">
      <dgm:prSet phldrT="[文本]"/>
      <dgm:spPr/>
      <dgm:t>
        <a:bodyPr/>
        <a:lstStyle/>
        <a:p>
          <a:r>
            <a:rPr lang="zh-CN" altLang="en-US" dirty="0"/>
            <a:t>各种因素对房地产价格和价值的影响没醒</a:t>
          </a:r>
        </a:p>
      </dgm:t>
    </dgm:pt>
    <dgm:pt modelId="{AB50DFBA-F2A7-5449-95CE-96A345BF79DE}" type="parTrans" cxnId="{92286F78-67F7-B444-9577-B4A153B459AD}">
      <dgm:prSet/>
      <dgm:spPr/>
      <dgm:t>
        <a:bodyPr/>
        <a:lstStyle/>
        <a:p>
          <a:endParaRPr lang="zh-CN" altLang="en-US"/>
        </a:p>
      </dgm:t>
    </dgm:pt>
    <dgm:pt modelId="{3F2D7ED9-923A-0D4C-BB11-163539C737EF}" type="sibTrans" cxnId="{92286F78-67F7-B444-9577-B4A153B459AD}">
      <dgm:prSet/>
      <dgm:spPr/>
      <dgm:t>
        <a:bodyPr/>
        <a:lstStyle/>
        <a:p>
          <a:endParaRPr lang="zh-CN" altLang="en-US"/>
        </a:p>
      </dgm:t>
    </dgm:pt>
    <dgm:pt modelId="{0B5B143A-89BB-DF4F-9F0D-B6B1B031C432}" type="pres">
      <dgm:prSet presAssocID="{00B30D66-661F-7749-9D94-540472D31AF0}" presName="linear" presStyleCnt="0">
        <dgm:presLayoutVars>
          <dgm:dir/>
          <dgm:animLvl val="lvl"/>
          <dgm:resizeHandles val="exact"/>
        </dgm:presLayoutVars>
      </dgm:prSet>
      <dgm:spPr/>
    </dgm:pt>
    <dgm:pt modelId="{036B7D04-1DE5-034F-AB1C-F6274BC35831}" type="pres">
      <dgm:prSet presAssocID="{58B0307F-CCA8-984E-91B8-2CF8CACCE8DF}" presName="parentLin" presStyleCnt="0"/>
      <dgm:spPr/>
    </dgm:pt>
    <dgm:pt modelId="{6A196ACB-A3E7-504A-98F3-147C5E7F1B4B}" type="pres">
      <dgm:prSet presAssocID="{58B0307F-CCA8-984E-91B8-2CF8CACCE8DF}" presName="parentLeftMargin" presStyleLbl="node1" presStyleIdx="0" presStyleCnt="2"/>
      <dgm:spPr/>
    </dgm:pt>
    <dgm:pt modelId="{3FC25C1B-146D-8046-9C14-4CAD01828AA2}" type="pres">
      <dgm:prSet presAssocID="{58B0307F-CCA8-984E-91B8-2CF8CACCE8DF}" presName="parentText" presStyleLbl="node1" presStyleIdx="0" presStyleCnt="2">
        <dgm:presLayoutVars>
          <dgm:chMax val="0"/>
          <dgm:bulletEnabled val="1"/>
        </dgm:presLayoutVars>
      </dgm:prSet>
      <dgm:spPr/>
    </dgm:pt>
    <dgm:pt modelId="{7D05FA6B-85C4-4B47-8259-4C1FF358583B}" type="pres">
      <dgm:prSet presAssocID="{58B0307F-CCA8-984E-91B8-2CF8CACCE8DF}" presName="negativeSpace" presStyleCnt="0"/>
      <dgm:spPr/>
    </dgm:pt>
    <dgm:pt modelId="{213070E4-F010-2E44-BD80-6A19CFECF1B5}" type="pres">
      <dgm:prSet presAssocID="{58B0307F-CCA8-984E-91B8-2CF8CACCE8DF}" presName="childText" presStyleLbl="conFgAcc1" presStyleIdx="0" presStyleCnt="2">
        <dgm:presLayoutVars>
          <dgm:bulletEnabled val="1"/>
        </dgm:presLayoutVars>
      </dgm:prSet>
      <dgm:spPr/>
    </dgm:pt>
    <dgm:pt modelId="{D1435387-8667-4047-A3D9-6F9220F4B701}" type="pres">
      <dgm:prSet presAssocID="{D4968432-3FB2-9C46-96EE-F5C125475640}" presName="spaceBetweenRectangles" presStyleCnt="0"/>
      <dgm:spPr/>
    </dgm:pt>
    <dgm:pt modelId="{6A55B4F1-FDE2-2840-A4B9-C95B48A8FE3F}" type="pres">
      <dgm:prSet presAssocID="{BCE87C94-A155-EA4F-B806-8EBBDA33DEA7}" presName="parentLin" presStyleCnt="0"/>
      <dgm:spPr/>
    </dgm:pt>
    <dgm:pt modelId="{FFCDCD0D-C6CB-EF42-A0BA-85BDECE2F60C}" type="pres">
      <dgm:prSet presAssocID="{BCE87C94-A155-EA4F-B806-8EBBDA33DEA7}" presName="parentLeftMargin" presStyleLbl="node1" presStyleIdx="0" presStyleCnt="2"/>
      <dgm:spPr/>
    </dgm:pt>
    <dgm:pt modelId="{50D4C9A6-2DC3-6944-93B2-C2E1BC7635F8}" type="pres">
      <dgm:prSet presAssocID="{BCE87C94-A155-EA4F-B806-8EBBDA33DEA7}" presName="parentText" presStyleLbl="node1" presStyleIdx="1" presStyleCnt="2">
        <dgm:presLayoutVars>
          <dgm:chMax val="0"/>
          <dgm:bulletEnabled val="1"/>
        </dgm:presLayoutVars>
      </dgm:prSet>
      <dgm:spPr/>
    </dgm:pt>
    <dgm:pt modelId="{649821F7-F102-9A47-A74F-11FD2C770074}" type="pres">
      <dgm:prSet presAssocID="{BCE87C94-A155-EA4F-B806-8EBBDA33DEA7}" presName="negativeSpace" presStyleCnt="0"/>
      <dgm:spPr/>
    </dgm:pt>
    <dgm:pt modelId="{D9E65B70-B218-8243-B611-D4389D1FBB11}" type="pres">
      <dgm:prSet presAssocID="{BCE87C94-A155-EA4F-B806-8EBBDA33DEA7}" presName="childText" presStyleLbl="conFgAcc1" presStyleIdx="1" presStyleCnt="2">
        <dgm:presLayoutVars>
          <dgm:bulletEnabled val="1"/>
        </dgm:presLayoutVars>
      </dgm:prSet>
      <dgm:spPr/>
    </dgm:pt>
  </dgm:ptLst>
  <dgm:cxnLst>
    <dgm:cxn modelId="{DCB2871E-E91F-8B43-A1E7-8119BF7D9E92}" type="presOf" srcId="{00B30D66-661F-7749-9D94-540472D31AF0}" destId="{0B5B143A-89BB-DF4F-9F0D-B6B1B031C432}" srcOrd="0" destOrd="0" presId="urn:microsoft.com/office/officeart/2005/8/layout/list1"/>
    <dgm:cxn modelId="{6F9DD524-845A-B94A-8A5A-8C02976EDCB4}" type="presOf" srcId="{58B0307F-CCA8-984E-91B8-2CF8CACCE8DF}" destId="{3FC25C1B-146D-8046-9C14-4CAD01828AA2}" srcOrd="1" destOrd="0" presId="urn:microsoft.com/office/officeart/2005/8/layout/list1"/>
    <dgm:cxn modelId="{668D7137-9592-364A-9997-3171EABB1ADF}" type="presOf" srcId="{58B0307F-CCA8-984E-91B8-2CF8CACCE8DF}" destId="{6A196ACB-A3E7-504A-98F3-147C5E7F1B4B}" srcOrd="0" destOrd="0" presId="urn:microsoft.com/office/officeart/2005/8/layout/list1"/>
    <dgm:cxn modelId="{06DD0360-56EF-BC45-8417-BD4EDC50AA5E}" srcId="{00B30D66-661F-7749-9D94-540472D31AF0}" destId="{58B0307F-CCA8-984E-91B8-2CF8CACCE8DF}" srcOrd="0" destOrd="0" parTransId="{8BD4BE64-89DF-184C-9E8D-9F406D804F77}" sibTransId="{D4968432-3FB2-9C46-96EE-F5C125475640}"/>
    <dgm:cxn modelId="{785C2E6A-68CE-554C-A001-14F19428F121}" type="presOf" srcId="{BCE87C94-A155-EA4F-B806-8EBBDA33DEA7}" destId="{FFCDCD0D-C6CB-EF42-A0BA-85BDECE2F60C}" srcOrd="0" destOrd="0" presId="urn:microsoft.com/office/officeart/2005/8/layout/list1"/>
    <dgm:cxn modelId="{92286F78-67F7-B444-9577-B4A153B459AD}" srcId="{00B30D66-661F-7749-9D94-540472D31AF0}" destId="{BCE87C94-A155-EA4F-B806-8EBBDA33DEA7}" srcOrd="1" destOrd="0" parTransId="{AB50DFBA-F2A7-5449-95CE-96A345BF79DE}" sibTransId="{3F2D7ED9-923A-0D4C-BB11-163539C737EF}"/>
    <dgm:cxn modelId="{07EACB81-E627-1E49-AB07-B45ADE5EADB4}" type="presOf" srcId="{BCE87C94-A155-EA4F-B806-8EBBDA33DEA7}" destId="{50D4C9A6-2DC3-6944-93B2-C2E1BC7635F8}" srcOrd="1" destOrd="0" presId="urn:microsoft.com/office/officeart/2005/8/layout/list1"/>
    <dgm:cxn modelId="{D7AA5CD9-B64F-C849-A95D-793724EE4D2F}" type="presParOf" srcId="{0B5B143A-89BB-DF4F-9F0D-B6B1B031C432}" destId="{036B7D04-1DE5-034F-AB1C-F6274BC35831}" srcOrd="0" destOrd="0" presId="urn:microsoft.com/office/officeart/2005/8/layout/list1"/>
    <dgm:cxn modelId="{8EDACD77-D7C8-F849-B9E9-B77BD2C26498}" type="presParOf" srcId="{036B7D04-1DE5-034F-AB1C-F6274BC35831}" destId="{6A196ACB-A3E7-504A-98F3-147C5E7F1B4B}" srcOrd="0" destOrd="0" presId="urn:microsoft.com/office/officeart/2005/8/layout/list1"/>
    <dgm:cxn modelId="{E9FC3230-0353-5840-A9A9-92F996A451C9}" type="presParOf" srcId="{036B7D04-1DE5-034F-AB1C-F6274BC35831}" destId="{3FC25C1B-146D-8046-9C14-4CAD01828AA2}" srcOrd="1" destOrd="0" presId="urn:microsoft.com/office/officeart/2005/8/layout/list1"/>
    <dgm:cxn modelId="{B4FEC72F-9EFA-C14F-9E84-0D94C44E2679}" type="presParOf" srcId="{0B5B143A-89BB-DF4F-9F0D-B6B1B031C432}" destId="{7D05FA6B-85C4-4B47-8259-4C1FF358583B}" srcOrd="1" destOrd="0" presId="urn:microsoft.com/office/officeart/2005/8/layout/list1"/>
    <dgm:cxn modelId="{5B421E66-9DA0-704D-98D3-8E8F35240F3C}" type="presParOf" srcId="{0B5B143A-89BB-DF4F-9F0D-B6B1B031C432}" destId="{213070E4-F010-2E44-BD80-6A19CFECF1B5}" srcOrd="2" destOrd="0" presId="urn:microsoft.com/office/officeart/2005/8/layout/list1"/>
    <dgm:cxn modelId="{C6455C1A-28DE-094A-8DF3-2901B32EAEAB}" type="presParOf" srcId="{0B5B143A-89BB-DF4F-9F0D-B6B1B031C432}" destId="{D1435387-8667-4047-A3D9-6F9220F4B701}" srcOrd="3" destOrd="0" presId="urn:microsoft.com/office/officeart/2005/8/layout/list1"/>
    <dgm:cxn modelId="{B4662940-3359-424A-97BD-99584A3C9714}" type="presParOf" srcId="{0B5B143A-89BB-DF4F-9F0D-B6B1B031C432}" destId="{6A55B4F1-FDE2-2840-A4B9-C95B48A8FE3F}" srcOrd="4" destOrd="0" presId="urn:microsoft.com/office/officeart/2005/8/layout/list1"/>
    <dgm:cxn modelId="{67AFEC31-AE18-A040-B1D3-4152A96C9825}" type="presParOf" srcId="{6A55B4F1-FDE2-2840-A4B9-C95B48A8FE3F}" destId="{FFCDCD0D-C6CB-EF42-A0BA-85BDECE2F60C}" srcOrd="0" destOrd="0" presId="urn:microsoft.com/office/officeart/2005/8/layout/list1"/>
    <dgm:cxn modelId="{D3556161-E6CA-F242-9A31-E783C7C8B5A3}" type="presParOf" srcId="{6A55B4F1-FDE2-2840-A4B9-C95B48A8FE3F}" destId="{50D4C9A6-2DC3-6944-93B2-C2E1BC7635F8}" srcOrd="1" destOrd="0" presId="urn:microsoft.com/office/officeart/2005/8/layout/list1"/>
    <dgm:cxn modelId="{B8DA03F9-F0BD-C54F-AF38-3B422B5CE400}" type="presParOf" srcId="{0B5B143A-89BB-DF4F-9F0D-B6B1B031C432}" destId="{649821F7-F102-9A47-A74F-11FD2C770074}" srcOrd="5" destOrd="0" presId="urn:microsoft.com/office/officeart/2005/8/layout/list1"/>
    <dgm:cxn modelId="{089728FA-CBF2-984A-97C6-0E2B3A950251}" type="presParOf" srcId="{0B5B143A-89BB-DF4F-9F0D-B6B1B031C432}" destId="{D9E65B70-B218-8243-B611-D4389D1FBB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FDCAF1-8641-774B-AEBB-55A4239A252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4ADC3ECB-9B8A-1D47-9380-C627A9E365B3}">
      <dgm:prSet phldrT="[文本]"/>
      <dgm:spPr/>
      <dgm:t>
        <a:bodyPr/>
        <a:lstStyle/>
        <a:p>
          <a:r>
            <a:rPr lang="zh-CN" altLang="en-US" dirty="0"/>
            <a:t>房地产自身因素和外部因素</a:t>
          </a:r>
        </a:p>
      </dgm:t>
    </dgm:pt>
    <dgm:pt modelId="{E18B8E07-A24F-F04D-BEBF-A73B95338539}" type="parTrans" cxnId="{CBA9F67B-5590-2B4F-8D31-DB4FC81A4F38}">
      <dgm:prSet/>
      <dgm:spPr/>
      <dgm:t>
        <a:bodyPr/>
        <a:lstStyle/>
        <a:p>
          <a:endParaRPr lang="zh-CN" altLang="en-US"/>
        </a:p>
      </dgm:t>
    </dgm:pt>
    <dgm:pt modelId="{4675F125-9A8F-7341-9AE0-0AC7358DD6CE}" type="sibTrans" cxnId="{CBA9F67B-5590-2B4F-8D31-DB4FC81A4F38}">
      <dgm:prSet/>
      <dgm:spPr/>
      <dgm:t>
        <a:bodyPr/>
        <a:lstStyle/>
        <a:p>
          <a:endParaRPr lang="zh-CN" altLang="en-US"/>
        </a:p>
      </dgm:t>
    </dgm:pt>
    <dgm:pt modelId="{739071DB-2927-1143-8955-BD07CAB2FFF2}">
      <dgm:prSet phldrT="[文本]"/>
      <dgm:spPr/>
      <dgm:t>
        <a:bodyPr/>
        <a:lstStyle/>
        <a:p>
          <a:r>
            <a:rPr lang="zh-CN" altLang="en-US" dirty="0"/>
            <a:t>自身因素：实物状况、权益状况、区位状况。</a:t>
          </a:r>
        </a:p>
      </dgm:t>
    </dgm:pt>
    <dgm:pt modelId="{24B86B92-AB91-2246-B2AE-274DE8C8D8EC}" type="parTrans" cxnId="{1C6DDA36-12D5-C44C-B9E7-20CB48F5A945}">
      <dgm:prSet/>
      <dgm:spPr/>
      <dgm:t>
        <a:bodyPr/>
        <a:lstStyle/>
        <a:p>
          <a:endParaRPr lang="zh-CN" altLang="en-US"/>
        </a:p>
      </dgm:t>
    </dgm:pt>
    <dgm:pt modelId="{61EF6AAF-98A8-844D-8CF0-FB8A9AD1FAF0}" type="sibTrans" cxnId="{1C6DDA36-12D5-C44C-B9E7-20CB48F5A945}">
      <dgm:prSet/>
      <dgm:spPr/>
      <dgm:t>
        <a:bodyPr/>
        <a:lstStyle/>
        <a:p>
          <a:endParaRPr lang="zh-CN" altLang="en-US"/>
        </a:p>
      </dgm:t>
    </dgm:pt>
    <dgm:pt modelId="{E89F0D93-32B4-6B4A-8AAA-BA29394BD58D}">
      <dgm:prSet phldrT="[文本]"/>
      <dgm:spPr/>
      <dgm:t>
        <a:bodyPr/>
        <a:lstStyle/>
        <a:p>
          <a:r>
            <a:rPr lang="zh-CN" altLang="en-US" dirty="0"/>
            <a:t>外部因素：制度政策、人口、经济、社会、国际、心理、其他</a:t>
          </a:r>
        </a:p>
      </dgm:t>
    </dgm:pt>
    <dgm:pt modelId="{6F2F0A1E-D95B-E74A-9002-7DB7866A1463}" type="parTrans" cxnId="{6A25889C-A1DC-0C47-B574-A3B369EFEF70}">
      <dgm:prSet/>
      <dgm:spPr/>
      <dgm:t>
        <a:bodyPr/>
        <a:lstStyle/>
        <a:p>
          <a:endParaRPr lang="zh-CN" altLang="en-US"/>
        </a:p>
      </dgm:t>
    </dgm:pt>
    <dgm:pt modelId="{079E17F1-94D7-0948-9A01-DB310E276ACF}" type="sibTrans" cxnId="{6A25889C-A1DC-0C47-B574-A3B369EFEF70}">
      <dgm:prSet/>
      <dgm:spPr/>
      <dgm:t>
        <a:bodyPr/>
        <a:lstStyle/>
        <a:p>
          <a:endParaRPr lang="zh-CN" altLang="en-US"/>
        </a:p>
      </dgm:t>
    </dgm:pt>
    <dgm:pt modelId="{A5A5B2B0-9FA1-874D-8DF6-A9DEE455A4C0}">
      <dgm:prSet phldrT="[文本]"/>
      <dgm:spPr/>
      <dgm:t>
        <a:bodyPr/>
        <a:lstStyle/>
        <a:p>
          <a:r>
            <a:rPr lang="zh-CN" altLang="en-US" dirty="0"/>
            <a:t>一般因素、区域因素和个别因素</a:t>
          </a:r>
        </a:p>
      </dgm:t>
    </dgm:pt>
    <dgm:pt modelId="{11C505A6-0EF3-3248-B8B2-C160CDA53006}" type="parTrans" cxnId="{C6BB38B4-D7D3-AD43-97D9-BF15EE74C363}">
      <dgm:prSet/>
      <dgm:spPr/>
      <dgm:t>
        <a:bodyPr/>
        <a:lstStyle/>
        <a:p>
          <a:endParaRPr lang="zh-CN" altLang="en-US"/>
        </a:p>
      </dgm:t>
    </dgm:pt>
    <dgm:pt modelId="{47DAA389-1493-C240-8055-BBA0C530A888}" type="sibTrans" cxnId="{C6BB38B4-D7D3-AD43-97D9-BF15EE74C363}">
      <dgm:prSet/>
      <dgm:spPr/>
      <dgm:t>
        <a:bodyPr/>
        <a:lstStyle/>
        <a:p>
          <a:endParaRPr lang="zh-CN" altLang="en-US"/>
        </a:p>
      </dgm:t>
    </dgm:pt>
    <dgm:pt modelId="{BC726971-7268-9D4D-9F5F-BEB89CFC68FF}">
      <dgm:prSet phldrT="[文本]"/>
      <dgm:spPr/>
      <dgm:t>
        <a:bodyPr/>
        <a:lstStyle/>
        <a:p>
          <a:r>
            <a:rPr lang="zh-CN" altLang="en-US" dirty="0"/>
            <a:t>一般因素：宏观经济、货币政策、利率、汇率、人口增长、国土空间规划</a:t>
          </a:r>
        </a:p>
      </dgm:t>
    </dgm:pt>
    <dgm:pt modelId="{6161690A-D309-734B-BA82-CF8B9504AE02}" type="parTrans" cxnId="{7B53DAF9-3536-944E-9AF8-D41F4568A6E7}">
      <dgm:prSet/>
      <dgm:spPr/>
      <dgm:t>
        <a:bodyPr/>
        <a:lstStyle/>
        <a:p>
          <a:endParaRPr lang="zh-CN" altLang="en-US"/>
        </a:p>
      </dgm:t>
    </dgm:pt>
    <dgm:pt modelId="{72607092-A870-1245-BA93-854DC1AAEBA3}" type="sibTrans" cxnId="{7B53DAF9-3536-944E-9AF8-D41F4568A6E7}">
      <dgm:prSet/>
      <dgm:spPr/>
      <dgm:t>
        <a:bodyPr/>
        <a:lstStyle/>
        <a:p>
          <a:endParaRPr lang="zh-CN" altLang="en-US"/>
        </a:p>
      </dgm:t>
    </dgm:pt>
    <dgm:pt modelId="{9E52C11B-DD42-7449-A1C8-903A6A553DF2}">
      <dgm:prSet phldrT="[文本]"/>
      <dgm:spPr/>
      <dgm:t>
        <a:bodyPr/>
        <a:lstStyle/>
        <a:p>
          <a:r>
            <a:rPr lang="zh-CN" altLang="en-US" dirty="0"/>
            <a:t>区域因素：详细规划、基础设施、公共服务设施、环境状况</a:t>
          </a:r>
        </a:p>
      </dgm:t>
    </dgm:pt>
    <dgm:pt modelId="{1AC8A6C1-AAB5-834D-8BD9-E3A1380ACE1A}" type="parTrans" cxnId="{9B2DC786-D5FF-A947-8871-E818FC053584}">
      <dgm:prSet/>
      <dgm:spPr/>
      <dgm:t>
        <a:bodyPr/>
        <a:lstStyle/>
        <a:p>
          <a:endParaRPr lang="zh-CN" altLang="en-US"/>
        </a:p>
      </dgm:t>
    </dgm:pt>
    <dgm:pt modelId="{E81CEA13-F259-9D4C-84B4-3E0B41BC71FF}" type="sibTrans" cxnId="{9B2DC786-D5FF-A947-8871-E818FC053584}">
      <dgm:prSet/>
      <dgm:spPr/>
      <dgm:t>
        <a:bodyPr/>
        <a:lstStyle/>
        <a:p>
          <a:endParaRPr lang="zh-CN" altLang="en-US"/>
        </a:p>
      </dgm:t>
    </dgm:pt>
    <dgm:pt modelId="{646E9C72-3CC7-6548-9B6E-8CA2FBFE7689}">
      <dgm:prSet phldrT="[文本]"/>
      <dgm:spPr/>
      <dgm:t>
        <a:bodyPr/>
        <a:lstStyle/>
        <a:p>
          <a:r>
            <a:rPr lang="zh-CN" altLang="en-US" dirty="0"/>
            <a:t>房地产自身状况因素、市场状况因素和交易状况因素</a:t>
          </a:r>
        </a:p>
      </dgm:t>
    </dgm:pt>
    <dgm:pt modelId="{39C0B9B5-8600-1243-BCD1-12C38FC1CC9A}" type="parTrans" cxnId="{07F4C3C2-1E9D-4448-A6FC-C531387A2B02}">
      <dgm:prSet/>
      <dgm:spPr/>
      <dgm:t>
        <a:bodyPr/>
        <a:lstStyle/>
        <a:p>
          <a:endParaRPr lang="zh-CN" altLang="en-US"/>
        </a:p>
      </dgm:t>
    </dgm:pt>
    <dgm:pt modelId="{E522F4D0-E718-AC4D-BDDD-5C9274EC1339}" type="sibTrans" cxnId="{07F4C3C2-1E9D-4448-A6FC-C531387A2B02}">
      <dgm:prSet/>
      <dgm:spPr/>
      <dgm:t>
        <a:bodyPr/>
        <a:lstStyle/>
        <a:p>
          <a:endParaRPr lang="zh-CN" altLang="en-US"/>
        </a:p>
      </dgm:t>
    </dgm:pt>
    <dgm:pt modelId="{D1DFBDBC-F8E5-DD4B-A9D3-00712DF399E1}">
      <dgm:prSet phldrT="[文本]"/>
      <dgm:spPr/>
      <dgm:t>
        <a:bodyPr/>
        <a:lstStyle/>
        <a:p>
          <a:r>
            <a:rPr lang="zh-CN" altLang="en-US" dirty="0"/>
            <a:t>自身状况：同自身因素</a:t>
          </a:r>
        </a:p>
      </dgm:t>
    </dgm:pt>
    <dgm:pt modelId="{4EE1AD6C-A7B6-784A-A98A-46D630516443}" type="parTrans" cxnId="{5266E962-29B4-3841-B837-37DA17CB4E0F}">
      <dgm:prSet/>
      <dgm:spPr/>
      <dgm:t>
        <a:bodyPr/>
        <a:lstStyle/>
        <a:p>
          <a:endParaRPr lang="zh-CN" altLang="en-US"/>
        </a:p>
      </dgm:t>
    </dgm:pt>
    <dgm:pt modelId="{5A8E8090-6593-2749-8CBB-70F7341A116D}" type="sibTrans" cxnId="{5266E962-29B4-3841-B837-37DA17CB4E0F}">
      <dgm:prSet/>
      <dgm:spPr/>
      <dgm:t>
        <a:bodyPr/>
        <a:lstStyle/>
        <a:p>
          <a:endParaRPr lang="zh-CN" altLang="en-US"/>
        </a:p>
      </dgm:t>
    </dgm:pt>
    <dgm:pt modelId="{926F20F8-D422-704C-9B6E-988E3A972E51}">
      <dgm:prSet phldrT="[文本]"/>
      <dgm:spPr/>
      <dgm:t>
        <a:bodyPr/>
        <a:lstStyle/>
        <a:p>
          <a:r>
            <a:rPr lang="zh-CN" altLang="en-US" dirty="0"/>
            <a:t>市场状况：上升</a:t>
          </a:r>
          <a:r>
            <a:rPr lang="en-US" altLang="zh-CN" dirty="0"/>
            <a:t>or</a:t>
          </a:r>
          <a:r>
            <a:rPr lang="zh-CN" altLang="en-US" dirty="0"/>
            <a:t>下行</a:t>
          </a:r>
        </a:p>
      </dgm:t>
    </dgm:pt>
    <dgm:pt modelId="{C82D8C34-F9BD-3541-AB06-DDA8CC45A9E4}" type="parTrans" cxnId="{018E9162-6348-3245-B186-42D1D6E4FFD4}">
      <dgm:prSet/>
      <dgm:spPr/>
      <dgm:t>
        <a:bodyPr/>
        <a:lstStyle/>
        <a:p>
          <a:endParaRPr lang="zh-CN" altLang="en-US"/>
        </a:p>
      </dgm:t>
    </dgm:pt>
    <dgm:pt modelId="{3B37C2F6-8BF8-5043-AA1E-D42C8525927C}" type="sibTrans" cxnId="{018E9162-6348-3245-B186-42D1D6E4FFD4}">
      <dgm:prSet/>
      <dgm:spPr/>
      <dgm:t>
        <a:bodyPr/>
        <a:lstStyle/>
        <a:p>
          <a:endParaRPr lang="zh-CN" altLang="en-US"/>
        </a:p>
      </dgm:t>
    </dgm:pt>
    <dgm:pt modelId="{6A8DC482-E46F-8442-9131-2ABAEF7B6A19}">
      <dgm:prSet/>
      <dgm:spPr/>
      <dgm:t>
        <a:bodyPr/>
        <a:lstStyle/>
        <a:p>
          <a:r>
            <a:rPr lang="zh-CN" altLang="en-US" dirty="0"/>
            <a:t>对市场价格有影响和仅对成交价格有影响的因素</a:t>
          </a:r>
        </a:p>
      </dgm:t>
    </dgm:pt>
    <dgm:pt modelId="{0638C6BD-3970-4643-A15E-92A25E4F2FAD}" type="parTrans" cxnId="{07637252-AF05-6149-85FF-9F004DD9003E}">
      <dgm:prSet/>
      <dgm:spPr/>
      <dgm:t>
        <a:bodyPr/>
        <a:lstStyle/>
        <a:p>
          <a:endParaRPr lang="zh-CN" altLang="en-US"/>
        </a:p>
      </dgm:t>
    </dgm:pt>
    <dgm:pt modelId="{8D271ED4-59EC-DB4F-B1CA-2E9E8EB44AC5}" type="sibTrans" cxnId="{07637252-AF05-6149-85FF-9F004DD9003E}">
      <dgm:prSet/>
      <dgm:spPr/>
      <dgm:t>
        <a:bodyPr/>
        <a:lstStyle/>
        <a:p>
          <a:endParaRPr lang="zh-CN" altLang="en-US"/>
        </a:p>
      </dgm:t>
    </dgm:pt>
    <dgm:pt modelId="{75D8B91A-B02A-ED44-B9F8-E8FCFF27B632}">
      <dgm:prSet phldrT="[文本]"/>
      <dgm:spPr/>
      <dgm:t>
        <a:bodyPr/>
        <a:lstStyle/>
        <a:p>
          <a:r>
            <a:rPr lang="zh-CN" altLang="en-US" dirty="0"/>
            <a:t>个别因素：位置、规模、用途、权属、结构、新旧程度、设备设施、装饰装修、土地开发程度、使用期限</a:t>
          </a:r>
        </a:p>
      </dgm:t>
    </dgm:pt>
    <dgm:pt modelId="{DA217B14-CCE7-DA40-BC40-0450820FD7C2}" type="parTrans" cxnId="{C0B1BE66-C4A9-B84E-A311-9B2260A11769}">
      <dgm:prSet/>
      <dgm:spPr/>
      <dgm:t>
        <a:bodyPr/>
        <a:lstStyle/>
        <a:p>
          <a:endParaRPr lang="zh-CN" altLang="en-US"/>
        </a:p>
      </dgm:t>
    </dgm:pt>
    <dgm:pt modelId="{5744ADD9-5829-0347-956F-E703CA228B5D}" type="sibTrans" cxnId="{C0B1BE66-C4A9-B84E-A311-9B2260A11769}">
      <dgm:prSet/>
      <dgm:spPr/>
      <dgm:t>
        <a:bodyPr/>
        <a:lstStyle/>
        <a:p>
          <a:endParaRPr lang="zh-CN" altLang="en-US"/>
        </a:p>
      </dgm:t>
    </dgm:pt>
    <dgm:pt modelId="{F3F2FAB8-0AC1-A941-8F48-842D78165100}">
      <dgm:prSet phldrT="[文本]"/>
      <dgm:spPr/>
      <dgm:t>
        <a:bodyPr/>
        <a:lstStyle/>
        <a:p>
          <a:r>
            <a:rPr lang="zh-CN" altLang="en-US" dirty="0"/>
            <a:t>交易状况：是否存在特殊交易</a:t>
          </a:r>
        </a:p>
      </dgm:t>
    </dgm:pt>
    <dgm:pt modelId="{268F9056-BE8F-A54D-A549-F74C413BAAE3}" type="parTrans" cxnId="{4A70F289-3E98-C640-AF2C-574DE5A751F8}">
      <dgm:prSet/>
      <dgm:spPr/>
      <dgm:t>
        <a:bodyPr/>
        <a:lstStyle/>
        <a:p>
          <a:endParaRPr lang="zh-CN" altLang="en-US"/>
        </a:p>
      </dgm:t>
    </dgm:pt>
    <dgm:pt modelId="{422C8447-6DA9-7B47-A364-1517DF85E8A0}" type="sibTrans" cxnId="{4A70F289-3E98-C640-AF2C-574DE5A751F8}">
      <dgm:prSet/>
      <dgm:spPr/>
      <dgm:t>
        <a:bodyPr/>
        <a:lstStyle/>
        <a:p>
          <a:endParaRPr lang="zh-CN" altLang="en-US"/>
        </a:p>
      </dgm:t>
    </dgm:pt>
    <dgm:pt modelId="{4DE25A0B-8ECC-1F47-985D-3118D5DBC41F}">
      <dgm:prSet/>
      <dgm:spPr/>
      <dgm:t>
        <a:bodyPr/>
        <a:lstStyle/>
        <a:p>
          <a:r>
            <a:rPr lang="zh-CN" altLang="en-US" dirty="0"/>
            <a:t>仅对价格有影响的因素：急买急卖、特殊偏好、心理因素、定价策略等</a:t>
          </a:r>
        </a:p>
      </dgm:t>
    </dgm:pt>
    <dgm:pt modelId="{1E2B49F0-427D-5642-92E3-F0F8CD0B9F19}" type="parTrans" cxnId="{CD18A9A1-3E3D-DB46-B579-FF52D2C463C3}">
      <dgm:prSet/>
      <dgm:spPr/>
      <dgm:t>
        <a:bodyPr/>
        <a:lstStyle/>
        <a:p>
          <a:endParaRPr lang="zh-CN" altLang="en-US"/>
        </a:p>
      </dgm:t>
    </dgm:pt>
    <dgm:pt modelId="{8E1A70DB-41A4-7E4B-A3A7-3AA4D8C14718}" type="sibTrans" cxnId="{CD18A9A1-3E3D-DB46-B579-FF52D2C463C3}">
      <dgm:prSet/>
      <dgm:spPr/>
      <dgm:t>
        <a:bodyPr/>
        <a:lstStyle/>
        <a:p>
          <a:endParaRPr lang="zh-CN" altLang="en-US"/>
        </a:p>
      </dgm:t>
    </dgm:pt>
    <dgm:pt modelId="{874F987D-B7F4-7F4B-B13C-87F732FF6982}" type="pres">
      <dgm:prSet presAssocID="{85FDCAF1-8641-774B-AEBB-55A4239A2528}" presName="linear" presStyleCnt="0">
        <dgm:presLayoutVars>
          <dgm:dir/>
          <dgm:animLvl val="lvl"/>
          <dgm:resizeHandles val="exact"/>
        </dgm:presLayoutVars>
      </dgm:prSet>
      <dgm:spPr/>
    </dgm:pt>
    <dgm:pt modelId="{BDCF5AAF-E112-1F49-A3C2-476DB8FD56D8}" type="pres">
      <dgm:prSet presAssocID="{4ADC3ECB-9B8A-1D47-9380-C627A9E365B3}" presName="parentLin" presStyleCnt="0"/>
      <dgm:spPr/>
    </dgm:pt>
    <dgm:pt modelId="{CA531D29-5BBA-A649-9C04-A8650FFDEC93}" type="pres">
      <dgm:prSet presAssocID="{4ADC3ECB-9B8A-1D47-9380-C627A9E365B3}" presName="parentLeftMargin" presStyleLbl="node1" presStyleIdx="0" presStyleCnt="4"/>
      <dgm:spPr/>
    </dgm:pt>
    <dgm:pt modelId="{A5643171-EB06-CD41-A1E7-20E1511586C9}" type="pres">
      <dgm:prSet presAssocID="{4ADC3ECB-9B8A-1D47-9380-C627A9E365B3}" presName="parentText" presStyleLbl="node1" presStyleIdx="0" presStyleCnt="4">
        <dgm:presLayoutVars>
          <dgm:chMax val="0"/>
          <dgm:bulletEnabled val="1"/>
        </dgm:presLayoutVars>
      </dgm:prSet>
      <dgm:spPr/>
    </dgm:pt>
    <dgm:pt modelId="{52444739-A877-1047-B995-C5B75A0A3BA4}" type="pres">
      <dgm:prSet presAssocID="{4ADC3ECB-9B8A-1D47-9380-C627A9E365B3}" presName="negativeSpace" presStyleCnt="0"/>
      <dgm:spPr/>
    </dgm:pt>
    <dgm:pt modelId="{3F64A059-E150-2E4E-B794-C6247646ACD6}" type="pres">
      <dgm:prSet presAssocID="{4ADC3ECB-9B8A-1D47-9380-C627A9E365B3}" presName="childText" presStyleLbl="conFgAcc1" presStyleIdx="0" presStyleCnt="4">
        <dgm:presLayoutVars>
          <dgm:bulletEnabled val="1"/>
        </dgm:presLayoutVars>
      </dgm:prSet>
      <dgm:spPr/>
    </dgm:pt>
    <dgm:pt modelId="{2DAFA753-5C39-ED4C-AEA3-C0B4A7510D8A}" type="pres">
      <dgm:prSet presAssocID="{4675F125-9A8F-7341-9AE0-0AC7358DD6CE}" presName="spaceBetweenRectangles" presStyleCnt="0"/>
      <dgm:spPr/>
    </dgm:pt>
    <dgm:pt modelId="{5317FD97-911E-0C49-8328-F50A3A82D11B}" type="pres">
      <dgm:prSet presAssocID="{A5A5B2B0-9FA1-874D-8DF6-A9DEE455A4C0}" presName="parentLin" presStyleCnt="0"/>
      <dgm:spPr/>
    </dgm:pt>
    <dgm:pt modelId="{118432E4-D338-7143-96A6-030A54D30B01}" type="pres">
      <dgm:prSet presAssocID="{A5A5B2B0-9FA1-874D-8DF6-A9DEE455A4C0}" presName="parentLeftMargin" presStyleLbl="node1" presStyleIdx="0" presStyleCnt="4"/>
      <dgm:spPr/>
    </dgm:pt>
    <dgm:pt modelId="{90C9D77C-045E-AD4A-84DB-1044D2FA666E}" type="pres">
      <dgm:prSet presAssocID="{A5A5B2B0-9FA1-874D-8DF6-A9DEE455A4C0}" presName="parentText" presStyleLbl="node1" presStyleIdx="1" presStyleCnt="4">
        <dgm:presLayoutVars>
          <dgm:chMax val="0"/>
          <dgm:bulletEnabled val="1"/>
        </dgm:presLayoutVars>
      </dgm:prSet>
      <dgm:spPr/>
    </dgm:pt>
    <dgm:pt modelId="{E210201F-29E4-A54D-AF6B-733A0165D7A7}" type="pres">
      <dgm:prSet presAssocID="{A5A5B2B0-9FA1-874D-8DF6-A9DEE455A4C0}" presName="negativeSpace" presStyleCnt="0"/>
      <dgm:spPr/>
    </dgm:pt>
    <dgm:pt modelId="{A8769ADE-7686-7045-A590-841C17BD78BB}" type="pres">
      <dgm:prSet presAssocID="{A5A5B2B0-9FA1-874D-8DF6-A9DEE455A4C0}" presName="childText" presStyleLbl="conFgAcc1" presStyleIdx="1" presStyleCnt="4">
        <dgm:presLayoutVars>
          <dgm:bulletEnabled val="1"/>
        </dgm:presLayoutVars>
      </dgm:prSet>
      <dgm:spPr/>
    </dgm:pt>
    <dgm:pt modelId="{F55FE256-D797-C941-AFD2-47437CA3C038}" type="pres">
      <dgm:prSet presAssocID="{47DAA389-1493-C240-8055-BBA0C530A888}" presName="spaceBetweenRectangles" presStyleCnt="0"/>
      <dgm:spPr/>
    </dgm:pt>
    <dgm:pt modelId="{840937FE-8422-EE49-B144-69E7FD8763A0}" type="pres">
      <dgm:prSet presAssocID="{646E9C72-3CC7-6548-9B6E-8CA2FBFE7689}" presName="parentLin" presStyleCnt="0"/>
      <dgm:spPr/>
    </dgm:pt>
    <dgm:pt modelId="{20D26DC2-5D09-E54D-9209-63FA65C291B4}" type="pres">
      <dgm:prSet presAssocID="{646E9C72-3CC7-6548-9B6E-8CA2FBFE7689}" presName="parentLeftMargin" presStyleLbl="node1" presStyleIdx="1" presStyleCnt="4"/>
      <dgm:spPr/>
    </dgm:pt>
    <dgm:pt modelId="{9875BB80-3F5D-DF41-B389-F2CEEDAD12CC}" type="pres">
      <dgm:prSet presAssocID="{646E9C72-3CC7-6548-9B6E-8CA2FBFE7689}" presName="parentText" presStyleLbl="node1" presStyleIdx="2" presStyleCnt="4">
        <dgm:presLayoutVars>
          <dgm:chMax val="0"/>
          <dgm:bulletEnabled val="1"/>
        </dgm:presLayoutVars>
      </dgm:prSet>
      <dgm:spPr/>
    </dgm:pt>
    <dgm:pt modelId="{D3DD5A2F-1D12-314D-ABEE-40B0E2020551}" type="pres">
      <dgm:prSet presAssocID="{646E9C72-3CC7-6548-9B6E-8CA2FBFE7689}" presName="negativeSpace" presStyleCnt="0"/>
      <dgm:spPr/>
    </dgm:pt>
    <dgm:pt modelId="{E0C125F5-4FB8-3649-BDBC-BD4EA3E58753}" type="pres">
      <dgm:prSet presAssocID="{646E9C72-3CC7-6548-9B6E-8CA2FBFE7689}" presName="childText" presStyleLbl="conFgAcc1" presStyleIdx="2" presStyleCnt="4">
        <dgm:presLayoutVars>
          <dgm:bulletEnabled val="1"/>
        </dgm:presLayoutVars>
      </dgm:prSet>
      <dgm:spPr/>
    </dgm:pt>
    <dgm:pt modelId="{D917CF7E-B27A-8E40-B0E3-893819A6C14B}" type="pres">
      <dgm:prSet presAssocID="{E522F4D0-E718-AC4D-BDDD-5C9274EC1339}" presName="spaceBetweenRectangles" presStyleCnt="0"/>
      <dgm:spPr/>
    </dgm:pt>
    <dgm:pt modelId="{DFB66D2B-5458-FE4A-B805-DFB509F5368F}" type="pres">
      <dgm:prSet presAssocID="{6A8DC482-E46F-8442-9131-2ABAEF7B6A19}" presName="parentLin" presStyleCnt="0"/>
      <dgm:spPr/>
    </dgm:pt>
    <dgm:pt modelId="{9A278A5E-0F33-C143-A0F4-09F7C312DCCA}" type="pres">
      <dgm:prSet presAssocID="{6A8DC482-E46F-8442-9131-2ABAEF7B6A19}" presName="parentLeftMargin" presStyleLbl="node1" presStyleIdx="2" presStyleCnt="4"/>
      <dgm:spPr/>
    </dgm:pt>
    <dgm:pt modelId="{230ECFBB-2A89-1B46-839A-CA91CADC5A5B}" type="pres">
      <dgm:prSet presAssocID="{6A8DC482-E46F-8442-9131-2ABAEF7B6A19}" presName="parentText" presStyleLbl="node1" presStyleIdx="3" presStyleCnt="4">
        <dgm:presLayoutVars>
          <dgm:chMax val="0"/>
          <dgm:bulletEnabled val="1"/>
        </dgm:presLayoutVars>
      </dgm:prSet>
      <dgm:spPr/>
    </dgm:pt>
    <dgm:pt modelId="{67EAF9B9-0D4F-7D48-A21E-BA0404BBC735}" type="pres">
      <dgm:prSet presAssocID="{6A8DC482-E46F-8442-9131-2ABAEF7B6A19}" presName="negativeSpace" presStyleCnt="0"/>
      <dgm:spPr/>
    </dgm:pt>
    <dgm:pt modelId="{B94F6121-4292-724A-AB30-449C9C34639A}" type="pres">
      <dgm:prSet presAssocID="{6A8DC482-E46F-8442-9131-2ABAEF7B6A19}" presName="childText" presStyleLbl="conFgAcc1" presStyleIdx="3" presStyleCnt="4">
        <dgm:presLayoutVars>
          <dgm:bulletEnabled val="1"/>
        </dgm:presLayoutVars>
      </dgm:prSet>
      <dgm:spPr/>
    </dgm:pt>
  </dgm:ptLst>
  <dgm:cxnLst>
    <dgm:cxn modelId="{04B84005-83E8-D440-AD69-F67C4F155066}" type="presOf" srcId="{E89F0D93-32B4-6B4A-8AAA-BA29394BD58D}" destId="{3F64A059-E150-2E4E-B794-C6247646ACD6}" srcOrd="0" destOrd="1" presId="urn:microsoft.com/office/officeart/2005/8/layout/list1"/>
    <dgm:cxn modelId="{0423E409-FB8C-F944-A5C1-0E0DE99BC5C7}" type="presOf" srcId="{4ADC3ECB-9B8A-1D47-9380-C627A9E365B3}" destId="{A5643171-EB06-CD41-A1E7-20E1511586C9}" srcOrd="1" destOrd="0" presId="urn:microsoft.com/office/officeart/2005/8/layout/list1"/>
    <dgm:cxn modelId="{8D471B0D-48AE-EF40-AFB5-E36EE074D13D}" type="presOf" srcId="{85FDCAF1-8641-774B-AEBB-55A4239A2528}" destId="{874F987D-B7F4-7F4B-B13C-87F732FF6982}" srcOrd="0" destOrd="0" presId="urn:microsoft.com/office/officeart/2005/8/layout/list1"/>
    <dgm:cxn modelId="{B0AA5011-3965-4442-BF2D-14F6A84B8C68}" type="presOf" srcId="{6A8DC482-E46F-8442-9131-2ABAEF7B6A19}" destId="{9A278A5E-0F33-C143-A0F4-09F7C312DCCA}" srcOrd="0" destOrd="0" presId="urn:microsoft.com/office/officeart/2005/8/layout/list1"/>
    <dgm:cxn modelId="{E98A5F14-0EE1-D943-B6A8-2A75BBB83CFC}" type="presOf" srcId="{A5A5B2B0-9FA1-874D-8DF6-A9DEE455A4C0}" destId="{118432E4-D338-7143-96A6-030A54D30B01}" srcOrd="0" destOrd="0" presId="urn:microsoft.com/office/officeart/2005/8/layout/list1"/>
    <dgm:cxn modelId="{5D04D433-4315-4440-84F5-283709B46CC5}" type="presOf" srcId="{4DE25A0B-8ECC-1F47-985D-3118D5DBC41F}" destId="{B94F6121-4292-724A-AB30-449C9C34639A}" srcOrd="0" destOrd="0" presId="urn:microsoft.com/office/officeart/2005/8/layout/list1"/>
    <dgm:cxn modelId="{1C6DDA36-12D5-C44C-B9E7-20CB48F5A945}" srcId="{4ADC3ECB-9B8A-1D47-9380-C627A9E365B3}" destId="{739071DB-2927-1143-8955-BD07CAB2FFF2}" srcOrd="0" destOrd="0" parTransId="{24B86B92-AB91-2246-B2AE-274DE8C8D8EC}" sibTransId="{61EF6AAF-98A8-844D-8CF0-FB8A9AD1FAF0}"/>
    <dgm:cxn modelId="{07637252-AF05-6149-85FF-9F004DD9003E}" srcId="{85FDCAF1-8641-774B-AEBB-55A4239A2528}" destId="{6A8DC482-E46F-8442-9131-2ABAEF7B6A19}" srcOrd="3" destOrd="0" parTransId="{0638C6BD-3970-4643-A15E-92A25E4F2FAD}" sibTransId="{8D271ED4-59EC-DB4F-B1CA-2E9E8EB44AC5}"/>
    <dgm:cxn modelId="{61B8395C-7E4D-EA4F-821E-7D31B0D3BED2}" type="presOf" srcId="{A5A5B2B0-9FA1-874D-8DF6-A9DEE455A4C0}" destId="{90C9D77C-045E-AD4A-84DB-1044D2FA666E}" srcOrd="1" destOrd="0" presId="urn:microsoft.com/office/officeart/2005/8/layout/list1"/>
    <dgm:cxn modelId="{018E9162-6348-3245-B186-42D1D6E4FFD4}" srcId="{646E9C72-3CC7-6548-9B6E-8CA2FBFE7689}" destId="{926F20F8-D422-704C-9B6E-988E3A972E51}" srcOrd="1" destOrd="0" parTransId="{C82D8C34-F9BD-3541-AB06-DDA8CC45A9E4}" sibTransId="{3B37C2F6-8BF8-5043-AA1E-D42C8525927C}"/>
    <dgm:cxn modelId="{5266E962-29B4-3841-B837-37DA17CB4E0F}" srcId="{646E9C72-3CC7-6548-9B6E-8CA2FBFE7689}" destId="{D1DFBDBC-F8E5-DD4B-A9D3-00712DF399E1}" srcOrd="0" destOrd="0" parTransId="{4EE1AD6C-A7B6-784A-A98A-46D630516443}" sibTransId="{5A8E8090-6593-2749-8CBB-70F7341A116D}"/>
    <dgm:cxn modelId="{C0B1BE66-C4A9-B84E-A311-9B2260A11769}" srcId="{A5A5B2B0-9FA1-874D-8DF6-A9DEE455A4C0}" destId="{75D8B91A-B02A-ED44-B9F8-E8FCFF27B632}" srcOrd="2" destOrd="0" parTransId="{DA217B14-CCE7-DA40-BC40-0450820FD7C2}" sibTransId="{5744ADD9-5829-0347-956F-E703CA228B5D}"/>
    <dgm:cxn modelId="{9E078B70-D942-474B-82BA-F4F11D3B22F6}" type="presOf" srcId="{9E52C11B-DD42-7449-A1C8-903A6A553DF2}" destId="{A8769ADE-7686-7045-A590-841C17BD78BB}" srcOrd="0" destOrd="1" presId="urn:microsoft.com/office/officeart/2005/8/layout/list1"/>
    <dgm:cxn modelId="{B48A9570-F36C-2E4A-B014-4A58DF682B08}" type="presOf" srcId="{926F20F8-D422-704C-9B6E-988E3A972E51}" destId="{E0C125F5-4FB8-3649-BDBC-BD4EA3E58753}" srcOrd="0" destOrd="1" presId="urn:microsoft.com/office/officeart/2005/8/layout/list1"/>
    <dgm:cxn modelId="{CBA9F67B-5590-2B4F-8D31-DB4FC81A4F38}" srcId="{85FDCAF1-8641-774B-AEBB-55A4239A2528}" destId="{4ADC3ECB-9B8A-1D47-9380-C627A9E365B3}" srcOrd="0" destOrd="0" parTransId="{E18B8E07-A24F-F04D-BEBF-A73B95338539}" sibTransId="{4675F125-9A8F-7341-9AE0-0AC7358DD6CE}"/>
    <dgm:cxn modelId="{2760657D-E2BF-F246-86CD-231C9C058699}" type="presOf" srcId="{4ADC3ECB-9B8A-1D47-9380-C627A9E365B3}" destId="{CA531D29-5BBA-A649-9C04-A8650FFDEC93}" srcOrd="0" destOrd="0" presId="urn:microsoft.com/office/officeart/2005/8/layout/list1"/>
    <dgm:cxn modelId="{8F184285-E312-F549-BF1F-AE9C7D75D70C}" type="presOf" srcId="{D1DFBDBC-F8E5-DD4B-A9D3-00712DF399E1}" destId="{E0C125F5-4FB8-3649-BDBC-BD4EA3E58753}" srcOrd="0" destOrd="0" presId="urn:microsoft.com/office/officeart/2005/8/layout/list1"/>
    <dgm:cxn modelId="{9B2DC786-D5FF-A947-8871-E818FC053584}" srcId="{A5A5B2B0-9FA1-874D-8DF6-A9DEE455A4C0}" destId="{9E52C11B-DD42-7449-A1C8-903A6A553DF2}" srcOrd="1" destOrd="0" parTransId="{1AC8A6C1-AAB5-834D-8BD9-E3A1380ACE1A}" sibTransId="{E81CEA13-F259-9D4C-84B4-3E0B41BC71FF}"/>
    <dgm:cxn modelId="{6583B187-FA42-1643-A68B-DCE59271CBA7}" type="presOf" srcId="{739071DB-2927-1143-8955-BD07CAB2FFF2}" destId="{3F64A059-E150-2E4E-B794-C6247646ACD6}" srcOrd="0" destOrd="0" presId="urn:microsoft.com/office/officeart/2005/8/layout/list1"/>
    <dgm:cxn modelId="{49765F89-53E8-704E-821D-2A966FF76B8D}" type="presOf" srcId="{6A8DC482-E46F-8442-9131-2ABAEF7B6A19}" destId="{230ECFBB-2A89-1B46-839A-CA91CADC5A5B}" srcOrd="1" destOrd="0" presId="urn:microsoft.com/office/officeart/2005/8/layout/list1"/>
    <dgm:cxn modelId="{4A70F289-3E98-C640-AF2C-574DE5A751F8}" srcId="{646E9C72-3CC7-6548-9B6E-8CA2FBFE7689}" destId="{F3F2FAB8-0AC1-A941-8F48-842D78165100}" srcOrd="2" destOrd="0" parTransId="{268F9056-BE8F-A54D-A549-F74C413BAAE3}" sibTransId="{422C8447-6DA9-7B47-A364-1517DF85E8A0}"/>
    <dgm:cxn modelId="{6A25889C-A1DC-0C47-B574-A3B369EFEF70}" srcId="{4ADC3ECB-9B8A-1D47-9380-C627A9E365B3}" destId="{E89F0D93-32B4-6B4A-8AAA-BA29394BD58D}" srcOrd="1" destOrd="0" parTransId="{6F2F0A1E-D95B-E74A-9002-7DB7866A1463}" sibTransId="{079E17F1-94D7-0948-9A01-DB310E276ACF}"/>
    <dgm:cxn modelId="{CD18A9A1-3E3D-DB46-B579-FF52D2C463C3}" srcId="{6A8DC482-E46F-8442-9131-2ABAEF7B6A19}" destId="{4DE25A0B-8ECC-1F47-985D-3118D5DBC41F}" srcOrd="0" destOrd="0" parTransId="{1E2B49F0-427D-5642-92E3-F0F8CD0B9F19}" sibTransId="{8E1A70DB-41A4-7E4B-A3A7-3AA4D8C14718}"/>
    <dgm:cxn modelId="{EA8C92AB-9042-1545-BACC-297BDB53EC5D}" type="presOf" srcId="{F3F2FAB8-0AC1-A941-8F48-842D78165100}" destId="{E0C125F5-4FB8-3649-BDBC-BD4EA3E58753}" srcOrd="0" destOrd="2" presId="urn:microsoft.com/office/officeart/2005/8/layout/list1"/>
    <dgm:cxn modelId="{C6BB38B4-D7D3-AD43-97D9-BF15EE74C363}" srcId="{85FDCAF1-8641-774B-AEBB-55A4239A2528}" destId="{A5A5B2B0-9FA1-874D-8DF6-A9DEE455A4C0}" srcOrd="1" destOrd="0" parTransId="{11C505A6-0EF3-3248-B8B2-C160CDA53006}" sibTransId="{47DAA389-1493-C240-8055-BBA0C530A888}"/>
    <dgm:cxn modelId="{4C5430B6-DB6C-E04B-80CB-F93F4B1DDC56}" type="presOf" srcId="{BC726971-7268-9D4D-9F5F-BEB89CFC68FF}" destId="{A8769ADE-7686-7045-A590-841C17BD78BB}" srcOrd="0" destOrd="0" presId="urn:microsoft.com/office/officeart/2005/8/layout/list1"/>
    <dgm:cxn modelId="{07F4C3C2-1E9D-4448-A6FC-C531387A2B02}" srcId="{85FDCAF1-8641-774B-AEBB-55A4239A2528}" destId="{646E9C72-3CC7-6548-9B6E-8CA2FBFE7689}" srcOrd="2" destOrd="0" parTransId="{39C0B9B5-8600-1243-BCD1-12C38FC1CC9A}" sibTransId="{E522F4D0-E718-AC4D-BDDD-5C9274EC1339}"/>
    <dgm:cxn modelId="{44AE8DC8-1C23-7F4A-879C-EE8E5E906977}" type="presOf" srcId="{646E9C72-3CC7-6548-9B6E-8CA2FBFE7689}" destId="{9875BB80-3F5D-DF41-B389-F2CEEDAD12CC}" srcOrd="1" destOrd="0" presId="urn:microsoft.com/office/officeart/2005/8/layout/list1"/>
    <dgm:cxn modelId="{6261C9D7-9115-1540-9E3E-B93A87F712D2}" type="presOf" srcId="{75D8B91A-B02A-ED44-B9F8-E8FCFF27B632}" destId="{A8769ADE-7686-7045-A590-841C17BD78BB}" srcOrd="0" destOrd="2" presId="urn:microsoft.com/office/officeart/2005/8/layout/list1"/>
    <dgm:cxn modelId="{304D97DF-DCC3-614B-8757-50A56A0D7FC0}" type="presOf" srcId="{646E9C72-3CC7-6548-9B6E-8CA2FBFE7689}" destId="{20D26DC2-5D09-E54D-9209-63FA65C291B4}" srcOrd="0" destOrd="0" presId="urn:microsoft.com/office/officeart/2005/8/layout/list1"/>
    <dgm:cxn modelId="{7B53DAF9-3536-944E-9AF8-D41F4568A6E7}" srcId="{A5A5B2B0-9FA1-874D-8DF6-A9DEE455A4C0}" destId="{BC726971-7268-9D4D-9F5F-BEB89CFC68FF}" srcOrd="0" destOrd="0" parTransId="{6161690A-D309-734B-BA82-CF8B9504AE02}" sibTransId="{72607092-A870-1245-BA93-854DC1AAEBA3}"/>
    <dgm:cxn modelId="{857E4BD7-23FA-F94B-9B9C-32055E73BD0B}" type="presParOf" srcId="{874F987D-B7F4-7F4B-B13C-87F732FF6982}" destId="{BDCF5AAF-E112-1F49-A3C2-476DB8FD56D8}" srcOrd="0" destOrd="0" presId="urn:microsoft.com/office/officeart/2005/8/layout/list1"/>
    <dgm:cxn modelId="{6379CED9-7348-AF48-81C8-7F4CA31D5E0D}" type="presParOf" srcId="{BDCF5AAF-E112-1F49-A3C2-476DB8FD56D8}" destId="{CA531D29-5BBA-A649-9C04-A8650FFDEC93}" srcOrd="0" destOrd="0" presId="urn:microsoft.com/office/officeart/2005/8/layout/list1"/>
    <dgm:cxn modelId="{C61C8F83-0D05-E84A-910E-E060CBD0F170}" type="presParOf" srcId="{BDCF5AAF-E112-1F49-A3C2-476DB8FD56D8}" destId="{A5643171-EB06-CD41-A1E7-20E1511586C9}" srcOrd="1" destOrd="0" presId="urn:microsoft.com/office/officeart/2005/8/layout/list1"/>
    <dgm:cxn modelId="{A8CA675C-8F13-F54D-B025-4CA9979F02AC}" type="presParOf" srcId="{874F987D-B7F4-7F4B-B13C-87F732FF6982}" destId="{52444739-A877-1047-B995-C5B75A0A3BA4}" srcOrd="1" destOrd="0" presId="urn:microsoft.com/office/officeart/2005/8/layout/list1"/>
    <dgm:cxn modelId="{3E9CBC48-A464-3948-BCED-43DDBD06CAB0}" type="presParOf" srcId="{874F987D-B7F4-7F4B-B13C-87F732FF6982}" destId="{3F64A059-E150-2E4E-B794-C6247646ACD6}" srcOrd="2" destOrd="0" presId="urn:microsoft.com/office/officeart/2005/8/layout/list1"/>
    <dgm:cxn modelId="{F29DE6C0-8EBD-7B4D-8DE3-3217F2345F25}" type="presParOf" srcId="{874F987D-B7F4-7F4B-B13C-87F732FF6982}" destId="{2DAFA753-5C39-ED4C-AEA3-C0B4A7510D8A}" srcOrd="3" destOrd="0" presId="urn:microsoft.com/office/officeart/2005/8/layout/list1"/>
    <dgm:cxn modelId="{34FF3E0A-E14C-4A49-8917-793DF983C0BF}" type="presParOf" srcId="{874F987D-B7F4-7F4B-B13C-87F732FF6982}" destId="{5317FD97-911E-0C49-8328-F50A3A82D11B}" srcOrd="4" destOrd="0" presId="urn:microsoft.com/office/officeart/2005/8/layout/list1"/>
    <dgm:cxn modelId="{45F8BC6B-476A-0E45-AA32-4F0F2E370754}" type="presParOf" srcId="{5317FD97-911E-0C49-8328-F50A3A82D11B}" destId="{118432E4-D338-7143-96A6-030A54D30B01}" srcOrd="0" destOrd="0" presId="urn:microsoft.com/office/officeart/2005/8/layout/list1"/>
    <dgm:cxn modelId="{E5A77E98-AC08-EA4A-9215-9ED9C85AC961}" type="presParOf" srcId="{5317FD97-911E-0C49-8328-F50A3A82D11B}" destId="{90C9D77C-045E-AD4A-84DB-1044D2FA666E}" srcOrd="1" destOrd="0" presId="urn:microsoft.com/office/officeart/2005/8/layout/list1"/>
    <dgm:cxn modelId="{EDED373B-977F-AE48-9042-8E3799DA1B4B}" type="presParOf" srcId="{874F987D-B7F4-7F4B-B13C-87F732FF6982}" destId="{E210201F-29E4-A54D-AF6B-733A0165D7A7}" srcOrd="5" destOrd="0" presId="urn:microsoft.com/office/officeart/2005/8/layout/list1"/>
    <dgm:cxn modelId="{9AED90D3-C6A5-E14E-B4E8-B6B16327A664}" type="presParOf" srcId="{874F987D-B7F4-7F4B-B13C-87F732FF6982}" destId="{A8769ADE-7686-7045-A590-841C17BD78BB}" srcOrd="6" destOrd="0" presId="urn:microsoft.com/office/officeart/2005/8/layout/list1"/>
    <dgm:cxn modelId="{AB48D5A1-555D-9A46-91D0-1695FB119832}" type="presParOf" srcId="{874F987D-B7F4-7F4B-B13C-87F732FF6982}" destId="{F55FE256-D797-C941-AFD2-47437CA3C038}" srcOrd="7" destOrd="0" presId="urn:microsoft.com/office/officeart/2005/8/layout/list1"/>
    <dgm:cxn modelId="{9D0835CF-44B1-C04A-A9D1-C2DF27C2F599}" type="presParOf" srcId="{874F987D-B7F4-7F4B-B13C-87F732FF6982}" destId="{840937FE-8422-EE49-B144-69E7FD8763A0}" srcOrd="8" destOrd="0" presId="urn:microsoft.com/office/officeart/2005/8/layout/list1"/>
    <dgm:cxn modelId="{A67CC7F0-BD87-2640-ACBC-20A14F465EC1}" type="presParOf" srcId="{840937FE-8422-EE49-B144-69E7FD8763A0}" destId="{20D26DC2-5D09-E54D-9209-63FA65C291B4}" srcOrd="0" destOrd="0" presId="urn:microsoft.com/office/officeart/2005/8/layout/list1"/>
    <dgm:cxn modelId="{F299F2C1-D288-B043-A2EB-C8670DB4BE92}" type="presParOf" srcId="{840937FE-8422-EE49-B144-69E7FD8763A0}" destId="{9875BB80-3F5D-DF41-B389-F2CEEDAD12CC}" srcOrd="1" destOrd="0" presId="urn:microsoft.com/office/officeart/2005/8/layout/list1"/>
    <dgm:cxn modelId="{45FCF055-F880-4C48-BBC2-8F002096D535}" type="presParOf" srcId="{874F987D-B7F4-7F4B-B13C-87F732FF6982}" destId="{D3DD5A2F-1D12-314D-ABEE-40B0E2020551}" srcOrd="9" destOrd="0" presId="urn:microsoft.com/office/officeart/2005/8/layout/list1"/>
    <dgm:cxn modelId="{2177E70A-6928-5C48-8F3B-0356BBA55679}" type="presParOf" srcId="{874F987D-B7F4-7F4B-B13C-87F732FF6982}" destId="{E0C125F5-4FB8-3649-BDBC-BD4EA3E58753}" srcOrd="10" destOrd="0" presId="urn:microsoft.com/office/officeart/2005/8/layout/list1"/>
    <dgm:cxn modelId="{C977FB74-95A0-9442-87B9-94D57010D8A3}" type="presParOf" srcId="{874F987D-B7F4-7F4B-B13C-87F732FF6982}" destId="{D917CF7E-B27A-8E40-B0E3-893819A6C14B}" srcOrd="11" destOrd="0" presId="urn:microsoft.com/office/officeart/2005/8/layout/list1"/>
    <dgm:cxn modelId="{E5ED14C9-596E-3049-AC69-8349BFD36210}" type="presParOf" srcId="{874F987D-B7F4-7F4B-B13C-87F732FF6982}" destId="{DFB66D2B-5458-FE4A-B805-DFB509F5368F}" srcOrd="12" destOrd="0" presId="urn:microsoft.com/office/officeart/2005/8/layout/list1"/>
    <dgm:cxn modelId="{FC3BEE1A-988F-2140-B506-393F455AB4F2}" type="presParOf" srcId="{DFB66D2B-5458-FE4A-B805-DFB509F5368F}" destId="{9A278A5E-0F33-C143-A0F4-09F7C312DCCA}" srcOrd="0" destOrd="0" presId="urn:microsoft.com/office/officeart/2005/8/layout/list1"/>
    <dgm:cxn modelId="{949C4208-060B-404F-AADE-85BD10BF320D}" type="presParOf" srcId="{DFB66D2B-5458-FE4A-B805-DFB509F5368F}" destId="{230ECFBB-2A89-1B46-839A-CA91CADC5A5B}" srcOrd="1" destOrd="0" presId="urn:microsoft.com/office/officeart/2005/8/layout/list1"/>
    <dgm:cxn modelId="{E1202715-0209-084B-A04F-F7A3A580BBFF}" type="presParOf" srcId="{874F987D-B7F4-7F4B-B13C-87F732FF6982}" destId="{67EAF9B9-0D4F-7D48-A21E-BA0404BBC735}" srcOrd="13" destOrd="0" presId="urn:microsoft.com/office/officeart/2005/8/layout/list1"/>
    <dgm:cxn modelId="{1C57B907-9CC4-9943-8485-B96E0C5F2FC8}" type="presParOf" srcId="{874F987D-B7F4-7F4B-B13C-87F732FF6982}" destId="{B94F6121-4292-724A-AB30-449C9C3463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F7CC0A0-0EFF-D346-80DE-56C1D30AF1E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543B6B95-0E7D-5E45-8376-1835FAEEC9E9}">
      <dgm:prSet phldrT="[文本]" custT="1"/>
      <dgm:spPr/>
      <dgm:t>
        <a:bodyPr/>
        <a:lstStyle/>
        <a:p>
          <a:r>
            <a:rPr lang="zh-CN" altLang="en-US" sz="1400" dirty="0"/>
            <a:t>影响方向不同</a:t>
          </a:r>
        </a:p>
      </dgm:t>
    </dgm:pt>
    <dgm:pt modelId="{A854EC01-F9A5-D649-B2EF-EB11F49FF409}" type="parTrans" cxnId="{D57DD855-F4E7-8546-8EF0-428059D0912C}">
      <dgm:prSet/>
      <dgm:spPr/>
      <dgm:t>
        <a:bodyPr/>
        <a:lstStyle/>
        <a:p>
          <a:endParaRPr lang="zh-CN" altLang="en-US" sz="1400"/>
        </a:p>
      </dgm:t>
    </dgm:pt>
    <dgm:pt modelId="{177FE373-D7E2-1D47-9B13-2105AF5A7719}" type="sibTrans" cxnId="{D57DD855-F4E7-8546-8EF0-428059D0912C}">
      <dgm:prSet/>
      <dgm:spPr/>
      <dgm:t>
        <a:bodyPr/>
        <a:lstStyle/>
        <a:p>
          <a:endParaRPr lang="zh-CN" altLang="en-US" sz="1400"/>
        </a:p>
      </dgm:t>
    </dgm:pt>
    <dgm:pt modelId="{404B3D57-C52B-6841-910C-C6495A68A6F0}">
      <dgm:prSet phldrT="[文本]" custT="1"/>
      <dgm:spPr/>
      <dgm:t>
        <a:bodyPr/>
        <a:lstStyle/>
        <a:p>
          <a:r>
            <a:rPr lang="zh-CN" altLang="en-US" sz="1400" dirty="0"/>
            <a:t>不同的因素导致房地产价值价格变动的方向不同</a:t>
          </a:r>
        </a:p>
      </dgm:t>
    </dgm:pt>
    <dgm:pt modelId="{08581632-7CD7-E741-B779-02C2BE4D5186}" type="parTrans" cxnId="{33269E09-DFDF-1D48-9824-174985259B4F}">
      <dgm:prSet/>
      <dgm:spPr/>
      <dgm:t>
        <a:bodyPr/>
        <a:lstStyle/>
        <a:p>
          <a:endParaRPr lang="zh-CN" altLang="en-US" sz="1400"/>
        </a:p>
      </dgm:t>
    </dgm:pt>
    <dgm:pt modelId="{37C3AC92-25B5-B64B-9645-379A799C1C16}" type="sibTrans" cxnId="{33269E09-DFDF-1D48-9824-174985259B4F}">
      <dgm:prSet/>
      <dgm:spPr/>
      <dgm:t>
        <a:bodyPr/>
        <a:lstStyle/>
        <a:p>
          <a:endParaRPr lang="zh-CN" altLang="en-US" sz="1400"/>
        </a:p>
      </dgm:t>
    </dgm:pt>
    <dgm:pt modelId="{8A65937E-3869-CC48-A760-D847734144D8}">
      <dgm:prSet phldrT="[文本]" custT="1"/>
      <dgm:spPr/>
      <dgm:t>
        <a:bodyPr/>
        <a:lstStyle/>
        <a:p>
          <a:r>
            <a:rPr lang="zh-CN" altLang="en-US" sz="1400" dirty="0"/>
            <a:t>同一因素对不同类型房地产导致价值价格变动的方向不同</a:t>
          </a:r>
        </a:p>
      </dgm:t>
    </dgm:pt>
    <dgm:pt modelId="{4052FD96-17DF-5340-B7BF-3F67E28B921C}" type="parTrans" cxnId="{9C20B71A-F894-904F-BEC3-1A55176AA861}">
      <dgm:prSet/>
      <dgm:spPr/>
      <dgm:t>
        <a:bodyPr/>
        <a:lstStyle/>
        <a:p>
          <a:endParaRPr lang="zh-CN" altLang="en-US" sz="1400"/>
        </a:p>
      </dgm:t>
    </dgm:pt>
    <dgm:pt modelId="{4F916798-5481-3044-9D33-4802A1EE6A83}" type="sibTrans" cxnId="{9C20B71A-F894-904F-BEC3-1A55176AA861}">
      <dgm:prSet/>
      <dgm:spPr/>
      <dgm:t>
        <a:bodyPr/>
        <a:lstStyle/>
        <a:p>
          <a:endParaRPr lang="zh-CN" altLang="en-US" sz="1400"/>
        </a:p>
      </dgm:t>
    </dgm:pt>
    <dgm:pt modelId="{558F85B2-CA2D-454F-A394-63F93F9E8798}">
      <dgm:prSet phldrT="[文本]" custT="1"/>
      <dgm:spPr/>
      <dgm:t>
        <a:bodyPr/>
        <a:lstStyle/>
        <a:p>
          <a:r>
            <a:rPr lang="zh-CN" altLang="en-US" sz="1400" dirty="0"/>
            <a:t>影响程度不同</a:t>
          </a:r>
        </a:p>
      </dgm:t>
    </dgm:pt>
    <dgm:pt modelId="{511B0C85-2BD8-994E-AD46-13E942D8E768}" type="parTrans" cxnId="{FC61136B-BD45-8D48-87F8-66AEBC3443C4}">
      <dgm:prSet/>
      <dgm:spPr/>
      <dgm:t>
        <a:bodyPr/>
        <a:lstStyle/>
        <a:p>
          <a:endParaRPr lang="zh-CN" altLang="en-US" sz="1400"/>
        </a:p>
      </dgm:t>
    </dgm:pt>
    <dgm:pt modelId="{61FD9281-7189-A54B-B413-72992725E215}" type="sibTrans" cxnId="{FC61136B-BD45-8D48-87F8-66AEBC3443C4}">
      <dgm:prSet/>
      <dgm:spPr/>
      <dgm:t>
        <a:bodyPr/>
        <a:lstStyle/>
        <a:p>
          <a:endParaRPr lang="zh-CN" altLang="en-US" sz="1400"/>
        </a:p>
      </dgm:t>
    </dgm:pt>
    <dgm:pt modelId="{D7584C6A-2B69-8B45-A6B2-4DAF5AAD9F14}">
      <dgm:prSet phldrT="[文本]" custT="1"/>
      <dgm:spPr/>
      <dgm:t>
        <a:bodyPr/>
        <a:lstStyle/>
        <a:p>
          <a:r>
            <a:rPr lang="zh-CN" altLang="en-US" sz="1400" dirty="0"/>
            <a:t>不同步因素导致房地产价值价格变动的程度不同</a:t>
          </a:r>
        </a:p>
      </dgm:t>
    </dgm:pt>
    <dgm:pt modelId="{1EDA76BA-46D5-CF44-9A2D-452C01251FB0}" type="parTrans" cxnId="{08B71A00-7752-D049-B851-CAA2EDAE8FB5}">
      <dgm:prSet/>
      <dgm:spPr/>
      <dgm:t>
        <a:bodyPr/>
        <a:lstStyle/>
        <a:p>
          <a:endParaRPr lang="zh-CN" altLang="en-US" sz="1400"/>
        </a:p>
      </dgm:t>
    </dgm:pt>
    <dgm:pt modelId="{63A0C6DC-74CD-CE44-9EAD-64EC52FF93BA}" type="sibTrans" cxnId="{08B71A00-7752-D049-B851-CAA2EDAE8FB5}">
      <dgm:prSet/>
      <dgm:spPr/>
      <dgm:t>
        <a:bodyPr/>
        <a:lstStyle/>
        <a:p>
          <a:endParaRPr lang="zh-CN" altLang="en-US" sz="1400"/>
        </a:p>
      </dgm:t>
    </dgm:pt>
    <dgm:pt modelId="{5584E521-D67D-C64F-9E20-6529818B8DDF}">
      <dgm:prSet phldrT="[文本]" custT="1"/>
      <dgm:spPr/>
      <dgm:t>
        <a:bodyPr/>
        <a:lstStyle/>
        <a:p>
          <a:r>
            <a:rPr lang="zh-CN" altLang="en-US" sz="1400" dirty="0"/>
            <a:t>同一因素导致不同类型房地产价值价格变动的程度不同</a:t>
          </a:r>
        </a:p>
      </dgm:t>
    </dgm:pt>
    <dgm:pt modelId="{3A5080CB-7687-154D-950D-B2E8EBCEEEBC}" type="parTrans" cxnId="{AD80C28B-9B66-524E-A634-3762C18DD937}">
      <dgm:prSet/>
      <dgm:spPr/>
      <dgm:t>
        <a:bodyPr/>
        <a:lstStyle/>
        <a:p>
          <a:endParaRPr lang="zh-CN" altLang="en-US" sz="1400"/>
        </a:p>
      </dgm:t>
    </dgm:pt>
    <dgm:pt modelId="{6DCBF532-7B11-894B-A153-0C6B5C2832B9}" type="sibTrans" cxnId="{AD80C28B-9B66-524E-A634-3762C18DD937}">
      <dgm:prSet/>
      <dgm:spPr/>
      <dgm:t>
        <a:bodyPr/>
        <a:lstStyle/>
        <a:p>
          <a:endParaRPr lang="zh-CN" altLang="en-US" sz="1400"/>
        </a:p>
      </dgm:t>
    </dgm:pt>
    <dgm:pt modelId="{F9FB77E9-0FA6-2C43-BB35-9BB07D5BF01E}">
      <dgm:prSet phldrT="[文本]" custT="1"/>
      <dgm:spPr/>
      <dgm:t>
        <a:bodyPr/>
        <a:lstStyle/>
        <a:p>
          <a:r>
            <a:rPr lang="zh-CN" altLang="en-US" sz="1400" dirty="0"/>
            <a:t>影响速度不同</a:t>
          </a:r>
        </a:p>
      </dgm:t>
    </dgm:pt>
    <dgm:pt modelId="{99FC8E39-FB37-4440-ADFC-69392F62D8C5}" type="parTrans" cxnId="{B63DE8D3-5B4D-3C49-831D-336C192A60F2}">
      <dgm:prSet/>
      <dgm:spPr/>
      <dgm:t>
        <a:bodyPr/>
        <a:lstStyle/>
        <a:p>
          <a:endParaRPr lang="zh-CN" altLang="en-US" sz="1400"/>
        </a:p>
      </dgm:t>
    </dgm:pt>
    <dgm:pt modelId="{F496C6B6-DFDB-E444-A1B0-C9D84A89068E}" type="sibTrans" cxnId="{B63DE8D3-5B4D-3C49-831D-336C192A60F2}">
      <dgm:prSet/>
      <dgm:spPr/>
      <dgm:t>
        <a:bodyPr/>
        <a:lstStyle/>
        <a:p>
          <a:endParaRPr lang="zh-CN" altLang="en-US" sz="1400"/>
        </a:p>
      </dgm:t>
    </dgm:pt>
    <dgm:pt modelId="{52C3BE3A-CC3C-F240-8BC4-4E6A5EDE77C6}">
      <dgm:prSet phldrT="[文本]" custT="1"/>
      <dgm:spPr/>
      <dgm:t>
        <a:bodyPr/>
        <a:lstStyle/>
        <a:p>
          <a:r>
            <a:rPr lang="zh-CN" altLang="en-US" sz="1400" dirty="0"/>
            <a:t>不同因素导致房地产价值价格变动的速度不同</a:t>
          </a:r>
        </a:p>
      </dgm:t>
    </dgm:pt>
    <dgm:pt modelId="{46DC8515-C714-994B-83C6-87CF80746959}" type="parTrans" cxnId="{3A789872-6AE9-074C-A95A-8E34B9F52862}">
      <dgm:prSet/>
      <dgm:spPr/>
      <dgm:t>
        <a:bodyPr/>
        <a:lstStyle/>
        <a:p>
          <a:endParaRPr lang="zh-CN" altLang="en-US" sz="1400"/>
        </a:p>
      </dgm:t>
    </dgm:pt>
    <dgm:pt modelId="{9DBF59EA-FFF3-9B49-AD19-47131550EAB8}" type="sibTrans" cxnId="{3A789872-6AE9-074C-A95A-8E34B9F52862}">
      <dgm:prSet/>
      <dgm:spPr/>
      <dgm:t>
        <a:bodyPr/>
        <a:lstStyle/>
        <a:p>
          <a:endParaRPr lang="zh-CN" altLang="en-US" sz="1400"/>
        </a:p>
      </dgm:t>
    </dgm:pt>
    <dgm:pt modelId="{469668EB-A24A-034F-BC8C-BEE8A790DB26}">
      <dgm:prSet custT="1"/>
      <dgm:spPr/>
      <dgm:t>
        <a:bodyPr/>
        <a:lstStyle/>
        <a:p>
          <a:r>
            <a:rPr lang="zh-CN" altLang="en-US" sz="1400" dirty="0"/>
            <a:t>影响关系不同</a:t>
          </a:r>
        </a:p>
      </dgm:t>
    </dgm:pt>
    <dgm:pt modelId="{DCF49B18-8D89-8847-9853-ABFFB94E8FE4}" type="parTrans" cxnId="{A7394396-FF91-224B-A144-649F98B2198B}">
      <dgm:prSet/>
      <dgm:spPr/>
      <dgm:t>
        <a:bodyPr/>
        <a:lstStyle/>
        <a:p>
          <a:endParaRPr lang="zh-CN" altLang="en-US" sz="1400"/>
        </a:p>
      </dgm:t>
    </dgm:pt>
    <dgm:pt modelId="{C220D9E9-7663-0D4B-B98C-60FD889334BA}" type="sibTrans" cxnId="{A7394396-FF91-224B-A144-649F98B2198B}">
      <dgm:prSet/>
      <dgm:spPr/>
      <dgm:t>
        <a:bodyPr/>
        <a:lstStyle/>
        <a:p>
          <a:endParaRPr lang="zh-CN" altLang="en-US" sz="1400"/>
        </a:p>
      </dgm:t>
    </dgm:pt>
    <dgm:pt modelId="{DBA97854-E6C4-BF40-A21B-B6793D388872}">
      <dgm:prSet custT="1"/>
      <dgm:spPr/>
      <dgm:t>
        <a:bodyPr/>
        <a:lstStyle/>
        <a:p>
          <a:r>
            <a:rPr lang="zh-CN" altLang="en-US" sz="1400" dirty="0"/>
            <a:t>影响范围不同</a:t>
          </a:r>
        </a:p>
      </dgm:t>
    </dgm:pt>
    <dgm:pt modelId="{E2184118-96B1-F244-9CC2-419A7D5F3942}" type="parTrans" cxnId="{3251EFE8-1696-9E4B-B359-D6999D2F67C3}">
      <dgm:prSet/>
      <dgm:spPr/>
      <dgm:t>
        <a:bodyPr/>
        <a:lstStyle/>
        <a:p>
          <a:endParaRPr lang="zh-CN" altLang="en-US" sz="1400"/>
        </a:p>
      </dgm:t>
    </dgm:pt>
    <dgm:pt modelId="{42A92CBB-0204-764E-BA6B-22B82966CF8C}" type="sibTrans" cxnId="{3251EFE8-1696-9E4B-B359-D6999D2F67C3}">
      <dgm:prSet/>
      <dgm:spPr/>
      <dgm:t>
        <a:bodyPr/>
        <a:lstStyle/>
        <a:p>
          <a:endParaRPr lang="zh-CN" altLang="en-US" sz="1400"/>
        </a:p>
      </dgm:t>
    </dgm:pt>
    <dgm:pt modelId="{633FD0BD-FFCC-0741-9A5B-211C260FD758}">
      <dgm:prSet custT="1"/>
      <dgm:spPr/>
      <dgm:t>
        <a:bodyPr/>
        <a:lstStyle/>
        <a:p>
          <a:r>
            <a:rPr lang="zh-CN" altLang="en-US" sz="1400" dirty="0"/>
            <a:t>影响因距离不同</a:t>
          </a:r>
        </a:p>
      </dgm:t>
    </dgm:pt>
    <dgm:pt modelId="{A57ADFF7-D58C-0945-B257-6FD8D95946E0}" type="parTrans" cxnId="{B025CD85-9D24-114F-BA50-9BA0D2441411}">
      <dgm:prSet/>
      <dgm:spPr/>
      <dgm:t>
        <a:bodyPr/>
        <a:lstStyle/>
        <a:p>
          <a:endParaRPr lang="zh-CN" altLang="en-US" sz="1400"/>
        </a:p>
      </dgm:t>
    </dgm:pt>
    <dgm:pt modelId="{C551DEDC-D17B-D44D-83FC-B0CC084CC270}" type="sibTrans" cxnId="{B025CD85-9D24-114F-BA50-9BA0D2441411}">
      <dgm:prSet/>
      <dgm:spPr/>
      <dgm:t>
        <a:bodyPr/>
        <a:lstStyle/>
        <a:p>
          <a:endParaRPr lang="zh-CN" altLang="en-US" sz="1400"/>
        </a:p>
      </dgm:t>
    </dgm:pt>
    <dgm:pt modelId="{AF28CACB-F361-E443-B88E-5C8C1B6E98E9}">
      <dgm:prSet custT="1"/>
      <dgm:spPr/>
      <dgm:t>
        <a:bodyPr/>
        <a:lstStyle/>
        <a:p>
          <a:r>
            <a:rPr lang="zh-CN" altLang="en-US" sz="1400" dirty="0"/>
            <a:t>影响因地区不同</a:t>
          </a:r>
        </a:p>
      </dgm:t>
    </dgm:pt>
    <dgm:pt modelId="{9113C243-67FC-EA45-9DD0-8847F7EC9876}" type="parTrans" cxnId="{047CBE3D-FD03-184C-9E96-7874A369783A}">
      <dgm:prSet/>
      <dgm:spPr/>
      <dgm:t>
        <a:bodyPr/>
        <a:lstStyle/>
        <a:p>
          <a:endParaRPr lang="zh-CN" altLang="en-US" sz="1400"/>
        </a:p>
      </dgm:t>
    </dgm:pt>
    <dgm:pt modelId="{8E31D244-FD31-434D-9FE4-0AB26BC6F3F7}" type="sibTrans" cxnId="{047CBE3D-FD03-184C-9E96-7874A369783A}">
      <dgm:prSet/>
      <dgm:spPr/>
      <dgm:t>
        <a:bodyPr/>
        <a:lstStyle/>
        <a:p>
          <a:endParaRPr lang="zh-CN" altLang="en-US" sz="1400"/>
        </a:p>
      </dgm:t>
    </dgm:pt>
    <dgm:pt modelId="{FC5437BB-0B81-7B4D-9573-731AFA5F78F4}">
      <dgm:prSet custT="1"/>
      <dgm:spPr/>
      <dgm:t>
        <a:bodyPr/>
        <a:lstStyle/>
        <a:p>
          <a:r>
            <a:rPr lang="zh-CN" altLang="en-US" sz="1400" dirty="0"/>
            <a:t>影响因时期不同</a:t>
          </a:r>
        </a:p>
      </dgm:t>
    </dgm:pt>
    <dgm:pt modelId="{886FDD6B-72D8-F244-9809-5FE63F2F19CA}" type="parTrans" cxnId="{7E98007A-53E4-7D41-860D-0A94F188B9F8}">
      <dgm:prSet/>
      <dgm:spPr/>
      <dgm:t>
        <a:bodyPr/>
        <a:lstStyle/>
        <a:p>
          <a:endParaRPr lang="zh-CN" altLang="en-US" sz="1400"/>
        </a:p>
      </dgm:t>
    </dgm:pt>
    <dgm:pt modelId="{4AEF2F18-24EE-504C-A3B3-30E7A2E62DE4}" type="sibTrans" cxnId="{7E98007A-53E4-7D41-860D-0A94F188B9F8}">
      <dgm:prSet/>
      <dgm:spPr/>
      <dgm:t>
        <a:bodyPr/>
        <a:lstStyle/>
        <a:p>
          <a:endParaRPr lang="zh-CN" altLang="en-US" sz="1400"/>
        </a:p>
      </dgm:t>
    </dgm:pt>
    <dgm:pt modelId="{3118EA37-528D-3F4C-B4DE-46B06DC338BE}">
      <dgm:prSet custT="1"/>
      <dgm:spPr/>
      <dgm:t>
        <a:bodyPr/>
        <a:lstStyle/>
        <a:p>
          <a:r>
            <a:rPr lang="zh-CN" altLang="en-US" sz="1400" dirty="0"/>
            <a:t>影响的量化方式方法不同</a:t>
          </a:r>
        </a:p>
      </dgm:t>
    </dgm:pt>
    <dgm:pt modelId="{C8ACADB1-A337-974D-B67E-B0ABE6A4913D}" type="parTrans" cxnId="{83AC250A-902D-F04B-9F7D-C1DC79753BFD}">
      <dgm:prSet/>
      <dgm:spPr/>
      <dgm:t>
        <a:bodyPr/>
        <a:lstStyle/>
        <a:p>
          <a:endParaRPr lang="zh-CN" altLang="en-US" sz="1400"/>
        </a:p>
      </dgm:t>
    </dgm:pt>
    <dgm:pt modelId="{A93413FE-3FC1-7440-AF19-E986370B9D88}" type="sibTrans" cxnId="{83AC250A-902D-F04B-9F7D-C1DC79753BFD}">
      <dgm:prSet/>
      <dgm:spPr/>
      <dgm:t>
        <a:bodyPr/>
        <a:lstStyle/>
        <a:p>
          <a:endParaRPr lang="zh-CN" altLang="en-US" sz="1400"/>
        </a:p>
      </dgm:t>
    </dgm:pt>
    <dgm:pt modelId="{B2189E0A-E2E1-3E44-99EB-9243A23EFD02}">
      <dgm:prSet custT="1"/>
      <dgm:spPr/>
      <dgm:t>
        <a:bodyPr/>
        <a:lstStyle/>
        <a:p>
          <a:r>
            <a:rPr lang="zh-CN" altLang="en-US" sz="1400" dirty="0"/>
            <a:t>有的一直上升或一直下降</a:t>
          </a:r>
        </a:p>
      </dgm:t>
    </dgm:pt>
    <dgm:pt modelId="{E7874C86-4B92-924F-BF34-1DC4F8FE1E0A}" type="parTrans" cxnId="{83B67A09-36AD-3942-84D1-2FC594D4E317}">
      <dgm:prSet/>
      <dgm:spPr/>
      <dgm:t>
        <a:bodyPr/>
        <a:lstStyle/>
        <a:p>
          <a:endParaRPr lang="zh-CN" altLang="en-US" sz="1400"/>
        </a:p>
      </dgm:t>
    </dgm:pt>
    <dgm:pt modelId="{5A20574F-6412-D34A-B210-65587F122CC7}" type="sibTrans" cxnId="{83B67A09-36AD-3942-84D1-2FC594D4E317}">
      <dgm:prSet/>
      <dgm:spPr/>
      <dgm:t>
        <a:bodyPr/>
        <a:lstStyle/>
        <a:p>
          <a:endParaRPr lang="zh-CN" altLang="en-US" sz="1400"/>
        </a:p>
      </dgm:t>
    </dgm:pt>
    <dgm:pt modelId="{BC0A9844-5F90-3045-A577-50760ABF702B}">
      <dgm:prSet custT="1"/>
      <dgm:spPr/>
      <dgm:t>
        <a:bodyPr/>
        <a:lstStyle/>
        <a:p>
          <a:r>
            <a:rPr lang="zh-CN" altLang="en-US" sz="1400" dirty="0"/>
            <a:t>有的阿兹不同水平上影响程度不同</a:t>
          </a:r>
        </a:p>
      </dgm:t>
    </dgm:pt>
    <dgm:pt modelId="{7ACAED98-BEDF-9B40-8E6B-43C028ED711B}" type="parTrans" cxnId="{4F006A15-863C-2441-B430-22BB7637DCE9}">
      <dgm:prSet/>
      <dgm:spPr/>
      <dgm:t>
        <a:bodyPr/>
        <a:lstStyle/>
        <a:p>
          <a:endParaRPr lang="zh-CN" altLang="en-US" sz="1400"/>
        </a:p>
      </dgm:t>
    </dgm:pt>
    <dgm:pt modelId="{539813D1-432C-9A45-9485-3D623C9B058C}" type="sibTrans" cxnId="{4F006A15-863C-2441-B430-22BB7637DCE9}">
      <dgm:prSet/>
      <dgm:spPr/>
      <dgm:t>
        <a:bodyPr/>
        <a:lstStyle/>
        <a:p>
          <a:endParaRPr lang="zh-CN" altLang="en-US" sz="1400"/>
        </a:p>
      </dgm:t>
    </dgm:pt>
    <dgm:pt modelId="{E5B05FA4-4CBB-3442-94ED-7E77658E1BAA}">
      <dgm:prSet custT="1"/>
      <dgm:spPr/>
      <dgm:t>
        <a:bodyPr/>
        <a:lstStyle/>
        <a:p>
          <a:r>
            <a:rPr lang="zh-CN" altLang="en-US" sz="1400" dirty="0"/>
            <a:t>有的某种状况会提升，某种状况会下降</a:t>
          </a:r>
        </a:p>
      </dgm:t>
    </dgm:pt>
    <dgm:pt modelId="{56FBDB16-78C3-1448-9B93-3DCC76972ADD}" type="parTrans" cxnId="{43779624-B064-FD43-AD35-E043FC98C2BB}">
      <dgm:prSet/>
      <dgm:spPr/>
      <dgm:t>
        <a:bodyPr/>
        <a:lstStyle/>
        <a:p>
          <a:endParaRPr lang="zh-CN" altLang="en-US" sz="1400"/>
        </a:p>
      </dgm:t>
    </dgm:pt>
    <dgm:pt modelId="{62EB43C1-5474-174B-9F1E-468787E26930}" type="sibTrans" cxnId="{43779624-B064-FD43-AD35-E043FC98C2BB}">
      <dgm:prSet/>
      <dgm:spPr/>
      <dgm:t>
        <a:bodyPr/>
        <a:lstStyle/>
        <a:p>
          <a:endParaRPr lang="zh-CN" altLang="en-US" sz="1400"/>
        </a:p>
      </dgm:t>
    </dgm:pt>
    <dgm:pt modelId="{E0B84F38-2455-5442-B7A4-DA5240242334}">
      <dgm:prSet custT="1"/>
      <dgm:spPr/>
      <dgm:t>
        <a:bodyPr/>
        <a:lstStyle/>
        <a:p>
          <a:r>
            <a:rPr lang="zh-CN" altLang="en-US" sz="1400" dirty="0"/>
            <a:t>有的从一个角度提升，另一个角度下降</a:t>
          </a:r>
        </a:p>
      </dgm:t>
    </dgm:pt>
    <dgm:pt modelId="{E711CB82-EDB8-B74A-B9AC-010413693A19}" type="parTrans" cxnId="{DB262602-2770-A746-B5DC-B7B5C1814422}">
      <dgm:prSet/>
      <dgm:spPr/>
      <dgm:t>
        <a:bodyPr/>
        <a:lstStyle/>
        <a:p>
          <a:endParaRPr lang="zh-CN" altLang="en-US" sz="1400"/>
        </a:p>
      </dgm:t>
    </dgm:pt>
    <dgm:pt modelId="{0D71DC8E-7FB3-934A-B86E-9B3D8593E980}" type="sibTrans" cxnId="{DB262602-2770-A746-B5DC-B7B5C1814422}">
      <dgm:prSet/>
      <dgm:spPr/>
      <dgm:t>
        <a:bodyPr/>
        <a:lstStyle/>
        <a:p>
          <a:endParaRPr lang="zh-CN" altLang="en-US" sz="1400"/>
        </a:p>
      </dgm:t>
    </dgm:pt>
    <dgm:pt modelId="{0F6B7AB2-8A33-B442-A231-BFCE073F5321}">
      <dgm:prSet custT="1"/>
      <dgm:spPr/>
      <dgm:t>
        <a:bodyPr/>
        <a:lstStyle/>
        <a:p>
          <a:r>
            <a:rPr lang="zh-CN" altLang="en-US" sz="1400" dirty="0"/>
            <a:t>有的对个别房地产有影响</a:t>
          </a:r>
        </a:p>
      </dgm:t>
    </dgm:pt>
    <dgm:pt modelId="{CB0BC99B-4224-ED47-9E76-F1AC367A33B0}" type="parTrans" cxnId="{490119AB-B810-624E-B72B-0DF83AEE46DA}">
      <dgm:prSet/>
      <dgm:spPr/>
      <dgm:t>
        <a:bodyPr/>
        <a:lstStyle/>
        <a:p>
          <a:endParaRPr lang="zh-CN" altLang="en-US" sz="1400"/>
        </a:p>
      </dgm:t>
    </dgm:pt>
    <dgm:pt modelId="{2990A7D8-FBF3-7942-B84F-BDD2F8ADF496}" type="sibTrans" cxnId="{490119AB-B810-624E-B72B-0DF83AEE46DA}">
      <dgm:prSet/>
      <dgm:spPr/>
      <dgm:t>
        <a:bodyPr/>
        <a:lstStyle/>
        <a:p>
          <a:endParaRPr lang="zh-CN" altLang="en-US" sz="1400"/>
        </a:p>
      </dgm:t>
    </dgm:pt>
    <dgm:pt modelId="{3A44123F-265E-5148-994D-2EE720D3ECFA}">
      <dgm:prSet custT="1"/>
      <dgm:spPr/>
      <dgm:t>
        <a:bodyPr/>
        <a:lstStyle/>
        <a:p>
          <a:r>
            <a:rPr lang="zh-CN" altLang="en-US" sz="1400" dirty="0"/>
            <a:t>有的对某个区片有影响</a:t>
          </a:r>
        </a:p>
      </dgm:t>
    </dgm:pt>
    <dgm:pt modelId="{59E32A42-2ABD-2540-8011-59209DBB7383}" type="parTrans" cxnId="{CE55CCEB-81EB-7446-B6C9-A6808C19B970}">
      <dgm:prSet/>
      <dgm:spPr/>
      <dgm:t>
        <a:bodyPr/>
        <a:lstStyle/>
        <a:p>
          <a:endParaRPr lang="zh-CN" altLang="en-US" sz="1400"/>
        </a:p>
      </dgm:t>
    </dgm:pt>
    <dgm:pt modelId="{8DCE5867-B31F-0046-B0F0-3ED69112F102}" type="sibTrans" cxnId="{CE55CCEB-81EB-7446-B6C9-A6808C19B970}">
      <dgm:prSet/>
      <dgm:spPr/>
      <dgm:t>
        <a:bodyPr/>
        <a:lstStyle/>
        <a:p>
          <a:endParaRPr lang="zh-CN" altLang="en-US" sz="1400"/>
        </a:p>
      </dgm:t>
    </dgm:pt>
    <dgm:pt modelId="{2D745AD0-F11F-F547-B9C2-C4F308699B6B}">
      <dgm:prSet custT="1"/>
      <dgm:spPr/>
      <dgm:t>
        <a:bodyPr/>
        <a:lstStyle/>
        <a:p>
          <a:r>
            <a:rPr lang="zh-CN" altLang="en-US" sz="1400" dirty="0"/>
            <a:t>有的对整个地区有影响</a:t>
          </a:r>
        </a:p>
      </dgm:t>
    </dgm:pt>
    <dgm:pt modelId="{353C2C4A-F8BC-2B41-9EA9-5015CF07B6A2}" type="parTrans" cxnId="{2E26A755-21B6-3040-AE6E-A364E7B373DD}">
      <dgm:prSet/>
      <dgm:spPr/>
      <dgm:t>
        <a:bodyPr/>
        <a:lstStyle/>
        <a:p>
          <a:endParaRPr lang="zh-CN" altLang="en-US" sz="1400"/>
        </a:p>
      </dgm:t>
    </dgm:pt>
    <dgm:pt modelId="{7EE31996-3E94-6143-AC27-A6356E35E4A6}" type="sibTrans" cxnId="{2E26A755-21B6-3040-AE6E-A364E7B373DD}">
      <dgm:prSet/>
      <dgm:spPr/>
      <dgm:t>
        <a:bodyPr/>
        <a:lstStyle/>
        <a:p>
          <a:endParaRPr lang="zh-CN" altLang="en-US" sz="1400"/>
        </a:p>
      </dgm:t>
    </dgm:pt>
    <dgm:pt modelId="{A213D39C-1FFB-C649-9C36-48DE106B3EF6}">
      <dgm:prSet custT="1"/>
      <dgm:spPr/>
      <dgm:t>
        <a:bodyPr/>
        <a:lstStyle/>
        <a:p>
          <a:r>
            <a:rPr lang="zh-CN" altLang="en-US" sz="1400" dirty="0"/>
            <a:t>有的对全国房地产有影响</a:t>
          </a:r>
        </a:p>
      </dgm:t>
    </dgm:pt>
    <dgm:pt modelId="{01E223B7-BF00-A248-AF50-277BF71BA92C}" type="parTrans" cxnId="{E5008E00-924C-AF44-B8B9-B5923582D5A6}">
      <dgm:prSet/>
      <dgm:spPr/>
      <dgm:t>
        <a:bodyPr/>
        <a:lstStyle/>
        <a:p>
          <a:endParaRPr lang="zh-CN" altLang="en-US" sz="1400"/>
        </a:p>
      </dgm:t>
    </dgm:pt>
    <dgm:pt modelId="{889B8635-2B7A-F146-8AD0-1A5F53611AFD}" type="sibTrans" cxnId="{E5008E00-924C-AF44-B8B9-B5923582D5A6}">
      <dgm:prSet/>
      <dgm:spPr/>
      <dgm:t>
        <a:bodyPr/>
        <a:lstStyle/>
        <a:p>
          <a:endParaRPr lang="zh-CN" altLang="en-US" sz="1400"/>
        </a:p>
      </dgm:t>
    </dgm:pt>
    <dgm:pt modelId="{E4820DE1-8FCA-BB46-8BDF-BDFDA2171ED6}">
      <dgm:prSet custT="1"/>
      <dgm:spPr/>
      <dgm:t>
        <a:bodyPr/>
        <a:lstStyle/>
        <a:p>
          <a:r>
            <a:rPr lang="zh-CN" altLang="en-US" sz="1400" dirty="0"/>
            <a:t>有的越近越好</a:t>
          </a:r>
        </a:p>
      </dgm:t>
    </dgm:pt>
    <dgm:pt modelId="{7E2BC982-AEFB-5F44-A70A-17FF7D9ABD7F}" type="parTrans" cxnId="{EDA717CB-E657-D44D-A0C2-FC98E48EE6A0}">
      <dgm:prSet/>
      <dgm:spPr/>
      <dgm:t>
        <a:bodyPr/>
        <a:lstStyle/>
        <a:p>
          <a:endParaRPr lang="zh-CN" altLang="en-US" sz="1400"/>
        </a:p>
      </dgm:t>
    </dgm:pt>
    <dgm:pt modelId="{288CDF6A-6E9A-9D45-914B-5D0B3E1A134F}" type="sibTrans" cxnId="{EDA717CB-E657-D44D-A0C2-FC98E48EE6A0}">
      <dgm:prSet/>
      <dgm:spPr/>
      <dgm:t>
        <a:bodyPr/>
        <a:lstStyle/>
        <a:p>
          <a:endParaRPr lang="zh-CN" altLang="en-US" sz="1400"/>
        </a:p>
      </dgm:t>
    </dgm:pt>
    <dgm:pt modelId="{F0212168-746E-E34A-B7A7-508CEA108DFC}">
      <dgm:prSet custT="1"/>
      <dgm:spPr/>
      <dgm:t>
        <a:bodyPr/>
        <a:lstStyle/>
        <a:p>
          <a:r>
            <a:rPr lang="zh-CN" altLang="en-US" sz="1400" dirty="0"/>
            <a:t>有的越远越好</a:t>
          </a:r>
        </a:p>
      </dgm:t>
    </dgm:pt>
    <dgm:pt modelId="{64891B09-7970-5848-A055-00DB4D65131A}" type="parTrans" cxnId="{200E30F5-FD0C-DD46-B50D-A3A89C822F8A}">
      <dgm:prSet/>
      <dgm:spPr/>
      <dgm:t>
        <a:bodyPr/>
        <a:lstStyle/>
        <a:p>
          <a:endParaRPr lang="zh-CN" altLang="en-US" sz="1400"/>
        </a:p>
      </dgm:t>
    </dgm:pt>
    <dgm:pt modelId="{CC983C1E-01D9-EB4B-809E-4E9BCE82212E}" type="sibTrans" cxnId="{200E30F5-FD0C-DD46-B50D-A3A89C822F8A}">
      <dgm:prSet/>
      <dgm:spPr/>
      <dgm:t>
        <a:bodyPr/>
        <a:lstStyle/>
        <a:p>
          <a:endParaRPr lang="zh-CN" altLang="en-US" sz="1400"/>
        </a:p>
      </dgm:t>
    </dgm:pt>
    <dgm:pt modelId="{F64714C4-FDFA-6244-BD45-C0FEAA96A532}">
      <dgm:prSet custT="1"/>
      <dgm:spPr/>
      <dgm:t>
        <a:bodyPr/>
        <a:lstStyle/>
        <a:p>
          <a:r>
            <a:rPr lang="zh-CN" altLang="en-US" sz="1400" dirty="0"/>
            <a:t>有的距离适中为好</a:t>
          </a:r>
        </a:p>
      </dgm:t>
    </dgm:pt>
    <dgm:pt modelId="{423DD8EE-A99E-784F-A520-05BF41F213AA}" type="parTrans" cxnId="{65B4A7A7-A9BA-0141-9EE4-62A26C81E7DE}">
      <dgm:prSet/>
      <dgm:spPr/>
      <dgm:t>
        <a:bodyPr/>
        <a:lstStyle/>
        <a:p>
          <a:endParaRPr lang="zh-CN" altLang="en-US" sz="1400"/>
        </a:p>
      </dgm:t>
    </dgm:pt>
    <dgm:pt modelId="{3AEA93EC-A07E-8C40-87CD-D3F45BC138B6}" type="sibTrans" cxnId="{65B4A7A7-A9BA-0141-9EE4-62A26C81E7DE}">
      <dgm:prSet/>
      <dgm:spPr/>
      <dgm:t>
        <a:bodyPr/>
        <a:lstStyle/>
        <a:p>
          <a:endParaRPr lang="zh-CN" altLang="en-US" sz="1400"/>
        </a:p>
      </dgm:t>
    </dgm:pt>
    <dgm:pt modelId="{74EE9BA6-7171-A440-82E5-C18560119C94}">
      <dgm:prSet custT="1"/>
      <dgm:spPr/>
      <dgm:t>
        <a:bodyPr/>
        <a:lstStyle/>
        <a:p>
          <a:r>
            <a:rPr lang="zh-CN" altLang="en-US" sz="1400" dirty="0"/>
            <a:t>同一因素对不同地区有不同的影响</a:t>
          </a:r>
        </a:p>
      </dgm:t>
    </dgm:pt>
    <dgm:pt modelId="{6CE0C5BA-8122-3046-8FF7-D5D7EC7477F4}" type="parTrans" cxnId="{DE0EAFBC-FA69-164B-A27C-1813CC5A36F1}">
      <dgm:prSet/>
      <dgm:spPr/>
      <dgm:t>
        <a:bodyPr/>
        <a:lstStyle/>
        <a:p>
          <a:endParaRPr lang="zh-CN" altLang="en-US" sz="1400"/>
        </a:p>
      </dgm:t>
    </dgm:pt>
    <dgm:pt modelId="{70BC951D-5C4D-3D45-9B3B-CAD0036E6096}" type="sibTrans" cxnId="{DE0EAFBC-FA69-164B-A27C-1813CC5A36F1}">
      <dgm:prSet/>
      <dgm:spPr/>
      <dgm:t>
        <a:bodyPr/>
        <a:lstStyle/>
        <a:p>
          <a:endParaRPr lang="zh-CN" altLang="en-US" sz="1400"/>
        </a:p>
      </dgm:t>
    </dgm:pt>
    <dgm:pt modelId="{CBAF3547-24A2-194B-B868-949E3D17A4AF}">
      <dgm:prSet custT="1"/>
      <dgm:spPr/>
      <dgm:t>
        <a:bodyPr/>
        <a:lstStyle/>
        <a:p>
          <a:r>
            <a:rPr lang="zh-CN" altLang="en-US" sz="1400" dirty="0"/>
            <a:t>某些因素对房地产价值价格的影响不是一成不变的</a:t>
          </a:r>
        </a:p>
      </dgm:t>
    </dgm:pt>
    <dgm:pt modelId="{A8CE3130-63E6-AE4B-95F0-F372AB6D3BDA}" type="parTrans" cxnId="{81069874-76B4-A54F-851D-C084967E3EEA}">
      <dgm:prSet/>
      <dgm:spPr/>
      <dgm:t>
        <a:bodyPr/>
        <a:lstStyle/>
        <a:p>
          <a:endParaRPr lang="zh-CN" altLang="en-US" sz="1400"/>
        </a:p>
      </dgm:t>
    </dgm:pt>
    <dgm:pt modelId="{425FF0D0-A067-8647-AFC2-65348C773628}" type="sibTrans" cxnId="{81069874-76B4-A54F-851D-C084967E3EEA}">
      <dgm:prSet/>
      <dgm:spPr/>
      <dgm:t>
        <a:bodyPr/>
        <a:lstStyle/>
        <a:p>
          <a:endParaRPr lang="zh-CN" altLang="en-US" sz="1400"/>
        </a:p>
      </dgm:t>
    </dgm:pt>
    <dgm:pt modelId="{93D8FFB1-1DF9-4349-9C3C-F90A0F29F7C4}">
      <dgm:prSet custT="1"/>
      <dgm:spPr/>
      <dgm:t>
        <a:bodyPr/>
        <a:lstStyle/>
        <a:p>
          <a:r>
            <a:rPr lang="zh-CN" altLang="en-US" sz="1400" dirty="0"/>
            <a:t>有的可一建立数学模型</a:t>
          </a:r>
        </a:p>
      </dgm:t>
    </dgm:pt>
    <dgm:pt modelId="{5B1BD3A5-B107-6344-AF54-AF802E8E3F30}" type="parTrans" cxnId="{7D099C89-C6BD-574F-9C43-E4CF62EC8C7B}">
      <dgm:prSet/>
      <dgm:spPr/>
      <dgm:t>
        <a:bodyPr/>
        <a:lstStyle/>
        <a:p>
          <a:endParaRPr lang="zh-CN" altLang="en-US" sz="1400"/>
        </a:p>
      </dgm:t>
    </dgm:pt>
    <dgm:pt modelId="{A8118320-E047-564F-8261-60BC4AC70C85}" type="sibTrans" cxnId="{7D099C89-C6BD-574F-9C43-E4CF62EC8C7B}">
      <dgm:prSet/>
      <dgm:spPr/>
      <dgm:t>
        <a:bodyPr/>
        <a:lstStyle/>
        <a:p>
          <a:endParaRPr lang="zh-CN" altLang="en-US" sz="1400"/>
        </a:p>
      </dgm:t>
    </dgm:pt>
    <dgm:pt modelId="{E3722DB6-7571-3D4C-97E4-F80EC3DABC9B}">
      <dgm:prSet custT="1"/>
      <dgm:spPr/>
      <dgm:t>
        <a:bodyPr/>
        <a:lstStyle/>
        <a:p>
          <a:r>
            <a:rPr lang="zh-CN" altLang="en-US" sz="1400" dirty="0"/>
            <a:t>有的需要借助于经验判断</a:t>
          </a:r>
        </a:p>
      </dgm:t>
    </dgm:pt>
    <dgm:pt modelId="{11B85A75-F461-D341-9AA8-1B372A8448B6}" type="parTrans" cxnId="{6ACC57F3-8E4F-344F-9FE8-3CFB526E8578}">
      <dgm:prSet/>
      <dgm:spPr/>
      <dgm:t>
        <a:bodyPr/>
        <a:lstStyle/>
        <a:p>
          <a:endParaRPr lang="zh-CN" altLang="en-US" sz="1400"/>
        </a:p>
      </dgm:t>
    </dgm:pt>
    <dgm:pt modelId="{813B71D4-08A4-DE45-9CEB-AEB3B22D661A}" type="sibTrans" cxnId="{6ACC57F3-8E4F-344F-9FE8-3CFB526E8578}">
      <dgm:prSet/>
      <dgm:spPr/>
      <dgm:t>
        <a:bodyPr/>
        <a:lstStyle/>
        <a:p>
          <a:endParaRPr lang="zh-CN" altLang="en-US" sz="1400"/>
        </a:p>
      </dgm:t>
    </dgm:pt>
    <dgm:pt modelId="{FFDDA8A2-096D-5643-B6BA-8DAFEBE4C634}" type="pres">
      <dgm:prSet presAssocID="{9F7CC0A0-0EFF-D346-80DE-56C1D30AF1E9}" presName="Name0" presStyleCnt="0">
        <dgm:presLayoutVars>
          <dgm:dir/>
          <dgm:animLvl val="lvl"/>
          <dgm:resizeHandles val="exact"/>
        </dgm:presLayoutVars>
      </dgm:prSet>
      <dgm:spPr/>
    </dgm:pt>
    <dgm:pt modelId="{E4E559B3-78BD-BE4D-9316-BD578B6C906C}" type="pres">
      <dgm:prSet presAssocID="{543B6B95-0E7D-5E45-8376-1835FAEEC9E9}" presName="composite" presStyleCnt="0"/>
      <dgm:spPr/>
    </dgm:pt>
    <dgm:pt modelId="{0A153CC5-EBD7-6E43-88C9-D39053C4FFA8}" type="pres">
      <dgm:prSet presAssocID="{543B6B95-0E7D-5E45-8376-1835FAEEC9E9}" presName="parTx" presStyleLbl="alignNode1" presStyleIdx="0" presStyleCnt="9">
        <dgm:presLayoutVars>
          <dgm:chMax val="0"/>
          <dgm:chPref val="0"/>
          <dgm:bulletEnabled val="1"/>
        </dgm:presLayoutVars>
      </dgm:prSet>
      <dgm:spPr/>
    </dgm:pt>
    <dgm:pt modelId="{EB3E64AD-2ACE-5C4E-83BD-B49BEDB480D4}" type="pres">
      <dgm:prSet presAssocID="{543B6B95-0E7D-5E45-8376-1835FAEEC9E9}" presName="desTx" presStyleLbl="alignAccFollowNode1" presStyleIdx="0" presStyleCnt="9">
        <dgm:presLayoutVars>
          <dgm:bulletEnabled val="1"/>
        </dgm:presLayoutVars>
      </dgm:prSet>
      <dgm:spPr/>
    </dgm:pt>
    <dgm:pt modelId="{25FA86EE-8F72-3B41-9EE4-E257A87DC4DC}" type="pres">
      <dgm:prSet presAssocID="{177FE373-D7E2-1D47-9B13-2105AF5A7719}" presName="space" presStyleCnt="0"/>
      <dgm:spPr/>
    </dgm:pt>
    <dgm:pt modelId="{BB9FFC2D-4296-0645-A255-4E7845FDF132}" type="pres">
      <dgm:prSet presAssocID="{558F85B2-CA2D-454F-A394-63F93F9E8798}" presName="composite" presStyleCnt="0"/>
      <dgm:spPr/>
    </dgm:pt>
    <dgm:pt modelId="{CB8CD167-19BB-F64C-AAFE-6023A792EF38}" type="pres">
      <dgm:prSet presAssocID="{558F85B2-CA2D-454F-A394-63F93F9E8798}" presName="parTx" presStyleLbl="alignNode1" presStyleIdx="1" presStyleCnt="9">
        <dgm:presLayoutVars>
          <dgm:chMax val="0"/>
          <dgm:chPref val="0"/>
          <dgm:bulletEnabled val="1"/>
        </dgm:presLayoutVars>
      </dgm:prSet>
      <dgm:spPr/>
    </dgm:pt>
    <dgm:pt modelId="{834E453B-95FA-BB4C-B789-4EE5B6080045}" type="pres">
      <dgm:prSet presAssocID="{558F85B2-CA2D-454F-A394-63F93F9E8798}" presName="desTx" presStyleLbl="alignAccFollowNode1" presStyleIdx="1" presStyleCnt="9">
        <dgm:presLayoutVars>
          <dgm:bulletEnabled val="1"/>
        </dgm:presLayoutVars>
      </dgm:prSet>
      <dgm:spPr/>
    </dgm:pt>
    <dgm:pt modelId="{BB424C7F-DD91-144C-9E2C-97A7F71C7BC7}" type="pres">
      <dgm:prSet presAssocID="{61FD9281-7189-A54B-B413-72992725E215}" presName="space" presStyleCnt="0"/>
      <dgm:spPr/>
    </dgm:pt>
    <dgm:pt modelId="{1AEA0475-6B67-BB47-913C-5E278F6628C8}" type="pres">
      <dgm:prSet presAssocID="{F9FB77E9-0FA6-2C43-BB35-9BB07D5BF01E}" presName="composite" presStyleCnt="0"/>
      <dgm:spPr/>
    </dgm:pt>
    <dgm:pt modelId="{9E2D8673-CAEB-D541-BF74-32F578B7D600}" type="pres">
      <dgm:prSet presAssocID="{F9FB77E9-0FA6-2C43-BB35-9BB07D5BF01E}" presName="parTx" presStyleLbl="alignNode1" presStyleIdx="2" presStyleCnt="9">
        <dgm:presLayoutVars>
          <dgm:chMax val="0"/>
          <dgm:chPref val="0"/>
          <dgm:bulletEnabled val="1"/>
        </dgm:presLayoutVars>
      </dgm:prSet>
      <dgm:spPr/>
    </dgm:pt>
    <dgm:pt modelId="{58503F0E-D2F8-3C4D-A2CD-7D978C77E134}" type="pres">
      <dgm:prSet presAssocID="{F9FB77E9-0FA6-2C43-BB35-9BB07D5BF01E}" presName="desTx" presStyleLbl="alignAccFollowNode1" presStyleIdx="2" presStyleCnt="9">
        <dgm:presLayoutVars>
          <dgm:bulletEnabled val="1"/>
        </dgm:presLayoutVars>
      </dgm:prSet>
      <dgm:spPr/>
    </dgm:pt>
    <dgm:pt modelId="{A6FE9071-E620-D147-A6F6-4425F9E583ED}" type="pres">
      <dgm:prSet presAssocID="{F496C6B6-DFDB-E444-A1B0-C9D84A89068E}" presName="space" presStyleCnt="0"/>
      <dgm:spPr/>
    </dgm:pt>
    <dgm:pt modelId="{F7B9D7A1-8712-C742-A6FE-A8D94D870FA9}" type="pres">
      <dgm:prSet presAssocID="{469668EB-A24A-034F-BC8C-BEE8A790DB26}" presName="composite" presStyleCnt="0"/>
      <dgm:spPr/>
    </dgm:pt>
    <dgm:pt modelId="{154AC318-03BD-674B-BFA3-B54A333C60C3}" type="pres">
      <dgm:prSet presAssocID="{469668EB-A24A-034F-BC8C-BEE8A790DB26}" presName="parTx" presStyleLbl="alignNode1" presStyleIdx="3" presStyleCnt="9">
        <dgm:presLayoutVars>
          <dgm:chMax val="0"/>
          <dgm:chPref val="0"/>
          <dgm:bulletEnabled val="1"/>
        </dgm:presLayoutVars>
      </dgm:prSet>
      <dgm:spPr/>
    </dgm:pt>
    <dgm:pt modelId="{759B7973-5BA7-FC42-9BC4-FC000012991E}" type="pres">
      <dgm:prSet presAssocID="{469668EB-A24A-034F-BC8C-BEE8A790DB26}" presName="desTx" presStyleLbl="alignAccFollowNode1" presStyleIdx="3" presStyleCnt="9">
        <dgm:presLayoutVars>
          <dgm:bulletEnabled val="1"/>
        </dgm:presLayoutVars>
      </dgm:prSet>
      <dgm:spPr/>
    </dgm:pt>
    <dgm:pt modelId="{407F2F7F-DB99-1C45-954F-74CF86E30C28}" type="pres">
      <dgm:prSet presAssocID="{C220D9E9-7663-0D4B-B98C-60FD889334BA}" presName="space" presStyleCnt="0"/>
      <dgm:spPr/>
    </dgm:pt>
    <dgm:pt modelId="{DACE0FDF-4098-B14B-8347-EA50276C3F29}" type="pres">
      <dgm:prSet presAssocID="{DBA97854-E6C4-BF40-A21B-B6793D388872}" presName="composite" presStyleCnt="0"/>
      <dgm:spPr/>
    </dgm:pt>
    <dgm:pt modelId="{85F21346-DD3B-E244-A903-80C821BC7096}" type="pres">
      <dgm:prSet presAssocID="{DBA97854-E6C4-BF40-A21B-B6793D388872}" presName="parTx" presStyleLbl="alignNode1" presStyleIdx="4" presStyleCnt="9">
        <dgm:presLayoutVars>
          <dgm:chMax val="0"/>
          <dgm:chPref val="0"/>
          <dgm:bulletEnabled val="1"/>
        </dgm:presLayoutVars>
      </dgm:prSet>
      <dgm:spPr/>
    </dgm:pt>
    <dgm:pt modelId="{0EBE7670-42E6-5440-BDFF-3122D1923162}" type="pres">
      <dgm:prSet presAssocID="{DBA97854-E6C4-BF40-A21B-B6793D388872}" presName="desTx" presStyleLbl="alignAccFollowNode1" presStyleIdx="4" presStyleCnt="9">
        <dgm:presLayoutVars>
          <dgm:bulletEnabled val="1"/>
        </dgm:presLayoutVars>
      </dgm:prSet>
      <dgm:spPr/>
    </dgm:pt>
    <dgm:pt modelId="{32A33C18-B98F-E84D-AEDD-3E78F7C290AC}" type="pres">
      <dgm:prSet presAssocID="{42A92CBB-0204-764E-BA6B-22B82966CF8C}" presName="space" presStyleCnt="0"/>
      <dgm:spPr/>
    </dgm:pt>
    <dgm:pt modelId="{133FFDF5-A7F0-8547-8B82-105F5A8C6BD4}" type="pres">
      <dgm:prSet presAssocID="{633FD0BD-FFCC-0741-9A5B-211C260FD758}" presName="composite" presStyleCnt="0"/>
      <dgm:spPr/>
    </dgm:pt>
    <dgm:pt modelId="{6D66A43A-1D3E-B44A-8D2E-A5CED7AB413F}" type="pres">
      <dgm:prSet presAssocID="{633FD0BD-FFCC-0741-9A5B-211C260FD758}" presName="parTx" presStyleLbl="alignNode1" presStyleIdx="5" presStyleCnt="9">
        <dgm:presLayoutVars>
          <dgm:chMax val="0"/>
          <dgm:chPref val="0"/>
          <dgm:bulletEnabled val="1"/>
        </dgm:presLayoutVars>
      </dgm:prSet>
      <dgm:spPr/>
    </dgm:pt>
    <dgm:pt modelId="{45447586-21D6-214C-A70D-A1BBA250EE7E}" type="pres">
      <dgm:prSet presAssocID="{633FD0BD-FFCC-0741-9A5B-211C260FD758}" presName="desTx" presStyleLbl="alignAccFollowNode1" presStyleIdx="5" presStyleCnt="9">
        <dgm:presLayoutVars>
          <dgm:bulletEnabled val="1"/>
        </dgm:presLayoutVars>
      </dgm:prSet>
      <dgm:spPr/>
    </dgm:pt>
    <dgm:pt modelId="{83A9770C-D766-F54A-8A8E-685AE77976D2}" type="pres">
      <dgm:prSet presAssocID="{C551DEDC-D17B-D44D-83FC-B0CC084CC270}" presName="space" presStyleCnt="0"/>
      <dgm:spPr/>
    </dgm:pt>
    <dgm:pt modelId="{9AC395F6-3FA1-474C-9936-7C06B9768C69}" type="pres">
      <dgm:prSet presAssocID="{AF28CACB-F361-E443-B88E-5C8C1B6E98E9}" presName="composite" presStyleCnt="0"/>
      <dgm:spPr/>
    </dgm:pt>
    <dgm:pt modelId="{8749BB98-196E-FD43-9E5B-9F9CC7A40A57}" type="pres">
      <dgm:prSet presAssocID="{AF28CACB-F361-E443-B88E-5C8C1B6E98E9}" presName="parTx" presStyleLbl="alignNode1" presStyleIdx="6" presStyleCnt="9">
        <dgm:presLayoutVars>
          <dgm:chMax val="0"/>
          <dgm:chPref val="0"/>
          <dgm:bulletEnabled val="1"/>
        </dgm:presLayoutVars>
      </dgm:prSet>
      <dgm:spPr/>
    </dgm:pt>
    <dgm:pt modelId="{9BA69E27-A420-494D-80B2-2FCBE28EBC78}" type="pres">
      <dgm:prSet presAssocID="{AF28CACB-F361-E443-B88E-5C8C1B6E98E9}" presName="desTx" presStyleLbl="alignAccFollowNode1" presStyleIdx="6" presStyleCnt="9">
        <dgm:presLayoutVars>
          <dgm:bulletEnabled val="1"/>
        </dgm:presLayoutVars>
      </dgm:prSet>
      <dgm:spPr/>
    </dgm:pt>
    <dgm:pt modelId="{657D918F-4D07-2849-AF58-F9FAA72C17E5}" type="pres">
      <dgm:prSet presAssocID="{8E31D244-FD31-434D-9FE4-0AB26BC6F3F7}" presName="space" presStyleCnt="0"/>
      <dgm:spPr/>
    </dgm:pt>
    <dgm:pt modelId="{4377EB2A-F7BA-7B48-8FCF-556CF22157E0}" type="pres">
      <dgm:prSet presAssocID="{FC5437BB-0B81-7B4D-9573-731AFA5F78F4}" presName="composite" presStyleCnt="0"/>
      <dgm:spPr/>
    </dgm:pt>
    <dgm:pt modelId="{5205BFCB-D4C7-C44D-AC8E-443018D40478}" type="pres">
      <dgm:prSet presAssocID="{FC5437BB-0B81-7B4D-9573-731AFA5F78F4}" presName="parTx" presStyleLbl="alignNode1" presStyleIdx="7" presStyleCnt="9">
        <dgm:presLayoutVars>
          <dgm:chMax val="0"/>
          <dgm:chPref val="0"/>
          <dgm:bulletEnabled val="1"/>
        </dgm:presLayoutVars>
      </dgm:prSet>
      <dgm:spPr/>
    </dgm:pt>
    <dgm:pt modelId="{B8EDF262-5A44-684E-8016-1C8C3A51A138}" type="pres">
      <dgm:prSet presAssocID="{FC5437BB-0B81-7B4D-9573-731AFA5F78F4}" presName="desTx" presStyleLbl="alignAccFollowNode1" presStyleIdx="7" presStyleCnt="9">
        <dgm:presLayoutVars>
          <dgm:bulletEnabled val="1"/>
        </dgm:presLayoutVars>
      </dgm:prSet>
      <dgm:spPr/>
    </dgm:pt>
    <dgm:pt modelId="{7BCFEE8B-C7F3-2C48-A272-615E75970350}" type="pres">
      <dgm:prSet presAssocID="{4AEF2F18-24EE-504C-A3B3-30E7A2E62DE4}" presName="space" presStyleCnt="0"/>
      <dgm:spPr/>
    </dgm:pt>
    <dgm:pt modelId="{EB1EED8F-B8DC-0348-97F9-DBDC392F1C39}" type="pres">
      <dgm:prSet presAssocID="{3118EA37-528D-3F4C-B4DE-46B06DC338BE}" presName="composite" presStyleCnt="0"/>
      <dgm:spPr/>
    </dgm:pt>
    <dgm:pt modelId="{F30D0861-9F3F-7343-B301-42A475113B0A}" type="pres">
      <dgm:prSet presAssocID="{3118EA37-528D-3F4C-B4DE-46B06DC338BE}" presName="parTx" presStyleLbl="alignNode1" presStyleIdx="8" presStyleCnt="9">
        <dgm:presLayoutVars>
          <dgm:chMax val="0"/>
          <dgm:chPref val="0"/>
          <dgm:bulletEnabled val="1"/>
        </dgm:presLayoutVars>
      </dgm:prSet>
      <dgm:spPr/>
    </dgm:pt>
    <dgm:pt modelId="{3E1E0FF5-1DD2-094E-9173-91C81E8B61AF}" type="pres">
      <dgm:prSet presAssocID="{3118EA37-528D-3F4C-B4DE-46B06DC338BE}" presName="desTx" presStyleLbl="alignAccFollowNode1" presStyleIdx="8" presStyleCnt="9">
        <dgm:presLayoutVars>
          <dgm:bulletEnabled val="1"/>
        </dgm:presLayoutVars>
      </dgm:prSet>
      <dgm:spPr/>
    </dgm:pt>
  </dgm:ptLst>
  <dgm:cxnLst>
    <dgm:cxn modelId="{08B71A00-7752-D049-B851-CAA2EDAE8FB5}" srcId="{558F85B2-CA2D-454F-A394-63F93F9E8798}" destId="{D7584C6A-2B69-8B45-A6B2-4DAF5AAD9F14}" srcOrd="0" destOrd="0" parTransId="{1EDA76BA-46D5-CF44-9A2D-452C01251FB0}" sibTransId="{63A0C6DC-74CD-CE44-9EAD-64EC52FF93BA}"/>
    <dgm:cxn modelId="{E5008E00-924C-AF44-B8B9-B5923582D5A6}" srcId="{DBA97854-E6C4-BF40-A21B-B6793D388872}" destId="{A213D39C-1FFB-C649-9C36-48DE106B3EF6}" srcOrd="3" destOrd="0" parTransId="{01E223B7-BF00-A248-AF50-277BF71BA92C}" sibTransId="{889B8635-2B7A-F146-8AD0-1A5F53611AFD}"/>
    <dgm:cxn modelId="{DB262602-2770-A746-B5DC-B7B5C1814422}" srcId="{469668EB-A24A-034F-BC8C-BEE8A790DB26}" destId="{E0B84F38-2455-5442-B7A4-DA5240242334}" srcOrd="3" destOrd="0" parTransId="{E711CB82-EDB8-B74A-B9AC-010413693A19}" sibTransId="{0D71DC8E-7FB3-934A-B86E-9B3D8593E980}"/>
    <dgm:cxn modelId="{83B67A09-36AD-3942-84D1-2FC594D4E317}" srcId="{469668EB-A24A-034F-BC8C-BEE8A790DB26}" destId="{B2189E0A-E2E1-3E44-99EB-9243A23EFD02}" srcOrd="0" destOrd="0" parTransId="{E7874C86-4B92-924F-BF34-1DC4F8FE1E0A}" sibTransId="{5A20574F-6412-D34A-B210-65587F122CC7}"/>
    <dgm:cxn modelId="{33269E09-DFDF-1D48-9824-174985259B4F}" srcId="{543B6B95-0E7D-5E45-8376-1835FAEEC9E9}" destId="{404B3D57-C52B-6841-910C-C6495A68A6F0}" srcOrd="0" destOrd="0" parTransId="{08581632-7CD7-E741-B779-02C2BE4D5186}" sibTransId="{37C3AC92-25B5-B64B-9645-379A799C1C16}"/>
    <dgm:cxn modelId="{83AC250A-902D-F04B-9F7D-C1DC79753BFD}" srcId="{9F7CC0A0-0EFF-D346-80DE-56C1D30AF1E9}" destId="{3118EA37-528D-3F4C-B4DE-46B06DC338BE}" srcOrd="8" destOrd="0" parTransId="{C8ACADB1-A337-974D-B67E-B0ABE6A4913D}" sibTransId="{A93413FE-3FC1-7440-AF19-E986370B9D88}"/>
    <dgm:cxn modelId="{9F6E390B-F8BD-0E4B-ADE1-CA3D36B83B3A}" type="presOf" srcId="{F9FB77E9-0FA6-2C43-BB35-9BB07D5BF01E}" destId="{9E2D8673-CAEB-D541-BF74-32F578B7D600}" srcOrd="0" destOrd="0" presId="urn:microsoft.com/office/officeart/2005/8/layout/hList1"/>
    <dgm:cxn modelId="{672A090C-30F8-8745-AC47-ADD7913619A1}" type="presOf" srcId="{469668EB-A24A-034F-BC8C-BEE8A790DB26}" destId="{154AC318-03BD-674B-BFA3-B54A333C60C3}" srcOrd="0" destOrd="0" presId="urn:microsoft.com/office/officeart/2005/8/layout/hList1"/>
    <dgm:cxn modelId="{4F006A15-863C-2441-B430-22BB7637DCE9}" srcId="{469668EB-A24A-034F-BC8C-BEE8A790DB26}" destId="{BC0A9844-5F90-3045-A577-50760ABF702B}" srcOrd="1" destOrd="0" parTransId="{7ACAED98-BEDF-9B40-8E6B-43C028ED711B}" sibTransId="{539813D1-432C-9A45-9485-3D623C9B058C}"/>
    <dgm:cxn modelId="{DF16CB19-EB4F-BE4C-B6EA-BBA5CFC2C45B}" type="presOf" srcId="{E3722DB6-7571-3D4C-97E4-F80EC3DABC9B}" destId="{3E1E0FF5-1DD2-094E-9173-91C81E8B61AF}" srcOrd="0" destOrd="1" presId="urn:microsoft.com/office/officeart/2005/8/layout/hList1"/>
    <dgm:cxn modelId="{9C20B71A-F894-904F-BEC3-1A55176AA861}" srcId="{543B6B95-0E7D-5E45-8376-1835FAEEC9E9}" destId="{8A65937E-3869-CC48-A760-D847734144D8}" srcOrd="1" destOrd="0" parTransId="{4052FD96-17DF-5340-B7BF-3F67E28B921C}" sibTransId="{4F916798-5481-3044-9D33-4802A1EE6A83}"/>
    <dgm:cxn modelId="{43779624-B064-FD43-AD35-E043FC98C2BB}" srcId="{469668EB-A24A-034F-BC8C-BEE8A790DB26}" destId="{E5B05FA4-4CBB-3442-94ED-7E77658E1BAA}" srcOrd="2" destOrd="0" parTransId="{56FBDB16-78C3-1448-9B93-3DCC76972ADD}" sibTransId="{62EB43C1-5474-174B-9F1E-468787E26930}"/>
    <dgm:cxn modelId="{12DCA726-4D4D-324C-9BDF-6A830A57918C}" type="presOf" srcId="{FC5437BB-0B81-7B4D-9573-731AFA5F78F4}" destId="{5205BFCB-D4C7-C44D-AC8E-443018D40478}" srcOrd="0" destOrd="0" presId="urn:microsoft.com/office/officeart/2005/8/layout/hList1"/>
    <dgm:cxn modelId="{CEB53837-338F-2045-8E2E-73E52BE5169B}" type="presOf" srcId="{A213D39C-1FFB-C649-9C36-48DE106B3EF6}" destId="{0EBE7670-42E6-5440-BDFF-3122D1923162}" srcOrd="0" destOrd="3" presId="urn:microsoft.com/office/officeart/2005/8/layout/hList1"/>
    <dgm:cxn modelId="{3B81E83A-DCDC-AB4E-B6D7-1773A46CE2D8}" type="presOf" srcId="{8A65937E-3869-CC48-A760-D847734144D8}" destId="{EB3E64AD-2ACE-5C4E-83BD-B49BEDB480D4}" srcOrd="0" destOrd="1" presId="urn:microsoft.com/office/officeart/2005/8/layout/hList1"/>
    <dgm:cxn modelId="{047CBE3D-FD03-184C-9E96-7874A369783A}" srcId="{9F7CC0A0-0EFF-D346-80DE-56C1D30AF1E9}" destId="{AF28CACB-F361-E443-B88E-5C8C1B6E98E9}" srcOrd="6" destOrd="0" parTransId="{9113C243-67FC-EA45-9DD0-8847F7EC9876}" sibTransId="{8E31D244-FD31-434D-9FE4-0AB26BC6F3F7}"/>
    <dgm:cxn modelId="{DBACD340-CA0D-1543-ABA2-EC6C08DD3386}" type="presOf" srcId="{52C3BE3A-CC3C-F240-8BC4-4E6A5EDE77C6}" destId="{58503F0E-D2F8-3C4D-A2CD-7D978C77E134}" srcOrd="0" destOrd="0" presId="urn:microsoft.com/office/officeart/2005/8/layout/hList1"/>
    <dgm:cxn modelId="{0EEFF040-445C-C048-AF59-27DD0AA1F01B}" type="presOf" srcId="{0F6B7AB2-8A33-B442-A231-BFCE073F5321}" destId="{0EBE7670-42E6-5440-BDFF-3122D1923162}" srcOrd="0" destOrd="0" presId="urn:microsoft.com/office/officeart/2005/8/layout/hList1"/>
    <dgm:cxn modelId="{99439949-57D4-194D-A27D-991051D262B9}" type="presOf" srcId="{BC0A9844-5F90-3045-A577-50760ABF702B}" destId="{759B7973-5BA7-FC42-9BC4-FC000012991E}" srcOrd="0" destOrd="1" presId="urn:microsoft.com/office/officeart/2005/8/layout/hList1"/>
    <dgm:cxn modelId="{6FD07A4D-B919-3B46-8DD9-4E7DBA82348C}" type="presOf" srcId="{CBAF3547-24A2-194B-B868-949E3D17A4AF}" destId="{B8EDF262-5A44-684E-8016-1C8C3A51A138}" srcOrd="0" destOrd="0" presId="urn:microsoft.com/office/officeart/2005/8/layout/hList1"/>
    <dgm:cxn modelId="{A5D8A951-FC6D-BA4F-813B-82C7C431AA8E}" type="presOf" srcId="{404B3D57-C52B-6841-910C-C6495A68A6F0}" destId="{EB3E64AD-2ACE-5C4E-83BD-B49BEDB480D4}" srcOrd="0" destOrd="0" presId="urn:microsoft.com/office/officeart/2005/8/layout/hList1"/>
    <dgm:cxn modelId="{2E26A755-21B6-3040-AE6E-A364E7B373DD}" srcId="{DBA97854-E6C4-BF40-A21B-B6793D388872}" destId="{2D745AD0-F11F-F547-B9C2-C4F308699B6B}" srcOrd="2" destOrd="0" parTransId="{353C2C4A-F8BC-2B41-9EA9-5015CF07B6A2}" sibTransId="{7EE31996-3E94-6143-AC27-A6356E35E4A6}"/>
    <dgm:cxn modelId="{D57DD855-F4E7-8546-8EF0-428059D0912C}" srcId="{9F7CC0A0-0EFF-D346-80DE-56C1D30AF1E9}" destId="{543B6B95-0E7D-5E45-8376-1835FAEEC9E9}" srcOrd="0" destOrd="0" parTransId="{A854EC01-F9A5-D649-B2EF-EB11F49FF409}" sibTransId="{177FE373-D7E2-1D47-9B13-2105AF5A7719}"/>
    <dgm:cxn modelId="{6230765A-35F7-5345-8A46-ABC2037421D0}" type="presOf" srcId="{9F7CC0A0-0EFF-D346-80DE-56C1D30AF1E9}" destId="{FFDDA8A2-096D-5643-B6BA-8DAFEBE4C634}" srcOrd="0" destOrd="0" presId="urn:microsoft.com/office/officeart/2005/8/layout/hList1"/>
    <dgm:cxn modelId="{D595C65D-26D4-354D-B088-A26CF26EEC73}" type="presOf" srcId="{5584E521-D67D-C64F-9E20-6529818B8DDF}" destId="{834E453B-95FA-BB4C-B789-4EE5B6080045}" srcOrd="0" destOrd="1" presId="urn:microsoft.com/office/officeart/2005/8/layout/hList1"/>
    <dgm:cxn modelId="{4E844960-7113-794F-9397-D265EF9832F0}" type="presOf" srcId="{D7584C6A-2B69-8B45-A6B2-4DAF5AAD9F14}" destId="{834E453B-95FA-BB4C-B789-4EE5B6080045}" srcOrd="0" destOrd="0" presId="urn:microsoft.com/office/officeart/2005/8/layout/hList1"/>
    <dgm:cxn modelId="{5CD43163-5D90-BE48-9450-E36D1404CC5F}" type="presOf" srcId="{2D745AD0-F11F-F547-B9C2-C4F308699B6B}" destId="{0EBE7670-42E6-5440-BDFF-3122D1923162}" srcOrd="0" destOrd="2" presId="urn:microsoft.com/office/officeart/2005/8/layout/hList1"/>
    <dgm:cxn modelId="{B4482665-A022-4B44-933E-F3FCC8FEF223}" type="presOf" srcId="{E0B84F38-2455-5442-B7A4-DA5240242334}" destId="{759B7973-5BA7-FC42-9BC4-FC000012991E}" srcOrd="0" destOrd="3" presId="urn:microsoft.com/office/officeart/2005/8/layout/hList1"/>
    <dgm:cxn modelId="{FC61136B-BD45-8D48-87F8-66AEBC3443C4}" srcId="{9F7CC0A0-0EFF-D346-80DE-56C1D30AF1E9}" destId="{558F85B2-CA2D-454F-A394-63F93F9E8798}" srcOrd="1" destOrd="0" parTransId="{511B0C85-2BD8-994E-AD46-13E942D8E768}" sibTransId="{61FD9281-7189-A54B-B413-72992725E215}"/>
    <dgm:cxn modelId="{3A789872-6AE9-074C-A95A-8E34B9F52862}" srcId="{F9FB77E9-0FA6-2C43-BB35-9BB07D5BF01E}" destId="{52C3BE3A-CC3C-F240-8BC4-4E6A5EDE77C6}" srcOrd="0" destOrd="0" parTransId="{46DC8515-C714-994B-83C6-87CF80746959}" sibTransId="{9DBF59EA-FFF3-9B49-AD19-47131550EAB8}"/>
    <dgm:cxn modelId="{81069874-76B4-A54F-851D-C084967E3EEA}" srcId="{FC5437BB-0B81-7B4D-9573-731AFA5F78F4}" destId="{CBAF3547-24A2-194B-B868-949E3D17A4AF}" srcOrd="0" destOrd="0" parTransId="{A8CE3130-63E6-AE4B-95F0-F372AB6D3BDA}" sibTransId="{425FF0D0-A067-8647-AFC2-65348C773628}"/>
    <dgm:cxn modelId="{7E98007A-53E4-7D41-860D-0A94F188B9F8}" srcId="{9F7CC0A0-0EFF-D346-80DE-56C1D30AF1E9}" destId="{FC5437BB-0B81-7B4D-9573-731AFA5F78F4}" srcOrd="7" destOrd="0" parTransId="{886FDD6B-72D8-F244-9809-5FE63F2F19CA}" sibTransId="{4AEF2F18-24EE-504C-A3B3-30E7A2E62DE4}"/>
    <dgm:cxn modelId="{B025CD85-9D24-114F-BA50-9BA0D2441411}" srcId="{9F7CC0A0-0EFF-D346-80DE-56C1D30AF1E9}" destId="{633FD0BD-FFCC-0741-9A5B-211C260FD758}" srcOrd="5" destOrd="0" parTransId="{A57ADFF7-D58C-0945-B257-6FD8D95946E0}" sibTransId="{C551DEDC-D17B-D44D-83FC-B0CC084CC270}"/>
    <dgm:cxn modelId="{7D099C89-C6BD-574F-9C43-E4CF62EC8C7B}" srcId="{3118EA37-528D-3F4C-B4DE-46B06DC338BE}" destId="{93D8FFB1-1DF9-4349-9C3C-F90A0F29F7C4}" srcOrd="0" destOrd="0" parTransId="{5B1BD3A5-B107-6344-AF54-AF802E8E3F30}" sibTransId="{A8118320-E047-564F-8261-60BC4AC70C85}"/>
    <dgm:cxn modelId="{AD80C28B-9B66-524E-A634-3762C18DD937}" srcId="{558F85B2-CA2D-454F-A394-63F93F9E8798}" destId="{5584E521-D67D-C64F-9E20-6529818B8DDF}" srcOrd="1" destOrd="0" parTransId="{3A5080CB-7687-154D-950D-B2E8EBCEEEBC}" sibTransId="{6DCBF532-7B11-894B-A153-0C6B5C2832B9}"/>
    <dgm:cxn modelId="{EE2BFE8F-E73C-894C-A2BA-67C047FAC5C6}" type="presOf" srcId="{3118EA37-528D-3F4C-B4DE-46B06DC338BE}" destId="{F30D0861-9F3F-7343-B301-42A475113B0A}" srcOrd="0" destOrd="0" presId="urn:microsoft.com/office/officeart/2005/8/layout/hList1"/>
    <dgm:cxn modelId="{C2D84594-90A7-BC4C-BFAF-0DA624455D40}" type="presOf" srcId="{DBA97854-E6C4-BF40-A21B-B6793D388872}" destId="{85F21346-DD3B-E244-A903-80C821BC7096}" srcOrd="0" destOrd="0" presId="urn:microsoft.com/office/officeart/2005/8/layout/hList1"/>
    <dgm:cxn modelId="{A7394396-FF91-224B-A144-649F98B2198B}" srcId="{9F7CC0A0-0EFF-D346-80DE-56C1D30AF1E9}" destId="{469668EB-A24A-034F-BC8C-BEE8A790DB26}" srcOrd="3" destOrd="0" parTransId="{DCF49B18-8D89-8847-9853-ABFFB94E8FE4}" sibTransId="{C220D9E9-7663-0D4B-B98C-60FD889334BA}"/>
    <dgm:cxn modelId="{A75E1AA2-4DFD-CB4D-BD26-9B631506634B}" type="presOf" srcId="{E5B05FA4-4CBB-3442-94ED-7E77658E1BAA}" destId="{759B7973-5BA7-FC42-9BC4-FC000012991E}" srcOrd="0" destOrd="2" presId="urn:microsoft.com/office/officeart/2005/8/layout/hList1"/>
    <dgm:cxn modelId="{9BA90BA5-74CE-CC48-A375-0811AEC76DF0}" type="presOf" srcId="{B2189E0A-E2E1-3E44-99EB-9243A23EFD02}" destId="{759B7973-5BA7-FC42-9BC4-FC000012991E}" srcOrd="0" destOrd="0" presId="urn:microsoft.com/office/officeart/2005/8/layout/hList1"/>
    <dgm:cxn modelId="{65B4A7A7-A9BA-0141-9EE4-62A26C81E7DE}" srcId="{633FD0BD-FFCC-0741-9A5B-211C260FD758}" destId="{F64714C4-FDFA-6244-BD45-C0FEAA96A532}" srcOrd="2" destOrd="0" parTransId="{423DD8EE-A99E-784F-A520-05BF41F213AA}" sibTransId="{3AEA93EC-A07E-8C40-87CD-D3F45BC138B6}"/>
    <dgm:cxn modelId="{490119AB-B810-624E-B72B-0DF83AEE46DA}" srcId="{DBA97854-E6C4-BF40-A21B-B6793D388872}" destId="{0F6B7AB2-8A33-B442-A231-BFCE073F5321}" srcOrd="0" destOrd="0" parTransId="{CB0BC99B-4224-ED47-9E76-F1AC367A33B0}" sibTransId="{2990A7D8-FBF3-7942-B84F-BDD2F8ADF496}"/>
    <dgm:cxn modelId="{9F7BBDAE-CEC6-194E-B3C6-66D770CE7319}" type="presOf" srcId="{74EE9BA6-7171-A440-82E5-C18560119C94}" destId="{9BA69E27-A420-494D-80B2-2FCBE28EBC78}" srcOrd="0" destOrd="0" presId="urn:microsoft.com/office/officeart/2005/8/layout/hList1"/>
    <dgm:cxn modelId="{E38659B1-838B-1E49-81D1-37C6DEADBA15}" type="presOf" srcId="{F0212168-746E-E34A-B7A7-508CEA108DFC}" destId="{45447586-21D6-214C-A70D-A1BBA250EE7E}" srcOrd="0" destOrd="1" presId="urn:microsoft.com/office/officeart/2005/8/layout/hList1"/>
    <dgm:cxn modelId="{A7D946B2-D249-F140-B51B-43A15CC8C9D5}" type="presOf" srcId="{3A44123F-265E-5148-994D-2EE720D3ECFA}" destId="{0EBE7670-42E6-5440-BDFF-3122D1923162}" srcOrd="0" destOrd="1" presId="urn:microsoft.com/office/officeart/2005/8/layout/hList1"/>
    <dgm:cxn modelId="{50414BB7-9871-0341-8587-4BCAFEEDB94C}" type="presOf" srcId="{AF28CACB-F361-E443-B88E-5C8C1B6E98E9}" destId="{8749BB98-196E-FD43-9E5B-9F9CC7A40A57}" srcOrd="0" destOrd="0" presId="urn:microsoft.com/office/officeart/2005/8/layout/hList1"/>
    <dgm:cxn modelId="{DE0EAFBC-FA69-164B-A27C-1813CC5A36F1}" srcId="{AF28CACB-F361-E443-B88E-5C8C1B6E98E9}" destId="{74EE9BA6-7171-A440-82E5-C18560119C94}" srcOrd="0" destOrd="0" parTransId="{6CE0C5BA-8122-3046-8FF7-D5D7EC7477F4}" sibTransId="{70BC951D-5C4D-3D45-9B3B-CAD0036E6096}"/>
    <dgm:cxn modelId="{9C0E23C9-E8C8-AE44-8640-F15C42A56CB6}" type="presOf" srcId="{543B6B95-0E7D-5E45-8376-1835FAEEC9E9}" destId="{0A153CC5-EBD7-6E43-88C9-D39053C4FFA8}" srcOrd="0" destOrd="0" presId="urn:microsoft.com/office/officeart/2005/8/layout/hList1"/>
    <dgm:cxn modelId="{EDA717CB-E657-D44D-A0C2-FC98E48EE6A0}" srcId="{633FD0BD-FFCC-0741-9A5B-211C260FD758}" destId="{E4820DE1-8FCA-BB46-8BDF-BDFDA2171ED6}" srcOrd="0" destOrd="0" parTransId="{7E2BC982-AEFB-5F44-A70A-17FF7D9ABD7F}" sibTransId="{288CDF6A-6E9A-9D45-914B-5D0B3E1A134F}"/>
    <dgm:cxn modelId="{470D42CD-D9C7-BC4E-B108-5880D0B6344E}" type="presOf" srcId="{558F85B2-CA2D-454F-A394-63F93F9E8798}" destId="{CB8CD167-19BB-F64C-AAFE-6023A792EF38}" srcOrd="0" destOrd="0" presId="urn:microsoft.com/office/officeart/2005/8/layout/hList1"/>
    <dgm:cxn modelId="{B63DE8D3-5B4D-3C49-831D-336C192A60F2}" srcId="{9F7CC0A0-0EFF-D346-80DE-56C1D30AF1E9}" destId="{F9FB77E9-0FA6-2C43-BB35-9BB07D5BF01E}" srcOrd="2" destOrd="0" parTransId="{99FC8E39-FB37-4440-ADFC-69392F62D8C5}" sibTransId="{F496C6B6-DFDB-E444-A1B0-C9D84A89068E}"/>
    <dgm:cxn modelId="{3251EFE8-1696-9E4B-B359-D6999D2F67C3}" srcId="{9F7CC0A0-0EFF-D346-80DE-56C1D30AF1E9}" destId="{DBA97854-E6C4-BF40-A21B-B6793D388872}" srcOrd="4" destOrd="0" parTransId="{E2184118-96B1-F244-9CC2-419A7D5F3942}" sibTransId="{42A92CBB-0204-764E-BA6B-22B82966CF8C}"/>
    <dgm:cxn modelId="{0B0D00E9-C159-6F42-AA0B-67CB13FB6D8B}" type="presOf" srcId="{633FD0BD-FFCC-0741-9A5B-211C260FD758}" destId="{6D66A43A-1D3E-B44A-8D2E-A5CED7AB413F}" srcOrd="0" destOrd="0" presId="urn:microsoft.com/office/officeart/2005/8/layout/hList1"/>
    <dgm:cxn modelId="{CE55CCEB-81EB-7446-B6C9-A6808C19B970}" srcId="{DBA97854-E6C4-BF40-A21B-B6793D388872}" destId="{3A44123F-265E-5148-994D-2EE720D3ECFA}" srcOrd="1" destOrd="0" parTransId="{59E32A42-2ABD-2540-8011-59209DBB7383}" sibTransId="{8DCE5867-B31F-0046-B0F0-3ED69112F102}"/>
    <dgm:cxn modelId="{E73C5EF2-76C2-E345-AED5-287830EB24E9}" type="presOf" srcId="{E4820DE1-8FCA-BB46-8BDF-BDFDA2171ED6}" destId="{45447586-21D6-214C-A70D-A1BBA250EE7E}" srcOrd="0" destOrd="0" presId="urn:microsoft.com/office/officeart/2005/8/layout/hList1"/>
    <dgm:cxn modelId="{6ACC57F3-8E4F-344F-9FE8-3CFB526E8578}" srcId="{3118EA37-528D-3F4C-B4DE-46B06DC338BE}" destId="{E3722DB6-7571-3D4C-97E4-F80EC3DABC9B}" srcOrd="1" destOrd="0" parTransId="{11B85A75-F461-D341-9AA8-1B372A8448B6}" sibTransId="{813B71D4-08A4-DE45-9CEB-AEB3B22D661A}"/>
    <dgm:cxn modelId="{200E30F5-FD0C-DD46-B50D-A3A89C822F8A}" srcId="{633FD0BD-FFCC-0741-9A5B-211C260FD758}" destId="{F0212168-746E-E34A-B7A7-508CEA108DFC}" srcOrd="1" destOrd="0" parTransId="{64891B09-7970-5848-A055-00DB4D65131A}" sibTransId="{CC983C1E-01D9-EB4B-809E-4E9BCE82212E}"/>
    <dgm:cxn modelId="{33ABCFF5-DE0B-064E-9281-90EE321ACFD8}" type="presOf" srcId="{F64714C4-FDFA-6244-BD45-C0FEAA96A532}" destId="{45447586-21D6-214C-A70D-A1BBA250EE7E}" srcOrd="0" destOrd="2" presId="urn:microsoft.com/office/officeart/2005/8/layout/hList1"/>
    <dgm:cxn modelId="{7947FAFE-E078-8444-8B6F-3DA183880ACD}" type="presOf" srcId="{93D8FFB1-1DF9-4349-9C3C-F90A0F29F7C4}" destId="{3E1E0FF5-1DD2-094E-9173-91C81E8B61AF}" srcOrd="0" destOrd="0" presId="urn:microsoft.com/office/officeart/2005/8/layout/hList1"/>
    <dgm:cxn modelId="{48385250-D2E2-B940-BA83-115F4E826596}" type="presParOf" srcId="{FFDDA8A2-096D-5643-B6BA-8DAFEBE4C634}" destId="{E4E559B3-78BD-BE4D-9316-BD578B6C906C}" srcOrd="0" destOrd="0" presId="urn:microsoft.com/office/officeart/2005/8/layout/hList1"/>
    <dgm:cxn modelId="{3F8E1C7B-E53A-474B-B493-E376987FC442}" type="presParOf" srcId="{E4E559B3-78BD-BE4D-9316-BD578B6C906C}" destId="{0A153CC5-EBD7-6E43-88C9-D39053C4FFA8}" srcOrd="0" destOrd="0" presId="urn:microsoft.com/office/officeart/2005/8/layout/hList1"/>
    <dgm:cxn modelId="{B22FB3DC-B2CA-6349-A7DA-0BC493847A16}" type="presParOf" srcId="{E4E559B3-78BD-BE4D-9316-BD578B6C906C}" destId="{EB3E64AD-2ACE-5C4E-83BD-B49BEDB480D4}" srcOrd="1" destOrd="0" presId="urn:microsoft.com/office/officeart/2005/8/layout/hList1"/>
    <dgm:cxn modelId="{84B135F3-0130-E449-A9FE-AD53E212F99E}" type="presParOf" srcId="{FFDDA8A2-096D-5643-B6BA-8DAFEBE4C634}" destId="{25FA86EE-8F72-3B41-9EE4-E257A87DC4DC}" srcOrd="1" destOrd="0" presId="urn:microsoft.com/office/officeart/2005/8/layout/hList1"/>
    <dgm:cxn modelId="{326C636C-C8D7-EE4D-8ADE-7F05895A0088}" type="presParOf" srcId="{FFDDA8A2-096D-5643-B6BA-8DAFEBE4C634}" destId="{BB9FFC2D-4296-0645-A255-4E7845FDF132}" srcOrd="2" destOrd="0" presId="urn:microsoft.com/office/officeart/2005/8/layout/hList1"/>
    <dgm:cxn modelId="{A902F44F-AFEC-1F4A-9B3D-092D9BCA3768}" type="presParOf" srcId="{BB9FFC2D-4296-0645-A255-4E7845FDF132}" destId="{CB8CD167-19BB-F64C-AAFE-6023A792EF38}" srcOrd="0" destOrd="0" presId="urn:microsoft.com/office/officeart/2005/8/layout/hList1"/>
    <dgm:cxn modelId="{374FAC82-0BF5-8349-91C0-8D10CFB584DA}" type="presParOf" srcId="{BB9FFC2D-4296-0645-A255-4E7845FDF132}" destId="{834E453B-95FA-BB4C-B789-4EE5B6080045}" srcOrd="1" destOrd="0" presId="urn:microsoft.com/office/officeart/2005/8/layout/hList1"/>
    <dgm:cxn modelId="{3F2E4992-07F3-ED42-8E6D-06C1FA11998D}" type="presParOf" srcId="{FFDDA8A2-096D-5643-B6BA-8DAFEBE4C634}" destId="{BB424C7F-DD91-144C-9E2C-97A7F71C7BC7}" srcOrd="3" destOrd="0" presId="urn:microsoft.com/office/officeart/2005/8/layout/hList1"/>
    <dgm:cxn modelId="{94A1266D-77E3-CE40-8366-40149034F97B}" type="presParOf" srcId="{FFDDA8A2-096D-5643-B6BA-8DAFEBE4C634}" destId="{1AEA0475-6B67-BB47-913C-5E278F6628C8}" srcOrd="4" destOrd="0" presId="urn:microsoft.com/office/officeart/2005/8/layout/hList1"/>
    <dgm:cxn modelId="{EDCE55DB-4B6E-8948-8571-57D1A89A960B}" type="presParOf" srcId="{1AEA0475-6B67-BB47-913C-5E278F6628C8}" destId="{9E2D8673-CAEB-D541-BF74-32F578B7D600}" srcOrd="0" destOrd="0" presId="urn:microsoft.com/office/officeart/2005/8/layout/hList1"/>
    <dgm:cxn modelId="{4468F8DB-E0E7-3E45-A0A6-D8AD530338BD}" type="presParOf" srcId="{1AEA0475-6B67-BB47-913C-5E278F6628C8}" destId="{58503F0E-D2F8-3C4D-A2CD-7D978C77E134}" srcOrd="1" destOrd="0" presId="urn:microsoft.com/office/officeart/2005/8/layout/hList1"/>
    <dgm:cxn modelId="{C3C17ADE-7AB9-D84D-81B4-F5B35E4A30F3}" type="presParOf" srcId="{FFDDA8A2-096D-5643-B6BA-8DAFEBE4C634}" destId="{A6FE9071-E620-D147-A6F6-4425F9E583ED}" srcOrd="5" destOrd="0" presId="urn:microsoft.com/office/officeart/2005/8/layout/hList1"/>
    <dgm:cxn modelId="{891426D6-1807-CB43-AB86-317E94DB19AF}" type="presParOf" srcId="{FFDDA8A2-096D-5643-B6BA-8DAFEBE4C634}" destId="{F7B9D7A1-8712-C742-A6FE-A8D94D870FA9}" srcOrd="6" destOrd="0" presId="urn:microsoft.com/office/officeart/2005/8/layout/hList1"/>
    <dgm:cxn modelId="{5B53406B-AF7D-F241-857A-E8C344926846}" type="presParOf" srcId="{F7B9D7A1-8712-C742-A6FE-A8D94D870FA9}" destId="{154AC318-03BD-674B-BFA3-B54A333C60C3}" srcOrd="0" destOrd="0" presId="urn:microsoft.com/office/officeart/2005/8/layout/hList1"/>
    <dgm:cxn modelId="{6AA80AEF-2C2B-784E-8669-9FC2912B6524}" type="presParOf" srcId="{F7B9D7A1-8712-C742-A6FE-A8D94D870FA9}" destId="{759B7973-5BA7-FC42-9BC4-FC000012991E}" srcOrd="1" destOrd="0" presId="urn:microsoft.com/office/officeart/2005/8/layout/hList1"/>
    <dgm:cxn modelId="{773F85E5-20BF-2C44-863C-7F55E2DAAA21}" type="presParOf" srcId="{FFDDA8A2-096D-5643-B6BA-8DAFEBE4C634}" destId="{407F2F7F-DB99-1C45-954F-74CF86E30C28}" srcOrd="7" destOrd="0" presId="urn:microsoft.com/office/officeart/2005/8/layout/hList1"/>
    <dgm:cxn modelId="{21C598E3-469C-A644-9097-C8874D2CE061}" type="presParOf" srcId="{FFDDA8A2-096D-5643-B6BA-8DAFEBE4C634}" destId="{DACE0FDF-4098-B14B-8347-EA50276C3F29}" srcOrd="8" destOrd="0" presId="urn:microsoft.com/office/officeart/2005/8/layout/hList1"/>
    <dgm:cxn modelId="{A4BE7A27-68B6-8447-B2F3-FE337FFFF6D7}" type="presParOf" srcId="{DACE0FDF-4098-B14B-8347-EA50276C3F29}" destId="{85F21346-DD3B-E244-A903-80C821BC7096}" srcOrd="0" destOrd="0" presId="urn:microsoft.com/office/officeart/2005/8/layout/hList1"/>
    <dgm:cxn modelId="{542ABB1F-0E3E-3748-B857-BFBD5B535D21}" type="presParOf" srcId="{DACE0FDF-4098-B14B-8347-EA50276C3F29}" destId="{0EBE7670-42E6-5440-BDFF-3122D1923162}" srcOrd="1" destOrd="0" presId="urn:microsoft.com/office/officeart/2005/8/layout/hList1"/>
    <dgm:cxn modelId="{6472B8B8-8DAD-594C-ABEF-90FBBC4335E2}" type="presParOf" srcId="{FFDDA8A2-096D-5643-B6BA-8DAFEBE4C634}" destId="{32A33C18-B98F-E84D-AEDD-3E78F7C290AC}" srcOrd="9" destOrd="0" presId="urn:microsoft.com/office/officeart/2005/8/layout/hList1"/>
    <dgm:cxn modelId="{6F44651B-6DE8-BD45-B21D-571E4643E400}" type="presParOf" srcId="{FFDDA8A2-096D-5643-B6BA-8DAFEBE4C634}" destId="{133FFDF5-A7F0-8547-8B82-105F5A8C6BD4}" srcOrd="10" destOrd="0" presId="urn:microsoft.com/office/officeart/2005/8/layout/hList1"/>
    <dgm:cxn modelId="{2E9FF21F-0331-4848-B096-D6E8ED7D71A4}" type="presParOf" srcId="{133FFDF5-A7F0-8547-8B82-105F5A8C6BD4}" destId="{6D66A43A-1D3E-B44A-8D2E-A5CED7AB413F}" srcOrd="0" destOrd="0" presId="urn:microsoft.com/office/officeart/2005/8/layout/hList1"/>
    <dgm:cxn modelId="{06A5BA17-F939-F94A-9A7C-E5E179D1350B}" type="presParOf" srcId="{133FFDF5-A7F0-8547-8B82-105F5A8C6BD4}" destId="{45447586-21D6-214C-A70D-A1BBA250EE7E}" srcOrd="1" destOrd="0" presId="urn:microsoft.com/office/officeart/2005/8/layout/hList1"/>
    <dgm:cxn modelId="{AC892970-D380-5F48-8988-BBE9A60D7777}" type="presParOf" srcId="{FFDDA8A2-096D-5643-B6BA-8DAFEBE4C634}" destId="{83A9770C-D766-F54A-8A8E-685AE77976D2}" srcOrd="11" destOrd="0" presId="urn:microsoft.com/office/officeart/2005/8/layout/hList1"/>
    <dgm:cxn modelId="{4BC1ABC6-93B0-4B41-A7C9-4AE642B95EDB}" type="presParOf" srcId="{FFDDA8A2-096D-5643-B6BA-8DAFEBE4C634}" destId="{9AC395F6-3FA1-474C-9936-7C06B9768C69}" srcOrd="12" destOrd="0" presId="urn:microsoft.com/office/officeart/2005/8/layout/hList1"/>
    <dgm:cxn modelId="{9AF70493-864D-DE4C-B466-A9A20BF2AB9A}" type="presParOf" srcId="{9AC395F6-3FA1-474C-9936-7C06B9768C69}" destId="{8749BB98-196E-FD43-9E5B-9F9CC7A40A57}" srcOrd="0" destOrd="0" presId="urn:microsoft.com/office/officeart/2005/8/layout/hList1"/>
    <dgm:cxn modelId="{2E28C88D-583A-2440-BCAD-474494B93100}" type="presParOf" srcId="{9AC395F6-3FA1-474C-9936-7C06B9768C69}" destId="{9BA69E27-A420-494D-80B2-2FCBE28EBC78}" srcOrd="1" destOrd="0" presId="urn:microsoft.com/office/officeart/2005/8/layout/hList1"/>
    <dgm:cxn modelId="{57D32D4B-6E36-4940-AEA7-16E01CFCC240}" type="presParOf" srcId="{FFDDA8A2-096D-5643-B6BA-8DAFEBE4C634}" destId="{657D918F-4D07-2849-AF58-F9FAA72C17E5}" srcOrd="13" destOrd="0" presId="urn:microsoft.com/office/officeart/2005/8/layout/hList1"/>
    <dgm:cxn modelId="{E590D5EF-D009-6345-A9F6-90BC3AEB954B}" type="presParOf" srcId="{FFDDA8A2-096D-5643-B6BA-8DAFEBE4C634}" destId="{4377EB2A-F7BA-7B48-8FCF-556CF22157E0}" srcOrd="14" destOrd="0" presId="urn:microsoft.com/office/officeart/2005/8/layout/hList1"/>
    <dgm:cxn modelId="{EDEBB510-820D-5A4E-B7F9-D2E1D080F70A}" type="presParOf" srcId="{4377EB2A-F7BA-7B48-8FCF-556CF22157E0}" destId="{5205BFCB-D4C7-C44D-AC8E-443018D40478}" srcOrd="0" destOrd="0" presId="urn:microsoft.com/office/officeart/2005/8/layout/hList1"/>
    <dgm:cxn modelId="{A4D6C04A-4688-5541-981C-C2C4DA074F59}" type="presParOf" srcId="{4377EB2A-F7BA-7B48-8FCF-556CF22157E0}" destId="{B8EDF262-5A44-684E-8016-1C8C3A51A138}" srcOrd="1" destOrd="0" presId="urn:microsoft.com/office/officeart/2005/8/layout/hList1"/>
    <dgm:cxn modelId="{E3A50E3A-F00F-5B48-B468-83EC8D67A89E}" type="presParOf" srcId="{FFDDA8A2-096D-5643-B6BA-8DAFEBE4C634}" destId="{7BCFEE8B-C7F3-2C48-A272-615E75970350}" srcOrd="15" destOrd="0" presId="urn:microsoft.com/office/officeart/2005/8/layout/hList1"/>
    <dgm:cxn modelId="{A4C03E5F-3F37-FE46-A654-4995EDD27609}" type="presParOf" srcId="{FFDDA8A2-096D-5643-B6BA-8DAFEBE4C634}" destId="{EB1EED8F-B8DC-0348-97F9-DBDC392F1C39}" srcOrd="16" destOrd="0" presId="urn:microsoft.com/office/officeart/2005/8/layout/hList1"/>
    <dgm:cxn modelId="{B7092910-6447-3B4F-A8F3-F3C0B8DE353F}" type="presParOf" srcId="{EB1EED8F-B8DC-0348-97F9-DBDC392F1C39}" destId="{F30D0861-9F3F-7343-B301-42A475113B0A}" srcOrd="0" destOrd="0" presId="urn:microsoft.com/office/officeart/2005/8/layout/hList1"/>
    <dgm:cxn modelId="{A13773BF-4080-E541-9A6D-4DC7A5D1DE41}" type="presParOf" srcId="{EB1EED8F-B8DC-0348-97F9-DBDC392F1C39}" destId="{3E1E0FF5-1DD2-094E-9173-91C81E8B61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21DFF1D-4A7D-D24B-BD7B-D6EC33C7062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AB46F90D-41B9-0D49-B31B-4ED9A5E87A2B}">
      <dgm:prSet phldrT="[文本]"/>
      <dgm:spPr/>
      <dgm:t>
        <a:bodyPr/>
        <a:lstStyle/>
        <a:p>
          <a:r>
            <a:rPr lang="zh-CN" altLang="en-US" dirty="0"/>
            <a:t>区位因素</a:t>
          </a:r>
        </a:p>
      </dgm:t>
    </dgm:pt>
    <dgm:pt modelId="{0126E62A-7DC5-8144-891F-37A6822D77A0}" type="parTrans" cxnId="{774284A5-3910-834E-BB2E-A3E8D6D435F2}">
      <dgm:prSet/>
      <dgm:spPr/>
      <dgm:t>
        <a:bodyPr/>
        <a:lstStyle/>
        <a:p>
          <a:endParaRPr lang="zh-CN" altLang="en-US"/>
        </a:p>
      </dgm:t>
    </dgm:pt>
    <dgm:pt modelId="{745C2E06-78E9-774E-BEAC-C265E3DD3BF6}" type="sibTrans" cxnId="{774284A5-3910-834E-BB2E-A3E8D6D435F2}">
      <dgm:prSet/>
      <dgm:spPr/>
      <dgm:t>
        <a:bodyPr/>
        <a:lstStyle/>
        <a:p>
          <a:endParaRPr lang="zh-CN" altLang="en-US"/>
        </a:p>
      </dgm:t>
    </dgm:pt>
    <dgm:pt modelId="{152725F8-2B67-7941-968D-56184DAFC0EC}">
      <dgm:prSet phldrT="[文本]"/>
      <dgm:spPr/>
      <dgm:t>
        <a:bodyPr/>
        <a:lstStyle/>
        <a:p>
          <a:r>
            <a:rPr lang="zh-CN" altLang="en-US" dirty="0"/>
            <a:t>位置：包括方位、与相关重要场所的距离（直线距离、交通时间距离、经济距离）、临街状况、朝向、楼层</a:t>
          </a:r>
        </a:p>
      </dgm:t>
    </dgm:pt>
    <dgm:pt modelId="{DD6D788B-AC81-D642-88C1-AAB8642D6505}" type="parTrans" cxnId="{6359CCF6-277E-C147-9EBE-DB29429FA76B}">
      <dgm:prSet/>
      <dgm:spPr/>
      <dgm:t>
        <a:bodyPr/>
        <a:lstStyle/>
        <a:p>
          <a:endParaRPr lang="zh-CN" altLang="en-US"/>
        </a:p>
      </dgm:t>
    </dgm:pt>
    <dgm:pt modelId="{27B7EC5E-B613-4440-93F5-FEBE59D2017F}" type="sibTrans" cxnId="{6359CCF6-277E-C147-9EBE-DB29429FA76B}">
      <dgm:prSet/>
      <dgm:spPr/>
      <dgm:t>
        <a:bodyPr/>
        <a:lstStyle/>
        <a:p>
          <a:endParaRPr lang="zh-CN" altLang="en-US"/>
        </a:p>
      </dgm:t>
    </dgm:pt>
    <dgm:pt modelId="{AEDD21E3-A484-114C-96DD-3AEF7023EEB1}">
      <dgm:prSet phldrT="[文本]"/>
      <dgm:spPr/>
      <dgm:t>
        <a:bodyPr/>
        <a:lstStyle/>
        <a:p>
          <a:r>
            <a:rPr lang="zh-CN" altLang="en-US" dirty="0"/>
            <a:t>交通：道路状况、出入可用的交通工具、既爱哦同管理情况、停车便利程度、交通收费情况</a:t>
          </a:r>
        </a:p>
      </dgm:t>
    </dgm:pt>
    <dgm:pt modelId="{1C6F4279-E509-E141-B2CF-ADAA048811D3}" type="parTrans" cxnId="{8ADDEB7A-E15A-E24B-8815-54C73408C077}">
      <dgm:prSet/>
      <dgm:spPr/>
      <dgm:t>
        <a:bodyPr/>
        <a:lstStyle/>
        <a:p>
          <a:endParaRPr lang="zh-CN" altLang="en-US"/>
        </a:p>
      </dgm:t>
    </dgm:pt>
    <dgm:pt modelId="{810C3AF5-8395-A442-A019-2AE4B4DBA726}" type="sibTrans" cxnId="{8ADDEB7A-E15A-E24B-8815-54C73408C077}">
      <dgm:prSet/>
      <dgm:spPr/>
      <dgm:t>
        <a:bodyPr/>
        <a:lstStyle/>
        <a:p>
          <a:endParaRPr lang="zh-CN" altLang="en-US"/>
        </a:p>
      </dgm:t>
    </dgm:pt>
    <dgm:pt modelId="{AAB1F15F-5235-724F-8E4B-E3FA56E57BE5}">
      <dgm:prSet phldrT="[文本]"/>
      <dgm:spPr/>
      <dgm:t>
        <a:bodyPr/>
        <a:lstStyle/>
        <a:p>
          <a:r>
            <a:rPr lang="zh-CN" altLang="en-US" dirty="0"/>
            <a:t>权益因素</a:t>
          </a:r>
        </a:p>
      </dgm:t>
    </dgm:pt>
    <dgm:pt modelId="{B62D1673-66A8-984C-9161-67639E76FCEF}" type="parTrans" cxnId="{748722D6-0704-184B-98D0-AB4AD2C38BFC}">
      <dgm:prSet/>
      <dgm:spPr/>
      <dgm:t>
        <a:bodyPr/>
        <a:lstStyle/>
        <a:p>
          <a:endParaRPr lang="zh-CN" altLang="en-US"/>
        </a:p>
      </dgm:t>
    </dgm:pt>
    <dgm:pt modelId="{B779C505-14F5-1B4D-9D2D-CA0BE614852F}" type="sibTrans" cxnId="{748722D6-0704-184B-98D0-AB4AD2C38BFC}">
      <dgm:prSet/>
      <dgm:spPr/>
      <dgm:t>
        <a:bodyPr/>
        <a:lstStyle/>
        <a:p>
          <a:endParaRPr lang="zh-CN" altLang="en-US"/>
        </a:p>
      </dgm:t>
    </dgm:pt>
    <dgm:pt modelId="{A79AE6DD-D7E0-6440-B5DA-67457981A34D}">
      <dgm:prSet phldrT="[文本]"/>
      <dgm:spPr/>
      <dgm:t>
        <a:bodyPr/>
        <a:lstStyle/>
        <a:p>
          <a:r>
            <a:rPr lang="zh-CN" altLang="en-US" dirty="0"/>
            <a:t>所拥有的房地产权利：单独所有还是共有，拥有权利的实际内容</a:t>
          </a:r>
        </a:p>
      </dgm:t>
    </dgm:pt>
    <dgm:pt modelId="{E4474A55-CE60-5344-B32B-8CC6EE98AC24}" type="parTrans" cxnId="{34FDDFFD-55F6-164B-A6E3-9B50F6B8E444}">
      <dgm:prSet/>
      <dgm:spPr/>
      <dgm:t>
        <a:bodyPr/>
        <a:lstStyle/>
        <a:p>
          <a:endParaRPr lang="zh-CN" altLang="en-US"/>
        </a:p>
      </dgm:t>
    </dgm:pt>
    <dgm:pt modelId="{A8D358E1-4863-8941-A3F1-F6E4D7E2655A}" type="sibTrans" cxnId="{34FDDFFD-55F6-164B-A6E3-9B50F6B8E444}">
      <dgm:prSet/>
      <dgm:spPr/>
      <dgm:t>
        <a:bodyPr/>
        <a:lstStyle/>
        <a:p>
          <a:endParaRPr lang="zh-CN" altLang="en-US"/>
        </a:p>
      </dgm:t>
    </dgm:pt>
    <dgm:pt modelId="{AB2D90BB-D5F4-DD48-BE59-46FF7787798C}">
      <dgm:prSet phldrT="[文本]"/>
      <dgm:spPr/>
      <dgm:t>
        <a:bodyPr/>
        <a:lstStyle/>
        <a:p>
          <a:r>
            <a:rPr lang="zh-CN" altLang="en-US" dirty="0"/>
            <a:t>该房地产权利受自身其他房地产权利的限制情况：抵押权、租赁权、居住权、地役权等设立情况</a:t>
          </a:r>
        </a:p>
      </dgm:t>
    </dgm:pt>
    <dgm:pt modelId="{073BE9DC-EF52-474F-A6DD-04DF6A8188AF}" type="parTrans" cxnId="{483AB1ED-8367-1341-8BE7-B3435436FBFC}">
      <dgm:prSet/>
      <dgm:spPr/>
      <dgm:t>
        <a:bodyPr/>
        <a:lstStyle/>
        <a:p>
          <a:endParaRPr lang="zh-CN" altLang="en-US"/>
        </a:p>
      </dgm:t>
    </dgm:pt>
    <dgm:pt modelId="{7BE3446E-884C-C846-A935-AE7FBE6981A7}" type="sibTrans" cxnId="{483AB1ED-8367-1341-8BE7-B3435436FBFC}">
      <dgm:prSet/>
      <dgm:spPr/>
      <dgm:t>
        <a:bodyPr/>
        <a:lstStyle/>
        <a:p>
          <a:endParaRPr lang="zh-CN" altLang="en-US"/>
        </a:p>
      </dgm:t>
    </dgm:pt>
    <dgm:pt modelId="{1DA118E7-3FB7-234D-8404-E5FE704A0303}">
      <dgm:prSet phldrT="[文本]"/>
      <dgm:spPr/>
      <dgm:t>
        <a:bodyPr/>
        <a:lstStyle/>
        <a:p>
          <a:r>
            <a:rPr lang="zh-CN" altLang="en-US" dirty="0"/>
            <a:t>实物因素</a:t>
          </a:r>
        </a:p>
      </dgm:t>
    </dgm:pt>
    <dgm:pt modelId="{C7BBEA35-2E2E-7640-B3C7-E2FCD084C1B2}" type="parTrans" cxnId="{7807F09F-0421-174F-BE0A-61AE26039796}">
      <dgm:prSet/>
      <dgm:spPr/>
      <dgm:t>
        <a:bodyPr/>
        <a:lstStyle/>
        <a:p>
          <a:endParaRPr lang="zh-CN" altLang="en-US"/>
        </a:p>
      </dgm:t>
    </dgm:pt>
    <dgm:pt modelId="{FF36D72A-E36A-2E46-8B34-E63338A0C4F0}" type="sibTrans" cxnId="{7807F09F-0421-174F-BE0A-61AE26039796}">
      <dgm:prSet/>
      <dgm:spPr/>
      <dgm:t>
        <a:bodyPr/>
        <a:lstStyle/>
        <a:p>
          <a:endParaRPr lang="zh-CN" altLang="en-US"/>
        </a:p>
      </dgm:t>
    </dgm:pt>
    <dgm:pt modelId="{F3F61127-A419-A846-A14E-E193B296F91E}">
      <dgm:prSet phldrT="[文本]"/>
      <dgm:spPr/>
      <dgm:t>
        <a:bodyPr/>
        <a:lstStyle/>
        <a:p>
          <a:r>
            <a:rPr lang="zh-CN" altLang="en-US" dirty="0"/>
            <a:t>建筑物实物状况：建筑规模、建筑外观、建筑结构、设施设备、装饰装修、建筑性能、空间布局、新旧程度</a:t>
          </a:r>
        </a:p>
      </dgm:t>
    </dgm:pt>
    <dgm:pt modelId="{652CE19A-4046-8E4B-86E2-EEFDFDEF51AE}" type="parTrans" cxnId="{5BCB8140-527C-BA41-A72C-DE6A3557E980}">
      <dgm:prSet/>
      <dgm:spPr/>
      <dgm:t>
        <a:bodyPr/>
        <a:lstStyle/>
        <a:p>
          <a:endParaRPr lang="zh-CN" altLang="en-US"/>
        </a:p>
      </dgm:t>
    </dgm:pt>
    <dgm:pt modelId="{6BE5F704-2CA9-EE43-93FE-A642B4933B78}" type="sibTrans" cxnId="{5BCB8140-527C-BA41-A72C-DE6A3557E980}">
      <dgm:prSet/>
      <dgm:spPr/>
      <dgm:t>
        <a:bodyPr/>
        <a:lstStyle/>
        <a:p>
          <a:endParaRPr lang="zh-CN" altLang="en-US"/>
        </a:p>
      </dgm:t>
    </dgm:pt>
    <dgm:pt modelId="{0DDD21BA-400F-3D48-9A22-95D633BB2B9A}">
      <dgm:prSet phldrT="[文本]"/>
      <dgm:spPr/>
      <dgm:t>
        <a:bodyPr/>
        <a:lstStyle/>
        <a:p>
          <a:r>
            <a:rPr lang="zh-CN" altLang="en-US" dirty="0"/>
            <a:t>土地实物状况：土地面积、土地形状、地形地貌、地质、土壤、土地开发程度</a:t>
          </a:r>
        </a:p>
      </dgm:t>
    </dgm:pt>
    <dgm:pt modelId="{493B53FE-DA79-3A4C-9C1E-93E6306F12A2}" type="parTrans" cxnId="{49349EB1-64C9-1E45-B0CC-75678A206F5F}">
      <dgm:prSet/>
      <dgm:spPr/>
      <dgm:t>
        <a:bodyPr/>
        <a:lstStyle/>
        <a:p>
          <a:endParaRPr lang="zh-CN" altLang="en-US"/>
        </a:p>
      </dgm:t>
    </dgm:pt>
    <dgm:pt modelId="{8FE8685F-7350-D54D-8AF2-F16E4536D1B2}" type="sibTrans" cxnId="{49349EB1-64C9-1E45-B0CC-75678A206F5F}">
      <dgm:prSet/>
      <dgm:spPr/>
      <dgm:t>
        <a:bodyPr/>
        <a:lstStyle/>
        <a:p>
          <a:endParaRPr lang="zh-CN" altLang="en-US"/>
        </a:p>
      </dgm:t>
    </dgm:pt>
    <dgm:pt modelId="{C361460F-5148-5E4F-A359-03E90580E0AE}">
      <dgm:prSet phldrT="[文本]"/>
      <dgm:spPr/>
      <dgm:t>
        <a:bodyPr/>
        <a:lstStyle/>
        <a:p>
          <a:r>
            <a:rPr lang="zh-CN" altLang="en-US" dirty="0"/>
            <a:t>外部配套设施：外部基础设施、外部公共服务设施</a:t>
          </a:r>
        </a:p>
      </dgm:t>
    </dgm:pt>
    <dgm:pt modelId="{4F53B13A-19A1-F84D-80B7-D274723501C0}" type="parTrans" cxnId="{78AD5AF3-9BB3-CF42-A100-6313652B75D8}">
      <dgm:prSet/>
      <dgm:spPr/>
      <dgm:t>
        <a:bodyPr/>
        <a:lstStyle/>
        <a:p>
          <a:endParaRPr lang="zh-CN" altLang="en-US"/>
        </a:p>
      </dgm:t>
    </dgm:pt>
    <dgm:pt modelId="{1F2117A8-DAF4-2F41-B7C1-9C9762489DA4}" type="sibTrans" cxnId="{78AD5AF3-9BB3-CF42-A100-6313652B75D8}">
      <dgm:prSet/>
      <dgm:spPr/>
      <dgm:t>
        <a:bodyPr/>
        <a:lstStyle/>
        <a:p>
          <a:endParaRPr lang="zh-CN" altLang="en-US"/>
        </a:p>
      </dgm:t>
    </dgm:pt>
    <dgm:pt modelId="{BE2F15A3-4DB8-5142-BB41-6FD0CFB46B49}">
      <dgm:prSet phldrT="[文本]"/>
      <dgm:spPr/>
      <dgm:t>
        <a:bodyPr/>
        <a:lstStyle/>
        <a:p>
          <a:r>
            <a:rPr lang="zh-CN" altLang="en-US" dirty="0"/>
            <a:t>周围环境：自然环境、人文环境、景观、外部周围环境</a:t>
          </a:r>
        </a:p>
      </dgm:t>
    </dgm:pt>
    <dgm:pt modelId="{18440173-3970-E344-99D8-71A30E982E54}" type="parTrans" cxnId="{AD7AF545-87E4-EE49-87FC-0E4E92C9AE24}">
      <dgm:prSet/>
      <dgm:spPr/>
      <dgm:t>
        <a:bodyPr/>
        <a:lstStyle/>
        <a:p>
          <a:endParaRPr lang="zh-CN" altLang="en-US"/>
        </a:p>
      </dgm:t>
    </dgm:pt>
    <dgm:pt modelId="{10925115-3F5B-804E-B687-585684F503BB}" type="sibTrans" cxnId="{AD7AF545-87E4-EE49-87FC-0E4E92C9AE24}">
      <dgm:prSet/>
      <dgm:spPr/>
      <dgm:t>
        <a:bodyPr/>
        <a:lstStyle/>
        <a:p>
          <a:endParaRPr lang="zh-CN" altLang="en-US"/>
        </a:p>
      </dgm:t>
    </dgm:pt>
    <dgm:pt modelId="{D31848BF-2711-9B47-8309-EB842E262824}">
      <dgm:prSet phldrT="[文本]"/>
      <dgm:spPr/>
      <dgm:t>
        <a:bodyPr/>
        <a:lstStyle/>
        <a:p>
          <a:r>
            <a:rPr lang="zh-CN" altLang="en-US" dirty="0"/>
            <a:t>该房地产权利受房地产权利以外因素吧的限制情况：用途管制、规划条件、相邻关系</a:t>
          </a:r>
        </a:p>
      </dgm:t>
    </dgm:pt>
    <dgm:pt modelId="{158B1BB4-31D1-8F41-9486-D9CAE45D46BA}" type="parTrans" cxnId="{FDF1632C-D8B4-2A4C-9EB2-725186C40EB6}">
      <dgm:prSet/>
      <dgm:spPr/>
      <dgm:t>
        <a:bodyPr/>
        <a:lstStyle/>
        <a:p>
          <a:endParaRPr lang="zh-CN" altLang="en-US"/>
        </a:p>
      </dgm:t>
    </dgm:pt>
    <dgm:pt modelId="{4C0FE188-8B5E-D147-95F0-C4EC7FF4F00A}" type="sibTrans" cxnId="{FDF1632C-D8B4-2A4C-9EB2-725186C40EB6}">
      <dgm:prSet/>
      <dgm:spPr/>
      <dgm:t>
        <a:bodyPr/>
        <a:lstStyle/>
        <a:p>
          <a:endParaRPr lang="zh-CN" altLang="en-US"/>
        </a:p>
      </dgm:t>
    </dgm:pt>
    <dgm:pt modelId="{C7A1FBBC-4B60-F14E-88CF-C1A809FD6A2A}">
      <dgm:prSet phldrT="[文本]"/>
      <dgm:spPr/>
      <dgm:t>
        <a:bodyPr/>
        <a:lstStyle/>
        <a:p>
          <a:r>
            <a:rPr lang="zh-CN" altLang="en-US" dirty="0"/>
            <a:t>其他房地产权益因素：附着在房地产上的额外里一、债权债务关系及其他权利利益和义务、物业管理</a:t>
          </a:r>
        </a:p>
      </dgm:t>
    </dgm:pt>
    <dgm:pt modelId="{6FE617C0-CA95-2A49-87AA-AA13D9B7ADCF}" type="parTrans" cxnId="{93738F87-D19B-E143-B9EB-17E19E0BC216}">
      <dgm:prSet/>
      <dgm:spPr/>
      <dgm:t>
        <a:bodyPr/>
        <a:lstStyle/>
        <a:p>
          <a:endParaRPr lang="zh-CN" altLang="en-US"/>
        </a:p>
      </dgm:t>
    </dgm:pt>
    <dgm:pt modelId="{BC26EE92-104E-7B4C-A18F-60DEF6A0E306}" type="sibTrans" cxnId="{93738F87-D19B-E143-B9EB-17E19E0BC216}">
      <dgm:prSet/>
      <dgm:spPr/>
      <dgm:t>
        <a:bodyPr/>
        <a:lstStyle/>
        <a:p>
          <a:endParaRPr lang="zh-CN" altLang="en-US"/>
        </a:p>
      </dgm:t>
    </dgm:pt>
    <dgm:pt modelId="{7E122C11-664E-7A46-8374-EF6ADA69060B}" type="pres">
      <dgm:prSet presAssocID="{F21DFF1D-4A7D-D24B-BD7B-D6EC33C7062A}" presName="linear" presStyleCnt="0">
        <dgm:presLayoutVars>
          <dgm:dir/>
          <dgm:animLvl val="lvl"/>
          <dgm:resizeHandles val="exact"/>
        </dgm:presLayoutVars>
      </dgm:prSet>
      <dgm:spPr/>
    </dgm:pt>
    <dgm:pt modelId="{11390E25-8F4B-3C4C-96D1-613A5B4CCC42}" type="pres">
      <dgm:prSet presAssocID="{AB46F90D-41B9-0D49-B31B-4ED9A5E87A2B}" presName="parentLin" presStyleCnt="0"/>
      <dgm:spPr/>
    </dgm:pt>
    <dgm:pt modelId="{7D835482-D4EA-564D-A9B6-DC3B144466A5}" type="pres">
      <dgm:prSet presAssocID="{AB46F90D-41B9-0D49-B31B-4ED9A5E87A2B}" presName="parentLeftMargin" presStyleLbl="node1" presStyleIdx="0" presStyleCnt="3"/>
      <dgm:spPr/>
    </dgm:pt>
    <dgm:pt modelId="{8798AB90-2F17-D845-BC61-F2AA6631A78F}" type="pres">
      <dgm:prSet presAssocID="{AB46F90D-41B9-0D49-B31B-4ED9A5E87A2B}" presName="parentText" presStyleLbl="node1" presStyleIdx="0" presStyleCnt="3">
        <dgm:presLayoutVars>
          <dgm:chMax val="0"/>
          <dgm:bulletEnabled val="1"/>
        </dgm:presLayoutVars>
      </dgm:prSet>
      <dgm:spPr/>
    </dgm:pt>
    <dgm:pt modelId="{041C7C68-7A62-734E-875B-08C58C773533}" type="pres">
      <dgm:prSet presAssocID="{AB46F90D-41B9-0D49-B31B-4ED9A5E87A2B}" presName="negativeSpace" presStyleCnt="0"/>
      <dgm:spPr/>
    </dgm:pt>
    <dgm:pt modelId="{BC1E7ECD-7DED-AF4B-AFB6-7E908CEB656F}" type="pres">
      <dgm:prSet presAssocID="{AB46F90D-41B9-0D49-B31B-4ED9A5E87A2B}" presName="childText" presStyleLbl="conFgAcc1" presStyleIdx="0" presStyleCnt="3">
        <dgm:presLayoutVars>
          <dgm:bulletEnabled val="1"/>
        </dgm:presLayoutVars>
      </dgm:prSet>
      <dgm:spPr/>
    </dgm:pt>
    <dgm:pt modelId="{BDBD72D0-1704-4B49-9841-5473C2C04FF0}" type="pres">
      <dgm:prSet presAssocID="{745C2E06-78E9-774E-BEAC-C265E3DD3BF6}" presName="spaceBetweenRectangles" presStyleCnt="0"/>
      <dgm:spPr/>
    </dgm:pt>
    <dgm:pt modelId="{88A4EF0D-9645-1C4D-8740-67FFF745DA77}" type="pres">
      <dgm:prSet presAssocID="{AAB1F15F-5235-724F-8E4B-E3FA56E57BE5}" presName="parentLin" presStyleCnt="0"/>
      <dgm:spPr/>
    </dgm:pt>
    <dgm:pt modelId="{264BC2E2-E604-A346-9EE5-515A0221BE16}" type="pres">
      <dgm:prSet presAssocID="{AAB1F15F-5235-724F-8E4B-E3FA56E57BE5}" presName="parentLeftMargin" presStyleLbl="node1" presStyleIdx="0" presStyleCnt="3"/>
      <dgm:spPr/>
    </dgm:pt>
    <dgm:pt modelId="{E386D183-E84B-BC43-A799-C19941608134}" type="pres">
      <dgm:prSet presAssocID="{AAB1F15F-5235-724F-8E4B-E3FA56E57BE5}" presName="parentText" presStyleLbl="node1" presStyleIdx="1" presStyleCnt="3">
        <dgm:presLayoutVars>
          <dgm:chMax val="0"/>
          <dgm:bulletEnabled val="1"/>
        </dgm:presLayoutVars>
      </dgm:prSet>
      <dgm:spPr/>
    </dgm:pt>
    <dgm:pt modelId="{20A4EFB5-E37D-0D40-8B66-BE94ACDA0A97}" type="pres">
      <dgm:prSet presAssocID="{AAB1F15F-5235-724F-8E4B-E3FA56E57BE5}" presName="negativeSpace" presStyleCnt="0"/>
      <dgm:spPr/>
    </dgm:pt>
    <dgm:pt modelId="{DFF3DD00-4A44-0646-958B-6DCDC5DBA3BD}" type="pres">
      <dgm:prSet presAssocID="{AAB1F15F-5235-724F-8E4B-E3FA56E57BE5}" presName="childText" presStyleLbl="conFgAcc1" presStyleIdx="1" presStyleCnt="3">
        <dgm:presLayoutVars>
          <dgm:bulletEnabled val="1"/>
        </dgm:presLayoutVars>
      </dgm:prSet>
      <dgm:spPr/>
    </dgm:pt>
    <dgm:pt modelId="{59D05F6C-1AD7-3C4B-8B3C-A6B434C49E9B}" type="pres">
      <dgm:prSet presAssocID="{B779C505-14F5-1B4D-9D2D-CA0BE614852F}" presName="spaceBetweenRectangles" presStyleCnt="0"/>
      <dgm:spPr/>
    </dgm:pt>
    <dgm:pt modelId="{4C56DF44-B990-8E46-8EFC-B3D54AFC93E7}" type="pres">
      <dgm:prSet presAssocID="{1DA118E7-3FB7-234D-8404-E5FE704A0303}" presName="parentLin" presStyleCnt="0"/>
      <dgm:spPr/>
    </dgm:pt>
    <dgm:pt modelId="{CEE8D6A8-11C3-334D-80BC-57DF6721FA37}" type="pres">
      <dgm:prSet presAssocID="{1DA118E7-3FB7-234D-8404-E5FE704A0303}" presName="parentLeftMargin" presStyleLbl="node1" presStyleIdx="1" presStyleCnt="3"/>
      <dgm:spPr/>
    </dgm:pt>
    <dgm:pt modelId="{FABBB5B6-5B4B-7F4D-BD44-9FE77CDEB270}" type="pres">
      <dgm:prSet presAssocID="{1DA118E7-3FB7-234D-8404-E5FE704A0303}" presName="parentText" presStyleLbl="node1" presStyleIdx="2" presStyleCnt="3">
        <dgm:presLayoutVars>
          <dgm:chMax val="0"/>
          <dgm:bulletEnabled val="1"/>
        </dgm:presLayoutVars>
      </dgm:prSet>
      <dgm:spPr/>
    </dgm:pt>
    <dgm:pt modelId="{2BD97D3E-139E-3D42-B716-D0B78BE1858E}" type="pres">
      <dgm:prSet presAssocID="{1DA118E7-3FB7-234D-8404-E5FE704A0303}" presName="negativeSpace" presStyleCnt="0"/>
      <dgm:spPr/>
    </dgm:pt>
    <dgm:pt modelId="{73F4C408-C959-534D-A7FE-90BB27CD0E20}" type="pres">
      <dgm:prSet presAssocID="{1DA118E7-3FB7-234D-8404-E5FE704A0303}" presName="childText" presStyleLbl="conFgAcc1" presStyleIdx="2" presStyleCnt="3">
        <dgm:presLayoutVars>
          <dgm:bulletEnabled val="1"/>
        </dgm:presLayoutVars>
      </dgm:prSet>
      <dgm:spPr/>
    </dgm:pt>
  </dgm:ptLst>
  <dgm:cxnLst>
    <dgm:cxn modelId="{8858BD1F-79D3-2B4E-A7FF-BF9BDACDFD23}" type="presOf" srcId="{D31848BF-2711-9B47-8309-EB842E262824}" destId="{DFF3DD00-4A44-0646-958B-6DCDC5DBA3BD}" srcOrd="0" destOrd="2" presId="urn:microsoft.com/office/officeart/2005/8/layout/list1"/>
    <dgm:cxn modelId="{FDF1632C-D8B4-2A4C-9EB2-725186C40EB6}" srcId="{AAB1F15F-5235-724F-8E4B-E3FA56E57BE5}" destId="{D31848BF-2711-9B47-8309-EB842E262824}" srcOrd="2" destOrd="0" parTransId="{158B1BB4-31D1-8F41-9486-D9CAE45D46BA}" sibTransId="{4C0FE188-8B5E-D147-95F0-C4EC7FF4F00A}"/>
    <dgm:cxn modelId="{5BCB8140-527C-BA41-A72C-DE6A3557E980}" srcId="{1DA118E7-3FB7-234D-8404-E5FE704A0303}" destId="{F3F61127-A419-A846-A14E-E193B296F91E}" srcOrd="0" destOrd="0" parTransId="{652CE19A-4046-8E4B-86E2-EEFDFDEF51AE}" sibTransId="{6BE5F704-2CA9-EE43-93FE-A642B4933B78}"/>
    <dgm:cxn modelId="{39D6C144-4322-754C-9584-86B1D4CEAC13}" type="presOf" srcId="{BE2F15A3-4DB8-5142-BB41-6FD0CFB46B49}" destId="{BC1E7ECD-7DED-AF4B-AFB6-7E908CEB656F}" srcOrd="0" destOrd="3" presId="urn:microsoft.com/office/officeart/2005/8/layout/list1"/>
    <dgm:cxn modelId="{AD7AF545-87E4-EE49-87FC-0E4E92C9AE24}" srcId="{AB46F90D-41B9-0D49-B31B-4ED9A5E87A2B}" destId="{BE2F15A3-4DB8-5142-BB41-6FD0CFB46B49}" srcOrd="3" destOrd="0" parTransId="{18440173-3970-E344-99D8-71A30E982E54}" sibTransId="{10925115-3F5B-804E-B687-585684F503BB}"/>
    <dgm:cxn modelId="{4815FB54-79B4-714F-9EB9-3E98752B667D}" type="presOf" srcId="{AAB1F15F-5235-724F-8E4B-E3FA56E57BE5}" destId="{264BC2E2-E604-A346-9EE5-515A0221BE16}" srcOrd="0" destOrd="0" presId="urn:microsoft.com/office/officeart/2005/8/layout/list1"/>
    <dgm:cxn modelId="{5E1C9857-8F72-5644-A029-A648193689EE}" type="presOf" srcId="{F21DFF1D-4A7D-D24B-BD7B-D6EC33C7062A}" destId="{7E122C11-664E-7A46-8374-EF6ADA69060B}" srcOrd="0" destOrd="0" presId="urn:microsoft.com/office/officeart/2005/8/layout/list1"/>
    <dgm:cxn modelId="{F707A45B-FE41-C046-87DD-D9C2D01B530A}" type="presOf" srcId="{C361460F-5148-5E4F-A359-03E90580E0AE}" destId="{BC1E7ECD-7DED-AF4B-AFB6-7E908CEB656F}" srcOrd="0" destOrd="2" presId="urn:microsoft.com/office/officeart/2005/8/layout/list1"/>
    <dgm:cxn modelId="{7A401A5D-6793-A942-A077-153507B42A75}" type="presOf" srcId="{0DDD21BA-400F-3D48-9A22-95D633BB2B9A}" destId="{73F4C408-C959-534D-A7FE-90BB27CD0E20}" srcOrd="0" destOrd="1" presId="urn:microsoft.com/office/officeart/2005/8/layout/list1"/>
    <dgm:cxn modelId="{07882C66-7EB5-E148-91A8-7BE48AEC977C}" type="presOf" srcId="{AAB1F15F-5235-724F-8E4B-E3FA56E57BE5}" destId="{E386D183-E84B-BC43-A799-C19941608134}" srcOrd="1" destOrd="0" presId="urn:microsoft.com/office/officeart/2005/8/layout/list1"/>
    <dgm:cxn modelId="{FC0C1167-385D-4848-8F6E-F8203BF86338}" type="presOf" srcId="{AB46F90D-41B9-0D49-B31B-4ED9A5E87A2B}" destId="{7D835482-D4EA-564D-A9B6-DC3B144466A5}" srcOrd="0" destOrd="0" presId="urn:microsoft.com/office/officeart/2005/8/layout/list1"/>
    <dgm:cxn modelId="{F0086B75-07BC-F34A-8EB7-3FA4B562FAA3}" type="presOf" srcId="{1DA118E7-3FB7-234D-8404-E5FE704A0303}" destId="{CEE8D6A8-11C3-334D-80BC-57DF6721FA37}" srcOrd="0" destOrd="0" presId="urn:microsoft.com/office/officeart/2005/8/layout/list1"/>
    <dgm:cxn modelId="{8ADDEB7A-E15A-E24B-8815-54C73408C077}" srcId="{AB46F90D-41B9-0D49-B31B-4ED9A5E87A2B}" destId="{AEDD21E3-A484-114C-96DD-3AEF7023EEB1}" srcOrd="1" destOrd="0" parTransId="{1C6F4279-E509-E141-B2CF-ADAA048811D3}" sibTransId="{810C3AF5-8395-A442-A019-2AE4B4DBA726}"/>
    <dgm:cxn modelId="{93738F87-D19B-E143-B9EB-17E19E0BC216}" srcId="{AAB1F15F-5235-724F-8E4B-E3FA56E57BE5}" destId="{C7A1FBBC-4B60-F14E-88CF-C1A809FD6A2A}" srcOrd="3" destOrd="0" parTransId="{6FE617C0-CA95-2A49-87AA-AA13D9B7ADCF}" sibTransId="{BC26EE92-104E-7B4C-A18F-60DEF6A0E306}"/>
    <dgm:cxn modelId="{DB77EF96-1706-E441-A2EF-8050354614BA}" type="presOf" srcId="{152725F8-2B67-7941-968D-56184DAFC0EC}" destId="{BC1E7ECD-7DED-AF4B-AFB6-7E908CEB656F}" srcOrd="0" destOrd="0" presId="urn:microsoft.com/office/officeart/2005/8/layout/list1"/>
    <dgm:cxn modelId="{01D0F99B-C357-0147-BA72-CCA903AF34FD}" type="presOf" srcId="{AB2D90BB-D5F4-DD48-BE59-46FF7787798C}" destId="{DFF3DD00-4A44-0646-958B-6DCDC5DBA3BD}" srcOrd="0" destOrd="1" presId="urn:microsoft.com/office/officeart/2005/8/layout/list1"/>
    <dgm:cxn modelId="{7807F09F-0421-174F-BE0A-61AE26039796}" srcId="{F21DFF1D-4A7D-D24B-BD7B-D6EC33C7062A}" destId="{1DA118E7-3FB7-234D-8404-E5FE704A0303}" srcOrd="2" destOrd="0" parTransId="{C7BBEA35-2E2E-7640-B3C7-E2FCD084C1B2}" sibTransId="{FF36D72A-E36A-2E46-8B34-E63338A0C4F0}"/>
    <dgm:cxn modelId="{774284A5-3910-834E-BB2E-A3E8D6D435F2}" srcId="{F21DFF1D-4A7D-D24B-BD7B-D6EC33C7062A}" destId="{AB46F90D-41B9-0D49-B31B-4ED9A5E87A2B}" srcOrd="0" destOrd="0" parTransId="{0126E62A-7DC5-8144-891F-37A6822D77A0}" sibTransId="{745C2E06-78E9-774E-BEAC-C265E3DD3BF6}"/>
    <dgm:cxn modelId="{49349EB1-64C9-1E45-B0CC-75678A206F5F}" srcId="{1DA118E7-3FB7-234D-8404-E5FE704A0303}" destId="{0DDD21BA-400F-3D48-9A22-95D633BB2B9A}" srcOrd="1" destOrd="0" parTransId="{493B53FE-DA79-3A4C-9C1E-93E6306F12A2}" sibTransId="{8FE8685F-7350-D54D-8AF2-F16E4536D1B2}"/>
    <dgm:cxn modelId="{C25F5EB3-A036-3849-8520-2F8F35317517}" type="presOf" srcId="{AEDD21E3-A484-114C-96DD-3AEF7023EEB1}" destId="{BC1E7ECD-7DED-AF4B-AFB6-7E908CEB656F}" srcOrd="0" destOrd="1" presId="urn:microsoft.com/office/officeart/2005/8/layout/list1"/>
    <dgm:cxn modelId="{E09809C0-96E1-CE49-855D-20760C4C9281}" type="presOf" srcId="{F3F61127-A419-A846-A14E-E193B296F91E}" destId="{73F4C408-C959-534D-A7FE-90BB27CD0E20}" srcOrd="0" destOrd="0" presId="urn:microsoft.com/office/officeart/2005/8/layout/list1"/>
    <dgm:cxn modelId="{D9C7A0CC-83BE-6642-913A-B115462E79BB}" type="presOf" srcId="{AB46F90D-41B9-0D49-B31B-4ED9A5E87A2B}" destId="{8798AB90-2F17-D845-BC61-F2AA6631A78F}" srcOrd="1" destOrd="0" presId="urn:microsoft.com/office/officeart/2005/8/layout/list1"/>
    <dgm:cxn modelId="{748722D6-0704-184B-98D0-AB4AD2C38BFC}" srcId="{F21DFF1D-4A7D-D24B-BD7B-D6EC33C7062A}" destId="{AAB1F15F-5235-724F-8E4B-E3FA56E57BE5}" srcOrd="1" destOrd="0" parTransId="{B62D1673-66A8-984C-9161-67639E76FCEF}" sibTransId="{B779C505-14F5-1B4D-9D2D-CA0BE614852F}"/>
    <dgm:cxn modelId="{7663EEDC-30CE-7D41-A37F-B62B14F33218}" type="presOf" srcId="{C7A1FBBC-4B60-F14E-88CF-C1A809FD6A2A}" destId="{DFF3DD00-4A44-0646-958B-6DCDC5DBA3BD}" srcOrd="0" destOrd="3" presId="urn:microsoft.com/office/officeart/2005/8/layout/list1"/>
    <dgm:cxn modelId="{FBE8C2DD-AFB4-A24F-9A54-758EAEE86849}" type="presOf" srcId="{A79AE6DD-D7E0-6440-B5DA-67457981A34D}" destId="{DFF3DD00-4A44-0646-958B-6DCDC5DBA3BD}" srcOrd="0" destOrd="0" presId="urn:microsoft.com/office/officeart/2005/8/layout/list1"/>
    <dgm:cxn modelId="{483AB1ED-8367-1341-8BE7-B3435436FBFC}" srcId="{AAB1F15F-5235-724F-8E4B-E3FA56E57BE5}" destId="{AB2D90BB-D5F4-DD48-BE59-46FF7787798C}" srcOrd="1" destOrd="0" parTransId="{073BE9DC-EF52-474F-A6DD-04DF6A8188AF}" sibTransId="{7BE3446E-884C-C846-A935-AE7FBE6981A7}"/>
    <dgm:cxn modelId="{78AD5AF3-9BB3-CF42-A100-6313652B75D8}" srcId="{AB46F90D-41B9-0D49-B31B-4ED9A5E87A2B}" destId="{C361460F-5148-5E4F-A359-03E90580E0AE}" srcOrd="2" destOrd="0" parTransId="{4F53B13A-19A1-F84D-80B7-D274723501C0}" sibTransId="{1F2117A8-DAF4-2F41-B7C1-9C9762489DA4}"/>
    <dgm:cxn modelId="{6359CCF6-277E-C147-9EBE-DB29429FA76B}" srcId="{AB46F90D-41B9-0D49-B31B-4ED9A5E87A2B}" destId="{152725F8-2B67-7941-968D-56184DAFC0EC}" srcOrd="0" destOrd="0" parTransId="{DD6D788B-AC81-D642-88C1-AAB8642D6505}" sibTransId="{27B7EC5E-B613-4440-93F5-FEBE59D2017F}"/>
    <dgm:cxn modelId="{D51C90FD-F7E0-A749-91E7-59938DBE4C09}" type="presOf" srcId="{1DA118E7-3FB7-234D-8404-E5FE704A0303}" destId="{FABBB5B6-5B4B-7F4D-BD44-9FE77CDEB270}" srcOrd="1" destOrd="0" presId="urn:microsoft.com/office/officeart/2005/8/layout/list1"/>
    <dgm:cxn modelId="{34FDDFFD-55F6-164B-A6E3-9B50F6B8E444}" srcId="{AAB1F15F-5235-724F-8E4B-E3FA56E57BE5}" destId="{A79AE6DD-D7E0-6440-B5DA-67457981A34D}" srcOrd="0" destOrd="0" parTransId="{E4474A55-CE60-5344-B32B-8CC6EE98AC24}" sibTransId="{A8D358E1-4863-8941-A3F1-F6E4D7E2655A}"/>
    <dgm:cxn modelId="{9E1B7146-6383-5C45-B9CB-AC70F2240960}" type="presParOf" srcId="{7E122C11-664E-7A46-8374-EF6ADA69060B}" destId="{11390E25-8F4B-3C4C-96D1-613A5B4CCC42}" srcOrd="0" destOrd="0" presId="urn:microsoft.com/office/officeart/2005/8/layout/list1"/>
    <dgm:cxn modelId="{EB8EA0F7-0ACC-2A4A-8B11-8E31380B5603}" type="presParOf" srcId="{11390E25-8F4B-3C4C-96D1-613A5B4CCC42}" destId="{7D835482-D4EA-564D-A9B6-DC3B144466A5}" srcOrd="0" destOrd="0" presId="urn:microsoft.com/office/officeart/2005/8/layout/list1"/>
    <dgm:cxn modelId="{CEA06245-0C54-A041-8BA0-8FBA499B33B4}" type="presParOf" srcId="{11390E25-8F4B-3C4C-96D1-613A5B4CCC42}" destId="{8798AB90-2F17-D845-BC61-F2AA6631A78F}" srcOrd="1" destOrd="0" presId="urn:microsoft.com/office/officeart/2005/8/layout/list1"/>
    <dgm:cxn modelId="{9E52D2AE-F8F7-354B-82B4-874FE67DF75C}" type="presParOf" srcId="{7E122C11-664E-7A46-8374-EF6ADA69060B}" destId="{041C7C68-7A62-734E-875B-08C58C773533}" srcOrd="1" destOrd="0" presId="urn:microsoft.com/office/officeart/2005/8/layout/list1"/>
    <dgm:cxn modelId="{6583B030-E326-854A-86C5-BD97DD7A97E4}" type="presParOf" srcId="{7E122C11-664E-7A46-8374-EF6ADA69060B}" destId="{BC1E7ECD-7DED-AF4B-AFB6-7E908CEB656F}" srcOrd="2" destOrd="0" presId="urn:microsoft.com/office/officeart/2005/8/layout/list1"/>
    <dgm:cxn modelId="{FC29D211-08A1-8240-B078-B7FA2372E7B8}" type="presParOf" srcId="{7E122C11-664E-7A46-8374-EF6ADA69060B}" destId="{BDBD72D0-1704-4B49-9841-5473C2C04FF0}" srcOrd="3" destOrd="0" presId="urn:microsoft.com/office/officeart/2005/8/layout/list1"/>
    <dgm:cxn modelId="{76671AF2-8D55-2443-8DF0-FB67D35F27A2}" type="presParOf" srcId="{7E122C11-664E-7A46-8374-EF6ADA69060B}" destId="{88A4EF0D-9645-1C4D-8740-67FFF745DA77}" srcOrd="4" destOrd="0" presId="urn:microsoft.com/office/officeart/2005/8/layout/list1"/>
    <dgm:cxn modelId="{505FF344-A707-964B-8FC7-2150B658E614}" type="presParOf" srcId="{88A4EF0D-9645-1C4D-8740-67FFF745DA77}" destId="{264BC2E2-E604-A346-9EE5-515A0221BE16}" srcOrd="0" destOrd="0" presId="urn:microsoft.com/office/officeart/2005/8/layout/list1"/>
    <dgm:cxn modelId="{2F52F04F-88E2-E243-9B45-7E59C0746685}" type="presParOf" srcId="{88A4EF0D-9645-1C4D-8740-67FFF745DA77}" destId="{E386D183-E84B-BC43-A799-C19941608134}" srcOrd="1" destOrd="0" presId="urn:microsoft.com/office/officeart/2005/8/layout/list1"/>
    <dgm:cxn modelId="{EE8101F3-4A4E-DF4F-A1A8-E5AA9F7F9361}" type="presParOf" srcId="{7E122C11-664E-7A46-8374-EF6ADA69060B}" destId="{20A4EFB5-E37D-0D40-8B66-BE94ACDA0A97}" srcOrd="5" destOrd="0" presId="urn:microsoft.com/office/officeart/2005/8/layout/list1"/>
    <dgm:cxn modelId="{720918EB-ABB6-774D-B3CB-1E47775C90CA}" type="presParOf" srcId="{7E122C11-664E-7A46-8374-EF6ADA69060B}" destId="{DFF3DD00-4A44-0646-958B-6DCDC5DBA3BD}" srcOrd="6" destOrd="0" presId="urn:microsoft.com/office/officeart/2005/8/layout/list1"/>
    <dgm:cxn modelId="{B44B6A55-6C53-7745-ABFF-789429B00023}" type="presParOf" srcId="{7E122C11-664E-7A46-8374-EF6ADA69060B}" destId="{59D05F6C-1AD7-3C4B-8B3C-A6B434C49E9B}" srcOrd="7" destOrd="0" presId="urn:microsoft.com/office/officeart/2005/8/layout/list1"/>
    <dgm:cxn modelId="{21EFD9C4-444A-C643-ABC5-D3901229EA58}" type="presParOf" srcId="{7E122C11-664E-7A46-8374-EF6ADA69060B}" destId="{4C56DF44-B990-8E46-8EFC-B3D54AFC93E7}" srcOrd="8" destOrd="0" presId="urn:microsoft.com/office/officeart/2005/8/layout/list1"/>
    <dgm:cxn modelId="{68F78F5D-BF3B-B944-8DC7-AC8EA2B5425E}" type="presParOf" srcId="{4C56DF44-B990-8E46-8EFC-B3D54AFC93E7}" destId="{CEE8D6A8-11C3-334D-80BC-57DF6721FA37}" srcOrd="0" destOrd="0" presId="urn:microsoft.com/office/officeart/2005/8/layout/list1"/>
    <dgm:cxn modelId="{A2C4B72D-7042-D647-A811-675682915FAD}" type="presParOf" srcId="{4C56DF44-B990-8E46-8EFC-B3D54AFC93E7}" destId="{FABBB5B6-5B4B-7F4D-BD44-9FE77CDEB270}" srcOrd="1" destOrd="0" presId="urn:microsoft.com/office/officeart/2005/8/layout/list1"/>
    <dgm:cxn modelId="{66D4620C-2AEA-8249-8A96-D59C8DAE8EDC}" type="presParOf" srcId="{7E122C11-664E-7A46-8374-EF6ADA69060B}" destId="{2BD97D3E-139E-3D42-B716-D0B78BE1858E}" srcOrd="9" destOrd="0" presId="urn:microsoft.com/office/officeart/2005/8/layout/list1"/>
    <dgm:cxn modelId="{4A4FCE93-3F46-CA4C-9DAD-F5DDDB5BAF42}" type="presParOf" srcId="{7E122C11-664E-7A46-8374-EF6ADA69060B}" destId="{73F4C408-C959-534D-A7FE-90BB27CD0E2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12814-50EF-6D48-A975-B043FEDE19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6B823BF-50B3-3442-9336-BC3C048D1C69}">
      <dgm:prSet phldrT="[文本]"/>
      <dgm:spPr/>
      <dgm:t>
        <a:bodyPr/>
        <a:lstStyle/>
        <a:p>
          <a:r>
            <a:rPr lang="zh-CN" altLang="en-US" dirty="0"/>
            <a:t>房地产价格的含义</a:t>
          </a:r>
        </a:p>
      </dgm:t>
    </dgm:pt>
    <dgm:pt modelId="{0D2CC7B8-5A4D-2749-915F-13861FAE98C7}" type="parTrans" cxnId="{9AB55032-A286-724E-A8BC-38DBACA6E92A}">
      <dgm:prSet/>
      <dgm:spPr/>
      <dgm:t>
        <a:bodyPr/>
        <a:lstStyle/>
        <a:p>
          <a:endParaRPr lang="zh-CN" altLang="en-US"/>
        </a:p>
      </dgm:t>
    </dgm:pt>
    <dgm:pt modelId="{2C7819B1-CF3C-FC49-97ED-AB87CC272362}" type="sibTrans" cxnId="{9AB55032-A286-724E-A8BC-38DBACA6E92A}">
      <dgm:prSet/>
      <dgm:spPr/>
      <dgm:t>
        <a:bodyPr/>
        <a:lstStyle/>
        <a:p>
          <a:endParaRPr lang="zh-CN" altLang="en-US"/>
        </a:p>
      </dgm:t>
    </dgm:pt>
    <dgm:pt modelId="{9D3B9414-178A-4145-B65A-D45E5EBB29BB}">
      <dgm:prSet phldrT="[文本]"/>
      <dgm:spPr/>
      <dgm:t>
        <a:bodyPr/>
        <a:lstStyle/>
        <a:p>
          <a:r>
            <a:rPr lang="zh-CN" altLang="en-US" dirty="0"/>
            <a:t>对价格的解释</a:t>
          </a:r>
        </a:p>
      </dgm:t>
    </dgm:pt>
    <dgm:pt modelId="{50BE67A9-5CFE-ED4A-8183-966348842AD6}" type="parTrans" cxnId="{7390ADA7-9CA4-CD46-886B-A9236F6908B2}">
      <dgm:prSet/>
      <dgm:spPr/>
      <dgm:t>
        <a:bodyPr/>
        <a:lstStyle/>
        <a:p>
          <a:endParaRPr lang="zh-CN" altLang="en-US"/>
        </a:p>
      </dgm:t>
    </dgm:pt>
    <dgm:pt modelId="{08B7BB82-6413-EF41-8A4F-35A2A8CC5634}" type="sibTrans" cxnId="{7390ADA7-9CA4-CD46-886B-A9236F6908B2}">
      <dgm:prSet/>
      <dgm:spPr/>
      <dgm:t>
        <a:bodyPr/>
        <a:lstStyle/>
        <a:p>
          <a:endParaRPr lang="zh-CN" altLang="en-US"/>
        </a:p>
      </dgm:t>
    </dgm:pt>
    <dgm:pt modelId="{7DB88BDE-3D34-9848-98E9-7813A33CA76A}">
      <dgm:prSet phldrT="[文本]"/>
      <dgm:spPr/>
      <dgm:t>
        <a:bodyPr/>
        <a:lstStyle/>
        <a:p>
          <a:r>
            <a:rPr lang="zh-CN" altLang="en-US" dirty="0"/>
            <a:t>价格存在的基本前提：使用价值、稀缺性、有效需求</a:t>
          </a:r>
        </a:p>
      </dgm:t>
    </dgm:pt>
    <dgm:pt modelId="{492BDEC1-3665-1F46-AE7A-BEBE3AE1CBB5}" type="parTrans" cxnId="{F8FC4E41-2AD5-7245-8559-95265B15A320}">
      <dgm:prSet/>
      <dgm:spPr/>
      <dgm:t>
        <a:bodyPr/>
        <a:lstStyle/>
        <a:p>
          <a:endParaRPr lang="zh-CN" altLang="en-US"/>
        </a:p>
      </dgm:t>
    </dgm:pt>
    <dgm:pt modelId="{63FBFE7F-6F68-3A46-8E7C-9DAA8BBB0398}" type="sibTrans" cxnId="{F8FC4E41-2AD5-7245-8559-95265B15A320}">
      <dgm:prSet/>
      <dgm:spPr/>
      <dgm:t>
        <a:bodyPr/>
        <a:lstStyle/>
        <a:p>
          <a:endParaRPr lang="zh-CN" altLang="en-US"/>
        </a:p>
      </dgm:t>
    </dgm:pt>
    <dgm:pt modelId="{4031174E-42F2-F54C-B47D-3BB85C10E43D}">
      <dgm:prSet phldrT="[文本]"/>
      <dgm:spPr/>
      <dgm:t>
        <a:bodyPr/>
        <a:lstStyle/>
        <a:p>
          <a:r>
            <a:rPr lang="zh-CN" altLang="en-US" dirty="0"/>
            <a:t>房地产价值的含义</a:t>
          </a:r>
        </a:p>
      </dgm:t>
    </dgm:pt>
    <dgm:pt modelId="{2F7425DD-D1AF-F349-802B-466F03BCF7A8}" type="parTrans" cxnId="{027F2340-5E95-3C47-9490-C64EB5BA281E}">
      <dgm:prSet/>
      <dgm:spPr/>
      <dgm:t>
        <a:bodyPr/>
        <a:lstStyle/>
        <a:p>
          <a:endParaRPr lang="zh-CN" altLang="en-US"/>
        </a:p>
      </dgm:t>
    </dgm:pt>
    <dgm:pt modelId="{BDE2CD53-8862-5E48-96D7-CEDDD7BDE21F}" type="sibTrans" cxnId="{027F2340-5E95-3C47-9490-C64EB5BA281E}">
      <dgm:prSet/>
      <dgm:spPr/>
      <dgm:t>
        <a:bodyPr/>
        <a:lstStyle/>
        <a:p>
          <a:endParaRPr lang="zh-CN" altLang="en-US"/>
        </a:p>
      </dgm:t>
    </dgm:pt>
    <dgm:pt modelId="{F00C19D4-7461-EA4F-A3F1-809572A9A7FC}">
      <dgm:prSet phldrT="[文本]"/>
      <dgm:spPr/>
      <dgm:t>
        <a:bodyPr/>
        <a:lstStyle/>
        <a:p>
          <a:r>
            <a:rPr lang="zh-CN" altLang="en-US" dirty="0"/>
            <a:t>经济价值与非经济价值</a:t>
          </a:r>
        </a:p>
      </dgm:t>
    </dgm:pt>
    <dgm:pt modelId="{D152F431-A7B6-1149-A928-9E1C4F11D1B1}" type="parTrans" cxnId="{504FA256-6902-874C-9A38-D35BCABF5C3C}">
      <dgm:prSet/>
      <dgm:spPr/>
      <dgm:t>
        <a:bodyPr/>
        <a:lstStyle/>
        <a:p>
          <a:endParaRPr lang="zh-CN" altLang="en-US"/>
        </a:p>
      </dgm:t>
    </dgm:pt>
    <dgm:pt modelId="{52AFA7B2-2F0B-454E-B98A-A477E48B60B6}" type="sibTrans" cxnId="{504FA256-6902-874C-9A38-D35BCABF5C3C}">
      <dgm:prSet/>
      <dgm:spPr/>
      <dgm:t>
        <a:bodyPr/>
        <a:lstStyle/>
        <a:p>
          <a:endParaRPr lang="zh-CN" altLang="en-US"/>
        </a:p>
      </dgm:t>
    </dgm:pt>
    <dgm:pt modelId="{D4F42A24-229B-104D-BB89-353FE398367C}">
      <dgm:prSet phldrT="[文本]"/>
      <dgm:spPr/>
      <dgm:t>
        <a:bodyPr/>
        <a:lstStyle/>
        <a:p>
          <a:r>
            <a:rPr lang="zh-CN" altLang="en-US" dirty="0"/>
            <a:t>使用价值与交换价值、效用价值</a:t>
          </a:r>
        </a:p>
      </dgm:t>
    </dgm:pt>
    <dgm:pt modelId="{B84BBA11-AF62-E241-BB87-1B6886A2337C}" type="parTrans" cxnId="{0EE298C7-8B12-8943-ACB7-8005A20820C6}">
      <dgm:prSet/>
      <dgm:spPr/>
      <dgm:t>
        <a:bodyPr/>
        <a:lstStyle/>
        <a:p>
          <a:endParaRPr lang="zh-CN" altLang="en-US"/>
        </a:p>
      </dgm:t>
    </dgm:pt>
    <dgm:pt modelId="{62925ABB-E05F-5B41-ACA2-DBA32073424F}" type="sibTrans" cxnId="{0EE298C7-8B12-8943-ACB7-8005A20820C6}">
      <dgm:prSet/>
      <dgm:spPr/>
      <dgm:t>
        <a:bodyPr/>
        <a:lstStyle/>
        <a:p>
          <a:endParaRPr lang="zh-CN" altLang="en-US"/>
        </a:p>
      </dgm:t>
    </dgm:pt>
    <dgm:pt modelId="{3F3D46ED-EA1E-124C-AF63-0AABA31565E3}">
      <dgm:prSet phldrT="[文本]"/>
      <dgm:spPr/>
      <dgm:t>
        <a:bodyPr/>
        <a:lstStyle/>
        <a:p>
          <a:r>
            <a:rPr lang="zh-CN" altLang="en-US" dirty="0"/>
            <a:t>古今中外历史上的物品分配方式：争抢、礼让、随机、排队、计划、价格</a:t>
          </a:r>
        </a:p>
      </dgm:t>
    </dgm:pt>
    <dgm:pt modelId="{1922C76E-ACE5-484C-A76B-D95E06E4A203}" type="parTrans" cxnId="{D818C64E-C8DD-504F-A22A-E9448A73A96F}">
      <dgm:prSet/>
      <dgm:spPr/>
    </dgm:pt>
    <dgm:pt modelId="{2AC05800-59C7-3642-9C50-1BD8248584E6}" type="sibTrans" cxnId="{D818C64E-C8DD-504F-A22A-E9448A73A96F}">
      <dgm:prSet/>
      <dgm:spPr/>
    </dgm:pt>
    <dgm:pt modelId="{AEA3BCEF-AA71-1A4B-B7AC-4B64A1A05597}">
      <dgm:prSet phldrT="[文本]"/>
      <dgm:spPr/>
      <dgm:t>
        <a:bodyPr/>
        <a:lstStyle/>
        <a:p>
          <a:r>
            <a:rPr lang="zh-CN" altLang="en-US" dirty="0"/>
            <a:t>房地产评估的是房地产的使用价值</a:t>
          </a:r>
        </a:p>
      </dgm:t>
    </dgm:pt>
    <dgm:pt modelId="{99F6F66B-ADFA-CB4C-A847-19C0BEE281E0}" type="parTrans" cxnId="{2F6D4F72-B1FE-294A-883B-8CD14AEA3A68}">
      <dgm:prSet/>
      <dgm:spPr/>
    </dgm:pt>
    <dgm:pt modelId="{641DD252-5D4A-5343-AFE1-1A6AFDB25D2A}" type="sibTrans" cxnId="{2F6D4F72-B1FE-294A-883B-8CD14AEA3A68}">
      <dgm:prSet/>
      <dgm:spPr/>
    </dgm:pt>
    <dgm:pt modelId="{F2BC9384-CC4E-F94E-A242-2A7E18F32E31}" type="pres">
      <dgm:prSet presAssocID="{0DF12814-50EF-6D48-A975-B043FEDE19DE}" presName="linear" presStyleCnt="0">
        <dgm:presLayoutVars>
          <dgm:dir/>
          <dgm:animLvl val="lvl"/>
          <dgm:resizeHandles val="exact"/>
        </dgm:presLayoutVars>
      </dgm:prSet>
      <dgm:spPr/>
    </dgm:pt>
    <dgm:pt modelId="{B51EDD77-105D-BB44-B358-63357B13E9D0}" type="pres">
      <dgm:prSet presAssocID="{C6B823BF-50B3-3442-9336-BC3C048D1C69}" presName="parentLin" presStyleCnt="0"/>
      <dgm:spPr/>
    </dgm:pt>
    <dgm:pt modelId="{C664452A-5AB9-FA47-AD69-85993FEB0A28}" type="pres">
      <dgm:prSet presAssocID="{C6B823BF-50B3-3442-9336-BC3C048D1C69}" presName="parentLeftMargin" presStyleLbl="node1" presStyleIdx="0" presStyleCnt="2"/>
      <dgm:spPr/>
    </dgm:pt>
    <dgm:pt modelId="{1BFE517A-254C-E54C-8C89-694BB7939CA3}" type="pres">
      <dgm:prSet presAssocID="{C6B823BF-50B3-3442-9336-BC3C048D1C69}" presName="parentText" presStyleLbl="node1" presStyleIdx="0" presStyleCnt="2">
        <dgm:presLayoutVars>
          <dgm:chMax val="0"/>
          <dgm:bulletEnabled val="1"/>
        </dgm:presLayoutVars>
      </dgm:prSet>
      <dgm:spPr/>
    </dgm:pt>
    <dgm:pt modelId="{CD421B97-3522-6440-A9D7-B5D75F76A405}" type="pres">
      <dgm:prSet presAssocID="{C6B823BF-50B3-3442-9336-BC3C048D1C69}" presName="negativeSpace" presStyleCnt="0"/>
      <dgm:spPr/>
    </dgm:pt>
    <dgm:pt modelId="{BF4CF23D-D6C4-C542-A71E-2FD739E73008}" type="pres">
      <dgm:prSet presAssocID="{C6B823BF-50B3-3442-9336-BC3C048D1C69}" presName="childText" presStyleLbl="conFgAcc1" presStyleIdx="0" presStyleCnt="2">
        <dgm:presLayoutVars>
          <dgm:bulletEnabled val="1"/>
        </dgm:presLayoutVars>
      </dgm:prSet>
      <dgm:spPr/>
    </dgm:pt>
    <dgm:pt modelId="{F774E16E-32B1-DA46-87A9-531B48D296E9}" type="pres">
      <dgm:prSet presAssocID="{2C7819B1-CF3C-FC49-97ED-AB87CC272362}" presName="spaceBetweenRectangles" presStyleCnt="0"/>
      <dgm:spPr/>
    </dgm:pt>
    <dgm:pt modelId="{284D4125-9D0F-F74A-9113-2306C8ED6B52}" type="pres">
      <dgm:prSet presAssocID="{4031174E-42F2-F54C-B47D-3BB85C10E43D}" presName="parentLin" presStyleCnt="0"/>
      <dgm:spPr/>
    </dgm:pt>
    <dgm:pt modelId="{BD2819BA-F522-9F41-9C92-22F17DFD7809}" type="pres">
      <dgm:prSet presAssocID="{4031174E-42F2-F54C-B47D-3BB85C10E43D}" presName="parentLeftMargin" presStyleLbl="node1" presStyleIdx="0" presStyleCnt="2"/>
      <dgm:spPr/>
    </dgm:pt>
    <dgm:pt modelId="{27B493AF-D89D-7B42-904A-7A8D9D9F642A}" type="pres">
      <dgm:prSet presAssocID="{4031174E-42F2-F54C-B47D-3BB85C10E43D}" presName="parentText" presStyleLbl="node1" presStyleIdx="1" presStyleCnt="2">
        <dgm:presLayoutVars>
          <dgm:chMax val="0"/>
          <dgm:bulletEnabled val="1"/>
        </dgm:presLayoutVars>
      </dgm:prSet>
      <dgm:spPr/>
    </dgm:pt>
    <dgm:pt modelId="{E6675A6C-BD9D-DA4A-8009-F04C0D26EB77}" type="pres">
      <dgm:prSet presAssocID="{4031174E-42F2-F54C-B47D-3BB85C10E43D}" presName="negativeSpace" presStyleCnt="0"/>
      <dgm:spPr/>
    </dgm:pt>
    <dgm:pt modelId="{7DAE5F95-1ADF-D64B-AABE-7603651AB0D2}" type="pres">
      <dgm:prSet presAssocID="{4031174E-42F2-F54C-B47D-3BB85C10E43D}" presName="childText" presStyleLbl="conFgAcc1" presStyleIdx="1" presStyleCnt="2">
        <dgm:presLayoutVars>
          <dgm:bulletEnabled val="1"/>
        </dgm:presLayoutVars>
      </dgm:prSet>
      <dgm:spPr/>
    </dgm:pt>
  </dgm:ptLst>
  <dgm:cxnLst>
    <dgm:cxn modelId="{48ECDB06-2C15-834D-ADC0-0B5C8840A9A3}" type="presOf" srcId="{4031174E-42F2-F54C-B47D-3BB85C10E43D}" destId="{27B493AF-D89D-7B42-904A-7A8D9D9F642A}" srcOrd="1" destOrd="0" presId="urn:microsoft.com/office/officeart/2005/8/layout/list1"/>
    <dgm:cxn modelId="{E11B3F2A-05FF-FA46-B06C-8A3E13110222}" type="presOf" srcId="{0DF12814-50EF-6D48-A975-B043FEDE19DE}" destId="{F2BC9384-CC4E-F94E-A242-2A7E18F32E31}" srcOrd="0" destOrd="0" presId="urn:microsoft.com/office/officeart/2005/8/layout/list1"/>
    <dgm:cxn modelId="{B028792B-13CD-234A-A048-4BFCA163468B}" type="presOf" srcId="{D4F42A24-229B-104D-BB89-353FE398367C}" destId="{7DAE5F95-1ADF-D64B-AABE-7603651AB0D2}" srcOrd="0" destOrd="1" presId="urn:microsoft.com/office/officeart/2005/8/layout/list1"/>
    <dgm:cxn modelId="{4D0EBA2E-060E-FC4E-ABC7-3BA3ADA295F4}" type="presOf" srcId="{AEA3BCEF-AA71-1A4B-B7AC-4B64A1A05597}" destId="{7DAE5F95-1ADF-D64B-AABE-7603651AB0D2}" srcOrd="0" destOrd="2" presId="urn:microsoft.com/office/officeart/2005/8/layout/list1"/>
    <dgm:cxn modelId="{9AB55032-A286-724E-A8BC-38DBACA6E92A}" srcId="{0DF12814-50EF-6D48-A975-B043FEDE19DE}" destId="{C6B823BF-50B3-3442-9336-BC3C048D1C69}" srcOrd="0" destOrd="0" parTransId="{0D2CC7B8-5A4D-2749-915F-13861FAE98C7}" sibTransId="{2C7819B1-CF3C-FC49-97ED-AB87CC272362}"/>
    <dgm:cxn modelId="{0012D834-6B19-864E-91BF-FECCA6B35F7E}" type="presOf" srcId="{4031174E-42F2-F54C-B47D-3BB85C10E43D}" destId="{BD2819BA-F522-9F41-9C92-22F17DFD7809}" srcOrd="0" destOrd="0" presId="urn:microsoft.com/office/officeart/2005/8/layout/list1"/>
    <dgm:cxn modelId="{B0DCDD3C-7628-F045-8D26-D8AC7CE0D4C8}" type="presOf" srcId="{7DB88BDE-3D34-9848-98E9-7813A33CA76A}" destId="{BF4CF23D-D6C4-C542-A71E-2FD739E73008}" srcOrd="0" destOrd="1" presId="urn:microsoft.com/office/officeart/2005/8/layout/list1"/>
    <dgm:cxn modelId="{027F2340-5E95-3C47-9490-C64EB5BA281E}" srcId="{0DF12814-50EF-6D48-A975-B043FEDE19DE}" destId="{4031174E-42F2-F54C-B47D-3BB85C10E43D}" srcOrd="1" destOrd="0" parTransId="{2F7425DD-D1AF-F349-802B-466F03BCF7A8}" sibTransId="{BDE2CD53-8862-5E48-96D7-CEDDD7BDE21F}"/>
    <dgm:cxn modelId="{F8FC4E41-2AD5-7245-8559-95265B15A320}" srcId="{C6B823BF-50B3-3442-9336-BC3C048D1C69}" destId="{7DB88BDE-3D34-9848-98E9-7813A33CA76A}" srcOrd="1" destOrd="0" parTransId="{492BDEC1-3665-1F46-AE7A-BEBE3AE1CBB5}" sibTransId="{63FBFE7F-6F68-3A46-8E7C-9DAA8BBB0398}"/>
    <dgm:cxn modelId="{D818C64E-C8DD-504F-A22A-E9448A73A96F}" srcId="{C6B823BF-50B3-3442-9336-BC3C048D1C69}" destId="{3F3D46ED-EA1E-124C-AF63-0AABA31565E3}" srcOrd="2" destOrd="0" parTransId="{1922C76E-ACE5-484C-A76B-D95E06E4A203}" sibTransId="{2AC05800-59C7-3642-9C50-1BD8248584E6}"/>
    <dgm:cxn modelId="{2A803D4F-314D-BE47-B8C5-5C72F056001A}" type="presOf" srcId="{C6B823BF-50B3-3442-9336-BC3C048D1C69}" destId="{C664452A-5AB9-FA47-AD69-85993FEB0A28}" srcOrd="0" destOrd="0" presId="urn:microsoft.com/office/officeart/2005/8/layout/list1"/>
    <dgm:cxn modelId="{504FA256-6902-874C-9A38-D35BCABF5C3C}" srcId="{4031174E-42F2-F54C-B47D-3BB85C10E43D}" destId="{F00C19D4-7461-EA4F-A3F1-809572A9A7FC}" srcOrd="0" destOrd="0" parTransId="{D152F431-A7B6-1149-A928-9E1C4F11D1B1}" sibTransId="{52AFA7B2-2F0B-454E-B98A-A477E48B60B6}"/>
    <dgm:cxn modelId="{BF42FF5C-1991-824A-A844-87D35F8F1BF6}" type="presOf" srcId="{F00C19D4-7461-EA4F-A3F1-809572A9A7FC}" destId="{7DAE5F95-1ADF-D64B-AABE-7603651AB0D2}" srcOrd="0" destOrd="0" presId="urn:microsoft.com/office/officeart/2005/8/layout/list1"/>
    <dgm:cxn modelId="{2F6D4F72-B1FE-294A-883B-8CD14AEA3A68}" srcId="{4031174E-42F2-F54C-B47D-3BB85C10E43D}" destId="{AEA3BCEF-AA71-1A4B-B7AC-4B64A1A05597}" srcOrd="2" destOrd="0" parTransId="{99F6F66B-ADFA-CB4C-A847-19C0BEE281E0}" sibTransId="{641DD252-5D4A-5343-AFE1-1A6AFDB25D2A}"/>
    <dgm:cxn modelId="{7390ADA7-9CA4-CD46-886B-A9236F6908B2}" srcId="{C6B823BF-50B3-3442-9336-BC3C048D1C69}" destId="{9D3B9414-178A-4145-B65A-D45E5EBB29BB}" srcOrd="0" destOrd="0" parTransId="{50BE67A9-5CFE-ED4A-8183-966348842AD6}" sibTransId="{08B7BB82-6413-EF41-8A4F-35A2A8CC5634}"/>
    <dgm:cxn modelId="{0EE298C7-8B12-8943-ACB7-8005A20820C6}" srcId="{4031174E-42F2-F54C-B47D-3BB85C10E43D}" destId="{D4F42A24-229B-104D-BB89-353FE398367C}" srcOrd="1" destOrd="0" parTransId="{B84BBA11-AF62-E241-BB87-1B6886A2337C}" sibTransId="{62925ABB-E05F-5B41-ACA2-DBA32073424F}"/>
    <dgm:cxn modelId="{089DAED0-D18D-5245-90D7-C62A0D08EBAB}" type="presOf" srcId="{3F3D46ED-EA1E-124C-AF63-0AABA31565E3}" destId="{BF4CF23D-D6C4-C542-A71E-2FD739E73008}" srcOrd="0" destOrd="2" presId="urn:microsoft.com/office/officeart/2005/8/layout/list1"/>
    <dgm:cxn modelId="{B52258D3-4119-D443-9BFA-DDC71D4863DD}" type="presOf" srcId="{9D3B9414-178A-4145-B65A-D45E5EBB29BB}" destId="{BF4CF23D-D6C4-C542-A71E-2FD739E73008}" srcOrd="0" destOrd="0" presId="urn:microsoft.com/office/officeart/2005/8/layout/list1"/>
    <dgm:cxn modelId="{B18B26D6-116B-904B-B44E-57E3956384B7}" type="presOf" srcId="{C6B823BF-50B3-3442-9336-BC3C048D1C69}" destId="{1BFE517A-254C-E54C-8C89-694BB7939CA3}" srcOrd="1" destOrd="0" presId="urn:microsoft.com/office/officeart/2005/8/layout/list1"/>
    <dgm:cxn modelId="{A78E6114-5B46-014A-A775-D637101DA7AA}" type="presParOf" srcId="{F2BC9384-CC4E-F94E-A242-2A7E18F32E31}" destId="{B51EDD77-105D-BB44-B358-63357B13E9D0}" srcOrd="0" destOrd="0" presId="urn:microsoft.com/office/officeart/2005/8/layout/list1"/>
    <dgm:cxn modelId="{B6E69824-E76F-BD42-9EFF-AB8561C434A6}" type="presParOf" srcId="{B51EDD77-105D-BB44-B358-63357B13E9D0}" destId="{C664452A-5AB9-FA47-AD69-85993FEB0A28}" srcOrd="0" destOrd="0" presId="urn:microsoft.com/office/officeart/2005/8/layout/list1"/>
    <dgm:cxn modelId="{766E802A-5804-DA4F-98B4-8B0780A61A03}" type="presParOf" srcId="{B51EDD77-105D-BB44-B358-63357B13E9D0}" destId="{1BFE517A-254C-E54C-8C89-694BB7939CA3}" srcOrd="1" destOrd="0" presId="urn:microsoft.com/office/officeart/2005/8/layout/list1"/>
    <dgm:cxn modelId="{50A64A69-4A3B-C542-949F-B3A0AE188700}" type="presParOf" srcId="{F2BC9384-CC4E-F94E-A242-2A7E18F32E31}" destId="{CD421B97-3522-6440-A9D7-B5D75F76A405}" srcOrd="1" destOrd="0" presId="urn:microsoft.com/office/officeart/2005/8/layout/list1"/>
    <dgm:cxn modelId="{1BE6C301-B299-D14E-B0DA-5CE8B2EDC048}" type="presParOf" srcId="{F2BC9384-CC4E-F94E-A242-2A7E18F32E31}" destId="{BF4CF23D-D6C4-C542-A71E-2FD739E73008}" srcOrd="2" destOrd="0" presId="urn:microsoft.com/office/officeart/2005/8/layout/list1"/>
    <dgm:cxn modelId="{0302C47D-AC0F-6D4C-B9F8-34A932A0E411}" type="presParOf" srcId="{F2BC9384-CC4E-F94E-A242-2A7E18F32E31}" destId="{F774E16E-32B1-DA46-87A9-531B48D296E9}" srcOrd="3" destOrd="0" presId="urn:microsoft.com/office/officeart/2005/8/layout/list1"/>
    <dgm:cxn modelId="{77186597-51B5-C24F-B190-197CB040A11C}" type="presParOf" srcId="{F2BC9384-CC4E-F94E-A242-2A7E18F32E31}" destId="{284D4125-9D0F-F74A-9113-2306C8ED6B52}" srcOrd="4" destOrd="0" presId="urn:microsoft.com/office/officeart/2005/8/layout/list1"/>
    <dgm:cxn modelId="{F45F44A4-735C-4646-924B-3EB77446B174}" type="presParOf" srcId="{284D4125-9D0F-F74A-9113-2306C8ED6B52}" destId="{BD2819BA-F522-9F41-9C92-22F17DFD7809}" srcOrd="0" destOrd="0" presId="urn:microsoft.com/office/officeart/2005/8/layout/list1"/>
    <dgm:cxn modelId="{C21252BD-095C-FB47-B83D-F493FD41561C}" type="presParOf" srcId="{284D4125-9D0F-F74A-9113-2306C8ED6B52}" destId="{27B493AF-D89D-7B42-904A-7A8D9D9F642A}" srcOrd="1" destOrd="0" presId="urn:microsoft.com/office/officeart/2005/8/layout/list1"/>
    <dgm:cxn modelId="{1A78D5FD-3F80-7044-8B3C-A805D85C94D9}" type="presParOf" srcId="{F2BC9384-CC4E-F94E-A242-2A7E18F32E31}" destId="{E6675A6C-BD9D-DA4A-8009-F04C0D26EB77}" srcOrd="5" destOrd="0" presId="urn:microsoft.com/office/officeart/2005/8/layout/list1"/>
    <dgm:cxn modelId="{7D871D2E-C34E-284C-A420-B9FBC4B57F08}" type="presParOf" srcId="{F2BC9384-CC4E-F94E-A242-2A7E18F32E31}" destId="{7DAE5F95-1ADF-D64B-AABE-7603651AB0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59E4D1-5DD1-3746-AF65-BC5D483E84E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C2473136-DAFE-D24D-8708-62A536B3CFDB}">
      <dgm:prSet phldrT="[文本]"/>
      <dgm:spPr/>
      <dgm:t>
        <a:bodyPr/>
        <a:lstStyle/>
        <a:p>
          <a:r>
            <a:rPr lang="zh-CN" altLang="en-US" dirty="0"/>
            <a:t>房地产制度政策</a:t>
          </a:r>
        </a:p>
      </dgm:t>
    </dgm:pt>
    <dgm:pt modelId="{15608F18-9C55-0A45-AF36-71D7FA53787A}" type="parTrans" cxnId="{A4F622DB-F6C7-9B45-B65B-8F57E05F09F6}">
      <dgm:prSet/>
      <dgm:spPr/>
      <dgm:t>
        <a:bodyPr/>
        <a:lstStyle/>
        <a:p>
          <a:endParaRPr lang="zh-CN" altLang="en-US"/>
        </a:p>
      </dgm:t>
    </dgm:pt>
    <dgm:pt modelId="{593CB15F-B061-E74E-B21E-25F06073A747}" type="sibTrans" cxnId="{A4F622DB-F6C7-9B45-B65B-8F57E05F09F6}">
      <dgm:prSet/>
      <dgm:spPr/>
      <dgm:t>
        <a:bodyPr/>
        <a:lstStyle/>
        <a:p>
          <a:endParaRPr lang="zh-CN" altLang="en-US"/>
        </a:p>
      </dgm:t>
    </dgm:pt>
    <dgm:pt modelId="{C244D935-DAF9-0C47-A5AB-AC2A22B64F1C}">
      <dgm:prSet phldrT="[文本]"/>
      <dgm:spPr/>
      <dgm:t>
        <a:bodyPr/>
        <a:lstStyle/>
        <a:p>
          <a:r>
            <a:rPr lang="zh-CN" altLang="en-US" dirty="0"/>
            <a:t>土地所有制度</a:t>
          </a:r>
        </a:p>
      </dgm:t>
    </dgm:pt>
    <dgm:pt modelId="{30412051-C072-CF4A-B8EB-C2B175FADABF}" type="parTrans" cxnId="{6F0BC539-EA48-2D40-A955-08048722C4A9}">
      <dgm:prSet/>
      <dgm:spPr/>
      <dgm:t>
        <a:bodyPr/>
        <a:lstStyle/>
        <a:p>
          <a:endParaRPr lang="zh-CN" altLang="en-US"/>
        </a:p>
      </dgm:t>
    </dgm:pt>
    <dgm:pt modelId="{DAC1B5C2-B7F4-C84C-BA86-E18C50A0E314}" type="sibTrans" cxnId="{6F0BC539-EA48-2D40-A955-08048722C4A9}">
      <dgm:prSet/>
      <dgm:spPr/>
      <dgm:t>
        <a:bodyPr/>
        <a:lstStyle/>
        <a:p>
          <a:endParaRPr lang="zh-CN" altLang="en-US"/>
        </a:p>
      </dgm:t>
    </dgm:pt>
    <dgm:pt modelId="{5BF54192-7BB8-C04F-8E9E-1350379FE403}">
      <dgm:prSet phldrT="[文本]"/>
      <dgm:spPr/>
      <dgm:t>
        <a:bodyPr/>
        <a:lstStyle/>
        <a:p>
          <a:r>
            <a:rPr lang="zh-CN" altLang="en-US" dirty="0"/>
            <a:t>土地使用制度</a:t>
          </a:r>
        </a:p>
      </dgm:t>
    </dgm:pt>
    <dgm:pt modelId="{467CAEA7-AABC-9D4C-A97D-3475009E78F8}" type="parTrans" cxnId="{70C7F059-C5FC-5A43-A88D-8446A0E10D21}">
      <dgm:prSet/>
      <dgm:spPr/>
      <dgm:t>
        <a:bodyPr/>
        <a:lstStyle/>
        <a:p>
          <a:endParaRPr lang="zh-CN" altLang="en-US"/>
        </a:p>
      </dgm:t>
    </dgm:pt>
    <dgm:pt modelId="{38D5EF06-EF0B-844C-909E-7DB08C00BC9C}" type="sibTrans" cxnId="{70C7F059-C5FC-5A43-A88D-8446A0E10D21}">
      <dgm:prSet/>
      <dgm:spPr/>
      <dgm:t>
        <a:bodyPr/>
        <a:lstStyle/>
        <a:p>
          <a:endParaRPr lang="zh-CN" altLang="en-US"/>
        </a:p>
      </dgm:t>
    </dgm:pt>
    <dgm:pt modelId="{276ADB7D-FD80-CC42-8073-3C0286C4C07D}">
      <dgm:prSet phldrT="[文本]"/>
      <dgm:spPr/>
      <dgm:t>
        <a:bodyPr/>
        <a:lstStyle/>
        <a:p>
          <a:r>
            <a:rPr lang="zh-CN" altLang="en-US" dirty="0"/>
            <a:t>金融制度政策</a:t>
          </a:r>
        </a:p>
      </dgm:t>
    </dgm:pt>
    <dgm:pt modelId="{AE9BBE1E-D1C2-4A49-B0A0-87FF6C1C29BC}" type="parTrans" cxnId="{06E3D30D-C0CD-1646-B304-0FE7A16D59E9}">
      <dgm:prSet/>
      <dgm:spPr/>
      <dgm:t>
        <a:bodyPr/>
        <a:lstStyle/>
        <a:p>
          <a:endParaRPr lang="zh-CN" altLang="en-US"/>
        </a:p>
      </dgm:t>
    </dgm:pt>
    <dgm:pt modelId="{2F02CA2B-7F3E-454F-A71E-8CDF5333B3C0}" type="sibTrans" cxnId="{06E3D30D-C0CD-1646-B304-0FE7A16D59E9}">
      <dgm:prSet/>
      <dgm:spPr/>
      <dgm:t>
        <a:bodyPr/>
        <a:lstStyle/>
        <a:p>
          <a:endParaRPr lang="zh-CN" altLang="en-US"/>
        </a:p>
      </dgm:t>
    </dgm:pt>
    <dgm:pt modelId="{8E9C87F5-A8DA-064C-BCBE-F49377491D80}">
      <dgm:prSet phldrT="[文本]"/>
      <dgm:spPr/>
      <dgm:t>
        <a:bodyPr/>
        <a:lstStyle/>
        <a:p>
          <a:r>
            <a:rPr lang="zh-CN" altLang="en-US" dirty="0"/>
            <a:t>货币政策</a:t>
          </a:r>
        </a:p>
      </dgm:t>
    </dgm:pt>
    <dgm:pt modelId="{03D58A19-0E99-774F-A6AC-F80923461B85}" type="parTrans" cxnId="{ABC8D05D-F61D-F943-980E-69FAC2FF9BF5}">
      <dgm:prSet/>
      <dgm:spPr/>
      <dgm:t>
        <a:bodyPr/>
        <a:lstStyle/>
        <a:p>
          <a:endParaRPr lang="zh-CN" altLang="en-US"/>
        </a:p>
      </dgm:t>
    </dgm:pt>
    <dgm:pt modelId="{BFAFDD4E-2E5B-1F4F-8C4A-68B577DFEF44}" type="sibTrans" cxnId="{ABC8D05D-F61D-F943-980E-69FAC2FF9BF5}">
      <dgm:prSet/>
      <dgm:spPr/>
      <dgm:t>
        <a:bodyPr/>
        <a:lstStyle/>
        <a:p>
          <a:endParaRPr lang="zh-CN" altLang="en-US"/>
        </a:p>
      </dgm:t>
    </dgm:pt>
    <dgm:pt modelId="{1A0E4603-891D-E843-AC18-695EDB9566E3}">
      <dgm:prSet phldrT="[文本]"/>
      <dgm:spPr/>
      <dgm:t>
        <a:bodyPr/>
        <a:lstStyle/>
        <a:p>
          <a:r>
            <a:rPr lang="zh-CN" altLang="en-US" dirty="0"/>
            <a:t>信贷政策</a:t>
          </a:r>
        </a:p>
      </dgm:t>
    </dgm:pt>
    <dgm:pt modelId="{E14104C1-C1A0-5C42-B085-CA88E57C3F0B}" type="parTrans" cxnId="{0E29C6D8-5979-2042-826F-982B70BB244F}">
      <dgm:prSet/>
      <dgm:spPr/>
      <dgm:t>
        <a:bodyPr/>
        <a:lstStyle/>
        <a:p>
          <a:endParaRPr lang="zh-CN" altLang="en-US"/>
        </a:p>
      </dgm:t>
    </dgm:pt>
    <dgm:pt modelId="{7A5AB2C9-CD75-FC4C-89E3-4806F89CAD32}" type="sibTrans" cxnId="{0E29C6D8-5979-2042-826F-982B70BB244F}">
      <dgm:prSet/>
      <dgm:spPr/>
      <dgm:t>
        <a:bodyPr/>
        <a:lstStyle/>
        <a:p>
          <a:endParaRPr lang="zh-CN" altLang="en-US"/>
        </a:p>
      </dgm:t>
    </dgm:pt>
    <dgm:pt modelId="{9A237027-9705-CF4C-8FAC-4F66AA8DE420}">
      <dgm:prSet phldrT="[文本]"/>
      <dgm:spPr/>
      <dgm:t>
        <a:bodyPr/>
        <a:lstStyle/>
        <a:p>
          <a:r>
            <a:rPr lang="zh-CN" altLang="en-US" dirty="0"/>
            <a:t>税收制度政策</a:t>
          </a:r>
        </a:p>
      </dgm:t>
    </dgm:pt>
    <dgm:pt modelId="{024597C4-1247-374D-8BE1-2E929205C10D}" type="parTrans" cxnId="{990008EB-B745-334F-B8B2-9112139F5069}">
      <dgm:prSet/>
      <dgm:spPr/>
      <dgm:t>
        <a:bodyPr/>
        <a:lstStyle/>
        <a:p>
          <a:endParaRPr lang="zh-CN" altLang="en-US"/>
        </a:p>
      </dgm:t>
    </dgm:pt>
    <dgm:pt modelId="{D99D0791-903D-664F-A83B-FB86D67B6108}" type="sibTrans" cxnId="{990008EB-B745-334F-B8B2-9112139F5069}">
      <dgm:prSet/>
      <dgm:spPr/>
      <dgm:t>
        <a:bodyPr/>
        <a:lstStyle/>
        <a:p>
          <a:endParaRPr lang="zh-CN" altLang="en-US"/>
        </a:p>
      </dgm:t>
    </dgm:pt>
    <dgm:pt modelId="{A5B064AA-F48D-1D41-92CC-FD816C55D801}">
      <dgm:prSet phldrT="[文本]"/>
      <dgm:spPr/>
      <dgm:t>
        <a:bodyPr/>
        <a:lstStyle/>
        <a:p>
          <a:r>
            <a:rPr lang="zh-CN" altLang="en-US" dirty="0"/>
            <a:t>房地产开发环节的税收政策</a:t>
          </a:r>
        </a:p>
      </dgm:t>
    </dgm:pt>
    <dgm:pt modelId="{A3519779-1849-F240-9EF6-EEC2138E8D91}" type="parTrans" cxnId="{4991A133-D10D-AD48-AA4E-5230EDD69C86}">
      <dgm:prSet/>
      <dgm:spPr/>
      <dgm:t>
        <a:bodyPr/>
        <a:lstStyle/>
        <a:p>
          <a:endParaRPr lang="zh-CN" altLang="en-US"/>
        </a:p>
      </dgm:t>
    </dgm:pt>
    <dgm:pt modelId="{34635C6C-74D8-F547-ACF2-BA86B6FB7D40}" type="sibTrans" cxnId="{4991A133-D10D-AD48-AA4E-5230EDD69C86}">
      <dgm:prSet/>
      <dgm:spPr/>
      <dgm:t>
        <a:bodyPr/>
        <a:lstStyle/>
        <a:p>
          <a:endParaRPr lang="zh-CN" altLang="en-US"/>
        </a:p>
      </dgm:t>
    </dgm:pt>
    <dgm:pt modelId="{5FA02195-D2AA-454F-A445-EE8B05E64F90}">
      <dgm:prSet phldrT="[文本]"/>
      <dgm:spPr/>
      <dgm:t>
        <a:bodyPr/>
        <a:lstStyle/>
        <a:p>
          <a:r>
            <a:rPr lang="zh-CN" altLang="en-US" dirty="0"/>
            <a:t>房地产流转环节的税收政策</a:t>
          </a:r>
        </a:p>
      </dgm:t>
    </dgm:pt>
    <dgm:pt modelId="{247C8766-FC51-7A47-BDFE-C08F8F769788}" type="parTrans" cxnId="{AA7EC5A2-8B34-704E-9EF0-59D57243ED74}">
      <dgm:prSet/>
      <dgm:spPr/>
      <dgm:t>
        <a:bodyPr/>
        <a:lstStyle/>
        <a:p>
          <a:endParaRPr lang="zh-CN" altLang="en-US"/>
        </a:p>
      </dgm:t>
    </dgm:pt>
    <dgm:pt modelId="{067CBADC-192E-534E-87E6-A6745FF9E92D}" type="sibTrans" cxnId="{AA7EC5A2-8B34-704E-9EF0-59D57243ED74}">
      <dgm:prSet/>
      <dgm:spPr/>
      <dgm:t>
        <a:bodyPr/>
        <a:lstStyle/>
        <a:p>
          <a:endParaRPr lang="zh-CN" altLang="en-US"/>
        </a:p>
      </dgm:t>
    </dgm:pt>
    <dgm:pt modelId="{EA1C0AC7-713D-C74D-B5FA-29E261707228}">
      <dgm:prSet/>
      <dgm:spPr/>
      <dgm:t>
        <a:bodyPr/>
        <a:lstStyle/>
        <a:p>
          <a:r>
            <a:rPr lang="zh-CN" altLang="en-US" dirty="0"/>
            <a:t>有关规划和计划</a:t>
          </a:r>
        </a:p>
      </dgm:t>
    </dgm:pt>
    <dgm:pt modelId="{4B7D5593-E37C-DD41-8DC7-AA8B11D2C8A8}" type="parTrans" cxnId="{59085D35-EA81-FB42-98D4-B0F1709F58DB}">
      <dgm:prSet/>
      <dgm:spPr/>
      <dgm:t>
        <a:bodyPr/>
        <a:lstStyle/>
        <a:p>
          <a:endParaRPr lang="zh-CN" altLang="en-US"/>
        </a:p>
      </dgm:t>
    </dgm:pt>
    <dgm:pt modelId="{B4C0E6D6-2122-C440-8017-9DC2DFB92C1F}" type="sibTrans" cxnId="{59085D35-EA81-FB42-98D4-B0F1709F58DB}">
      <dgm:prSet/>
      <dgm:spPr/>
      <dgm:t>
        <a:bodyPr/>
        <a:lstStyle/>
        <a:p>
          <a:endParaRPr lang="zh-CN" altLang="en-US"/>
        </a:p>
      </dgm:t>
    </dgm:pt>
    <dgm:pt modelId="{6E2C2437-C9C9-304D-8B75-C9F23B4B1376}">
      <dgm:prSet/>
      <dgm:spPr/>
      <dgm:t>
        <a:bodyPr/>
        <a:lstStyle/>
        <a:p>
          <a:r>
            <a:rPr lang="zh-CN" altLang="en-US" dirty="0"/>
            <a:t>国民经济和社会发展计划</a:t>
          </a:r>
        </a:p>
      </dgm:t>
    </dgm:pt>
    <dgm:pt modelId="{9341384D-7209-1E4B-B22E-B81C3C3CFC09}" type="parTrans" cxnId="{7D706541-2AFB-804E-BC15-B4F9DE456FC0}">
      <dgm:prSet/>
      <dgm:spPr/>
      <dgm:t>
        <a:bodyPr/>
        <a:lstStyle/>
        <a:p>
          <a:endParaRPr lang="zh-CN" altLang="en-US"/>
        </a:p>
      </dgm:t>
    </dgm:pt>
    <dgm:pt modelId="{F2BDB0F5-040A-3640-B6EA-501D1D4E190A}" type="sibTrans" cxnId="{7D706541-2AFB-804E-BC15-B4F9DE456FC0}">
      <dgm:prSet/>
      <dgm:spPr/>
      <dgm:t>
        <a:bodyPr/>
        <a:lstStyle/>
        <a:p>
          <a:endParaRPr lang="zh-CN" altLang="en-US"/>
        </a:p>
      </dgm:t>
    </dgm:pt>
    <dgm:pt modelId="{7DFCADA9-EB4B-D344-9029-C2BA80BC0C47}">
      <dgm:prSet/>
      <dgm:spPr/>
      <dgm:t>
        <a:bodyPr/>
        <a:lstStyle/>
        <a:p>
          <a:r>
            <a:rPr lang="zh-CN" altLang="en-US" dirty="0"/>
            <a:t>国土空间规划（含土地利用总体规划、城市总体规划、详细规划）</a:t>
          </a:r>
        </a:p>
      </dgm:t>
    </dgm:pt>
    <dgm:pt modelId="{D8479D8A-D151-B646-B322-597D5AADE03E}" type="parTrans" cxnId="{6C8149AF-2E73-C346-BEC1-3F84AFF32781}">
      <dgm:prSet/>
      <dgm:spPr/>
      <dgm:t>
        <a:bodyPr/>
        <a:lstStyle/>
        <a:p>
          <a:endParaRPr lang="zh-CN" altLang="en-US"/>
        </a:p>
      </dgm:t>
    </dgm:pt>
    <dgm:pt modelId="{DA52A62E-5324-E041-96C6-A387CFF3C1D1}" type="sibTrans" cxnId="{6C8149AF-2E73-C346-BEC1-3F84AFF32781}">
      <dgm:prSet/>
      <dgm:spPr/>
      <dgm:t>
        <a:bodyPr/>
        <a:lstStyle/>
        <a:p>
          <a:endParaRPr lang="zh-CN" altLang="en-US"/>
        </a:p>
      </dgm:t>
    </dgm:pt>
    <dgm:pt modelId="{B06FFEB7-30BB-FB4A-9228-FAEBF8CD8DC7}">
      <dgm:prSet/>
      <dgm:spPr/>
      <dgm:t>
        <a:bodyPr/>
        <a:lstStyle/>
        <a:p>
          <a:r>
            <a:rPr lang="zh-CN" altLang="en-US" dirty="0"/>
            <a:t>土地供应计划</a:t>
          </a:r>
        </a:p>
      </dgm:t>
    </dgm:pt>
    <dgm:pt modelId="{E2EFF181-FB98-1749-8F9B-DA6A684C2B6A}" type="parTrans" cxnId="{641DE796-C88F-7F49-8C1C-86850EB22965}">
      <dgm:prSet/>
      <dgm:spPr/>
      <dgm:t>
        <a:bodyPr/>
        <a:lstStyle/>
        <a:p>
          <a:endParaRPr lang="zh-CN" altLang="en-US"/>
        </a:p>
      </dgm:t>
    </dgm:pt>
    <dgm:pt modelId="{31863776-D43C-924E-A10F-C9FBFE8E2CCB}" type="sibTrans" cxnId="{641DE796-C88F-7F49-8C1C-86850EB22965}">
      <dgm:prSet/>
      <dgm:spPr/>
      <dgm:t>
        <a:bodyPr/>
        <a:lstStyle/>
        <a:p>
          <a:endParaRPr lang="zh-CN" altLang="en-US"/>
        </a:p>
      </dgm:t>
    </dgm:pt>
    <dgm:pt modelId="{7FC1B574-2802-EE4C-8196-61C54E9C0C81}">
      <dgm:prSet/>
      <dgm:spPr/>
      <dgm:t>
        <a:bodyPr/>
        <a:lstStyle/>
        <a:p>
          <a:r>
            <a:rPr lang="zh-CN" altLang="en-US" dirty="0"/>
            <a:t>住房发展规划</a:t>
          </a:r>
        </a:p>
      </dgm:t>
    </dgm:pt>
    <dgm:pt modelId="{B8EC10D4-6CB7-E547-AAF0-24F4819F0F02}" type="parTrans" cxnId="{1978B33E-6850-4C4D-960F-79D09893C5FD}">
      <dgm:prSet/>
      <dgm:spPr/>
      <dgm:t>
        <a:bodyPr/>
        <a:lstStyle/>
        <a:p>
          <a:endParaRPr lang="zh-CN" altLang="en-US"/>
        </a:p>
      </dgm:t>
    </dgm:pt>
    <dgm:pt modelId="{D366E126-DB68-394C-9068-393A6D7F5AB8}" type="sibTrans" cxnId="{1978B33E-6850-4C4D-960F-79D09893C5FD}">
      <dgm:prSet/>
      <dgm:spPr/>
      <dgm:t>
        <a:bodyPr/>
        <a:lstStyle/>
        <a:p>
          <a:endParaRPr lang="zh-CN" altLang="en-US"/>
        </a:p>
      </dgm:t>
    </dgm:pt>
    <dgm:pt modelId="{02BF91CA-051D-ED47-9777-145D9205AC78}">
      <dgm:prSet/>
      <dgm:spPr/>
      <dgm:t>
        <a:bodyPr/>
        <a:lstStyle/>
        <a:p>
          <a:r>
            <a:rPr lang="zh-CN" altLang="en-US" dirty="0"/>
            <a:t>有关特殊制度政策</a:t>
          </a:r>
        </a:p>
      </dgm:t>
    </dgm:pt>
    <dgm:pt modelId="{62176372-6D14-1D42-AB4B-DD1D5521034B}" type="parTrans" cxnId="{88F34917-71A8-5C43-AE28-3526ECCFF9A8}">
      <dgm:prSet/>
      <dgm:spPr/>
      <dgm:t>
        <a:bodyPr/>
        <a:lstStyle/>
        <a:p>
          <a:endParaRPr lang="zh-CN" altLang="en-US"/>
        </a:p>
      </dgm:t>
    </dgm:pt>
    <dgm:pt modelId="{696C9EAF-45CE-0E40-9E3A-5328BE621C3C}" type="sibTrans" cxnId="{88F34917-71A8-5C43-AE28-3526ECCFF9A8}">
      <dgm:prSet/>
      <dgm:spPr/>
      <dgm:t>
        <a:bodyPr/>
        <a:lstStyle/>
        <a:p>
          <a:endParaRPr lang="zh-CN" altLang="en-US"/>
        </a:p>
      </dgm:t>
    </dgm:pt>
    <dgm:pt modelId="{F1F218D0-2B30-4846-966C-08EFB57DB4D6}">
      <dgm:prSet/>
      <dgm:spPr/>
      <dgm:t>
        <a:bodyPr/>
        <a:lstStyle/>
        <a:p>
          <a:r>
            <a:rPr lang="zh-CN" altLang="en-US" dirty="0"/>
            <a:t>地区或区域发展政策</a:t>
          </a:r>
        </a:p>
      </dgm:t>
    </dgm:pt>
    <dgm:pt modelId="{DBBF713B-B7F3-B248-869B-059C952B320B}" type="parTrans" cxnId="{1ED1CC67-649E-1948-B1C5-D7099453E3F0}">
      <dgm:prSet/>
      <dgm:spPr/>
      <dgm:t>
        <a:bodyPr/>
        <a:lstStyle/>
        <a:p>
          <a:endParaRPr lang="zh-CN" altLang="en-US"/>
        </a:p>
      </dgm:t>
    </dgm:pt>
    <dgm:pt modelId="{C6671820-CC2C-B34F-8EDD-A2C020FC4642}" type="sibTrans" cxnId="{1ED1CC67-649E-1948-B1C5-D7099453E3F0}">
      <dgm:prSet/>
      <dgm:spPr/>
      <dgm:t>
        <a:bodyPr/>
        <a:lstStyle/>
        <a:p>
          <a:endParaRPr lang="zh-CN" altLang="en-US"/>
        </a:p>
      </dgm:t>
    </dgm:pt>
    <dgm:pt modelId="{28FCA23E-7A8F-9743-9141-6EDF94749074}">
      <dgm:prSet/>
      <dgm:spPr/>
      <dgm:t>
        <a:bodyPr/>
        <a:lstStyle/>
        <a:p>
          <a:r>
            <a:rPr lang="zh-CN" altLang="en-US" dirty="0"/>
            <a:t>特殊的体制机制改革</a:t>
          </a:r>
        </a:p>
      </dgm:t>
    </dgm:pt>
    <dgm:pt modelId="{FDD87B3D-07D7-0246-9059-2AC994DCCF5E}" type="parTrans" cxnId="{2E65ABFD-35A8-CE48-B7A9-534690C1C7B6}">
      <dgm:prSet/>
      <dgm:spPr/>
      <dgm:t>
        <a:bodyPr/>
        <a:lstStyle/>
        <a:p>
          <a:endParaRPr lang="zh-CN" altLang="en-US"/>
        </a:p>
      </dgm:t>
    </dgm:pt>
    <dgm:pt modelId="{BF0FE517-BE39-E040-8D9C-E10F7DDFAF09}" type="sibTrans" cxnId="{2E65ABFD-35A8-CE48-B7A9-534690C1C7B6}">
      <dgm:prSet/>
      <dgm:spPr/>
      <dgm:t>
        <a:bodyPr/>
        <a:lstStyle/>
        <a:p>
          <a:endParaRPr lang="zh-CN" altLang="en-US"/>
        </a:p>
      </dgm:t>
    </dgm:pt>
    <dgm:pt modelId="{F4D1C190-D3A0-F740-BBC2-431FEDFEA2A0}">
      <dgm:prSet phldrT="[文本]"/>
      <dgm:spPr/>
      <dgm:t>
        <a:bodyPr/>
        <a:lstStyle/>
        <a:p>
          <a:r>
            <a:rPr lang="zh-CN" altLang="en-US" dirty="0"/>
            <a:t>房地产分配制度</a:t>
          </a:r>
        </a:p>
      </dgm:t>
    </dgm:pt>
    <dgm:pt modelId="{61D81307-1622-4F4E-A17E-CC09DFD8CB30}" type="parTrans" cxnId="{5249B2C6-2A8E-CE46-BCB5-D1812FFF28A5}">
      <dgm:prSet/>
      <dgm:spPr/>
      <dgm:t>
        <a:bodyPr/>
        <a:lstStyle/>
        <a:p>
          <a:endParaRPr lang="zh-CN" altLang="en-US"/>
        </a:p>
      </dgm:t>
    </dgm:pt>
    <dgm:pt modelId="{FD130335-A6C7-A341-920B-D4973B840168}" type="sibTrans" cxnId="{5249B2C6-2A8E-CE46-BCB5-D1812FFF28A5}">
      <dgm:prSet/>
      <dgm:spPr/>
      <dgm:t>
        <a:bodyPr/>
        <a:lstStyle/>
        <a:p>
          <a:endParaRPr lang="zh-CN" altLang="en-US"/>
        </a:p>
      </dgm:t>
    </dgm:pt>
    <dgm:pt modelId="{04085516-A6F8-9647-8F1C-1F434962918F}">
      <dgm:prSet phldrT="[文本]"/>
      <dgm:spPr/>
      <dgm:t>
        <a:bodyPr/>
        <a:lstStyle/>
        <a:p>
          <a:r>
            <a:rPr lang="zh-CN" altLang="en-US" dirty="0"/>
            <a:t>房地产价格政策</a:t>
          </a:r>
        </a:p>
      </dgm:t>
    </dgm:pt>
    <dgm:pt modelId="{3FD02B68-B2EF-F745-9066-D7C4D7ABE568}" type="parTrans" cxnId="{C238F9D5-D282-6447-9D9A-54CF55DD77F7}">
      <dgm:prSet/>
      <dgm:spPr/>
      <dgm:t>
        <a:bodyPr/>
        <a:lstStyle/>
        <a:p>
          <a:endParaRPr lang="zh-CN" altLang="en-US"/>
        </a:p>
      </dgm:t>
    </dgm:pt>
    <dgm:pt modelId="{EFE5D289-246D-3448-9DDA-DB4A9E1667D2}" type="sibTrans" cxnId="{C238F9D5-D282-6447-9D9A-54CF55DD77F7}">
      <dgm:prSet/>
      <dgm:spPr/>
      <dgm:t>
        <a:bodyPr/>
        <a:lstStyle/>
        <a:p>
          <a:endParaRPr lang="zh-CN" altLang="en-US"/>
        </a:p>
      </dgm:t>
    </dgm:pt>
    <dgm:pt modelId="{8E182146-029D-D146-84D7-96602118D6BF}">
      <dgm:prSet phldrT="[文本]"/>
      <dgm:spPr/>
      <dgm:t>
        <a:bodyPr/>
        <a:lstStyle/>
        <a:p>
          <a:r>
            <a:rPr lang="zh-CN" altLang="en-US" dirty="0"/>
            <a:t>房地产的政府价格干预</a:t>
          </a:r>
        </a:p>
      </dgm:t>
    </dgm:pt>
    <dgm:pt modelId="{98C500B9-F15E-E54B-9FEF-A8CCE3575172}" type="parTrans" cxnId="{43F99ABE-644E-BE4D-B3F9-5D0FDACD5F27}">
      <dgm:prSet/>
      <dgm:spPr/>
      <dgm:t>
        <a:bodyPr/>
        <a:lstStyle/>
        <a:p>
          <a:endParaRPr lang="zh-CN" altLang="en-US"/>
        </a:p>
      </dgm:t>
    </dgm:pt>
    <dgm:pt modelId="{AA2EC558-A34E-4A4B-8FA0-04D784EF1F19}" type="sibTrans" cxnId="{43F99ABE-644E-BE4D-B3F9-5D0FDACD5F27}">
      <dgm:prSet/>
      <dgm:spPr/>
      <dgm:t>
        <a:bodyPr/>
        <a:lstStyle/>
        <a:p>
          <a:endParaRPr lang="zh-CN" altLang="en-US"/>
        </a:p>
      </dgm:t>
    </dgm:pt>
    <dgm:pt modelId="{907666DA-A2AD-354B-9C3F-F97D12B6182E}">
      <dgm:prSet phldrT="[文本]"/>
      <dgm:spPr/>
      <dgm:t>
        <a:bodyPr/>
        <a:lstStyle/>
        <a:p>
          <a:r>
            <a:rPr lang="zh-CN" altLang="en-US" dirty="0"/>
            <a:t>房地产持有环节的税收政策</a:t>
          </a:r>
        </a:p>
      </dgm:t>
    </dgm:pt>
    <dgm:pt modelId="{A660271E-7501-D747-A250-95A078B13A74}" type="parTrans" cxnId="{A5B12672-A451-6F4D-BBC2-48E910032D30}">
      <dgm:prSet/>
      <dgm:spPr/>
      <dgm:t>
        <a:bodyPr/>
        <a:lstStyle/>
        <a:p>
          <a:endParaRPr lang="zh-CN" altLang="en-US"/>
        </a:p>
      </dgm:t>
    </dgm:pt>
    <dgm:pt modelId="{D95654EE-8E0F-4C4A-8515-3243F6EE0727}" type="sibTrans" cxnId="{A5B12672-A451-6F4D-BBC2-48E910032D30}">
      <dgm:prSet/>
      <dgm:spPr/>
      <dgm:t>
        <a:bodyPr/>
        <a:lstStyle/>
        <a:p>
          <a:endParaRPr lang="zh-CN" altLang="en-US"/>
        </a:p>
      </dgm:t>
    </dgm:pt>
    <dgm:pt modelId="{02D4035C-BD73-1046-9504-4A11C3612ECF}" type="pres">
      <dgm:prSet presAssocID="{4D59E4D1-5DD1-3746-AF65-BC5D483E84E2}" presName="Name0" presStyleCnt="0">
        <dgm:presLayoutVars>
          <dgm:dir/>
          <dgm:animLvl val="lvl"/>
          <dgm:resizeHandles val="exact"/>
        </dgm:presLayoutVars>
      </dgm:prSet>
      <dgm:spPr/>
    </dgm:pt>
    <dgm:pt modelId="{B9B118A6-3E73-E046-86EF-8A37DADF673C}" type="pres">
      <dgm:prSet presAssocID="{C2473136-DAFE-D24D-8708-62A536B3CFDB}" presName="composite" presStyleCnt="0"/>
      <dgm:spPr/>
    </dgm:pt>
    <dgm:pt modelId="{05AE27E2-A1CD-F243-8F6A-C9BBE1235B6F}" type="pres">
      <dgm:prSet presAssocID="{C2473136-DAFE-D24D-8708-62A536B3CFDB}" presName="parTx" presStyleLbl="alignNode1" presStyleIdx="0" presStyleCnt="5">
        <dgm:presLayoutVars>
          <dgm:chMax val="0"/>
          <dgm:chPref val="0"/>
          <dgm:bulletEnabled val="1"/>
        </dgm:presLayoutVars>
      </dgm:prSet>
      <dgm:spPr/>
    </dgm:pt>
    <dgm:pt modelId="{7AC71282-A82F-6844-971A-B6AA0CD0A07D}" type="pres">
      <dgm:prSet presAssocID="{C2473136-DAFE-D24D-8708-62A536B3CFDB}" presName="desTx" presStyleLbl="alignAccFollowNode1" presStyleIdx="0" presStyleCnt="5">
        <dgm:presLayoutVars>
          <dgm:bulletEnabled val="1"/>
        </dgm:presLayoutVars>
      </dgm:prSet>
      <dgm:spPr/>
    </dgm:pt>
    <dgm:pt modelId="{D7E8DE2D-326F-5A4E-9AFB-B8AFB2B2C3DE}" type="pres">
      <dgm:prSet presAssocID="{593CB15F-B061-E74E-B21E-25F06073A747}" presName="space" presStyleCnt="0"/>
      <dgm:spPr/>
    </dgm:pt>
    <dgm:pt modelId="{07954F86-C40A-CA4A-96D5-7901E389DC2F}" type="pres">
      <dgm:prSet presAssocID="{276ADB7D-FD80-CC42-8073-3C0286C4C07D}" presName="composite" presStyleCnt="0"/>
      <dgm:spPr/>
    </dgm:pt>
    <dgm:pt modelId="{772CEE0C-8DB5-0E4D-B1FE-F722AEE0ED05}" type="pres">
      <dgm:prSet presAssocID="{276ADB7D-FD80-CC42-8073-3C0286C4C07D}" presName="parTx" presStyleLbl="alignNode1" presStyleIdx="1" presStyleCnt="5">
        <dgm:presLayoutVars>
          <dgm:chMax val="0"/>
          <dgm:chPref val="0"/>
          <dgm:bulletEnabled val="1"/>
        </dgm:presLayoutVars>
      </dgm:prSet>
      <dgm:spPr/>
    </dgm:pt>
    <dgm:pt modelId="{A53577A0-2D5F-D849-BA34-31B15E179338}" type="pres">
      <dgm:prSet presAssocID="{276ADB7D-FD80-CC42-8073-3C0286C4C07D}" presName="desTx" presStyleLbl="alignAccFollowNode1" presStyleIdx="1" presStyleCnt="5">
        <dgm:presLayoutVars>
          <dgm:bulletEnabled val="1"/>
        </dgm:presLayoutVars>
      </dgm:prSet>
      <dgm:spPr/>
    </dgm:pt>
    <dgm:pt modelId="{8F0B6D43-118F-7045-ADFC-07C4A240EF1C}" type="pres">
      <dgm:prSet presAssocID="{2F02CA2B-7F3E-454F-A71E-8CDF5333B3C0}" presName="space" presStyleCnt="0"/>
      <dgm:spPr/>
    </dgm:pt>
    <dgm:pt modelId="{38D7037C-9667-E649-8B65-FF2DE8889B8C}" type="pres">
      <dgm:prSet presAssocID="{9A237027-9705-CF4C-8FAC-4F66AA8DE420}" presName="composite" presStyleCnt="0"/>
      <dgm:spPr/>
    </dgm:pt>
    <dgm:pt modelId="{61CCA877-4571-FE4B-A3AA-79470354F037}" type="pres">
      <dgm:prSet presAssocID="{9A237027-9705-CF4C-8FAC-4F66AA8DE420}" presName="parTx" presStyleLbl="alignNode1" presStyleIdx="2" presStyleCnt="5">
        <dgm:presLayoutVars>
          <dgm:chMax val="0"/>
          <dgm:chPref val="0"/>
          <dgm:bulletEnabled val="1"/>
        </dgm:presLayoutVars>
      </dgm:prSet>
      <dgm:spPr/>
    </dgm:pt>
    <dgm:pt modelId="{0CB913ED-A634-414A-BFAE-0107FDBB7009}" type="pres">
      <dgm:prSet presAssocID="{9A237027-9705-CF4C-8FAC-4F66AA8DE420}" presName="desTx" presStyleLbl="alignAccFollowNode1" presStyleIdx="2" presStyleCnt="5">
        <dgm:presLayoutVars>
          <dgm:bulletEnabled val="1"/>
        </dgm:presLayoutVars>
      </dgm:prSet>
      <dgm:spPr/>
    </dgm:pt>
    <dgm:pt modelId="{69EECA4D-2875-6740-B042-9933CD0FE8D6}" type="pres">
      <dgm:prSet presAssocID="{D99D0791-903D-664F-A83B-FB86D67B6108}" presName="space" presStyleCnt="0"/>
      <dgm:spPr/>
    </dgm:pt>
    <dgm:pt modelId="{C2327AD9-7109-3846-BF8C-CEAD6F463A5B}" type="pres">
      <dgm:prSet presAssocID="{EA1C0AC7-713D-C74D-B5FA-29E261707228}" presName="composite" presStyleCnt="0"/>
      <dgm:spPr/>
    </dgm:pt>
    <dgm:pt modelId="{AA394ED9-31E9-4F49-AE63-60924D78929C}" type="pres">
      <dgm:prSet presAssocID="{EA1C0AC7-713D-C74D-B5FA-29E261707228}" presName="parTx" presStyleLbl="alignNode1" presStyleIdx="3" presStyleCnt="5">
        <dgm:presLayoutVars>
          <dgm:chMax val="0"/>
          <dgm:chPref val="0"/>
          <dgm:bulletEnabled val="1"/>
        </dgm:presLayoutVars>
      </dgm:prSet>
      <dgm:spPr/>
    </dgm:pt>
    <dgm:pt modelId="{37856214-AEE3-524E-84A2-3695985F6CBF}" type="pres">
      <dgm:prSet presAssocID="{EA1C0AC7-713D-C74D-B5FA-29E261707228}" presName="desTx" presStyleLbl="alignAccFollowNode1" presStyleIdx="3" presStyleCnt="5">
        <dgm:presLayoutVars>
          <dgm:bulletEnabled val="1"/>
        </dgm:presLayoutVars>
      </dgm:prSet>
      <dgm:spPr/>
    </dgm:pt>
    <dgm:pt modelId="{09CC72DC-A2D5-5F45-BAFA-E74F607BE99D}" type="pres">
      <dgm:prSet presAssocID="{B4C0E6D6-2122-C440-8017-9DC2DFB92C1F}" presName="space" presStyleCnt="0"/>
      <dgm:spPr/>
    </dgm:pt>
    <dgm:pt modelId="{340822EE-2816-DF4E-AC29-C9D28B700963}" type="pres">
      <dgm:prSet presAssocID="{02BF91CA-051D-ED47-9777-145D9205AC78}" presName="composite" presStyleCnt="0"/>
      <dgm:spPr/>
    </dgm:pt>
    <dgm:pt modelId="{374C410B-A582-9840-8AC0-59BDBF494A1E}" type="pres">
      <dgm:prSet presAssocID="{02BF91CA-051D-ED47-9777-145D9205AC78}" presName="parTx" presStyleLbl="alignNode1" presStyleIdx="4" presStyleCnt="5">
        <dgm:presLayoutVars>
          <dgm:chMax val="0"/>
          <dgm:chPref val="0"/>
          <dgm:bulletEnabled val="1"/>
        </dgm:presLayoutVars>
      </dgm:prSet>
      <dgm:spPr/>
    </dgm:pt>
    <dgm:pt modelId="{49D0F05C-699A-424F-BE6E-B1BB2FA6F03D}" type="pres">
      <dgm:prSet presAssocID="{02BF91CA-051D-ED47-9777-145D9205AC78}" presName="desTx" presStyleLbl="alignAccFollowNode1" presStyleIdx="4" presStyleCnt="5">
        <dgm:presLayoutVars>
          <dgm:bulletEnabled val="1"/>
        </dgm:presLayoutVars>
      </dgm:prSet>
      <dgm:spPr/>
    </dgm:pt>
  </dgm:ptLst>
  <dgm:cxnLst>
    <dgm:cxn modelId="{C48A6809-3222-A245-AD00-A65F9CA3F195}" type="presOf" srcId="{4D59E4D1-5DD1-3746-AF65-BC5D483E84E2}" destId="{02D4035C-BD73-1046-9504-4A11C3612ECF}" srcOrd="0" destOrd="0" presId="urn:microsoft.com/office/officeart/2005/8/layout/hList1"/>
    <dgm:cxn modelId="{A963850A-A7E6-F34F-9F75-577102D32039}" type="presOf" srcId="{8E9C87F5-A8DA-064C-BCBE-F49377491D80}" destId="{A53577A0-2D5F-D849-BA34-31B15E179338}" srcOrd="0" destOrd="0" presId="urn:microsoft.com/office/officeart/2005/8/layout/hList1"/>
    <dgm:cxn modelId="{06E3D30D-C0CD-1646-B304-0FE7A16D59E9}" srcId="{4D59E4D1-5DD1-3746-AF65-BC5D483E84E2}" destId="{276ADB7D-FD80-CC42-8073-3C0286C4C07D}" srcOrd="1" destOrd="0" parTransId="{AE9BBE1E-D1C2-4A49-B0A0-87FF6C1C29BC}" sibTransId="{2F02CA2B-7F3E-454F-A71E-8CDF5333B3C0}"/>
    <dgm:cxn modelId="{88F34917-71A8-5C43-AE28-3526ECCFF9A8}" srcId="{4D59E4D1-5DD1-3746-AF65-BC5D483E84E2}" destId="{02BF91CA-051D-ED47-9777-145D9205AC78}" srcOrd="4" destOrd="0" parTransId="{62176372-6D14-1D42-AB4B-DD1D5521034B}" sibTransId="{696C9EAF-45CE-0E40-9E3A-5328BE621C3C}"/>
    <dgm:cxn modelId="{24975A1C-FFC1-1A4D-BBB6-0B81E26A51AA}" type="presOf" srcId="{5BF54192-7BB8-C04F-8E9E-1350379FE403}" destId="{7AC71282-A82F-6844-971A-B6AA0CD0A07D}" srcOrd="0" destOrd="1" presId="urn:microsoft.com/office/officeart/2005/8/layout/hList1"/>
    <dgm:cxn modelId="{44A6D71F-D0ED-CA4A-B3F5-AA5F2D2A2CA2}" type="presOf" srcId="{9A237027-9705-CF4C-8FAC-4F66AA8DE420}" destId="{61CCA877-4571-FE4B-A3AA-79470354F037}" srcOrd="0" destOrd="0" presId="urn:microsoft.com/office/officeart/2005/8/layout/hList1"/>
    <dgm:cxn modelId="{16C2942C-8319-6B43-9640-18884FDC02FD}" type="presOf" srcId="{276ADB7D-FD80-CC42-8073-3C0286C4C07D}" destId="{772CEE0C-8DB5-0E4D-B1FE-F722AEE0ED05}" srcOrd="0" destOrd="0" presId="urn:microsoft.com/office/officeart/2005/8/layout/hList1"/>
    <dgm:cxn modelId="{112D6430-8165-564E-ABF4-96B2F700B488}" type="presOf" srcId="{6E2C2437-C9C9-304D-8B75-C9F23B4B1376}" destId="{37856214-AEE3-524E-84A2-3695985F6CBF}" srcOrd="0" destOrd="0" presId="urn:microsoft.com/office/officeart/2005/8/layout/hList1"/>
    <dgm:cxn modelId="{4991A133-D10D-AD48-AA4E-5230EDD69C86}" srcId="{9A237027-9705-CF4C-8FAC-4F66AA8DE420}" destId="{A5B064AA-F48D-1D41-92CC-FD816C55D801}" srcOrd="0" destOrd="0" parTransId="{A3519779-1849-F240-9EF6-EEC2138E8D91}" sibTransId="{34635C6C-74D8-F547-ACF2-BA86B6FB7D40}"/>
    <dgm:cxn modelId="{59085D35-EA81-FB42-98D4-B0F1709F58DB}" srcId="{4D59E4D1-5DD1-3746-AF65-BC5D483E84E2}" destId="{EA1C0AC7-713D-C74D-B5FA-29E261707228}" srcOrd="3" destOrd="0" parTransId="{4B7D5593-E37C-DD41-8DC7-AA8B11D2C8A8}" sibTransId="{B4C0E6D6-2122-C440-8017-9DC2DFB92C1F}"/>
    <dgm:cxn modelId="{6F0BC539-EA48-2D40-A955-08048722C4A9}" srcId="{C2473136-DAFE-D24D-8708-62A536B3CFDB}" destId="{C244D935-DAF9-0C47-A5AB-AC2A22B64F1C}" srcOrd="0" destOrd="0" parTransId="{30412051-C072-CF4A-B8EB-C2B175FADABF}" sibTransId="{DAC1B5C2-B7F4-C84C-BA86-E18C50A0E314}"/>
    <dgm:cxn modelId="{1978B33E-6850-4C4D-960F-79D09893C5FD}" srcId="{EA1C0AC7-713D-C74D-B5FA-29E261707228}" destId="{7FC1B574-2802-EE4C-8196-61C54E9C0C81}" srcOrd="3" destOrd="0" parTransId="{B8EC10D4-6CB7-E547-AAF0-24F4819F0F02}" sibTransId="{D366E126-DB68-394C-9068-393A6D7F5AB8}"/>
    <dgm:cxn modelId="{7D706541-2AFB-804E-BC15-B4F9DE456FC0}" srcId="{EA1C0AC7-713D-C74D-B5FA-29E261707228}" destId="{6E2C2437-C9C9-304D-8B75-C9F23B4B1376}" srcOrd="0" destOrd="0" parTransId="{9341384D-7209-1E4B-B22E-B81C3C3CFC09}" sibTransId="{F2BDB0F5-040A-3640-B6EA-501D1D4E190A}"/>
    <dgm:cxn modelId="{DBE97459-0593-274D-8632-70F5168DE072}" type="presOf" srcId="{EA1C0AC7-713D-C74D-B5FA-29E261707228}" destId="{AA394ED9-31E9-4F49-AE63-60924D78929C}" srcOrd="0" destOrd="0" presId="urn:microsoft.com/office/officeart/2005/8/layout/hList1"/>
    <dgm:cxn modelId="{70C7F059-C5FC-5A43-A88D-8446A0E10D21}" srcId="{C2473136-DAFE-D24D-8708-62A536B3CFDB}" destId="{5BF54192-7BB8-C04F-8E9E-1350379FE403}" srcOrd="1" destOrd="0" parTransId="{467CAEA7-AABC-9D4C-A97D-3475009E78F8}" sibTransId="{38D5EF06-EF0B-844C-909E-7DB08C00BC9C}"/>
    <dgm:cxn modelId="{ABC8D05D-F61D-F943-980E-69FAC2FF9BF5}" srcId="{276ADB7D-FD80-CC42-8073-3C0286C4C07D}" destId="{8E9C87F5-A8DA-064C-BCBE-F49377491D80}" srcOrd="0" destOrd="0" parTransId="{03D58A19-0E99-774F-A6AC-F80923461B85}" sibTransId="{BFAFDD4E-2E5B-1F4F-8C4A-68B577DFEF44}"/>
    <dgm:cxn modelId="{1ED1CC67-649E-1948-B1C5-D7099453E3F0}" srcId="{02BF91CA-051D-ED47-9777-145D9205AC78}" destId="{F1F218D0-2B30-4846-966C-08EFB57DB4D6}" srcOrd="0" destOrd="0" parTransId="{DBBF713B-B7F3-B248-869B-059C952B320B}" sibTransId="{C6671820-CC2C-B34F-8EDD-A2C020FC4642}"/>
    <dgm:cxn modelId="{1CF27768-7E33-AD4F-B971-CE585E8BFBE6}" type="presOf" srcId="{04085516-A6F8-9647-8F1C-1F434962918F}" destId="{7AC71282-A82F-6844-971A-B6AA0CD0A07D}" srcOrd="0" destOrd="3" presId="urn:microsoft.com/office/officeart/2005/8/layout/hList1"/>
    <dgm:cxn modelId="{A5B12672-A451-6F4D-BBC2-48E910032D30}" srcId="{9A237027-9705-CF4C-8FAC-4F66AA8DE420}" destId="{907666DA-A2AD-354B-9C3F-F97D12B6182E}" srcOrd="2" destOrd="0" parTransId="{A660271E-7501-D747-A250-95A078B13A74}" sibTransId="{D95654EE-8E0F-4C4A-8515-3243F6EE0727}"/>
    <dgm:cxn modelId="{29C49D80-0A5B-1A41-881E-A7F61D1B2D00}" type="presOf" srcId="{C244D935-DAF9-0C47-A5AB-AC2A22B64F1C}" destId="{7AC71282-A82F-6844-971A-B6AA0CD0A07D}" srcOrd="0" destOrd="0" presId="urn:microsoft.com/office/officeart/2005/8/layout/hList1"/>
    <dgm:cxn modelId="{E2722882-3252-4645-9035-B882BF60461C}" type="presOf" srcId="{7DFCADA9-EB4B-D344-9029-C2BA80BC0C47}" destId="{37856214-AEE3-524E-84A2-3695985F6CBF}" srcOrd="0" destOrd="1" presId="urn:microsoft.com/office/officeart/2005/8/layout/hList1"/>
    <dgm:cxn modelId="{03F4A78E-0040-A847-9B64-1310E47E9D53}" type="presOf" srcId="{28FCA23E-7A8F-9743-9141-6EDF94749074}" destId="{49D0F05C-699A-424F-BE6E-B1BB2FA6F03D}" srcOrd="0" destOrd="1" presId="urn:microsoft.com/office/officeart/2005/8/layout/hList1"/>
    <dgm:cxn modelId="{1730B58E-4822-934E-B255-00B5C8D7B0B9}" type="presOf" srcId="{8E182146-029D-D146-84D7-96602118D6BF}" destId="{7AC71282-A82F-6844-971A-B6AA0CD0A07D}" srcOrd="0" destOrd="4" presId="urn:microsoft.com/office/officeart/2005/8/layout/hList1"/>
    <dgm:cxn modelId="{4C9E1191-7415-C942-8D5A-E35FFB030BD0}" type="presOf" srcId="{A5B064AA-F48D-1D41-92CC-FD816C55D801}" destId="{0CB913ED-A634-414A-BFAE-0107FDBB7009}" srcOrd="0" destOrd="0" presId="urn:microsoft.com/office/officeart/2005/8/layout/hList1"/>
    <dgm:cxn modelId="{BC752B91-008B-D849-B33F-B2255D047D83}" type="presOf" srcId="{907666DA-A2AD-354B-9C3F-F97D12B6182E}" destId="{0CB913ED-A634-414A-BFAE-0107FDBB7009}" srcOrd="0" destOrd="2" presId="urn:microsoft.com/office/officeart/2005/8/layout/hList1"/>
    <dgm:cxn modelId="{641DE796-C88F-7F49-8C1C-86850EB22965}" srcId="{EA1C0AC7-713D-C74D-B5FA-29E261707228}" destId="{B06FFEB7-30BB-FB4A-9228-FAEBF8CD8DC7}" srcOrd="2" destOrd="0" parTransId="{E2EFF181-FB98-1749-8F9B-DA6A684C2B6A}" sibTransId="{31863776-D43C-924E-A10F-C9FBFE8E2CCB}"/>
    <dgm:cxn modelId="{B147FF96-2B38-9342-8096-2FFBF1C40B13}" type="presOf" srcId="{1A0E4603-891D-E843-AC18-695EDB9566E3}" destId="{A53577A0-2D5F-D849-BA34-31B15E179338}" srcOrd="0" destOrd="1" presId="urn:microsoft.com/office/officeart/2005/8/layout/hList1"/>
    <dgm:cxn modelId="{7555A899-4EC8-A64B-9B66-C01A429D2731}" type="presOf" srcId="{5FA02195-D2AA-454F-A445-EE8B05E64F90}" destId="{0CB913ED-A634-414A-BFAE-0107FDBB7009}" srcOrd="0" destOrd="1" presId="urn:microsoft.com/office/officeart/2005/8/layout/hList1"/>
    <dgm:cxn modelId="{AA7EC5A2-8B34-704E-9EF0-59D57243ED74}" srcId="{9A237027-9705-CF4C-8FAC-4F66AA8DE420}" destId="{5FA02195-D2AA-454F-A445-EE8B05E64F90}" srcOrd="1" destOrd="0" parTransId="{247C8766-FC51-7A47-BDFE-C08F8F769788}" sibTransId="{067CBADC-192E-534E-87E6-A6745FF9E92D}"/>
    <dgm:cxn modelId="{3AB9BCA4-C330-A540-B932-6BDE1565B2DF}" type="presOf" srcId="{F1F218D0-2B30-4846-966C-08EFB57DB4D6}" destId="{49D0F05C-699A-424F-BE6E-B1BB2FA6F03D}" srcOrd="0" destOrd="0" presId="urn:microsoft.com/office/officeart/2005/8/layout/hList1"/>
    <dgm:cxn modelId="{0FCA92A7-9C33-7147-8461-E768632E98D2}" type="presOf" srcId="{F4D1C190-D3A0-F740-BBC2-431FEDFEA2A0}" destId="{7AC71282-A82F-6844-971A-B6AA0CD0A07D}" srcOrd="0" destOrd="2" presId="urn:microsoft.com/office/officeart/2005/8/layout/hList1"/>
    <dgm:cxn modelId="{6C8149AF-2E73-C346-BEC1-3F84AFF32781}" srcId="{EA1C0AC7-713D-C74D-B5FA-29E261707228}" destId="{7DFCADA9-EB4B-D344-9029-C2BA80BC0C47}" srcOrd="1" destOrd="0" parTransId="{D8479D8A-D151-B646-B322-597D5AADE03E}" sibTransId="{DA52A62E-5324-E041-96C6-A387CFF3C1D1}"/>
    <dgm:cxn modelId="{43F99ABE-644E-BE4D-B3F9-5D0FDACD5F27}" srcId="{C2473136-DAFE-D24D-8708-62A536B3CFDB}" destId="{8E182146-029D-D146-84D7-96602118D6BF}" srcOrd="4" destOrd="0" parTransId="{98C500B9-F15E-E54B-9FEF-A8CCE3575172}" sibTransId="{AA2EC558-A34E-4A4B-8FA0-04D784EF1F19}"/>
    <dgm:cxn modelId="{553D83C6-3C2F-AF48-A84D-CB3B88D314CB}" type="presOf" srcId="{02BF91CA-051D-ED47-9777-145D9205AC78}" destId="{374C410B-A582-9840-8AC0-59BDBF494A1E}" srcOrd="0" destOrd="0" presId="urn:microsoft.com/office/officeart/2005/8/layout/hList1"/>
    <dgm:cxn modelId="{5249B2C6-2A8E-CE46-BCB5-D1812FFF28A5}" srcId="{C2473136-DAFE-D24D-8708-62A536B3CFDB}" destId="{F4D1C190-D3A0-F740-BBC2-431FEDFEA2A0}" srcOrd="2" destOrd="0" parTransId="{61D81307-1622-4F4E-A17E-CC09DFD8CB30}" sibTransId="{FD130335-A6C7-A341-920B-D4973B840168}"/>
    <dgm:cxn modelId="{C238F9D5-D282-6447-9D9A-54CF55DD77F7}" srcId="{C2473136-DAFE-D24D-8708-62A536B3CFDB}" destId="{04085516-A6F8-9647-8F1C-1F434962918F}" srcOrd="3" destOrd="0" parTransId="{3FD02B68-B2EF-F745-9066-D7C4D7ABE568}" sibTransId="{EFE5D289-246D-3448-9DDA-DB4A9E1667D2}"/>
    <dgm:cxn modelId="{83AFCCD7-1D4A-0A48-9DFE-B45931154A19}" type="presOf" srcId="{C2473136-DAFE-D24D-8708-62A536B3CFDB}" destId="{05AE27E2-A1CD-F243-8F6A-C9BBE1235B6F}" srcOrd="0" destOrd="0" presId="urn:microsoft.com/office/officeart/2005/8/layout/hList1"/>
    <dgm:cxn modelId="{0E29C6D8-5979-2042-826F-982B70BB244F}" srcId="{276ADB7D-FD80-CC42-8073-3C0286C4C07D}" destId="{1A0E4603-891D-E843-AC18-695EDB9566E3}" srcOrd="1" destOrd="0" parTransId="{E14104C1-C1A0-5C42-B085-CA88E57C3F0B}" sibTransId="{7A5AB2C9-CD75-FC4C-89E3-4806F89CAD32}"/>
    <dgm:cxn modelId="{A4F622DB-F6C7-9B45-B65B-8F57E05F09F6}" srcId="{4D59E4D1-5DD1-3746-AF65-BC5D483E84E2}" destId="{C2473136-DAFE-D24D-8708-62A536B3CFDB}" srcOrd="0" destOrd="0" parTransId="{15608F18-9C55-0A45-AF36-71D7FA53787A}" sibTransId="{593CB15F-B061-E74E-B21E-25F06073A747}"/>
    <dgm:cxn modelId="{990008EB-B745-334F-B8B2-9112139F5069}" srcId="{4D59E4D1-5DD1-3746-AF65-BC5D483E84E2}" destId="{9A237027-9705-CF4C-8FAC-4F66AA8DE420}" srcOrd="2" destOrd="0" parTransId="{024597C4-1247-374D-8BE1-2E929205C10D}" sibTransId="{D99D0791-903D-664F-A83B-FB86D67B6108}"/>
    <dgm:cxn modelId="{C69C15EB-78E1-A541-A068-0D692547459C}" type="presOf" srcId="{B06FFEB7-30BB-FB4A-9228-FAEBF8CD8DC7}" destId="{37856214-AEE3-524E-84A2-3695985F6CBF}" srcOrd="0" destOrd="2" presId="urn:microsoft.com/office/officeart/2005/8/layout/hList1"/>
    <dgm:cxn modelId="{ADB45CF8-EC60-7C40-B272-D14A897B5FA9}" type="presOf" srcId="{7FC1B574-2802-EE4C-8196-61C54E9C0C81}" destId="{37856214-AEE3-524E-84A2-3695985F6CBF}" srcOrd="0" destOrd="3" presId="urn:microsoft.com/office/officeart/2005/8/layout/hList1"/>
    <dgm:cxn modelId="{2E65ABFD-35A8-CE48-B7A9-534690C1C7B6}" srcId="{02BF91CA-051D-ED47-9777-145D9205AC78}" destId="{28FCA23E-7A8F-9743-9141-6EDF94749074}" srcOrd="1" destOrd="0" parTransId="{FDD87B3D-07D7-0246-9059-2AC994DCCF5E}" sibTransId="{BF0FE517-BE39-E040-8D9C-E10F7DDFAF09}"/>
    <dgm:cxn modelId="{8B1AB956-BC1F-DA4F-931D-390DF2EB1621}" type="presParOf" srcId="{02D4035C-BD73-1046-9504-4A11C3612ECF}" destId="{B9B118A6-3E73-E046-86EF-8A37DADF673C}" srcOrd="0" destOrd="0" presId="urn:microsoft.com/office/officeart/2005/8/layout/hList1"/>
    <dgm:cxn modelId="{DC67C9CB-A093-A645-B31E-812998E9A3E2}" type="presParOf" srcId="{B9B118A6-3E73-E046-86EF-8A37DADF673C}" destId="{05AE27E2-A1CD-F243-8F6A-C9BBE1235B6F}" srcOrd="0" destOrd="0" presId="urn:microsoft.com/office/officeart/2005/8/layout/hList1"/>
    <dgm:cxn modelId="{DF7A2A71-FABD-FA4F-9C2B-833D7706E209}" type="presParOf" srcId="{B9B118A6-3E73-E046-86EF-8A37DADF673C}" destId="{7AC71282-A82F-6844-971A-B6AA0CD0A07D}" srcOrd="1" destOrd="0" presId="urn:microsoft.com/office/officeart/2005/8/layout/hList1"/>
    <dgm:cxn modelId="{E33EA411-8777-894D-8636-43B8C12E5892}" type="presParOf" srcId="{02D4035C-BD73-1046-9504-4A11C3612ECF}" destId="{D7E8DE2D-326F-5A4E-9AFB-B8AFB2B2C3DE}" srcOrd="1" destOrd="0" presId="urn:microsoft.com/office/officeart/2005/8/layout/hList1"/>
    <dgm:cxn modelId="{7EE99E7C-5B83-6F46-BC8A-5932A52E46CC}" type="presParOf" srcId="{02D4035C-BD73-1046-9504-4A11C3612ECF}" destId="{07954F86-C40A-CA4A-96D5-7901E389DC2F}" srcOrd="2" destOrd="0" presId="urn:microsoft.com/office/officeart/2005/8/layout/hList1"/>
    <dgm:cxn modelId="{BBCDF69D-5429-8D42-8FE4-93D1ADE0DB7F}" type="presParOf" srcId="{07954F86-C40A-CA4A-96D5-7901E389DC2F}" destId="{772CEE0C-8DB5-0E4D-B1FE-F722AEE0ED05}" srcOrd="0" destOrd="0" presId="urn:microsoft.com/office/officeart/2005/8/layout/hList1"/>
    <dgm:cxn modelId="{3E6BB0D3-E5B9-0F4F-A2A9-65BEED1457AB}" type="presParOf" srcId="{07954F86-C40A-CA4A-96D5-7901E389DC2F}" destId="{A53577A0-2D5F-D849-BA34-31B15E179338}" srcOrd="1" destOrd="0" presId="urn:microsoft.com/office/officeart/2005/8/layout/hList1"/>
    <dgm:cxn modelId="{4EAAFC41-CCEF-F44A-8AEA-E9CB6CE374D0}" type="presParOf" srcId="{02D4035C-BD73-1046-9504-4A11C3612ECF}" destId="{8F0B6D43-118F-7045-ADFC-07C4A240EF1C}" srcOrd="3" destOrd="0" presId="urn:microsoft.com/office/officeart/2005/8/layout/hList1"/>
    <dgm:cxn modelId="{098F78BE-E9BB-DF47-BBAE-3F7C76C3978E}" type="presParOf" srcId="{02D4035C-BD73-1046-9504-4A11C3612ECF}" destId="{38D7037C-9667-E649-8B65-FF2DE8889B8C}" srcOrd="4" destOrd="0" presId="urn:microsoft.com/office/officeart/2005/8/layout/hList1"/>
    <dgm:cxn modelId="{549DC9C1-AC5F-6746-9A0B-6DBAA49B5131}" type="presParOf" srcId="{38D7037C-9667-E649-8B65-FF2DE8889B8C}" destId="{61CCA877-4571-FE4B-A3AA-79470354F037}" srcOrd="0" destOrd="0" presId="urn:microsoft.com/office/officeart/2005/8/layout/hList1"/>
    <dgm:cxn modelId="{8D94CDFA-C6C0-1147-A300-35DBD02B6EAB}" type="presParOf" srcId="{38D7037C-9667-E649-8B65-FF2DE8889B8C}" destId="{0CB913ED-A634-414A-BFAE-0107FDBB7009}" srcOrd="1" destOrd="0" presId="urn:microsoft.com/office/officeart/2005/8/layout/hList1"/>
    <dgm:cxn modelId="{6EA9A3B3-4400-244B-B8D8-CC01479E68D4}" type="presParOf" srcId="{02D4035C-BD73-1046-9504-4A11C3612ECF}" destId="{69EECA4D-2875-6740-B042-9933CD0FE8D6}" srcOrd="5" destOrd="0" presId="urn:microsoft.com/office/officeart/2005/8/layout/hList1"/>
    <dgm:cxn modelId="{B740AAF0-300C-504C-A013-1076617AFE6E}" type="presParOf" srcId="{02D4035C-BD73-1046-9504-4A11C3612ECF}" destId="{C2327AD9-7109-3846-BF8C-CEAD6F463A5B}" srcOrd="6" destOrd="0" presId="urn:microsoft.com/office/officeart/2005/8/layout/hList1"/>
    <dgm:cxn modelId="{F38BD515-607A-8049-B240-C77FBCFED162}" type="presParOf" srcId="{C2327AD9-7109-3846-BF8C-CEAD6F463A5B}" destId="{AA394ED9-31E9-4F49-AE63-60924D78929C}" srcOrd="0" destOrd="0" presId="urn:microsoft.com/office/officeart/2005/8/layout/hList1"/>
    <dgm:cxn modelId="{EA5A2995-1BC5-664A-83C0-F1B950D16CB3}" type="presParOf" srcId="{C2327AD9-7109-3846-BF8C-CEAD6F463A5B}" destId="{37856214-AEE3-524E-84A2-3695985F6CBF}" srcOrd="1" destOrd="0" presId="urn:microsoft.com/office/officeart/2005/8/layout/hList1"/>
    <dgm:cxn modelId="{39FE7B93-5A3C-7845-8579-FB11438E7717}" type="presParOf" srcId="{02D4035C-BD73-1046-9504-4A11C3612ECF}" destId="{09CC72DC-A2D5-5F45-BAFA-E74F607BE99D}" srcOrd="7" destOrd="0" presId="urn:microsoft.com/office/officeart/2005/8/layout/hList1"/>
    <dgm:cxn modelId="{FE2536BA-8E5C-ED49-8AB0-B1ECB905DDA8}" type="presParOf" srcId="{02D4035C-BD73-1046-9504-4A11C3612ECF}" destId="{340822EE-2816-DF4E-AC29-C9D28B700963}" srcOrd="8" destOrd="0" presId="urn:microsoft.com/office/officeart/2005/8/layout/hList1"/>
    <dgm:cxn modelId="{96ACC9B5-D652-044F-A71D-DA9144B5B369}" type="presParOf" srcId="{340822EE-2816-DF4E-AC29-C9D28B700963}" destId="{374C410B-A582-9840-8AC0-59BDBF494A1E}" srcOrd="0" destOrd="0" presId="urn:microsoft.com/office/officeart/2005/8/layout/hList1"/>
    <dgm:cxn modelId="{5266E1F9-5B46-7940-98E0-BE12C480A5C7}" type="presParOf" srcId="{340822EE-2816-DF4E-AC29-C9D28B700963}" destId="{49D0F05C-699A-424F-BE6E-B1BB2FA6F0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1EEF797-4910-F946-B169-35EAE87C2CE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F2644E0B-4085-4442-9B74-56D091B603EE}">
      <dgm:prSet phldrT="[文本]"/>
      <dgm:spPr/>
      <dgm:t>
        <a:bodyPr/>
        <a:lstStyle/>
        <a:p>
          <a:r>
            <a:rPr lang="zh-CN" altLang="en-US" dirty="0"/>
            <a:t>人口数量</a:t>
          </a:r>
        </a:p>
      </dgm:t>
    </dgm:pt>
    <dgm:pt modelId="{2192142E-2E87-DD47-9256-797FCD79BD24}" type="parTrans" cxnId="{357113B8-DFE7-6940-80F0-66EF4CEDBF6D}">
      <dgm:prSet/>
      <dgm:spPr/>
      <dgm:t>
        <a:bodyPr/>
        <a:lstStyle/>
        <a:p>
          <a:endParaRPr lang="zh-CN" altLang="en-US"/>
        </a:p>
      </dgm:t>
    </dgm:pt>
    <dgm:pt modelId="{52A0E066-B9AD-374E-A043-F0A28FB6EA85}" type="sibTrans" cxnId="{357113B8-DFE7-6940-80F0-66EF4CEDBF6D}">
      <dgm:prSet/>
      <dgm:spPr/>
      <dgm:t>
        <a:bodyPr/>
        <a:lstStyle/>
        <a:p>
          <a:endParaRPr lang="zh-CN" altLang="en-US"/>
        </a:p>
      </dgm:t>
    </dgm:pt>
    <dgm:pt modelId="{44FA2AF4-7813-F841-B330-4DF30DFAD87F}">
      <dgm:prSet phldrT="[文本]"/>
      <dgm:spPr/>
      <dgm:t>
        <a:bodyPr/>
        <a:lstStyle/>
        <a:p>
          <a:r>
            <a:rPr lang="zh-CN" altLang="en-US" dirty="0"/>
            <a:t>人口增长：人口净增长、人口零增长、人口负增长</a:t>
          </a:r>
        </a:p>
      </dgm:t>
    </dgm:pt>
    <dgm:pt modelId="{38E0D013-959B-A84B-9287-73C9C8256AEA}" type="parTrans" cxnId="{054A1635-D84F-0E42-BD19-AD94BBF172B0}">
      <dgm:prSet/>
      <dgm:spPr/>
      <dgm:t>
        <a:bodyPr/>
        <a:lstStyle/>
        <a:p>
          <a:endParaRPr lang="zh-CN" altLang="en-US"/>
        </a:p>
      </dgm:t>
    </dgm:pt>
    <dgm:pt modelId="{8E1A669E-ED8E-B544-9D01-DB0184B4435F}" type="sibTrans" cxnId="{054A1635-D84F-0E42-BD19-AD94BBF172B0}">
      <dgm:prSet/>
      <dgm:spPr/>
      <dgm:t>
        <a:bodyPr/>
        <a:lstStyle/>
        <a:p>
          <a:endParaRPr lang="zh-CN" altLang="en-US"/>
        </a:p>
      </dgm:t>
    </dgm:pt>
    <dgm:pt modelId="{16AA9C23-043C-DC4F-9946-E81CD7709FB7}">
      <dgm:prSet phldrT="[文本]"/>
      <dgm:spPr/>
      <dgm:t>
        <a:bodyPr/>
        <a:lstStyle/>
        <a:p>
          <a:r>
            <a:rPr lang="zh-CN" altLang="en-US" dirty="0"/>
            <a:t>人口增长：人口自然增长、人口机械增长</a:t>
          </a:r>
        </a:p>
      </dgm:t>
    </dgm:pt>
    <dgm:pt modelId="{85A118A4-A18D-AF4A-9BD5-6504A81995D9}" type="parTrans" cxnId="{96ADCE02-D552-C943-A561-F3AFF5FC3C79}">
      <dgm:prSet/>
      <dgm:spPr/>
      <dgm:t>
        <a:bodyPr/>
        <a:lstStyle/>
        <a:p>
          <a:endParaRPr lang="zh-CN" altLang="en-US"/>
        </a:p>
      </dgm:t>
    </dgm:pt>
    <dgm:pt modelId="{B2BA77FE-F775-3D4C-8CC7-1400D2DE812D}" type="sibTrans" cxnId="{96ADCE02-D552-C943-A561-F3AFF5FC3C79}">
      <dgm:prSet/>
      <dgm:spPr/>
      <dgm:t>
        <a:bodyPr/>
        <a:lstStyle/>
        <a:p>
          <a:endParaRPr lang="zh-CN" altLang="en-US"/>
        </a:p>
      </dgm:t>
    </dgm:pt>
    <dgm:pt modelId="{B62CFEBB-57AA-AE49-A2C5-B32269B3A2A3}">
      <dgm:prSet phldrT="[文本]"/>
      <dgm:spPr/>
      <dgm:t>
        <a:bodyPr/>
        <a:lstStyle/>
        <a:p>
          <a:r>
            <a:rPr lang="zh-CN" altLang="en-US" dirty="0"/>
            <a:t>人口结构</a:t>
          </a:r>
        </a:p>
      </dgm:t>
    </dgm:pt>
    <dgm:pt modelId="{F6728144-9A2E-8B43-8AFD-E239986CFA82}" type="parTrans" cxnId="{6E124231-78D5-0545-A476-73437BC9398A}">
      <dgm:prSet/>
      <dgm:spPr/>
      <dgm:t>
        <a:bodyPr/>
        <a:lstStyle/>
        <a:p>
          <a:endParaRPr lang="zh-CN" altLang="en-US"/>
        </a:p>
      </dgm:t>
    </dgm:pt>
    <dgm:pt modelId="{782B242E-7E45-AA46-9A82-610C93B2FCB4}" type="sibTrans" cxnId="{6E124231-78D5-0545-A476-73437BC9398A}">
      <dgm:prSet/>
      <dgm:spPr/>
      <dgm:t>
        <a:bodyPr/>
        <a:lstStyle/>
        <a:p>
          <a:endParaRPr lang="zh-CN" altLang="en-US"/>
        </a:p>
      </dgm:t>
    </dgm:pt>
    <dgm:pt modelId="{8FC8324B-0412-2044-BA58-45E28864C94B}">
      <dgm:prSet phldrT="[文本]"/>
      <dgm:spPr/>
      <dgm:t>
        <a:bodyPr/>
        <a:lstStyle/>
        <a:p>
          <a:r>
            <a:rPr lang="zh-CN" altLang="en-US" dirty="0"/>
            <a:t>性别、年龄、家庭、职业、文化、民族等</a:t>
          </a:r>
        </a:p>
      </dgm:t>
    </dgm:pt>
    <dgm:pt modelId="{94E90B52-EA4C-A242-BB29-9432F3518C7E}" type="parTrans" cxnId="{81731822-16CC-9941-A90C-5AF77E4F240A}">
      <dgm:prSet/>
      <dgm:spPr/>
      <dgm:t>
        <a:bodyPr/>
        <a:lstStyle/>
        <a:p>
          <a:endParaRPr lang="zh-CN" altLang="en-US"/>
        </a:p>
      </dgm:t>
    </dgm:pt>
    <dgm:pt modelId="{4F25BC3B-B2DF-074C-A58B-FB111451DE3D}" type="sibTrans" cxnId="{81731822-16CC-9941-A90C-5AF77E4F240A}">
      <dgm:prSet/>
      <dgm:spPr/>
      <dgm:t>
        <a:bodyPr/>
        <a:lstStyle/>
        <a:p>
          <a:endParaRPr lang="zh-CN" altLang="en-US"/>
        </a:p>
      </dgm:t>
    </dgm:pt>
    <dgm:pt modelId="{A4017F0C-2C20-664B-8964-76395FA7BDA6}">
      <dgm:prSet phldrT="[文本]"/>
      <dgm:spPr/>
      <dgm:t>
        <a:bodyPr/>
        <a:lstStyle/>
        <a:p>
          <a:r>
            <a:rPr lang="zh-CN" altLang="en-US" dirty="0"/>
            <a:t>住宅需求的基本单位未家庭：家庭人口规模</a:t>
          </a:r>
        </a:p>
      </dgm:t>
    </dgm:pt>
    <dgm:pt modelId="{C6EBC1ED-5F0C-014C-96B4-EF5ECBF66375}" type="parTrans" cxnId="{26BD8CFF-A13E-3644-9BE5-D73F7DE0C18C}">
      <dgm:prSet/>
      <dgm:spPr/>
      <dgm:t>
        <a:bodyPr/>
        <a:lstStyle/>
        <a:p>
          <a:endParaRPr lang="zh-CN" altLang="en-US"/>
        </a:p>
      </dgm:t>
    </dgm:pt>
    <dgm:pt modelId="{F6FE1AE6-A6FF-8F48-B8CE-2E6B9DCB6AC9}" type="sibTrans" cxnId="{26BD8CFF-A13E-3644-9BE5-D73F7DE0C18C}">
      <dgm:prSet/>
      <dgm:spPr/>
      <dgm:t>
        <a:bodyPr/>
        <a:lstStyle/>
        <a:p>
          <a:endParaRPr lang="zh-CN" altLang="en-US"/>
        </a:p>
      </dgm:t>
    </dgm:pt>
    <dgm:pt modelId="{25957308-45E5-2843-9CEE-628D1E23B922}">
      <dgm:prSet phldrT="[文本]"/>
      <dgm:spPr/>
      <dgm:t>
        <a:bodyPr/>
        <a:lstStyle/>
        <a:p>
          <a:r>
            <a:rPr lang="zh-CN" altLang="en-US" dirty="0"/>
            <a:t>人口素质</a:t>
          </a:r>
        </a:p>
      </dgm:t>
    </dgm:pt>
    <dgm:pt modelId="{2228DB6F-F680-DA40-8472-B3E6FC693F45}" type="parTrans" cxnId="{C9CE28EE-625C-F243-BB7D-6636FAD4F6C4}">
      <dgm:prSet/>
      <dgm:spPr/>
      <dgm:t>
        <a:bodyPr/>
        <a:lstStyle/>
        <a:p>
          <a:endParaRPr lang="zh-CN" altLang="en-US"/>
        </a:p>
      </dgm:t>
    </dgm:pt>
    <dgm:pt modelId="{895AA3CE-E3EC-CB4F-AF8A-19394AA9FE1E}" type="sibTrans" cxnId="{C9CE28EE-625C-F243-BB7D-6636FAD4F6C4}">
      <dgm:prSet/>
      <dgm:spPr/>
      <dgm:t>
        <a:bodyPr/>
        <a:lstStyle/>
        <a:p>
          <a:endParaRPr lang="zh-CN" altLang="en-US"/>
        </a:p>
      </dgm:t>
    </dgm:pt>
    <dgm:pt modelId="{36C7209B-740E-6F4B-B8BE-6EC20037EA22}">
      <dgm:prSet phldrT="[文本]"/>
      <dgm:spPr/>
      <dgm:t>
        <a:bodyPr/>
        <a:lstStyle/>
        <a:p>
          <a:r>
            <a:rPr lang="zh-CN" altLang="en-US" dirty="0"/>
            <a:t>文明程度</a:t>
          </a:r>
        </a:p>
      </dgm:t>
    </dgm:pt>
    <dgm:pt modelId="{A5B1107D-16D4-EB40-B080-BA4B2FAD8EEB}" type="parTrans" cxnId="{F6BCF14B-EBE1-5547-94C4-B17404795B86}">
      <dgm:prSet/>
      <dgm:spPr/>
      <dgm:t>
        <a:bodyPr/>
        <a:lstStyle/>
        <a:p>
          <a:endParaRPr lang="zh-CN" altLang="en-US"/>
        </a:p>
      </dgm:t>
    </dgm:pt>
    <dgm:pt modelId="{DC5343DB-4CCB-F745-83E5-4A847B760DEE}" type="sibTrans" cxnId="{F6BCF14B-EBE1-5547-94C4-B17404795B86}">
      <dgm:prSet/>
      <dgm:spPr/>
      <dgm:t>
        <a:bodyPr/>
        <a:lstStyle/>
        <a:p>
          <a:endParaRPr lang="zh-CN" altLang="en-US"/>
        </a:p>
      </dgm:t>
    </dgm:pt>
    <dgm:pt modelId="{1F6208E0-B764-9449-AC40-8D02479626E2}">
      <dgm:prSet phldrT="[文本]"/>
      <dgm:spPr/>
      <dgm:t>
        <a:bodyPr/>
        <a:lstStyle/>
        <a:p>
          <a:r>
            <a:rPr lang="zh-CN" altLang="en-US" dirty="0"/>
            <a:t>道德品质</a:t>
          </a:r>
        </a:p>
      </dgm:t>
    </dgm:pt>
    <dgm:pt modelId="{0399A6B4-3A93-5545-B1D7-C37B197E93BE}" type="parTrans" cxnId="{59E7CE47-7E20-8745-BB15-E37FF76AC29D}">
      <dgm:prSet/>
      <dgm:spPr/>
      <dgm:t>
        <a:bodyPr/>
        <a:lstStyle/>
        <a:p>
          <a:endParaRPr lang="zh-CN" altLang="en-US"/>
        </a:p>
      </dgm:t>
    </dgm:pt>
    <dgm:pt modelId="{7CDFAE12-EA38-5947-9F29-8F6D8CA5A7E0}" type="sibTrans" cxnId="{59E7CE47-7E20-8745-BB15-E37FF76AC29D}">
      <dgm:prSet/>
      <dgm:spPr/>
      <dgm:t>
        <a:bodyPr/>
        <a:lstStyle/>
        <a:p>
          <a:endParaRPr lang="zh-CN" altLang="en-US"/>
        </a:p>
      </dgm:t>
    </dgm:pt>
    <dgm:pt modelId="{F6F753F5-0708-6948-99B0-B9DBCB1C7232}">
      <dgm:prSet phldrT="[文本]"/>
      <dgm:spPr/>
      <dgm:t>
        <a:bodyPr/>
        <a:lstStyle/>
        <a:p>
          <a:r>
            <a:rPr lang="zh-CN" altLang="en-US" dirty="0"/>
            <a:t>人口数量：户籍人口、常住人口、流动人口、日间人口、夜间人口</a:t>
          </a:r>
        </a:p>
      </dgm:t>
    </dgm:pt>
    <dgm:pt modelId="{D173FEA8-66E5-5640-9695-2748DAAD7CBA}" type="parTrans" cxnId="{D961C034-C34B-B14B-BEFB-1B70B0B62905}">
      <dgm:prSet/>
      <dgm:spPr/>
      <dgm:t>
        <a:bodyPr/>
        <a:lstStyle/>
        <a:p>
          <a:endParaRPr lang="zh-CN" altLang="en-US"/>
        </a:p>
      </dgm:t>
    </dgm:pt>
    <dgm:pt modelId="{41274511-FFF6-BB4E-8E7D-7FF3999B6BB6}" type="sibTrans" cxnId="{D961C034-C34B-B14B-BEFB-1B70B0B62905}">
      <dgm:prSet/>
      <dgm:spPr/>
      <dgm:t>
        <a:bodyPr/>
        <a:lstStyle/>
        <a:p>
          <a:endParaRPr lang="zh-CN" altLang="en-US"/>
        </a:p>
      </dgm:t>
    </dgm:pt>
    <dgm:pt modelId="{D672C56D-25E9-1D43-A09E-62F8B466D19B}">
      <dgm:prSet phldrT="[文本]"/>
      <dgm:spPr/>
      <dgm:t>
        <a:bodyPr/>
        <a:lstStyle/>
        <a:p>
          <a:r>
            <a:rPr lang="zh-CN" altLang="en-US" dirty="0"/>
            <a:t>科学文化水平</a:t>
          </a:r>
        </a:p>
      </dgm:t>
    </dgm:pt>
    <dgm:pt modelId="{1607E3C1-DB24-C241-BC73-FA5E943DC2EE}" type="parTrans" cxnId="{9002A588-867F-F149-9A08-00F370E852F9}">
      <dgm:prSet/>
      <dgm:spPr/>
      <dgm:t>
        <a:bodyPr/>
        <a:lstStyle/>
        <a:p>
          <a:endParaRPr lang="zh-CN" altLang="en-US"/>
        </a:p>
      </dgm:t>
    </dgm:pt>
    <dgm:pt modelId="{9EF8E53D-37E7-B44D-85C6-967F528F9914}" type="sibTrans" cxnId="{9002A588-867F-F149-9A08-00F370E852F9}">
      <dgm:prSet/>
      <dgm:spPr/>
      <dgm:t>
        <a:bodyPr/>
        <a:lstStyle/>
        <a:p>
          <a:endParaRPr lang="zh-CN" altLang="en-US"/>
        </a:p>
      </dgm:t>
    </dgm:pt>
    <dgm:pt modelId="{98FFC415-251C-674E-A6D0-7EEC3A739975}" type="pres">
      <dgm:prSet presAssocID="{71EEF797-4910-F946-B169-35EAE87C2CEF}" presName="linear" presStyleCnt="0">
        <dgm:presLayoutVars>
          <dgm:animLvl val="lvl"/>
          <dgm:resizeHandles val="exact"/>
        </dgm:presLayoutVars>
      </dgm:prSet>
      <dgm:spPr/>
    </dgm:pt>
    <dgm:pt modelId="{9DF141FD-4FF9-A049-BAFF-3CC5FFCC56ED}" type="pres">
      <dgm:prSet presAssocID="{F2644E0B-4085-4442-9B74-56D091B603EE}" presName="parentText" presStyleLbl="node1" presStyleIdx="0" presStyleCnt="3">
        <dgm:presLayoutVars>
          <dgm:chMax val="0"/>
          <dgm:bulletEnabled val="1"/>
        </dgm:presLayoutVars>
      </dgm:prSet>
      <dgm:spPr/>
    </dgm:pt>
    <dgm:pt modelId="{6184010C-46F8-AC49-A343-57D08B154050}" type="pres">
      <dgm:prSet presAssocID="{F2644E0B-4085-4442-9B74-56D091B603EE}" presName="childText" presStyleLbl="revTx" presStyleIdx="0" presStyleCnt="3">
        <dgm:presLayoutVars>
          <dgm:bulletEnabled val="1"/>
        </dgm:presLayoutVars>
      </dgm:prSet>
      <dgm:spPr/>
    </dgm:pt>
    <dgm:pt modelId="{675AD01B-5E7D-7743-8E2C-5EEF33C15C35}" type="pres">
      <dgm:prSet presAssocID="{B62CFEBB-57AA-AE49-A2C5-B32269B3A2A3}" presName="parentText" presStyleLbl="node1" presStyleIdx="1" presStyleCnt="3">
        <dgm:presLayoutVars>
          <dgm:chMax val="0"/>
          <dgm:bulletEnabled val="1"/>
        </dgm:presLayoutVars>
      </dgm:prSet>
      <dgm:spPr/>
    </dgm:pt>
    <dgm:pt modelId="{04B3501C-D63E-934C-B46B-7B1E2CC2C47D}" type="pres">
      <dgm:prSet presAssocID="{B62CFEBB-57AA-AE49-A2C5-B32269B3A2A3}" presName="childText" presStyleLbl="revTx" presStyleIdx="1" presStyleCnt="3">
        <dgm:presLayoutVars>
          <dgm:bulletEnabled val="1"/>
        </dgm:presLayoutVars>
      </dgm:prSet>
      <dgm:spPr/>
    </dgm:pt>
    <dgm:pt modelId="{B698B2CF-CAB6-5844-94C5-5B212AF75C87}" type="pres">
      <dgm:prSet presAssocID="{25957308-45E5-2843-9CEE-628D1E23B922}" presName="parentText" presStyleLbl="node1" presStyleIdx="2" presStyleCnt="3">
        <dgm:presLayoutVars>
          <dgm:chMax val="0"/>
          <dgm:bulletEnabled val="1"/>
        </dgm:presLayoutVars>
      </dgm:prSet>
      <dgm:spPr/>
    </dgm:pt>
    <dgm:pt modelId="{25F6577E-869F-4242-B65F-947EB358A281}" type="pres">
      <dgm:prSet presAssocID="{25957308-45E5-2843-9CEE-628D1E23B922}" presName="childText" presStyleLbl="revTx" presStyleIdx="2" presStyleCnt="3">
        <dgm:presLayoutVars>
          <dgm:bulletEnabled val="1"/>
        </dgm:presLayoutVars>
      </dgm:prSet>
      <dgm:spPr/>
    </dgm:pt>
  </dgm:ptLst>
  <dgm:cxnLst>
    <dgm:cxn modelId="{96ADCE02-D552-C943-A561-F3AFF5FC3C79}" srcId="{F2644E0B-4085-4442-9B74-56D091B603EE}" destId="{16AA9C23-043C-DC4F-9946-E81CD7709FB7}" srcOrd="1" destOrd="0" parTransId="{85A118A4-A18D-AF4A-9BD5-6504A81995D9}" sibTransId="{B2BA77FE-F775-3D4C-8CC7-1400D2DE812D}"/>
    <dgm:cxn modelId="{C374D904-40DE-A24C-9201-3745BE137D02}" type="presOf" srcId="{F6F753F5-0708-6948-99B0-B9DBCB1C7232}" destId="{6184010C-46F8-AC49-A343-57D08B154050}" srcOrd="0" destOrd="2" presId="urn:microsoft.com/office/officeart/2005/8/layout/vList2"/>
    <dgm:cxn modelId="{6D08FA12-F858-E240-A96C-EC14DCBA936F}" type="presOf" srcId="{A4017F0C-2C20-664B-8964-76395FA7BDA6}" destId="{04B3501C-D63E-934C-B46B-7B1E2CC2C47D}" srcOrd="0" destOrd="1" presId="urn:microsoft.com/office/officeart/2005/8/layout/vList2"/>
    <dgm:cxn modelId="{30310D1C-C9B5-9044-AE2A-95F68BE369DF}" type="presOf" srcId="{8FC8324B-0412-2044-BA58-45E28864C94B}" destId="{04B3501C-D63E-934C-B46B-7B1E2CC2C47D}" srcOrd="0" destOrd="0" presId="urn:microsoft.com/office/officeart/2005/8/layout/vList2"/>
    <dgm:cxn modelId="{71FEC71F-3DF4-8B4B-8B3B-C550E772D858}" type="presOf" srcId="{1F6208E0-B764-9449-AC40-8D02479626E2}" destId="{25F6577E-869F-4242-B65F-947EB358A281}" srcOrd="0" destOrd="1" presId="urn:microsoft.com/office/officeart/2005/8/layout/vList2"/>
    <dgm:cxn modelId="{81731822-16CC-9941-A90C-5AF77E4F240A}" srcId="{B62CFEBB-57AA-AE49-A2C5-B32269B3A2A3}" destId="{8FC8324B-0412-2044-BA58-45E28864C94B}" srcOrd="0" destOrd="0" parTransId="{94E90B52-EA4C-A242-BB29-9432F3518C7E}" sibTransId="{4F25BC3B-B2DF-074C-A58B-FB111451DE3D}"/>
    <dgm:cxn modelId="{6E124231-78D5-0545-A476-73437BC9398A}" srcId="{71EEF797-4910-F946-B169-35EAE87C2CEF}" destId="{B62CFEBB-57AA-AE49-A2C5-B32269B3A2A3}" srcOrd="1" destOrd="0" parTransId="{F6728144-9A2E-8B43-8AFD-E239986CFA82}" sibTransId="{782B242E-7E45-AA46-9A82-610C93B2FCB4}"/>
    <dgm:cxn modelId="{20BC4433-A76A-CE41-BC67-D68FC1C5FD16}" type="presOf" srcId="{B62CFEBB-57AA-AE49-A2C5-B32269B3A2A3}" destId="{675AD01B-5E7D-7743-8E2C-5EEF33C15C35}" srcOrd="0" destOrd="0" presId="urn:microsoft.com/office/officeart/2005/8/layout/vList2"/>
    <dgm:cxn modelId="{D961C034-C34B-B14B-BEFB-1B70B0B62905}" srcId="{F2644E0B-4085-4442-9B74-56D091B603EE}" destId="{F6F753F5-0708-6948-99B0-B9DBCB1C7232}" srcOrd="2" destOrd="0" parTransId="{D173FEA8-66E5-5640-9695-2748DAAD7CBA}" sibTransId="{41274511-FFF6-BB4E-8E7D-7FF3999B6BB6}"/>
    <dgm:cxn modelId="{054A1635-D84F-0E42-BD19-AD94BBF172B0}" srcId="{F2644E0B-4085-4442-9B74-56D091B603EE}" destId="{44FA2AF4-7813-F841-B330-4DF30DFAD87F}" srcOrd="0" destOrd="0" parTransId="{38E0D013-959B-A84B-9287-73C9C8256AEA}" sibTransId="{8E1A669E-ED8E-B544-9D01-DB0184B4435F}"/>
    <dgm:cxn modelId="{59E7CE47-7E20-8745-BB15-E37FF76AC29D}" srcId="{25957308-45E5-2843-9CEE-628D1E23B922}" destId="{1F6208E0-B764-9449-AC40-8D02479626E2}" srcOrd="1" destOrd="0" parTransId="{0399A6B4-3A93-5545-B1D7-C37B197E93BE}" sibTransId="{7CDFAE12-EA38-5947-9F29-8F6D8CA5A7E0}"/>
    <dgm:cxn modelId="{F769A048-E38E-9C4B-B38A-6B662135DE76}" type="presOf" srcId="{44FA2AF4-7813-F841-B330-4DF30DFAD87F}" destId="{6184010C-46F8-AC49-A343-57D08B154050}" srcOrd="0" destOrd="0" presId="urn:microsoft.com/office/officeart/2005/8/layout/vList2"/>
    <dgm:cxn modelId="{F6BCF14B-EBE1-5547-94C4-B17404795B86}" srcId="{25957308-45E5-2843-9CEE-628D1E23B922}" destId="{36C7209B-740E-6F4B-B8BE-6EC20037EA22}" srcOrd="0" destOrd="0" parTransId="{A5B1107D-16D4-EB40-B080-BA4B2FAD8EEB}" sibTransId="{DC5343DB-4CCB-F745-83E5-4A847B760DEE}"/>
    <dgm:cxn modelId="{C86D9C7C-9D8B-B944-82B3-D8B7A653FCCF}" type="presOf" srcId="{71EEF797-4910-F946-B169-35EAE87C2CEF}" destId="{98FFC415-251C-674E-A6D0-7EEC3A739975}" srcOrd="0" destOrd="0" presId="urn:microsoft.com/office/officeart/2005/8/layout/vList2"/>
    <dgm:cxn modelId="{9002A588-867F-F149-9A08-00F370E852F9}" srcId="{25957308-45E5-2843-9CEE-628D1E23B922}" destId="{D672C56D-25E9-1D43-A09E-62F8B466D19B}" srcOrd="2" destOrd="0" parTransId="{1607E3C1-DB24-C241-BC73-FA5E943DC2EE}" sibTransId="{9EF8E53D-37E7-B44D-85C6-967F528F9914}"/>
    <dgm:cxn modelId="{357113B8-DFE7-6940-80F0-66EF4CEDBF6D}" srcId="{71EEF797-4910-F946-B169-35EAE87C2CEF}" destId="{F2644E0B-4085-4442-9B74-56D091B603EE}" srcOrd="0" destOrd="0" parTransId="{2192142E-2E87-DD47-9256-797FCD79BD24}" sibTransId="{52A0E066-B9AD-374E-A043-F0A28FB6EA85}"/>
    <dgm:cxn modelId="{956DDEC0-A223-1644-85A8-A64F2363AAF6}" type="presOf" srcId="{36C7209B-740E-6F4B-B8BE-6EC20037EA22}" destId="{25F6577E-869F-4242-B65F-947EB358A281}" srcOrd="0" destOrd="0" presId="urn:microsoft.com/office/officeart/2005/8/layout/vList2"/>
    <dgm:cxn modelId="{F2DC7BCB-5EEF-8248-B453-62EC8D4D9159}" type="presOf" srcId="{F2644E0B-4085-4442-9B74-56D091B603EE}" destId="{9DF141FD-4FF9-A049-BAFF-3CC5FFCC56ED}" srcOrd="0" destOrd="0" presId="urn:microsoft.com/office/officeart/2005/8/layout/vList2"/>
    <dgm:cxn modelId="{8351EBD3-A8CC-DB4B-AB00-2EBAAB458880}" type="presOf" srcId="{D672C56D-25E9-1D43-A09E-62F8B466D19B}" destId="{25F6577E-869F-4242-B65F-947EB358A281}" srcOrd="0" destOrd="2" presId="urn:microsoft.com/office/officeart/2005/8/layout/vList2"/>
    <dgm:cxn modelId="{985B3EE0-7B30-4340-8F9C-34BD320EB5A1}" type="presOf" srcId="{25957308-45E5-2843-9CEE-628D1E23B922}" destId="{B698B2CF-CAB6-5844-94C5-5B212AF75C87}" srcOrd="0" destOrd="0" presId="urn:microsoft.com/office/officeart/2005/8/layout/vList2"/>
    <dgm:cxn modelId="{C9CE28EE-625C-F243-BB7D-6636FAD4F6C4}" srcId="{71EEF797-4910-F946-B169-35EAE87C2CEF}" destId="{25957308-45E5-2843-9CEE-628D1E23B922}" srcOrd="2" destOrd="0" parTransId="{2228DB6F-F680-DA40-8472-B3E6FC693F45}" sibTransId="{895AA3CE-E3EC-CB4F-AF8A-19394AA9FE1E}"/>
    <dgm:cxn modelId="{9A9F17FB-1BF8-6845-A995-2A7AB02568A9}" type="presOf" srcId="{16AA9C23-043C-DC4F-9946-E81CD7709FB7}" destId="{6184010C-46F8-AC49-A343-57D08B154050}" srcOrd="0" destOrd="1" presId="urn:microsoft.com/office/officeart/2005/8/layout/vList2"/>
    <dgm:cxn modelId="{26BD8CFF-A13E-3644-9BE5-D73F7DE0C18C}" srcId="{B62CFEBB-57AA-AE49-A2C5-B32269B3A2A3}" destId="{A4017F0C-2C20-664B-8964-76395FA7BDA6}" srcOrd="1" destOrd="0" parTransId="{C6EBC1ED-5F0C-014C-96B4-EF5ECBF66375}" sibTransId="{F6FE1AE6-A6FF-8F48-B8CE-2E6B9DCB6AC9}"/>
    <dgm:cxn modelId="{90ECB110-DD9E-7243-90ED-1C7BD9F65564}" type="presParOf" srcId="{98FFC415-251C-674E-A6D0-7EEC3A739975}" destId="{9DF141FD-4FF9-A049-BAFF-3CC5FFCC56ED}" srcOrd="0" destOrd="0" presId="urn:microsoft.com/office/officeart/2005/8/layout/vList2"/>
    <dgm:cxn modelId="{11277B38-63FA-964B-AF9A-0C56CB126977}" type="presParOf" srcId="{98FFC415-251C-674E-A6D0-7EEC3A739975}" destId="{6184010C-46F8-AC49-A343-57D08B154050}" srcOrd="1" destOrd="0" presId="urn:microsoft.com/office/officeart/2005/8/layout/vList2"/>
    <dgm:cxn modelId="{8AE2F575-2D30-1F4D-A4B0-FCBEF69F3B9D}" type="presParOf" srcId="{98FFC415-251C-674E-A6D0-7EEC3A739975}" destId="{675AD01B-5E7D-7743-8E2C-5EEF33C15C35}" srcOrd="2" destOrd="0" presId="urn:microsoft.com/office/officeart/2005/8/layout/vList2"/>
    <dgm:cxn modelId="{36332AD0-DED6-E441-8BBE-9A32A78B764B}" type="presParOf" srcId="{98FFC415-251C-674E-A6D0-7EEC3A739975}" destId="{04B3501C-D63E-934C-B46B-7B1E2CC2C47D}" srcOrd="3" destOrd="0" presId="urn:microsoft.com/office/officeart/2005/8/layout/vList2"/>
    <dgm:cxn modelId="{6B8A1246-BE61-8D49-B53B-43597B9F7E74}" type="presParOf" srcId="{98FFC415-251C-674E-A6D0-7EEC3A739975}" destId="{B698B2CF-CAB6-5844-94C5-5B212AF75C87}" srcOrd="4" destOrd="0" presId="urn:microsoft.com/office/officeart/2005/8/layout/vList2"/>
    <dgm:cxn modelId="{F36559D0-6827-1947-ACC3-C11A95D85A3B}" type="presParOf" srcId="{98FFC415-251C-674E-A6D0-7EEC3A739975}" destId="{25F6577E-869F-4242-B65F-947EB358A28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53B7E21-AF46-E94E-B8CE-510F4880E9B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A5811FB9-E5F5-444A-8590-0B5B7A074BAA}">
      <dgm:prSet phldrT="[文本]"/>
      <dgm:spPr/>
      <dgm:t>
        <a:bodyPr/>
        <a:lstStyle/>
        <a:p>
          <a:r>
            <a:rPr lang="zh-CN" altLang="en-US" dirty="0"/>
            <a:t>经济发展</a:t>
          </a:r>
        </a:p>
      </dgm:t>
    </dgm:pt>
    <dgm:pt modelId="{91CC7194-AB85-194F-99AA-F35F20A902CE}" type="parTrans" cxnId="{AB22DCCF-72E7-7E43-994E-F4AF7E3E8978}">
      <dgm:prSet/>
      <dgm:spPr/>
      <dgm:t>
        <a:bodyPr/>
        <a:lstStyle/>
        <a:p>
          <a:endParaRPr lang="zh-CN" altLang="en-US"/>
        </a:p>
      </dgm:t>
    </dgm:pt>
    <dgm:pt modelId="{52D37796-7E2B-B942-BA7B-BBEBC0073822}" type="sibTrans" cxnId="{AB22DCCF-72E7-7E43-994E-F4AF7E3E8978}">
      <dgm:prSet/>
      <dgm:spPr/>
      <dgm:t>
        <a:bodyPr/>
        <a:lstStyle/>
        <a:p>
          <a:endParaRPr lang="zh-CN" altLang="en-US"/>
        </a:p>
      </dgm:t>
    </dgm:pt>
    <dgm:pt modelId="{2F017EE0-4752-7044-BF5C-DBAF0DD8F4A1}">
      <dgm:prSet phldrT="[文本]" phldr="1"/>
      <dgm:spPr/>
      <dgm:t>
        <a:bodyPr/>
        <a:lstStyle/>
        <a:p>
          <a:endParaRPr lang="zh-CN" altLang="en-US"/>
        </a:p>
      </dgm:t>
    </dgm:pt>
    <dgm:pt modelId="{D1000DF0-E51A-CB4A-BFFA-D96F40B68BA2}" type="parTrans" cxnId="{68DC24E6-A83B-5D47-B803-FE17077F865F}">
      <dgm:prSet/>
      <dgm:spPr/>
      <dgm:t>
        <a:bodyPr/>
        <a:lstStyle/>
        <a:p>
          <a:endParaRPr lang="zh-CN" altLang="en-US"/>
        </a:p>
      </dgm:t>
    </dgm:pt>
    <dgm:pt modelId="{6CC4626F-6FC7-A744-A7E4-477D97437D4D}" type="sibTrans" cxnId="{68DC24E6-A83B-5D47-B803-FE17077F865F}">
      <dgm:prSet/>
      <dgm:spPr/>
      <dgm:t>
        <a:bodyPr/>
        <a:lstStyle/>
        <a:p>
          <a:endParaRPr lang="zh-CN" altLang="en-US"/>
        </a:p>
      </dgm:t>
    </dgm:pt>
    <dgm:pt modelId="{3D249730-3DEF-D846-A2C8-E0D4F37A2B84}">
      <dgm:prSet phldrT="[文本]" phldr="1"/>
      <dgm:spPr/>
      <dgm:t>
        <a:bodyPr/>
        <a:lstStyle/>
        <a:p>
          <a:endParaRPr lang="zh-CN" altLang="en-US"/>
        </a:p>
      </dgm:t>
    </dgm:pt>
    <dgm:pt modelId="{713B2B2F-08DD-9345-9B51-0BFAA4B1FDB3}" type="parTrans" cxnId="{7D635C31-ADA2-F343-8A7D-EA2EA05F6F68}">
      <dgm:prSet/>
      <dgm:spPr/>
      <dgm:t>
        <a:bodyPr/>
        <a:lstStyle/>
        <a:p>
          <a:endParaRPr lang="zh-CN" altLang="en-US"/>
        </a:p>
      </dgm:t>
    </dgm:pt>
    <dgm:pt modelId="{CA682A0A-A1A7-D245-9C14-DD5A9237726C}" type="sibTrans" cxnId="{7D635C31-ADA2-F343-8A7D-EA2EA05F6F68}">
      <dgm:prSet/>
      <dgm:spPr/>
      <dgm:t>
        <a:bodyPr/>
        <a:lstStyle/>
        <a:p>
          <a:endParaRPr lang="zh-CN" altLang="en-US"/>
        </a:p>
      </dgm:t>
    </dgm:pt>
    <dgm:pt modelId="{7DE9264E-C3FA-A046-9FEC-B764A88CDDA9}">
      <dgm:prSet phldrT="[文本]"/>
      <dgm:spPr/>
      <dgm:t>
        <a:bodyPr/>
        <a:lstStyle/>
        <a:p>
          <a:r>
            <a:rPr lang="zh-CN" altLang="en-US" dirty="0"/>
            <a:t>居民收入</a:t>
          </a:r>
        </a:p>
      </dgm:t>
    </dgm:pt>
    <dgm:pt modelId="{1DC67AA9-FBE8-FC4C-8511-31DF6B403636}" type="parTrans" cxnId="{CA7DCF68-28D1-2741-9394-4AB79EAF9A15}">
      <dgm:prSet/>
      <dgm:spPr/>
      <dgm:t>
        <a:bodyPr/>
        <a:lstStyle/>
        <a:p>
          <a:endParaRPr lang="zh-CN" altLang="en-US"/>
        </a:p>
      </dgm:t>
    </dgm:pt>
    <dgm:pt modelId="{77AD77AB-C1EF-E349-B070-7445EA518345}" type="sibTrans" cxnId="{CA7DCF68-28D1-2741-9394-4AB79EAF9A15}">
      <dgm:prSet/>
      <dgm:spPr/>
      <dgm:t>
        <a:bodyPr/>
        <a:lstStyle/>
        <a:p>
          <a:endParaRPr lang="zh-CN" altLang="en-US"/>
        </a:p>
      </dgm:t>
    </dgm:pt>
    <dgm:pt modelId="{E73D3367-ED0A-E745-A008-8930FE7B3DF7}">
      <dgm:prSet phldrT="[文本]" phldr="1"/>
      <dgm:spPr/>
      <dgm:t>
        <a:bodyPr/>
        <a:lstStyle/>
        <a:p>
          <a:endParaRPr lang="zh-CN" altLang="en-US"/>
        </a:p>
      </dgm:t>
    </dgm:pt>
    <dgm:pt modelId="{001D4855-8BCC-DD4A-B541-2979B8AFBA65}" type="parTrans" cxnId="{B12D0E2E-979E-6145-BEE9-F86BB1051556}">
      <dgm:prSet/>
      <dgm:spPr/>
      <dgm:t>
        <a:bodyPr/>
        <a:lstStyle/>
        <a:p>
          <a:endParaRPr lang="zh-CN" altLang="en-US"/>
        </a:p>
      </dgm:t>
    </dgm:pt>
    <dgm:pt modelId="{882EFC28-D7FC-6A4F-A29B-D2224BD9358C}" type="sibTrans" cxnId="{B12D0E2E-979E-6145-BEE9-F86BB1051556}">
      <dgm:prSet/>
      <dgm:spPr/>
      <dgm:t>
        <a:bodyPr/>
        <a:lstStyle/>
        <a:p>
          <a:endParaRPr lang="zh-CN" altLang="en-US"/>
        </a:p>
      </dgm:t>
    </dgm:pt>
    <dgm:pt modelId="{381454A4-917A-0E4A-AA62-35842378CE32}">
      <dgm:prSet phldrT="[文本]" phldr="1"/>
      <dgm:spPr/>
      <dgm:t>
        <a:bodyPr/>
        <a:lstStyle/>
        <a:p>
          <a:endParaRPr lang="zh-CN" altLang="en-US"/>
        </a:p>
      </dgm:t>
    </dgm:pt>
    <dgm:pt modelId="{7C3A5ED2-4B34-C34F-890D-7F4D1C0ED3DB}" type="parTrans" cxnId="{53826D84-B63F-C545-8384-B7D67598901B}">
      <dgm:prSet/>
      <dgm:spPr/>
      <dgm:t>
        <a:bodyPr/>
        <a:lstStyle/>
        <a:p>
          <a:endParaRPr lang="zh-CN" altLang="en-US"/>
        </a:p>
      </dgm:t>
    </dgm:pt>
    <dgm:pt modelId="{6E12A548-9916-A246-86E2-1AD47A86BE58}" type="sibTrans" cxnId="{53826D84-B63F-C545-8384-B7D67598901B}">
      <dgm:prSet/>
      <dgm:spPr/>
      <dgm:t>
        <a:bodyPr/>
        <a:lstStyle/>
        <a:p>
          <a:endParaRPr lang="zh-CN" altLang="en-US"/>
        </a:p>
      </dgm:t>
    </dgm:pt>
    <dgm:pt modelId="{56998667-FE1B-4748-802D-D590F6F00D4B}">
      <dgm:prSet phldrT="[文本]"/>
      <dgm:spPr/>
      <dgm:t>
        <a:bodyPr/>
        <a:lstStyle/>
        <a:p>
          <a:r>
            <a:rPr lang="zh-CN" altLang="en-US" dirty="0"/>
            <a:t>物价变动</a:t>
          </a:r>
        </a:p>
      </dgm:t>
    </dgm:pt>
    <dgm:pt modelId="{51FE0050-5C7C-BD47-9B09-D1B7BBABD5C1}" type="parTrans" cxnId="{65E7E0CF-DA24-6B45-B2E8-DB4F6E30BBD3}">
      <dgm:prSet/>
      <dgm:spPr/>
      <dgm:t>
        <a:bodyPr/>
        <a:lstStyle/>
        <a:p>
          <a:endParaRPr lang="zh-CN" altLang="en-US"/>
        </a:p>
      </dgm:t>
    </dgm:pt>
    <dgm:pt modelId="{ED910F36-2E77-6A49-BD56-6A2CCC9F630B}" type="sibTrans" cxnId="{65E7E0CF-DA24-6B45-B2E8-DB4F6E30BBD3}">
      <dgm:prSet/>
      <dgm:spPr/>
      <dgm:t>
        <a:bodyPr/>
        <a:lstStyle/>
        <a:p>
          <a:endParaRPr lang="zh-CN" altLang="en-US"/>
        </a:p>
      </dgm:t>
    </dgm:pt>
    <dgm:pt modelId="{04D70740-E706-D44E-B8C6-9AD74FC91B96}">
      <dgm:prSet phldrT="[文本]" phldr="1"/>
      <dgm:spPr/>
      <dgm:t>
        <a:bodyPr/>
        <a:lstStyle/>
        <a:p>
          <a:endParaRPr lang="zh-CN" altLang="en-US"/>
        </a:p>
      </dgm:t>
    </dgm:pt>
    <dgm:pt modelId="{E845E62C-EF0D-E64D-9A05-35CCCC74D1DF}" type="parTrans" cxnId="{C2254410-67EE-0647-9415-1CDA970A9DB6}">
      <dgm:prSet/>
      <dgm:spPr/>
      <dgm:t>
        <a:bodyPr/>
        <a:lstStyle/>
        <a:p>
          <a:endParaRPr lang="zh-CN" altLang="en-US"/>
        </a:p>
      </dgm:t>
    </dgm:pt>
    <dgm:pt modelId="{D5C8C374-278C-604B-A581-BF1718A44FE4}" type="sibTrans" cxnId="{C2254410-67EE-0647-9415-1CDA970A9DB6}">
      <dgm:prSet/>
      <dgm:spPr/>
      <dgm:t>
        <a:bodyPr/>
        <a:lstStyle/>
        <a:p>
          <a:endParaRPr lang="zh-CN" altLang="en-US"/>
        </a:p>
      </dgm:t>
    </dgm:pt>
    <dgm:pt modelId="{8DECE826-BCBB-EB4A-B0D6-F12C338B15B7}">
      <dgm:prSet phldrT="[文本]" phldr="1"/>
      <dgm:spPr/>
      <dgm:t>
        <a:bodyPr/>
        <a:lstStyle/>
        <a:p>
          <a:endParaRPr lang="zh-CN" altLang="en-US"/>
        </a:p>
      </dgm:t>
    </dgm:pt>
    <dgm:pt modelId="{FB1AA9C6-E26A-304E-9CB4-CD4AA558BF26}" type="parTrans" cxnId="{A9BE3CCC-A93A-0A4F-89A4-8F2E70A82F9E}">
      <dgm:prSet/>
      <dgm:spPr/>
      <dgm:t>
        <a:bodyPr/>
        <a:lstStyle/>
        <a:p>
          <a:endParaRPr lang="zh-CN" altLang="en-US"/>
        </a:p>
      </dgm:t>
    </dgm:pt>
    <dgm:pt modelId="{D957338B-92E3-F84A-BE7A-A08FF43B4CE5}" type="sibTrans" cxnId="{A9BE3CCC-A93A-0A4F-89A4-8F2E70A82F9E}">
      <dgm:prSet/>
      <dgm:spPr/>
      <dgm:t>
        <a:bodyPr/>
        <a:lstStyle/>
        <a:p>
          <a:endParaRPr lang="zh-CN" altLang="en-US"/>
        </a:p>
      </dgm:t>
    </dgm:pt>
    <dgm:pt modelId="{95D2D273-6005-EF46-9067-E96D329FDE1E}">
      <dgm:prSet/>
      <dgm:spPr/>
      <dgm:t>
        <a:bodyPr/>
        <a:lstStyle/>
        <a:p>
          <a:r>
            <a:rPr lang="zh-CN" altLang="en-US" dirty="0"/>
            <a:t>利率升降</a:t>
          </a:r>
        </a:p>
      </dgm:t>
    </dgm:pt>
    <dgm:pt modelId="{C74DB9CA-059C-904D-8176-938C7FFCA01B}" type="parTrans" cxnId="{C6EE2FC3-F4C6-9340-9ACB-E7CD3528587D}">
      <dgm:prSet/>
      <dgm:spPr/>
      <dgm:t>
        <a:bodyPr/>
        <a:lstStyle/>
        <a:p>
          <a:endParaRPr lang="zh-CN" altLang="en-US"/>
        </a:p>
      </dgm:t>
    </dgm:pt>
    <dgm:pt modelId="{60BEFC25-F772-E541-8E73-70CF9AF543F5}" type="sibTrans" cxnId="{C6EE2FC3-F4C6-9340-9ACB-E7CD3528587D}">
      <dgm:prSet/>
      <dgm:spPr/>
      <dgm:t>
        <a:bodyPr/>
        <a:lstStyle/>
        <a:p>
          <a:endParaRPr lang="zh-CN" altLang="en-US"/>
        </a:p>
      </dgm:t>
    </dgm:pt>
    <dgm:pt modelId="{1422CBE7-865E-C743-ABCB-D82EDB260B90}">
      <dgm:prSet/>
      <dgm:spPr/>
      <dgm:t>
        <a:bodyPr/>
        <a:lstStyle/>
        <a:p>
          <a:r>
            <a:rPr lang="zh-CN" altLang="en-US" dirty="0"/>
            <a:t>汇率变化</a:t>
          </a:r>
        </a:p>
      </dgm:t>
    </dgm:pt>
    <dgm:pt modelId="{DFCF6028-C4D7-7E41-BDF3-A2745BB23280}" type="parTrans" cxnId="{FDF7B11C-F60E-CF40-AB9B-E05090388592}">
      <dgm:prSet/>
      <dgm:spPr/>
      <dgm:t>
        <a:bodyPr/>
        <a:lstStyle/>
        <a:p>
          <a:endParaRPr lang="zh-CN" altLang="en-US"/>
        </a:p>
      </dgm:t>
    </dgm:pt>
    <dgm:pt modelId="{E7B785FF-C7DD-A84C-9792-EAA337705DC0}" type="sibTrans" cxnId="{FDF7B11C-F60E-CF40-AB9B-E05090388592}">
      <dgm:prSet/>
      <dgm:spPr/>
      <dgm:t>
        <a:bodyPr/>
        <a:lstStyle/>
        <a:p>
          <a:endParaRPr lang="zh-CN" altLang="en-US"/>
        </a:p>
      </dgm:t>
    </dgm:pt>
    <dgm:pt modelId="{219C7FE2-ED37-9E44-B897-34B238A87418}" type="pres">
      <dgm:prSet presAssocID="{253B7E21-AF46-E94E-B8CE-510F4880E9B1}" presName="Name0" presStyleCnt="0">
        <dgm:presLayoutVars>
          <dgm:dir/>
          <dgm:animLvl val="lvl"/>
          <dgm:resizeHandles val="exact"/>
        </dgm:presLayoutVars>
      </dgm:prSet>
      <dgm:spPr/>
    </dgm:pt>
    <dgm:pt modelId="{603863A0-C296-754D-A38F-57D2E9F54436}" type="pres">
      <dgm:prSet presAssocID="{A5811FB9-E5F5-444A-8590-0B5B7A074BAA}" presName="linNode" presStyleCnt="0"/>
      <dgm:spPr/>
    </dgm:pt>
    <dgm:pt modelId="{1DF82F21-0E4E-5244-A92C-39FABB04AA87}" type="pres">
      <dgm:prSet presAssocID="{A5811FB9-E5F5-444A-8590-0B5B7A074BAA}" presName="parentText" presStyleLbl="node1" presStyleIdx="0" presStyleCnt="5">
        <dgm:presLayoutVars>
          <dgm:chMax val="1"/>
          <dgm:bulletEnabled val="1"/>
        </dgm:presLayoutVars>
      </dgm:prSet>
      <dgm:spPr/>
    </dgm:pt>
    <dgm:pt modelId="{373D71F5-C848-F64F-8705-996E1DEA80E2}" type="pres">
      <dgm:prSet presAssocID="{A5811FB9-E5F5-444A-8590-0B5B7A074BAA}" presName="descendantText" presStyleLbl="alignAccFollowNode1" presStyleIdx="0" presStyleCnt="3">
        <dgm:presLayoutVars>
          <dgm:bulletEnabled val="1"/>
        </dgm:presLayoutVars>
      </dgm:prSet>
      <dgm:spPr/>
    </dgm:pt>
    <dgm:pt modelId="{C2DAA6CC-1349-924E-8681-697130732671}" type="pres">
      <dgm:prSet presAssocID="{52D37796-7E2B-B942-BA7B-BBEBC0073822}" presName="sp" presStyleCnt="0"/>
      <dgm:spPr/>
    </dgm:pt>
    <dgm:pt modelId="{FC19B19F-00F8-1849-B456-9BAB0C0E3CFC}" type="pres">
      <dgm:prSet presAssocID="{7DE9264E-C3FA-A046-9FEC-B764A88CDDA9}" presName="linNode" presStyleCnt="0"/>
      <dgm:spPr/>
    </dgm:pt>
    <dgm:pt modelId="{61EAA621-724F-E34E-A62B-27ED3E1020E6}" type="pres">
      <dgm:prSet presAssocID="{7DE9264E-C3FA-A046-9FEC-B764A88CDDA9}" presName="parentText" presStyleLbl="node1" presStyleIdx="1" presStyleCnt="5">
        <dgm:presLayoutVars>
          <dgm:chMax val="1"/>
          <dgm:bulletEnabled val="1"/>
        </dgm:presLayoutVars>
      </dgm:prSet>
      <dgm:spPr/>
    </dgm:pt>
    <dgm:pt modelId="{72FFA9A2-719E-FC45-B818-521B9DC80432}" type="pres">
      <dgm:prSet presAssocID="{7DE9264E-C3FA-A046-9FEC-B764A88CDDA9}" presName="descendantText" presStyleLbl="alignAccFollowNode1" presStyleIdx="1" presStyleCnt="3">
        <dgm:presLayoutVars>
          <dgm:bulletEnabled val="1"/>
        </dgm:presLayoutVars>
      </dgm:prSet>
      <dgm:spPr/>
    </dgm:pt>
    <dgm:pt modelId="{A79C73FB-ABC9-D741-8186-421E943635AE}" type="pres">
      <dgm:prSet presAssocID="{77AD77AB-C1EF-E349-B070-7445EA518345}" presName="sp" presStyleCnt="0"/>
      <dgm:spPr/>
    </dgm:pt>
    <dgm:pt modelId="{5A9FBDA0-A26A-1D4C-B351-EBCD813B2F29}" type="pres">
      <dgm:prSet presAssocID="{56998667-FE1B-4748-802D-D590F6F00D4B}" presName="linNode" presStyleCnt="0"/>
      <dgm:spPr/>
    </dgm:pt>
    <dgm:pt modelId="{37B898DE-EE7F-1A46-8C83-ABFC9E0EF225}" type="pres">
      <dgm:prSet presAssocID="{56998667-FE1B-4748-802D-D590F6F00D4B}" presName="parentText" presStyleLbl="node1" presStyleIdx="2" presStyleCnt="5">
        <dgm:presLayoutVars>
          <dgm:chMax val="1"/>
          <dgm:bulletEnabled val="1"/>
        </dgm:presLayoutVars>
      </dgm:prSet>
      <dgm:spPr/>
    </dgm:pt>
    <dgm:pt modelId="{F4253DF9-4737-C54E-A0BA-5300A22C3AE8}" type="pres">
      <dgm:prSet presAssocID="{56998667-FE1B-4748-802D-D590F6F00D4B}" presName="descendantText" presStyleLbl="alignAccFollowNode1" presStyleIdx="2" presStyleCnt="3">
        <dgm:presLayoutVars>
          <dgm:bulletEnabled val="1"/>
        </dgm:presLayoutVars>
      </dgm:prSet>
      <dgm:spPr/>
    </dgm:pt>
    <dgm:pt modelId="{5C4F2F28-CACE-B648-B70B-AC7B8EF97150}" type="pres">
      <dgm:prSet presAssocID="{ED910F36-2E77-6A49-BD56-6A2CCC9F630B}" presName="sp" presStyleCnt="0"/>
      <dgm:spPr/>
    </dgm:pt>
    <dgm:pt modelId="{8DCF8F2C-4FF4-EC4B-9096-74DFAD0C9E48}" type="pres">
      <dgm:prSet presAssocID="{95D2D273-6005-EF46-9067-E96D329FDE1E}" presName="linNode" presStyleCnt="0"/>
      <dgm:spPr/>
    </dgm:pt>
    <dgm:pt modelId="{CF626360-983A-EB4F-BF51-D7570AC021A5}" type="pres">
      <dgm:prSet presAssocID="{95D2D273-6005-EF46-9067-E96D329FDE1E}" presName="parentText" presStyleLbl="node1" presStyleIdx="3" presStyleCnt="5">
        <dgm:presLayoutVars>
          <dgm:chMax val="1"/>
          <dgm:bulletEnabled val="1"/>
        </dgm:presLayoutVars>
      </dgm:prSet>
      <dgm:spPr/>
    </dgm:pt>
    <dgm:pt modelId="{6B68B77C-01FB-434D-BE89-785C8BBA0D6D}" type="pres">
      <dgm:prSet presAssocID="{60BEFC25-F772-E541-8E73-70CF9AF543F5}" presName="sp" presStyleCnt="0"/>
      <dgm:spPr/>
    </dgm:pt>
    <dgm:pt modelId="{181D68DA-E96E-9348-8147-EE28D0D9542A}" type="pres">
      <dgm:prSet presAssocID="{1422CBE7-865E-C743-ABCB-D82EDB260B90}" presName="linNode" presStyleCnt="0"/>
      <dgm:spPr/>
    </dgm:pt>
    <dgm:pt modelId="{B9AC705C-E616-5E41-9A58-6D66BD2EF003}" type="pres">
      <dgm:prSet presAssocID="{1422CBE7-865E-C743-ABCB-D82EDB260B90}" presName="parentText" presStyleLbl="node1" presStyleIdx="4" presStyleCnt="5">
        <dgm:presLayoutVars>
          <dgm:chMax val="1"/>
          <dgm:bulletEnabled val="1"/>
        </dgm:presLayoutVars>
      </dgm:prSet>
      <dgm:spPr/>
    </dgm:pt>
  </dgm:ptLst>
  <dgm:cxnLst>
    <dgm:cxn modelId="{2C411708-3B5E-FA45-B8B9-D57AB22E5FCA}" type="presOf" srcId="{1422CBE7-865E-C743-ABCB-D82EDB260B90}" destId="{B9AC705C-E616-5E41-9A58-6D66BD2EF003}" srcOrd="0" destOrd="0" presId="urn:microsoft.com/office/officeart/2005/8/layout/vList5"/>
    <dgm:cxn modelId="{C2254410-67EE-0647-9415-1CDA970A9DB6}" srcId="{56998667-FE1B-4748-802D-D590F6F00D4B}" destId="{04D70740-E706-D44E-B8C6-9AD74FC91B96}" srcOrd="0" destOrd="0" parTransId="{E845E62C-EF0D-E64D-9A05-35CCCC74D1DF}" sibTransId="{D5C8C374-278C-604B-A581-BF1718A44FE4}"/>
    <dgm:cxn modelId="{FDF7B11C-F60E-CF40-AB9B-E05090388592}" srcId="{253B7E21-AF46-E94E-B8CE-510F4880E9B1}" destId="{1422CBE7-865E-C743-ABCB-D82EDB260B90}" srcOrd="4" destOrd="0" parTransId="{DFCF6028-C4D7-7E41-BDF3-A2745BB23280}" sibTransId="{E7B785FF-C7DD-A84C-9792-EAA337705DC0}"/>
    <dgm:cxn modelId="{B12D0E2E-979E-6145-BEE9-F86BB1051556}" srcId="{7DE9264E-C3FA-A046-9FEC-B764A88CDDA9}" destId="{E73D3367-ED0A-E745-A008-8930FE7B3DF7}" srcOrd="0" destOrd="0" parTransId="{001D4855-8BCC-DD4A-B541-2979B8AFBA65}" sibTransId="{882EFC28-D7FC-6A4F-A29B-D2224BD9358C}"/>
    <dgm:cxn modelId="{7D635C31-ADA2-F343-8A7D-EA2EA05F6F68}" srcId="{A5811FB9-E5F5-444A-8590-0B5B7A074BAA}" destId="{3D249730-3DEF-D846-A2C8-E0D4F37A2B84}" srcOrd="1" destOrd="0" parTransId="{713B2B2F-08DD-9345-9B51-0BFAA4B1FDB3}" sibTransId="{CA682A0A-A1A7-D245-9C14-DD5A9237726C}"/>
    <dgm:cxn modelId="{9A35D834-B30B-9F41-B5F1-09EF26F2DAA5}" type="presOf" srcId="{E73D3367-ED0A-E745-A008-8930FE7B3DF7}" destId="{72FFA9A2-719E-FC45-B818-521B9DC80432}" srcOrd="0" destOrd="0" presId="urn:microsoft.com/office/officeart/2005/8/layout/vList5"/>
    <dgm:cxn modelId="{C9149E47-7207-0E4F-88BE-166B1F529A7C}" type="presOf" srcId="{253B7E21-AF46-E94E-B8CE-510F4880E9B1}" destId="{219C7FE2-ED37-9E44-B897-34B238A87418}" srcOrd="0" destOrd="0" presId="urn:microsoft.com/office/officeart/2005/8/layout/vList5"/>
    <dgm:cxn modelId="{71037964-B7AA-6242-85DD-679449049E90}" type="presOf" srcId="{56998667-FE1B-4748-802D-D590F6F00D4B}" destId="{37B898DE-EE7F-1A46-8C83-ABFC9E0EF225}" srcOrd="0" destOrd="0" presId="urn:microsoft.com/office/officeart/2005/8/layout/vList5"/>
    <dgm:cxn modelId="{CA7DCF68-28D1-2741-9394-4AB79EAF9A15}" srcId="{253B7E21-AF46-E94E-B8CE-510F4880E9B1}" destId="{7DE9264E-C3FA-A046-9FEC-B764A88CDDA9}" srcOrd="1" destOrd="0" parTransId="{1DC67AA9-FBE8-FC4C-8511-31DF6B403636}" sibTransId="{77AD77AB-C1EF-E349-B070-7445EA518345}"/>
    <dgm:cxn modelId="{53826D84-B63F-C545-8384-B7D67598901B}" srcId="{7DE9264E-C3FA-A046-9FEC-B764A88CDDA9}" destId="{381454A4-917A-0E4A-AA62-35842378CE32}" srcOrd="1" destOrd="0" parTransId="{7C3A5ED2-4B34-C34F-890D-7F4D1C0ED3DB}" sibTransId="{6E12A548-9916-A246-86E2-1AD47A86BE58}"/>
    <dgm:cxn modelId="{D6410B99-3BE6-2C4D-9C73-1153CF9C7EDD}" type="presOf" srcId="{381454A4-917A-0E4A-AA62-35842378CE32}" destId="{72FFA9A2-719E-FC45-B818-521B9DC80432}" srcOrd="0" destOrd="1" presId="urn:microsoft.com/office/officeart/2005/8/layout/vList5"/>
    <dgm:cxn modelId="{55C3DB9C-86E2-3041-8863-4DDA9366F4FE}" type="presOf" srcId="{3D249730-3DEF-D846-A2C8-E0D4F37A2B84}" destId="{373D71F5-C848-F64F-8705-996E1DEA80E2}" srcOrd="0" destOrd="1" presId="urn:microsoft.com/office/officeart/2005/8/layout/vList5"/>
    <dgm:cxn modelId="{59A125AB-A15D-A04F-B0FF-06496EBB9D5B}" type="presOf" srcId="{04D70740-E706-D44E-B8C6-9AD74FC91B96}" destId="{F4253DF9-4737-C54E-A0BA-5300A22C3AE8}" srcOrd="0" destOrd="0" presId="urn:microsoft.com/office/officeart/2005/8/layout/vList5"/>
    <dgm:cxn modelId="{C6EE2FC3-F4C6-9340-9ACB-E7CD3528587D}" srcId="{253B7E21-AF46-E94E-B8CE-510F4880E9B1}" destId="{95D2D273-6005-EF46-9067-E96D329FDE1E}" srcOrd="3" destOrd="0" parTransId="{C74DB9CA-059C-904D-8176-938C7FFCA01B}" sibTransId="{60BEFC25-F772-E541-8E73-70CF9AF543F5}"/>
    <dgm:cxn modelId="{A9BE3CCC-A93A-0A4F-89A4-8F2E70A82F9E}" srcId="{56998667-FE1B-4748-802D-D590F6F00D4B}" destId="{8DECE826-BCBB-EB4A-B0D6-F12C338B15B7}" srcOrd="1" destOrd="0" parTransId="{FB1AA9C6-E26A-304E-9CB4-CD4AA558BF26}" sibTransId="{D957338B-92E3-F84A-BE7A-A08FF43B4CE5}"/>
    <dgm:cxn modelId="{AFB4E5CD-1A4D-4645-8D7B-516050FBDDDF}" type="presOf" srcId="{7DE9264E-C3FA-A046-9FEC-B764A88CDDA9}" destId="{61EAA621-724F-E34E-A62B-27ED3E1020E6}" srcOrd="0" destOrd="0" presId="urn:microsoft.com/office/officeart/2005/8/layout/vList5"/>
    <dgm:cxn modelId="{AB22DCCF-72E7-7E43-994E-F4AF7E3E8978}" srcId="{253B7E21-AF46-E94E-B8CE-510F4880E9B1}" destId="{A5811FB9-E5F5-444A-8590-0B5B7A074BAA}" srcOrd="0" destOrd="0" parTransId="{91CC7194-AB85-194F-99AA-F35F20A902CE}" sibTransId="{52D37796-7E2B-B942-BA7B-BBEBC0073822}"/>
    <dgm:cxn modelId="{65E7E0CF-DA24-6B45-B2E8-DB4F6E30BBD3}" srcId="{253B7E21-AF46-E94E-B8CE-510F4880E9B1}" destId="{56998667-FE1B-4748-802D-D590F6F00D4B}" srcOrd="2" destOrd="0" parTransId="{51FE0050-5C7C-BD47-9B09-D1B7BBABD5C1}" sibTransId="{ED910F36-2E77-6A49-BD56-6A2CCC9F630B}"/>
    <dgm:cxn modelId="{1EA2DED2-D1D5-5943-97FA-3DC2F0E68538}" type="presOf" srcId="{95D2D273-6005-EF46-9067-E96D329FDE1E}" destId="{CF626360-983A-EB4F-BF51-D7570AC021A5}" srcOrd="0" destOrd="0" presId="urn:microsoft.com/office/officeart/2005/8/layout/vList5"/>
    <dgm:cxn modelId="{68DC24E6-A83B-5D47-B803-FE17077F865F}" srcId="{A5811FB9-E5F5-444A-8590-0B5B7A074BAA}" destId="{2F017EE0-4752-7044-BF5C-DBAF0DD8F4A1}" srcOrd="0" destOrd="0" parTransId="{D1000DF0-E51A-CB4A-BFFA-D96F40B68BA2}" sibTransId="{6CC4626F-6FC7-A744-A7E4-477D97437D4D}"/>
    <dgm:cxn modelId="{38C5F3EE-09C3-2446-A652-BEE4BECC98B9}" type="presOf" srcId="{A5811FB9-E5F5-444A-8590-0B5B7A074BAA}" destId="{1DF82F21-0E4E-5244-A92C-39FABB04AA87}" srcOrd="0" destOrd="0" presId="urn:microsoft.com/office/officeart/2005/8/layout/vList5"/>
    <dgm:cxn modelId="{368F2AFE-D10B-EF4E-8C0F-CAD339C0BB84}" type="presOf" srcId="{8DECE826-BCBB-EB4A-B0D6-F12C338B15B7}" destId="{F4253DF9-4737-C54E-A0BA-5300A22C3AE8}" srcOrd="0" destOrd="1" presId="urn:microsoft.com/office/officeart/2005/8/layout/vList5"/>
    <dgm:cxn modelId="{84C114FF-0154-BF4F-AD84-99256A8525BC}" type="presOf" srcId="{2F017EE0-4752-7044-BF5C-DBAF0DD8F4A1}" destId="{373D71F5-C848-F64F-8705-996E1DEA80E2}" srcOrd="0" destOrd="0" presId="urn:microsoft.com/office/officeart/2005/8/layout/vList5"/>
    <dgm:cxn modelId="{A7745DA6-78B2-9143-9912-B3388F64CA56}" type="presParOf" srcId="{219C7FE2-ED37-9E44-B897-34B238A87418}" destId="{603863A0-C296-754D-A38F-57D2E9F54436}" srcOrd="0" destOrd="0" presId="urn:microsoft.com/office/officeart/2005/8/layout/vList5"/>
    <dgm:cxn modelId="{1A17FC17-5A50-BF4D-A871-310ED0A7CACF}" type="presParOf" srcId="{603863A0-C296-754D-A38F-57D2E9F54436}" destId="{1DF82F21-0E4E-5244-A92C-39FABB04AA87}" srcOrd="0" destOrd="0" presId="urn:microsoft.com/office/officeart/2005/8/layout/vList5"/>
    <dgm:cxn modelId="{7ADC7105-ECCF-4F43-9594-BB7560850A4B}" type="presParOf" srcId="{603863A0-C296-754D-A38F-57D2E9F54436}" destId="{373D71F5-C848-F64F-8705-996E1DEA80E2}" srcOrd="1" destOrd="0" presId="urn:microsoft.com/office/officeart/2005/8/layout/vList5"/>
    <dgm:cxn modelId="{946CFFCF-D8F5-AE42-A6E6-FAD9D29731F2}" type="presParOf" srcId="{219C7FE2-ED37-9E44-B897-34B238A87418}" destId="{C2DAA6CC-1349-924E-8681-697130732671}" srcOrd="1" destOrd="0" presId="urn:microsoft.com/office/officeart/2005/8/layout/vList5"/>
    <dgm:cxn modelId="{7DCA31DD-27F5-1C4D-A2A9-C5267A40ADF6}" type="presParOf" srcId="{219C7FE2-ED37-9E44-B897-34B238A87418}" destId="{FC19B19F-00F8-1849-B456-9BAB0C0E3CFC}" srcOrd="2" destOrd="0" presId="urn:microsoft.com/office/officeart/2005/8/layout/vList5"/>
    <dgm:cxn modelId="{CE11F23B-7168-5340-BCC3-16C71A981FB0}" type="presParOf" srcId="{FC19B19F-00F8-1849-B456-9BAB0C0E3CFC}" destId="{61EAA621-724F-E34E-A62B-27ED3E1020E6}" srcOrd="0" destOrd="0" presId="urn:microsoft.com/office/officeart/2005/8/layout/vList5"/>
    <dgm:cxn modelId="{D630711F-D802-A542-BC66-706F42156360}" type="presParOf" srcId="{FC19B19F-00F8-1849-B456-9BAB0C0E3CFC}" destId="{72FFA9A2-719E-FC45-B818-521B9DC80432}" srcOrd="1" destOrd="0" presId="urn:microsoft.com/office/officeart/2005/8/layout/vList5"/>
    <dgm:cxn modelId="{A301F226-08D1-ED4C-8FE8-325E9EEB8480}" type="presParOf" srcId="{219C7FE2-ED37-9E44-B897-34B238A87418}" destId="{A79C73FB-ABC9-D741-8186-421E943635AE}" srcOrd="3" destOrd="0" presId="urn:microsoft.com/office/officeart/2005/8/layout/vList5"/>
    <dgm:cxn modelId="{E52BF713-5145-064F-A3C0-8953D46690BD}" type="presParOf" srcId="{219C7FE2-ED37-9E44-B897-34B238A87418}" destId="{5A9FBDA0-A26A-1D4C-B351-EBCD813B2F29}" srcOrd="4" destOrd="0" presId="urn:microsoft.com/office/officeart/2005/8/layout/vList5"/>
    <dgm:cxn modelId="{38EB559C-94AA-E74A-95C5-AE57061CAED3}" type="presParOf" srcId="{5A9FBDA0-A26A-1D4C-B351-EBCD813B2F29}" destId="{37B898DE-EE7F-1A46-8C83-ABFC9E0EF225}" srcOrd="0" destOrd="0" presId="urn:microsoft.com/office/officeart/2005/8/layout/vList5"/>
    <dgm:cxn modelId="{E13B6D92-7F94-4F4D-B15D-A886E288B2F5}" type="presParOf" srcId="{5A9FBDA0-A26A-1D4C-B351-EBCD813B2F29}" destId="{F4253DF9-4737-C54E-A0BA-5300A22C3AE8}" srcOrd="1" destOrd="0" presId="urn:microsoft.com/office/officeart/2005/8/layout/vList5"/>
    <dgm:cxn modelId="{3F7F31DE-AE26-8342-B7D8-6290CFB9F1ED}" type="presParOf" srcId="{219C7FE2-ED37-9E44-B897-34B238A87418}" destId="{5C4F2F28-CACE-B648-B70B-AC7B8EF97150}" srcOrd="5" destOrd="0" presId="urn:microsoft.com/office/officeart/2005/8/layout/vList5"/>
    <dgm:cxn modelId="{C08388CF-94D5-474F-A0C6-8B3D5A1595B9}" type="presParOf" srcId="{219C7FE2-ED37-9E44-B897-34B238A87418}" destId="{8DCF8F2C-4FF4-EC4B-9096-74DFAD0C9E48}" srcOrd="6" destOrd="0" presId="urn:microsoft.com/office/officeart/2005/8/layout/vList5"/>
    <dgm:cxn modelId="{D8E397AA-8998-5149-AE75-07FC19A1E783}" type="presParOf" srcId="{8DCF8F2C-4FF4-EC4B-9096-74DFAD0C9E48}" destId="{CF626360-983A-EB4F-BF51-D7570AC021A5}" srcOrd="0" destOrd="0" presId="urn:microsoft.com/office/officeart/2005/8/layout/vList5"/>
    <dgm:cxn modelId="{87FBED56-8DB6-D642-AF9A-F51BAE6AEFEE}" type="presParOf" srcId="{219C7FE2-ED37-9E44-B897-34B238A87418}" destId="{6B68B77C-01FB-434D-BE89-785C8BBA0D6D}" srcOrd="7" destOrd="0" presId="urn:microsoft.com/office/officeart/2005/8/layout/vList5"/>
    <dgm:cxn modelId="{930B2964-0016-754C-81AC-28DAB6631F14}" type="presParOf" srcId="{219C7FE2-ED37-9E44-B897-34B238A87418}" destId="{181D68DA-E96E-9348-8147-EE28D0D9542A}" srcOrd="8" destOrd="0" presId="urn:microsoft.com/office/officeart/2005/8/layout/vList5"/>
    <dgm:cxn modelId="{D47FDDD6-0E9B-DC41-9BCE-EC4F520D5561}" type="presParOf" srcId="{181D68DA-E96E-9348-8147-EE28D0D9542A}" destId="{B9AC705C-E616-5E41-9A58-6D66BD2EF0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2C08615-DA4A-2041-B343-144F1602B94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EBB657E2-11FE-384C-8564-692612796FDD}">
      <dgm:prSet phldrT="[文本]"/>
      <dgm:spPr/>
      <dgm:t>
        <a:bodyPr/>
        <a:lstStyle/>
        <a:p>
          <a:r>
            <a:rPr lang="zh-CN" altLang="en-US" dirty="0"/>
            <a:t>政治安定状况</a:t>
          </a:r>
        </a:p>
      </dgm:t>
    </dgm:pt>
    <dgm:pt modelId="{D38F1F68-5ADF-BC4E-92BD-A8A3FD2F7BD7}" type="parTrans" cxnId="{0B008164-B3AA-DB47-B8EA-41D9F098852F}">
      <dgm:prSet/>
      <dgm:spPr/>
      <dgm:t>
        <a:bodyPr/>
        <a:lstStyle/>
        <a:p>
          <a:endParaRPr lang="zh-CN" altLang="en-US"/>
        </a:p>
      </dgm:t>
    </dgm:pt>
    <dgm:pt modelId="{81E5897F-AB59-054E-9FF4-579DF4AD0638}" type="sibTrans" cxnId="{0B008164-B3AA-DB47-B8EA-41D9F098852F}">
      <dgm:prSet/>
      <dgm:spPr/>
      <dgm:t>
        <a:bodyPr/>
        <a:lstStyle/>
        <a:p>
          <a:endParaRPr lang="zh-CN" altLang="en-US"/>
        </a:p>
      </dgm:t>
    </dgm:pt>
    <dgm:pt modelId="{9DB63477-BB89-664D-A58C-D4786207B132}">
      <dgm:prSet phldrT="[文本]" phldr="1"/>
      <dgm:spPr/>
      <dgm:t>
        <a:bodyPr/>
        <a:lstStyle/>
        <a:p>
          <a:endParaRPr lang="zh-CN" altLang="en-US"/>
        </a:p>
      </dgm:t>
    </dgm:pt>
    <dgm:pt modelId="{0A098738-1259-6148-8400-886D8FD04507}" type="parTrans" cxnId="{0EC314DB-7609-BB4A-8651-BD59AF3E3B99}">
      <dgm:prSet/>
      <dgm:spPr/>
      <dgm:t>
        <a:bodyPr/>
        <a:lstStyle/>
        <a:p>
          <a:endParaRPr lang="zh-CN" altLang="en-US"/>
        </a:p>
      </dgm:t>
    </dgm:pt>
    <dgm:pt modelId="{62921DE3-4EBF-F246-874D-ED4C5EC92A35}" type="sibTrans" cxnId="{0EC314DB-7609-BB4A-8651-BD59AF3E3B99}">
      <dgm:prSet/>
      <dgm:spPr/>
      <dgm:t>
        <a:bodyPr/>
        <a:lstStyle/>
        <a:p>
          <a:endParaRPr lang="zh-CN" altLang="en-US"/>
        </a:p>
      </dgm:t>
    </dgm:pt>
    <dgm:pt modelId="{B254234C-119C-C04D-B8A0-90EDF95A44DC}">
      <dgm:prSet phldrT="[文本]" phldr="1"/>
      <dgm:spPr/>
      <dgm:t>
        <a:bodyPr/>
        <a:lstStyle/>
        <a:p>
          <a:endParaRPr lang="zh-CN" altLang="en-US"/>
        </a:p>
      </dgm:t>
    </dgm:pt>
    <dgm:pt modelId="{C1F1536C-1573-C64A-B5F6-0A5364A2C944}" type="parTrans" cxnId="{20CE2C05-04D0-D848-8A95-95A756D77157}">
      <dgm:prSet/>
      <dgm:spPr/>
      <dgm:t>
        <a:bodyPr/>
        <a:lstStyle/>
        <a:p>
          <a:endParaRPr lang="zh-CN" altLang="en-US"/>
        </a:p>
      </dgm:t>
    </dgm:pt>
    <dgm:pt modelId="{1B385C3D-7938-A640-B2E9-169D432DABCA}" type="sibTrans" cxnId="{20CE2C05-04D0-D848-8A95-95A756D77157}">
      <dgm:prSet/>
      <dgm:spPr/>
      <dgm:t>
        <a:bodyPr/>
        <a:lstStyle/>
        <a:p>
          <a:endParaRPr lang="zh-CN" altLang="en-US"/>
        </a:p>
      </dgm:t>
    </dgm:pt>
    <dgm:pt modelId="{592D0C42-31B8-584E-BBDA-CF6F19D2C70C}">
      <dgm:prSet phldrT="[文本]"/>
      <dgm:spPr/>
      <dgm:t>
        <a:bodyPr/>
        <a:lstStyle/>
        <a:p>
          <a:r>
            <a:rPr lang="zh-CN" altLang="en-US" dirty="0"/>
            <a:t>社会治安状况</a:t>
          </a:r>
        </a:p>
      </dgm:t>
    </dgm:pt>
    <dgm:pt modelId="{8AA1FE4F-53E0-B946-BD12-A1089F95E885}" type="parTrans" cxnId="{0EDBD6AA-D883-B448-8436-3296BF2D37E8}">
      <dgm:prSet/>
      <dgm:spPr/>
      <dgm:t>
        <a:bodyPr/>
        <a:lstStyle/>
        <a:p>
          <a:endParaRPr lang="zh-CN" altLang="en-US"/>
        </a:p>
      </dgm:t>
    </dgm:pt>
    <dgm:pt modelId="{3B7C991A-79E4-9D44-82A2-6BF18245CF68}" type="sibTrans" cxnId="{0EDBD6AA-D883-B448-8436-3296BF2D37E8}">
      <dgm:prSet/>
      <dgm:spPr/>
      <dgm:t>
        <a:bodyPr/>
        <a:lstStyle/>
        <a:p>
          <a:endParaRPr lang="zh-CN" altLang="en-US"/>
        </a:p>
      </dgm:t>
    </dgm:pt>
    <dgm:pt modelId="{8A874BC9-5782-874C-B802-583CF0941C16}">
      <dgm:prSet phldrT="[文本]" phldr="1"/>
      <dgm:spPr/>
      <dgm:t>
        <a:bodyPr/>
        <a:lstStyle/>
        <a:p>
          <a:endParaRPr lang="zh-CN" altLang="en-US"/>
        </a:p>
      </dgm:t>
    </dgm:pt>
    <dgm:pt modelId="{AAA5D3A5-0BCA-A14C-BEEE-A6D9F0427636}" type="parTrans" cxnId="{B0192463-69D9-E34E-BC16-161D79D1AC97}">
      <dgm:prSet/>
      <dgm:spPr/>
      <dgm:t>
        <a:bodyPr/>
        <a:lstStyle/>
        <a:p>
          <a:endParaRPr lang="zh-CN" altLang="en-US"/>
        </a:p>
      </dgm:t>
    </dgm:pt>
    <dgm:pt modelId="{038A97BB-99A3-9844-B53B-C02E046B917A}" type="sibTrans" cxnId="{B0192463-69D9-E34E-BC16-161D79D1AC97}">
      <dgm:prSet/>
      <dgm:spPr/>
      <dgm:t>
        <a:bodyPr/>
        <a:lstStyle/>
        <a:p>
          <a:endParaRPr lang="zh-CN" altLang="en-US"/>
        </a:p>
      </dgm:t>
    </dgm:pt>
    <dgm:pt modelId="{972789B8-6896-8D4D-B807-84E8B3EDB541}">
      <dgm:prSet phldrT="[文本]" phldr="1"/>
      <dgm:spPr/>
      <dgm:t>
        <a:bodyPr/>
        <a:lstStyle/>
        <a:p>
          <a:endParaRPr lang="zh-CN" altLang="en-US"/>
        </a:p>
      </dgm:t>
    </dgm:pt>
    <dgm:pt modelId="{EA89D122-F9FB-C84F-826E-A114CF232576}" type="parTrans" cxnId="{0FCE8C19-789C-F946-9BF5-3078030BE90C}">
      <dgm:prSet/>
      <dgm:spPr/>
      <dgm:t>
        <a:bodyPr/>
        <a:lstStyle/>
        <a:p>
          <a:endParaRPr lang="zh-CN" altLang="en-US"/>
        </a:p>
      </dgm:t>
    </dgm:pt>
    <dgm:pt modelId="{2F2D5DA1-E4F6-8442-A504-D81D308A2DB4}" type="sibTrans" cxnId="{0FCE8C19-789C-F946-9BF5-3078030BE90C}">
      <dgm:prSet/>
      <dgm:spPr/>
      <dgm:t>
        <a:bodyPr/>
        <a:lstStyle/>
        <a:p>
          <a:endParaRPr lang="zh-CN" altLang="en-US"/>
        </a:p>
      </dgm:t>
    </dgm:pt>
    <dgm:pt modelId="{FE36E48F-3094-5B4C-B8B8-96A8900DD44D}">
      <dgm:prSet phldrT="[文本]"/>
      <dgm:spPr/>
      <dgm:t>
        <a:bodyPr/>
        <a:lstStyle/>
        <a:p>
          <a:r>
            <a:rPr lang="zh-CN" altLang="en-US" dirty="0"/>
            <a:t>房地产投机</a:t>
          </a:r>
        </a:p>
      </dgm:t>
    </dgm:pt>
    <dgm:pt modelId="{DC39E5DE-3475-0B48-B680-C48B6FC3868D}" type="parTrans" cxnId="{07C50B64-7D5F-B142-873F-026C93815652}">
      <dgm:prSet/>
      <dgm:spPr/>
      <dgm:t>
        <a:bodyPr/>
        <a:lstStyle/>
        <a:p>
          <a:endParaRPr lang="zh-CN" altLang="en-US"/>
        </a:p>
      </dgm:t>
    </dgm:pt>
    <dgm:pt modelId="{875E7614-8DBE-BC47-8EE9-1D6B01496037}" type="sibTrans" cxnId="{07C50B64-7D5F-B142-873F-026C93815652}">
      <dgm:prSet/>
      <dgm:spPr/>
      <dgm:t>
        <a:bodyPr/>
        <a:lstStyle/>
        <a:p>
          <a:endParaRPr lang="zh-CN" altLang="en-US"/>
        </a:p>
      </dgm:t>
    </dgm:pt>
    <dgm:pt modelId="{AB85C58E-DC71-344C-B09B-58F36BE4B612}">
      <dgm:prSet phldrT="[文本]" phldr="1"/>
      <dgm:spPr/>
      <dgm:t>
        <a:bodyPr/>
        <a:lstStyle/>
        <a:p>
          <a:endParaRPr lang="zh-CN" altLang="en-US"/>
        </a:p>
      </dgm:t>
    </dgm:pt>
    <dgm:pt modelId="{AB84F9DA-4AD3-924A-944C-9BACDAA1BF7F}" type="parTrans" cxnId="{490DA532-4BFE-734A-AD87-A49091C390DB}">
      <dgm:prSet/>
      <dgm:spPr/>
      <dgm:t>
        <a:bodyPr/>
        <a:lstStyle/>
        <a:p>
          <a:endParaRPr lang="zh-CN" altLang="en-US"/>
        </a:p>
      </dgm:t>
    </dgm:pt>
    <dgm:pt modelId="{61C23D21-FE7C-0349-B375-02A3ED354482}" type="sibTrans" cxnId="{490DA532-4BFE-734A-AD87-A49091C390DB}">
      <dgm:prSet/>
      <dgm:spPr/>
      <dgm:t>
        <a:bodyPr/>
        <a:lstStyle/>
        <a:p>
          <a:endParaRPr lang="zh-CN" altLang="en-US"/>
        </a:p>
      </dgm:t>
    </dgm:pt>
    <dgm:pt modelId="{FC29D416-A870-E54A-89B5-418A127B41DB}">
      <dgm:prSet phldrT="[文本]" phldr="1"/>
      <dgm:spPr/>
      <dgm:t>
        <a:bodyPr/>
        <a:lstStyle/>
        <a:p>
          <a:endParaRPr lang="zh-CN" altLang="en-US"/>
        </a:p>
      </dgm:t>
    </dgm:pt>
    <dgm:pt modelId="{A8FF5D04-3819-8042-BE64-6F539D406D9F}" type="parTrans" cxnId="{B0DB227B-DEEE-BF47-AC33-79A029F89E43}">
      <dgm:prSet/>
      <dgm:spPr/>
      <dgm:t>
        <a:bodyPr/>
        <a:lstStyle/>
        <a:p>
          <a:endParaRPr lang="zh-CN" altLang="en-US"/>
        </a:p>
      </dgm:t>
    </dgm:pt>
    <dgm:pt modelId="{4775DA35-8345-1B44-9A37-13E949389531}" type="sibTrans" cxnId="{B0DB227B-DEEE-BF47-AC33-79A029F89E43}">
      <dgm:prSet/>
      <dgm:spPr/>
      <dgm:t>
        <a:bodyPr/>
        <a:lstStyle/>
        <a:p>
          <a:endParaRPr lang="zh-CN" altLang="en-US"/>
        </a:p>
      </dgm:t>
    </dgm:pt>
    <dgm:pt modelId="{BA3B41A4-23E1-8249-BE45-2E21F3842E8C}" type="pres">
      <dgm:prSet presAssocID="{92C08615-DA4A-2041-B343-144F1602B949}" presName="Name0" presStyleCnt="0">
        <dgm:presLayoutVars>
          <dgm:dir/>
          <dgm:animLvl val="lvl"/>
          <dgm:resizeHandles val="exact"/>
        </dgm:presLayoutVars>
      </dgm:prSet>
      <dgm:spPr/>
    </dgm:pt>
    <dgm:pt modelId="{1C08FFD2-A527-6B4E-B0F2-233100D2E821}" type="pres">
      <dgm:prSet presAssocID="{EBB657E2-11FE-384C-8564-692612796FDD}" presName="linNode" presStyleCnt="0"/>
      <dgm:spPr/>
    </dgm:pt>
    <dgm:pt modelId="{B1CFA6DE-DE10-D342-9C49-2645E9E8ABB7}" type="pres">
      <dgm:prSet presAssocID="{EBB657E2-11FE-384C-8564-692612796FDD}" presName="parentText" presStyleLbl="node1" presStyleIdx="0" presStyleCnt="3">
        <dgm:presLayoutVars>
          <dgm:chMax val="1"/>
          <dgm:bulletEnabled val="1"/>
        </dgm:presLayoutVars>
      </dgm:prSet>
      <dgm:spPr/>
    </dgm:pt>
    <dgm:pt modelId="{169CA94E-E34A-8448-A0F0-84245F661197}" type="pres">
      <dgm:prSet presAssocID="{EBB657E2-11FE-384C-8564-692612796FDD}" presName="descendantText" presStyleLbl="alignAccFollowNode1" presStyleIdx="0" presStyleCnt="3">
        <dgm:presLayoutVars>
          <dgm:bulletEnabled val="1"/>
        </dgm:presLayoutVars>
      </dgm:prSet>
      <dgm:spPr/>
    </dgm:pt>
    <dgm:pt modelId="{3D6061B3-3833-7049-BE25-5EC53824C339}" type="pres">
      <dgm:prSet presAssocID="{81E5897F-AB59-054E-9FF4-579DF4AD0638}" presName="sp" presStyleCnt="0"/>
      <dgm:spPr/>
    </dgm:pt>
    <dgm:pt modelId="{921150DA-3E1D-E549-9213-6F55BB2A5D0F}" type="pres">
      <dgm:prSet presAssocID="{592D0C42-31B8-584E-BBDA-CF6F19D2C70C}" presName="linNode" presStyleCnt="0"/>
      <dgm:spPr/>
    </dgm:pt>
    <dgm:pt modelId="{D3061902-1FCA-984B-AD58-826ED7AAB99E}" type="pres">
      <dgm:prSet presAssocID="{592D0C42-31B8-584E-BBDA-CF6F19D2C70C}" presName="parentText" presStyleLbl="node1" presStyleIdx="1" presStyleCnt="3">
        <dgm:presLayoutVars>
          <dgm:chMax val="1"/>
          <dgm:bulletEnabled val="1"/>
        </dgm:presLayoutVars>
      </dgm:prSet>
      <dgm:spPr/>
    </dgm:pt>
    <dgm:pt modelId="{C745E61C-9C32-0A40-893C-DEE81101C2E1}" type="pres">
      <dgm:prSet presAssocID="{592D0C42-31B8-584E-BBDA-CF6F19D2C70C}" presName="descendantText" presStyleLbl="alignAccFollowNode1" presStyleIdx="1" presStyleCnt="3">
        <dgm:presLayoutVars>
          <dgm:bulletEnabled val="1"/>
        </dgm:presLayoutVars>
      </dgm:prSet>
      <dgm:spPr/>
    </dgm:pt>
    <dgm:pt modelId="{568DB8A9-C113-6443-8ECB-9E9BDE11183E}" type="pres">
      <dgm:prSet presAssocID="{3B7C991A-79E4-9D44-82A2-6BF18245CF68}" presName="sp" presStyleCnt="0"/>
      <dgm:spPr/>
    </dgm:pt>
    <dgm:pt modelId="{FED28ADB-D51E-C042-938D-D192BCA5B359}" type="pres">
      <dgm:prSet presAssocID="{FE36E48F-3094-5B4C-B8B8-96A8900DD44D}" presName="linNode" presStyleCnt="0"/>
      <dgm:spPr/>
    </dgm:pt>
    <dgm:pt modelId="{5EBF48C4-4AC9-D248-B916-FAC9B82AE3A4}" type="pres">
      <dgm:prSet presAssocID="{FE36E48F-3094-5B4C-B8B8-96A8900DD44D}" presName="parentText" presStyleLbl="node1" presStyleIdx="2" presStyleCnt="3">
        <dgm:presLayoutVars>
          <dgm:chMax val="1"/>
          <dgm:bulletEnabled val="1"/>
        </dgm:presLayoutVars>
      </dgm:prSet>
      <dgm:spPr/>
    </dgm:pt>
    <dgm:pt modelId="{64FE6B48-62E5-5148-8FAC-EA74BC91C247}" type="pres">
      <dgm:prSet presAssocID="{FE36E48F-3094-5B4C-B8B8-96A8900DD44D}" presName="descendantText" presStyleLbl="alignAccFollowNode1" presStyleIdx="2" presStyleCnt="3">
        <dgm:presLayoutVars>
          <dgm:bulletEnabled val="1"/>
        </dgm:presLayoutVars>
      </dgm:prSet>
      <dgm:spPr/>
    </dgm:pt>
  </dgm:ptLst>
  <dgm:cxnLst>
    <dgm:cxn modelId="{20CE2C05-04D0-D848-8A95-95A756D77157}" srcId="{EBB657E2-11FE-384C-8564-692612796FDD}" destId="{B254234C-119C-C04D-B8A0-90EDF95A44DC}" srcOrd="1" destOrd="0" parTransId="{C1F1536C-1573-C64A-B5F6-0A5364A2C944}" sibTransId="{1B385C3D-7938-A640-B2E9-169D432DABCA}"/>
    <dgm:cxn modelId="{0FCE8C19-789C-F946-9BF5-3078030BE90C}" srcId="{592D0C42-31B8-584E-BBDA-CF6F19D2C70C}" destId="{972789B8-6896-8D4D-B807-84E8B3EDB541}" srcOrd="1" destOrd="0" parTransId="{EA89D122-F9FB-C84F-826E-A114CF232576}" sibTransId="{2F2D5DA1-E4F6-8442-A504-D81D308A2DB4}"/>
    <dgm:cxn modelId="{E2A9CA2F-C554-0441-8D0E-35608D321E85}" type="presOf" srcId="{AB85C58E-DC71-344C-B09B-58F36BE4B612}" destId="{64FE6B48-62E5-5148-8FAC-EA74BC91C247}" srcOrd="0" destOrd="0" presId="urn:microsoft.com/office/officeart/2005/8/layout/vList5"/>
    <dgm:cxn modelId="{490DA532-4BFE-734A-AD87-A49091C390DB}" srcId="{FE36E48F-3094-5B4C-B8B8-96A8900DD44D}" destId="{AB85C58E-DC71-344C-B09B-58F36BE4B612}" srcOrd="0" destOrd="0" parTransId="{AB84F9DA-4AD3-924A-944C-9BACDAA1BF7F}" sibTransId="{61C23D21-FE7C-0349-B375-02A3ED354482}"/>
    <dgm:cxn modelId="{B0192463-69D9-E34E-BC16-161D79D1AC97}" srcId="{592D0C42-31B8-584E-BBDA-CF6F19D2C70C}" destId="{8A874BC9-5782-874C-B802-583CF0941C16}" srcOrd="0" destOrd="0" parTransId="{AAA5D3A5-0BCA-A14C-BEEE-A6D9F0427636}" sibTransId="{038A97BB-99A3-9844-B53B-C02E046B917A}"/>
    <dgm:cxn modelId="{07C50B64-7D5F-B142-873F-026C93815652}" srcId="{92C08615-DA4A-2041-B343-144F1602B949}" destId="{FE36E48F-3094-5B4C-B8B8-96A8900DD44D}" srcOrd="2" destOrd="0" parTransId="{DC39E5DE-3475-0B48-B680-C48B6FC3868D}" sibTransId="{875E7614-8DBE-BC47-8EE9-1D6B01496037}"/>
    <dgm:cxn modelId="{13891D64-BFDF-8C4D-AE11-483DF8AFAB83}" type="presOf" srcId="{B254234C-119C-C04D-B8A0-90EDF95A44DC}" destId="{169CA94E-E34A-8448-A0F0-84245F661197}" srcOrd="0" destOrd="1" presId="urn:microsoft.com/office/officeart/2005/8/layout/vList5"/>
    <dgm:cxn modelId="{0B008164-B3AA-DB47-B8EA-41D9F098852F}" srcId="{92C08615-DA4A-2041-B343-144F1602B949}" destId="{EBB657E2-11FE-384C-8564-692612796FDD}" srcOrd="0" destOrd="0" parTransId="{D38F1F68-5ADF-BC4E-92BD-A8A3FD2F7BD7}" sibTransId="{81E5897F-AB59-054E-9FF4-579DF4AD0638}"/>
    <dgm:cxn modelId="{C543946D-6E5C-7F4B-A03C-0EA2F4DC2DF9}" type="presOf" srcId="{9DB63477-BB89-664D-A58C-D4786207B132}" destId="{169CA94E-E34A-8448-A0F0-84245F661197}" srcOrd="0" destOrd="0" presId="urn:microsoft.com/office/officeart/2005/8/layout/vList5"/>
    <dgm:cxn modelId="{B0DB227B-DEEE-BF47-AC33-79A029F89E43}" srcId="{FE36E48F-3094-5B4C-B8B8-96A8900DD44D}" destId="{FC29D416-A870-E54A-89B5-418A127B41DB}" srcOrd="1" destOrd="0" parTransId="{A8FF5D04-3819-8042-BE64-6F539D406D9F}" sibTransId="{4775DA35-8345-1B44-9A37-13E949389531}"/>
    <dgm:cxn modelId="{DDD83991-D65A-2C46-8FAF-AA72232D17D8}" type="presOf" srcId="{592D0C42-31B8-584E-BBDA-CF6F19D2C70C}" destId="{D3061902-1FCA-984B-AD58-826ED7AAB99E}" srcOrd="0" destOrd="0" presId="urn:microsoft.com/office/officeart/2005/8/layout/vList5"/>
    <dgm:cxn modelId="{2801E99E-DA90-214B-92CC-0D0C0E21A92B}" type="presOf" srcId="{8A874BC9-5782-874C-B802-583CF0941C16}" destId="{C745E61C-9C32-0A40-893C-DEE81101C2E1}" srcOrd="0" destOrd="0" presId="urn:microsoft.com/office/officeart/2005/8/layout/vList5"/>
    <dgm:cxn modelId="{0EDBD6AA-D883-B448-8436-3296BF2D37E8}" srcId="{92C08615-DA4A-2041-B343-144F1602B949}" destId="{592D0C42-31B8-584E-BBDA-CF6F19D2C70C}" srcOrd="1" destOrd="0" parTransId="{8AA1FE4F-53E0-B946-BD12-A1089F95E885}" sibTransId="{3B7C991A-79E4-9D44-82A2-6BF18245CF68}"/>
    <dgm:cxn modelId="{88A44EAC-3927-564B-8A47-3C6F02788E4F}" type="presOf" srcId="{FE36E48F-3094-5B4C-B8B8-96A8900DD44D}" destId="{5EBF48C4-4AC9-D248-B916-FAC9B82AE3A4}" srcOrd="0" destOrd="0" presId="urn:microsoft.com/office/officeart/2005/8/layout/vList5"/>
    <dgm:cxn modelId="{D05954B5-5D15-0B46-88C8-EC026BBEC436}" type="presOf" srcId="{92C08615-DA4A-2041-B343-144F1602B949}" destId="{BA3B41A4-23E1-8249-BE45-2E21F3842E8C}" srcOrd="0" destOrd="0" presId="urn:microsoft.com/office/officeart/2005/8/layout/vList5"/>
    <dgm:cxn modelId="{468261B8-319F-864C-B4C2-10EEAC75E9C3}" type="presOf" srcId="{FC29D416-A870-E54A-89B5-418A127B41DB}" destId="{64FE6B48-62E5-5148-8FAC-EA74BC91C247}" srcOrd="0" destOrd="1" presId="urn:microsoft.com/office/officeart/2005/8/layout/vList5"/>
    <dgm:cxn modelId="{5064AEC2-D3FD-EC49-B52D-7DF5ED5FA34B}" type="presOf" srcId="{EBB657E2-11FE-384C-8564-692612796FDD}" destId="{B1CFA6DE-DE10-D342-9C49-2645E9E8ABB7}" srcOrd="0" destOrd="0" presId="urn:microsoft.com/office/officeart/2005/8/layout/vList5"/>
    <dgm:cxn modelId="{0EC314DB-7609-BB4A-8651-BD59AF3E3B99}" srcId="{EBB657E2-11FE-384C-8564-692612796FDD}" destId="{9DB63477-BB89-664D-A58C-D4786207B132}" srcOrd="0" destOrd="0" parTransId="{0A098738-1259-6148-8400-886D8FD04507}" sibTransId="{62921DE3-4EBF-F246-874D-ED4C5EC92A35}"/>
    <dgm:cxn modelId="{0EA266EC-3E49-8144-BFE0-136B0F0979AD}" type="presOf" srcId="{972789B8-6896-8D4D-B807-84E8B3EDB541}" destId="{C745E61C-9C32-0A40-893C-DEE81101C2E1}" srcOrd="0" destOrd="1" presId="urn:microsoft.com/office/officeart/2005/8/layout/vList5"/>
    <dgm:cxn modelId="{A34AF96A-BC8F-3543-A7EB-D70287FF39F0}" type="presParOf" srcId="{BA3B41A4-23E1-8249-BE45-2E21F3842E8C}" destId="{1C08FFD2-A527-6B4E-B0F2-233100D2E821}" srcOrd="0" destOrd="0" presId="urn:microsoft.com/office/officeart/2005/8/layout/vList5"/>
    <dgm:cxn modelId="{A59993EF-46D4-E849-99F4-C96C66DEA9BA}" type="presParOf" srcId="{1C08FFD2-A527-6B4E-B0F2-233100D2E821}" destId="{B1CFA6DE-DE10-D342-9C49-2645E9E8ABB7}" srcOrd="0" destOrd="0" presId="urn:microsoft.com/office/officeart/2005/8/layout/vList5"/>
    <dgm:cxn modelId="{40BE0304-66FF-4343-9DF8-C2660C629C4F}" type="presParOf" srcId="{1C08FFD2-A527-6B4E-B0F2-233100D2E821}" destId="{169CA94E-E34A-8448-A0F0-84245F661197}" srcOrd="1" destOrd="0" presId="urn:microsoft.com/office/officeart/2005/8/layout/vList5"/>
    <dgm:cxn modelId="{134EB929-3BA4-5647-B17D-8882B7C4F940}" type="presParOf" srcId="{BA3B41A4-23E1-8249-BE45-2E21F3842E8C}" destId="{3D6061B3-3833-7049-BE25-5EC53824C339}" srcOrd="1" destOrd="0" presId="urn:microsoft.com/office/officeart/2005/8/layout/vList5"/>
    <dgm:cxn modelId="{EB4E21B8-E967-9B4E-B153-3D61CD5F0B3F}" type="presParOf" srcId="{BA3B41A4-23E1-8249-BE45-2E21F3842E8C}" destId="{921150DA-3E1D-E549-9213-6F55BB2A5D0F}" srcOrd="2" destOrd="0" presId="urn:microsoft.com/office/officeart/2005/8/layout/vList5"/>
    <dgm:cxn modelId="{BE01F5AD-1ED9-CF4B-B1C7-A35A9D542D1A}" type="presParOf" srcId="{921150DA-3E1D-E549-9213-6F55BB2A5D0F}" destId="{D3061902-1FCA-984B-AD58-826ED7AAB99E}" srcOrd="0" destOrd="0" presId="urn:microsoft.com/office/officeart/2005/8/layout/vList5"/>
    <dgm:cxn modelId="{2DB86836-A0EA-134D-9A60-0FB8D8CFB1F0}" type="presParOf" srcId="{921150DA-3E1D-E549-9213-6F55BB2A5D0F}" destId="{C745E61C-9C32-0A40-893C-DEE81101C2E1}" srcOrd="1" destOrd="0" presId="urn:microsoft.com/office/officeart/2005/8/layout/vList5"/>
    <dgm:cxn modelId="{BDED880B-5660-4743-86C8-E84CF969BACD}" type="presParOf" srcId="{BA3B41A4-23E1-8249-BE45-2E21F3842E8C}" destId="{568DB8A9-C113-6443-8ECB-9E9BDE11183E}" srcOrd="3" destOrd="0" presId="urn:microsoft.com/office/officeart/2005/8/layout/vList5"/>
    <dgm:cxn modelId="{EB3547DD-C90E-2645-9AB1-B0727CCD843E}" type="presParOf" srcId="{BA3B41A4-23E1-8249-BE45-2E21F3842E8C}" destId="{FED28ADB-D51E-C042-938D-D192BCA5B359}" srcOrd="4" destOrd="0" presId="urn:microsoft.com/office/officeart/2005/8/layout/vList5"/>
    <dgm:cxn modelId="{467E0418-9A2D-FA46-86DA-ACE7E683DDDE}" type="presParOf" srcId="{FED28ADB-D51E-C042-938D-D192BCA5B359}" destId="{5EBF48C4-4AC9-D248-B916-FAC9B82AE3A4}" srcOrd="0" destOrd="0" presId="urn:microsoft.com/office/officeart/2005/8/layout/vList5"/>
    <dgm:cxn modelId="{39DDB5F0-1C89-7049-AABE-4D3787D55571}" type="presParOf" srcId="{FED28ADB-D51E-C042-938D-D192BCA5B359}" destId="{64FE6B48-62E5-5148-8FAC-EA74BC91C24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1F9F52-736E-B949-9BAF-48F3F22460BF}"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AC6670B-B8C2-DB43-96CA-9D144C30D0D4}">
      <dgm:prSet phldrT="[文本]"/>
      <dgm:spPr/>
      <dgm:t>
        <a:bodyPr/>
        <a:lstStyle/>
        <a:p>
          <a:r>
            <a:rPr lang="zh-CN" altLang="en-US" dirty="0"/>
            <a:t>世界经济状况</a:t>
          </a:r>
        </a:p>
      </dgm:t>
    </dgm:pt>
    <dgm:pt modelId="{C0D09696-708B-4F43-93D5-AB42BF70B8E0}" type="parTrans" cxnId="{63C6092E-89A6-8646-97CD-A5392606214F}">
      <dgm:prSet/>
      <dgm:spPr/>
      <dgm:t>
        <a:bodyPr/>
        <a:lstStyle/>
        <a:p>
          <a:endParaRPr lang="zh-CN" altLang="en-US"/>
        </a:p>
      </dgm:t>
    </dgm:pt>
    <dgm:pt modelId="{1D45EDA6-B86D-0A4A-ADAB-394CB1F27453}" type="sibTrans" cxnId="{63C6092E-89A6-8646-97CD-A5392606214F}">
      <dgm:prSet/>
      <dgm:spPr/>
      <dgm:t>
        <a:bodyPr/>
        <a:lstStyle/>
        <a:p>
          <a:endParaRPr lang="zh-CN" altLang="en-US"/>
        </a:p>
      </dgm:t>
    </dgm:pt>
    <dgm:pt modelId="{C10D3E7B-36E5-5E4E-9E98-0617634F66B5}">
      <dgm:prSet phldrT="[文本]" phldr="1"/>
      <dgm:spPr/>
      <dgm:t>
        <a:bodyPr/>
        <a:lstStyle/>
        <a:p>
          <a:endParaRPr lang="zh-CN" altLang="en-US"/>
        </a:p>
      </dgm:t>
    </dgm:pt>
    <dgm:pt modelId="{40203F6D-5BAB-E14D-A567-C279C746198F}" type="parTrans" cxnId="{184C282D-A1EF-1D43-8ED3-E7D24E678082}">
      <dgm:prSet/>
      <dgm:spPr/>
      <dgm:t>
        <a:bodyPr/>
        <a:lstStyle/>
        <a:p>
          <a:endParaRPr lang="zh-CN" altLang="en-US"/>
        </a:p>
      </dgm:t>
    </dgm:pt>
    <dgm:pt modelId="{E86D6E27-83D1-B84D-BE33-734202E98446}" type="sibTrans" cxnId="{184C282D-A1EF-1D43-8ED3-E7D24E678082}">
      <dgm:prSet/>
      <dgm:spPr/>
      <dgm:t>
        <a:bodyPr/>
        <a:lstStyle/>
        <a:p>
          <a:endParaRPr lang="zh-CN" altLang="en-US"/>
        </a:p>
      </dgm:t>
    </dgm:pt>
    <dgm:pt modelId="{974D600C-A5FA-8D4E-BEF8-5E57DFCFE3EA}">
      <dgm:prSet phldrT="[文本]" phldr="1"/>
      <dgm:spPr/>
      <dgm:t>
        <a:bodyPr/>
        <a:lstStyle/>
        <a:p>
          <a:endParaRPr lang="zh-CN" altLang="en-US"/>
        </a:p>
      </dgm:t>
    </dgm:pt>
    <dgm:pt modelId="{348C7408-E4B5-9F48-8F84-9B6BBD26ACDE}" type="parTrans" cxnId="{116AB331-505C-254A-AE52-CE7BEA789F93}">
      <dgm:prSet/>
      <dgm:spPr/>
      <dgm:t>
        <a:bodyPr/>
        <a:lstStyle/>
        <a:p>
          <a:endParaRPr lang="zh-CN" altLang="en-US"/>
        </a:p>
      </dgm:t>
    </dgm:pt>
    <dgm:pt modelId="{26EC3FB1-13A3-3243-80B9-08469275F294}" type="sibTrans" cxnId="{116AB331-505C-254A-AE52-CE7BEA789F93}">
      <dgm:prSet/>
      <dgm:spPr/>
      <dgm:t>
        <a:bodyPr/>
        <a:lstStyle/>
        <a:p>
          <a:endParaRPr lang="zh-CN" altLang="en-US"/>
        </a:p>
      </dgm:t>
    </dgm:pt>
    <dgm:pt modelId="{50FE3EAB-A076-9B46-955F-BC6793FB819A}">
      <dgm:prSet phldrT="[文本]"/>
      <dgm:spPr/>
      <dgm:t>
        <a:bodyPr/>
        <a:lstStyle/>
        <a:p>
          <a:r>
            <a:rPr lang="zh-CN" altLang="en-US" dirty="0"/>
            <a:t>国际竞争状况</a:t>
          </a:r>
        </a:p>
      </dgm:t>
    </dgm:pt>
    <dgm:pt modelId="{353CF517-CC35-6A4A-B85A-D865EB1A46E2}" type="parTrans" cxnId="{6913EC2C-CC6F-3242-A22F-6F2A457DCF70}">
      <dgm:prSet/>
      <dgm:spPr/>
      <dgm:t>
        <a:bodyPr/>
        <a:lstStyle/>
        <a:p>
          <a:endParaRPr lang="zh-CN" altLang="en-US"/>
        </a:p>
      </dgm:t>
    </dgm:pt>
    <dgm:pt modelId="{1E1E98C4-17AE-2D4D-B449-FAA2157B7B71}" type="sibTrans" cxnId="{6913EC2C-CC6F-3242-A22F-6F2A457DCF70}">
      <dgm:prSet/>
      <dgm:spPr/>
      <dgm:t>
        <a:bodyPr/>
        <a:lstStyle/>
        <a:p>
          <a:endParaRPr lang="zh-CN" altLang="en-US"/>
        </a:p>
      </dgm:t>
    </dgm:pt>
    <dgm:pt modelId="{38BF340A-5335-EC4D-AB46-399850033D09}">
      <dgm:prSet phldrT="[文本]" phldr="1"/>
      <dgm:spPr/>
      <dgm:t>
        <a:bodyPr/>
        <a:lstStyle/>
        <a:p>
          <a:endParaRPr lang="zh-CN" altLang="en-US"/>
        </a:p>
      </dgm:t>
    </dgm:pt>
    <dgm:pt modelId="{3A382666-6FDF-9B49-81C2-A889A1B2E4C9}" type="parTrans" cxnId="{D95186B1-5382-DF4F-8EB2-346A5A816644}">
      <dgm:prSet/>
      <dgm:spPr/>
      <dgm:t>
        <a:bodyPr/>
        <a:lstStyle/>
        <a:p>
          <a:endParaRPr lang="zh-CN" altLang="en-US"/>
        </a:p>
      </dgm:t>
    </dgm:pt>
    <dgm:pt modelId="{0849CDC9-F160-E54B-B045-2BD449B20AE2}" type="sibTrans" cxnId="{D95186B1-5382-DF4F-8EB2-346A5A816644}">
      <dgm:prSet/>
      <dgm:spPr/>
      <dgm:t>
        <a:bodyPr/>
        <a:lstStyle/>
        <a:p>
          <a:endParaRPr lang="zh-CN" altLang="en-US"/>
        </a:p>
      </dgm:t>
    </dgm:pt>
    <dgm:pt modelId="{56B7557A-83D0-E94B-9D69-CD5D1B7C8E55}">
      <dgm:prSet phldrT="[文本]" phldr="1"/>
      <dgm:spPr/>
      <dgm:t>
        <a:bodyPr/>
        <a:lstStyle/>
        <a:p>
          <a:endParaRPr lang="zh-CN" altLang="en-US"/>
        </a:p>
      </dgm:t>
    </dgm:pt>
    <dgm:pt modelId="{580D587F-6F0B-2549-9228-99E34D56977E}" type="parTrans" cxnId="{C5BE05E9-C533-7143-866A-2A1EB1687B45}">
      <dgm:prSet/>
      <dgm:spPr/>
      <dgm:t>
        <a:bodyPr/>
        <a:lstStyle/>
        <a:p>
          <a:endParaRPr lang="zh-CN" altLang="en-US"/>
        </a:p>
      </dgm:t>
    </dgm:pt>
    <dgm:pt modelId="{75A9478B-AA01-9746-A04C-5585E8D5A511}" type="sibTrans" cxnId="{C5BE05E9-C533-7143-866A-2A1EB1687B45}">
      <dgm:prSet/>
      <dgm:spPr/>
      <dgm:t>
        <a:bodyPr/>
        <a:lstStyle/>
        <a:p>
          <a:endParaRPr lang="zh-CN" altLang="en-US"/>
        </a:p>
      </dgm:t>
    </dgm:pt>
    <dgm:pt modelId="{F80BEC4D-9D33-E546-A74E-9CB8136F2803}">
      <dgm:prSet phldrT="[文本]"/>
      <dgm:spPr/>
      <dgm:t>
        <a:bodyPr/>
        <a:lstStyle/>
        <a:p>
          <a:r>
            <a:rPr lang="zh-CN" altLang="en-US" dirty="0"/>
            <a:t>国际政治状况</a:t>
          </a:r>
        </a:p>
      </dgm:t>
    </dgm:pt>
    <dgm:pt modelId="{9C6D3961-4560-FA45-961D-D2C701E65C70}" type="parTrans" cxnId="{FD628495-0179-0E4A-A84E-51FD5A4EB5DA}">
      <dgm:prSet/>
      <dgm:spPr/>
      <dgm:t>
        <a:bodyPr/>
        <a:lstStyle/>
        <a:p>
          <a:endParaRPr lang="zh-CN" altLang="en-US"/>
        </a:p>
      </dgm:t>
    </dgm:pt>
    <dgm:pt modelId="{4C968AD8-8446-D848-BBD4-738DA97CD7DD}" type="sibTrans" cxnId="{FD628495-0179-0E4A-A84E-51FD5A4EB5DA}">
      <dgm:prSet/>
      <dgm:spPr/>
      <dgm:t>
        <a:bodyPr/>
        <a:lstStyle/>
        <a:p>
          <a:endParaRPr lang="zh-CN" altLang="en-US"/>
        </a:p>
      </dgm:t>
    </dgm:pt>
    <dgm:pt modelId="{7BF817AC-14E6-794F-804C-28F692580B25}">
      <dgm:prSet phldrT="[文本]" phldr="1"/>
      <dgm:spPr/>
      <dgm:t>
        <a:bodyPr/>
        <a:lstStyle/>
        <a:p>
          <a:endParaRPr lang="zh-CN" altLang="en-US"/>
        </a:p>
      </dgm:t>
    </dgm:pt>
    <dgm:pt modelId="{85049B30-3AFF-FD4F-A884-F12B75DC7ACC}" type="parTrans" cxnId="{87948B06-F413-824B-8C19-5E2D3ABAEBD8}">
      <dgm:prSet/>
      <dgm:spPr/>
      <dgm:t>
        <a:bodyPr/>
        <a:lstStyle/>
        <a:p>
          <a:endParaRPr lang="zh-CN" altLang="en-US"/>
        </a:p>
      </dgm:t>
    </dgm:pt>
    <dgm:pt modelId="{40562D25-9CFE-AE4D-8A19-4FD44DE5BB7D}" type="sibTrans" cxnId="{87948B06-F413-824B-8C19-5E2D3ABAEBD8}">
      <dgm:prSet/>
      <dgm:spPr/>
      <dgm:t>
        <a:bodyPr/>
        <a:lstStyle/>
        <a:p>
          <a:endParaRPr lang="zh-CN" altLang="en-US"/>
        </a:p>
      </dgm:t>
    </dgm:pt>
    <dgm:pt modelId="{0790B51B-57B1-C546-8EC0-5EB05ECB282E}">
      <dgm:prSet phldrT="[文本]" phldr="1"/>
      <dgm:spPr/>
      <dgm:t>
        <a:bodyPr/>
        <a:lstStyle/>
        <a:p>
          <a:endParaRPr lang="zh-CN" altLang="en-US"/>
        </a:p>
      </dgm:t>
    </dgm:pt>
    <dgm:pt modelId="{49736619-FD52-514A-B1C6-253688B22972}" type="parTrans" cxnId="{597F7DE2-2F78-FA42-B4E3-29E06C11D2D9}">
      <dgm:prSet/>
      <dgm:spPr/>
      <dgm:t>
        <a:bodyPr/>
        <a:lstStyle/>
        <a:p>
          <a:endParaRPr lang="zh-CN" altLang="en-US"/>
        </a:p>
      </dgm:t>
    </dgm:pt>
    <dgm:pt modelId="{B9377B5A-72D8-BA45-AADB-3F161172AFC3}" type="sibTrans" cxnId="{597F7DE2-2F78-FA42-B4E3-29E06C11D2D9}">
      <dgm:prSet/>
      <dgm:spPr/>
      <dgm:t>
        <a:bodyPr/>
        <a:lstStyle/>
        <a:p>
          <a:endParaRPr lang="zh-CN" altLang="en-US"/>
        </a:p>
      </dgm:t>
    </dgm:pt>
    <dgm:pt modelId="{8A5F4CD6-B3B9-EF42-B0C8-56D46981877B}">
      <dgm:prSet/>
      <dgm:spPr/>
      <dgm:t>
        <a:bodyPr/>
        <a:lstStyle/>
        <a:p>
          <a:r>
            <a:rPr lang="zh-CN" altLang="en-US" dirty="0"/>
            <a:t>国际冲突状况</a:t>
          </a:r>
        </a:p>
      </dgm:t>
    </dgm:pt>
    <dgm:pt modelId="{058ABE5A-BC78-294E-B605-8C6568D84C32}" type="parTrans" cxnId="{9BAEC979-11E7-D843-93FB-5E061755C4B5}">
      <dgm:prSet/>
      <dgm:spPr/>
      <dgm:t>
        <a:bodyPr/>
        <a:lstStyle/>
        <a:p>
          <a:endParaRPr lang="zh-CN" altLang="en-US"/>
        </a:p>
      </dgm:t>
    </dgm:pt>
    <dgm:pt modelId="{BB978972-E3B3-D54B-883B-EAAA09E72717}" type="sibTrans" cxnId="{9BAEC979-11E7-D843-93FB-5E061755C4B5}">
      <dgm:prSet/>
      <dgm:spPr/>
      <dgm:t>
        <a:bodyPr/>
        <a:lstStyle/>
        <a:p>
          <a:endParaRPr lang="zh-CN" altLang="en-US"/>
        </a:p>
      </dgm:t>
    </dgm:pt>
    <dgm:pt modelId="{E300068D-09CE-904B-A9BF-45C366B1C6E8}" type="pres">
      <dgm:prSet presAssocID="{E71F9F52-736E-B949-9BAF-48F3F22460BF}" presName="Name0" presStyleCnt="0">
        <dgm:presLayoutVars>
          <dgm:dir/>
          <dgm:animLvl val="lvl"/>
          <dgm:resizeHandles val="exact"/>
        </dgm:presLayoutVars>
      </dgm:prSet>
      <dgm:spPr/>
    </dgm:pt>
    <dgm:pt modelId="{9DAF3F60-4CD9-5D42-BC87-BBD6D9A89262}" type="pres">
      <dgm:prSet presAssocID="{9AC6670B-B8C2-DB43-96CA-9D144C30D0D4}" presName="linNode" presStyleCnt="0"/>
      <dgm:spPr/>
    </dgm:pt>
    <dgm:pt modelId="{11FC5C45-2AC6-5D47-9417-B0C0FC659866}" type="pres">
      <dgm:prSet presAssocID="{9AC6670B-B8C2-DB43-96CA-9D144C30D0D4}" presName="parentText" presStyleLbl="node1" presStyleIdx="0" presStyleCnt="4">
        <dgm:presLayoutVars>
          <dgm:chMax val="1"/>
          <dgm:bulletEnabled val="1"/>
        </dgm:presLayoutVars>
      </dgm:prSet>
      <dgm:spPr/>
    </dgm:pt>
    <dgm:pt modelId="{A8A12741-B402-2444-8C73-20E98DC5E189}" type="pres">
      <dgm:prSet presAssocID="{9AC6670B-B8C2-DB43-96CA-9D144C30D0D4}" presName="descendantText" presStyleLbl="alignAccFollowNode1" presStyleIdx="0" presStyleCnt="3">
        <dgm:presLayoutVars>
          <dgm:bulletEnabled val="1"/>
        </dgm:presLayoutVars>
      </dgm:prSet>
      <dgm:spPr/>
    </dgm:pt>
    <dgm:pt modelId="{04846470-D584-8945-A955-3A854392E04E}" type="pres">
      <dgm:prSet presAssocID="{1D45EDA6-B86D-0A4A-ADAB-394CB1F27453}" presName="sp" presStyleCnt="0"/>
      <dgm:spPr/>
    </dgm:pt>
    <dgm:pt modelId="{430870EC-A45D-4A4F-957E-E94FF106997F}" type="pres">
      <dgm:prSet presAssocID="{50FE3EAB-A076-9B46-955F-BC6793FB819A}" presName="linNode" presStyleCnt="0"/>
      <dgm:spPr/>
    </dgm:pt>
    <dgm:pt modelId="{04278962-E2BA-1C43-AB5D-D11535B8D785}" type="pres">
      <dgm:prSet presAssocID="{50FE3EAB-A076-9B46-955F-BC6793FB819A}" presName="parentText" presStyleLbl="node1" presStyleIdx="1" presStyleCnt="4">
        <dgm:presLayoutVars>
          <dgm:chMax val="1"/>
          <dgm:bulletEnabled val="1"/>
        </dgm:presLayoutVars>
      </dgm:prSet>
      <dgm:spPr/>
    </dgm:pt>
    <dgm:pt modelId="{E46E0C77-33F5-5A4B-982C-77C4FE51102E}" type="pres">
      <dgm:prSet presAssocID="{50FE3EAB-A076-9B46-955F-BC6793FB819A}" presName="descendantText" presStyleLbl="alignAccFollowNode1" presStyleIdx="1" presStyleCnt="3">
        <dgm:presLayoutVars>
          <dgm:bulletEnabled val="1"/>
        </dgm:presLayoutVars>
      </dgm:prSet>
      <dgm:spPr/>
    </dgm:pt>
    <dgm:pt modelId="{C0784225-40E0-9149-8890-6027D7C939D3}" type="pres">
      <dgm:prSet presAssocID="{1E1E98C4-17AE-2D4D-B449-FAA2157B7B71}" presName="sp" presStyleCnt="0"/>
      <dgm:spPr/>
    </dgm:pt>
    <dgm:pt modelId="{44140BB3-9836-F341-9DAE-8D614C01FF75}" type="pres">
      <dgm:prSet presAssocID="{F80BEC4D-9D33-E546-A74E-9CB8136F2803}" presName="linNode" presStyleCnt="0"/>
      <dgm:spPr/>
    </dgm:pt>
    <dgm:pt modelId="{FB2A0FDE-263C-7F49-A89E-32AF894AD49A}" type="pres">
      <dgm:prSet presAssocID="{F80BEC4D-9D33-E546-A74E-9CB8136F2803}" presName="parentText" presStyleLbl="node1" presStyleIdx="2" presStyleCnt="4">
        <dgm:presLayoutVars>
          <dgm:chMax val="1"/>
          <dgm:bulletEnabled val="1"/>
        </dgm:presLayoutVars>
      </dgm:prSet>
      <dgm:spPr/>
    </dgm:pt>
    <dgm:pt modelId="{9726AE85-5D4F-3241-BED2-E7FB273BA7E5}" type="pres">
      <dgm:prSet presAssocID="{F80BEC4D-9D33-E546-A74E-9CB8136F2803}" presName="descendantText" presStyleLbl="alignAccFollowNode1" presStyleIdx="2" presStyleCnt="3">
        <dgm:presLayoutVars>
          <dgm:bulletEnabled val="1"/>
        </dgm:presLayoutVars>
      </dgm:prSet>
      <dgm:spPr/>
    </dgm:pt>
    <dgm:pt modelId="{EB32A8B3-345C-D142-AFC5-9C24031286F7}" type="pres">
      <dgm:prSet presAssocID="{4C968AD8-8446-D848-BBD4-738DA97CD7DD}" presName="sp" presStyleCnt="0"/>
      <dgm:spPr/>
    </dgm:pt>
    <dgm:pt modelId="{6C250FC0-AAFD-2C49-B28E-DDF94925D058}" type="pres">
      <dgm:prSet presAssocID="{8A5F4CD6-B3B9-EF42-B0C8-56D46981877B}" presName="linNode" presStyleCnt="0"/>
      <dgm:spPr/>
    </dgm:pt>
    <dgm:pt modelId="{12497631-342D-AE41-AE01-68026D13C1EB}" type="pres">
      <dgm:prSet presAssocID="{8A5F4CD6-B3B9-EF42-B0C8-56D46981877B}" presName="parentText" presStyleLbl="node1" presStyleIdx="3" presStyleCnt="4">
        <dgm:presLayoutVars>
          <dgm:chMax val="1"/>
          <dgm:bulletEnabled val="1"/>
        </dgm:presLayoutVars>
      </dgm:prSet>
      <dgm:spPr/>
    </dgm:pt>
  </dgm:ptLst>
  <dgm:cxnLst>
    <dgm:cxn modelId="{87948B06-F413-824B-8C19-5E2D3ABAEBD8}" srcId="{F80BEC4D-9D33-E546-A74E-9CB8136F2803}" destId="{7BF817AC-14E6-794F-804C-28F692580B25}" srcOrd="0" destOrd="0" parTransId="{85049B30-3AFF-FD4F-A884-F12B75DC7ACC}" sibTransId="{40562D25-9CFE-AE4D-8A19-4FD44DE5BB7D}"/>
    <dgm:cxn modelId="{85AB8E22-7FF3-F745-A1CB-44BF12BA1842}" type="presOf" srcId="{50FE3EAB-A076-9B46-955F-BC6793FB819A}" destId="{04278962-E2BA-1C43-AB5D-D11535B8D785}" srcOrd="0" destOrd="0" presId="urn:microsoft.com/office/officeart/2005/8/layout/vList5"/>
    <dgm:cxn modelId="{D235FF2B-8A9D-6E47-95FC-57D2BB10333D}" type="presOf" srcId="{9AC6670B-B8C2-DB43-96CA-9D144C30D0D4}" destId="{11FC5C45-2AC6-5D47-9417-B0C0FC659866}" srcOrd="0" destOrd="0" presId="urn:microsoft.com/office/officeart/2005/8/layout/vList5"/>
    <dgm:cxn modelId="{6913EC2C-CC6F-3242-A22F-6F2A457DCF70}" srcId="{E71F9F52-736E-B949-9BAF-48F3F22460BF}" destId="{50FE3EAB-A076-9B46-955F-BC6793FB819A}" srcOrd="1" destOrd="0" parTransId="{353CF517-CC35-6A4A-B85A-D865EB1A46E2}" sibTransId="{1E1E98C4-17AE-2D4D-B449-FAA2157B7B71}"/>
    <dgm:cxn modelId="{184C282D-A1EF-1D43-8ED3-E7D24E678082}" srcId="{9AC6670B-B8C2-DB43-96CA-9D144C30D0D4}" destId="{C10D3E7B-36E5-5E4E-9E98-0617634F66B5}" srcOrd="0" destOrd="0" parTransId="{40203F6D-5BAB-E14D-A567-C279C746198F}" sibTransId="{E86D6E27-83D1-B84D-BE33-734202E98446}"/>
    <dgm:cxn modelId="{63C6092E-89A6-8646-97CD-A5392606214F}" srcId="{E71F9F52-736E-B949-9BAF-48F3F22460BF}" destId="{9AC6670B-B8C2-DB43-96CA-9D144C30D0D4}" srcOrd="0" destOrd="0" parTransId="{C0D09696-708B-4F43-93D5-AB42BF70B8E0}" sibTransId="{1D45EDA6-B86D-0A4A-ADAB-394CB1F27453}"/>
    <dgm:cxn modelId="{116AB331-505C-254A-AE52-CE7BEA789F93}" srcId="{9AC6670B-B8C2-DB43-96CA-9D144C30D0D4}" destId="{974D600C-A5FA-8D4E-BEF8-5E57DFCFE3EA}" srcOrd="1" destOrd="0" parTransId="{348C7408-E4B5-9F48-8F84-9B6BBD26ACDE}" sibTransId="{26EC3FB1-13A3-3243-80B9-08469275F294}"/>
    <dgm:cxn modelId="{DF4A0637-1ED6-B54A-96AF-01DCB81992FB}" type="presOf" srcId="{F80BEC4D-9D33-E546-A74E-9CB8136F2803}" destId="{FB2A0FDE-263C-7F49-A89E-32AF894AD49A}" srcOrd="0" destOrd="0" presId="urn:microsoft.com/office/officeart/2005/8/layout/vList5"/>
    <dgm:cxn modelId="{A4429541-E8BB-0D44-A47A-AC422B761C1C}" type="presOf" srcId="{56B7557A-83D0-E94B-9D69-CD5D1B7C8E55}" destId="{E46E0C77-33F5-5A4B-982C-77C4FE51102E}" srcOrd="0" destOrd="1" presId="urn:microsoft.com/office/officeart/2005/8/layout/vList5"/>
    <dgm:cxn modelId="{D61CD544-29C5-354D-B37C-935EE88EA7B1}" type="presOf" srcId="{0790B51B-57B1-C546-8EC0-5EB05ECB282E}" destId="{9726AE85-5D4F-3241-BED2-E7FB273BA7E5}" srcOrd="0" destOrd="1" presId="urn:microsoft.com/office/officeart/2005/8/layout/vList5"/>
    <dgm:cxn modelId="{D6DE576B-46E1-2E48-A875-CA363FE1C6D9}" type="presOf" srcId="{7BF817AC-14E6-794F-804C-28F692580B25}" destId="{9726AE85-5D4F-3241-BED2-E7FB273BA7E5}" srcOrd="0" destOrd="0" presId="urn:microsoft.com/office/officeart/2005/8/layout/vList5"/>
    <dgm:cxn modelId="{9BAEC979-11E7-D843-93FB-5E061755C4B5}" srcId="{E71F9F52-736E-B949-9BAF-48F3F22460BF}" destId="{8A5F4CD6-B3B9-EF42-B0C8-56D46981877B}" srcOrd="3" destOrd="0" parTransId="{058ABE5A-BC78-294E-B605-8C6568D84C32}" sibTransId="{BB978972-E3B3-D54B-883B-EAAA09E72717}"/>
    <dgm:cxn modelId="{7ADEFA7B-B417-8F4B-81F1-5C5843030A06}" type="presOf" srcId="{E71F9F52-736E-B949-9BAF-48F3F22460BF}" destId="{E300068D-09CE-904B-A9BF-45C366B1C6E8}" srcOrd="0" destOrd="0" presId="urn:microsoft.com/office/officeart/2005/8/layout/vList5"/>
    <dgm:cxn modelId="{FD628495-0179-0E4A-A84E-51FD5A4EB5DA}" srcId="{E71F9F52-736E-B949-9BAF-48F3F22460BF}" destId="{F80BEC4D-9D33-E546-A74E-9CB8136F2803}" srcOrd="2" destOrd="0" parTransId="{9C6D3961-4560-FA45-961D-D2C701E65C70}" sibTransId="{4C968AD8-8446-D848-BBD4-738DA97CD7DD}"/>
    <dgm:cxn modelId="{F29AB29C-66F6-3E40-B475-ED9FDDB90A66}" type="presOf" srcId="{38BF340A-5335-EC4D-AB46-399850033D09}" destId="{E46E0C77-33F5-5A4B-982C-77C4FE51102E}" srcOrd="0" destOrd="0" presId="urn:microsoft.com/office/officeart/2005/8/layout/vList5"/>
    <dgm:cxn modelId="{D95186B1-5382-DF4F-8EB2-346A5A816644}" srcId="{50FE3EAB-A076-9B46-955F-BC6793FB819A}" destId="{38BF340A-5335-EC4D-AB46-399850033D09}" srcOrd="0" destOrd="0" parTransId="{3A382666-6FDF-9B49-81C2-A889A1B2E4C9}" sibTransId="{0849CDC9-F160-E54B-B045-2BD449B20AE2}"/>
    <dgm:cxn modelId="{597F7DE2-2F78-FA42-B4E3-29E06C11D2D9}" srcId="{F80BEC4D-9D33-E546-A74E-9CB8136F2803}" destId="{0790B51B-57B1-C546-8EC0-5EB05ECB282E}" srcOrd="1" destOrd="0" parTransId="{49736619-FD52-514A-B1C6-253688B22972}" sibTransId="{B9377B5A-72D8-BA45-AADB-3F161172AFC3}"/>
    <dgm:cxn modelId="{ACE4CAE2-9A9C-9841-BAB4-40457DC56937}" type="presOf" srcId="{974D600C-A5FA-8D4E-BEF8-5E57DFCFE3EA}" destId="{A8A12741-B402-2444-8C73-20E98DC5E189}" srcOrd="0" destOrd="1" presId="urn:microsoft.com/office/officeart/2005/8/layout/vList5"/>
    <dgm:cxn modelId="{758443E7-3F4D-8048-A9C5-C776E80C9811}" type="presOf" srcId="{C10D3E7B-36E5-5E4E-9E98-0617634F66B5}" destId="{A8A12741-B402-2444-8C73-20E98DC5E189}" srcOrd="0" destOrd="0" presId="urn:microsoft.com/office/officeart/2005/8/layout/vList5"/>
    <dgm:cxn modelId="{347159E7-B31F-154D-BCC8-1BF8BB766048}" type="presOf" srcId="{8A5F4CD6-B3B9-EF42-B0C8-56D46981877B}" destId="{12497631-342D-AE41-AE01-68026D13C1EB}" srcOrd="0" destOrd="0" presId="urn:microsoft.com/office/officeart/2005/8/layout/vList5"/>
    <dgm:cxn modelId="{C5BE05E9-C533-7143-866A-2A1EB1687B45}" srcId="{50FE3EAB-A076-9B46-955F-BC6793FB819A}" destId="{56B7557A-83D0-E94B-9D69-CD5D1B7C8E55}" srcOrd="1" destOrd="0" parTransId="{580D587F-6F0B-2549-9228-99E34D56977E}" sibTransId="{75A9478B-AA01-9746-A04C-5585E8D5A511}"/>
    <dgm:cxn modelId="{899D561C-BD37-AA4B-A6CC-6E6646B03F91}" type="presParOf" srcId="{E300068D-09CE-904B-A9BF-45C366B1C6E8}" destId="{9DAF3F60-4CD9-5D42-BC87-BBD6D9A89262}" srcOrd="0" destOrd="0" presId="urn:microsoft.com/office/officeart/2005/8/layout/vList5"/>
    <dgm:cxn modelId="{97162F3F-EA0C-A94B-B62B-AF57F5407834}" type="presParOf" srcId="{9DAF3F60-4CD9-5D42-BC87-BBD6D9A89262}" destId="{11FC5C45-2AC6-5D47-9417-B0C0FC659866}" srcOrd="0" destOrd="0" presId="urn:microsoft.com/office/officeart/2005/8/layout/vList5"/>
    <dgm:cxn modelId="{5DD72AFD-3ADC-C64D-B9B5-FFDB5E9CA404}" type="presParOf" srcId="{9DAF3F60-4CD9-5D42-BC87-BBD6D9A89262}" destId="{A8A12741-B402-2444-8C73-20E98DC5E189}" srcOrd="1" destOrd="0" presId="urn:microsoft.com/office/officeart/2005/8/layout/vList5"/>
    <dgm:cxn modelId="{AD648A0F-DC44-0B44-AC10-E545BC207B55}" type="presParOf" srcId="{E300068D-09CE-904B-A9BF-45C366B1C6E8}" destId="{04846470-D584-8945-A955-3A854392E04E}" srcOrd="1" destOrd="0" presId="urn:microsoft.com/office/officeart/2005/8/layout/vList5"/>
    <dgm:cxn modelId="{38AB7BA9-1203-214B-A7F5-F645DA603BC5}" type="presParOf" srcId="{E300068D-09CE-904B-A9BF-45C366B1C6E8}" destId="{430870EC-A45D-4A4F-957E-E94FF106997F}" srcOrd="2" destOrd="0" presId="urn:microsoft.com/office/officeart/2005/8/layout/vList5"/>
    <dgm:cxn modelId="{7ECAC5C8-83A6-8349-8B93-12032D5D1224}" type="presParOf" srcId="{430870EC-A45D-4A4F-957E-E94FF106997F}" destId="{04278962-E2BA-1C43-AB5D-D11535B8D785}" srcOrd="0" destOrd="0" presId="urn:microsoft.com/office/officeart/2005/8/layout/vList5"/>
    <dgm:cxn modelId="{1622334B-9812-0543-B7F2-70F7CBB52FD8}" type="presParOf" srcId="{430870EC-A45D-4A4F-957E-E94FF106997F}" destId="{E46E0C77-33F5-5A4B-982C-77C4FE51102E}" srcOrd="1" destOrd="0" presId="urn:microsoft.com/office/officeart/2005/8/layout/vList5"/>
    <dgm:cxn modelId="{6D69E66B-C69C-D547-BF8E-50C058FFEB5D}" type="presParOf" srcId="{E300068D-09CE-904B-A9BF-45C366B1C6E8}" destId="{C0784225-40E0-9149-8890-6027D7C939D3}" srcOrd="3" destOrd="0" presId="urn:microsoft.com/office/officeart/2005/8/layout/vList5"/>
    <dgm:cxn modelId="{E9E67AA3-5068-3C43-8CA3-6689A16C6384}" type="presParOf" srcId="{E300068D-09CE-904B-A9BF-45C366B1C6E8}" destId="{44140BB3-9836-F341-9DAE-8D614C01FF75}" srcOrd="4" destOrd="0" presId="urn:microsoft.com/office/officeart/2005/8/layout/vList5"/>
    <dgm:cxn modelId="{9BC7D4ED-9885-6B42-8C51-E1C844965133}" type="presParOf" srcId="{44140BB3-9836-F341-9DAE-8D614C01FF75}" destId="{FB2A0FDE-263C-7F49-A89E-32AF894AD49A}" srcOrd="0" destOrd="0" presId="urn:microsoft.com/office/officeart/2005/8/layout/vList5"/>
    <dgm:cxn modelId="{B285B734-4B3A-C74E-82A8-F9A3C0C10CE9}" type="presParOf" srcId="{44140BB3-9836-F341-9DAE-8D614C01FF75}" destId="{9726AE85-5D4F-3241-BED2-E7FB273BA7E5}" srcOrd="1" destOrd="0" presId="urn:microsoft.com/office/officeart/2005/8/layout/vList5"/>
    <dgm:cxn modelId="{E5163101-7093-8948-8B41-902D8A50EECD}" type="presParOf" srcId="{E300068D-09CE-904B-A9BF-45C366B1C6E8}" destId="{EB32A8B3-345C-D142-AFC5-9C24031286F7}" srcOrd="5" destOrd="0" presId="urn:microsoft.com/office/officeart/2005/8/layout/vList5"/>
    <dgm:cxn modelId="{71C4B2D7-AFD1-E940-BC95-5B93899DC55A}" type="presParOf" srcId="{E300068D-09CE-904B-A9BF-45C366B1C6E8}" destId="{6C250FC0-AAFD-2C49-B28E-DDF94925D058}" srcOrd="6" destOrd="0" presId="urn:microsoft.com/office/officeart/2005/8/layout/vList5"/>
    <dgm:cxn modelId="{65B1D9CB-136E-B74B-A2B2-8F8489C4AE05}" type="presParOf" srcId="{6C250FC0-AAFD-2C49-B28E-DDF94925D058}" destId="{12497631-342D-AE41-AE01-68026D13C1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AA6F23E-D6D6-834C-8431-2D02E354279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E402E0F-1C53-8D46-BDD3-8FD56DB4F730}">
      <dgm:prSet phldrT="[文本]"/>
      <dgm:spPr/>
      <dgm:t>
        <a:bodyPr/>
        <a:lstStyle/>
        <a:p>
          <a:r>
            <a:rPr lang="zh-CN" altLang="en-US" dirty="0"/>
            <a:t>炫耀心理</a:t>
          </a:r>
        </a:p>
      </dgm:t>
    </dgm:pt>
    <dgm:pt modelId="{B394D107-9964-D340-B019-411CFEDF38FB}" type="parTrans" cxnId="{4EAF7FBC-41ED-9448-8369-A5C68AF6108B}">
      <dgm:prSet/>
      <dgm:spPr/>
      <dgm:t>
        <a:bodyPr/>
        <a:lstStyle/>
        <a:p>
          <a:endParaRPr lang="zh-CN" altLang="en-US"/>
        </a:p>
      </dgm:t>
    </dgm:pt>
    <dgm:pt modelId="{B24E82B7-7FBF-A448-ADB6-D4872F4D429C}" type="sibTrans" cxnId="{4EAF7FBC-41ED-9448-8369-A5C68AF6108B}">
      <dgm:prSet/>
      <dgm:spPr/>
      <dgm:t>
        <a:bodyPr/>
        <a:lstStyle/>
        <a:p>
          <a:endParaRPr lang="zh-CN" altLang="en-US"/>
        </a:p>
      </dgm:t>
    </dgm:pt>
    <dgm:pt modelId="{E9D00205-CC4B-194B-ACB9-3003663262F5}">
      <dgm:prSet phldrT="[文本]"/>
      <dgm:spPr/>
      <dgm:t>
        <a:bodyPr/>
        <a:lstStyle/>
        <a:p>
          <a:r>
            <a:rPr lang="zh-CN" altLang="en-US" dirty="0"/>
            <a:t>从众心理</a:t>
          </a:r>
        </a:p>
      </dgm:t>
    </dgm:pt>
    <dgm:pt modelId="{F3BCE248-5E4A-6F42-8278-97F2B97E3422}" type="parTrans" cxnId="{FC6487F1-B52E-B346-B6C4-883FDA2C3DC8}">
      <dgm:prSet/>
      <dgm:spPr/>
      <dgm:t>
        <a:bodyPr/>
        <a:lstStyle/>
        <a:p>
          <a:endParaRPr lang="zh-CN" altLang="en-US"/>
        </a:p>
      </dgm:t>
    </dgm:pt>
    <dgm:pt modelId="{45201314-09B7-A047-9586-72E5A4C91270}" type="sibTrans" cxnId="{FC6487F1-B52E-B346-B6C4-883FDA2C3DC8}">
      <dgm:prSet/>
      <dgm:spPr/>
      <dgm:t>
        <a:bodyPr/>
        <a:lstStyle/>
        <a:p>
          <a:endParaRPr lang="zh-CN" altLang="en-US"/>
        </a:p>
      </dgm:t>
    </dgm:pt>
    <dgm:pt modelId="{933DE384-AF0F-E749-96F8-C0D399C89E07}">
      <dgm:prSet phldrT="[文本]"/>
      <dgm:spPr/>
      <dgm:t>
        <a:bodyPr/>
        <a:lstStyle/>
        <a:p>
          <a:r>
            <a:rPr lang="zh-CN" altLang="en-US" dirty="0"/>
            <a:t>迷信心理</a:t>
          </a:r>
        </a:p>
      </dgm:t>
    </dgm:pt>
    <dgm:pt modelId="{C4E54FA2-365A-5146-8CDB-776731AABE55}" type="parTrans" cxnId="{BA0766AB-FC40-7148-B422-8B455BAE817C}">
      <dgm:prSet/>
      <dgm:spPr/>
      <dgm:t>
        <a:bodyPr/>
        <a:lstStyle/>
        <a:p>
          <a:endParaRPr lang="zh-CN" altLang="en-US"/>
        </a:p>
      </dgm:t>
    </dgm:pt>
    <dgm:pt modelId="{76611DF4-6D44-F44D-8947-1A645724B818}" type="sibTrans" cxnId="{BA0766AB-FC40-7148-B422-8B455BAE817C}">
      <dgm:prSet/>
      <dgm:spPr/>
      <dgm:t>
        <a:bodyPr/>
        <a:lstStyle/>
        <a:p>
          <a:endParaRPr lang="zh-CN" altLang="en-US"/>
        </a:p>
      </dgm:t>
    </dgm:pt>
    <dgm:pt modelId="{17062DBA-6405-2541-9E8A-17ABB32E8DDA}">
      <dgm:prSet/>
      <dgm:spPr/>
      <dgm:t>
        <a:bodyPr/>
        <a:lstStyle/>
        <a:p>
          <a:r>
            <a:rPr lang="zh-CN" altLang="en-US" dirty="0"/>
            <a:t>交易心理</a:t>
          </a:r>
        </a:p>
      </dgm:t>
    </dgm:pt>
    <dgm:pt modelId="{85433E19-889E-D54B-95B6-A2EA7825706B}" type="parTrans" cxnId="{08FA4D20-29FA-F04D-9BEC-51B78149E740}">
      <dgm:prSet/>
      <dgm:spPr/>
    </dgm:pt>
    <dgm:pt modelId="{E6CDDEA8-49CD-C146-ABD9-7F4EFE01DAC8}" type="sibTrans" cxnId="{08FA4D20-29FA-F04D-9BEC-51B78149E740}">
      <dgm:prSet/>
      <dgm:spPr/>
    </dgm:pt>
    <dgm:pt modelId="{0FEA551C-5C0C-7640-B2EA-F7A90FD0542E}">
      <dgm:prSet/>
      <dgm:spPr/>
      <dgm:t>
        <a:bodyPr/>
        <a:lstStyle/>
        <a:p>
          <a:r>
            <a:rPr lang="zh-CN" altLang="en-US" dirty="0"/>
            <a:t>特殊偏好</a:t>
          </a:r>
        </a:p>
      </dgm:t>
    </dgm:pt>
    <dgm:pt modelId="{08497724-D4C9-184E-B214-77A07572D600}" type="parTrans" cxnId="{A8E4B475-52CA-5A43-A36B-ABE6C4C00956}">
      <dgm:prSet/>
      <dgm:spPr/>
    </dgm:pt>
    <dgm:pt modelId="{62018402-6218-4F48-95D5-F5D4439E8D04}" type="sibTrans" cxnId="{A8E4B475-52CA-5A43-A36B-ABE6C4C00956}">
      <dgm:prSet/>
      <dgm:spPr/>
    </dgm:pt>
    <dgm:pt modelId="{4E7C87B4-F375-9843-AB41-E7F6CDD9EDF4}" type="pres">
      <dgm:prSet presAssocID="{CAA6F23E-D6D6-834C-8431-2D02E354279B}" presName="linear" presStyleCnt="0">
        <dgm:presLayoutVars>
          <dgm:dir/>
          <dgm:animLvl val="lvl"/>
          <dgm:resizeHandles val="exact"/>
        </dgm:presLayoutVars>
      </dgm:prSet>
      <dgm:spPr/>
    </dgm:pt>
    <dgm:pt modelId="{2952057A-03B4-CC4E-AADD-258DFEFF6038}" type="pres">
      <dgm:prSet presAssocID="{6E402E0F-1C53-8D46-BDD3-8FD56DB4F730}" presName="parentLin" presStyleCnt="0"/>
      <dgm:spPr/>
    </dgm:pt>
    <dgm:pt modelId="{4046B1DB-734F-664D-869D-EBC76C911956}" type="pres">
      <dgm:prSet presAssocID="{6E402E0F-1C53-8D46-BDD3-8FD56DB4F730}" presName="parentLeftMargin" presStyleLbl="node1" presStyleIdx="0" presStyleCnt="5"/>
      <dgm:spPr/>
    </dgm:pt>
    <dgm:pt modelId="{5853ECCC-C79A-944D-AF03-3F316B201935}" type="pres">
      <dgm:prSet presAssocID="{6E402E0F-1C53-8D46-BDD3-8FD56DB4F730}" presName="parentText" presStyleLbl="node1" presStyleIdx="0" presStyleCnt="5">
        <dgm:presLayoutVars>
          <dgm:chMax val="0"/>
          <dgm:bulletEnabled val="1"/>
        </dgm:presLayoutVars>
      </dgm:prSet>
      <dgm:spPr/>
    </dgm:pt>
    <dgm:pt modelId="{1C7F50F2-C792-E844-970F-BD8BE7DD05A2}" type="pres">
      <dgm:prSet presAssocID="{6E402E0F-1C53-8D46-BDD3-8FD56DB4F730}" presName="negativeSpace" presStyleCnt="0"/>
      <dgm:spPr/>
    </dgm:pt>
    <dgm:pt modelId="{3358EB94-89D3-634F-8876-599EBAC9CFE1}" type="pres">
      <dgm:prSet presAssocID="{6E402E0F-1C53-8D46-BDD3-8FD56DB4F730}" presName="childText" presStyleLbl="conFgAcc1" presStyleIdx="0" presStyleCnt="5">
        <dgm:presLayoutVars>
          <dgm:bulletEnabled val="1"/>
        </dgm:presLayoutVars>
      </dgm:prSet>
      <dgm:spPr/>
    </dgm:pt>
    <dgm:pt modelId="{1FB4C170-866D-C043-8A47-4FC33649557A}" type="pres">
      <dgm:prSet presAssocID="{B24E82B7-7FBF-A448-ADB6-D4872F4D429C}" presName="spaceBetweenRectangles" presStyleCnt="0"/>
      <dgm:spPr/>
    </dgm:pt>
    <dgm:pt modelId="{8AAC525D-99C1-094B-BB60-B3A8719F0761}" type="pres">
      <dgm:prSet presAssocID="{E9D00205-CC4B-194B-ACB9-3003663262F5}" presName="parentLin" presStyleCnt="0"/>
      <dgm:spPr/>
    </dgm:pt>
    <dgm:pt modelId="{A31101B5-0015-BC49-912A-6DA0BBFFD0CD}" type="pres">
      <dgm:prSet presAssocID="{E9D00205-CC4B-194B-ACB9-3003663262F5}" presName="parentLeftMargin" presStyleLbl="node1" presStyleIdx="0" presStyleCnt="5"/>
      <dgm:spPr/>
    </dgm:pt>
    <dgm:pt modelId="{6F4E5BC8-2B1F-CB45-AC2D-F271413618ED}" type="pres">
      <dgm:prSet presAssocID="{E9D00205-CC4B-194B-ACB9-3003663262F5}" presName="parentText" presStyleLbl="node1" presStyleIdx="1" presStyleCnt="5">
        <dgm:presLayoutVars>
          <dgm:chMax val="0"/>
          <dgm:bulletEnabled val="1"/>
        </dgm:presLayoutVars>
      </dgm:prSet>
      <dgm:spPr/>
    </dgm:pt>
    <dgm:pt modelId="{D0EDFF9B-3DD4-3A48-B973-CC748FF7B4F2}" type="pres">
      <dgm:prSet presAssocID="{E9D00205-CC4B-194B-ACB9-3003663262F5}" presName="negativeSpace" presStyleCnt="0"/>
      <dgm:spPr/>
    </dgm:pt>
    <dgm:pt modelId="{EFC111CE-ABFB-E445-ABA4-13A5C5421915}" type="pres">
      <dgm:prSet presAssocID="{E9D00205-CC4B-194B-ACB9-3003663262F5}" presName="childText" presStyleLbl="conFgAcc1" presStyleIdx="1" presStyleCnt="5">
        <dgm:presLayoutVars>
          <dgm:bulletEnabled val="1"/>
        </dgm:presLayoutVars>
      </dgm:prSet>
      <dgm:spPr/>
    </dgm:pt>
    <dgm:pt modelId="{06ADA1A1-7628-D949-904B-EA022C7A045D}" type="pres">
      <dgm:prSet presAssocID="{45201314-09B7-A047-9586-72E5A4C91270}" presName="spaceBetweenRectangles" presStyleCnt="0"/>
      <dgm:spPr/>
    </dgm:pt>
    <dgm:pt modelId="{5DB4CCC5-539F-8940-B444-8DFAA0F05DAF}" type="pres">
      <dgm:prSet presAssocID="{933DE384-AF0F-E749-96F8-C0D399C89E07}" presName="parentLin" presStyleCnt="0"/>
      <dgm:spPr/>
    </dgm:pt>
    <dgm:pt modelId="{42E2A38E-7356-8C41-A843-977C31E14549}" type="pres">
      <dgm:prSet presAssocID="{933DE384-AF0F-E749-96F8-C0D399C89E07}" presName="parentLeftMargin" presStyleLbl="node1" presStyleIdx="1" presStyleCnt="5"/>
      <dgm:spPr/>
    </dgm:pt>
    <dgm:pt modelId="{FC5ADC1A-CE20-2F43-8236-DF3D7B4F8125}" type="pres">
      <dgm:prSet presAssocID="{933DE384-AF0F-E749-96F8-C0D399C89E07}" presName="parentText" presStyleLbl="node1" presStyleIdx="2" presStyleCnt="5">
        <dgm:presLayoutVars>
          <dgm:chMax val="0"/>
          <dgm:bulletEnabled val="1"/>
        </dgm:presLayoutVars>
      </dgm:prSet>
      <dgm:spPr/>
    </dgm:pt>
    <dgm:pt modelId="{570B4DB2-F1B2-8349-AF93-9122D372D613}" type="pres">
      <dgm:prSet presAssocID="{933DE384-AF0F-E749-96F8-C0D399C89E07}" presName="negativeSpace" presStyleCnt="0"/>
      <dgm:spPr/>
    </dgm:pt>
    <dgm:pt modelId="{641D4794-BE3A-0940-86A5-0478FBE5660D}" type="pres">
      <dgm:prSet presAssocID="{933DE384-AF0F-E749-96F8-C0D399C89E07}" presName="childText" presStyleLbl="conFgAcc1" presStyleIdx="2" presStyleCnt="5">
        <dgm:presLayoutVars>
          <dgm:bulletEnabled val="1"/>
        </dgm:presLayoutVars>
      </dgm:prSet>
      <dgm:spPr/>
    </dgm:pt>
    <dgm:pt modelId="{066E142B-6A4B-CD49-A768-1AD46112F94F}" type="pres">
      <dgm:prSet presAssocID="{76611DF4-6D44-F44D-8947-1A645724B818}" presName="spaceBetweenRectangles" presStyleCnt="0"/>
      <dgm:spPr/>
    </dgm:pt>
    <dgm:pt modelId="{85CE4FA5-A285-5E47-AF0D-21B92DB72204}" type="pres">
      <dgm:prSet presAssocID="{17062DBA-6405-2541-9E8A-17ABB32E8DDA}" presName="parentLin" presStyleCnt="0"/>
      <dgm:spPr/>
    </dgm:pt>
    <dgm:pt modelId="{11EEC828-7B47-DC4C-8A65-39B1B8CF0BBE}" type="pres">
      <dgm:prSet presAssocID="{17062DBA-6405-2541-9E8A-17ABB32E8DDA}" presName="parentLeftMargin" presStyleLbl="node1" presStyleIdx="2" presStyleCnt="5"/>
      <dgm:spPr/>
    </dgm:pt>
    <dgm:pt modelId="{A9AC5FE1-7E83-C34A-B863-3B875B1C5E58}" type="pres">
      <dgm:prSet presAssocID="{17062DBA-6405-2541-9E8A-17ABB32E8DDA}" presName="parentText" presStyleLbl="node1" presStyleIdx="3" presStyleCnt="5">
        <dgm:presLayoutVars>
          <dgm:chMax val="0"/>
          <dgm:bulletEnabled val="1"/>
        </dgm:presLayoutVars>
      </dgm:prSet>
      <dgm:spPr/>
    </dgm:pt>
    <dgm:pt modelId="{FF1EC60A-6374-CA4D-BB4D-DA23EFD53559}" type="pres">
      <dgm:prSet presAssocID="{17062DBA-6405-2541-9E8A-17ABB32E8DDA}" presName="negativeSpace" presStyleCnt="0"/>
      <dgm:spPr/>
    </dgm:pt>
    <dgm:pt modelId="{C236950D-7554-1742-9A03-C0F2EC659A3A}" type="pres">
      <dgm:prSet presAssocID="{17062DBA-6405-2541-9E8A-17ABB32E8DDA}" presName="childText" presStyleLbl="conFgAcc1" presStyleIdx="3" presStyleCnt="5">
        <dgm:presLayoutVars>
          <dgm:bulletEnabled val="1"/>
        </dgm:presLayoutVars>
      </dgm:prSet>
      <dgm:spPr/>
    </dgm:pt>
    <dgm:pt modelId="{7048400A-D4CB-2649-BAB6-41455C57167B}" type="pres">
      <dgm:prSet presAssocID="{E6CDDEA8-49CD-C146-ABD9-7F4EFE01DAC8}" presName="spaceBetweenRectangles" presStyleCnt="0"/>
      <dgm:spPr/>
    </dgm:pt>
    <dgm:pt modelId="{DA03669B-E148-374E-88F1-35673D583618}" type="pres">
      <dgm:prSet presAssocID="{0FEA551C-5C0C-7640-B2EA-F7A90FD0542E}" presName="parentLin" presStyleCnt="0"/>
      <dgm:spPr/>
    </dgm:pt>
    <dgm:pt modelId="{8A2FE4C5-0542-C14B-B517-9D36E4D35070}" type="pres">
      <dgm:prSet presAssocID="{0FEA551C-5C0C-7640-B2EA-F7A90FD0542E}" presName="parentLeftMargin" presStyleLbl="node1" presStyleIdx="3" presStyleCnt="5"/>
      <dgm:spPr/>
    </dgm:pt>
    <dgm:pt modelId="{FBC15C36-843C-514A-BC1F-BEF21DE872D7}" type="pres">
      <dgm:prSet presAssocID="{0FEA551C-5C0C-7640-B2EA-F7A90FD0542E}" presName="parentText" presStyleLbl="node1" presStyleIdx="4" presStyleCnt="5">
        <dgm:presLayoutVars>
          <dgm:chMax val="0"/>
          <dgm:bulletEnabled val="1"/>
        </dgm:presLayoutVars>
      </dgm:prSet>
      <dgm:spPr/>
    </dgm:pt>
    <dgm:pt modelId="{AA5AA7DC-D91D-0A4A-A33D-04E3A561C9E5}" type="pres">
      <dgm:prSet presAssocID="{0FEA551C-5C0C-7640-B2EA-F7A90FD0542E}" presName="negativeSpace" presStyleCnt="0"/>
      <dgm:spPr/>
    </dgm:pt>
    <dgm:pt modelId="{CE961099-6109-3B4A-97E7-16F2AC6F2B85}" type="pres">
      <dgm:prSet presAssocID="{0FEA551C-5C0C-7640-B2EA-F7A90FD0542E}" presName="childText" presStyleLbl="conFgAcc1" presStyleIdx="4" presStyleCnt="5">
        <dgm:presLayoutVars>
          <dgm:bulletEnabled val="1"/>
        </dgm:presLayoutVars>
      </dgm:prSet>
      <dgm:spPr/>
    </dgm:pt>
  </dgm:ptLst>
  <dgm:cxnLst>
    <dgm:cxn modelId="{F34D4E16-6E3D-894A-BD74-5FB548C54D67}" type="presOf" srcId="{17062DBA-6405-2541-9E8A-17ABB32E8DDA}" destId="{A9AC5FE1-7E83-C34A-B863-3B875B1C5E58}" srcOrd="1" destOrd="0" presId="urn:microsoft.com/office/officeart/2005/8/layout/list1"/>
    <dgm:cxn modelId="{08FA4D20-29FA-F04D-9BEC-51B78149E740}" srcId="{CAA6F23E-D6D6-834C-8431-2D02E354279B}" destId="{17062DBA-6405-2541-9E8A-17ABB32E8DDA}" srcOrd="3" destOrd="0" parTransId="{85433E19-889E-D54B-95B6-A2EA7825706B}" sibTransId="{E6CDDEA8-49CD-C146-ABD9-7F4EFE01DAC8}"/>
    <dgm:cxn modelId="{2C703E34-EDF2-E24B-994B-9B108436C844}" type="presOf" srcId="{CAA6F23E-D6D6-834C-8431-2D02E354279B}" destId="{4E7C87B4-F375-9843-AB41-E7F6CDD9EDF4}" srcOrd="0" destOrd="0" presId="urn:microsoft.com/office/officeart/2005/8/layout/list1"/>
    <dgm:cxn modelId="{EA6DF64C-CE82-5B4B-94A6-112166BF7EB5}" type="presOf" srcId="{933DE384-AF0F-E749-96F8-C0D399C89E07}" destId="{42E2A38E-7356-8C41-A843-977C31E14549}" srcOrd="0" destOrd="0" presId="urn:microsoft.com/office/officeart/2005/8/layout/list1"/>
    <dgm:cxn modelId="{4FA9294D-73A7-314C-8391-E8C0ADFE7C3C}" type="presOf" srcId="{933DE384-AF0F-E749-96F8-C0D399C89E07}" destId="{FC5ADC1A-CE20-2F43-8236-DF3D7B4F8125}" srcOrd="1" destOrd="0" presId="urn:microsoft.com/office/officeart/2005/8/layout/list1"/>
    <dgm:cxn modelId="{6F58E45E-928D-0A40-B2BD-6A5840B2CA4F}" type="presOf" srcId="{E9D00205-CC4B-194B-ACB9-3003663262F5}" destId="{6F4E5BC8-2B1F-CB45-AC2D-F271413618ED}" srcOrd="1" destOrd="0" presId="urn:microsoft.com/office/officeart/2005/8/layout/list1"/>
    <dgm:cxn modelId="{A088EC74-A044-8F44-8B61-5A757FFC6610}" type="presOf" srcId="{6E402E0F-1C53-8D46-BDD3-8FD56DB4F730}" destId="{4046B1DB-734F-664D-869D-EBC76C911956}" srcOrd="0" destOrd="0" presId="urn:microsoft.com/office/officeart/2005/8/layout/list1"/>
    <dgm:cxn modelId="{A8E4B475-52CA-5A43-A36B-ABE6C4C00956}" srcId="{CAA6F23E-D6D6-834C-8431-2D02E354279B}" destId="{0FEA551C-5C0C-7640-B2EA-F7A90FD0542E}" srcOrd="4" destOrd="0" parTransId="{08497724-D4C9-184E-B214-77A07572D600}" sibTransId="{62018402-6218-4F48-95D5-F5D4439E8D04}"/>
    <dgm:cxn modelId="{EE60318A-31AE-124B-BB07-38FC4D4C82C1}" type="presOf" srcId="{0FEA551C-5C0C-7640-B2EA-F7A90FD0542E}" destId="{8A2FE4C5-0542-C14B-B517-9D36E4D35070}" srcOrd="0" destOrd="0" presId="urn:microsoft.com/office/officeart/2005/8/layout/list1"/>
    <dgm:cxn modelId="{BA0766AB-FC40-7148-B422-8B455BAE817C}" srcId="{CAA6F23E-D6D6-834C-8431-2D02E354279B}" destId="{933DE384-AF0F-E749-96F8-C0D399C89E07}" srcOrd="2" destOrd="0" parTransId="{C4E54FA2-365A-5146-8CDB-776731AABE55}" sibTransId="{76611DF4-6D44-F44D-8947-1A645724B818}"/>
    <dgm:cxn modelId="{4EAF7FBC-41ED-9448-8369-A5C68AF6108B}" srcId="{CAA6F23E-D6D6-834C-8431-2D02E354279B}" destId="{6E402E0F-1C53-8D46-BDD3-8FD56DB4F730}" srcOrd="0" destOrd="0" parTransId="{B394D107-9964-D340-B019-411CFEDF38FB}" sibTransId="{B24E82B7-7FBF-A448-ADB6-D4872F4D429C}"/>
    <dgm:cxn modelId="{EB6A1DC9-3A3E-B148-A0BC-A51626F8C14F}" type="presOf" srcId="{0FEA551C-5C0C-7640-B2EA-F7A90FD0542E}" destId="{FBC15C36-843C-514A-BC1F-BEF21DE872D7}" srcOrd="1" destOrd="0" presId="urn:microsoft.com/office/officeart/2005/8/layout/list1"/>
    <dgm:cxn modelId="{6C4A3DDB-7E04-EC44-908F-7485D7FDDDB0}" type="presOf" srcId="{6E402E0F-1C53-8D46-BDD3-8FD56DB4F730}" destId="{5853ECCC-C79A-944D-AF03-3F316B201935}" srcOrd="1" destOrd="0" presId="urn:microsoft.com/office/officeart/2005/8/layout/list1"/>
    <dgm:cxn modelId="{D009FDEE-DB70-CD43-8FB0-037D6DB100E6}" type="presOf" srcId="{E9D00205-CC4B-194B-ACB9-3003663262F5}" destId="{A31101B5-0015-BC49-912A-6DA0BBFFD0CD}" srcOrd="0" destOrd="0" presId="urn:microsoft.com/office/officeart/2005/8/layout/list1"/>
    <dgm:cxn modelId="{FC6487F1-B52E-B346-B6C4-883FDA2C3DC8}" srcId="{CAA6F23E-D6D6-834C-8431-2D02E354279B}" destId="{E9D00205-CC4B-194B-ACB9-3003663262F5}" srcOrd="1" destOrd="0" parTransId="{F3BCE248-5E4A-6F42-8278-97F2B97E3422}" sibTransId="{45201314-09B7-A047-9586-72E5A4C91270}"/>
    <dgm:cxn modelId="{19F061F5-5017-3A47-A136-4B0D58A86888}" type="presOf" srcId="{17062DBA-6405-2541-9E8A-17ABB32E8DDA}" destId="{11EEC828-7B47-DC4C-8A65-39B1B8CF0BBE}" srcOrd="0" destOrd="0" presId="urn:microsoft.com/office/officeart/2005/8/layout/list1"/>
    <dgm:cxn modelId="{41FFCC16-87D1-8A45-B879-00ADABAC3EAE}" type="presParOf" srcId="{4E7C87B4-F375-9843-AB41-E7F6CDD9EDF4}" destId="{2952057A-03B4-CC4E-AADD-258DFEFF6038}" srcOrd="0" destOrd="0" presId="urn:microsoft.com/office/officeart/2005/8/layout/list1"/>
    <dgm:cxn modelId="{47EC7070-4CDE-7E43-BFD9-D6A1FB0BD99D}" type="presParOf" srcId="{2952057A-03B4-CC4E-AADD-258DFEFF6038}" destId="{4046B1DB-734F-664D-869D-EBC76C911956}" srcOrd="0" destOrd="0" presId="urn:microsoft.com/office/officeart/2005/8/layout/list1"/>
    <dgm:cxn modelId="{50671F28-EEB7-A94D-BCF5-969750FC3D3E}" type="presParOf" srcId="{2952057A-03B4-CC4E-AADD-258DFEFF6038}" destId="{5853ECCC-C79A-944D-AF03-3F316B201935}" srcOrd="1" destOrd="0" presId="urn:microsoft.com/office/officeart/2005/8/layout/list1"/>
    <dgm:cxn modelId="{38762E81-057A-BA4E-A5B1-26DEE6D17857}" type="presParOf" srcId="{4E7C87B4-F375-9843-AB41-E7F6CDD9EDF4}" destId="{1C7F50F2-C792-E844-970F-BD8BE7DD05A2}" srcOrd="1" destOrd="0" presId="urn:microsoft.com/office/officeart/2005/8/layout/list1"/>
    <dgm:cxn modelId="{6BFE31BF-48C2-C442-A810-9EE94E91F6CF}" type="presParOf" srcId="{4E7C87B4-F375-9843-AB41-E7F6CDD9EDF4}" destId="{3358EB94-89D3-634F-8876-599EBAC9CFE1}" srcOrd="2" destOrd="0" presId="urn:microsoft.com/office/officeart/2005/8/layout/list1"/>
    <dgm:cxn modelId="{085229C1-6FCE-D545-9A02-5F7AADD0E330}" type="presParOf" srcId="{4E7C87B4-F375-9843-AB41-E7F6CDD9EDF4}" destId="{1FB4C170-866D-C043-8A47-4FC33649557A}" srcOrd="3" destOrd="0" presId="urn:microsoft.com/office/officeart/2005/8/layout/list1"/>
    <dgm:cxn modelId="{A71A0047-B8E4-C844-84E4-EA8DEAF7D0EB}" type="presParOf" srcId="{4E7C87B4-F375-9843-AB41-E7F6CDD9EDF4}" destId="{8AAC525D-99C1-094B-BB60-B3A8719F0761}" srcOrd="4" destOrd="0" presId="urn:microsoft.com/office/officeart/2005/8/layout/list1"/>
    <dgm:cxn modelId="{F933161A-E4B3-8E48-961C-4BF070247652}" type="presParOf" srcId="{8AAC525D-99C1-094B-BB60-B3A8719F0761}" destId="{A31101B5-0015-BC49-912A-6DA0BBFFD0CD}" srcOrd="0" destOrd="0" presId="urn:microsoft.com/office/officeart/2005/8/layout/list1"/>
    <dgm:cxn modelId="{8F3E2351-0A2B-F247-865C-0A130D998581}" type="presParOf" srcId="{8AAC525D-99C1-094B-BB60-B3A8719F0761}" destId="{6F4E5BC8-2B1F-CB45-AC2D-F271413618ED}" srcOrd="1" destOrd="0" presId="urn:microsoft.com/office/officeart/2005/8/layout/list1"/>
    <dgm:cxn modelId="{170BEF64-7866-4546-B982-F5B5685877EB}" type="presParOf" srcId="{4E7C87B4-F375-9843-AB41-E7F6CDD9EDF4}" destId="{D0EDFF9B-3DD4-3A48-B973-CC748FF7B4F2}" srcOrd="5" destOrd="0" presId="urn:microsoft.com/office/officeart/2005/8/layout/list1"/>
    <dgm:cxn modelId="{6B037970-3645-234D-B5D9-537FCDCFC007}" type="presParOf" srcId="{4E7C87B4-F375-9843-AB41-E7F6CDD9EDF4}" destId="{EFC111CE-ABFB-E445-ABA4-13A5C5421915}" srcOrd="6" destOrd="0" presId="urn:microsoft.com/office/officeart/2005/8/layout/list1"/>
    <dgm:cxn modelId="{A3CD2878-916E-7B4B-B9B8-028BD179FB3B}" type="presParOf" srcId="{4E7C87B4-F375-9843-AB41-E7F6CDD9EDF4}" destId="{06ADA1A1-7628-D949-904B-EA022C7A045D}" srcOrd="7" destOrd="0" presId="urn:microsoft.com/office/officeart/2005/8/layout/list1"/>
    <dgm:cxn modelId="{6A90C079-33EF-8C4F-993C-57D55B291F97}" type="presParOf" srcId="{4E7C87B4-F375-9843-AB41-E7F6CDD9EDF4}" destId="{5DB4CCC5-539F-8940-B444-8DFAA0F05DAF}" srcOrd="8" destOrd="0" presId="urn:microsoft.com/office/officeart/2005/8/layout/list1"/>
    <dgm:cxn modelId="{D06D855D-F939-E649-A1E8-243288CC3CC1}" type="presParOf" srcId="{5DB4CCC5-539F-8940-B444-8DFAA0F05DAF}" destId="{42E2A38E-7356-8C41-A843-977C31E14549}" srcOrd="0" destOrd="0" presId="urn:microsoft.com/office/officeart/2005/8/layout/list1"/>
    <dgm:cxn modelId="{CE3EF682-85C5-4A41-845B-28675ED6B9A1}" type="presParOf" srcId="{5DB4CCC5-539F-8940-B444-8DFAA0F05DAF}" destId="{FC5ADC1A-CE20-2F43-8236-DF3D7B4F8125}" srcOrd="1" destOrd="0" presId="urn:microsoft.com/office/officeart/2005/8/layout/list1"/>
    <dgm:cxn modelId="{FDDE0AB5-8DC7-A147-B4E8-2D5157777BA1}" type="presParOf" srcId="{4E7C87B4-F375-9843-AB41-E7F6CDD9EDF4}" destId="{570B4DB2-F1B2-8349-AF93-9122D372D613}" srcOrd="9" destOrd="0" presId="urn:microsoft.com/office/officeart/2005/8/layout/list1"/>
    <dgm:cxn modelId="{92B42617-9466-5A46-AB85-9D31CE651650}" type="presParOf" srcId="{4E7C87B4-F375-9843-AB41-E7F6CDD9EDF4}" destId="{641D4794-BE3A-0940-86A5-0478FBE5660D}" srcOrd="10" destOrd="0" presId="urn:microsoft.com/office/officeart/2005/8/layout/list1"/>
    <dgm:cxn modelId="{5293D246-0B81-044B-A05E-53F446016691}" type="presParOf" srcId="{4E7C87B4-F375-9843-AB41-E7F6CDD9EDF4}" destId="{066E142B-6A4B-CD49-A768-1AD46112F94F}" srcOrd="11" destOrd="0" presId="urn:microsoft.com/office/officeart/2005/8/layout/list1"/>
    <dgm:cxn modelId="{643D9659-E15E-B842-9FA8-06C4322E3D52}" type="presParOf" srcId="{4E7C87B4-F375-9843-AB41-E7F6CDD9EDF4}" destId="{85CE4FA5-A285-5E47-AF0D-21B92DB72204}" srcOrd="12" destOrd="0" presId="urn:microsoft.com/office/officeart/2005/8/layout/list1"/>
    <dgm:cxn modelId="{D87B6598-6976-D44D-8036-D02B579F12D5}" type="presParOf" srcId="{85CE4FA5-A285-5E47-AF0D-21B92DB72204}" destId="{11EEC828-7B47-DC4C-8A65-39B1B8CF0BBE}" srcOrd="0" destOrd="0" presId="urn:microsoft.com/office/officeart/2005/8/layout/list1"/>
    <dgm:cxn modelId="{683DD660-920C-F549-A5ED-192EF0AAE9CD}" type="presParOf" srcId="{85CE4FA5-A285-5E47-AF0D-21B92DB72204}" destId="{A9AC5FE1-7E83-C34A-B863-3B875B1C5E58}" srcOrd="1" destOrd="0" presId="urn:microsoft.com/office/officeart/2005/8/layout/list1"/>
    <dgm:cxn modelId="{E216CE0B-4D1F-7340-9B24-598E512A1201}" type="presParOf" srcId="{4E7C87B4-F375-9843-AB41-E7F6CDD9EDF4}" destId="{FF1EC60A-6374-CA4D-BB4D-DA23EFD53559}" srcOrd="13" destOrd="0" presId="urn:microsoft.com/office/officeart/2005/8/layout/list1"/>
    <dgm:cxn modelId="{C26ED7B7-19B1-FC4F-B6B6-B315722A4366}" type="presParOf" srcId="{4E7C87B4-F375-9843-AB41-E7F6CDD9EDF4}" destId="{C236950D-7554-1742-9A03-C0F2EC659A3A}" srcOrd="14" destOrd="0" presId="urn:microsoft.com/office/officeart/2005/8/layout/list1"/>
    <dgm:cxn modelId="{0F34A917-AA9D-364D-AA4B-88F0E1B38FA3}" type="presParOf" srcId="{4E7C87B4-F375-9843-AB41-E7F6CDD9EDF4}" destId="{7048400A-D4CB-2649-BAB6-41455C57167B}" srcOrd="15" destOrd="0" presId="urn:microsoft.com/office/officeart/2005/8/layout/list1"/>
    <dgm:cxn modelId="{F81871C2-666F-134E-BC02-726E3BE4E6E9}" type="presParOf" srcId="{4E7C87B4-F375-9843-AB41-E7F6CDD9EDF4}" destId="{DA03669B-E148-374E-88F1-35673D583618}" srcOrd="16" destOrd="0" presId="urn:microsoft.com/office/officeart/2005/8/layout/list1"/>
    <dgm:cxn modelId="{D23C8472-1874-6440-B3D5-00D8D25034AA}" type="presParOf" srcId="{DA03669B-E148-374E-88F1-35673D583618}" destId="{8A2FE4C5-0542-C14B-B517-9D36E4D35070}" srcOrd="0" destOrd="0" presId="urn:microsoft.com/office/officeart/2005/8/layout/list1"/>
    <dgm:cxn modelId="{C1E68BA8-C351-134C-B575-1CCAFF3199A7}" type="presParOf" srcId="{DA03669B-E148-374E-88F1-35673D583618}" destId="{FBC15C36-843C-514A-BC1F-BEF21DE872D7}" srcOrd="1" destOrd="0" presId="urn:microsoft.com/office/officeart/2005/8/layout/list1"/>
    <dgm:cxn modelId="{0943B276-3AE2-804D-AA65-3E908088B958}" type="presParOf" srcId="{4E7C87B4-F375-9843-AB41-E7F6CDD9EDF4}" destId="{AA5AA7DC-D91D-0A4A-A33D-04E3A561C9E5}" srcOrd="17" destOrd="0" presId="urn:microsoft.com/office/officeart/2005/8/layout/list1"/>
    <dgm:cxn modelId="{6A6ACCE2-BC15-414B-A189-406D05502B32}" type="presParOf" srcId="{4E7C87B4-F375-9843-AB41-E7F6CDD9EDF4}" destId="{CE961099-6109-3B4A-97E7-16F2AC6F2B8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84CF722-CDED-B84C-A454-2A0840E7A32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C2D2065-FCF3-3246-AEED-907F581A992E}">
      <dgm:prSet phldrT="[文本]"/>
      <dgm:spPr/>
      <dgm:t>
        <a:bodyPr/>
        <a:lstStyle/>
        <a:p>
          <a:r>
            <a:rPr lang="zh-CN" altLang="en-US" dirty="0"/>
            <a:t>科技因素</a:t>
          </a:r>
        </a:p>
      </dgm:t>
    </dgm:pt>
    <dgm:pt modelId="{FD8689FD-9093-5843-99E4-902255FEBC48}" type="parTrans" cxnId="{2DB4D4D0-7F12-AE4C-B171-91C531448E9B}">
      <dgm:prSet/>
      <dgm:spPr/>
      <dgm:t>
        <a:bodyPr/>
        <a:lstStyle/>
        <a:p>
          <a:endParaRPr lang="zh-CN" altLang="en-US"/>
        </a:p>
      </dgm:t>
    </dgm:pt>
    <dgm:pt modelId="{940E8483-51BF-8546-8C0A-52ABDE7F8E14}" type="sibTrans" cxnId="{2DB4D4D0-7F12-AE4C-B171-91C531448E9B}">
      <dgm:prSet/>
      <dgm:spPr/>
      <dgm:t>
        <a:bodyPr/>
        <a:lstStyle/>
        <a:p>
          <a:endParaRPr lang="zh-CN" altLang="en-US"/>
        </a:p>
      </dgm:t>
    </dgm:pt>
    <dgm:pt modelId="{3E377D8D-FBD9-4441-A52D-6A3CB3E042B0}">
      <dgm:prSet phldrT="[文本]"/>
      <dgm:spPr/>
      <dgm:t>
        <a:bodyPr/>
        <a:lstStyle/>
        <a:p>
          <a:r>
            <a:rPr lang="zh-CN" altLang="en-US" dirty="0"/>
            <a:t>行政隶属因素</a:t>
          </a:r>
        </a:p>
      </dgm:t>
    </dgm:pt>
    <dgm:pt modelId="{7F795075-2C9A-9D40-8CA7-7A5DACF38559}" type="parTrans" cxnId="{DB6A8E78-FDC1-B043-AAEF-47DBDAF9DAD5}">
      <dgm:prSet/>
      <dgm:spPr/>
      <dgm:t>
        <a:bodyPr/>
        <a:lstStyle/>
        <a:p>
          <a:endParaRPr lang="zh-CN" altLang="en-US"/>
        </a:p>
      </dgm:t>
    </dgm:pt>
    <dgm:pt modelId="{7A42BB03-B8FF-B749-AE98-DD6F868873BC}" type="sibTrans" cxnId="{DB6A8E78-FDC1-B043-AAEF-47DBDAF9DAD5}">
      <dgm:prSet/>
      <dgm:spPr/>
      <dgm:t>
        <a:bodyPr/>
        <a:lstStyle/>
        <a:p>
          <a:endParaRPr lang="zh-CN" altLang="en-US"/>
        </a:p>
      </dgm:t>
    </dgm:pt>
    <dgm:pt modelId="{F322DF8A-59EF-6D4E-8170-87B118D475D0}">
      <dgm:prSet phldrT="[文本]"/>
      <dgm:spPr/>
      <dgm:t>
        <a:bodyPr/>
        <a:lstStyle/>
        <a:p>
          <a:r>
            <a:rPr lang="zh-CN" altLang="en-US" dirty="0"/>
            <a:t>重要政治人物身体健康状况</a:t>
          </a:r>
        </a:p>
      </dgm:t>
    </dgm:pt>
    <dgm:pt modelId="{465A042A-1F2F-2F46-B657-FE05289ED011}" type="parTrans" cxnId="{F8312029-C0B5-2946-BEED-D9A86AF76656}">
      <dgm:prSet/>
      <dgm:spPr/>
      <dgm:t>
        <a:bodyPr/>
        <a:lstStyle/>
        <a:p>
          <a:endParaRPr lang="zh-CN" altLang="en-US"/>
        </a:p>
      </dgm:t>
    </dgm:pt>
    <dgm:pt modelId="{52D56F4A-2311-EA42-BC17-669038D97943}" type="sibTrans" cxnId="{F8312029-C0B5-2946-BEED-D9A86AF76656}">
      <dgm:prSet/>
      <dgm:spPr/>
      <dgm:t>
        <a:bodyPr/>
        <a:lstStyle/>
        <a:p>
          <a:endParaRPr lang="zh-CN" altLang="en-US"/>
        </a:p>
      </dgm:t>
    </dgm:pt>
    <dgm:pt modelId="{488E7EFD-4F29-764C-865A-C0E7374B5A47}" type="pres">
      <dgm:prSet presAssocID="{684CF722-CDED-B84C-A454-2A0840E7A323}" presName="linear" presStyleCnt="0">
        <dgm:presLayoutVars>
          <dgm:dir/>
          <dgm:animLvl val="lvl"/>
          <dgm:resizeHandles val="exact"/>
        </dgm:presLayoutVars>
      </dgm:prSet>
      <dgm:spPr/>
    </dgm:pt>
    <dgm:pt modelId="{DAEF4793-696E-B243-B57C-EA6588879F97}" type="pres">
      <dgm:prSet presAssocID="{FC2D2065-FCF3-3246-AEED-907F581A992E}" presName="parentLin" presStyleCnt="0"/>
      <dgm:spPr/>
    </dgm:pt>
    <dgm:pt modelId="{A93A621F-A7AE-114B-8A17-4268B3D38A12}" type="pres">
      <dgm:prSet presAssocID="{FC2D2065-FCF3-3246-AEED-907F581A992E}" presName="parentLeftMargin" presStyleLbl="node1" presStyleIdx="0" presStyleCnt="3"/>
      <dgm:spPr/>
    </dgm:pt>
    <dgm:pt modelId="{FD01C51F-AB6A-284D-B993-904BECA28FC1}" type="pres">
      <dgm:prSet presAssocID="{FC2D2065-FCF3-3246-AEED-907F581A992E}" presName="parentText" presStyleLbl="node1" presStyleIdx="0" presStyleCnt="3">
        <dgm:presLayoutVars>
          <dgm:chMax val="0"/>
          <dgm:bulletEnabled val="1"/>
        </dgm:presLayoutVars>
      </dgm:prSet>
      <dgm:spPr/>
    </dgm:pt>
    <dgm:pt modelId="{A82A5984-EA36-2146-BC99-460A9B9933A0}" type="pres">
      <dgm:prSet presAssocID="{FC2D2065-FCF3-3246-AEED-907F581A992E}" presName="negativeSpace" presStyleCnt="0"/>
      <dgm:spPr/>
    </dgm:pt>
    <dgm:pt modelId="{916C670F-690D-274C-8BD4-C5DA6176FB2B}" type="pres">
      <dgm:prSet presAssocID="{FC2D2065-FCF3-3246-AEED-907F581A992E}" presName="childText" presStyleLbl="conFgAcc1" presStyleIdx="0" presStyleCnt="3">
        <dgm:presLayoutVars>
          <dgm:bulletEnabled val="1"/>
        </dgm:presLayoutVars>
      </dgm:prSet>
      <dgm:spPr/>
    </dgm:pt>
    <dgm:pt modelId="{1C420080-3D07-6945-939B-2D8B173F971E}" type="pres">
      <dgm:prSet presAssocID="{940E8483-51BF-8546-8C0A-52ABDE7F8E14}" presName="spaceBetweenRectangles" presStyleCnt="0"/>
      <dgm:spPr/>
    </dgm:pt>
    <dgm:pt modelId="{D26FC958-6E2D-E44F-8C89-9F9762FDEB89}" type="pres">
      <dgm:prSet presAssocID="{3E377D8D-FBD9-4441-A52D-6A3CB3E042B0}" presName="parentLin" presStyleCnt="0"/>
      <dgm:spPr/>
    </dgm:pt>
    <dgm:pt modelId="{82A50178-EA77-7F40-899F-0D9BB2769443}" type="pres">
      <dgm:prSet presAssocID="{3E377D8D-FBD9-4441-A52D-6A3CB3E042B0}" presName="parentLeftMargin" presStyleLbl="node1" presStyleIdx="0" presStyleCnt="3"/>
      <dgm:spPr/>
    </dgm:pt>
    <dgm:pt modelId="{E5E79904-4476-B24A-8D0A-CAC8E92D8D4F}" type="pres">
      <dgm:prSet presAssocID="{3E377D8D-FBD9-4441-A52D-6A3CB3E042B0}" presName="parentText" presStyleLbl="node1" presStyleIdx="1" presStyleCnt="3">
        <dgm:presLayoutVars>
          <dgm:chMax val="0"/>
          <dgm:bulletEnabled val="1"/>
        </dgm:presLayoutVars>
      </dgm:prSet>
      <dgm:spPr/>
    </dgm:pt>
    <dgm:pt modelId="{64CA0E58-37A7-6F47-A074-F0A983E8E834}" type="pres">
      <dgm:prSet presAssocID="{3E377D8D-FBD9-4441-A52D-6A3CB3E042B0}" presName="negativeSpace" presStyleCnt="0"/>
      <dgm:spPr/>
    </dgm:pt>
    <dgm:pt modelId="{064AA835-A8C7-CA41-A03D-5F465C1B4F71}" type="pres">
      <dgm:prSet presAssocID="{3E377D8D-FBD9-4441-A52D-6A3CB3E042B0}" presName="childText" presStyleLbl="conFgAcc1" presStyleIdx="1" presStyleCnt="3">
        <dgm:presLayoutVars>
          <dgm:bulletEnabled val="1"/>
        </dgm:presLayoutVars>
      </dgm:prSet>
      <dgm:spPr/>
    </dgm:pt>
    <dgm:pt modelId="{33D92702-CC8F-C846-AEF4-C4AF5C745DC1}" type="pres">
      <dgm:prSet presAssocID="{7A42BB03-B8FF-B749-AE98-DD6F868873BC}" presName="spaceBetweenRectangles" presStyleCnt="0"/>
      <dgm:spPr/>
    </dgm:pt>
    <dgm:pt modelId="{E0FD1B1C-E84D-2D49-9C2E-A8E7A3CD4CFD}" type="pres">
      <dgm:prSet presAssocID="{F322DF8A-59EF-6D4E-8170-87B118D475D0}" presName="parentLin" presStyleCnt="0"/>
      <dgm:spPr/>
    </dgm:pt>
    <dgm:pt modelId="{C83E50B1-A643-AD4C-A30F-4B1CA1108FDB}" type="pres">
      <dgm:prSet presAssocID="{F322DF8A-59EF-6D4E-8170-87B118D475D0}" presName="parentLeftMargin" presStyleLbl="node1" presStyleIdx="1" presStyleCnt="3"/>
      <dgm:spPr/>
    </dgm:pt>
    <dgm:pt modelId="{C1C2B184-7DC0-6542-88B4-1D9CD0AE3FB3}" type="pres">
      <dgm:prSet presAssocID="{F322DF8A-59EF-6D4E-8170-87B118D475D0}" presName="parentText" presStyleLbl="node1" presStyleIdx="2" presStyleCnt="3">
        <dgm:presLayoutVars>
          <dgm:chMax val="0"/>
          <dgm:bulletEnabled val="1"/>
        </dgm:presLayoutVars>
      </dgm:prSet>
      <dgm:spPr/>
    </dgm:pt>
    <dgm:pt modelId="{CA0EC640-7B26-5A4D-AE56-1DFC774AE3FA}" type="pres">
      <dgm:prSet presAssocID="{F322DF8A-59EF-6D4E-8170-87B118D475D0}" presName="negativeSpace" presStyleCnt="0"/>
      <dgm:spPr/>
    </dgm:pt>
    <dgm:pt modelId="{86DA02B2-A329-6C42-AFF0-2C5FA22CE948}" type="pres">
      <dgm:prSet presAssocID="{F322DF8A-59EF-6D4E-8170-87B118D475D0}" presName="childText" presStyleLbl="conFgAcc1" presStyleIdx="2" presStyleCnt="3">
        <dgm:presLayoutVars>
          <dgm:bulletEnabled val="1"/>
        </dgm:presLayoutVars>
      </dgm:prSet>
      <dgm:spPr/>
    </dgm:pt>
  </dgm:ptLst>
  <dgm:cxnLst>
    <dgm:cxn modelId="{706EBE0B-86B0-3943-A533-C87E37717475}" type="presOf" srcId="{3E377D8D-FBD9-4441-A52D-6A3CB3E042B0}" destId="{82A50178-EA77-7F40-899F-0D9BB2769443}" srcOrd="0" destOrd="0" presId="urn:microsoft.com/office/officeart/2005/8/layout/list1"/>
    <dgm:cxn modelId="{F8312029-C0B5-2946-BEED-D9A86AF76656}" srcId="{684CF722-CDED-B84C-A454-2A0840E7A323}" destId="{F322DF8A-59EF-6D4E-8170-87B118D475D0}" srcOrd="2" destOrd="0" parTransId="{465A042A-1F2F-2F46-B657-FE05289ED011}" sibTransId="{52D56F4A-2311-EA42-BC17-669038D97943}"/>
    <dgm:cxn modelId="{1A0ACD46-A382-DF48-8B74-AA5E6ABAD04E}" type="presOf" srcId="{3E377D8D-FBD9-4441-A52D-6A3CB3E042B0}" destId="{E5E79904-4476-B24A-8D0A-CAC8E92D8D4F}" srcOrd="1" destOrd="0" presId="urn:microsoft.com/office/officeart/2005/8/layout/list1"/>
    <dgm:cxn modelId="{E5170B5B-8E6C-1A43-986F-67F4779CC19B}" type="presOf" srcId="{FC2D2065-FCF3-3246-AEED-907F581A992E}" destId="{A93A621F-A7AE-114B-8A17-4268B3D38A12}" srcOrd="0" destOrd="0" presId="urn:microsoft.com/office/officeart/2005/8/layout/list1"/>
    <dgm:cxn modelId="{3807E561-E4FF-164D-8B64-63E189533BE2}" type="presOf" srcId="{F322DF8A-59EF-6D4E-8170-87B118D475D0}" destId="{C1C2B184-7DC0-6542-88B4-1D9CD0AE3FB3}" srcOrd="1" destOrd="0" presId="urn:microsoft.com/office/officeart/2005/8/layout/list1"/>
    <dgm:cxn modelId="{DB6A8E78-FDC1-B043-AAEF-47DBDAF9DAD5}" srcId="{684CF722-CDED-B84C-A454-2A0840E7A323}" destId="{3E377D8D-FBD9-4441-A52D-6A3CB3E042B0}" srcOrd="1" destOrd="0" parTransId="{7F795075-2C9A-9D40-8CA7-7A5DACF38559}" sibTransId="{7A42BB03-B8FF-B749-AE98-DD6F868873BC}"/>
    <dgm:cxn modelId="{9C3D1E81-B88B-CE4A-8AAD-BBCBCE62BB94}" type="presOf" srcId="{FC2D2065-FCF3-3246-AEED-907F581A992E}" destId="{FD01C51F-AB6A-284D-B993-904BECA28FC1}" srcOrd="1" destOrd="0" presId="urn:microsoft.com/office/officeart/2005/8/layout/list1"/>
    <dgm:cxn modelId="{EBBAC58C-553B-404E-861E-D9753B7C0F77}" type="presOf" srcId="{F322DF8A-59EF-6D4E-8170-87B118D475D0}" destId="{C83E50B1-A643-AD4C-A30F-4B1CA1108FDB}" srcOrd="0" destOrd="0" presId="urn:microsoft.com/office/officeart/2005/8/layout/list1"/>
    <dgm:cxn modelId="{4C1E0C97-905E-8C4E-8734-AFDF4CB2BC8A}" type="presOf" srcId="{684CF722-CDED-B84C-A454-2A0840E7A323}" destId="{488E7EFD-4F29-764C-865A-C0E7374B5A47}" srcOrd="0" destOrd="0" presId="urn:microsoft.com/office/officeart/2005/8/layout/list1"/>
    <dgm:cxn modelId="{2DB4D4D0-7F12-AE4C-B171-91C531448E9B}" srcId="{684CF722-CDED-B84C-A454-2A0840E7A323}" destId="{FC2D2065-FCF3-3246-AEED-907F581A992E}" srcOrd="0" destOrd="0" parTransId="{FD8689FD-9093-5843-99E4-902255FEBC48}" sibTransId="{940E8483-51BF-8546-8C0A-52ABDE7F8E14}"/>
    <dgm:cxn modelId="{A3D04641-AD4F-9345-986C-41872EE5D00A}" type="presParOf" srcId="{488E7EFD-4F29-764C-865A-C0E7374B5A47}" destId="{DAEF4793-696E-B243-B57C-EA6588879F97}" srcOrd="0" destOrd="0" presId="urn:microsoft.com/office/officeart/2005/8/layout/list1"/>
    <dgm:cxn modelId="{BBF2C8FA-96BF-194E-BFC4-73E1CBC21B8A}" type="presParOf" srcId="{DAEF4793-696E-B243-B57C-EA6588879F97}" destId="{A93A621F-A7AE-114B-8A17-4268B3D38A12}" srcOrd="0" destOrd="0" presId="urn:microsoft.com/office/officeart/2005/8/layout/list1"/>
    <dgm:cxn modelId="{EFCBE1C1-350F-BE49-99D3-727DBD03A2E3}" type="presParOf" srcId="{DAEF4793-696E-B243-B57C-EA6588879F97}" destId="{FD01C51F-AB6A-284D-B993-904BECA28FC1}" srcOrd="1" destOrd="0" presId="urn:microsoft.com/office/officeart/2005/8/layout/list1"/>
    <dgm:cxn modelId="{67E52232-14A8-0845-AF16-6F868DFDE5C4}" type="presParOf" srcId="{488E7EFD-4F29-764C-865A-C0E7374B5A47}" destId="{A82A5984-EA36-2146-BC99-460A9B9933A0}" srcOrd="1" destOrd="0" presId="urn:microsoft.com/office/officeart/2005/8/layout/list1"/>
    <dgm:cxn modelId="{AC809504-BC1C-1448-B249-DB726B72D879}" type="presParOf" srcId="{488E7EFD-4F29-764C-865A-C0E7374B5A47}" destId="{916C670F-690D-274C-8BD4-C5DA6176FB2B}" srcOrd="2" destOrd="0" presId="urn:microsoft.com/office/officeart/2005/8/layout/list1"/>
    <dgm:cxn modelId="{117197FF-F645-754C-9F36-44FDA56586EC}" type="presParOf" srcId="{488E7EFD-4F29-764C-865A-C0E7374B5A47}" destId="{1C420080-3D07-6945-939B-2D8B173F971E}" srcOrd="3" destOrd="0" presId="urn:microsoft.com/office/officeart/2005/8/layout/list1"/>
    <dgm:cxn modelId="{FEE7F5EE-E604-9842-B160-90D905D95561}" type="presParOf" srcId="{488E7EFD-4F29-764C-865A-C0E7374B5A47}" destId="{D26FC958-6E2D-E44F-8C89-9F9762FDEB89}" srcOrd="4" destOrd="0" presId="urn:microsoft.com/office/officeart/2005/8/layout/list1"/>
    <dgm:cxn modelId="{3ED37C14-FCBD-CF4F-8F4C-4D6F0EC24A04}" type="presParOf" srcId="{D26FC958-6E2D-E44F-8C89-9F9762FDEB89}" destId="{82A50178-EA77-7F40-899F-0D9BB2769443}" srcOrd="0" destOrd="0" presId="urn:microsoft.com/office/officeart/2005/8/layout/list1"/>
    <dgm:cxn modelId="{47211788-177C-3348-8483-C51DDD9F7ECB}" type="presParOf" srcId="{D26FC958-6E2D-E44F-8C89-9F9762FDEB89}" destId="{E5E79904-4476-B24A-8D0A-CAC8E92D8D4F}" srcOrd="1" destOrd="0" presId="urn:microsoft.com/office/officeart/2005/8/layout/list1"/>
    <dgm:cxn modelId="{6AB573A8-2BA0-D340-A49E-554E8FFC47E5}" type="presParOf" srcId="{488E7EFD-4F29-764C-865A-C0E7374B5A47}" destId="{64CA0E58-37A7-6F47-A074-F0A983E8E834}" srcOrd="5" destOrd="0" presId="urn:microsoft.com/office/officeart/2005/8/layout/list1"/>
    <dgm:cxn modelId="{9BC8DF58-45C7-DA45-B7B6-A429D98DCD8F}" type="presParOf" srcId="{488E7EFD-4F29-764C-865A-C0E7374B5A47}" destId="{064AA835-A8C7-CA41-A03D-5F465C1B4F71}" srcOrd="6" destOrd="0" presId="urn:microsoft.com/office/officeart/2005/8/layout/list1"/>
    <dgm:cxn modelId="{BFA840BA-CAFD-0749-A8D6-2EF2B9D400F0}" type="presParOf" srcId="{488E7EFD-4F29-764C-865A-C0E7374B5A47}" destId="{33D92702-CC8F-C846-AEF4-C4AF5C745DC1}" srcOrd="7" destOrd="0" presId="urn:microsoft.com/office/officeart/2005/8/layout/list1"/>
    <dgm:cxn modelId="{DD0D3C27-2881-3043-857D-F624938F183A}" type="presParOf" srcId="{488E7EFD-4F29-764C-865A-C0E7374B5A47}" destId="{E0FD1B1C-E84D-2D49-9C2E-A8E7A3CD4CFD}" srcOrd="8" destOrd="0" presId="urn:microsoft.com/office/officeart/2005/8/layout/list1"/>
    <dgm:cxn modelId="{A6284A2E-29F4-3D46-B53E-6D3A67BEFC05}" type="presParOf" srcId="{E0FD1B1C-E84D-2D49-9C2E-A8E7A3CD4CFD}" destId="{C83E50B1-A643-AD4C-A30F-4B1CA1108FDB}" srcOrd="0" destOrd="0" presId="urn:microsoft.com/office/officeart/2005/8/layout/list1"/>
    <dgm:cxn modelId="{E685A248-721E-104B-A712-CE19620EEAF5}" type="presParOf" srcId="{E0FD1B1C-E84D-2D49-9C2E-A8E7A3CD4CFD}" destId="{C1C2B184-7DC0-6542-88B4-1D9CD0AE3FB3}" srcOrd="1" destOrd="0" presId="urn:microsoft.com/office/officeart/2005/8/layout/list1"/>
    <dgm:cxn modelId="{47BC5A99-4A57-0244-B4B9-67AD519D94F3}" type="presParOf" srcId="{488E7EFD-4F29-764C-865A-C0E7374B5A47}" destId="{CA0EC640-7B26-5A4D-AE56-1DFC774AE3FA}" srcOrd="9" destOrd="0" presId="urn:microsoft.com/office/officeart/2005/8/layout/list1"/>
    <dgm:cxn modelId="{F9F919C3-9ECD-1547-924E-4BC7CD480121}" type="presParOf" srcId="{488E7EFD-4F29-764C-865A-C0E7374B5A47}" destId="{86DA02B2-A329-6C42-AFF0-2C5FA22CE9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315FD1A-8C5B-3347-99BD-5719A50FF5E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7C0E8C8-EA9D-0D4F-A35F-B9E2EAEC263C}">
      <dgm:prSet phldrT="[文本]"/>
      <dgm:spPr/>
      <dgm:t>
        <a:bodyPr/>
        <a:lstStyle/>
        <a:p>
          <a:r>
            <a:rPr lang="zh-CN" altLang="en-US" dirty="0"/>
            <a:t>房地产估价原则概述</a:t>
          </a:r>
        </a:p>
      </dgm:t>
    </dgm:pt>
    <dgm:pt modelId="{D126BBB6-6DD7-E741-BD16-11E1F42E33E6}" type="parTrans" cxnId="{C40EDF38-FE0F-1341-AE67-C8D81BC8884F}">
      <dgm:prSet/>
      <dgm:spPr/>
      <dgm:t>
        <a:bodyPr/>
        <a:lstStyle/>
        <a:p>
          <a:endParaRPr lang="zh-CN" altLang="en-US"/>
        </a:p>
      </dgm:t>
    </dgm:pt>
    <dgm:pt modelId="{97838255-A1C1-7340-83DE-298940B3CC3F}" type="sibTrans" cxnId="{C40EDF38-FE0F-1341-AE67-C8D81BC8884F}">
      <dgm:prSet/>
      <dgm:spPr/>
      <dgm:t>
        <a:bodyPr/>
        <a:lstStyle/>
        <a:p>
          <a:endParaRPr lang="zh-CN" altLang="en-US"/>
        </a:p>
      </dgm:t>
    </dgm:pt>
    <dgm:pt modelId="{82C636FD-D9EF-2948-96DA-B227390C1384}">
      <dgm:prSet phldrT="[文本]"/>
      <dgm:spPr/>
      <dgm:t>
        <a:bodyPr/>
        <a:lstStyle/>
        <a:p>
          <a:r>
            <a:rPr lang="zh-CN" altLang="en-US" dirty="0"/>
            <a:t>独立客观公正原则</a:t>
          </a:r>
        </a:p>
      </dgm:t>
    </dgm:pt>
    <dgm:pt modelId="{30A45E2C-DDA9-764E-A2E3-F7F734B78A97}" type="parTrans" cxnId="{BDB9B40D-ABE0-BF47-BC14-6BC56A98F331}">
      <dgm:prSet/>
      <dgm:spPr/>
      <dgm:t>
        <a:bodyPr/>
        <a:lstStyle/>
        <a:p>
          <a:endParaRPr lang="zh-CN" altLang="en-US"/>
        </a:p>
      </dgm:t>
    </dgm:pt>
    <dgm:pt modelId="{FB38E840-1D83-5049-9BE7-D63725F9CFE8}" type="sibTrans" cxnId="{BDB9B40D-ABE0-BF47-BC14-6BC56A98F331}">
      <dgm:prSet/>
      <dgm:spPr/>
      <dgm:t>
        <a:bodyPr/>
        <a:lstStyle/>
        <a:p>
          <a:endParaRPr lang="zh-CN" altLang="en-US"/>
        </a:p>
      </dgm:t>
    </dgm:pt>
    <dgm:pt modelId="{816E226D-1138-364A-B97A-4C67814C9635}">
      <dgm:prSet phldrT="[文本]"/>
      <dgm:spPr/>
      <dgm:t>
        <a:bodyPr/>
        <a:lstStyle/>
        <a:p>
          <a:r>
            <a:rPr lang="zh-CN" altLang="en-US" dirty="0"/>
            <a:t>合法原则</a:t>
          </a:r>
        </a:p>
      </dgm:t>
    </dgm:pt>
    <dgm:pt modelId="{97A3EEDB-21C7-6D48-B340-34077ABD8D33}" type="parTrans" cxnId="{638F0B34-B4A1-694A-9D3A-B1F51C832044}">
      <dgm:prSet/>
      <dgm:spPr/>
      <dgm:t>
        <a:bodyPr/>
        <a:lstStyle/>
        <a:p>
          <a:endParaRPr lang="zh-CN" altLang="en-US"/>
        </a:p>
      </dgm:t>
    </dgm:pt>
    <dgm:pt modelId="{9087A84A-1C30-4F49-BDE9-64E66A9ADABD}" type="sibTrans" cxnId="{638F0B34-B4A1-694A-9D3A-B1F51C832044}">
      <dgm:prSet/>
      <dgm:spPr/>
      <dgm:t>
        <a:bodyPr/>
        <a:lstStyle/>
        <a:p>
          <a:endParaRPr lang="zh-CN" altLang="en-US"/>
        </a:p>
      </dgm:t>
    </dgm:pt>
    <dgm:pt modelId="{F7F3F3F8-47CD-B544-AFDA-DFC749EB525D}">
      <dgm:prSet/>
      <dgm:spPr/>
      <dgm:t>
        <a:bodyPr/>
        <a:lstStyle/>
        <a:p>
          <a:r>
            <a:rPr lang="zh-CN" altLang="en-US" dirty="0"/>
            <a:t>价值时点原则</a:t>
          </a:r>
        </a:p>
      </dgm:t>
    </dgm:pt>
    <dgm:pt modelId="{B073F7F9-D5C7-F24B-8E83-5E87E6135A88}" type="parTrans" cxnId="{8B86539C-F00F-924B-8BC8-6399B70B969D}">
      <dgm:prSet/>
      <dgm:spPr/>
      <dgm:t>
        <a:bodyPr/>
        <a:lstStyle/>
        <a:p>
          <a:endParaRPr lang="zh-CN" altLang="en-US"/>
        </a:p>
      </dgm:t>
    </dgm:pt>
    <dgm:pt modelId="{DDFAC4AC-7757-E94F-815A-B37F2FFE4569}" type="sibTrans" cxnId="{8B86539C-F00F-924B-8BC8-6399B70B969D}">
      <dgm:prSet/>
      <dgm:spPr/>
      <dgm:t>
        <a:bodyPr/>
        <a:lstStyle/>
        <a:p>
          <a:endParaRPr lang="zh-CN" altLang="en-US"/>
        </a:p>
      </dgm:t>
    </dgm:pt>
    <dgm:pt modelId="{2EFE60CB-0CA7-274D-931F-2C5E266DF393}">
      <dgm:prSet/>
      <dgm:spPr/>
      <dgm:t>
        <a:bodyPr/>
        <a:lstStyle/>
        <a:p>
          <a:r>
            <a:rPr lang="zh-CN" altLang="en-US" dirty="0"/>
            <a:t>替代原则</a:t>
          </a:r>
        </a:p>
      </dgm:t>
    </dgm:pt>
    <dgm:pt modelId="{8CDE71EF-E343-5247-9B05-32B486B669D4}" type="parTrans" cxnId="{5CFFCB71-644A-4542-8BE5-6269E341F662}">
      <dgm:prSet/>
      <dgm:spPr/>
      <dgm:t>
        <a:bodyPr/>
        <a:lstStyle/>
        <a:p>
          <a:endParaRPr lang="zh-CN" altLang="en-US"/>
        </a:p>
      </dgm:t>
    </dgm:pt>
    <dgm:pt modelId="{F6BC2F56-6B9C-6B49-A4FF-65B2E89368FC}" type="sibTrans" cxnId="{5CFFCB71-644A-4542-8BE5-6269E341F662}">
      <dgm:prSet/>
      <dgm:spPr/>
      <dgm:t>
        <a:bodyPr/>
        <a:lstStyle/>
        <a:p>
          <a:endParaRPr lang="zh-CN" altLang="en-US"/>
        </a:p>
      </dgm:t>
    </dgm:pt>
    <dgm:pt modelId="{234BDE88-C0DA-C54F-903A-D932D9A4BF02}">
      <dgm:prSet/>
      <dgm:spPr/>
      <dgm:t>
        <a:bodyPr/>
        <a:lstStyle/>
        <a:p>
          <a:r>
            <a:rPr lang="zh-CN" altLang="en-US" dirty="0"/>
            <a:t>最高最佳利用原则</a:t>
          </a:r>
        </a:p>
      </dgm:t>
    </dgm:pt>
    <dgm:pt modelId="{04FDFCAF-D251-1248-B463-D287E8187F20}" type="parTrans" cxnId="{710D0A0A-B665-6147-B482-73AFEC09C1E9}">
      <dgm:prSet/>
      <dgm:spPr/>
      <dgm:t>
        <a:bodyPr/>
        <a:lstStyle/>
        <a:p>
          <a:endParaRPr lang="zh-CN" altLang="en-US"/>
        </a:p>
      </dgm:t>
    </dgm:pt>
    <dgm:pt modelId="{98FF9868-D909-AF40-9246-96E371F761EB}" type="sibTrans" cxnId="{710D0A0A-B665-6147-B482-73AFEC09C1E9}">
      <dgm:prSet/>
      <dgm:spPr/>
      <dgm:t>
        <a:bodyPr/>
        <a:lstStyle/>
        <a:p>
          <a:endParaRPr lang="zh-CN" altLang="en-US"/>
        </a:p>
      </dgm:t>
    </dgm:pt>
    <dgm:pt modelId="{CBA94065-44E8-8142-9830-F352F489697A}">
      <dgm:prSet/>
      <dgm:spPr/>
      <dgm:t>
        <a:bodyPr/>
        <a:lstStyle/>
        <a:p>
          <a:r>
            <a:rPr lang="zh-CN" altLang="en-US" dirty="0"/>
            <a:t>其他估价原则</a:t>
          </a:r>
        </a:p>
      </dgm:t>
    </dgm:pt>
    <dgm:pt modelId="{4F87B5AB-793D-2F48-9821-65D04A529F86}" type="parTrans" cxnId="{93AE963F-B2B2-024A-A700-6061A60AA766}">
      <dgm:prSet/>
      <dgm:spPr/>
      <dgm:t>
        <a:bodyPr/>
        <a:lstStyle/>
        <a:p>
          <a:endParaRPr lang="zh-CN" altLang="en-US"/>
        </a:p>
      </dgm:t>
    </dgm:pt>
    <dgm:pt modelId="{934CD97F-A8E1-9F40-8203-62178412A7FD}" type="sibTrans" cxnId="{93AE963F-B2B2-024A-A700-6061A60AA766}">
      <dgm:prSet/>
      <dgm:spPr/>
      <dgm:t>
        <a:bodyPr/>
        <a:lstStyle/>
        <a:p>
          <a:endParaRPr lang="zh-CN" altLang="en-US"/>
        </a:p>
      </dgm:t>
    </dgm:pt>
    <dgm:pt modelId="{93D477AB-6A77-3640-B6B3-92FC8B4BE64D}" type="pres">
      <dgm:prSet presAssocID="{A315FD1A-8C5B-3347-99BD-5719A50FF5E1}" presName="linear" presStyleCnt="0">
        <dgm:presLayoutVars>
          <dgm:dir/>
          <dgm:animLvl val="lvl"/>
          <dgm:resizeHandles val="exact"/>
        </dgm:presLayoutVars>
      </dgm:prSet>
      <dgm:spPr/>
    </dgm:pt>
    <dgm:pt modelId="{B08C8A9D-465A-A446-86A9-9D757BB706B6}" type="pres">
      <dgm:prSet presAssocID="{67C0E8C8-EA9D-0D4F-A35F-B9E2EAEC263C}" presName="parentLin" presStyleCnt="0"/>
      <dgm:spPr/>
    </dgm:pt>
    <dgm:pt modelId="{CB8B3EF5-9925-9A49-A0AF-BFD4A7B046E3}" type="pres">
      <dgm:prSet presAssocID="{67C0E8C8-EA9D-0D4F-A35F-B9E2EAEC263C}" presName="parentLeftMargin" presStyleLbl="node1" presStyleIdx="0" presStyleCnt="7"/>
      <dgm:spPr/>
    </dgm:pt>
    <dgm:pt modelId="{6A0C770F-BEED-F247-BBA6-2089DC2B12D4}" type="pres">
      <dgm:prSet presAssocID="{67C0E8C8-EA9D-0D4F-A35F-B9E2EAEC263C}" presName="parentText" presStyleLbl="node1" presStyleIdx="0" presStyleCnt="7">
        <dgm:presLayoutVars>
          <dgm:chMax val="0"/>
          <dgm:bulletEnabled val="1"/>
        </dgm:presLayoutVars>
      </dgm:prSet>
      <dgm:spPr/>
    </dgm:pt>
    <dgm:pt modelId="{A3C75546-D9B1-854F-BC1F-AAF9B861CD3C}" type="pres">
      <dgm:prSet presAssocID="{67C0E8C8-EA9D-0D4F-A35F-B9E2EAEC263C}" presName="negativeSpace" presStyleCnt="0"/>
      <dgm:spPr/>
    </dgm:pt>
    <dgm:pt modelId="{B9025B29-1DEE-384B-8397-E2EA8B34029A}" type="pres">
      <dgm:prSet presAssocID="{67C0E8C8-EA9D-0D4F-A35F-B9E2EAEC263C}" presName="childText" presStyleLbl="conFgAcc1" presStyleIdx="0" presStyleCnt="7">
        <dgm:presLayoutVars>
          <dgm:bulletEnabled val="1"/>
        </dgm:presLayoutVars>
      </dgm:prSet>
      <dgm:spPr/>
    </dgm:pt>
    <dgm:pt modelId="{67B80545-6E4C-DE4B-B084-D5AAF4C76DEE}" type="pres">
      <dgm:prSet presAssocID="{97838255-A1C1-7340-83DE-298940B3CC3F}" presName="spaceBetweenRectangles" presStyleCnt="0"/>
      <dgm:spPr/>
    </dgm:pt>
    <dgm:pt modelId="{CCFA8DAE-B5E3-A745-AE6E-B278B45DE379}" type="pres">
      <dgm:prSet presAssocID="{82C636FD-D9EF-2948-96DA-B227390C1384}" presName="parentLin" presStyleCnt="0"/>
      <dgm:spPr/>
    </dgm:pt>
    <dgm:pt modelId="{A7B23F60-A2F3-5040-A493-46E7E25957BF}" type="pres">
      <dgm:prSet presAssocID="{82C636FD-D9EF-2948-96DA-B227390C1384}" presName="parentLeftMargin" presStyleLbl="node1" presStyleIdx="0" presStyleCnt="7"/>
      <dgm:spPr/>
    </dgm:pt>
    <dgm:pt modelId="{63BDC88E-C065-BA47-99E4-20E735CAAC54}" type="pres">
      <dgm:prSet presAssocID="{82C636FD-D9EF-2948-96DA-B227390C1384}" presName="parentText" presStyleLbl="node1" presStyleIdx="1" presStyleCnt="7">
        <dgm:presLayoutVars>
          <dgm:chMax val="0"/>
          <dgm:bulletEnabled val="1"/>
        </dgm:presLayoutVars>
      </dgm:prSet>
      <dgm:spPr/>
    </dgm:pt>
    <dgm:pt modelId="{3730F12C-8BDA-3F4B-A9EF-51DC244D7A13}" type="pres">
      <dgm:prSet presAssocID="{82C636FD-D9EF-2948-96DA-B227390C1384}" presName="negativeSpace" presStyleCnt="0"/>
      <dgm:spPr/>
    </dgm:pt>
    <dgm:pt modelId="{647AA1AF-2AEC-8341-9778-A609CF36B6CD}" type="pres">
      <dgm:prSet presAssocID="{82C636FD-D9EF-2948-96DA-B227390C1384}" presName="childText" presStyleLbl="conFgAcc1" presStyleIdx="1" presStyleCnt="7">
        <dgm:presLayoutVars>
          <dgm:bulletEnabled val="1"/>
        </dgm:presLayoutVars>
      </dgm:prSet>
      <dgm:spPr/>
    </dgm:pt>
    <dgm:pt modelId="{066D50D4-3A19-6D44-8F22-14121ED4890A}" type="pres">
      <dgm:prSet presAssocID="{FB38E840-1D83-5049-9BE7-D63725F9CFE8}" presName="spaceBetweenRectangles" presStyleCnt="0"/>
      <dgm:spPr/>
    </dgm:pt>
    <dgm:pt modelId="{1F74F7D3-3E87-4545-85B0-F5DFC68C8F5D}" type="pres">
      <dgm:prSet presAssocID="{816E226D-1138-364A-B97A-4C67814C9635}" presName="parentLin" presStyleCnt="0"/>
      <dgm:spPr/>
    </dgm:pt>
    <dgm:pt modelId="{36FFDD28-54E5-B74F-97A7-C09FAE2D6339}" type="pres">
      <dgm:prSet presAssocID="{816E226D-1138-364A-B97A-4C67814C9635}" presName="parentLeftMargin" presStyleLbl="node1" presStyleIdx="1" presStyleCnt="7"/>
      <dgm:spPr/>
    </dgm:pt>
    <dgm:pt modelId="{1451FB17-9CE5-BC48-AA7E-F69DD09A676B}" type="pres">
      <dgm:prSet presAssocID="{816E226D-1138-364A-B97A-4C67814C9635}" presName="parentText" presStyleLbl="node1" presStyleIdx="2" presStyleCnt="7">
        <dgm:presLayoutVars>
          <dgm:chMax val="0"/>
          <dgm:bulletEnabled val="1"/>
        </dgm:presLayoutVars>
      </dgm:prSet>
      <dgm:spPr/>
    </dgm:pt>
    <dgm:pt modelId="{FE09D96B-E46B-654E-82F6-686CF526A777}" type="pres">
      <dgm:prSet presAssocID="{816E226D-1138-364A-B97A-4C67814C9635}" presName="negativeSpace" presStyleCnt="0"/>
      <dgm:spPr/>
    </dgm:pt>
    <dgm:pt modelId="{C6116A13-FF52-154F-8C4F-CC4CA65BB1F8}" type="pres">
      <dgm:prSet presAssocID="{816E226D-1138-364A-B97A-4C67814C9635}" presName="childText" presStyleLbl="conFgAcc1" presStyleIdx="2" presStyleCnt="7">
        <dgm:presLayoutVars>
          <dgm:bulletEnabled val="1"/>
        </dgm:presLayoutVars>
      </dgm:prSet>
      <dgm:spPr/>
    </dgm:pt>
    <dgm:pt modelId="{A14A5872-1230-F44A-BEE8-3A83B486ACEB}" type="pres">
      <dgm:prSet presAssocID="{9087A84A-1C30-4F49-BDE9-64E66A9ADABD}" presName="spaceBetweenRectangles" presStyleCnt="0"/>
      <dgm:spPr/>
    </dgm:pt>
    <dgm:pt modelId="{AF276B38-B8EF-0F47-9DD5-8865E2C7C440}" type="pres">
      <dgm:prSet presAssocID="{F7F3F3F8-47CD-B544-AFDA-DFC749EB525D}" presName="parentLin" presStyleCnt="0"/>
      <dgm:spPr/>
    </dgm:pt>
    <dgm:pt modelId="{28B7AF4A-693A-884A-9979-2B42AC110FFD}" type="pres">
      <dgm:prSet presAssocID="{F7F3F3F8-47CD-B544-AFDA-DFC749EB525D}" presName="parentLeftMargin" presStyleLbl="node1" presStyleIdx="2" presStyleCnt="7"/>
      <dgm:spPr/>
    </dgm:pt>
    <dgm:pt modelId="{26658442-860C-1B46-9138-EF545BEB4569}" type="pres">
      <dgm:prSet presAssocID="{F7F3F3F8-47CD-B544-AFDA-DFC749EB525D}" presName="parentText" presStyleLbl="node1" presStyleIdx="3" presStyleCnt="7">
        <dgm:presLayoutVars>
          <dgm:chMax val="0"/>
          <dgm:bulletEnabled val="1"/>
        </dgm:presLayoutVars>
      </dgm:prSet>
      <dgm:spPr/>
    </dgm:pt>
    <dgm:pt modelId="{2CDF5B28-C894-DE4D-BB86-F68CCFAAF64C}" type="pres">
      <dgm:prSet presAssocID="{F7F3F3F8-47CD-B544-AFDA-DFC749EB525D}" presName="negativeSpace" presStyleCnt="0"/>
      <dgm:spPr/>
    </dgm:pt>
    <dgm:pt modelId="{A060E8C1-D0F9-F546-AFC1-FAAF1D381B28}" type="pres">
      <dgm:prSet presAssocID="{F7F3F3F8-47CD-B544-AFDA-DFC749EB525D}" presName="childText" presStyleLbl="conFgAcc1" presStyleIdx="3" presStyleCnt="7">
        <dgm:presLayoutVars>
          <dgm:bulletEnabled val="1"/>
        </dgm:presLayoutVars>
      </dgm:prSet>
      <dgm:spPr/>
    </dgm:pt>
    <dgm:pt modelId="{216469BE-FFEA-314E-8046-2608FE09FE55}" type="pres">
      <dgm:prSet presAssocID="{DDFAC4AC-7757-E94F-815A-B37F2FFE4569}" presName="spaceBetweenRectangles" presStyleCnt="0"/>
      <dgm:spPr/>
    </dgm:pt>
    <dgm:pt modelId="{23508AEA-DD17-564C-BD1C-46607B7CF364}" type="pres">
      <dgm:prSet presAssocID="{2EFE60CB-0CA7-274D-931F-2C5E266DF393}" presName="parentLin" presStyleCnt="0"/>
      <dgm:spPr/>
    </dgm:pt>
    <dgm:pt modelId="{72990543-41A7-2B45-AEEE-DF8DC62F7141}" type="pres">
      <dgm:prSet presAssocID="{2EFE60CB-0CA7-274D-931F-2C5E266DF393}" presName="parentLeftMargin" presStyleLbl="node1" presStyleIdx="3" presStyleCnt="7"/>
      <dgm:spPr/>
    </dgm:pt>
    <dgm:pt modelId="{99717F95-30A3-3A4C-B91D-F2F7E2A36F69}" type="pres">
      <dgm:prSet presAssocID="{2EFE60CB-0CA7-274D-931F-2C5E266DF393}" presName="parentText" presStyleLbl="node1" presStyleIdx="4" presStyleCnt="7">
        <dgm:presLayoutVars>
          <dgm:chMax val="0"/>
          <dgm:bulletEnabled val="1"/>
        </dgm:presLayoutVars>
      </dgm:prSet>
      <dgm:spPr/>
    </dgm:pt>
    <dgm:pt modelId="{8AAB7179-E875-CA4C-9C94-DE8B34748D79}" type="pres">
      <dgm:prSet presAssocID="{2EFE60CB-0CA7-274D-931F-2C5E266DF393}" presName="negativeSpace" presStyleCnt="0"/>
      <dgm:spPr/>
    </dgm:pt>
    <dgm:pt modelId="{3B8ADB1C-80B5-F646-8B2B-A9C207D895BE}" type="pres">
      <dgm:prSet presAssocID="{2EFE60CB-0CA7-274D-931F-2C5E266DF393}" presName="childText" presStyleLbl="conFgAcc1" presStyleIdx="4" presStyleCnt="7">
        <dgm:presLayoutVars>
          <dgm:bulletEnabled val="1"/>
        </dgm:presLayoutVars>
      </dgm:prSet>
      <dgm:spPr/>
    </dgm:pt>
    <dgm:pt modelId="{691BA93E-FEE1-8F4F-B69C-F0B3BB8057E7}" type="pres">
      <dgm:prSet presAssocID="{F6BC2F56-6B9C-6B49-A4FF-65B2E89368FC}" presName="spaceBetweenRectangles" presStyleCnt="0"/>
      <dgm:spPr/>
    </dgm:pt>
    <dgm:pt modelId="{035A66CD-37AB-6148-B5C0-D37CE642B0A3}" type="pres">
      <dgm:prSet presAssocID="{234BDE88-C0DA-C54F-903A-D932D9A4BF02}" presName="parentLin" presStyleCnt="0"/>
      <dgm:spPr/>
    </dgm:pt>
    <dgm:pt modelId="{9E00748B-63E5-1C41-8E95-05B745F03206}" type="pres">
      <dgm:prSet presAssocID="{234BDE88-C0DA-C54F-903A-D932D9A4BF02}" presName="parentLeftMargin" presStyleLbl="node1" presStyleIdx="4" presStyleCnt="7"/>
      <dgm:spPr/>
    </dgm:pt>
    <dgm:pt modelId="{F403A7BC-4E3E-2549-B730-4C576200594C}" type="pres">
      <dgm:prSet presAssocID="{234BDE88-C0DA-C54F-903A-D932D9A4BF02}" presName="parentText" presStyleLbl="node1" presStyleIdx="5" presStyleCnt="7">
        <dgm:presLayoutVars>
          <dgm:chMax val="0"/>
          <dgm:bulletEnabled val="1"/>
        </dgm:presLayoutVars>
      </dgm:prSet>
      <dgm:spPr/>
    </dgm:pt>
    <dgm:pt modelId="{4BA17B36-43C9-2B4A-998A-461405808223}" type="pres">
      <dgm:prSet presAssocID="{234BDE88-C0DA-C54F-903A-D932D9A4BF02}" presName="negativeSpace" presStyleCnt="0"/>
      <dgm:spPr/>
    </dgm:pt>
    <dgm:pt modelId="{F44364A1-717A-3146-B44D-0DD26DDF529B}" type="pres">
      <dgm:prSet presAssocID="{234BDE88-C0DA-C54F-903A-D932D9A4BF02}" presName="childText" presStyleLbl="conFgAcc1" presStyleIdx="5" presStyleCnt="7">
        <dgm:presLayoutVars>
          <dgm:bulletEnabled val="1"/>
        </dgm:presLayoutVars>
      </dgm:prSet>
      <dgm:spPr/>
    </dgm:pt>
    <dgm:pt modelId="{812FCA69-F949-1A47-BE41-7F1ED870F276}" type="pres">
      <dgm:prSet presAssocID="{98FF9868-D909-AF40-9246-96E371F761EB}" presName="spaceBetweenRectangles" presStyleCnt="0"/>
      <dgm:spPr/>
    </dgm:pt>
    <dgm:pt modelId="{D3AA78D3-0140-6F40-BDC3-575BE06596C1}" type="pres">
      <dgm:prSet presAssocID="{CBA94065-44E8-8142-9830-F352F489697A}" presName="parentLin" presStyleCnt="0"/>
      <dgm:spPr/>
    </dgm:pt>
    <dgm:pt modelId="{150891E8-8E07-6544-8149-004EDB231D62}" type="pres">
      <dgm:prSet presAssocID="{CBA94065-44E8-8142-9830-F352F489697A}" presName="parentLeftMargin" presStyleLbl="node1" presStyleIdx="5" presStyleCnt="7"/>
      <dgm:spPr/>
    </dgm:pt>
    <dgm:pt modelId="{0B1C4595-CE9A-094D-8A70-EAF198A2E163}" type="pres">
      <dgm:prSet presAssocID="{CBA94065-44E8-8142-9830-F352F489697A}" presName="parentText" presStyleLbl="node1" presStyleIdx="6" presStyleCnt="7">
        <dgm:presLayoutVars>
          <dgm:chMax val="0"/>
          <dgm:bulletEnabled val="1"/>
        </dgm:presLayoutVars>
      </dgm:prSet>
      <dgm:spPr/>
    </dgm:pt>
    <dgm:pt modelId="{B43A5971-F6F3-DB4C-BC86-3DCA3501D583}" type="pres">
      <dgm:prSet presAssocID="{CBA94065-44E8-8142-9830-F352F489697A}" presName="negativeSpace" presStyleCnt="0"/>
      <dgm:spPr/>
    </dgm:pt>
    <dgm:pt modelId="{DCAA930E-5C4F-7C4F-B8C3-36A5BFDF16AE}" type="pres">
      <dgm:prSet presAssocID="{CBA94065-44E8-8142-9830-F352F489697A}" presName="childText" presStyleLbl="conFgAcc1" presStyleIdx="6" presStyleCnt="7">
        <dgm:presLayoutVars>
          <dgm:bulletEnabled val="1"/>
        </dgm:presLayoutVars>
      </dgm:prSet>
      <dgm:spPr/>
    </dgm:pt>
  </dgm:ptLst>
  <dgm:cxnLst>
    <dgm:cxn modelId="{77BD4000-3B05-764C-8431-53C6C0E585DF}" type="presOf" srcId="{2EFE60CB-0CA7-274D-931F-2C5E266DF393}" destId="{72990543-41A7-2B45-AEEE-DF8DC62F7141}" srcOrd="0" destOrd="0" presId="urn:microsoft.com/office/officeart/2005/8/layout/list1"/>
    <dgm:cxn modelId="{0131E801-A5DA-E04B-B964-C8814A8497BD}" type="presOf" srcId="{F7F3F3F8-47CD-B544-AFDA-DFC749EB525D}" destId="{26658442-860C-1B46-9138-EF545BEB4569}" srcOrd="1" destOrd="0" presId="urn:microsoft.com/office/officeart/2005/8/layout/list1"/>
    <dgm:cxn modelId="{7EF6A502-4809-D245-862F-77AA107EDC4B}" type="presOf" srcId="{234BDE88-C0DA-C54F-903A-D932D9A4BF02}" destId="{9E00748B-63E5-1C41-8E95-05B745F03206}" srcOrd="0" destOrd="0" presId="urn:microsoft.com/office/officeart/2005/8/layout/list1"/>
    <dgm:cxn modelId="{710D0A0A-B665-6147-B482-73AFEC09C1E9}" srcId="{A315FD1A-8C5B-3347-99BD-5719A50FF5E1}" destId="{234BDE88-C0DA-C54F-903A-D932D9A4BF02}" srcOrd="5" destOrd="0" parTransId="{04FDFCAF-D251-1248-B463-D287E8187F20}" sibTransId="{98FF9868-D909-AF40-9246-96E371F761EB}"/>
    <dgm:cxn modelId="{BDB9B40D-ABE0-BF47-BC14-6BC56A98F331}" srcId="{A315FD1A-8C5B-3347-99BD-5719A50FF5E1}" destId="{82C636FD-D9EF-2948-96DA-B227390C1384}" srcOrd="1" destOrd="0" parTransId="{30A45E2C-DDA9-764E-A2E3-F7F734B78A97}" sibTransId="{FB38E840-1D83-5049-9BE7-D63725F9CFE8}"/>
    <dgm:cxn modelId="{2C491F0E-61E6-B84F-B580-AB26958B546E}" type="presOf" srcId="{CBA94065-44E8-8142-9830-F352F489697A}" destId="{0B1C4595-CE9A-094D-8A70-EAF198A2E163}" srcOrd="1" destOrd="0" presId="urn:microsoft.com/office/officeart/2005/8/layout/list1"/>
    <dgm:cxn modelId="{CC42B623-AD24-1B4B-A4A9-A44BC8FD9509}" type="presOf" srcId="{82C636FD-D9EF-2948-96DA-B227390C1384}" destId="{63BDC88E-C065-BA47-99E4-20E735CAAC54}" srcOrd="1" destOrd="0" presId="urn:microsoft.com/office/officeart/2005/8/layout/list1"/>
    <dgm:cxn modelId="{638F0B34-B4A1-694A-9D3A-B1F51C832044}" srcId="{A315FD1A-8C5B-3347-99BD-5719A50FF5E1}" destId="{816E226D-1138-364A-B97A-4C67814C9635}" srcOrd="2" destOrd="0" parTransId="{97A3EEDB-21C7-6D48-B340-34077ABD8D33}" sibTransId="{9087A84A-1C30-4F49-BDE9-64E66A9ADABD}"/>
    <dgm:cxn modelId="{C40EDF38-FE0F-1341-AE67-C8D81BC8884F}" srcId="{A315FD1A-8C5B-3347-99BD-5719A50FF5E1}" destId="{67C0E8C8-EA9D-0D4F-A35F-B9E2EAEC263C}" srcOrd="0" destOrd="0" parTransId="{D126BBB6-6DD7-E741-BD16-11E1F42E33E6}" sibTransId="{97838255-A1C1-7340-83DE-298940B3CC3F}"/>
    <dgm:cxn modelId="{8AD04C39-51AA-A44F-A751-4B6AAAD2652A}" type="presOf" srcId="{234BDE88-C0DA-C54F-903A-D932D9A4BF02}" destId="{F403A7BC-4E3E-2549-B730-4C576200594C}" srcOrd="1" destOrd="0" presId="urn:microsoft.com/office/officeart/2005/8/layout/list1"/>
    <dgm:cxn modelId="{93AE963F-B2B2-024A-A700-6061A60AA766}" srcId="{A315FD1A-8C5B-3347-99BD-5719A50FF5E1}" destId="{CBA94065-44E8-8142-9830-F352F489697A}" srcOrd="6" destOrd="0" parTransId="{4F87B5AB-793D-2F48-9821-65D04A529F86}" sibTransId="{934CD97F-A8E1-9F40-8203-62178412A7FD}"/>
    <dgm:cxn modelId="{F4E79F4C-5114-FE44-8E59-3AA9D0A399FE}" type="presOf" srcId="{67C0E8C8-EA9D-0D4F-A35F-B9E2EAEC263C}" destId="{CB8B3EF5-9925-9A49-A0AF-BFD4A7B046E3}" srcOrd="0" destOrd="0" presId="urn:microsoft.com/office/officeart/2005/8/layout/list1"/>
    <dgm:cxn modelId="{5CFFCB71-644A-4542-8BE5-6269E341F662}" srcId="{A315FD1A-8C5B-3347-99BD-5719A50FF5E1}" destId="{2EFE60CB-0CA7-274D-931F-2C5E266DF393}" srcOrd="4" destOrd="0" parTransId="{8CDE71EF-E343-5247-9B05-32B486B669D4}" sibTransId="{F6BC2F56-6B9C-6B49-A4FF-65B2E89368FC}"/>
    <dgm:cxn modelId="{C92DA679-8179-D749-BC13-2D9EC9A671C9}" type="presOf" srcId="{CBA94065-44E8-8142-9830-F352F489697A}" destId="{150891E8-8E07-6544-8149-004EDB231D62}" srcOrd="0" destOrd="0" presId="urn:microsoft.com/office/officeart/2005/8/layout/list1"/>
    <dgm:cxn modelId="{8B86539C-F00F-924B-8BC8-6399B70B969D}" srcId="{A315FD1A-8C5B-3347-99BD-5719A50FF5E1}" destId="{F7F3F3F8-47CD-B544-AFDA-DFC749EB525D}" srcOrd="3" destOrd="0" parTransId="{B073F7F9-D5C7-F24B-8E83-5E87E6135A88}" sibTransId="{DDFAC4AC-7757-E94F-815A-B37F2FFE4569}"/>
    <dgm:cxn modelId="{B2753AB2-FA5D-CE44-94B1-C034BC304D36}" type="presOf" srcId="{816E226D-1138-364A-B97A-4C67814C9635}" destId="{36FFDD28-54E5-B74F-97A7-C09FAE2D6339}" srcOrd="0" destOrd="0" presId="urn:microsoft.com/office/officeart/2005/8/layout/list1"/>
    <dgm:cxn modelId="{D180B1C4-368E-0545-A31B-391BAD01EF66}" type="presOf" srcId="{2EFE60CB-0CA7-274D-931F-2C5E266DF393}" destId="{99717F95-30A3-3A4C-B91D-F2F7E2A36F69}" srcOrd="1" destOrd="0" presId="urn:microsoft.com/office/officeart/2005/8/layout/list1"/>
    <dgm:cxn modelId="{7CE8C7D8-A78F-DA40-B7E5-3052040173A3}" type="presOf" srcId="{82C636FD-D9EF-2948-96DA-B227390C1384}" destId="{A7B23F60-A2F3-5040-A493-46E7E25957BF}" srcOrd="0" destOrd="0" presId="urn:microsoft.com/office/officeart/2005/8/layout/list1"/>
    <dgm:cxn modelId="{4FA110DF-1EB9-CB4B-BE55-1AFE41C2CCA0}" type="presOf" srcId="{67C0E8C8-EA9D-0D4F-A35F-B9E2EAEC263C}" destId="{6A0C770F-BEED-F247-BBA6-2089DC2B12D4}" srcOrd="1" destOrd="0" presId="urn:microsoft.com/office/officeart/2005/8/layout/list1"/>
    <dgm:cxn modelId="{AD221DEA-958B-A645-A7E8-022DABEEF93D}" type="presOf" srcId="{F7F3F3F8-47CD-B544-AFDA-DFC749EB525D}" destId="{28B7AF4A-693A-884A-9979-2B42AC110FFD}" srcOrd="0" destOrd="0" presId="urn:microsoft.com/office/officeart/2005/8/layout/list1"/>
    <dgm:cxn modelId="{4506E2F5-D1B7-E94C-B3A1-CED4147A7C88}" type="presOf" srcId="{816E226D-1138-364A-B97A-4C67814C9635}" destId="{1451FB17-9CE5-BC48-AA7E-F69DD09A676B}" srcOrd="1" destOrd="0" presId="urn:microsoft.com/office/officeart/2005/8/layout/list1"/>
    <dgm:cxn modelId="{B1D0F5F6-4145-6348-8DCB-3BFE338D689E}" type="presOf" srcId="{A315FD1A-8C5B-3347-99BD-5719A50FF5E1}" destId="{93D477AB-6A77-3640-B6B3-92FC8B4BE64D}" srcOrd="0" destOrd="0" presId="urn:microsoft.com/office/officeart/2005/8/layout/list1"/>
    <dgm:cxn modelId="{38B0684C-24A1-9D41-BCBD-81612782E713}" type="presParOf" srcId="{93D477AB-6A77-3640-B6B3-92FC8B4BE64D}" destId="{B08C8A9D-465A-A446-86A9-9D757BB706B6}" srcOrd="0" destOrd="0" presId="urn:microsoft.com/office/officeart/2005/8/layout/list1"/>
    <dgm:cxn modelId="{A01A8BDC-5D97-7C4D-AE25-923E4D260D66}" type="presParOf" srcId="{B08C8A9D-465A-A446-86A9-9D757BB706B6}" destId="{CB8B3EF5-9925-9A49-A0AF-BFD4A7B046E3}" srcOrd="0" destOrd="0" presId="urn:microsoft.com/office/officeart/2005/8/layout/list1"/>
    <dgm:cxn modelId="{3F09D16E-147D-7248-8A4F-36A253014777}" type="presParOf" srcId="{B08C8A9D-465A-A446-86A9-9D757BB706B6}" destId="{6A0C770F-BEED-F247-BBA6-2089DC2B12D4}" srcOrd="1" destOrd="0" presId="urn:microsoft.com/office/officeart/2005/8/layout/list1"/>
    <dgm:cxn modelId="{EC439DC5-62AD-AC4D-B6D8-DCAEE3B2656C}" type="presParOf" srcId="{93D477AB-6A77-3640-B6B3-92FC8B4BE64D}" destId="{A3C75546-D9B1-854F-BC1F-AAF9B861CD3C}" srcOrd="1" destOrd="0" presId="urn:microsoft.com/office/officeart/2005/8/layout/list1"/>
    <dgm:cxn modelId="{755E516C-F8F6-7F4E-B5A0-E0512313FC36}" type="presParOf" srcId="{93D477AB-6A77-3640-B6B3-92FC8B4BE64D}" destId="{B9025B29-1DEE-384B-8397-E2EA8B34029A}" srcOrd="2" destOrd="0" presId="urn:microsoft.com/office/officeart/2005/8/layout/list1"/>
    <dgm:cxn modelId="{FE35EF45-B99F-0247-9B32-C149077B6207}" type="presParOf" srcId="{93D477AB-6A77-3640-B6B3-92FC8B4BE64D}" destId="{67B80545-6E4C-DE4B-B084-D5AAF4C76DEE}" srcOrd="3" destOrd="0" presId="urn:microsoft.com/office/officeart/2005/8/layout/list1"/>
    <dgm:cxn modelId="{1D6E4DB2-EADF-5044-A93C-0BB09215A820}" type="presParOf" srcId="{93D477AB-6A77-3640-B6B3-92FC8B4BE64D}" destId="{CCFA8DAE-B5E3-A745-AE6E-B278B45DE379}" srcOrd="4" destOrd="0" presId="urn:microsoft.com/office/officeart/2005/8/layout/list1"/>
    <dgm:cxn modelId="{3CA915D7-8C5B-0742-A3FF-71D7E72DC7B9}" type="presParOf" srcId="{CCFA8DAE-B5E3-A745-AE6E-B278B45DE379}" destId="{A7B23F60-A2F3-5040-A493-46E7E25957BF}" srcOrd="0" destOrd="0" presId="urn:microsoft.com/office/officeart/2005/8/layout/list1"/>
    <dgm:cxn modelId="{4C70D095-4EB0-B944-B9AA-61900E4A742E}" type="presParOf" srcId="{CCFA8DAE-B5E3-A745-AE6E-B278B45DE379}" destId="{63BDC88E-C065-BA47-99E4-20E735CAAC54}" srcOrd="1" destOrd="0" presId="urn:microsoft.com/office/officeart/2005/8/layout/list1"/>
    <dgm:cxn modelId="{AE140F4E-CE76-2943-BBF1-2BDC1BACB1F6}" type="presParOf" srcId="{93D477AB-6A77-3640-B6B3-92FC8B4BE64D}" destId="{3730F12C-8BDA-3F4B-A9EF-51DC244D7A13}" srcOrd="5" destOrd="0" presId="urn:microsoft.com/office/officeart/2005/8/layout/list1"/>
    <dgm:cxn modelId="{7C7152E1-8CC9-3A41-B589-FCA8CDF010F9}" type="presParOf" srcId="{93D477AB-6A77-3640-B6B3-92FC8B4BE64D}" destId="{647AA1AF-2AEC-8341-9778-A609CF36B6CD}" srcOrd="6" destOrd="0" presId="urn:microsoft.com/office/officeart/2005/8/layout/list1"/>
    <dgm:cxn modelId="{2CC9E191-E987-3342-BABF-6FF3756A5E5C}" type="presParOf" srcId="{93D477AB-6A77-3640-B6B3-92FC8B4BE64D}" destId="{066D50D4-3A19-6D44-8F22-14121ED4890A}" srcOrd="7" destOrd="0" presId="urn:microsoft.com/office/officeart/2005/8/layout/list1"/>
    <dgm:cxn modelId="{18938C82-CD4B-B042-9F34-D760BDBB04E8}" type="presParOf" srcId="{93D477AB-6A77-3640-B6B3-92FC8B4BE64D}" destId="{1F74F7D3-3E87-4545-85B0-F5DFC68C8F5D}" srcOrd="8" destOrd="0" presId="urn:microsoft.com/office/officeart/2005/8/layout/list1"/>
    <dgm:cxn modelId="{3880BA81-2B73-7941-BE88-F89FB29DC737}" type="presParOf" srcId="{1F74F7D3-3E87-4545-85B0-F5DFC68C8F5D}" destId="{36FFDD28-54E5-B74F-97A7-C09FAE2D6339}" srcOrd="0" destOrd="0" presId="urn:microsoft.com/office/officeart/2005/8/layout/list1"/>
    <dgm:cxn modelId="{50126AA2-EE08-4942-AECE-73101748A234}" type="presParOf" srcId="{1F74F7D3-3E87-4545-85B0-F5DFC68C8F5D}" destId="{1451FB17-9CE5-BC48-AA7E-F69DD09A676B}" srcOrd="1" destOrd="0" presId="urn:microsoft.com/office/officeart/2005/8/layout/list1"/>
    <dgm:cxn modelId="{94757714-2A74-2C49-A35A-7649760C6E0B}" type="presParOf" srcId="{93D477AB-6A77-3640-B6B3-92FC8B4BE64D}" destId="{FE09D96B-E46B-654E-82F6-686CF526A777}" srcOrd="9" destOrd="0" presId="urn:microsoft.com/office/officeart/2005/8/layout/list1"/>
    <dgm:cxn modelId="{966C17A0-F243-644A-98A4-35D7577A69FC}" type="presParOf" srcId="{93D477AB-6A77-3640-B6B3-92FC8B4BE64D}" destId="{C6116A13-FF52-154F-8C4F-CC4CA65BB1F8}" srcOrd="10" destOrd="0" presId="urn:microsoft.com/office/officeart/2005/8/layout/list1"/>
    <dgm:cxn modelId="{D0F8A432-9E84-0F43-BF2E-7F9B04F5C1BA}" type="presParOf" srcId="{93D477AB-6A77-3640-B6B3-92FC8B4BE64D}" destId="{A14A5872-1230-F44A-BEE8-3A83B486ACEB}" srcOrd="11" destOrd="0" presId="urn:microsoft.com/office/officeart/2005/8/layout/list1"/>
    <dgm:cxn modelId="{038E2523-AD07-B742-99D9-F8B8014F5234}" type="presParOf" srcId="{93D477AB-6A77-3640-B6B3-92FC8B4BE64D}" destId="{AF276B38-B8EF-0F47-9DD5-8865E2C7C440}" srcOrd="12" destOrd="0" presId="urn:microsoft.com/office/officeart/2005/8/layout/list1"/>
    <dgm:cxn modelId="{C4931542-485C-5B41-9DFB-CBEB0634598D}" type="presParOf" srcId="{AF276B38-B8EF-0F47-9DD5-8865E2C7C440}" destId="{28B7AF4A-693A-884A-9979-2B42AC110FFD}" srcOrd="0" destOrd="0" presId="urn:microsoft.com/office/officeart/2005/8/layout/list1"/>
    <dgm:cxn modelId="{12C77849-EB54-B041-8A17-088181E8D4D9}" type="presParOf" srcId="{AF276B38-B8EF-0F47-9DD5-8865E2C7C440}" destId="{26658442-860C-1B46-9138-EF545BEB4569}" srcOrd="1" destOrd="0" presId="urn:microsoft.com/office/officeart/2005/8/layout/list1"/>
    <dgm:cxn modelId="{FEE59C1C-60DB-AF43-BB53-F0B2C3F2E29D}" type="presParOf" srcId="{93D477AB-6A77-3640-B6B3-92FC8B4BE64D}" destId="{2CDF5B28-C894-DE4D-BB86-F68CCFAAF64C}" srcOrd="13" destOrd="0" presId="urn:microsoft.com/office/officeart/2005/8/layout/list1"/>
    <dgm:cxn modelId="{1948F596-2E14-7745-80B1-D97133503668}" type="presParOf" srcId="{93D477AB-6A77-3640-B6B3-92FC8B4BE64D}" destId="{A060E8C1-D0F9-F546-AFC1-FAAF1D381B28}" srcOrd="14" destOrd="0" presId="urn:microsoft.com/office/officeart/2005/8/layout/list1"/>
    <dgm:cxn modelId="{00D7F804-0473-2145-9DCE-ADA7A368DCD4}" type="presParOf" srcId="{93D477AB-6A77-3640-B6B3-92FC8B4BE64D}" destId="{216469BE-FFEA-314E-8046-2608FE09FE55}" srcOrd="15" destOrd="0" presId="urn:microsoft.com/office/officeart/2005/8/layout/list1"/>
    <dgm:cxn modelId="{76B9823F-C3DF-4C4F-AFC4-CB677C3A6CF9}" type="presParOf" srcId="{93D477AB-6A77-3640-B6B3-92FC8B4BE64D}" destId="{23508AEA-DD17-564C-BD1C-46607B7CF364}" srcOrd="16" destOrd="0" presId="urn:microsoft.com/office/officeart/2005/8/layout/list1"/>
    <dgm:cxn modelId="{BCA2534A-2A64-1B4C-849C-CDB2FCDFFB4D}" type="presParOf" srcId="{23508AEA-DD17-564C-BD1C-46607B7CF364}" destId="{72990543-41A7-2B45-AEEE-DF8DC62F7141}" srcOrd="0" destOrd="0" presId="urn:microsoft.com/office/officeart/2005/8/layout/list1"/>
    <dgm:cxn modelId="{39E1C604-62F3-6D4F-B3D2-F92657D4E1E9}" type="presParOf" srcId="{23508AEA-DD17-564C-BD1C-46607B7CF364}" destId="{99717F95-30A3-3A4C-B91D-F2F7E2A36F69}" srcOrd="1" destOrd="0" presId="urn:microsoft.com/office/officeart/2005/8/layout/list1"/>
    <dgm:cxn modelId="{2A52A9C2-A73A-6D43-9C3E-D1B337FA3A0C}" type="presParOf" srcId="{93D477AB-6A77-3640-B6B3-92FC8B4BE64D}" destId="{8AAB7179-E875-CA4C-9C94-DE8B34748D79}" srcOrd="17" destOrd="0" presId="urn:microsoft.com/office/officeart/2005/8/layout/list1"/>
    <dgm:cxn modelId="{221DE043-5DC4-1344-89CA-19AA31432C77}" type="presParOf" srcId="{93D477AB-6A77-3640-B6B3-92FC8B4BE64D}" destId="{3B8ADB1C-80B5-F646-8B2B-A9C207D895BE}" srcOrd="18" destOrd="0" presId="urn:microsoft.com/office/officeart/2005/8/layout/list1"/>
    <dgm:cxn modelId="{1F8352C2-7A5F-5346-BE8E-A462D93A6F47}" type="presParOf" srcId="{93D477AB-6A77-3640-B6B3-92FC8B4BE64D}" destId="{691BA93E-FEE1-8F4F-B69C-F0B3BB8057E7}" srcOrd="19" destOrd="0" presId="urn:microsoft.com/office/officeart/2005/8/layout/list1"/>
    <dgm:cxn modelId="{E0D9345E-7E80-5048-8C72-E0639E2EDC2B}" type="presParOf" srcId="{93D477AB-6A77-3640-B6B3-92FC8B4BE64D}" destId="{035A66CD-37AB-6148-B5C0-D37CE642B0A3}" srcOrd="20" destOrd="0" presId="urn:microsoft.com/office/officeart/2005/8/layout/list1"/>
    <dgm:cxn modelId="{AD1C0A2B-68F0-D84B-9F2F-72E088795918}" type="presParOf" srcId="{035A66CD-37AB-6148-B5C0-D37CE642B0A3}" destId="{9E00748B-63E5-1C41-8E95-05B745F03206}" srcOrd="0" destOrd="0" presId="urn:microsoft.com/office/officeart/2005/8/layout/list1"/>
    <dgm:cxn modelId="{8E47BD12-95ED-9941-B3B2-74EBB086C7BB}" type="presParOf" srcId="{035A66CD-37AB-6148-B5C0-D37CE642B0A3}" destId="{F403A7BC-4E3E-2549-B730-4C576200594C}" srcOrd="1" destOrd="0" presId="urn:microsoft.com/office/officeart/2005/8/layout/list1"/>
    <dgm:cxn modelId="{1501A8CF-D6F8-684F-A5CD-931F4A65F1DE}" type="presParOf" srcId="{93D477AB-6A77-3640-B6B3-92FC8B4BE64D}" destId="{4BA17B36-43C9-2B4A-998A-461405808223}" srcOrd="21" destOrd="0" presId="urn:microsoft.com/office/officeart/2005/8/layout/list1"/>
    <dgm:cxn modelId="{421AFB83-9730-7A4E-9B8F-8F73D6E6BF50}" type="presParOf" srcId="{93D477AB-6A77-3640-B6B3-92FC8B4BE64D}" destId="{F44364A1-717A-3146-B44D-0DD26DDF529B}" srcOrd="22" destOrd="0" presId="urn:microsoft.com/office/officeart/2005/8/layout/list1"/>
    <dgm:cxn modelId="{802B48F5-6EB8-B44F-83B1-C82704BBDBEC}" type="presParOf" srcId="{93D477AB-6A77-3640-B6B3-92FC8B4BE64D}" destId="{812FCA69-F949-1A47-BE41-7F1ED870F276}" srcOrd="23" destOrd="0" presId="urn:microsoft.com/office/officeart/2005/8/layout/list1"/>
    <dgm:cxn modelId="{19D3BD3D-D53D-3548-A545-33BECF12CB90}" type="presParOf" srcId="{93D477AB-6A77-3640-B6B3-92FC8B4BE64D}" destId="{D3AA78D3-0140-6F40-BDC3-575BE06596C1}" srcOrd="24" destOrd="0" presId="urn:microsoft.com/office/officeart/2005/8/layout/list1"/>
    <dgm:cxn modelId="{FFDFE55B-830C-7D43-A4AB-5CFF00C1168F}" type="presParOf" srcId="{D3AA78D3-0140-6F40-BDC3-575BE06596C1}" destId="{150891E8-8E07-6544-8149-004EDB231D62}" srcOrd="0" destOrd="0" presId="urn:microsoft.com/office/officeart/2005/8/layout/list1"/>
    <dgm:cxn modelId="{3D85FF92-7A0A-2540-AEEE-22E7B2D4E0E9}" type="presParOf" srcId="{D3AA78D3-0140-6F40-BDC3-575BE06596C1}" destId="{0B1C4595-CE9A-094D-8A70-EAF198A2E163}" srcOrd="1" destOrd="0" presId="urn:microsoft.com/office/officeart/2005/8/layout/list1"/>
    <dgm:cxn modelId="{668DC9CA-505B-7F42-95F7-93E8FAF700E5}" type="presParOf" srcId="{93D477AB-6A77-3640-B6B3-92FC8B4BE64D}" destId="{B43A5971-F6F3-DB4C-BC86-3DCA3501D583}" srcOrd="25" destOrd="0" presId="urn:microsoft.com/office/officeart/2005/8/layout/list1"/>
    <dgm:cxn modelId="{2567215B-DFCF-7141-8E82-9F6EA3385204}" type="presParOf" srcId="{93D477AB-6A77-3640-B6B3-92FC8B4BE64D}" destId="{DCAA930E-5C4F-7C4F-B8C3-36A5BFDF16AE}"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6302B57-7481-BA48-B0A1-7680B86367F8}"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BCD13A6B-D542-F449-9A88-03F8B691ACE5}">
      <dgm:prSet phldrT="[文本]"/>
      <dgm:spPr/>
      <dgm:t>
        <a:bodyPr/>
        <a:lstStyle/>
        <a:p>
          <a:r>
            <a:rPr lang="zh-CN" altLang="en-US" dirty="0"/>
            <a:t>房地产估价原则的含义</a:t>
          </a:r>
        </a:p>
      </dgm:t>
    </dgm:pt>
    <dgm:pt modelId="{4CB0FF8B-D8C2-A74B-A84F-2D8631CF8AEE}" type="parTrans" cxnId="{C6D6DF8F-77B6-3043-A922-4BA519D21DB6}">
      <dgm:prSet/>
      <dgm:spPr/>
      <dgm:t>
        <a:bodyPr/>
        <a:lstStyle/>
        <a:p>
          <a:endParaRPr lang="zh-CN" altLang="en-US"/>
        </a:p>
      </dgm:t>
    </dgm:pt>
    <dgm:pt modelId="{7498D3F1-9ACB-A745-B0EE-20E772E377AD}" type="sibTrans" cxnId="{C6D6DF8F-77B6-3043-A922-4BA519D21DB6}">
      <dgm:prSet/>
      <dgm:spPr/>
      <dgm:t>
        <a:bodyPr/>
        <a:lstStyle/>
        <a:p>
          <a:endParaRPr lang="zh-CN" altLang="en-US"/>
        </a:p>
      </dgm:t>
    </dgm:pt>
    <dgm:pt modelId="{8C644895-5194-3848-85BE-F32A3209F2A1}">
      <dgm:prSet phldrT="[文本]"/>
      <dgm:spPr/>
      <dgm:t>
        <a:bodyPr/>
        <a:lstStyle/>
        <a:p>
          <a:r>
            <a:rPr lang="zh-CN" altLang="en-US" dirty="0"/>
            <a:t>根据房地产价格价值形成的基本原理，形成的估价活动所依据的法则和标准</a:t>
          </a:r>
        </a:p>
      </dgm:t>
    </dgm:pt>
    <dgm:pt modelId="{6FE5696C-686D-874B-9FA2-6CC395673A71}" type="parTrans" cxnId="{4D249147-D1C8-9B4E-9EA1-CC61B70D655A}">
      <dgm:prSet/>
      <dgm:spPr/>
      <dgm:t>
        <a:bodyPr/>
        <a:lstStyle/>
        <a:p>
          <a:endParaRPr lang="zh-CN" altLang="en-US"/>
        </a:p>
      </dgm:t>
    </dgm:pt>
    <dgm:pt modelId="{D92B0C32-86EB-3A44-9969-8CDAF4919A30}" type="sibTrans" cxnId="{4D249147-D1C8-9B4E-9EA1-CC61B70D655A}">
      <dgm:prSet/>
      <dgm:spPr/>
      <dgm:t>
        <a:bodyPr/>
        <a:lstStyle/>
        <a:p>
          <a:endParaRPr lang="zh-CN" altLang="en-US"/>
        </a:p>
      </dgm:t>
    </dgm:pt>
    <dgm:pt modelId="{DAD27175-55FA-994C-9492-B665B6EA20B2}">
      <dgm:prSet phldrT="[文本]"/>
      <dgm:spPr/>
      <dgm:t>
        <a:bodyPr/>
        <a:lstStyle/>
        <a:p>
          <a:r>
            <a:rPr lang="zh-CN" altLang="en-US" dirty="0"/>
            <a:t>主要原则：独立客观公正原则、合法原则、替代原则、价值时点原则、最高最佳利用原则</a:t>
          </a:r>
        </a:p>
      </dgm:t>
    </dgm:pt>
    <dgm:pt modelId="{3F4934CA-A613-AB4A-AF88-A31512314C6F}" type="parTrans" cxnId="{77AE9A59-957D-3E42-9513-92C2BE0F7509}">
      <dgm:prSet/>
      <dgm:spPr/>
      <dgm:t>
        <a:bodyPr/>
        <a:lstStyle/>
        <a:p>
          <a:endParaRPr lang="zh-CN" altLang="en-US"/>
        </a:p>
      </dgm:t>
    </dgm:pt>
    <dgm:pt modelId="{2F4BAD9F-8EB7-1448-823D-B8BC696DADD9}" type="sibTrans" cxnId="{77AE9A59-957D-3E42-9513-92C2BE0F7509}">
      <dgm:prSet/>
      <dgm:spPr/>
      <dgm:t>
        <a:bodyPr/>
        <a:lstStyle/>
        <a:p>
          <a:endParaRPr lang="zh-CN" altLang="en-US"/>
        </a:p>
      </dgm:t>
    </dgm:pt>
    <dgm:pt modelId="{99C13E6F-387C-B641-A185-66E015CE22D6}">
      <dgm:prSet phldrT="[文本]"/>
      <dgm:spPr/>
      <dgm:t>
        <a:bodyPr/>
        <a:lstStyle/>
        <a:p>
          <a:r>
            <a:rPr lang="zh-CN" altLang="en-US" dirty="0"/>
            <a:t>房地产估价原则的作用</a:t>
          </a:r>
        </a:p>
      </dgm:t>
    </dgm:pt>
    <dgm:pt modelId="{C6D044A3-ECFD-8344-B707-BF7D27BFE80C}" type="parTrans" cxnId="{3536BC93-1D31-7D43-B0CD-C591D1EA5648}">
      <dgm:prSet/>
      <dgm:spPr/>
      <dgm:t>
        <a:bodyPr/>
        <a:lstStyle/>
        <a:p>
          <a:endParaRPr lang="zh-CN" altLang="en-US"/>
        </a:p>
      </dgm:t>
    </dgm:pt>
    <dgm:pt modelId="{36331BB4-5EE8-5A41-9DA5-AF4A8BA72267}" type="sibTrans" cxnId="{3536BC93-1D31-7D43-B0CD-C591D1EA5648}">
      <dgm:prSet/>
      <dgm:spPr/>
      <dgm:t>
        <a:bodyPr/>
        <a:lstStyle/>
        <a:p>
          <a:endParaRPr lang="zh-CN" altLang="en-US"/>
        </a:p>
      </dgm:t>
    </dgm:pt>
    <dgm:pt modelId="{16220A75-DB67-E444-8330-9B81C09A1993}">
      <dgm:prSet phldrT="[文本]"/>
      <dgm:spPr/>
      <dgm:t>
        <a:bodyPr/>
        <a:lstStyle/>
        <a:p>
          <a:r>
            <a:rPr lang="zh-CN" altLang="en-US" dirty="0"/>
            <a:t>不同估价机构和估价师对重大问题趋于一致</a:t>
          </a:r>
        </a:p>
      </dgm:t>
    </dgm:pt>
    <dgm:pt modelId="{9F79CB62-6A9F-7A4D-A96D-E9D72D4BB002}" type="parTrans" cxnId="{B572D8E1-64EF-1F44-92ED-859698181C4E}">
      <dgm:prSet/>
      <dgm:spPr/>
      <dgm:t>
        <a:bodyPr/>
        <a:lstStyle/>
        <a:p>
          <a:endParaRPr lang="zh-CN" altLang="en-US"/>
        </a:p>
      </dgm:t>
    </dgm:pt>
    <dgm:pt modelId="{84BDA7B8-DDAD-B844-A582-069AC045FC8D}" type="sibTrans" cxnId="{B572D8E1-64EF-1F44-92ED-859698181C4E}">
      <dgm:prSet/>
      <dgm:spPr/>
      <dgm:t>
        <a:bodyPr/>
        <a:lstStyle/>
        <a:p>
          <a:endParaRPr lang="zh-CN" altLang="en-US"/>
        </a:p>
      </dgm:t>
    </dgm:pt>
    <dgm:pt modelId="{61CA06AC-0CC0-604A-ABEB-C2904847751F}">
      <dgm:prSet phldrT="[文本]"/>
      <dgm:spPr/>
      <dgm:t>
        <a:bodyPr/>
        <a:lstStyle/>
        <a:p>
          <a:r>
            <a:rPr lang="zh-CN" altLang="en-US" dirty="0"/>
            <a:t>估价行为类型趋于一致</a:t>
          </a:r>
        </a:p>
      </dgm:t>
    </dgm:pt>
    <dgm:pt modelId="{FE0B313A-B615-1744-9E77-3F4FBE6F8EF4}" type="parTrans" cxnId="{D1D2447B-8149-7547-94D3-159572EF0046}">
      <dgm:prSet/>
      <dgm:spPr/>
      <dgm:t>
        <a:bodyPr/>
        <a:lstStyle/>
        <a:p>
          <a:endParaRPr lang="zh-CN" altLang="en-US"/>
        </a:p>
      </dgm:t>
    </dgm:pt>
    <dgm:pt modelId="{B8ECC097-321C-ED42-B2DE-76E4E3A3D890}" type="sibTrans" cxnId="{D1D2447B-8149-7547-94D3-159572EF0046}">
      <dgm:prSet/>
      <dgm:spPr/>
      <dgm:t>
        <a:bodyPr/>
        <a:lstStyle/>
        <a:p>
          <a:endParaRPr lang="zh-CN" altLang="en-US"/>
        </a:p>
      </dgm:t>
    </dgm:pt>
    <dgm:pt modelId="{38020025-AFFB-1C48-BF84-F9B565C0A262}">
      <dgm:prSet phldrT="[文本]"/>
      <dgm:spPr/>
      <dgm:t>
        <a:bodyPr/>
        <a:lstStyle/>
        <a:p>
          <a:r>
            <a:rPr lang="zh-CN" altLang="en-US" dirty="0"/>
            <a:t>房地产估价原则的选择</a:t>
          </a:r>
        </a:p>
      </dgm:t>
    </dgm:pt>
    <dgm:pt modelId="{EB88DCCD-BF8C-D041-99D7-92BF879138D7}" type="parTrans" cxnId="{ABDE9E6E-9968-1540-94C6-AD270E466E21}">
      <dgm:prSet/>
      <dgm:spPr/>
      <dgm:t>
        <a:bodyPr/>
        <a:lstStyle/>
        <a:p>
          <a:endParaRPr lang="zh-CN" altLang="en-US"/>
        </a:p>
      </dgm:t>
    </dgm:pt>
    <dgm:pt modelId="{F45CAA27-A41D-CC4D-A495-730BEE5B303F}" type="sibTrans" cxnId="{ABDE9E6E-9968-1540-94C6-AD270E466E21}">
      <dgm:prSet/>
      <dgm:spPr/>
      <dgm:t>
        <a:bodyPr/>
        <a:lstStyle/>
        <a:p>
          <a:endParaRPr lang="zh-CN" altLang="en-US"/>
        </a:p>
      </dgm:t>
    </dgm:pt>
    <dgm:pt modelId="{FDDA13AA-7258-4444-81F8-F7922E3BCA9E}">
      <dgm:prSet phldrT="[文本]"/>
      <dgm:spPr/>
      <dgm:t>
        <a:bodyPr/>
        <a:lstStyle/>
        <a:p>
          <a:r>
            <a:rPr lang="zh-CN" altLang="en-US" dirty="0"/>
            <a:t>不是所有房地产估价都遵循素偶有的活相同的估价原则</a:t>
          </a:r>
        </a:p>
      </dgm:t>
    </dgm:pt>
    <dgm:pt modelId="{65CFEDC1-5DEB-3549-8E5D-FB165AB49AE9}" type="parTrans" cxnId="{82F82947-4987-F04D-B7B1-664CB4BAE509}">
      <dgm:prSet/>
      <dgm:spPr/>
      <dgm:t>
        <a:bodyPr/>
        <a:lstStyle/>
        <a:p>
          <a:endParaRPr lang="zh-CN" altLang="en-US"/>
        </a:p>
      </dgm:t>
    </dgm:pt>
    <dgm:pt modelId="{6C951A85-885C-984F-908B-FDADDDADEF61}" type="sibTrans" cxnId="{82F82947-4987-F04D-B7B1-664CB4BAE509}">
      <dgm:prSet/>
      <dgm:spPr/>
      <dgm:t>
        <a:bodyPr/>
        <a:lstStyle/>
        <a:p>
          <a:endParaRPr lang="zh-CN" altLang="en-US"/>
        </a:p>
      </dgm:t>
    </dgm:pt>
    <dgm:pt modelId="{AFA18C7C-B427-F44A-BD74-708C86974DFF}">
      <dgm:prSet phldrT="[文本]"/>
      <dgm:spPr/>
      <dgm:t>
        <a:bodyPr/>
        <a:lstStyle/>
        <a:p>
          <a:r>
            <a:rPr lang="zh-CN" altLang="en-US" dirty="0"/>
            <a:t>其他原则：谨慎原则、一致性原则、一惯性原则</a:t>
          </a:r>
        </a:p>
      </dgm:t>
    </dgm:pt>
    <dgm:pt modelId="{30308B16-7895-F440-A63E-7E0CCCBEEA1B}" type="parTrans" cxnId="{9D513380-0B14-9B42-B731-F0E3A274911F}">
      <dgm:prSet/>
      <dgm:spPr/>
      <dgm:t>
        <a:bodyPr/>
        <a:lstStyle/>
        <a:p>
          <a:endParaRPr lang="zh-CN" altLang="en-US"/>
        </a:p>
      </dgm:t>
    </dgm:pt>
    <dgm:pt modelId="{C9F4F71A-5F45-C149-93E5-B51DD0AFB29D}" type="sibTrans" cxnId="{9D513380-0B14-9B42-B731-F0E3A274911F}">
      <dgm:prSet/>
      <dgm:spPr/>
      <dgm:t>
        <a:bodyPr/>
        <a:lstStyle/>
        <a:p>
          <a:endParaRPr lang="zh-CN" altLang="en-US"/>
        </a:p>
      </dgm:t>
    </dgm:pt>
    <dgm:pt modelId="{1CACDCCC-4077-5649-A732-9B9639C1A5F9}">
      <dgm:prSet phldrT="[文本]"/>
      <dgm:spPr/>
      <dgm:t>
        <a:bodyPr/>
        <a:lstStyle/>
        <a:p>
          <a:r>
            <a:rPr lang="zh-CN" altLang="en-US" dirty="0"/>
            <a:t>估价基本前提趋于一致</a:t>
          </a:r>
        </a:p>
      </dgm:t>
    </dgm:pt>
    <dgm:pt modelId="{47185468-16C6-7E49-813C-05FF89BF268A}" type="parTrans" cxnId="{890CFE6E-BCEF-1743-A5DC-E361F572DFCC}">
      <dgm:prSet/>
      <dgm:spPr/>
      <dgm:t>
        <a:bodyPr/>
        <a:lstStyle/>
        <a:p>
          <a:endParaRPr lang="zh-CN" altLang="en-US"/>
        </a:p>
      </dgm:t>
    </dgm:pt>
    <dgm:pt modelId="{7CDAB9CD-AF66-6547-B961-6BCC4C1E4122}" type="sibTrans" cxnId="{890CFE6E-BCEF-1743-A5DC-E361F572DFCC}">
      <dgm:prSet/>
      <dgm:spPr/>
      <dgm:t>
        <a:bodyPr/>
        <a:lstStyle/>
        <a:p>
          <a:endParaRPr lang="zh-CN" altLang="en-US"/>
        </a:p>
      </dgm:t>
    </dgm:pt>
    <dgm:pt modelId="{B27FACDE-5E30-444F-A8F2-C863D10301CA}">
      <dgm:prSet phldrT="[文本]"/>
      <dgm:spPr/>
      <dgm:t>
        <a:bodyPr/>
        <a:lstStyle/>
        <a:p>
          <a:r>
            <a:rPr lang="zh-CN" altLang="en-US" dirty="0"/>
            <a:t>估价对象价值价格与蕾丝房地产价值价格类型趋于一致</a:t>
          </a:r>
        </a:p>
      </dgm:t>
    </dgm:pt>
    <dgm:pt modelId="{138FCC63-8A5C-0E40-91BB-223119792541}" type="parTrans" cxnId="{D25BADA3-3FF1-3345-83CE-65657F6A8A9D}">
      <dgm:prSet/>
      <dgm:spPr/>
      <dgm:t>
        <a:bodyPr/>
        <a:lstStyle/>
        <a:p>
          <a:endParaRPr lang="zh-CN" altLang="en-US"/>
        </a:p>
      </dgm:t>
    </dgm:pt>
    <dgm:pt modelId="{38B90E95-5800-FF4B-8A29-E13A582DC715}" type="sibTrans" cxnId="{D25BADA3-3FF1-3345-83CE-65657F6A8A9D}">
      <dgm:prSet/>
      <dgm:spPr/>
      <dgm:t>
        <a:bodyPr/>
        <a:lstStyle/>
        <a:p>
          <a:endParaRPr lang="zh-CN" altLang="en-US"/>
        </a:p>
      </dgm:t>
    </dgm:pt>
    <dgm:pt modelId="{2F85D739-D48B-EB49-8F70-BC9A160D6CE1}" type="pres">
      <dgm:prSet presAssocID="{46302B57-7481-BA48-B0A1-7680B86367F8}" presName="Name0" presStyleCnt="0">
        <dgm:presLayoutVars>
          <dgm:dir/>
          <dgm:animLvl val="lvl"/>
          <dgm:resizeHandles val="exact"/>
        </dgm:presLayoutVars>
      </dgm:prSet>
      <dgm:spPr/>
    </dgm:pt>
    <dgm:pt modelId="{2020E45D-DFA6-F948-B2F4-92B52CC5CD9B}" type="pres">
      <dgm:prSet presAssocID="{BCD13A6B-D542-F449-9A88-03F8B691ACE5}" presName="linNode" presStyleCnt="0"/>
      <dgm:spPr/>
    </dgm:pt>
    <dgm:pt modelId="{07C66F12-532E-5D46-9D6A-479547CC7942}" type="pres">
      <dgm:prSet presAssocID="{BCD13A6B-D542-F449-9A88-03F8B691ACE5}" presName="parentText" presStyleLbl="node1" presStyleIdx="0" presStyleCnt="3">
        <dgm:presLayoutVars>
          <dgm:chMax val="1"/>
          <dgm:bulletEnabled val="1"/>
        </dgm:presLayoutVars>
      </dgm:prSet>
      <dgm:spPr/>
    </dgm:pt>
    <dgm:pt modelId="{6B4A0772-C0ED-8F40-A916-AA931E141475}" type="pres">
      <dgm:prSet presAssocID="{BCD13A6B-D542-F449-9A88-03F8B691ACE5}" presName="descendantText" presStyleLbl="alignAccFollowNode1" presStyleIdx="0" presStyleCnt="3">
        <dgm:presLayoutVars>
          <dgm:bulletEnabled val="1"/>
        </dgm:presLayoutVars>
      </dgm:prSet>
      <dgm:spPr/>
    </dgm:pt>
    <dgm:pt modelId="{D6D80510-C93A-8948-AF1B-03561004275E}" type="pres">
      <dgm:prSet presAssocID="{7498D3F1-9ACB-A745-B0EE-20E772E377AD}" presName="sp" presStyleCnt="0"/>
      <dgm:spPr/>
    </dgm:pt>
    <dgm:pt modelId="{6AD7EAC3-C992-2748-A6B9-2689686328A7}" type="pres">
      <dgm:prSet presAssocID="{99C13E6F-387C-B641-A185-66E015CE22D6}" presName="linNode" presStyleCnt="0"/>
      <dgm:spPr/>
    </dgm:pt>
    <dgm:pt modelId="{39EFFD92-1A7B-4942-9AC5-861427D6B7C9}" type="pres">
      <dgm:prSet presAssocID="{99C13E6F-387C-B641-A185-66E015CE22D6}" presName="parentText" presStyleLbl="node1" presStyleIdx="1" presStyleCnt="3">
        <dgm:presLayoutVars>
          <dgm:chMax val="1"/>
          <dgm:bulletEnabled val="1"/>
        </dgm:presLayoutVars>
      </dgm:prSet>
      <dgm:spPr/>
    </dgm:pt>
    <dgm:pt modelId="{0FEBBBB3-D180-6948-92F0-4752E1E086BA}" type="pres">
      <dgm:prSet presAssocID="{99C13E6F-387C-B641-A185-66E015CE22D6}" presName="descendantText" presStyleLbl="alignAccFollowNode1" presStyleIdx="1" presStyleCnt="3">
        <dgm:presLayoutVars>
          <dgm:bulletEnabled val="1"/>
        </dgm:presLayoutVars>
      </dgm:prSet>
      <dgm:spPr/>
    </dgm:pt>
    <dgm:pt modelId="{984CB4DA-7377-7B46-9FF4-06E7F33DFD06}" type="pres">
      <dgm:prSet presAssocID="{36331BB4-5EE8-5A41-9DA5-AF4A8BA72267}" presName="sp" presStyleCnt="0"/>
      <dgm:spPr/>
    </dgm:pt>
    <dgm:pt modelId="{3407C074-B2C3-A843-8F8B-4C2D6A1EFF15}" type="pres">
      <dgm:prSet presAssocID="{38020025-AFFB-1C48-BF84-F9B565C0A262}" presName="linNode" presStyleCnt="0"/>
      <dgm:spPr/>
    </dgm:pt>
    <dgm:pt modelId="{36FE92F1-CA6B-F341-9D19-8D8ABDB955A7}" type="pres">
      <dgm:prSet presAssocID="{38020025-AFFB-1C48-BF84-F9B565C0A262}" presName="parentText" presStyleLbl="node1" presStyleIdx="2" presStyleCnt="3">
        <dgm:presLayoutVars>
          <dgm:chMax val="1"/>
          <dgm:bulletEnabled val="1"/>
        </dgm:presLayoutVars>
      </dgm:prSet>
      <dgm:spPr/>
    </dgm:pt>
    <dgm:pt modelId="{E08956FE-1FD9-7842-86A6-0CC6CA202C46}" type="pres">
      <dgm:prSet presAssocID="{38020025-AFFB-1C48-BF84-F9B565C0A262}" presName="descendantText" presStyleLbl="alignAccFollowNode1" presStyleIdx="2" presStyleCnt="3">
        <dgm:presLayoutVars>
          <dgm:bulletEnabled val="1"/>
        </dgm:presLayoutVars>
      </dgm:prSet>
      <dgm:spPr/>
    </dgm:pt>
  </dgm:ptLst>
  <dgm:cxnLst>
    <dgm:cxn modelId="{B6632E1B-A1E2-B04F-B779-9A4519293869}" type="presOf" srcId="{BCD13A6B-D542-F449-9A88-03F8B691ACE5}" destId="{07C66F12-532E-5D46-9D6A-479547CC7942}" srcOrd="0" destOrd="0" presId="urn:microsoft.com/office/officeart/2005/8/layout/vList5"/>
    <dgm:cxn modelId="{891E9333-4AC0-5C43-86B0-419A87EBF509}" type="presOf" srcId="{8C644895-5194-3848-85BE-F32A3209F2A1}" destId="{6B4A0772-C0ED-8F40-A916-AA931E141475}" srcOrd="0" destOrd="0" presId="urn:microsoft.com/office/officeart/2005/8/layout/vList5"/>
    <dgm:cxn modelId="{91093839-0932-7A41-AE08-89341FA4D490}" type="presOf" srcId="{B27FACDE-5E30-444F-A8F2-C863D10301CA}" destId="{0FEBBBB3-D180-6948-92F0-4752E1E086BA}" srcOrd="0" destOrd="3" presId="urn:microsoft.com/office/officeart/2005/8/layout/vList5"/>
    <dgm:cxn modelId="{82F82947-4987-F04D-B7B1-664CB4BAE509}" srcId="{38020025-AFFB-1C48-BF84-F9B565C0A262}" destId="{FDDA13AA-7258-4444-81F8-F7922E3BCA9E}" srcOrd="0" destOrd="0" parTransId="{65CFEDC1-5DEB-3549-8E5D-FB165AB49AE9}" sibTransId="{6C951A85-885C-984F-908B-FDADDDADEF61}"/>
    <dgm:cxn modelId="{4D249147-D1C8-9B4E-9EA1-CC61B70D655A}" srcId="{BCD13A6B-D542-F449-9A88-03F8B691ACE5}" destId="{8C644895-5194-3848-85BE-F32A3209F2A1}" srcOrd="0" destOrd="0" parTransId="{6FE5696C-686D-874B-9FA2-6CC395673A71}" sibTransId="{D92B0C32-86EB-3A44-9969-8CDAF4919A30}"/>
    <dgm:cxn modelId="{77AE9A59-957D-3E42-9513-92C2BE0F7509}" srcId="{BCD13A6B-D542-F449-9A88-03F8B691ACE5}" destId="{DAD27175-55FA-994C-9492-B665B6EA20B2}" srcOrd="1" destOrd="0" parTransId="{3F4934CA-A613-AB4A-AF88-A31512314C6F}" sibTransId="{2F4BAD9F-8EB7-1448-823D-B8BC696DADD9}"/>
    <dgm:cxn modelId="{B8F27366-478F-1E40-9756-A9F1CF275024}" type="presOf" srcId="{38020025-AFFB-1C48-BF84-F9B565C0A262}" destId="{36FE92F1-CA6B-F341-9D19-8D8ABDB955A7}" srcOrd="0" destOrd="0" presId="urn:microsoft.com/office/officeart/2005/8/layout/vList5"/>
    <dgm:cxn modelId="{ABDE9E6E-9968-1540-94C6-AD270E466E21}" srcId="{46302B57-7481-BA48-B0A1-7680B86367F8}" destId="{38020025-AFFB-1C48-BF84-F9B565C0A262}" srcOrd="2" destOrd="0" parTransId="{EB88DCCD-BF8C-D041-99D7-92BF879138D7}" sibTransId="{F45CAA27-A41D-CC4D-A495-730BEE5B303F}"/>
    <dgm:cxn modelId="{890CFE6E-BCEF-1743-A5DC-E361F572DFCC}" srcId="{99C13E6F-387C-B641-A185-66E015CE22D6}" destId="{1CACDCCC-4077-5649-A732-9B9639C1A5F9}" srcOrd="2" destOrd="0" parTransId="{47185468-16C6-7E49-813C-05FF89BF268A}" sibTransId="{7CDAB9CD-AF66-6547-B961-6BCC4C1E4122}"/>
    <dgm:cxn modelId="{D1D2447B-8149-7547-94D3-159572EF0046}" srcId="{99C13E6F-387C-B641-A185-66E015CE22D6}" destId="{61CA06AC-0CC0-604A-ABEB-C2904847751F}" srcOrd="1" destOrd="0" parTransId="{FE0B313A-B615-1744-9E77-3F4FBE6F8EF4}" sibTransId="{B8ECC097-321C-ED42-B2DE-76E4E3A3D890}"/>
    <dgm:cxn modelId="{9D513380-0B14-9B42-B731-F0E3A274911F}" srcId="{BCD13A6B-D542-F449-9A88-03F8B691ACE5}" destId="{AFA18C7C-B427-F44A-BD74-708C86974DFF}" srcOrd="2" destOrd="0" parTransId="{30308B16-7895-F440-A63E-7E0CCCBEEA1B}" sibTransId="{C9F4F71A-5F45-C149-93E5-B51DD0AFB29D}"/>
    <dgm:cxn modelId="{C6D6DF8F-77B6-3043-A922-4BA519D21DB6}" srcId="{46302B57-7481-BA48-B0A1-7680B86367F8}" destId="{BCD13A6B-D542-F449-9A88-03F8B691ACE5}" srcOrd="0" destOrd="0" parTransId="{4CB0FF8B-D8C2-A74B-A84F-2D8631CF8AEE}" sibTransId="{7498D3F1-9ACB-A745-B0EE-20E772E377AD}"/>
    <dgm:cxn modelId="{3536BC93-1D31-7D43-B0CD-C591D1EA5648}" srcId="{46302B57-7481-BA48-B0A1-7680B86367F8}" destId="{99C13E6F-387C-B641-A185-66E015CE22D6}" srcOrd="1" destOrd="0" parTransId="{C6D044A3-ECFD-8344-B707-BF7D27BFE80C}" sibTransId="{36331BB4-5EE8-5A41-9DA5-AF4A8BA72267}"/>
    <dgm:cxn modelId="{5EBD6F9A-CA57-7642-896C-B70A351D0F21}" type="presOf" srcId="{1CACDCCC-4077-5649-A732-9B9639C1A5F9}" destId="{0FEBBBB3-D180-6948-92F0-4752E1E086BA}" srcOrd="0" destOrd="2" presId="urn:microsoft.com/office/officeart/2005/8/layout/vList5"/>
    <dgm:cxn modelId="{D25BADA3-3FF1-3345-83CE-65657F6A8A9D}" srcId="{99C13E6F-387C-B641-A185-66E015CE22D6}" destId="{B27FACDE-5E30-444F-A8F2-C863D10301CA}" srcOrd="3" destOrd="0" parTransId="{138FCC63-8A5C-0E40-91BB-223119792541}" sibTransId="{38B90E95-5800-FF4B-8A29-E13A582DC715}"/>
    <dgm:cxn modelId="{3FB788A4-C47D-3243-BEBF-461DDED7ACC4}" type="presOf" srcId="{61CA06AC-0CC0-604A-ABEB-C2904847751F}" destId="{0FEBBBB3-D180-6948-92F0-4752E1E086BA}" srcOrd="0" destOrd="1" presId="urn:microsoft.com/office/officeart/2005/8/layout/vList5"/>
    <dgm:cxn modelId="{1DF0AEB1-C13D-7F46-8CFD-B8ACB7725084}" type="presOf" srcId="{16220A75-DB67-E444-8330-9B81C09A1993}" destId="{0FEBBBB3-D180-6948-92F0-4752E1E086BA}" srcOrd="0" destOrd="0" presId="urn:microsoft.com/office/officeart/2005/8/layout/vList5"/>
    <dgm:cxn modelId="{3AD88ECB-191F-E249-9259-0D660BA0254F}" type="presOf" srcId="{99C13E6F-387C-B641-A185-66E015CE22D6}" destId="{39EFFD92-1A7B-4942-9AC5-861427D6B7C9}" srcOrd="0" destOrd="0" presId="urn:microsoft.com/office/officeart/2005/8/layout/vList5"/>
    <dgm:cxn modelId="{F7A1CACB-A3D6-C540-86F5-53661FE4C9B1}" type="presOf" srcId="{46302B57-7481-BA48-B0A1-7680B86367F8}" destId="{2F85D739-D48B-EB49-8F70-BC9A160D6CE1}" srcOrd="0" destOrd="0" presId="urn:microsoft.com/office/officeart/2005/8/layout/vList5"/>
    <dgm:cxn modelId="{0EC3CFD9-91BD-334B-B8BD-DDBBBD4E042B}" type="presOf" srcId="{AFA18C7C-B427-F44A-BD74-708C86974DFF}" destId="{6B4A0772-C0ED-8F40-A916-AA931E141475}" srcOrd="0" destOrd="2" presId="urn:microsoft.com/office/officeart/2005/8/layout/vList5"/>
    <dgm:cxn modelId="{B572D8E1-64EF-1F44-92ED-859698181C4E}" srcId="{99C13E6F-387C-B641-A185-66E015CE22D6}" destId="{16220A75-DB67-E444-8330-9B81C09A1993}" srcOrd="0" destOrd="0" parTransId="{9F79CB62-6A9F-7A4D-A96D-E9D72D4BB002}" sibTransId="{84BDA7B8-DDAD-B844-A582-069AC045FC8D}"/>
    <dgm:cxn modelId="{352CF1E2-4F5E-6847-8BF8-BE8E61E156A0}" type="presOf" srcId="{DAD27175-55FA-994C-9492-B665B6EA20B2}" destId="{6B4A0772-C0ED-8F40-A916-AA931E141475}" srcOrd="0" destOrd="1" presId="urn:microsoft.com/office/officeart/2005/8/layout/vList5"/>
    <dgm:cxn modelId="{09067EE8-1E4B-D84B-B423-F1BA298F133F}" type="presOf" srcId="{FDDA13AA-7258-4444-81F8-F7922E3BCA9E}" destId="{E08956FE-1FD9-7842-86A6-0CC6CA202C46}" srcOrd="0" destOrd="0" presId="urn:microsoft.com/office/officeart/2005/8/layout/vList5"/>
    <dgm:cxn modelId="{091C2C4F-91B6-EC40-84DB-F8FDF52F2EC3}" type="presParOf" srcId="{2F85D739-D48B-EB49-8F70-BC9A160D6CE1}" destId="{2020E45D-DFA6-F948-B2F4-92B52CC5CD9B}" srcOrd="0" destOrd="0" presId="urn:microsoft.com/office/officeart/2005/8/layout/vList5"/>
    <dgm:cxn modelId="{F366611E-2FFB-7942-9BB1-A78D0D852E36}" type="presParOf" srcId="{2020E45D-DFA6-F948-B2F4-92B52CC5CD9B}" destId="{07C66F12-532E-5D46-9D6A-479547CC7942}" srcOrd="0" destOrd="0" presId="urn:microsoft.com/office/officeart/2005/8/layout/vList5"/>
    <dgm:cxn modelId="{CC0F97DB-172E-2B40-BC67-F95C0D34B877}" type="presParOf" srcId="{2020E45D-DFA6-F948-B2F4-92B52CC5CD9B}" destId="{6B4A0772-C0ED-8F40-A916-AA931E141475}" srcOrd="1" destOrd="0" presId="urn:microsoft.com/office/officeart/2005/8/layout/vList5"/>
    <dgm:cxn modelId="{834BDA0E-9AA4-804E-8A4D-22165956B574}" type="presParOf" srcId="{2F85D739-D48B-EB49-8F70-BC9A160D6CE1}" destId="{D6D80510-C93A-8948-AF1B-03561004275E}" srcOrd="1" destOrd="0" presId="urn:microsoft.com/office/officeart/2005/8/layout/vList5"/>
    <dgm:cxn modelId="{1FA7E889-C713-B441-9C96-9E7C3BADA523}" type="presParOf" srcId="{2F85D739-D48B-EB49-8F70-BC9A160D6CE1}" destId="{6AD7EAC3-C992-2748-A6B9-2689686328A7}" srcOrd="2" destOrd="0" presId="urn:microsoft.com/office/officeart/2005/8/layout/vList5"/>
    <dgm:cxn modelId="{E1909AD0-8629-FD43-9942-09164FF023C2}" type="presParOf" srcId="{6AD7EAC3-C992-2748-A6B9-2689686328A7}" destId="{39EFFD92-1A7B-4942-9AC5-861427D6B7C9}" srcOrd="0" destOrd="0" presId="urn:microsoft.com/office/officeart/2005/8/layout/vList5"/>
    <dgm:cxn modelId="{C7A66D41-D0CE-ED4F-869F-607FBD69F4B3}" type="presParOf" srcId="{6AD7EAC3-C992-2748-A6B9-2689686328A7}" destId="{0FEBBBB3-D180-6948-92F0-4752E1E086BA}" srcOrd="1" destOrd="0" presId="urn:microsoft.com/office/officeart/2005/8/layout/vList5"/>
    <dgm:cxn modelId="{DEF6FCCF-730C-5E47-8BDF-E75708360E11}" type="presParOf" srcId="{2F85D739-D48B-EB49-8F70-BC9A160D6CE1}" destId="{984CB4DA-7377-7B46-9FF4-06E7F33DFD06}" srcOrd="3" destOrd="0" presId="urn:microsoft.com/office/officeart/2005/8/layout/vList5"/>
    <dgm:cxn modelId="{E2A50E89-0244-8D42-8019-84BDD43BEF03}" type="presParOf" srcId="{2F85D739-D48B-EB49-8F70-BC9A160D6CE1}" destId="{3407C074-B2C3-A843-8F8B-4C2D6A1EFF15}" srcOrd="4" destOrd="0" presId="urn:microsoft.com/office/officeart/2005/8/layout/vList5"/>
    <dgm:cxn modelId="{FB9F1658-D637-3947-9C32-AA29D975C0C2}" type="presParOf" srcId="{3407C074-B2C3-A843-8F8B-4C2D6A1EFF15}" destId="{36FE92F1-CA6B-F341-9D19-8D8ABDB955A7}" srcOrd="0" destOrd="0" presId="urn:microsoft.com/office/officeart/2005/8/layout/vList5"/>
    <dgm:cxn modelId="{C21DD888-9EBB-3149-B549-5E792A3A85CF}" type="presParOf" srcId="{3407C074-B2C3-A843-8F8B-4C2D6A1EFF15}" destId="{E08956FE-1FD9-7842-86A6-0CC6CA202C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BD947-BD0C-1E4F-88BB-23326273663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FA91279-B3C1-294F-BA93-3E044AB8A692}">
      <dgm:prSet phldrT="[文本]"/>
      <dgm:spPr/>
      <dgm:t>
        <a:bodyPr/>
        <a:lstStyle/>
        <a:p>
          <a:r>
            <a:rPr lang="en-US" altLang="zh-CN" dirty="0"/>
            <a:t>1.</a:t>
          </a:r>
          <a:r>
            <a:rPr lang="zh-CN" altLang="en-US" dirty="0"/>
            <a:t>区位的重要性</a:t>
          </a:r>
          <a:r>
            <a:rPr lang="en-US" altLang="zh-CN" dirty="0"/>
            <a:t>——</a:t>
          </a:r>
          <a:r>
            <a:rPr lang="zh-CN" altLang="en-US" dirty="0"/>
            <a:t>价格与区位密切相关</a:t>
          </a:r>
        </a:p>
      </dgm:t>
    </dgm:pt>
    <dgm:pt modelId="{F5B3AF5F-6D02-D340-9054-1DD8E33288AD}" type="parTrans" cxnId="{6A2F90F1-1E49-154A-8378-2B0D6F4FB58F}">
      <dgm:prSet/>
      <dgm:spPr/>
      <dgm:t>
        <a:bodyPr/>
        <a:lstStyle/>
        <a:p>
          <a:endParaRPr lang="zh-CN" altLang="en-US"/>
        </a:p>
      </dgm:t>
    </dgm:pt>
    <dgm:pt modelId="{A49BD71B-09BE-F04A-AC8D-5288EA2701D5}" type="sibTrans" cxnId="{6A2F90F1-1E49-154A-8378-2B0D6F4FB58F}">
      <dgm:prSet/>
      <dgm:spPr/>
      <dgm:t>
        <a:bodyPr/>
        <a:lstStyle/>
        <a:p>
          <a:endParaRPr lang="zh-CN" altLang="en-US"/>
        </a:p>
      </dgm:t>
    </dgm:pt>
    <dgm:pt modelId="{05DABEBF-C861-CA4B-89BD-C27622436A25}">
      <dgm:prSet phldrT="[文本]"/>
      <dgm:spPr/>
      <dgm:t>
        <a:bodyPr/>
        <a:lstStyle/>
        <a:p>
          <a:r>
            <a:rPr lang="en-US" altLang="zh-CN" dirty="0"/>
            <a:t>2.</a:t>
          </a:r>
          <a:r>
            <a:rPr lang="zh-CN" altLang="en-US" dirty="0"/>
            <a:t>权益更重要</a:t>
          </a:r>
          <a:r>
            <a:rPr lang="en-US" altLang="zh-CN" dirty="0"/>
            <a:t>——</a:t>
          </a:r>
          <a:r>
            <a:rPr lang="zh-CN" altLang="en-US" dirty="0"/>
            <a:t>实质上是权益的价格</a:t>
          </a:r>
        </a:p>
      </dgm:t>
    </dgm:pt>
    <dgm:pt modelId="{19773852-8BC6-774C-AD46-52F48E9B2C1D}" type="parTrans" cxnId="{9F8DBEBC-2759-2345-A315-ECFAA2B7358C}">
      <dgm:prSet/>
      <dgm:spPr/>
      <dgm:t>
        <a:bodyPr/>
        <a:lstStyle/>
        <a:p>
          <a:endParaRPr lang="zh-CN" altLang="en-US"/>
        </a:p>
      </dgm:t>
    </dgm:pt>
    <dgm:pt modelId="{3D76AF90-8791-9545-B074-39E5263ADDC8}" type="sibTrans" cxnId="{9F8DBEBC-2759-2345-A315-ECFAA2B7358C}">
      <dgm:prSet/>
      <dgm:spPr/>
      <dgm:t>
        <a:bodyPr/>
        <a:lstStyle/>
        <a:p>
          <a:endParaRPr lang="zh-CN" altLang="en-US"/>
        </a:p>
      </dgm:t>
    </dgm:pt>
    <dgm:pt modelId="{5DB44A88-78F6-674D-A892-309EC68824B4}">
      <dgm:prSet phldrT="[文本]"/>
      <dgm:spPr/>
      <dgm:t>
        <a:bodyPr/>
        <a:lstStyle/>
        <a:p>
          <a:r>
            <a:rPr lang="en-US" altLang="zh-CN" dirty="0"/>
            <a:t>3.</a:t>
          </a:r>
          <a:r>
            <a:rPr lang="zh-CN" altLang="en-US" dirty="0"/>
            <a:t>双重价格</a:t>
          </a:r>
          <a:r>
            <a:rPr lang="en-US" altLang="zh-CN" dirty="0"/>
            <a:t>——</a:t>
          </a:r>
          <a:r>
            <a:rPr lang="zh-CN" altLang="en-US" dirty="0"/>
            <a:t>兼有买卖和租赁价格</a:t>
          </a:r>
        </a:p>
      </dgm:t>
    </dgm:pt>
    <dgm:pt modelId="{8C87B3E3-0EBD-A74D-8659-C598F1DD3CD1}" type="parTrans" cxnId="{88CE6FB3-45D4-2E43-9A32-9DD62608CCC8}">
      <dgm:prSet/>
      <dgm:spPr/>
      <dgm:t>
        <a:bodyPr/>
        <a:lstStyle/>
        <a:p>
          <a:endParaRPr lang="zh-CN" altLang="en-US"/>
        </a:p>
      </dgm:t>
    </dgm:pt>
    <dgm:pt modelId="{2D97128A-5182-6D4A-B86C-C7BE050B9249}" type="sibTrans" cxnId="{88CE6FB3-45D4-2E43-9A32-9DD62608CCC8}">
      <dgm:prSet/>
      <dgm:spPr/>
      <dgm:t>
        <a:bodyPr/>
        <a:lstStyle/>
        <a:p>
          <a:endParaRPr lang="zh-CN" altLang="en-US"/>
        </a:p>
      </dgm:t>
    </dgm:pt>
    <dgm:pt modelId="{78856D00-6B55-AF47-A607-06B0B228DA6C}">
      <dgm:prSet/>
      <dgm:spPr/>
      <dgm:t>
        <a:bodyPr/>
        <a:lstStyle/>
        <a:p>
          <a:r>
            <a:rPr lang="en-US" altLang="zh-CN" dirty="0"/>
            <a:t>4.</a:t>
          </a:r>
          <a:r>
            <a:rPr lang="zh-CN" altLang="en-US" dirty="0"/>
            <a:t>价值量大</a:t>
          </a:r>
          <a:r>
            <a:rPr lang="en-US" altLang="zh-CN" dirty="0"/>
            <a:t>——</a:t>
          </a:r>
          <a:r>
            <a:rPr lang="zh-CN" altLang="en-US" dirty="0"/>
            <a:t>不仅单价高且总价大</a:t>
          </a:r>
        </a:p>
      </dgm:t>
    </dgm:pt>
    <dgm:pt modelId="{A30808EE-6FC7-284B-A695-2DED85F71090}" type="parTrans" cxnId="{0E18D016-3990-B149-A479-D6C70C4B21CB}">
      <dgm:prSet/>
      <dgm:spPr/>
      <dgm:t>
        <a:bodyPr/>
        <a:lstStyle/>
        <a:p>
          <a:endParaRPr lang="zh-CN" altLang="en-US"/>
        </a:p>
      </dgm:t>
    </dgm:pt>
    <dgm:pt modelId="{A89D8233-838F-6D4D-8E0D-AAF16E330DCE}" type="sibTrans" cxnId="{0E18D016-3990-B149-A479-D6C70C4B21CB}">
      <dgm:prSet/>
      <dgm:spPr/>
      <dgm:t>
        <a:bodyPr/>
        <a:lstStyle/>
        <a:p>
          <a:endParaRPr lang="zh-CN" altLang="en-US"/>
        </a:p>
      </dgm:t>
    </dgm:pt>
    <dgm:pt modelId="{DAB232E8-00CA-1D44-84AD-18A9520E0D39}">
      <dgm:prSet/>
      <dgm:spPr/>
      <dgm:t>
        <a:bodyPr/>
        <a:lstStyle/>
        <a:p>
          <a:r>
            <a:rPr lang="en-US" altLang="zh-CN" dirty="0"/>
            <a:t>5.</a:t>
          </a:r>
          <a:r>
            <a:rPr lang="zh-CN" altLang="en-US" dirty="0"/>
            <a:t>影响因素多</a:t>
          </a:r>
          <a:r>
            <a:rPr lang="en-US" altLang="zh-CN" dirty="0"/>
            <a:t>——</a:t>
          </a:r>
          <a:r>
            <a:rPr lang="zh-CN" altLang="en-US" dirty="0"/>
            <a:t>价格形成时间较长</a:t>
          </a:r>
        </a:p>
      </dgm:t>
    </dgm:pt>
    <dgm:pt modelId="{60F005E0-51CF-374D-B5E4-1B71634FAC48}" type="parTrans" cxnId="{164F319E-DB90-D64B-812F-6B397A4934E0}">
      <dgm:prSet/>
      <dgm:spPr/>
      <dgm:t>
        <a:bodyPr/>
        <a:lstStyle/>
        <a:p>
          <a:endParaRPr lang="zh-CN" altLang="en-US"/>
        </a:p>
      </dgm:t>
    </dgm:pt>
    <dgm:pt modelId="{93E6CFE7-5A5D-C746-A323-911CCA106A67}" type="sibTrans" cxnId="{164F319E-DB90-D64B-812F-6B397A4934E0}">
      <dgm:prSet/>
      <dgm:spPr/>
      <dgm:t>
        <a:bodyPr/>
        <a:lstStyle/>
        <a:p>
          <a:endParaRPr lang="zh-CN" altLang="en-US"/>
        </a:p>
      </dgm:t>
    </dgm:pt>
    <dgm:pt modelId="{9756D2A4-E638-3A4F-8989-AF776EF9B250}">
      <dgm:prSet/>
      <dgm:spPr/>
      <dgm:t>
        <a:bodyPr/>
        <a:lstStyle/>
        <a:p>
          <a:r>
            <a:rPr lang="en-US" altLang="zh-CN" dirty="0"/>
            <a:t>6.</a:t>
          </a:r>
          <a:r>
            <a:rPr lang="zh-CN" altLang="en-US" dirty="0"/>
            <a:t>交易情况复杂</a:t>
          </a:r>
          <a:r>
            <a:rPr lang="en-US" altLang="zh-CN" dirty="0"/>
            <a:t>——</a:t>
          </a:r>
          <a:r>
            <a:rPr lang="zh-CN" altLang="en-US" dirty="0"/>
            <a:t>价格易受交易情况影响</a:t>
          </a:r>
        </a:p>
      </dgm:t>
    </dgm:pt>
    <dgm:pt modelId="{EF26EB75-033C-364B-999E-7DF421D981E5}" type="parTrans" cxnId="{95C7C6AC-8925-F844-9067-00B573FA7B50}">
      <dgm:prSet/>
      <dgm:spPr/>
      <dgm:t>
        <a:bodyPr/>
        <a:lstStyle/>
        <a:p>
          <a:endParaRPr lang="zh-CN" altLang="en-US"/>
        </a:p>
      </dgm:t>
    </dgm:pt>
    <dgm:pt modelId="{039E218B-5DA5-A948-8D3E-93EF12DC82D0}" type="sibTrans" cxnId="{95C7C6AC-8925-F844-9067-00B573FA7B50}">
      <dgm:prSet/>
      <dgm:spPr/>
      <dgm:t>
        <a:bodyPr/>
        <a:lstStyle/>
        <a:p>
          <a:endParaRPr lang="zh-CN" altLang="en-US"/>
        </a:p>
      </dgm:t>
    </dgm:pt>
    <dgm:pt modelId="{5BA0C9A9-7C4C-7245-B435-1EB29D75C8E5}">
      <dgm:prSet/>
      <dgm:spPr/>
      <dgm:t>
        <a:bodyPr/>
        <a:lstStyle/>
        <a:p>
          <a:r>
            <a:rPr lang="en-US" altLang="zh-CN" dirty="0"/>
            <a:t>7.</a:t>
          </a:r>
          <a:r>
            <a:rPr lang="zh-CN" altLang="en-US" dirty="0"/>
            <a:t>价格构成复杂</a:t>
          </a:r>
          <a:r>
            <a:rPr lang="en-US" altLang="zh-CN" dirty="0"/>
            <a:t>——</a:t>
          </a:r>
          <a:r>
            <a:rPr lang="zh-CN" altLang="en-US" dirty="0"/>
            <a:t>价格涵盖内容复杂多样</a:t>
          </a:r>
        </a:p>
      </dgm:t>
    </dgm:pt>
    <dgm:pt modelId="{8C121263-6AD4-6843-AC35-8A399086B9B8}" type="parTrans" cxnId="{D13237F9-D8DE-0140-9CC9-70EA124EE927}">
      <dgm:prSet/>
      <dgm:spPr/>
      <dgm:t>
        <a:bodyPr/>
        <a:lstStyle/>
        <a:p>
          <a:endParaRPr lang="zh-CN" altLang="en-US"/>
        </a:p>
      </dgm:t>
    </dgm:pt>
    <dgm:pt modelId="{CC7497B6-D129-B64F-BAC7-94AD840BCC96}" type="sibTrans" cxnId="{D13237F9-D8DE-0140-9CC9-70EA124EE927}">
      <dgm:prSet/>
      <dgm:spPr/>
      <dgm:t>
        <a:bodyPr/>
        <a:lstStyle/>
        <a:p>
          <a:endParaRPr lang="zh-CN" altLang="en-US"/>
        </a:p>
      </dgm:t>
    </dgm:pt>
    <dgm:pt modelId="{FDD1170F-7ACD-9B4D-BCB9-D904DC425BFF}" type="pres">
      <dgm:prSet presAssocID="{E00BD947-BD0C-1E4F-88BB-233262736637}" presName="vert0" presStyleCnt="0">
        <dgm:presLayoutVars>
          <dgm:dir/>
          <dgm:animOne val="branch"/>
          <dgm:animLvl val="lvl"/>
        </dgm:presLayoutVars>
      </dgm:prSet>
      <dgm:spPr/>
    </dgm:pt>
    <dgm:pt modelId="{535295EC-08CF-A24D-A1FD-2F8F2BBE0124}" type="pres">
      <dgm:prSet presAssocID="{8FA91279-B3C1-294F-BA93-3E044AB8A692}" presName="thickLine" presStyleLbl="alignNode1" presStyleIdx="0" presStyleCnt="7"/>
      <dgm:spPr/>
    </dgm:pt>
    <dgm:pt modelId="{CDE95D21-35D2-394A-9348-32FA3C2EAF4C}" type="pres">
      <dgm:prSet presAssocID="{8FA91279-B3C1-294F-BA93-3E044AB8A692}" presName="horz1" presStyleCnt="0"/>
      <dgm:spPr/>
    </dgm:pt>
    <dgm:pt modelId="{A187937B-15CF-F244-A628-255E3808A2BF}" type="pres">
      <dgm:prSet presAssocID="{8FA91279-B3C1-294F-BA93-3E044AB8A692}" presName="tx1" presStyleLbl="revTx" presStyleIdx="0" presStyleCnt="7"/>
      <dgm:spPr/>
    </dgm:pt>
    <dgm:pt modelId="{427E106B-06D9-FA4F-B164-A4A640B295C1}" type="pres">
      <dgm:prSet presAssocID="{8FA91279-B3C1-294F-BA93-3E044AB8A692}" presName="vert1" presStyleCnt="0"/>
      <dgm:spPr/>
    </dgm:pt>
    <dgm:pt modelId="{BC18BFCD-A3B2-0743-98CE-5C94D42AE5E7}" type="pres">
      <dgm:prSet presAssocID="{05DABEBF-C861-CA4B-89BD-C27622436A25}" presName="thickLine" presStyleLbl="alignNode1" presStyleIdx="1" presStyleCnt="7"/>
      <dgm:spPr/>
    </dgm:pt>
    <dgm:pt modelId="{8C0242ED-A1CE-7D42-9731-599E843D0F2D}" type="pres">
      <dgm:prSet presAssocID="{05DABEBF-C861-CA4B-89BD-C27622436A25}" presName="horz1" presStyleCnt="0"/>
      <dgm:spPr/>
    </dgm:pt>
    <dgm:pt modelId="{4F056340-75A4-CA4E-9F04-2244CEA6BB4C}" type="pres">
      <dgm:prSet presAssocID="{05DABEBF-C861-CA4B-89BD-C27622436A25}" presName="tx1" presStyleLbl="revTx" presStyleIdx="1" presStyleCnt="7"/>
      <dgm:spPr/>
    </dgm:pt>
    <dgm:pt modelId="{9792F203-D0D2-9047-AE16-1F5286725893}" type="pres">
      <dgm:prSet presAssocID="{05DABEBF-C861-CA4B-89BD-C27622436A25}" presName="vert1" presStyleCnt="0"/>
      <dgm:spPr/>
    </dgm:pt>
    <dgm:pt modelId="{BAFBE50D-1910-BC47-80B8-D08F6ECDAF2A}" type="pres">
      <dgm:prSet presAssocID="{5DB44A88-78F6-674D-A892-309EC68824B4}" presName="thickLine" presStyleLbl="alignNode1" presStyleIdx="2" presStyleCnt="7"/>
      <dgm:spPr/>
    </dgm:pt>
    <dgm:pt modelId="{CBAB6770-DA2B-EA43-B153-B557103F6EA4}" type="pres">
      <dgm:prSet presAssocID="{5DB44A88-78F6-674D-A892-309EC68824B4}" presName="horz1" presStyleCnt="0"/>
      <dgm:spPr/>
    </dgm:pt>
    <dgm:pt modelId="{E2AC84B4-F458-5F49-B1A9-957B5EFA4AF0}" type="pres">
      <dgm:prSet presAssocID="{5DB44A88-78F6-674D-A892-309EC68824B4}" presName="tx1" presStyleLbl="revTx" presStyleIdx="2" presStyleCnt="7"/>
      <dgm:spPr/>
    </dgm:pt>
    <dgm:pt modelId="{D95B6667-1710-B945-8631-911F9B2119CA}" type="pres">
      <dgm:prSet presAssocID="{5DB44A88-78F6-674D-A892-309EC68824B4}" presName="vert1" presStyleCnt="0"/>
      <dgm:spPr/>
    </dgm:pt>
    <dgm:pt modelId="{274713B7-DE48-B143-BCB1-9F573C3D2FAE}" type="pres">
      <dgm:prSet presAssocID="{78856D00-6B55-AF47-A607-06B0B228DA6C}" presName="thickLine" presStyleLbl="alignNode1" presStyleIdx="3" presStyleCnt="7"/>
      <dgm:spPr/>
    </dgm:pt>
    <dgm:pt modelId="{54A5F308-7130-5943-969B-83E9D3160137}" type="pres">
      <dgm:prSet presAssocID="{78856D00-6B55-AF47-A607-06B0B228DA6C}" presName="horz1" presStyleCnt="0"/>
      <dgm:spPr/>
    </dgm:pt>
    <dgm:pt modelId="{4E0BD9AE-0C0E-9647-9125-C23F2ABF6917}" type="pres">
      <dgm:prSet presAssocID="{78856D00-6B55-AF47-A607-06B0B228DA6C}" presName="tx1" presStyleLbl="revTx" presStyleIdx="3" presStyleCnt="7"/>
      <dgm:spPr/>
    </dgm:pt>
    <dgm:pt modelId="{AE4ACAE6-9723-8A47-8F08-4279C93FE93E}" type="pres">
      <dgm:prSet presAssocID="{78856D00-6B55-AF47-A607-06B0B228DA6C}" presName="vert1" presStyleCnt="0"/>
      <dgm:spPr/>
    </dgm:pt>
    <dgm:pt modelId="{396762FA-216A-9A44-9974-30FBEE429C1C}" type="pres">
      <dgm:prSet presAssocID="{DAB232E8-00CA-1D44-84AD-18A9520E0D39}" presName="thickLine" presStyleLbl="alignNode1" presStyleIdx="4" presStyleCnt="7"/>
      <dgm:spPr/>
    </dgm:pt>
    <dgm:pt modelId="{B7A9F7C4-87BF-D64D-B64C-DDBF2AA99068}" type="pres">
      <dgm:prSet presAssocID="{DAB232E8-00CA-1D44-84AD-18A9520E0D39}" presName="horz1" presStyleCnt="0"/>
      <dgm:spPr/>
    </dgm:pt>
    <dgm:pt modelId="{C9F77949-FF66-3E46-968A-9492AEC62B52}" type="pres">
      <dgm:prSet presAssocID="{DAB232E8-00CA-1D44-84AD-18A9520E0D39}" presName="tx1" presStyleLbl="revTx" presStyleIdx="4" presStyleCnt="7"/>
      <dgm:spPr/>
    </dgm:pt>
    <dgm:pt modelId="{53D4D7F8-8DFE-BA44-A9F9-1F79913154E8}" type="pres">
      <dgm:prSet presAssocID="{DAB232E8-00CA-1D44-84AD-18A9520E0D39}" presName="vert1" presStyleCnt="0"/>
      <dgm:spPr/>
    </dgm:pt>
    <dgm:pt modelId="{796FFCFD-F0C5-8441-BA67-4F9ADBD31988}" type="pres">
      <dgm:prSet presAssocID="{9756D2A4-E638-3A4F-8989-AF776EF9B250}" presName="thickLine" presStyleLbl="alignNode1" presStyleIdx="5" presStyleCnt="7"/>
      <dgm:spPr/>
    </dgm:pt>
    <dgm:pt modelId="{5FECEBAC-B6F0-6E4D-A425-6E7EE857E040}" type="pres">
      <dgm:prSet presAssocID="{9756D2A4-E638-3A4F-8989-AF776EF9B250}" presName="horz1" presStyleCnt="0"/>
      <dgm:spPr/>
    </dgm:pt>
    <dgm:pt modelId="{041BB89C-3469-0B4D-8FAB-0FA84CE91EA6}" type="pres">
      <dgm:prSet presAssocID="{9756D2A4-E638-3A4F-8989-AF776EF9B250}" presName="tx1" presStyleLbl="revTx" presStyleIdx="5" presStyleCnt="7"/>
      <dgm:spPr/>
    </dgm:pt>
    <dgm:pt modelId="{BB84322C-8B28-5243-8500-94D00F694CE8}" type="pres">
      <dgm:prSet presAssocID="{9756D2A4-E638-3A4F-8989-AF776EF9B250}" presName="vert1" presStyleCnt="0"/>
      <dgm:spPr/>
    </dgm:pt>
    <dgm:pt modelId="{0D195089-5960-6E41-AF35-90E500320AA1}" type="pres">
      <dgm:prSet presAssocID="{5BA0C9A9-7C4C-7245-B435-1EB29D75C8E5}" presName="thickLine" presStyleLbl="alignNode1" presStyleIdx="6" presStyleCnt="7"/>
      <dgm:spPr/>
    </dgm:pt>
    <dgm:pt modelId="{5C676C60-EA2A-0849-A405-E612D2E5CF00}" type="pres">
      <dgm:prSet presAssocID="{5BA0C9A9-7C4C-7245-B435-1EB29D75C8E5}" presName="horz1" presStyleCnt="0"/>
      <dgm:spPr/>
    </dgm:pt>
    <dgm:pt modelId="{AE71B0F5-2D08-234F-B2AF-7E3E367F0F4A}" type="pres">
      <dgm:prSet presAssocID="{5BA0C9A9-7C4C-7245-B435-1EB29D75C8E5}" presName="tx1" presStyleLbl="revTx" presStyleIdx="6" presStyleCnt="7"/>
      <dgm:spPr/>
    </dgm:pt>
    <dgm:pt modelId="{195F2E27-2F06-9447-AFB8-DA3C6BD785E7}" type="pres">
      <dgm:prSet presAssocID="{5BA0C9A9-7C4C-7245-B435-1EB29D75C8E5}" presName="vert1" presStyleCnt="0"/>
      <dgm:spPr/>
    </dgm:pt>
  </dgm:ptLst>
  <dgm:cxnLst>
    <dgm:cxn modelId="{0E18D016-3990-B149-A479-D6C70C4B21CB}" srcId="{E00BD947-BD0C-1E4F-88BB-233262736637}" destId="{78856D00-6B55-AF47-A607-06B0B228DA6C}" srcOrd="3" destOrd="0" parTransId="{A30808EE-6FC7-284B-A695-2DED85F71090}" sibTransId="{A89D8233-838F-6D4D-8E0D-AAF16E330DCE}"/>
    <dgm:cxn modelId="{7A055B19-A254-114C-8855-51F3FD3F379A}" type="presOf" srcId="{E00BD947-BD0C-1E4F-88BB-233262736637}" destId="{FDD1170F-7ACD-9B4D-BCB9-D904DC425BFF}" srcOrd="0" destOrd="0" presId="urn:microsoft.com/office/officeart/2008/layout/LinedList"/>
    <dgm:cxn modelId="{10046219-B968-D143-9620-B8DC42C60D72}" type="presOf" srcId="{9756D2A4-E638-3A4F-8989-AF776EF9B250}" destId="{041BB89C-3469-0B4D-8FAB-0FA84CE91EA6}" srcOrd="0" destOrd="0" presId="urn:microsoft.com/office/officeart/2008/layout/LinedList"/>
    <dgm:cxn modelId="{8E9B3428-F2FE-8849-B31D-452378C32DFE}" type="presOf" srcId="{8FA91279-B3C1-294F-BA93-3E044AB8A692}" destId="{A187937B-15CF-F244-A628-255E3808A2BF}" srcOrd="0" destOrd="0" presId="urn:microsoft.com/office/officeart/2008/layout/LinedList"/>
    <dgm:cxn modelId="{89C76A3F-0302-0C4C-B67B-A0B33F4D20B0}" type="presOf" srcId="{78856D00-6B55-AF47-A607-06B0B228DA6C}" destId="{4E0BD9AE-0C0E-9647-9125-C23F2ABF6917}" srcOrd="0" destOrd="0" presId="urn:microsoft.com/office/officeart/2008/layout/LinedList"/>
    <dgm:cxn modelId="{164F319E-DB90-D64B-812F-6B397A4934E0}" srcId="{E00BD947-BD0C-1E4F-88BB-233262736637}" destId="{DAB232E8-00CA-1D44-84AD-18A9520E0D39}" srcOrd="4" destOrd="0" parTransId="{60F005E0-51CF-374D-B5E4-1B71634FAC48}" sibTransId="{93E6CFE7-5A5D-C746-A323-911CCA106A67}"/>
    <dgm:cxn modelId="{95C7C6AC-8925-F844-9067-00B573FA7B50}" srcId="{E00BD947-BD0C-1E4F-88BB-233262736637}" destId="{9756D2A4-E638-3A4F-8989-AF776EF9B250}" srcOrd="5" destOrd="0" parTransId="{EF26EB75-033C-364B-999E-7DF421D981E5}" sibTransId="{039E218B-5DA5-A948-8D3E-93EF12DC82D0}"/>
    <dgm:cxn modelId="{095556B0-3979-2645-99E8-0C0BE8983EEE}" type="presOf" srcId="{5DB44A88-78F6-674D-A892-309EC68824B4}" destId="{E2AC84B4-F458-5F49-B1A9-957B5EFA4AF0}" srcOrd="0" destOrd="0" presId="urn:microsoft.com/office/officeart/2008/layout/LinedList"/>
    <dgm:cxn modelId="{88CE6FB3-45D4-2E43-9A32-9DD62608CCC8}" srcId="{E00BD947-BD0C-1E4F-88BB-233262736637}" destId="{5DB44A88-78F6-674D-A892-309EC68824B4}" srcOrd="2" destOrd="0" parTransId="{8C87B3E3-0EBD-A74D-8659-C598F1DD3CD1}" sibTransId="{2D97128A-5182-6D4A-B86C-C7BE050B9249}"/>
    <dgm:cxn modelId="{9F8DBEBC-2759-2345-A315-ECFAA2B7358C}" srcId="{E00BD947-BD0C-1E4F-88BB-233262736637}" destId="{05DABEBF-C861-CA4B-89BD-C27622436A25}" srcOrd="1" destOrd="0" parTransId="{19773852-8BC6-774C-AD46-52F48E9B2C1D}" sibTransId="{3D76AF90-8791-9545-B074-39E5263ADDC8}"/>
    <dgm:cxn modelId="{814447C5-4469-454C-9AA9-16161D88EC82}" type="presOf" srcId="{5BA0C9A9-7C4C-7245-B435-1EB29D75C8E5}" destId="{AE71B0F5-2D08-234F-B2AF-7E3E367F0F4A}" srcOrd="0" destOrd="0" presId="urn:microsoft.com/office/officeart/2008/layout/LinedList"/>
    <dgm:cxn modelId="{99DA43EF-DFAE-C34B-BA43-AC8CCFAB3495}" type="presOf" srcId="{DAB232E8-00CA-1D44-84AD-18A9520E0D39}" destId="{C9F77949-FF66-3E46-968A-9492AEC62B52}" srcOrd="0" destOrd="0" presId="urn:microsoft.com/office/officeart/2008/layout/LinedList"/>
    <dgm:cxn modelId="{6A2F90F1-1E49-154A-8378-2B0D6F4FB58F}" srcId="{E00BD947-BD0C-1E4F-88BB-233262736637}" destId="{8FA91279-B3C1-294F-BA93-3E044AB8A692}" srcOrd="0" destOrd="0" parTransId="{F5B3AF5F-6D02-D340-9054-1DD8E33288AD}" sibTransId="{A49BD71B-09BE-F04A-AC8D-5288EA2701D5}"/>
    <dgm:cxn modelId="{D13237F9-D8DE-0140-9CC9-70EA124EE927}" srcId="{E00BD947-BD0C-1E4F-88BB-233262736637}" destId="{5BA0C9A9-7C4C-7245-B435-1EB29D75C8E5}" srcOrd="6" destOrd="0" parTransId="{8C121263-6AD4-6843-AC35-8A399086B9B8}" sibTransId="{CC7497B6-D129-B64F-BAC7-94AD840BCC96}"/>
    <dgm:cxn modelId="{4DB8CAFD-1407-394C-A325-333719B2B6FE}" type="presOf" srcId="{05DABEBF-C861-CA4B-89BD-C27622436A25}" destId="{4F056340-75A4-CA4E-9F04-2244CEA6BB4C}" srcOrd="0" destOrd="0" presId="urn:microsoft.com/office/officeart/2008/layout/LinedList"/>
    <dgm:cxn modelId="{01A92813-23FA-F64C-ADAC-EC15BB064224}" type="presParOf" srcId="{FDD1170F-7ACD-9B4D-BCB9-D904DC425BFF}" destId="{535295EC-08CF-A24D-A1FD-2F8F2BBE0124}" srcOrd="0" destOrd="0" presId="urn:microsoft.com/office/officeart/2008/layout/LinedList"/>
    <dgm:cxn modelId="{66B3CA03-936A-914B-832B-CCD5E29E3F94}" type="presParOf" srcId="{FDD1170F-7ACD-9B4D-BCB9-D904DC425BFF}" destId="{CDE95D21-35D2-394A-9348-32FA3C2EAF4C}" srcOrd="1" destOrd="0" presId="urn:microsoft.com/office/officeart/2008/layout/LinedList"/>
    <dgm:cxn modelId="{9D7CDC6E-F9CF-5F42-BADD-565740D86EF0}" type="presParOf" srcId="{CDE95D21-35D2-394A-9348-32FA3C2EAF4C}" destId="{A187937B-15CF-F244-A628-255E3808A2BF}" srcOrd="0" destOrd="0" presId="urn:microsoft.com/office/officeart/2008/layout/LinedList"/>
    <dgm:cxn modelId="{2F96AF35-985D-D743-BDE2-86B94615B7C0}" type="presParOf" srcId="{CDE95D21-35D2-394A-9348-32FA3C2EAF4C}" destId="{427E106B-06D9-FA4F-B164-A4A640B295C1}" srcOrd="1" destOrd="0" presId="urn:microsoft.com/office/officeart/2008/layout/LinedList"/>
    <dgm:cxn modelId="{B967C3D0-FC69-2345-8944-213E5A1E1AFB}" type="presParOf" srcId="{FDD1170F-7ACD-9B4D-BCB9-D904DC425BFF}" destId="{BC18BFCD-A3B2-0743-98CE-5C94D42AE5E7}" srcOrd="2" destOrd="0" presId="urn:microsoft.com/office/officeart/2008/layout/LinedList"/>
    <dgm:cxn modelId="{3D0CFFCE-E260-CB4F-8169-2C1FC8D327EE}" type="presParOf" srcId="{FDD1170F-7ACD-9B4D-BCB9-D904DC425BFF}" destId="{8C0242ED-A1CE-7D42-9731-599E843D0F2D}" srcOrd="3" destOrd="0" presId="urn:microsoft.com/office/officeart/2008/layout/LinedList"/>
    <dgm:cxn modelId="{F0B20CBE-56B3-1E46-ACA9-5A966B439F64}" type="presParOf" srcId="{8C0242ED-A1CE-7D42-9731-599E843D0F2D}" destId="{4F056340-75A4-CA4E-9F04-2244CEA6BB4C}" srcOrd="0" destOrd="0" presId="urn:microsoft.com/office/officeart/2008/layout/LinedList"/>
    <dgm:cxn modelId="{7038C343-3ADA-114C-82C2-0B0CB20EBF45}" type="presParOf" srcId="{8C0242ED-A1CE-7D42-9731-599E843D0F2D}" destId="{9792F203-D0D2-9047-AE16-1F5286725893}" srcOrd="1" destOrd="0" presId="urn:microsoft.com/office/officeart/2008/layout/LinedList"/>
    <dgm:cxn modelId="{EB0D6B1F-AC5F-E94A-A299-1624B055DAD0}" type="presParOf" srcId="{FDD1170F-7ACD-9B4D-BCB9-D904DC425BFF}" destId="{BAFBE50D-1910-BC47-80B8-D08F6ECDAF2A}" srcOrd="4" destOrd="0" presId="urn:microsoft.com/office/officeart/2008/layout/LinedList"/>
    <dgm:cxn modelId="{67AA2F6F-91C3-894C-A96A-D366044489C7}" type="presParOf" srcId="{FDD1170F-7ACD-9B4D-BCB9-D904DC425BFF}" destId="{CBAB6770-DA2B-EA43-B153-B557103F6EA4}" srcOrd="5" destOrd="0" presId="urn:microsoft.com/office/officeart/2008/layout/LinedList"/>
    <dgm:cxn modelId="{46312825-78A6-444E-A8EC-49B5B2D46ECC}" type="presParOf" srcId="{CBAB6770-DA2B-EA43-B153-B557103F6EA4}" destId="{E2AC84B4-F458-5F49-B1A9-957B5EFA4AF0}" srcOrd="0" destOrd="0" presId="urn:microsoft.com/office/officeart/2008/layout/LinedList"/>
    <dgm:cxn modelId="{2D3D6980-819C-6948-82A1-B9059ACCCB38}" type="presParOf" srcId="{CBAB6770-DA2B-EA43-B153-B557103F6EA4}" destId="{D95B6667-1710-B945-8631-911F9B2119CA}" srcOrd="1" destOrd="0" presId="urn:microsoft.com/office/officeart/2008/layout/LinedList"/>
    <dgm:cxn modelId="{4023C99C-F77E-D740-B538-BF859140CD81}" type="presParOf" srcId="{FDD1170F-7ACD-9B4D-BCB9-D904DC425BFF}" destId="{274713B7-DE48-B143-BCB1-9F573C3D2FAE}" srcOrd="6" destOrd="0" presId="urn:microsoft.com/office/officeart/2008/layout/LinedList"/>
    <dgm:cxn modelId="{3C4336A9-DBFC-9349-96C6-6D91C12861CE}" type="presParOf" srcId="{FDD1170F-7ACD-9B4D-BCB9-D904DC425BFF}" destId="{54A5F308-7130-5943-969B-83E9D3160137}" srcOrd="7" destOrd="0" presId="urn:microsoft.com/office/officeart/2008/layout/LinedList"/>
    <dgm:cxn modelId="{8E4A6ABF-8D2B-BB4E-A5BF-DD4845CA78AC}" type="presParOf" srcId="{54A5F308-7130-5943-969B-83E9D3160137}" destId="{4E0BD9AE-0C0E-9647-9125-C23F2ABF6917}" srcOrd="0" destOrd="0" presId="urn:microsoft.com/office/officeart/2008/layout/LinedList"/>
    <dgm:cxn modelId="{E550597B-1FDE-ED42-9CB9-29322274C6B6}" type="presParOf" srcId="{54A5F308-7130-5943-969B-83E9D3160137}" destId="{AE4ACAE6-9723-8A47-8F08-4279C93FE93E}" srcOrd="1" destOrd="0" presId="urn:microsoft.com/office/officeart/2008/layout/LinedList"/>
    <dgm:cxn modelId="{DD9B66AE-198F-3E4E-8D79-5BA659A3F52D}" type="presParOf" srcId="{FDD1170F-7ACD-9B4D-BCB9-D904DC425BFF}" destId="{396762FA-216A-9A44-9974-30FBEE429C1C}" srcOrd="8" destOrd="0" presId="urn:microsoft.com/office/officeart/2008/layout/LinedList"/>
    <dgm:cxn modelId="{2DC03921-C074-E640-BE23-CB33BBB02E37}" type="presParOf" srcId="{FDD1170F-7ACD-9B4D-BCB9-D904DC425BFF}" destId="{B7A9F7C4-87BF-D64D-B64C-DDBF2AA99068}" srcOrd="9" destOrd="0" presId="urn:microsoft.com/office/officeart/2008/layout/LinedList"/>
    <dgm:cxn modelId="{41D24394-B2A7-8B44-94E7-8B53A01A5224}" type="presParOf" srcId="{B7A9F7C4-87BF-D64D-B64C-DDBF2AA99068}" destId="{C9F77949-FF66-3E46-968A-9492AEC62B52}" srcOrd="0" destOrd="0" presId="urn:microsoft.com/office/officeart/2008/layout/LinedList"/>
    <dgm:cxn modelId="{E63DB0D3-DA82-F14E-928C-33104CB58526}" type="presParOf" srcId="{B7A9F7C4-87BF-D64D-B64C-DDBF2AA99068}" destId="{53D4D7F8-8DFE-BA44-A9F9-1F79913154E8}" srcOrd="1" destOrd="0" presId="urn:microsoft.com/office/officeart/2008/layout/LinedList"/>
    <dgm:cxn modelId="{DCF45034-E58D-BB45-BBF4-FEEB2149AEA6}" type="presParOf" srcId="{FDD1170F-7ACD-9B4D-BCB9-D904DC425BFF}" destId="{796FFCFD-F0C5-8441-BA67-4F9ADBD31988}" srcOrd="10" destOrd="0" presId="urn:microsoft.com/office/officeart/2008/layout/LinedList"/>
    <dgm:cxn modelId="{EDCE1B9B-561B-1343-9886-8D91F72B757D}" type="presParOf" srcId="{FDD1170F-7ACD-9B4D-BCB9-D904DC425BFF}" destId="{5FECEBAC-B6F0-6E4D-A425-6E7EE857E040}" srcOrd="11" destOrd="0" presId="urn:microsoft.com/office/officeart/2008/layout/LinedList"/>
    <dgm:cxn modelId="{B086DF2C-5BE9-A549-AE76-7A9D1F44B429}" type="presParOf" srcId="{5FECEBAC-B6F0-6E4D-A425-6E7EE857E040}" destId="{041BB89C-3469-0B4D-8FAB-0FA84CE91EA6}" srcOrd="0" destOrd="0" presId="urn:microsoft.com/office/officeart/2008/layout/LinedList"/>
    <dgm:cxn modelId="{0D941918-E755-674A-8CC5-1B7B19F5DAD5}" type="presParOf" srcId="{5FECEBAC-B6F0-6E4D-A425-6E7EE857E040}" destId="{BB84322C-8B28-5243-8500-94D00F694CE8}" srcOrd="1" destOrd="0" presId="urn:microsoft.com/office/officeart/2008/layout/LinedList"/>
    <dgm:cxn modelId="{1BE53948-454D-8040-81F8-49DDF99CECF9}" type="presParOf" srcId="{FDD1170F-7ACD-9B4D-BCB9-D904DC425BFF}" destId="{0D195089-5960-6E41-AF35-90E500320AA1}" srcOrd="12" destOrd="0" presId="urn:microsoft.com/office/officeart/2008/layout/LinedList"/>
    <dgm:cxn modelId="{5FD0E02E-CAA0-5146-9CB2-9D1038B8D14F}" type="presParOf" srcId="{FDD1170F-7ACD-9B4D-BCB9-D904DC425BFF}" destId="{5C676C60-EA2A-0849-A405-E612D2E5CF00}" srcOrd="13" destOrd="0" presId="urn:microsoft.com/office/officeart/2008/layout/LinedList"/>
    <dgm:cxn modelId="{9290A656-C064-CA4D-9464-19759FB5EED8}" type="presParOf" srcId="{5C676C60-EA2A-0849-A405-E612D2E5CF00}" destId="{AE71B0F5-2D08-234F-B2AF-7E3E367F0F4A}" srcOrd="0" destOrd="0" presId="urn:microsoft.com/office/officeart/2008/layout/LinedList"/>
    <dgm:cxn modelId="{ED477620-2F82-CD4F-9D04-FBFD2485229C}" type="presParOf" srcId="{5C676C60-EA2A-0849-A405-E612D2E5CF00}" destId="{195F2E27-2F06-9447-AFB8-DA3C6BD785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B55F542-25AA-664F-A532-534326046CF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ABBCBE0E-2824-FC44-8B82-6BF7AD46888C}">
      <dgm:prSet phldrT="[文本]"/>
      <dgm:spPr/>
      <dgm:t>
        <a:bodyPr/>
        <a:lstStyle/>
        <a:p>
          <a:r>
            <a:rPr lang="zh-CN" altLang="en-US" dirty="0"/>
            <a:t>独立</a:t>
          </a:r>
        </a:p>
      </dgm:t>
    </dgm:pt>
    <dgm:pt modelId="{BB3F9497-F792-2742-A3EF-EC794AECBB82}" type="parTrans" cxnId="{496A9622-B468-A440-A5CB-F99E1ECA4AB2}">
      <dgm:prSet/>
      <dgm:spPr/>
      <dgm:t>
        <a:bodyPr/>
        <a:lstStyle/>
        <a:p>
          <a:endParaRPr lang="zh-CN" altLang="en-US"/>
        </a:p>
      </dgm:t>
    </dgm:pt>
    <dgm:pt modelId="{DF6DB3FC-E06B-5E4E-BA2F-9E1918A2F397}" type="sibTrans" cxnId="{496A9622-B468-A440-A5CB-F99E1ECA4AB2}">
      <dgm:prSet/>
      <dgm:spPr/>
      <dgm:t>
        <a:bodyPr/>
        <a:lstStyle/>
        <a:p>
          <a:endParaRPr lang="zh-CN" altLang="en-US"/>
        </a:p>
      </dgm:t>
    </dgm:pt>
    <dgm:pt modelId="{553BB3E4-9661-3D42-A71A-92A0B0DE0CB5}">
      <dgm:prSet phldrT="[文本]"/>
      <dgm:spPr/>
      <dgm:t>
        <a:bodyPr/>
        <a:lstStyle/>
        <a:p>
          <a:r>
            <a:rPr lang="zh-CN" altLang="en-US" dirty="0"/>
            <a:t>客观</a:t>
          </a:r>
        </a:p>
      </dgm:t>
    </dgm:pt>
    <dgm:pt modelId="{8308D2C4-DE5E-2245-B523-46561991B46A}" type="parTrans" cxnId="{FEC0D2CC-9B34-A344-A449-D22882CDF347}">
      <dgm:prSet/>
      <dgm:spPr/>
      <dgm:t>
        <a:bodyPr/>
        <a:lstStyle/>
        <a:p>
          <a:endParaRPr lang="zh-CN" altLang="en-US"/>
        </a:p>
      </dgm:t>
    </dgm:pt>
    <dgm:pt modelId="{1419FD6D-1955-D946-800E-7D82F951EA35}" type="sibTrans" cxnId="{FEC0D2CC-9B34-A344-A449-D22882CDF347}">
      <dgm:prSet/>
      <dgm:spPr/>
      <dgm:t>
        <a:bodyPr/>
        <a:lstStyle/>
        <a:p>
          <a:endParaRPr lang="zh-CN" altLang="en-US"/>
        </a:p>
      </dgm:t>
    </dgm:pt>
    <dgm:pt modelId="{BBB522E5-5F18-7A42-AB89-41DFF750E7E1}">
      <dgm:prSet phldrT="[文本]"/>
      <dgm:spPr/>
      <dgm:t>
        <a:bodyPr/>
        <a:lstStyle/>
        <a:p>
          <a:r>
            <a:rPr lang="zh-CN" altLang="en-US" dirty="0"/>
            <a:t>公正</a:t>
          </a:r>
        </a:p>
      </dgm:t>
    </dgm:pt>
    <dgm:pt modelId="{C60D49FA-E775-4D41-8437-E65E2F2633DD}" type="parTrans" cxnId="{F17D2A01-CC51-1345-A2B9-61B98DD734B0}">
      <dgm:prSet/>
      <dgm:spPr/>
      <dgm:t>
        <a:bodyPr/>
        <a:lstStyle/>
        <a:p>
          <a:endParaRPr lang="zh-CN" altLang="en-US"/>
        </a:p>
      </dgm:t>
    </dgm:pt>
    <dgm:pt modelId="{54F26EBE-F7BC-CA4E-836A-7DD715437052}" type="sibTrans" cxnId="{F17D2A01-CC51-1345-A2B9-61B98DD734B0}">
      <dgm:prSet/>
      <dgm:spPr/>
      <dgm:t>
        <a:bodyPr/>
        <a:lstStyle/>
        <a:p>
          <a:endParaRPr lang="zh-CN" altLang="en-US"/>
        </a:p>
      </dgm:t>
    </dgm:pt>
    <dgm:pt modelId="{09A911C3-E194-0E41-A111-B9C115698FC5}" type="pres">
      <dgm:prSet presAssocID="{8B55F542-25AA-664F-A532-534326046CF7}" presName="linear" presStyleCnt="0">
        <dgm:presLayoutVars>
          <dgm:dir/>
          <dgm:animLvl val="lvl"/>
          <dgm:resizeHandles val="exact"/>
        </dgm:presLayoutVars>
      </dgm:prSet>
      <dgm:spPr/>
    </dgm:pt>
    <dgm:pt modelId="{D8DEF5B3-7206-AE45-949D-A08FBA0F1D42}" type="pres">
      <dgm:prSet presAssocID="{ABBCBE0E-2824-FC44-8B82-6BF7AD46888C}" presName="parentLin" presStyleCnt="0"/>
      <dgm:spPr/>
    </dgm:pt>
    <dgm:pt modelId="{06838260-8FC2-A549-9F29-45D559227356}" type="pres">
      <dgm:prSet presAssocID="{ABBCBE0E-2824-FC44-8B82-6BF7AD46888C}" presName="parentLeftMargin" presStyleLbl="node1" presStyleIdx="0" presStyleCnt="3"/>
      <dgm:spPr/>
    </dgm:pt>
    <dgm:pt modelId="{ADB16D4A-EAC5-C04E-8DD7-DBA4356F847D}" type="pres">
      <dgm:prSet presAssocID="{ABBCBE0E-2824-FC44-8B82-6BF7AD46888C}" presName="parentText" presStyleLbl="node1" presStyleIdx="0" presStyleCnt="3">
        <dgm:presLayoutVars>
          <dgm:chMax val="0"/>
          <dgm:bulletEnabled val="1"/>
        </dgm:presLayoutVars>
      </dgm:prSet>
      <dgm:spPr/>
    </dgm:pt>
    <dgm:pt modelId="{FA78C267-BED1-5640-8A9A-9C72957F1CC7}" type="pres">
      <dgm:prSet presAssocID="{ABBCBE0E-2824-FC44-8B82-6BF7AD46888C}" presName="negativeSpace" presStyleCnt="0"/>
      <dgm:spPr/>
    </dgm:pt>
    <dgm:pt modelId="{94623A2F-5C55-6143-87B6-8F9F394349D4}" type="pres">
      <dgm:prSet presAssocID="{ABBCBE0E-2824-FC44-8B82-6BF7AD46888C}" presName="childText" presStyleLbl="conFgAcc1" presStyleIdx="0" presStyleCnt="3">
        <dgm:presLayoutVars>
          <dgm:bulletEnabled val="1"/>
        </dgm:presLayoutVars>
      </dgm:prSet>
      <dgm:spPr/>
    </dgm:pt>
    <dgm:pt modelId="{1FD499A2-A9DC-F040-9E81-91E751A7982F}" type="pres">
      <dgm:prSet presAssocID="{DF6DB3FC-E06B-5E4E-BA2F-9E1918A2F397}" presName="spaceBetweenRectangles" presStyleCnt="0"/>
      <dgm:spPr/>
    </dgm:pt>
    <dgm:pt modelId="{671DA5B7-6D7B-1244-ACB7-6FFF684DFECC}" type="pres">
      <dgm:prSet presAssocID="{553BB3E4-9661-3D42-A71A-92A0B0DE0CB5}" presName="parentLin" presStyleCnt="0"/>
      <dgm:spPr/>
    </dgm:pt>
    <dgm:pt modelId="{A7943FE0-D25E-BE40-9703-4A75AFA0E541}" type="pres">
      <dgm:prSet presAssocID="{553BB3E4-9661-3D42-A71A-92A0B0DE0CB5}" presName="parentLeftMargin" presStyleLbl="node1" presStyleIdx="0" presStyleCnt="3"/>
      <dgm:spPr/>
    </dgm:pt>
    <dgm:pt modelId="{39A3ED95-9D29-DC4A-9CD0-AC0EB43EDF92}" type="pres">
      <dgm:prSet presAssocID="{553BB3E4-9661-3D42-A71A-92A0B0DE0CB5}" presName="parentText" presStyleLbl="node1" presStyleIdx="1" presStyleCnt="3">
        <dgm:presLayoutVars>
          <dgm:chMax val="0"/>
          <dgm:bulletEnabled val="1"/>
        </dgm:presLayoutVars>
      </dgm:prSet>
      <dgm:spPr/>
    </dgm:pt>
    <dgm:pt modelId="{FB6A063E-4CB1-0E46-AFED-3F5A343EF4C5}" type="pres">
      <dgm:prSet presAssocID="{553BB3E4-9661-3D42-A71A-92A0B0DE0CB5}" presName="negativeSpace" presStyleCnt="0"/>
      <dgm:spPr/>
    </dgm:pt>
    <dgm:pt modelId="{831F2EE5-EC42-A24E-AE7F-5D29F3245D59}" type="pres">
      <dgm:prSet presAssocID="{553BB3E4-9661-3D42-A71A-92A0B0DE0CB5}" presName="childText" presStyleLbl="conFgAcc1" presStyleIdx="1" presStyleCnt="3">
        <dgm:presLayoutVars>
          <dgm:bulletEnabled val="1"/>
        </dgm:presLayoutVars>
      </dgm:prSet>
      <dgm:spPr/>
    </dgm:pt>
    <dgm:pt modelId="{E85ACF52-3483-C44E-B40F-D3142AD6BB81}" type="pres">
      <dgm:prSet presAssocID="{1419FD6D-1955-D946-800E-7D82F951EA35}" presName="spaceBetweenRectangles" presStyleCnt="0"/>
      <dgm:spPr/>
    </dgm:pt>
    <dgm:pt modelId="{220A5C7D-BECF-2947-8619-7481DD48995B}" type="pres">
      <dgm:prSet presAssocID="{BBB522E5-5F18-7A42-AB89-41DFF750E7E1}" presName="parentLin" presStyleCnt="0"/>
      <dgm:spPr/>
    </dgm:pt>
    <dgm:pt modelId="{63DC2F3B-AB89-224E-8094-1D56350A3B85}" type="pres">
      <dgm:prSet presAssocID="{BBB522E5-5F18-7A42-AB89-41DFF750E7E1}" presName="parentLeftMargin" presStyleLbl="node1" presStyleIdx="1" presStyleCnt="3"/>
      <dgm:spPr/>
    </dgm:pt>
    <dgm:pt modelId="{6A491F80-C61C-CB46-B799-959C15CA8DEA}" type="pres">
      <dgm:prSet presAssocID="{BBB522E5-5F18-7A42-AB89-41DFF750E7E1}" presName="parentText" presStyleLbl="node1" presStyleIdx="2" presStyleCnt="3">
        <dgm:presLayoutVars>
          <dgm:chMax val="0"/>
          <dgm:bulletEnabled val="1"/>
        </dgm:presLayoutVars>
      </dgm:prSet>
      <dgm:spPr/>
    </dgm:pt>
    <dgm:pt modelId="{784A3B6F-A950-3A46-BE52-17F5CA654259}" type="pres">
      <dgm:prSet presAssocID="{BBB522E5-5F18-7A42-AB89-41DFF750E7E1}" presName="negativeSpace" presStyleCnt="0"/>
      <dgm:spPr/>
    </dgm:pt>
    <dgm:pt modelId="{3B6161D7-3D69-3C4E-A8F5-C82287509FF0}" type="pres">
      <dgm:prSet presAssocID="{BBB522E5-5F18-7A42-AB89-41DFF750E7E1}" presName="childText" presStyleLbl="conFgAcc1" presStyleIdx="2" presStyleCnt="3">
        <dgm:presLayoutVars>
          <dgm:bulletEnabled val="1"/>
        </dgm:presLayoutVars>
      </dgm:prSet>
      <dgm:spPr/>
    </dgm:pt>
  </dgm:ptLst>
  <dgm:cxnLst>
    <dgm:cxn modelId="{F17D2A01-CC51-1345-A2B9-61B98DD734B0}" srcId="{8B55F542-25AA-664F-A532-534326046CF7}" destId="{BBB522E5-5F18-7A42-AB89-41DFF750E7E1}" srcOrd="2" destOrd="0" parTransId="{C60D49FA-E775-4D41-8437-E65E2F2633DD}" sibTransId="{54F26EBE-F7BC-CA4E-836A-7DD715437052}"/>
    <dgm:cxn modelId="{C6009317-08A9-E241-BA64-B0DFAD3ACF69}" type="presOf" srcId="{ABBCBE0E-2824-FC44-8B82-6BF7AD46888C}" destId="{ADB16D4A-EAC5-C04E-8DD7-DBA4356F847D}" srcOrd="1" destOrd="0" presId="urn:microsoft.com/office/officeart/2005/8/layout/list1"/>
    <dgm:cxn modelId="{B0573F22-A374-6345-BA6E-655268B5AA13}" type="presOf" srcId="{8B55F542-25AA-664F-A532-534326046CF7}" destId="{09A911C3-E194-0E41-A111-B9C115698FC5}" srcOrd="0" destOrd="0" presId="urn:microsoft.com/office/officeart/2005/8/layout/list1"/>
    <dgm:cxn modelId="{496A9622-B468-A440-A5CB-F99E1ECA4AB2}" srcId="{8B55F542-25AA-664F-A532-534326046CF7}" destId="{ABBCBE0E-2824-FC44-8B82-6BF7AD46888C}" srcOrd="0" destOrd="0" parTransId="{BB3F9497-F792-2742-A3EF-EC794AECBB82}" sibTransId="{DF6DB3FC-E06B-5E4E-BA2F-9E1918A2F397}"/>
    <dgm:cxn modelId="{4B11892D-042D-D745-9582-C24DDD0488C8}" type="presOf" srcId="{553BB3E4-9661-3D42-A71A-92A0B0DE0CB5}" destId="{A7943FE0-D25E-BE40-9703-4A75AFA0E541}" srcOrd="0" destOrd="0" presId="urn:microsoft.com/office/officeart/2005/8/layout/list1"/>
    <dgm:cxn modelId="{E4151D3B-24F8-C348-A2EA-4085883E1DA4}" type="presOf" srcId="{553BB3E4-9661-3D42-A71A-92A0B0DE0CB5}" destId="{39A3ED95-9D29-DC4A-9CD0-AC0EB43EDF92}" srcOrd="1" destOrd="0" presId="urn:microsoft.com/office/officeart/2005/8/layout/list1"/>
    <dgm:cxn modelId="{B14A5266-B164-B244-AEBF-F93C09A8A33E}" type="presOf" srcId="{BBB522E5-5F18-7A42-AB89-41DFF750E7E1}" destId="{6A491F80-C61C-CB46-B799-959C15CA8DEA}" srcOrd="1" destOrd="0" presId="urn:microsoft.com/office/officeart/2005/8/layout/list1"/>
    <dgm:cxn modelId="{293ECEC5-6B5A-4F4E-AE6A-D1062ABB3487}" type="presOf" srcId="{ABBCBE0E-2824-FC44-8B82-6BF7AD46888C}" destId="{06838260-8FC2-A549-9F29-45D559227356}" srcOrd="0" destOrd="0" presId="urn:microsoft.com/office/officeart/2005/8/layout/list1"/>
    <dgm:cxn modelId="{FEC0D2CC-9B34-A344-A449-D22882CDF347}" srcId="{8B55F542-25AA-664F-A532-534326046CF7}" destId="{553BB3E4-9661-3D42-A71A-92A0B0DE0CB5}" srcOrd="1" destOrd="0" parTransId="{8308D2C4-DE5E-2245-B523-46561991B46A}" sibTransId="{1419FD6D-1955-D946-800E-7D82F951EA35}"/>
    <dgm:cxn modelId="{6146FDFB-BA81-7542-BF7E-A1B14BAF9A5A}" type="presOf" srcId="{BBB522E5-5F18-7A42-AB89-41DFF750E7E1}" destId="{63DC2F3B-AB89-224E-8094-1D56350A3B85}" srcOrd="0" destOrd="0" presId="urn:microsoft.com/office/officeart/2005/8/layout/list1"/>
    <dgm:cxn modelId="{20B7998E-D02E-534F-9E9B-BC122377A15F}" type="presParOf" srcId="{09A911C3-E194-0E41-A111-B9C115698FC5}" destId="{D8DEF5B3-7206-AE45-949D-A08FBA0F1D42}" srcOrd="0" destOrd="0" presId="urn:microsoft.com/office/officeart/2005/8/layout/list1"/>
    <dgm:cxn modelId="{CC413C4A-2E94-5447-B1CD-67D5E03E20CC}" type="presParOf" srcId="{D8DEF5B3-7206-AE45-949D-A08FBA0F1D42}" destId="{06838260-8FC2-A549-9F29-45D559227356}" srcOrd="0" destOrd="0" presId="urn:microsoft.com/office/officeart/2005/8/layout/list1"/>
    <dgm:cxn modelId="{66235A7E-FC7C-DD4F-A7F1-E23B29F2A0D1}" type="presParOf" srcId="{D8DEF5B3-7206-AE45-949D-A08FBA0F1D42}" destId="{ADB16D4A-EAC5-C04E-8DD7-DBA4356F847D}" srcOrd="1" destOrd="0" presId="urn:microsoft.com/office/officeart/2005/8/layout/list1"/>
    <dgm:cxn modelId="{C060548D-BD7B-3846-B1C0-EB283C1E102E}" type="presParOf" srcId="{09A911C3-E194-0E41-A111-B9C115698FC5}" destId="{FA78C267-BED1-5640-8A9A-9C72957F1CC7}" srcOrd="1" destOrd="0" presId="urn:microsoft.com/office/officeart/2005/8/layout/list1"/>
    <dgm:cxn modelId="{C1473387-816F-2D45-A665-3243597E55B8}" type="presParOf" srcId="{09A911C3-E194-0E41-A111-B9C115698FC5}" destId="{94623A2F-5C55-6143-87B6-8F9F394349D4}" srcOrd="2" destOrd="0" presId="urn:microsoft.com/office/officeart/2005/8/layout/list1"/>
    <dgm:cxn modelId="{91EC66AF-3826-5040-8F91-446C206C79E4}" type="presParOf" srcId="{09A911C3-E194-0E41-A111-B9C115698FC5}" destId="{1FD499A2-A9DC-F040-9E81-91E751A7982F}" srcOrd="3" destOrd="0" presId="urn:microsoft.com/office/officeart/2005/8/layout/list1"/>
    <dgm:cxn modelId="{E7B3BBB5-293F-8443-9EC7-42D9D5861268}" type="presParOf" srcId="{09A911C3-E194-0E41-A111-B9C115698FC5}" destId="{671DA5B7-6D7B-1244-ACB7-6FFF684DFECC}" srcOrd="4" destOrd="0" presId="urn:microsoft.com/office/officeart/2005/8/layout/list1"/>
    <dgm:cxn modelId="{E3487C01-B018-CC4E-80F5-53813D017D0C}" type="presParOf" srcId="{671DA5B7-6D7B-1244-ACB7-6FFF684DFECC}" destId="{A7943FE0-D25E-BE40-9703-4A75AFA0E541}" srcOrd="0" destOrd="0" presId="urn:microsoft.com/office/officeart/2005/8/layout/list1"/>
    <dgm:cxn modelId="{8F08B979-8184-0349-8048-A5A599C2B48C}" type="presParOf" srcId="{671DA5B7-6D7B-1244-ACB7-6FFF684DFECC}" destId="{39A3ED95-9D29-DC4A-9CD0-AC0EB43EDF92}" srcOrd="1" destOrd="0" presId="urn:microsoft.com/office/officeart/2005/8/layout/list1"/>
    <dgm:cxn modelId="{8B21D36F-A4E5-B541-B9C7-9C14C5B355BD}" type="presParOf" srcId="{09A911C3-E194-0E41-A111-B9C115698FC5}" destId="{FB6A063E-4CB1-0E46-AFED-3F5A343EF4C5}" srcOrd="5" destOrd="0" presId="urn:microsoft.com/office/officeart/2005/8/layout/list1"/>
    <dgm:cxn modelId="{41AF9A58-44CD-7345-A77B-7A90CA16B095}" type="presParOf" srcId="{09A911C3-E194-0E41-A111-B9C115698FC5}" destId="{831F2EE5-EC42-A24E-AE7F-5D29F3245D59}" srcOrd="6" destOrd="0" presId="urn:microsoft.com/office/officeart/2005/8/layout/list1"/>
    <dgm:cxn modelId="{8B1895AD-5881-B94B-8587-DE6B2C4C9640}" type="presParOf" srcId="{09A911C3-E194-0E41-A111-B9C115698FC5}" destId="{E85ACF52-3483-C44E-B40F-D3142AD6BB81}" srcOrd="7" destOrd="0" presId="urn:microsoft.com/office/officeart/2005/8/layout/list1"/>
    <dgm:cxn modelId="{0ED77998-9E1F-8C4E-A7C6-A29C5AAB618D}" type="presParOf" srcId="{09A911C3-E194-0E41-A111-B9C115698FC5}" destId="{220A5C7D-BECF-2947-8619-7481DD48995B}" srcOrd="8" destOrd="0" presId="urn:microsoft.com/office/officeart/2005/8/layout/list1"/>
    <dgm:cxn modelId="{EE98C122-D5FB-5C48-8FE5-0715A197AD90}" type="presParOf" srcId="{220A5C7D-BECF-2947-8619-7481DD48995B}" destId="{63DC2F3B-AB89-224E-8094-1D56350A3B85}" srcOrd="0" destOrd="0" presId="urn:microsoft.com/office/officeart/2005/8/layout/list1"/>
    <dgm:cxn modelId="{450D9536-41BF-8D4F-9E2D-E96798F62D25}" type="presParOf" srcId="{220A5C7D-BECF-2947-8619-7481DD48995B}" destId="{6A491F80-C61C-CB46-B799-959C15CA8DEA}" srcOrd="1" destOrd="0" presId="urn:microsoft.com/office/officeart/2005/8/layout/list1"/>
    <dgm:cxn modelId="{2531C8C8-ACFB-DE43-8E9B-8043522D9C67}" type="presParOf" srcId="{09A911C3-E194-0E41-A111-B9C115698FC5}" destId="{784A3B6F-A950-3A46-BE52-17F5CA654259}" srcOrd="9" destOrd="0" presId="urn:microsoft.com/office/officeart/2005/8/layout/list1"/>
    <dgm:cxn modelId="{2F8D98C3-636B-E641-8C32-647E4F83E472}" type="presParOf" srcId="{09A911C3-E194-0E41-A111-B9C115698FC5}" destId="{3B6161D7-3D69-3C4E-A8F5-C82287509F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DA8D18A-9706-5348-9E39-EB5B51118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E9B95ACE-A974-B245-B4E9-302E2FB9C3D4}">
      <dgm:prSet phldrT="[文本]"/>
      <dgm:spPr/>
      <dgm:t>
        <a:bodyPr/>
        <a:lstStyle/>
        <a:p>
          <a:r>
            <a:rPr lang="zh-CN" altLang="en-US" dirty="0"/>
            <a:t>抵押估价</a:t>
          </a:r>
        </a:p>
      </dgm:t>
    </dgm:pt>
    <dgm:pt modelId="{C6F300A2-9733-6146-B52E-DCD03DA32293}" type="parTrans" cxnId="{1EDBB181-E36A-0B4E-8670-862586531867}">
      <dgm:prSet/>
      <dgm:spPr/>
      <dgm:t>
        <a:bodyPr/>
        <a:lstStyle/>
        <a:p>
          <a:endParaRPr lang="zh-CN" altLang="en-US"/>
        </a:p>
      </dgm:t>
    </dgm:pt>
    <dgm:pt modelId="{566C5331-E249-D24F-A25A-5A0FF2AA163C}" type="sibTrans" cxnId="{1EDBB181-E36A-0B4E-8670-862586531867}">
      <dgm:prSet/>
      <dgm:spPr/>
      <dgm:t>
        <a:bodyPr/>
        <a:lstStyle/>
        <a:p>
          <a:endParaRPr lang="zh-CN" altLang="en-US"/>
        </a:p>
      </dgm:t>
    </dgm:pt>
    <dgm:pt modelId="{6F8D1BFF-4822-7A4E-8542-0E43039FEC81}">
      <dgm:prSet phldrT="[文本]"/>
      <dgm:spPr/>
      <dgm:t>
        <a:bodyPr/>
        <a:lstStyle/>
        <a:p>
          <a:r>
            <a:rPr lang="zh-CN" altLang="en-US" dirty="0"/>
            <a:t>法律法规规定不得抵押的房地产不得作为抵押估价对象</a:t>
          </a:r>
        </a:p>
      </dgm:t>
    </dgm:pt>
    <dgm:pt modelId="{10E3A872-BE6A-B94D-AAC8-F3C8A61E08AC}" type="parTrans" cxnId="{A46F01BB-DC67-4345-8CC6-177EA956229E}">
      <dgm:prSet/>
      <dgm:spPr/>
      <dgm:t>
        <a:bodyPr/>
        <a:lstStyle/>
        <a:p>
          <a:endParaRPr lang="zh-CN" altLang="en-US"/>
        </a:p>
      </dgm:t>
    </dgm:pt>
    <dgm:pt modelId="{04712B4F-9428-AA46-95B0-1FEBA26D7D99}" type="sibTrans" cxnId="{A46F01BB-DC67-4345-8CC6-177EA956229E}">
      <dgm:prSet/>
      <dgm:spPr/>
      <dgm:t>
        <a:bodyPr/>
        <a:lstStyle/>
        <a:p>
          <a:endParaRPr lang="zh-CN" altLang="en-US"/>
        </a:p>
      </dgm:t>
    </dgm:pt>
    <dgm:pt modelId="{BEF93226-05E3-B44A-BD31-DB3259FBB39D}">
      <dgm:prSet phldrT="[文本]"/>
      <dgm:spPr/>
      <dgm:t>
        <a:bodyPr/>
        <a:lstStyle/>
        <a:p>
          <a:r>
            <a:rPr lang="zh-CN" altLang="en-US" dirty="0"/>
            <a:t>法律法规规定抵押无效的房地产不应作为抵押估价对象</a:t>
          </a:r>
        </a:p>
      </dgm:t>
    </dgm:pt>
    <dgm:pt modelId="{316CEC8A-5CB4-CA41-98E1-706C09C15629}" type="parTrans" cxnId="{BF38FEEE-011B-1640-8C1F-C41806629AC1}">
      <dgm:prSet/>
      <dgm:spPr/>
      <dgm:t>
        <a:bodyPr/>
        <a:lstStyle/>
        <a:p>
          <a:endParaRPr lang="zh-CN" altLang="en-US"/>
        </a:p>
      </dgm:t>
    </dgm:pt>
    <dgm:pt modelId="{F5FF9410-9B6C-664F-99D7-544E4859FC53}" type="sibTrans" cxnId="{BF38FEEE-011B-1640-8C1F-C41806629AC1}">
      <dgm:prSet/>
      <dgm:spPr/>
      <dgm:t>
        <a:bodyPr/>
        <a:lstStyle/>
        <a:p>
          <a:endParaRPr lang="zh-CN" altLang="en-US"/>
        </a:p>
      </dgm:t>
    </dgm:pt>
    <dgm:pt modelId="{EE0298D8-5782-FE45-86A0-23DC07A07FC0}">
      <dgm:prSet phldrT="[文本]"/>
      <dgm:spPr/>
      <dgm:t>
        <a:bodyPr/>
        <a:lstStyle/>
        <a:p>
          <a:r>
            <a:rPr lang="zh-CN" altLang="en-US" dirty="0"/>
            <a:t>房屋征收</a:t>
          </a:r>
        </a:p>
      </dgm:t>
    </dgm:pt>
    <dgm:pt modelId="{5F0D3BCE-3432-B544-9EB9-001CAAE979BC}" type="parTrans" cxnId="{18315C2B-E6D2-F54E-B930-4AD8C69EDF60}">
      <dgm:prSet/>
      <dgm:spPr/>
      <dgm:t>
        <a:bodyPr/>
        <a:lstStyle/>
        <a:p>
          <a:endParaRPr lang="zh-CN" altLang="en-US"/>
        </a:p>
      </dgm:t>
    </dgm:pt>
    <dgm:pt modelId="{B2B04F8E-D178-B743-A900-F9066E01B22B}" type="sibTrans" cxnId="{18315C2B-E6D2-F54E-B930-4AD8C69EDF60}">
      <dgm:prSet/>
      <dgm:spPr/>
      <dgm:t>
        <a:bodyPr/>
        <a:lstStyle/>
        <a:p>
          <a:endParaRPr lang="zh-CN" altLang="en-US"/>
        </a:p>
      </dgm:t>
    </dgm:pt>
    <dgm:pt modelId="{9E1778CC-C1F0-E645-8E8B-077170494AEB}">
      <dgm:prSet phldrT="[文本]"/>
      <dgm:spPr/>
      <dgm:t>
        <a:bodyPr/>
        <a:lstStyle/>
        <a:p>
          <a:r>
            <a:rPr lang="zh-CN" altLang="en-US" dirty="0"/>
            <a:t>被征收房屋价值应明确房屋性质、用途、面积等情况</a:t>
          </a:r>
        </a:p>
      </dgm:t>
    </dgm:pt>
    <dgm:pt modelId="{9F5B0867-416B-7B4A-8064-1342DF074C2A}" type="parTrans" cxnId="{2996C09F-6FF0-CA4C-850F-91BABFB4CD2E}">
      <dgm:prSet/>
      <dgm:spPr/>
      <dgm:t>
        <a:bodyPr/>
        <a:lstStyle/>
        <a:p>
          <a:endParaRPr lang="zh-CN" altLang="en-US"/>
        </a:p>
      </dgm:t>
    </dgm:pt>
    <dgm:pt modelId="{F432E001-2DD5-9B4E-8547-E23263EDDB80}" type="sibTrans" cxnId="{2996C09F-6FF0-CA4C-850F-91BABFB4CD2E}">
      <dgm:prSet/>
      <dgm:spPr/>
      <dgm:t>
        <a:bodyPr/>
        <a:lstStyle/>
        <a:p>
          <a:endParaRPr lang="zh-CN" altLang="en-US"/>
        </a:p>
      </dgm:t>
    </dgm:pt>
    <dgm:pt modelId="{5CFE4FB7-058D-6343-853F-76830333E5B1}">
      <dgm:prSet phldrT="[文本]"/>
      <dgm:spPr/>
      <dgm:t>
        <a:bodyPr/>
        <a:lstStyle/>
        <a:p>
          <a:r>
            <a:rPr lang="zh-CN" altLang="en-US" dirty="0"/>
            <a:t>认定的程序和途径：不一致的，需要市、县人民政府认定、处理</a:t>
          </a:r>
        </a:p>
      </dgm:t>
    </dgm:pt>
    <dgm:pt modelId="{A5BE64B4-FC28-AD46-A335-3B345DBDA0FF}" type="parTrans" cxnId="{A51D8A86-D5C4-C641-AD04-A1EFCE6F4946}">
      <dgm:prSet/>
      <dgm:spPr/>
      <dgm:t>
        <a:bodyPr/>
        <a:lstStyle/>
        <a:p>
          <a:endParaRPr lang="zh-CN" altLang="en-US"/>
        </a:p>
      </dgm:t>
    </dgm:pt>
    <dgm:pt modelId="{97F24E2E-B1FF-C244-B296-1282A236D090}" type="sibTrans" cxnId="{A51D8A86-D5C4-C641-AD04-A1EFCE6F4946}">
      <dgm:prSet/>
      <dgm:spPr/>
      <dgm:t>
        <a:bodyPr/>
        <a:lstStyle/>
        <a:p>
          <a:endParaRPr lang="zh-CN" altLang="en-US"/>
        </a:p>
      </dgm:t>
    </dgm:pt>
    <dgm:pt modelId="{7B432EFF-AAD0-804E-AB16-FC0A6F5D1EE1}">
      <dgm:prSet phldrT="[文本]"/>
      <dgm:spPr/>
      <dgm:t>
        <a:bodyPr/>
        <a:lstStyle/>
        <a:p>
          <a:r>
            <a:rPr lang="zh-CN" altLang="en-US" dirty="0"/>
            <a:t>法律法规规定应符合一定条件才能转让的房地产，抵押评估时应符合转让条件</a:t>
          </a:r>
        </a:p>
      </dgm:t>
    </dgm:pt>
    <dgm:pt modelId="{FA87318D-CBD4-E340-9FF0-462FB6B06DE1}" type="parTrans" cxnId="{05BF5A52-396B-6045-8EA0-C7EABC77D507}">
      <dgm:prSet/>
      <dgm:spPr/>
      <dgm:t>
        <a:bodyPr/>
        <a:lstStyle/>
        <a:p>
          <a:endParaRPr lang="zh-CN" altLang="en-US"/>
        </a:p>
      </dgm:t>
    </dgm:pt>
    <dgm:pt modelId="{43CCDA66-A4ED-D948-BD5F-EE1114B60EB3}" type="sibTrans" cxnId="{05BF5A52-396B-6045-8EA0-C7EABC77D507}">
      <dgm:prSet/>
      <dgm:spPr/>
      <dgm:t>
        <a:bodyPr/>
        <a:lstStyle/>
        <a:p>
          <a:endParaRPr lang="zh-CN" altLang="en-US"/>
        </a:p>
      </dgm:t>
    </dgm:pt>
    <dgm:pt modelId="{BADE7E5D-C121-084C-B86C-2FA6F05AD600}">
      <dgm:prSet phldrT="[文本]"/>
      <dgm:spPr/>
      <dgm:t>
        <a:bodyPr/>
        <a:lstStyle/>
        <a:p>
          <a:r>
            <a:rPr lang="zh-CN" altLang="en-US" dirty="0"/>
            <a:t>再抵押时不应包括已抵押担保的债权数额</a:t>
          </a:r>
        </a:p>
      </dgm:t>
    </dgm:pt>
    <dgm:pt modelId="{25CA55FA-1945-404F-9BD3-8EFF09754B7F}" type="parTrans" cxnId="{A4D7DFC2-2A77-174E-BF74-BDB2560F47AB}">
      <dgm:prSet/>
      <dgm:spPr/>
      <dgm:t>
        <a:bodyPr/>
        <a:lstStyle/>
        <a:p>
          <a:endParaRPr lang="zh-CN" altLang="en-US"/>
        </a:p>
      </dgm:t>
    </dgm:pt>
    <dgm:pt modelId="{29B7D47B-6448-4645-B616-F186630CCF04}" type="sibTrans" cxnId="{A4D7DFC2-2A77-174E-BF74-BDB2560F47AB}">
      <dgm:prSet/>
      <dgm:spPr/>
      <dgm:t>
        <a:bodyPr/>
        <a:lstStyle/>
        <a:p>
          <a:endParaRPr lang="zh-CN" altLang="en-US"/>
        </a:p>
      </dgm:t>
    </dgm:pt>
    <dgm:pt modelId="{900CE982-665F-0349-9A09-22DD6AB02CD5}">
      <dgm:prSet phldrT="[文本]"/>
      <dgm:spPr/>
      <dgm:t>
        <a:bodyPr/>
        <a:lstStyle/>
        <a:p>
          <a:r>
            <a:rPr lang="zh-CN" altLang="en-US" dirty="0"/>
            <a:t>评估尚未竣工或自竣工日期或建设工程合同约定的竣工日期起</a:t>
          </a:r>
          <a:r>
            <a:rPr lang="en-US" altLang="zh-CN" dirty="0"/>
            <a:t>6</a:t>
          </a:r>
          <a:r>
            <a:rPr lang="zh-CN" altLang="en-US" dirty="0"/>
            <a:t>个月内的应首先考虑拖欠工程款</a:t>
          </a:r>
        </a:p>
      </dgm:t>
    </dgm:pt>
    <dgm:pt modelId="{33D898C5-7B06-794D-84A0-0FC2A206CAC9}" type="parTrans" cxnId="{5001BA88-1667-334F-9096-677DD12A519F}">
      <dgm:prSet/>
      <dgm:spPr/>
      <dgm:t>
        <a:bodyPr/>
        <a:lstStyle/>
        <a:p>
          <a:endParaRPr lang="zh-CN" altLang="en-US"/>
        </a:p>
      </dgm:t>
    </dgm:pt>
    <dgm:pt modelId="{53EC1475-3C92-364D-8B29-465C38D274B9}" type="sibTrans" cxnId="{5001BA88-1667-334F-9096-677DD12A519F}">
      <dgm:prSet/>
      <dgm:spPr/>
      <dgm:t>
        <a:bodyPr/>
        <a:lstStyle/>
        <a:p>
          <a:endParaRPr lang="zh-CN" altLang="en-US"/>
        </a:p>
      </dgm:t>
    </dgm:pt>
    <dgm:pt modelId="{4490B2D8-4ED3-0E42-BF98-9E1E393B0270}">
      <dgm:prSet phldrT="[文本]"/>
      <dgm:spPr/>
      <dgm:t>
        <a:bodyPr/>
        <a:lstStyle/>
        <a:p>
          <a:r>
            <a:rPr lang="zh-CN" altLang="en-US" dirty="0"/>
            <a:t>以划拨方式取得的房地产抵押的，不应包含转为出让应补交的地价款</a:t>
          </a:r>
        </a:p>
      </dgm:t>
    </dgm:pt>
    <dgm:pt modelId="{D514582A-9F45-4340-81AC-67BA87F16D9E}" type="parTrans" cxnId="{A30E00B9-BDF1-F44F-AFA1-335B1C485EB0}">
      <dgm:prSet/>
      <dgm:spPr/>
      <dgm:t>
        <a:bodyPr/>
        <a:lstStyle/>
        <a:p>
          <a:endParaRPr lang="zh-CN" altLang="en-US"/>
        </a:p>
      </dgm:t>
    </dgm:pt>
    <dgm:pt modelId="{A5535EAB-67BE-F141-B2FF-E39610A6C8E1}" type="sibTrans" cxnId="{A30E00B9-BDF1-F44F-AFA1-335B1C485EB0}">
      <dgm:prSet/>
      <dgm:spPr/>
      <dgm:t>
        <a:bodyPr/>
        <a:lstStyle/>
        <a:p>
          <a:endParaRPr lang="zh-CN" altLang="en-US"/>
        </a:p>
      </dgm:t>
    </dgm:pt>
    <dgm:pt modelId="{C28303A5-6D02-754D-ADE6-44B63C94CCE4}" type="pres">
      <dgm:prSet presAssocID="{9DA8D18A-9706-5348-9E39-EB5B511185C7}" presName="linear" presStyleCnt="0">
        <dgm:presLayoutVars>
          <dgm:dir/>
          <dgm:animLvl val="lvl"/>
          <dgm:resizeHandles val="exact"/>
        </dgm:presLayoutVars>
      </dgm:prSet>
      <dgm:spPr/>
    </dgm:pt>
    <dgm:pt modelId="{0CDAD2F4-6E12-1B4D-AEE8-FB5CEC2187ED}" type="pres">
      <dgm:prSet presAssocID="{E9B95ACE-A974-B245-B4E9-302E2FB9C3D4}" presName="parentLin" presStyleCnt="0"/>
      <dgm:spPr/>
    </dgm:pt>
    <dgm:pt modelId="{2D81AD31-7E61-8946-9A82-48CC7640C1E8}" type="pres">
      <dgm:prSet presAssocID="{E9B95ACE-A974-B245-B4E9-302E2FB9C3D4}" presName="parentLeftMargin" presStyleLbl="node1" presStyleIdx="0" presStyleCnt="2"/>
      <dgm:spPr/>
    </dgm:pt>
    <dgm:pt modelId="{946A3643-A9C3-FF4B-9B87-0C715063BE4D}" type="pres">
      <dgm:prSet presAssocID="{E9B95ACE-A974-B245-B4E9-302E2FB9C3D4}" presName="parentText" presStyleLbl="node1" presStyleIdx="0" presStyleCnt="2">
        <dgm:presLayoutVars>
          <dgm:chMax val="0"/>
          <dgm:bulletEnabled val="1"/>
        </dgm:presLayoutVars>
      </dgm:prSet>
      <dgm:spPr/>
    </dgm:pt>
    <dgm:pt modelId="{6CA7C905-9DFA-6948-9211-4ECEBF9093B0}" type="pres">
      <dgm:prSet presAssocID="{E9B95ACE-A974-B245-B4E9-302E2FB9C3D4}" presName="negativeSpace" presStyleCnt="0"/>
      <dgm:spPr/>
    </dgm:pt>
    <dgm:pt modelId="{C1FFD087-2A5D-D44D-99F7-74E8E39834AC}" type="pres">
      <dgm:prSet presAssocID="{E9B95ACE-A974-B245-B4E9-302E2FB9C3D4}" presName="childText" presStyleLbl="conFgAcc1" presStyleIdx="0" presStyleCnt="2">
        <dgm:presLayoutVars>
          <dgm:bulletEnabled val="1"/>
        </dgm:presLayoutVars>
      </dgm:prSet>
      <dgm:spPr/>
    </dgm:pt>
    <dgm:pt modelId="{E6A15B9A-B4D7-4B4B-A955-4301EDA1655B}" type="pres">
      <dgm:prSet presAssocID="{566C5331-E249-D24F-A25A-5A0FF2AA163C}" presName="spaceBetweenRectangles" presStyleCnt="0"/>
      <dgm:spPr/>
    </dgm:pt>
    <dgm:pt modelId="{106AEF5D-EC8B-1846-A22B-98248B4D7D44}" type="pres">
      <dgm:prSet presAssocID="{EE0298D8-5782-FE45-86A0-23DC07A07FC0}" presName="parentLin" presStyleCnt="0"/>
      <dgm:spPr/>
    </dgm:pt>
    <dgm:pt modelId="{073CB5FD-CFA8-C849-8BB0-AD2E95059A63}" type="pres">
      <dgm:prSet presAssocID="{EE0298D8-5782-FE45-86A0-23DC07A07FC0}" presName="parentLeftMargin" presStyleLbl="node1" presStyleIdx="0" presStyleCnt="2"/>
      <dgm:spPr/>
    </dgm:pt>
    <dgm:pt modelId="{6EAF3C30-D329-4543-BE41-6D527158692A}" type="pres">
      <dgm:prSet presAssocID="{EE0298D8-5782-FE45-86A0-23DC07A07FC0}" presName="parentText" presStyleLbl="node1" presStyleIdx="1" presStyleCnt="2">
        <dgm:presLayoutVars>
          <dgm:chMax val="0"/>
          <dgm:bulletEnabled val="1"/>
        </dgm:presLayoutVars>
      </dgm:prSet>
      <dgm:spPr/>
    </dgm:pt>
    <dgm:pt modelId="{BF17040C-61BE-C04F-A814-DE14405AA249}" type="pres">
      <dgm:prSet presAssocID="{EE0298D8-5782-FE45-86A0-23DC07A07FC0}" presName="negativeSpace" presStyleCnt="0"/>
      <dgm:spPr/>
    </dgm:pt>
    <dgm:pt modelId="{A4481FD4-9B92-E047-8677-BA9112E65490}" type="pres">
      <dgm:prSet presAssocID="{EE0298D8-5782-FE45-86A0-23DC07A07FC0}" presName="childText" presStyleLbl="conFgAcc1" presStyleIdx="1" presStyleCnt="2">
        <dgm:presLayoutVars>
          <dgm:bulletEnabled val="1"/>
        </dgm:presLayoutVars>
      </dgm:prSet>
      <dgm:spPr/>
    </dgm:pt>
  </dgm:ptLst>
  <dgm:cxnLst>
    <dgm:cxn modelId="{23997B0D-1487-824F-8706-D9B38DA11EB1}" type="presOf" srcId="{5CFE4FB7-058D-6343-853F-76830333E5B1}" destId="{A4481FD4-9B92-E047-8677-BA9112E65490}" srcOrd="0" destOrd="1" presId="urn:microsoft.com/office/officeart/2005/8/layout/list1"/>
    <dgm:cxn modelId="{6F4E9E14-D119-9441-B4AE-318841451D31}" type="presOf" srcId="{9E1778CC-C1F0-E645-8E8B-077170494AEB}" destId="{A4481FD4-9B92-E047-8677-BA9112E65490}" srcOrd="0" destOrd="0" presId="urn:microsoft.com/office/officeart/2005/8/layout/list1"/>
    <dgm:cxn modelId="{AEE4EC18-6521-A94A-813B-1420D80C347A}" type="presOf" srcId="{BEF93226-05E3-B44A-BD31-DB3259FBB39D}" destId="{C1FFD087-2A5D-D44D-99F7-74E8E39834AC}" srcOrd="0" destOrd="1" presId="urn:microsoft.com/office/officeart/2005/8/layout/list1"/>
    <dgm:cxn modelId="{18315C2B-E6D2-F54E-B930-4AD8C69EDF60}" srcId="{9DA8D18A-9706-5348-9E39-EB5B511185C7}" destId="{EE0298D8-5782-FE45-86A0-23DC07A07FC0}" srcOrd="1" destOrd="0" parTransId="{5F0D3BCE-3432-B544-9EB9-001CAAE979BC}" sibTransId="{B2B04F8E-D178-B743-A900-F9066E01B22B}"/>
    <dgm:cxn modelId="{F6B8B03A-5EEA-C047-B3C1-3538197CB3DB}" type="presOf" srcId="{E9B95ACE-A974-B245-B4E9-302E2FB9C3D4}" destId="{946A3643-A9C3-FF4B-9B87-0C715063BE4D}" srcOrd="1" destOrd="0" presId="urn:microsoft.com/office/officeart/2005/8/layout/list1"/>
    <dgm:cxn modelId="{557CD73E-D8DB-D242-AB7D-A17DA43090CC}" type="presOf" srcId="{4490B2D8-4ED3-0E42-BF98-9E1E393B0270}" destId="{C1FFD087-2A5D-D44D-99F7-74E8E39834AC}" srcOrd="0" destOrd="5" presId="urn:microsoft.com/office/officeart/2005/8/layout/list1"/>
    <dgm:cxn modelId="{05BF5A52-396B-6045-8EA0-C7EABC77D507}" srcId="{E9B95ACE-A974-B245-B4E9-302E2FB9C3D4}" destId="{7B432EFF-AAD0-804E-AB16-FC0A6F5D1EE1}" srcOrd="2" destOrd="0" parTransId="{FA87318D-CBD4-E340-9FF0-462FB6B06DE1}" sibTransId="{43CCDA66-A4ED-D948-BD5F-EE1114B60EB3}"/>
    <dgm:cxn modelId="{4DB5DE56-64FF-4849-A8D3-BC8D378D9E11}" type="presOf" srcId="{9DA8D18A-9706-5348-9E39-EB5B511185C7}" destId="{C28303A5-6D02-754D-ADE6-44B63C94CCE4}" srcOrd="0" destOrd="0" presId="urn:microsoft.com/office/officeart/2005/8/layout/list1"/>
    <dgm:cxn modelId="{05448767-7BF9-5C42-8F90-82A5D7C93519}" type="presOf" srcId="{6F8D1BFF-4822-7A4E-8542-0E43039FEC81}" destId="{C1FFD087-2A5D-D44D-99F7-74E8E39834AC}" srcOrd="0" destOrd="0" presId="urn:microsoft.com/office/officeart/2005/8/layout/list1"/>
    <dgm:cxn modelId="{012C0A70-9BEA-CE4A-B171-0A43121E5425}" type="presOf" srcId="{900CE982-665F-0349-9A09-22DD6AB02CD5}" destId="{C1FFD087-2A5D-D44D-99F7-74E8E39834AC}" srcOrd="0" destOrd="4" presId="urn:microsoft.com/office/officeart/2005/8/layout/list1"/>
    <dgm:cxn modelId="{4732887A-C3BF-CC40-9FAF-B1D2D4EF1910}" type="presOf" srcId="{E9B95ACE-A974-B245-B4E9-302E2FB9C3D4}" destId="{2D81AD31-7E61-8946-9A82-48CC7640C1E8}" srcOrd="0" destOrd="0" presId="urn:microsoft.com/office/officeart/2005/8/layout/list1"/>
    <dgm:cxn modelId="{1EDBB181-E36A-0B4E-8670-862586531867}" srcId="{9DA8D18A-9706-5348-9E39-EB5B511185C7}" destId="{E9B95ACE-A974-B245-B4E9-302E2FB9C3D4}" srcOrd="0" destOrd="0" parTransId="{C6F300A2-9733-6146-B52E-DCD03DA32293}" sibTransId="{566C5331-E249-D24F-A25A-5A0FF2AA163C}"/>
    <dgm:cxn modelId="{A51D8A86-D5C4-C641-AD04-A1EFCE6F4946}" srcId="{EE0298D8-5782-FE45-86A0-23DC07A07FC0}" destId="{5CFE4FB7-058D-6343-853F-76830333E5B1}" srcOrd="1" destOrd="0" parTransId="{A5BE64B4-FC28-AD46-A335-3B345DBDA0FF}" sibTransId="{97F24E2E-B1FF-C244-B296-1282A236D090}"/>
    <dgm:cxn modelId="{5001BA88-1667-334F-9096-677DD12A519F}" srcId="{E9B95ACE-A974-B245-B4E9-302E2FB9C3D4}" destId="{900CE982-665F-0349-9A09-22DD6AB02CD5}" srcOrd="4" destOrd="0" parTransId="{33D898C5-7B06-794D-84A0-0FC2A206CAC9}" sibTransId="{53EC1475-3C92-364D-8B29-465C38D274B9}"/>
    <dgm:cxn modelId="{0454CE9A-E647-344A-8BB4-4C1774098A5E}" type="presOf" srcId="{EE0298D8-5782-FE45-86A0-23DC07A07FC0}" destId="{073CB5FD-CFA8-C849-8BB0-AD2E95059A63}" srcOrd="0" destOrd="0" presId="urn:microsoft.com/office/officeart/2005/8/layout/list1"/>
    <dgm:cxn modelId="{2996C09F-6FF0-CA4C-850F-91BABFB4CD2E}" srcId="{EE0298D8-5782-FE45-86A0-23DC07A07FC0}" destId="{9E1778CC-C1F0-E645-8E8B-077170494AEB}" srcOrd="0" destOrd="0" parTransId="{9F5B0867-416B-7B4A-8064-1342DF074C2A}" sibTransId="{F432E001-2DD5-9B4E-8547-E23263EDDB80}"/>
    <dgm:cxn modelId="{A30E00B9-BDF1-F44F-AFA1-335B1C485EB0}" srcId="{E9B95ACE-A974-B245-B4E9-302E2FB9C3D4}" destId="{4490B2D8-4ED3-0E42-BF98-9E1E393B0270}" srcOrd="5" destOrd="0" parTransId="{D514582A-9F45-4340-81AC-67BA87F16D9E}" sibTransId="{A5535EAB-67BE-F141-B2FF-E39610A6C8E1}"/>
    <dgm:cxn modelId="{A46F01BB-DC67-4345-8CC6-177EA956229E}" srcId="{E9B95ACE-A974-B245-B4E9-302E2FB9C3D4}" destId="{6F8D1BFF-4822-7A4E-8542-0E43039FEC81}" srcOrd="0" destOrd="0" parTransId="{10E3A872-BE6A-B94D-AAC8-F3C8A61E08AC}" sibTransId="{04712B4F-9428-AA46-95B0-1FEBA26D7D99}"/>
    <dgm:cxn modelId="{A4D7DFC2-2A77-174E-BF74-BDB2560F47AB}" srcId="{E9B95ACE-A974-B245-B4E9-302E2FB9C3D4}" destId="{BADE7E5D-C121-084C-B86C-2FA6F05AD600}" srcOrd="3" destOrd="0" parTransId="{25CA55FA-1945-404F-9BD3-8EFF09754B7F}" sibTransId="{29B7D47B-6448-4645-B616-F186630CCF04}"/>
    <dgm:cxn modelId="{79C65FD5-78F2-5C42-9509-1F90E947FD13}" type="presOf" srcId="{EE0298D8-5782-FE45-86A0-23DC07A07FC0}" destId="{6EAF3C30-D329-4543-BE41-6D527158692A}" srcOrd="1" destOrd="0" presId="urn:microsoft.com/office/officeart/2005/8/layout/list1"/>
    <dgm:cxn modelId="{1925F8D6-312A-664B-933C-A23BE99F9FDC}" type="presOf" srcId="{7B432EFF-AAD0-804E-AB16-FC0A6F5D1EE1}" destId="{C1FFD087-2A5D-D44D-99F7-74E8E39834AC}" srcOrd="0" destOrd="2" presId="urn:microsoft.com/office/officeart/2005/8/layout/list1"/>
    <dgm:cxn modelId="{BF38FEEE-011B-1640-8C1F-C41806629AC1}" srcId="{E9B95ACE-A974-B245-B4E9-302E2FB9C3D4}" destId="{BEF93226-05E3-B44A-BD31-DB3259FBB39D}" srcOrd="1" destOrd="0" parTransId="{316CEC8A-5CB4-CA41-98E1-706C09C15629}" sibTransId="{F5FF9410-9B6C-664F-99D7-544E4859FC53}"/>
    <dgm:cxn modelId="{86A590F7-7057-B64B-A0BC-0E3E1CE94D84}" type="presOf" srcId="{BADE7E5D-C121-084C-B86C-2FA6F05AD600}" destId="{C1FFD087-2A5D-D44D-99F7-74E8E39834AC}" srcOrd="0" destOrd="3" presId="urn:microsoft.com/office/officeart/2005/8/layout/list1"/>
    <dgm:cxn modelId="{B33BD2D9-42C3-2A4D-8A7A-AD02FD138DC6}" type="presParOf" srcId="{C28303A5-6D02-754D-ADE6-44B63C94CCE4}" destId="{0CDAD2F4-6E12-1B4D-AEE8-FB5CEC2187ED}" srcOrd="0" destOrd="0" presId="urn:microsoft.com/office/officeart/2005/8/layout/list1"/>
    <dgm:cxn modelId="{9E6B6FE6-51B2-BF41-AFF7-78C952961445}" type="presParOf" srcId="{0CDAD2F4-6E12-1B4D-AEE8-FB5CEC2187ED}" destId="{2D81AD31-7E61-8946-9A82-48CC7640C1E8}" srcOrd="0" destOrd="0" presId="urn:microsoft.com/office/officeart/2005/8/layout/list1"/>
    <dgm:cxn modelId="{171571B1-839B-9C45-BEF2-5F471F93AC0A}" type="presParOf" srcId="{0CDAD2F4-6E12-1B4D-AEE8-FB5CEC2187ED}" destId="{946A3643-A9C3-FF4B-9B87-0C715063BE4D}" srcOrd="1" destOrd="0" presId="urn:microsoft.com/office/officeart/2005/8/layout/list1"/>
    <dgm:cxn modelId="{C3A4E463-8145-894A-948C-D594D5F0CE9F}" type="presParOf" srcId="{C28303A5-6D02-754D-ADE6-44B63C94CCE4}" destId="{6CA7C905-9DFA-6948-9211-4ECEBF9093B0}" srcOrd="1" destOrd="0" presId="urn:microsoft.com/office/officeart/2005/8/layout/list1"/>
    <dgm:cxn modelId="{816C84F7-CC79-304F-872B-C849D52205EC}" type="presParOf" srcId="{C28303A5-6D02-754D-ADE6-44B63C94CCE4}" destId="{C1FFD087-2A5D-D44D-99F7-74E8E39834AC}" srcOrd="2" destOrd="0" presId="urn:microsoft.com/office/officeart/2005/8/layout/list1"/>
    <dgm:cxn modelId="{62D7DFDC-4391-194B-87D5-38ECFCB77E38}" type="presParOf" srcId="{C28303A5-6D02-754D-ADE6-44B63C94CCE4}" destId="{E6A15B9A-B4D7-4B4B-A955-4301EDA1655B}" srcOrd="3" destOrd="0" presId="urn:microsoft.com/office/officeart/2005/8/layout/list1"/>
    <dgm:cxn modelId="{40F756BD-AEBA-B740-BB84-77D3742F0B0E}" type="presParOf" srcId="{C28303A5-6D02-754D-ADE6-44B63C94CCE4}" destId="{106AEF5D-EC8B-1846-A22B-98248B4D7D44}" srcOrd="4" destOrd="0" presId="urn:microsoft.com/office/officeart/2005/8/layout/list1"/>
    <dgm:cxn modelId="{C0F3133F-DC8C-2C44-ACCA-F463EAC624BE}" type="presParOf" srcId="{106AEF5D-EC8B-1846-A22B-98248B4D7D44}" destId="{073CB5FD-CFA8-C849-8BB0-AD2E95059A63}" srcOrd="0" destOrd="0" presId="urn:microsoft.com/office/officeart/2005/8/layout/list1"/>
    <dgm:cxn modelId="{A7B98634-CF38-B741-9965-FA5CB1F4B63D}" type="presParOf" srcId="{106AEF5D-EC8B-1846-A22B-98248B4D7D44}" destId="{6EAF3C30-D329-4543-BE41-6D527158692A}" srcOrd="1" destOrd="0" presId="urn:microsoft.com/office/officeart/2005/8/layout/list1"/>
    <dgm:cxn modelId="{3A1665A8-2F9F-2347-837D-EDEC136812C3}" type="presParOf" srcId="{C28303A5-6D02-754D-ADE6-44B63C94CCE4}" destId="{BF17040C-61BE-C04F-A814-DE14405AA249}" srcOrd="5" destOrd="0" presId="urn:microsoft.com/office/officeart/2005/8/layout/list1"/>
    <dgm:cxn modelId="{8B46FDEB-027E-DF41-B031-559F3F33973C}" type="presParOf" srcId="{C28303A5-6D02-754D-ADE6-44B63C94CCE4}" destId="{A4481FD4-9B92-E047-8677-BA9112E6549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8019D47-7084-374E-808B-604152151F7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9EB1469-1552-9E46-A75A-86D42BC82E05}">
      <dgm:prSet phldrT="[文本]"/>
      <dgm:spPr/>
      <dgm:t>
        <a:bodyPr/>
        <a:lstStyle/>
        <a:p>
          <a:r>
            <a:rPr lang="zh-CN" altLang="en-US" dirty="0"/>
            <a:t>如果有一定数量与其相似房地产并已知其价格的，可以通过具有替代性房地产价格推算</a:t>
          </a:r>
        </a:p>
      </dgm:t>
    </dgm:pt>
    <dgm:pt modelId="{D4D8AC06-C337-EA4B-9914-F7370A5E7C5C}" type="parTrans" cxnId="{DEF9E354-68C6-0441-B666-E8DBA9A42F04}">
      <dgm:prSet/>
      <dgm:spPr/>
      <dgm:t>
        <a:bodyPr/>
        <a:lstStyle/>
        <a:p>
          <a:endParaRPr lang="zh-CN" altLang="en-US"/>
        </a:p>
      </dgm:t>
    </dgm:pt>
    <dgm:pt modelId="{9B4CC23E-C6BF-644F-8F32-8C8B79B01ED8}" type="sibTrans" cxnId="{DEF9E354-68C6-0441-B666-E8DBA9A42F04}">
      <dgm:prSet/>
      <dgm:spPr/>
      <dgm:t>
        <a:bodyPr/>
        <a:lstStyle/>
        <a:p>
          <a:endParaRPr lang="zh-CN" altLang="en-US"/>
        </a:p>
      </dgm:t>
    </dgm:pt>
    <dgm:pt modelId="{A61F791B-F54B-4540-BA38-9FCDC8D5E8F4}">
      <dgm:prSet phldrT="[文本]"/>
      <dgm:spPr/>
      <dgm:t>
        <a:bodyPr/>
        <a:lstStyle/>
        <a:p>
          <a:r>
            <a:rPr lang="zh-CN" altLang="en-US" dirty="0"/>
            <a:t>不能不顾及与其相似房地产价格进行评估，存在差异应有差价</a:t>
          </a:r>
        </a:p>
      </dgm:t>
    </dgm:pt>
    <dgm:pt modelId="{F7CC8A0E-7E69-1041-B7EB-8058311B1909}" type="parTrans" cxnId="{C91654C6-192E-BC4B-98CC-FDD4A3448BD3}">
      <dgm:prSet/>
      <dgm:spPr/>
      <dgm:t>
        <a:bodyPr/>
        <a:lstStyle/>
        <a:p>
          <a:endParaRPr lang="zh-CN" altLang="en-US"/>
        </a:p>
      </dgm:t>
    </dgm:pt>
    <dgm:pt modelId="{2F270D37-7D45-D74E-AEEE-86216BB71B4D}" type="sibTrans" cxnId="{C91654C6-192E-BC4B-98CC-FDD4A3448BD3}">
      <dgm:prSet/>
      <dgm:spPr/>
      <dgm:t>
        <a:bodyPr/>
        <a:lstStyle/>
        <a:p>
          <a:endParaRPr lang="zh-CN" altLang="en-US"/>
        </a:p>
      </dgm:t>
    </dgm:pt>
    <dgm:pt modelId="{3B79480E-534C-A143-A107-AA60453F42BA}">
      <dgm:prSet phldrT="[文本]"/>
      <dgm:spPr/>
      <dgm:t>
        <a:bodyPr/>
        <a:lstStyle/>
        <a:p>
          <a:r>
            <a:rPr lang="zh-CN" altLang="en-US" dirty="0"/>
            <a:t>替代原则除了应用于比较法之外，惯犯用语成本法、收益法、假设开发法</a:t>
          </a:r>
        </a:p>
      </dgm:t>
    </dgm:pt>
    <dgm:pt modelId="{447FA12A-EC5F-0C45-B29C-43EE969EA7F8}" type="sibTrans" cxnId="{5646C7FE-52B3-8043-A9A7-3CD2AF60D6E3}">
      <dgm:prSet/>
      <dgm:spPr/>
      <dgm:t>
        <a:bodyPr/>
        <a:lstStyle/>
        <a:p>
          <a:endParaRPr lang="zh-CN" altLang="en-US"/>
        </a:p>
      </dgm:t>
    </dgm:pt>
    <dgm:pt modelId="{9A8DA6A0-9DC4-7D48-BB15-AD6E0FF36FD7}" type="parTrans" cxnId="{5646C7FE-52B3-8043-A9A7-3CD2AF60D6E3}">
      <dgm:prSet/>
      <dgm:spPr/>
      <dgm:t>
        <a:bodyPr/>
        <a:lstStyle/>
        <a:p>
          <a:endParaRPr lang="zh-CN" altLang="en-US"/>
        </a:p>
      </dgm:t>
    </dgm:pt>
    <dgm:pt modelId="{655AEB1D-C119-6242-9925-A43349F1605A}" type="pres">
      <dgm:prSet presAssocID="{38019D47-7084-374E-808B-604152151F7A}" presName="linear" presStyleCnt="0">
        <dgm:presLayoutVars>
          <dgm:dir/>
          <dgm:animLvl val="lvl"/>
          <dgm:resizeHandles val="exact"/>
        </dgm:presLayoutVars>
      </dgm:prSet>
      <dgm:spPr/>
    </dgm:pt>
    <dgm:pt modelId="{F45A022D-05F2-004B-9190-3FA12B16C187}" type="pres">
      <dgm:prSet presAssocID="{99EB1469-1552-9E46-A75A-86D42BC82E05}" presName="parentLin" presStyleCnt="0"/>
      <dgm:spPr/>
    </dgm:pt>
    <dgm:pt modelId="{E3EA6653-C32C-6C40-A917-D9950BB2FCDD}" type="pres">
      <dgm:prSet presAssocID="{99EB1469-1552-9E46-A75A-86D42BC82E05}" presName="parentLeftMargin" presStyleLbl="node1" presStyleIdx="0" presStyleCnt="3"/>
      <dgm:spPr/>
    </dgm:pt>
    <dgm:pt modelId="{35B6BDEB-2DB2-ED4A-87CE-1A3B87639F37}" type="pres">
      <dgm:prSet presAssocID="{99EB1469-1552-9E46-A75A-86D42BC82E05}" presName="parentText" presStyleLbl="node1" presStyleIdx="0" presStyleCnt="3">
        <dgm:presLayoutVars>
          <dgm:chMax val="0"/>
          <dgm:bulletEnabled val="1"/>
        </dgm:presLayoutVars>
      </dgm:prSet>
      <dgm:spPr/>
    </dgm:pt>
    <dgm:pt modelId="{7FAE89F1-5515-5E45-BF1F-D56435C2A5DC}" type="pres">
      <dgm:prSet presAssocID="{99EB1469-1552-9E46-A75A-86D42BC82E05}" presName="negativeSpace" presStyleCnt="0"/>
      <dgm:spPr/>
    </dgm:pt>
    <dgm:pt modelId="{3BC51CB2-2BBB-204B-8C9B-FD8D12EA81E2}" type="pres">
      <dgm:prSet presAssocID="{99EB1469-1552-9E46-A75A-86D42BC82E05}" presName="childText" presStyleLbl="conFgAcc1" presStyleIdx="0" presStyleCnt="3">
        <dgm:presLayoutVars>
          <dgm:bulletEnabled val="1"/>
        </dgm:presLayoutVars>
      </dgm:prSet>
      <dgm:spPr/>
    </dgm:pt>
    <dgm:pt modelId="{60DEC4FD-BDBF-C94A-8FB3-81352693D2AD}" type="pres">
      <dgm:prSet presAssocID="{9B4CC23E-C6BF-644F-8F32-8C8B79B01ED8}" presName="spaceBetweenRectangles" presStyleCnt="0"/>
      <dgm:spPr/>
    </dgm:pt>
    <dgm:pt modelId="{73AE6681-77BC-CC4D-950E-8BB27461BBAB}" type="pres">
      <dgm:prSet presAssocID="{A61F791B-F54B-4540-BA38-9FCDC8D5E8F4}" presName="parentLin" presStyleCnt="0"/>
      <dgm:spPr/>
    </dgm:pt>
    <dgm:pt modelId="{74FEA1F9-3EAE-C84C-89C7-6987419976B9}" type="pres">
      <dgm:prSet presAssocID="{A61F791B-F54B-4540-BA38-9FCDC8D5E8F4}" presName="parentLeftMargin" presStyleLbl="node1" presStyleIdx="0" presStyleCnt="3"/>
      <dgm:spPr/>
    </dgm:pt>
    <dgm:pt modelId="{8934D985-0081-D144-AA6F-3EA53B2179DD}" type="pres">
      <dgm:prSet presAssocID="{A61F791B-F54B-4540-BA38-9FCDC8D5E8F4}" presName="parentText" presStyleLbl="node1" presStyleIdx="1" presStyleCnt="3">
        <dgm:presLayoutVars>
          <dgm:chMax val="0"/>
          <dgm:bulletEnabled val="1"/>
        </dgm:presLayoutVars>
      </dgm:prSet>
      <dgm:spPr/>
    </dgm:pt>
    <dgm:pt modelId="{E09BCD90-1E62-CC49-9C7D-C02B3EDCB6FD}" type="pres">
      <dgm:prSet presAssocID="{A61F791B-F54B-4540-BA38-9FCDC8D5E8F4}" presName="negativeSpace" presStyleCnt="0"/>
      <dgm:spPr/>
    </dgm:pt>
    <dgm:pt modelId="{2760945D-09FA-3442-A167-ECE5C83AAE1D}" type="pres">
      <dgm:prSet presAssocID="{A61F791B-F54B-4540-BA38-9FCDC8D5E8F4}" presName="childText" presStyleLbl="conFgAcc1" presStyleIdx="1" presStyleCnt="3">
        <dgm:presLayoutVars>
          <dgm:bulletEnabled val="1"/>
        </dgm:presLayoutVars>
      </dgm:prSet>
      <dgm:spPr/>
    </dgm:pt>
    <dgm:pt modelId="{67E574D3-3D95-5D4E-A9C0-CCF678A2CCD4}" type="pres">
      <dgm:prSet presAssocID="{2F270D37-7D45-D74E-AEEE-86216BB71B4D}" presName="spaceBetweenRectangles" presStyleCnt="0"/>
      <dgm:spPr/>
    </dgm:pt>
    <dgm:pt modelId="{807F6CED-FA6E-2F40-8ABD-5810983043B6}" type="pres">
      <dgm:prSet presAssocID="{3B79480E-534C-A143-A107-AA60453F42BA}" presName="parentLin" presStyleCnt="0"/>
      <dgm:spPr/>
    </dgm:pt>
    <dgm:pt modelId="{55B9E223-46DF-9F45-B45C-18A83B3719AD}" type="pres">
      <dgm:prSet presAssocID="{3B79480E-534C-A143-A107-AA60453F42BA}" presName="parentLeftMargin" presStyleLbl="node1" presStyleIdx="1" presStyleCnt="3"/>
      <dgm:spPr/>
    </dgm:pt>
    <dgm:pt modelId="{410EAC5B-6FE2-224E-BF11-ADFC55F1CFA0}" type="pres">
      <dgm:prSet presAssocID="{3B79480E-534C-A143-A107-AA60453F42BA}" presName="parentText" presStyleLbl="node1" presStyleIdx="2" presStyleCnt="3">
        <dgm:presLayoutVars>
          <dgm:chMax val="0"/>
          <dgm:bulletEnabled val="1"/>
        </dgm:presLayoutVars>
      </dgm:prSet>
      <dgm:spPr/>
    </dgm:pt>
    <dgm:pt modelId="{40592E5A-C504-C146-B438-34956C6FA5D2}" type="pres">
      <dgm:prSet presAssocID="{3B79480E-534C-A143-A107-AA60453F42BA}" presName="negativeSpace" presStyleCnt="0"/>
      <dgm:spPr/>
    </dgm:pt>
    <dgm:pt modelId="{C46F7F6C-644A-094B-A66A-6C736EB258DF}" type="pres">
      <dgm:prSet presAssocID="{3B79480E-534C-A143-A107-AA60453F42BA}" presName="childText" presStyleLbl="conFgAcc1" presStyleIdx="2" presStyleCnt="3">
        <dgm:presLayoutVars>
          <dgm:bulletEnabled val="1"/>
        </dgm:presLayoutVars>
      </dgm:prSet>
      <dgm:spPr/>
    </dgm:pt>
  </dgm:ptLst>
  <dgm:cxnLst>
    <dgm:cxn modelId="{DEF9E354-68C6-0441-B666-E8DBA9A42F04}" srcId="{38019D47-7084-374E-808B-604152151F7A}" destId="{99EB1469-1552-9E46-A75A-86D42BC82E05}" srcOrd="0" destOrd="0" parTransId="{D4D8AC06-C337-EA4B-9914-F7370A5E7C5C}" sibTransId="{9B4CC23E-C6BF-644F-8F32-8C8B79B01ED8}"/>
    <dgm:cxn modelId="{967C265B-95CD-964F-B5E0-38554B92B6DD}" type="presOf" srcId="{3B79480E-534C-A143-A107-AA60453F42BA}" destId="{410EAC5B-6FE2-224E-BF11-ADFC55F1CFA0}" srcOrd="1" destOrd="0" presId="urn:microsoft.com/office/officeart/2005/8/layout/list1"/>
    <dgm:cxn modelId="{2AE4B263-1514-8A47-85CA-514573B4BF3A}" type="presOf" srcId="{99EB1469-1552-9E46-A75A-86D42BC82E05}" destId="{35B6BDEB-2DB2-ED4A-87CE-1A3B87639F37}" srcOrd="1" destOrd="0" presId="urn:microsoft.com/office/officeart/2005/8/layout/list1"/>
    <dgm:cxn modelId="{C8CA1F7F-2CDE-E445-AED9-47D77A217F98}" type="presOf" srcId="{A61F791B-F54B-4540-BA38-9FCDC8D5E8F4}" destId="{8934D985-0081-D144-AA6F-3EA53B2179DD}" srcOrd="1" destOrd="0" presId="urn:microsoft.com/office/officeart/2005/8/layout/list1"/>
    <dgm:cxn modelId="{37ABAA90-8423-9F45-8F8D-E7C9E76C4380}" type="presOf" srcId="{99EB1469-1552-9E46-A75A-86D42BC82E05}" destId="{E3EA6653-C32C-6C40-A917-D9950BB2FCDD}" srcOrd="0" destOrd="0" presId="urn:microsoft.com/office/officeart/2005/8/layout/list1"/>
    <dgm:cxn modelId="{C4F5F992-039F-D84E-8360-CCDC0739C57C}" type="presOf" srcId="{38019D47-7084-374E-808B-604152151F7A}" destId="{655AEB1D-C119-6242-9925-A43349F1605A}" srcOrd="0" destOrd="0" presId="urn:microsoft.com/office/officeart/2005/8/layout/list1"/>
    <dgm:cxn modelId="{C91654C6-192E-BC4B-98CC-FDD4A3448BD3}" srcId="{38019D47-7084-374E-808B-604152151F7A}" destId="{A61F791B-F54B-4540-BA38-9FCDC8D5E8F4}" srcOrd="1" destOrd="0" parTransId="{F7CC8A0E-7E69-1041-B7EB-8058311B1909}" sibTransId="{2F270D37-7D45-D74E-AEEE-86216BB71B4D}"/>
    <dgm:cxn modelId="{FD22B1DD-3FB5-4348-9912-0B76C96DE79F}" type="presOf" srcId="{A61F791B-F54B-4540-BA38-9FCDC8D5E8F4}" destId="{74FEA1F9-3EAE-C84C-89C7-6987419976B9}" srcOrd="0" destOrd="0" presId="urn:microsoft.com/office/officeart/2005/8/layout/list1"/>
    <dgm:cxn modelId="{161776EF-B3D2-1E4F-90B7-D88F9ECA3C5C}" type="presOf" srcId="{3B79480E-534C-A143-A107-AA60453F42BA}" destId="{55B9E223-46DF-9F45-B45C-18A83B3719AD}" srcOrd="0" destOrd="0" presId="urn:microsoft.com/office/officeart/2005/8/layout/list1"/>
    <dgm:cxn modelId="{5646C7FE-52B3-8043-A9A7-3CD2AF60D6E3}" srcId="{38019D47-7084-374E-808B-604152151F7A}" destId="{3B79480E-534C-A143-A107-AA60453F42BA}" srcOrd="2" destOrd="0" parTransId="{9A8DA6A0-9DC4-7D48-BB15-AD6E0FF36FD7}" sibTransId="{447FA12A-EC5F-0C45-B29C-43EE969EA7F8}"/>
    <dgm:cxn modelId="{9A289887-3E66-9548-9CBC-1B8827F27692}" type="presParOf" srcId="{655AEB1D-C119-6242-9925-A43349F1605A}" destId="{F45A022D-05F2-004B-9190-3FA12B16C187}" srcOrd="0" destOrd="0" presId="urn:microsoft.com/office/officeart/2005/8/layout/list1"/>
    <dgm:cxn modelId="{990F3778-D995-6C48-AAB6-472610880BE4}" type="presParOf" srcId="{F45A022D-05F2-004B-9190-3FA12B16C187}" destId="{E3EA6653-C32C-6C40-A917-D9950BB2FCDD}" srcOrd="0" destOrd="0" presId="urn:microsoft.com/office/officeart/2005/8/layout/list1"/>
    <dgm:cxn modelId="{BBC8951E-78FB-A241-ABEB-304DD55B33D5}" type="presParOf" srcId="{F45A022D-05F2-004B-9190-3FA12B16C187}" destId="{35B6BDEB-2DB2-ED4A-87CE-1A3B87639F37}" srcOrd="1" destOrd="0" presId="urn:microsoft.com/office/officeart/2005/8/layout/list1"/>
    <dgm:cxn modelId="{8BD0B3BA-F074-1D48-8214-24D7A31A1F04}" type="presParOf" srcId="{655AEB1D-C119-6242-9925-A43349F1605A}" destId="{7FAE89F1-5515-5E45-BF1F-D56435C2A5DC}" srcOrd="1" destOrd="0" presId="urn:microsoft.com/office/officeart/2005/8/layout/list1"/>
    <dgm:cxn modelId="{1A943812-D106-0B41-A9B0-3779A3AA8F11}" type="presParOf" srcId="{655AEB1D-C119-6242-9925-A43349F1605A}" destId="{3BC51CB2-2BBB-204B-8C9B-FD8D12EA81E2}" srcOrd="2" destOrd="0" presId="urn:microsoft.com/office/officeart/2005/8/layout/list1"/>
    <dgm:cxn modelId="{6296CEA2-3037-BC49-989F-C283D2EBBA5F}" type="presParOf" srcId="{655AEB1D-C119-6242-9925-A43349F1605A}" destId="{60DEC4FD-BDBF-C94A-8FB3-81352693D2AD}" srcOrd="3" destOrd="0" presId="urn:microsoft.com/office/officeart/2005/8/layout/list1"/>
    <dgm:cxn modelId="{4340183D-A452-8842-82BA-35C2B7D5466D}" type="presParOf" srcId="{655AEB1D-C119-6242-9925-A43349F1605A}" destId="{73AE6681-77BC-CC4D-950E-8BB27461BBAB}" srcOrd="4" destOrd="0" presId="urn:microsoft.com/office/officeart/2005/8/layout/list1"/>
    <dgm:cxn modelId="{AF45A236-34E3-BA4F-B840-53823B608AB1}" type="presParOf" srcId="{73AE6681-77BC-CC4D-950E-8BB27461BBAB}" destId="{74FEA1F9-3EAE-C84C-89C7-6987419976B9}" srcOrd="0" destOrd="0" presId="urn:microsoft.com/office/officeart/2005/8/layout/list1"/>
    <dgm:cxn modelId="{E9DD9489-ADA5-8D45-8EC1-1D92F5C5EF96}" type="presParOf" srcId="{73AE6681-77BC-CC4D-950E-8BB27461BBAB}" destId="{8934D985-0081-D144-AA6F-3EA53B2179DD}" srcOrd="1" destOrd="0" presId="urn:microsoft.com/office/officeart/2005/8/layout/list1"/>
    <dgm:cxn modelId="{F63B91ED-6F4C-E549-A0E5-8205BBBAE3A3}" type="presParOf" srcId="{655AEB1D-C119-6242-9925-A43349F1605A}" destId="{E09BCD90-1E62-CC49-9C7D-C02B3EDCB6FD}" srcOrd="5" destOrd="0" presId="urn:microsoft.com/office/officeart/2005/8/layout/list1"/>
    <dgm:cxn modelId="{9F96E2BA-3053-DE42-B879-08C6CDEE6CBB}" type="presParOf" srcId="{655AEB1D-C119-6242-9925-A43349F1605A}" destId="{2760945D-09FA-3442-A167-ECE5C83AAE1D}" srcOrd="6" destOrd="0" presId="urn:microsoft.com/office/officeart/2005/8/layout/list1"/>
    <dgm:cxn modelId="{1138D881-4968-CC4F-89BA-BF3994E9DAB9}" type="presParOf" srcId="{655AEB1D-C119-6242-9925-A43349F1605A}" destId="{67E574D3-3D95-5D4E-A9C0-CCF678A2CCD4}" srcOrd="7" destOrd="0" presId="urn:microsoft.com/office/officeart/2005/8/layout/list1"/>
    <dgm:cxn modelId="{A6681E84-FA26-0643-8254-18035D2AC66B}" type="presParOf" srcId="{655AEB1D-C119-6242-9925-A43349F1605A}" destId="{807F6CED-FA6E-2F40-8ABD-5810983043B6}" srcOrd="8" destOrd="0" presId="urn:microsoft.com/office/officeart/2005/8/layout/list1"/>
    <dgm:cxn modelId="{DF648447-E9E9-E841-A750-C51B16044F6E}" type="presParOf" srcId="{807F6CED-FA6E-2F40-8ABD-5810983043B6}" destId="{55B9E223-46DF-9F45-B45C-18A83B3719AD}" srcOrd="0" destOrd="0" presId="urn:microsoft.com/office/officeart/2005/8/layout/list1"/>
    <dgm:cxn modelId="{631719B5-1B50-C34D-98DC-8298736DA0F1}" type="presParOf" srcId="{807F6CED-FA6E-2F40-8ABD-5810983043B6}" destId="{410EAC5B-6FE2-224E-BF11-ADFC55F1CFA0}" srcOrd="1" destOrd="0" presId="urn:microsoft.com/office/officeart/2005/8/layout/list1"/>
    <dgm:cxn modelId="{1C415933-7A8B-5C47-8DB0-77EB81D0E66E}" type="presParOf" srcId="{655AEB1D-C119-6242-9925-A43349F1605A}" destId="{40592E5A-C504-C146-B438-34956C6FA5D2}" srcOrd="9" destOrd="0" presId="urn:microsoft.com/office/officeart/2005/8/layout/list1"/>
    <dgm:cxn modelId="{24EEDD00-D0B5-7843-990C-BCFA1F288B94}" type="presParOf" srcId="{655AEB1D-C119-6242-9925-A43349F1605A}" destId="{C46F7F6C-644A-094B-A66A-6C736EB258D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3DA01FD-B00B-1940-9212-8ABC959DBE2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09046EF-B2A3-1F4A-ADCA-E27AD693D7D8}">
      <dgm:prSet phldrT="[文本]"/>
      <dgm:spPr/>
      <dgm:t>
        <a:bodyPr/>
        <a:lstStyle/>
        <a:p>
          <a:r>
            <a:rPr lang="zh-CN" altLang="en-US" dirty="0"/>
            <a:t>法律上允许</a:t>
          </a:r>
        </a:p>
      </dgm:t>
    </dgm:pt>
    <dgm:pt modelId="{565BBF4C-8096-6B43-AF6A-91CAEB1990ED}" type="parTrans" cxnId="{E0F0B9DD-3CFD-234C-8F22-AC74D1E0AB49}">
      <dgm:prSet/>
      <dgm:spPr/>
      <dgm:t>
        <a:bodyPr/>
        <a:lstStyle/>
        <a:p>
          <a:endParaRPr lang="zh-CN" altLang="en-US"/>
        </a:p>
      </dgm:t>
    </dgm:pt>
    <dgm:pt modelId="{DC7E7973-827A-5247-BADE-1D54D2EB9996}" type="sibTrans" cxnId="{E0F0B9DD-3CFD-234C-8F22-AC74D1E0AB49}">
      <dgm:prSet/>
      <dgm:spPr/>
      <dgm:t>
        <a:bodyPr/>
        <a:lstStyle/>
        <a:p>
          <a:endParaRPr lang="zh-CN" altLang="en-US"/>
        </a:p>
      </dgm:t>
    </dgm:pt>
    <dgm:pt modelId="{1F3A3D54-3D74-6F42-AFD7-95746B754838}">
      <dgm:prSet phldrT="[文本]"/>
      <dgm:spPr/>
      <dgm:t>
        <a:bodyPr/>
        <a:lstStyle/>
        <a:p>
          <a:r>
            <a:rPr lang="zh-CN" altLang="en-US" dirty="0"/>
            <a:t>技术上可能</a:t>
          </a:r>
        </a:p>
      </dgm:t>
    </dgm:pt>
    <dgm:pt modelId="{ACA45B29-D4CD-9148-B6A0-435194580E34}" type="parTrans" cxnId="{8C00E7A0-9F51-FD4C-87F1-425A51126EB3}">
      <dgm:prSet/>
      <dgm:spPr/>
      <dgm:t>
        <a:bodyPr/>
        <a:lstStyle/>
        <a:p>
          <a:endParaRPr lang="zh-CN" altLang="en-US"/>
        </a:p>
      </dgm:t>
    </dgm:pt>
    <dgm:pt modelId="{6273592E-A4A1-6E44-91B3-D4D222AF2FB2}" type="sibTrans" cxnId="{8C00E7A0-9F51-FD4C-87F1-425A51126EB3}">
      <dgm:prSet/>
      <dgm:spPr/>
      <dgm:t>
        <a:bodyPr/>
        <a:lstStyle/>
        <a:p>
          <a:endParaRPr lang="zh-CN" altLang="en-US"/>
        </a:p>
      </dgm:t>
    </dgm:pt>
    <dgm:pt modelId="{B3828458-1B51-D64E-9F1E-7FA1824F9A90}">
      <dgm:prSet phldrT="[文本]"/>
      <dgm:spPr/>
      <dgm:t>
        <a:bodyPr/>
        <a:lstStyle/>
        <a:p>
          <a:r>
            <a:rPr lang="zh-CN" altLang="en-US" dirty="0"/>
            <a:t>财务上可行</a:t>
          </a:r>
        </a:p>
      </dgm:t>
    </dgm:pt>
    <dgm:pt modelId="{357D5415-919F-414E-9EBD-BC4AEF994DDD}" type="parTrans" cxnId="{4C50B31C-5151-DA44-8138-5089D5859E9E}">
      <dgm:prSet/>
      <dgm:spPr/>
      <dgm:t>
        <a:bodyPr/>
        <a:lstStyle/>
        <a:p>
          <a:endParaRPr lang="zh-CN" altLang="en-US"/>
        </a:p>
      </dgm:t>
    </dgm:pt>
    <dgm:pt modelId="{B0EFC532-F105-C84A-9F97-9C8F7EB237A3}" type="sibTrans" cxnId="{4C50B31C-5151-DA44-8138-5089D5859E9E}">
      <dgm:prSet/>
      <dgm:spPr/>
      <dgm:t>
        <a:bodyPr/>
        <a:lstStyle/>
        <a:p>
          <a:endParaRPr lang="zh-CN" altLang="en-US"/>
        </a:p>
      </dgm:t>
    </dgm:pt>
    <dgm:pt modelId="{3D63B7AF-DA4B-7A4F-9FF2-00926DA31C22}">
      <dgm:prSet/>
      <dgm:spPr/>
      <dgm:t>
        <a:bodyPr/>
        <a:lstStyle/>
        <a:p>
          <a:r>
            <a:rPr lang="zh-CN" altLang="en-US" dirty="0"/>
            <a:t>价值最大化</a:t>
          </a:r>
        </a:p>
      </dgm:t>
    </dgm:pt>
    <dgm:pt modelId="{2FC5E747-BD0C-EA4A-9678-10AB55985805}" type="parTrans" cxnId="{CEE38CE5-DB0C-0247-856A-D18D2C5CB816}">
      <dgm:prSet/>
      <dgm:spPr/>
      <dgm:t>
        <a:bodyPr/>
        <a:lstStyle/>
        <a:p>
          <a:endParaRPr lang="zh-CN" altLang="en-US"/>
        </a:p>
      </dgm:t>
    </dgm:pt>
    <dgm:pt modelId="{6F0CD96B-39D6-CB4D-8E84-DDDD6486A263}" type="sibTrans" cxnId="{CEE38CE5-DB0C-0247-856A-D18D2C5CB816}">
      <dgm:prSet/>
      <dgm:spPr/>
      <dgm:t>
        <a:bodyPr/>
        <a:lstStyle/>
        <a:p>
          <a:endParaRPr lang="zh-CN" altLang="en-US"/>
        </a:p>
      </dgm:t>
    </dgm:pt>
    <dgm:pt modelId="{83666117-6EB6-2B46-AA20-3620BCBAE81D}" type="pres">
      <dgm:prSet presAssocID="{83DA01FD-B00B-1940-9212-8ABC959DBE28}" presName="linear" presStyleCnt="0">
        <dgm:presLayoutVars>
          <dgm:dir/>
          <dgm:animLvl val="lvl"/>
          <dgm:resizeHandles val="exact"/>
        </dgm:presLayoutVars>
      </dgm:prSet>
      <dgm:spPr/>
    </dgm:pt>
    <dgm:pt modelId="{BA7B822E-A6B4-3D42-A560-C2DB4FF69A28}" type="pres">
      <dgm:prSet presAssocID="{709046EF-B2A3-1F4A-ADCA-E27AD693D7D8}" presName="parentLin" presStyleCnt="0"/>
      <dgm:spPr/>
    </dgm:pt>
    <dgm:pt modelId="{B7E7C29F-E13F-DF4B-A585-7D3EE07CBC97}" type="pres">
      <dgm:prSet presAssocID="{709046EF-B2A3-1F4A-ADCA-E27AD693D7D8}" presName="parentLeftMargin" presStyleLbl="node1" presStyleIdx="0" presStyleCnt="4"/>
      <dgm:spPr/>
    </dgm:pt>
    <dgm:pt modelId="{33DAB5CB-C8F5-DF42-8447-B9515C44C215}" type="pres">
      <dgm:prSet presAssocID="{709046EF-B2A3-1F4A-ADCA-E27AD693D7D8}" presName="parentText" presStyleLbl="node1" presStyleIdx="0" presStyleCnt="4">
        <dgm:presLayoutVars>
          <dgm:chMax val="0"/>
          <dgm:bulletEnabled val="1"/>
        </dgm:presLayoutVars>
      </dgm:prSet>
      <dgm:spPr/>
    </dgm:pt>
    <dgm:pt modelId="{E28BFA75-9A30-AA4A-8547-E214515A0F33}" type="pres">
      <dgm:prSet presAssocID="{709046EF-B2A3-1F4A-ADCA-E27AD693D7D8}" presName="negativeSpace" presStyleCnt="0"/>
      <dgm:spPr/>
    </dgm:pt>
    <dgm:pt modelId="{9E9EB466-8003-B244-879F-6E5892B81113}" type="pres">
      <dgm:prSet presAssocID="{709046EF-B2A3-1F4A-ADCA-E27AD693D7D8}" presName="childText" presStyleLbl="conFgAcc1" presStyleIdx="0" presStyleCnt="4">
        <dgm:presLayoutVars>
          <dgm:bulletEnabled val="1"/>
        </dgm:presLayoutVars>
      </dgm:prSet>
      <dgm:spPr/>
    </dgm:pt>
    <dgm:pt modelId="{606FC381-73B4-EB41-99D5-0593E10278FA}" type="pres">
      <dgm:prSet presAssocID="{DC7E7973-827A-5247-BADE-1D54D2EB9996}" presName="spaceBetweenRectangles" presStyleCnt="0"/>
      <dgm:spPr/>
    </dgm:pt>
    <dgm:pt modelId="{E0CCC5EA-B9A9-274C-9294-0BA3E1746DA0}" type="pres">
      <dgm:prSet presAssocID="{1F3A3D54-3D74-6F42-AFD7-95746B754838}" presName="parentLin" presStyleCnt="0"/>
      <dgm:spPr/>
    </dgm:pt>
    <dgm:pt modelId="{711DAE46-0329-694F-B6A6-975E1FC9D7B0}" type="pres">
      <dgm:prSet presAssocID="{1F3A3D54-3D74-6F42-AFD7-95746B754838}" presName="parentLeftMargin" presStyleLbl="node1" presStyleIdx="0" presStyleCnt="4"/>
      <dgm:spPr/>
    </dgm:pt>
    <dgm:pt modelId="{65B712E8-DD01-414B-B6CE-FBE3F6C66DE5}" type="pres">
      <dgm:prSet presAssocID="{1F3A3D54-3D74-6F42-AFD7-95746B754838}" presName="parentText" presStyleLbl="node1" presStyleIdx="1" presStyleCnt="4">
        <dgm:presLayoutVars>
          <dgm:chMax val="0"/>
          <dgm:bulletEnabled val="1"/>
        </dgm:presLayoutVars>
      </dgm:prSet>
      <dgm:spPr/>
    </dgm:pt>
    <dgm:pt modelId="{F0A18BF7-50FC-4642-94B0-25FDEF0BE56A}" type="pres">
      <dgm:prSet presAssocID="{1F3A3D54-3D74-6F42-AFD7-95746B754838}" presName="negativeSpace" presStyleCnt="0"/>
      <dgm:spPr/>
    </dgm:pt>
    <dgm:pt modelId="{26394887-B810-CD47-995C-C3E0AA4257C0}" type="pres">
      <dgm:prSet presAssocID="{1F3A3D54-3D74-6F42-AFD7-95746B754838}" presName="childText" presStyleLbl="conFgAcc1" presStyleIdx="1" presStyleCnt="4">
        <dgm:presLayoutVars>
          <dgm:bulletEnabled val="1"/>
        </dgm:presLayoutVars>
      </dgm:prSet>
      <dgm:spPr/>
    </dgm:pt>
    <dgm:pt modelId="{B1119DF5-2A80-0948-8AEF-4D830AACBB14}" type="pres">
      <dgm:prSet presAssocID="{6273592E-A4A1-6E44-91B3-D4D222AF2FB2}" presName="spaceBetweenRectangles" presStyleCnt="0"/>
      <dgm:spPr/>
    </dgm:pt>
    <dgm:pt modelId="{CC841A0B-85E1-2D47-AF82-83CB994AD4EF}" type="pres">
      <dgm:prSet presAssocID="{B3828458-1B51-D64E-9F1E-7FA1824F9A90}" presName="parentLin" presStyleCnt="0"/>
      <dgm:spPr/>
    </dgm:pt>
    <dgm:pt modelId="{19AC0534-3D9B-C242-9D32-47C1B42EFE6F}" type="pres">
      <dgm:prSet presAssocID="{B3828458-1B51-D64E-9F1E-7FA1824F9A90}" presName="parentLeftMargin" presStyleLbl="node1" presStyleIdx="1" presStyleCnt="4"/>
      <dgm:spPr/>
    </dgm:pt>
    <dgm:pt modelId="{E18DEF6B-F992-FC4D-84DD-062D089D62D2}" type="pres">
      <dgm:prSet presAssocID="{B3828458-1B51-D64E-9F1E-7FA1824F9A90}" presName="parentText" presStyleLbl="node1" presStyleIdx="2" presStyleCnt="4">
        <dgm:presLayoutVars>
          <dgm:chMax val="0"/>
          <dgm:bulletEnabled val="1"/>
        </dgm:presLayoutVars>
      </dgm:prSet>
      <dgm:spPr/>
    </dgm:pt>
    <dgm:pt modelId="{035C5690-4C76-4F4B-958A-1700F85155D2}" type="pres">
      <dgm:prSet presAssocID="{B3828458-1B51-D64E-9F1E-7FA1824F9A90}" presName="negativeSpace" presStyleCnt="0"/>
      <dgm:spPr/>
    </dgm:pt>
    <dgm:pt modelId="{4274A65E-218B-B24C-8E26-05FD6DF4B0E2}" type="pres">
      <dgm:prSet presAssocID="{B3828458-1B51-D64E-9F1E-7FA1824F9A90}" presName="childText" presStyleLbl="conFgAcc1" presStyleIdx="2" presStyleCnt="4">
        <dgm:presLayoutVars>
          <dgm:bulletEnabled val="1"/>
        </dgm:presLayoutVars>
      </dgm:prSet>
      <dgm:spPr/>
    </dgm:pt>
    <dgm:pt modelId="{C987BC3A-D39C-C844-9054-A1D2AE0A65A5}" type="pres">
      <dgm:prSet presAssocID="{B0EFC532-F105-C84A-9F97-9C8F7EB237A3}" presName="spaceBetweenRectangles" presStyleCnt="0"/>
      <dgm:spPr/>
    </dgm:pt>
    <dgm:pt modelId="{150A2835-26C9-8B4A-A03E-517D29B0A96C}" type="pres">
      <dgm:prSet presAssocID="{3D63B7AF-DA4B-7A4F-9FF2-00926DA31C22}" presName="parentLin" presStyleCnt="0"/>
      <dgm:spPr/>
    </dgm:pt>
    <dgm:pt modelId="{9D17D011-2BFB-2B43-A04A-74582AF6155A}" type="pres">
      <dgm:prSet presAssocID="{3D63B7AF-DA4B-7A4F-9FF2-00926DA31C22}" presName="parentLeftMargin" presStyleLbl="node1" presStyleIdx="2" presStyleCnt="4"/>
      <dgm:spPr/>
    </dgm:pt>
    <dgm:pt modelId="{968AA9D1-3467-D640-BB45-0536928AABC8}" type="pres">
      <dgm:prSet presAssocID="{3D63B7AF-DA4B-7A4F-9FF2-00926DA31C22}" presName="parentText" presStyleLbl="node1" presStyleIdx="3" presStyleCnt="4">
        <dgm:presLayoutVars>
          <dgm:chMax val="0"/>
          <dgm:bulletEnabled val="1"/>
        </dgm:presLayoutVars>
      </dgm:prSet>
      <dgm:spPr/>
    </dgm:pt>
    <dgm:pt modelId="{16920131-96DD-DA47-94D1-F6C928DFCC95}" type="pres">
      <dgm:prSet presAssocID="{3D63B7AF-DA4B-7A4F-9FF2-00926DA31C22}" presName="negativeSpace" presStyleCnt="0"/>
      <dgm:spPr/>
    </dgm:pt>
    <dgm:pt modelId="{36B957A4-4132-6C45-A6DF-BDA9E167DCA8}" type="pres">
      <dgm:prSet presAssocID="{3D63B7AF-DA4B-7A4F-9FF2-00926DA31C22}" presName="childText" presStyleLbl="conFgAcc1" presStyleIdx="3" presStyleCnt="4">
        <dgm:presLayoutVars>
          <dgm:bulletEnabled val="1"/>
        </dgm:presLayoutVars>
      </dgm:prSet>
      <dgm:spPr/>
    </dgm:pt>
  </dgm:ptLst>
  <dgm:cxnLst>
    <dgm:cxn modelId="{4C50B31C-5151-DA44-8138-5089D5859E9E}" srcId="{83DA01FD-B00B-1940-9212-8ABC959DBE28}" destId="{B3828458-1B51-D64E-9F1E-7FA1824F9A90}" srcOrd="2" destOrd="0" parTransId="{357D5415-919F-414E-9EBD-BC4AEF994DDD}" sibTransId="{B0EFC532-F105-C84A-9F97-9C8F7EB237A3}"/>
    <dgm:cxn modelId="{0DAFFB2D-F3CB-2241-899E-EBB188073B18}" type="presOf" srcId="{83DA01FD-B00B-1940-9212-8ABC959DBE28}" destId="{83666117-6EB6-2B46-AA20-3620BCBAE81D}" srcOrd="0" destOrd="0" presId="urn:microsoft.com/office/officeart/2005/8/layout/list1"/>
    <dgm:cxn modelId="{B2E1EA2E-CB27-1342-B5C4-97B7968C2FB8}" type="presOf" srcId="{3D63B7AF-DA4B-7A4F-9FF2-00926DA31C22}" destId="{9D17D011-2BFB-2B43-A04A-74582AF6155A}" srcOrd="0" destOrd="0" presId="urn:microsoft.com/office/officeart/2005/8/layout/list1"/>
    <dgm:cxn modelId="{6F8D0431-4AEC-1442-9816-F098A3CB90AE}" type="presOf" srcId="{B3828458-1B51-D64E-9F1E-7FA1824F9A90}" destId="{E18DEF6B-F992-FC4D-84DD-062D089D62D2}" srcOrd="1" destOrd="0" presId="urn:microsoft.com/office/officeart/2005/8/layout/list1"/>
    <dgm:cxn modelId="{81188F54-84CA-F844-9537-1ED661949AD9}" type="presOf" srcId="{709046EF-B2A3-1F4A-ADCA-E27AD693D7D8}" destId="{B7E7C29F-E13F-DF4B-A585-7D3EE07CBC97}" srcOrd="0" destOrd="0" presId="urn:microsoft.com/office/officeart/2005/8/layout/list1"/>
    <dgm:cxn modelId="{86AC565B-7EFD-B94B-A19D-FB55C95BB2E4}" type="presOf" srcId="{3D63B7AF-DA4B-7A4F-9FF2-00926DA31C22}" destId="{968AA9D1-3467-D640-BB45-0536928AABC8}" srcOrd="1" destOrd="0" presId="urn:microsoft.com/office/officeart/2005/8/layout/list1"/>
    <dgm:cxn modelId="{60496C7D-8514-6740-9C27-070E5AD2B77C}" type="presOf" srcId="{B3828458-1B51-D64E-9F1E-7FA1824F9A90}" destId="{19AC0534-3D9B-C242-9D32-47C1B42EFE6F}" srcOrd="0" destOrd="0" presId="urn:microsoft.com/office/officeart/2005/8/layout/list1"/>
    <dgm:cxn modelId="{8C00E7A0-9F51-FD4C-87F1-425A51126EB3}" srcId="{83DA01FD-B00B-1940-9212-8ABC959DBE28}" destId="{1F3A3D54-3D74-6F42-AFD7-95746B754838}" srcOrd="1" destOrd="0" parTransId="{ACA45B29-D4CD-9148-B6A0-435194580E34}" sibTransId="{6273592E-A4A1-6E44-91B3-D4D222AF2FB2}"/>
    <dgm:cxn modelId="{6081F8A4-C6EA-694F-B700-5E21173E8150}" type="presOf" srcId="{1F3A3D54-3D74-6F42-AFD7-95746B754838}" destId="{65B712E8-DD01-414B-B6CE-FBE3F6C66DE5}" srcOrd="1" destOrd="0" presId="urn:microsoft.com/office/officeart/2005/8/layout/list1"/>
    <dgm:cxn modelId="{96EE14D0-F932-664D-A634-11E1BF6AC893}" type="presOf" srcId="{709046EF-B2A3-1F4A-ADCA-E27AD693D7D8}" destId="{33DAB5CB-C8F5-DF42-8447-B9515C44C215}" srcOrd="1" destOrd="0" presId="urn:microsoft.com/office/officeart/2005/8/layout/list1"/>
    <dgm:cxn modelId="{E0F0B9DD-3CFD-234C-8F22-AC74D1E0AB49}" srcId="{83DA01FD-B00B-1940-9212-8ABC959DBE28}" destId="{709046EF-B2A3-1F4A-ADCA-E27AD693D7D8}" srcOrd="0" destOrd="0" parTransId="{565BBF4C-8096-6B43-AF6A-91CAEB1990ED}" sibTransId="{DC7E7973-827A-5247-BADE-1D54D2EB9996}"/>
    <dgm:cxn modelId="{CEE38CE5-DB0C-0247-856A-D18D2C5CB816}" srcId="{83DA01FD-B00B-1940-9212-8ABC959DBE28}" destId="{3D63B7AF-DA4B-7A4F-9FF2-00926DA31C22}" srcOrd="3" destOrd="0" parTransId="{2FC5E747-BD0C-EA4A-9678-10AB55985805}" sibTransId="{6F0CD96B-39D6-CB4D-8E84-DDDD6486A263}"/>
    <dgm:cxn modelId="{18CECCED-10FE-794F-8F0C-22B4EAF423E8}" type="presOf" srcId="{1F3A3D54-3D74-6F42-AFD7-95746B754838}" destId="{711DAE46-0329-694F-B6A6-975E1FC9D7B0}" srcOrd="0" destOrd="0" presId="urn:microsoft.com/office/officeart/2005/8/layout/list1"/>
    <dgm:cxn modelId="{1559A79E-6A7B-8D49-BC17-88B154883F8C}" type="presParOf" srcId="{83666117-6EB6-2B46-AA20-3620BCBAE81D}" destId="{BA7B822E-A6B4-3D42-A560-C2DB4FF69A28}" srcOrd="0" destOrd="0" presId="urn:microsoft.com/office/officeart/2005/8/layout/list1"/>
    <dgm:cxn modelId="{2BBE9A42-54D9-4942-A5B5-B67F5987D7E3}" type="presParOf" srcId="{BA7B822E-A6B4-3D42-A560-C2DB4FF69A28}" destId="{B7E7C29F-E13F-DF4B-A585-7D3EE07CBC97}" srcOrd="0" destOrd="0" presId="urn:microsoft.com/office/officeart/2005/8/layout/list1"/>
    <dgm:cxn modelId="{2E3D7BD1-0C90-1842-8149-1EB6C1B6757C}" type="presParOf" srcId="{BA7B822E-A6B4-3D42-A560-C2DB4FF69A28}" destId="{33DAB5CB-C8F5-DF42-8447-B9515C44C215}" srcOrd="1" destOrd="0" presId="urn:microsoft.com/office/officeart/2005/8/layout/list1"/>
    <dgm:cxn modelId="{0C075A19-A22B-7D4F-884B-733F99E59AB8}" type="presParOf" srcId="{83666117-6EB6-2B46-AA20-3620BCBAE81D}" destId="{E28BFA75-9A30-AA4A-8547-E214515A0F33}" srcOrd="1" destOrd="0" presId="urn:microsoft.com/office/officeart/2005/8/layout/list1"/>
    <dgm:cxn modelId="{98F247EC-F683-F44C-961A-1FF303405256}" type="presParOf" srcId="{83666117-6EB6-2B46-AA20-3620BCBAE81D}" destId="{9E9EB466-8003-B244-879F-6E5892B81113}" srcOrd="2" destOrd="0" presId="urn:microsoft.com/office/officeart/2005/8/layout/list1"/>
    <dgm:cxn modelId="{304695E8-5985-F746-A701-B5A8DFB869F2}" type="presParOf" srcId="{83666117-6EB6-2B46-AA20-3620BCBAE81D}" destId="{606FC381-73B4-EB41-99D5-0593E10278FA}" srcOrd="3" destOrd="0" presId="urn:microsoft.com/office/officeart/2005/8/layout/list1"/>
    <dgm:cxn modelId="{17388D8F-D94A-0748-8AB1-358E2A62BD9E}" type="presParOf" srcId="{83666117-6EB6-2B46-AA20-3620BCBAE81D}" destId="{E0CCC5EA-B9A9-274C-9294-0BA3E1746DA0}" srcOrd="4" destOrd="0" presId="urn:microsoft.com/office/officeart/2005/8/layout/list1"/>
    <dgm:cxn modelId="{77CB89AD-E773-584D-9195-4C018E62FB86}" type="presParOf" srcId="{E0CCC5EA-B9A9-274C-9294-0BA3E1746DA0}" destId="{711DAE46-0329-694F-B6A6-975E1FC9D7B0}" srcOrd="0" destOrd="0" presId="urn:microsoft.com/office/officeart/2005/8/layout/list1"/>
    <dgm:cxn modelId="{05324E3B-6E0D-FC4A-914A-6F5F42288269}" type="presParOf" srcId="{E0CCC5EA-B9A9-274C-9294-0BA3E1746DA0}" destId="{65B712E8-DD01-414B-B6CE-FBE3F6C66DE5}" srcOrd="1" destOrd="0" presId="urn:microsoft.com/office/officeart/2005/8/layout/list1"/>
    <dgm:cxn modelId="{FE9DC7CB-917C-7B40-A565-38B2B57BA9E4}" type="presParOf" srcId="{83666117-6EB6-2B46-AA20-3620BCBAE81D}" destId="{F0A18BF7-50FC-4642-94B0-25FDEF0BE56A}" srcOrd="5" destOrd="0" presId="urn:microsoft.com/office/officeart/2005/8/layout/list1"/>
    <dgm:cxn modelId="{63F93517-B9CF-AA41-AAA3-99B800DCC4D3}" type="presParOf" srcId="{83666117-6EB6-2B46-AA20-3620BCBAE81D}" destId="{26394887-B810-CD47-995C-C3E0AA4257C0}" srcOrd="6" destOrd="0" presId="urn:microsoft.com/office/officeart/2005/8/layout/list1"/>
    <dgm:cxn modelId="{357D89C3-F4DC-2E4B-983C-8D2DBD4F673A}" type="presParOf" srcId="{83666117-6EB6-2B46-AA20-3620BCBAE81D}" destId="{B1119DF5-2A80-0948-8AEF-4D830AACBB14}" srcOrd="7" destOrd="0" presId="urn:microsoft.com/office/officeart/2005/8/layout/list1"/>
    <dgm:cxn modelId="{45D15F73-9860-8141-8F36-153DB796EA5C}" type="presParOf" srcId="{83666117-6EB6-2B46-AA20-3620BCBAE81D}" destId="{CC841A0B-85E1-2D47-AF82-83CB994AD4EF}" srcOrd="8" destOrd="0" presId="urn:microsoft.com/office/officeart/2005/8/layout/list1"/>
    <dgm:cxn modelId="{B0C07BA9-C40F-5248-A545-61955FD4520B}" type="presParOf" srcId="{CC841A0B-85E1-2D47-AF82-83CB994AD4EF}" destId="{19AC0534-3D9B-C242-9D32-47C1B42EFE6F}" srcOrd="0" destOrd="0" presId="urn:microsoft.com/office/officeart/2005/8/layout/list1"/>
    <dgm:cxn modelId="{F3D28C58-B6F5-7645-AEAF-7749C4FA1343}" type="presParOf" srcId="{CC841A0B-85E1-2D47-AF82-83CB994AD4EF}" destId="{E18DEF6B-F992-FC4D-84DD-062D089D62D2}" srcOrd="1" destOrd="0" presId="urn:microsoft.com/office/officeart/2005/8/layout/list1"/>
    <dgm:cxn modelId="{5FFD9BD2-661A-EC4C-A205-3DDC8445CD01}" type="presParOf" srcId="{83666117-6EB6-2B46-AA20-3620BCBAE81D}" destId="{035C5690-4C76-4F4B-958A-1700F85155D2}" srcOrd="9" destOrd="0" presId="urn:microsoft.com/office/officeart/2005/8/layout/list1"/>
    <dgm:cxn modelId="{EDC03369-6804-4949-B321-48E4988C1D61}" type="presParOf" srcId="{83666117-6EB6-2B46-AA20-3620BCBAE81D}" destId="{4274A65E-218B-B24C-8E26-05FD6DF4B0E2}" srcOrd="10" destOrd="0" presId="urn:microsoft.com/office/officeart/2005/8/layout/list1"/>
    <dgm:cxn modelId="{3F522BDF-EDA3-C44D-BAB3-6B381729050F}" type="presParOf" srcId="{83666117-6EB6-2B46-AA20-3620BCBAE81D}" destId="{C987BC3A-D39C-C844-9054-A1D2AE0A65A5}" srcOrd="11" destOrd="0" presId="urn:microsoft.com/office/officeart/2005/8/layout/list1"/>
    <dgm:cxn modelId="{1D52169D-8CDF-D24B-9DF5-BB79372198D7}" type="presParOf" srcId="{83666117-6EB6-2B46-AA20-3620BCBAE81D}" destId="{150A2835-26C9-8B4A-A03E-517D29B0A96C}" srcOrd="12" destOrd="0" presId="urn:microsoft.com/office/officeart/2005/8/layout/list1"/>
    <dgm:cxn modelId="{A0082D63-406A-774A-97A4-89D2C4693FDC}" type="presParOf" srcId="{150A2835-26C9-8B4A-A03E-517D29B0A96C}" destId="{9D17D011-2BFB-2B43-A04A-74582AF6155A}" srcOrd="0" destOrd="0" presId="urn:microsoft.com/office/officeart/2005/8/layout/list1"/>
    <dgm:cxn modelId="{0AFD7B66-36A5-AC4A-A0DA-49E49773D703}" type="presParOf" srcId="{150A2835-26C9-8B4A-A03E-517D29B0A96C}" destId="{968AA9D1-3467-D640-BB45-0536928AABC8}" srcOrd="1" destOrd="0" presId="urn:microsoft.com/office/officeart/2005/8/layout/list1"/>
    <dgm:cxn modelId="{6B4B4ADB-4A9C-4F4A-BE09-C09973E8AE14}" type="presParOf" srcId="{83666117-6EB6-2B46-AA20-3620BCBAE81D}" destId="{16920131-96DD-DA47-94D1-F6C928DFCC95}" srcOrd="13" destOrd="0" presId="urn:microsoft.com/office/officeart/2005/8/layout/list1"/>
    <dgm:cxn modelId="{56DB89BB-130A-4846-AFD6-4420031EA328}" type="presParOf" srcId="{83666117-6EB6-2B46-AA20-3620BCBAE81D}" destId="{36B957A4-4132-6C45-A6DF-BDA9E167DC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F325FE7-3FBF-8345-9C15-47B8FE4537F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52A5CD3-80F5-EC45-B289-62517336912E}">
      <dgm:prSet phldrT="[文本]"/>
      <dgm:spPr/>
      <dgm:t>
        <a:bodyPr/>
        <a:lstStyle/>
        <a:p>
          <a:r>
            <a:rPr lang="zh-CN" altLang="en-US" dirty="0"/>
            <a:t>维持现状前提</a:t>
          </a:r>
        </a:p>
      </dgm:t>
    </dgm:pt>
    <dgm:pt modelId="{4810E3FA-B796-3042-A7BF-67B401B27A97}" type="parTrans" cxnId="{E7EBF11F-7835-5149-AA31-17EBF9C2A24E}">
      <dgm:prSet/>
      <dgm:spPr/>
      <dgm:t>
        <a:bodyPr/>
        <a:lstStyle/>
        <a:p>
          <a:endParaRPr lang="zh-CN" altLang="en-US"/>
        </a:p>
      </dgm:t>
    </dgm:pt>
    <dgm:pt modelId="{F6813A56-997D-A541-BA8F-AC5126EDF1E5}" type="sibTrans" cxnId="{E7EBF11F-7835-5149-AA31-17EBF9C2A24E}">
      <dgm:prSet/>
      <dgm:spPr/>
      <dgm:t>
        <a:bodyPr/>
        <a:lstStyle/>
        <a:p>
          <a:endParaRPr lang="zh-CN" altLang="en-US"/>
        </a:p>
      </dgm:t>
    </dgm:pt>
    <dgm:pt modelId="{4426E4B5-51DD-6642-AC6C-B16F28BD2263}">
      <dgm:prSet phldrT="[文本]"/>
      <dgm:spPr/>
      <dgm:t>
        <a:bodyPr/>
        <a:lstStyle/>
        <a:p>
          <a:r>
            <a:rPr lang="zh-CN" altLang="en-US" dirty="0"/>
            <a:t>更新改造前提</a:t>
          </a:r>
        </a:p>
      </dgm:t>
    </dgm:pt>
    <dgm:pt modelId="{C04B63BD-01E4-5343-8E6A-C55CF74EE716}" type="parTrans" cxnId="{618BB863-7AFD-BD45-90E1-7D23A9FBB0D9}">
      <dgm:prSet/>
      <dgm:spPr/>
      <dgm:t>
        <a:bodyPr/>
        <a:lstStyle/>
        <a:p>
          <a:endParaRPr lang="zh-CN" altLang="en-US"/>
        </a:p>
      </dgm:t>
    </dgm:pt>
    <dgm:pt modelId="{5F486940-895B-014D-B65C-44A1BB4073F5}" type="sibTrans" cxnId="{618BB863-7AFD-BD45-90E1-7D23A9FBB0D9}">
      <dgm:prSet/>
      <dgm:spPr/>
      <dgm:t>
        <a:bodyPr/>
        <a:lstStyle/>
        <a:p>
          <a:endParaRPr lang="zh-CN" altLang="en-US"/>
        </a:p>
      </dgm:t>
    </dgm:pt>
    <dgm:pt modelId="{96ADC8B9-6F2B-614E-9175-57DF55977E6F}">
      <dgm:prSet phldrT="[文本]"/>
      <dgm:spPr/>
      <dgm:t>
        <a:bodyPr/>
        <a:lstStyle/>
        <a:p>
          <a:r>
            <a:rPr lang="zh-CN" altLang="en-US" dirty="0"/>
            <a:t>改变用途前提</a:t>
          </a:r>
        </a:p>
      </dgm:t>
    </dgm:pt>
    <dgm:pt modelId="{91A1DEC7-FC3E-A049-B725-AE4F69BDFA8E}" type="parTrans" cxnId="{B86A1019-A5F1-0646-9C38-194228FA6A47}">
      <dgm:prSet/>
      <dgm:spPr/>
      <dgm:t>
        <a:bodyPr/>
        <a:lstStyle/>
        <a:p>
          <a:endParaRPr lang="zh-CN" altLang="en-US"/>
        </a:p>
      </dgm:t>
    </dgm:pt>
    <dgm:pt modelId="{52E2E593-3C56-054D-981B-9122E21E1919}" type="sibTrans" cxnId="{B86A1019-A5F1-0646-9C38-194228FA6A47}">
      <dgm:prSet/>
      <dgm:spPr/>
      <dgm:t>
        <a:bodyPr/>
        <a:lstStyle/>
        <a:p>
          <a:endParaRPr lang="zh-CN" altLang="en-US"/>
        </a:p>
      </dgm:t>
    </dgm:pt>
    <dgm:pt modelId="{EE76B184-F3E6-E546-8B8A-5872144D37CD}">
      <dgm:prSet/>
      <dgm:spPr/>
      <dgm:t>
        <a:bodyPr/>
        <a:lstStyle/>
        <a:p>
          <a:r>
            <a:rPr lang="zh-CN" altLang="en-US" dirty="0"/>
            <a:t>改变规模前提</a:t>
          </a:r>
        </a:p>
      </dgm:t>
    </dgm:pt>
    <dgm:pt modelId="{2FBD8F3C-6D65-3B48-90A2-F9E474B6C89A}" type="parTrans" cxnId="{09EBCD0E-FA08-584B-9B56-E5B898AF29ED}">
      <dgm:prSet/>
      <dgm:spPr/>
      <dgm:t>
        <a:bodyPr/>
        <a:lstStyle/>
        <a:p>
          <a:endParaRPr lang="zh-CN" altLang="en-US"/>
        </a:p>
      </dgm:t>
    </dgm:pt>
    <dgm:pt modelId="{883297B9-4ACD-EF4D-BAE7-49AD308B2C78}" type="sibTrans" cxnId="{09EBCD0E-FA08-584B-9B56-E5B898AF29ED}">
      <dgm:prSet/>
      <dgm:spPr/>
      <dgm:t>
        <a:bodyPr/>
        <a:lstStyle/>
        <a:p>
          <a:endParaRPr lang="zh-CN" altLang="en-US"/>
        </a:p>
      </dgm:t>
    </dgm:pt>
    <dgm:pt modelId="{49EAD2B3-5056-AC46-89F5-724D5246AB88}">
      <dgm:prSet/>
      <dgm:spPr/>
      <dgm:t>
        <a:bodyPr/>
        <a:lstStyle/>
        <a:p>
          <a:r>
            <a:rPr lang="zh-CN" altLang="en-US" dirty="0"/>
            <a:t>重新开发前提</a:t>
          </a:r>
        </a:p>
      </dgm:t>
    </dgm:pt>
    <dgm:pt modelId="{EF8B82B8-A93D-AB4A-A1B1-357444F3EBF8}" type="parTrans" cxnId="{E6112CA4-C187-3F4C-90CD-94A0D0FFB8B1}">
      <dgm:prSet/>
      <dgm:spPr/>
      <dgm:t>
        <a:bodyPr/>
        <a:lstStyle/>
        <a:p>
          <a:endParaRPr lang="zh-CN" altLang="en-US"/>
        </a:p>
      </dgm:t>
    </dgm:pt>
    <dgm:pt modelId="{86A4961D-EC4D-9C46-B5DC-F3AE6FE5F1C1}" type="sibTrans" cxnId="{E6112CA4-C187-3F4C-90CD-94A0D0FFB8B1}">
      <dgm:prSet/>
      <dgm:spPr/>
      <dgm:t>
        <a:bodyPr/>
        <a:lstStyle/>
        <a:p>
          <a:endParaRPr lang="zh-CN" altLang="en-US"/>
        </a:p>
      </dgm:t>
    </dgm:pt>
    <dgm:pt modelId="{EDFF0F5F-E58D-AC47-BF63-77DF8CFDE856}">
      <dgm:prSet/>
      <dgm:spPr/>
      <dgm:t>
        <a:bodyPr/>
        <a:lstStyle/>
        <a:p>
          <a:r>
            <a:rPr lang="zh-CN" altLang="en-US" dirty="0"/>
            <a:t>上述某种组合或特殊利用前提</a:t>
          </a:r>
        </a:p>
      </dgm:t>
    </dgm:pt>
    <dgm:pt modelId="{20D6221A-E3EC-3B49-96E9-F06EE2849D2F}" type="parTrans" cxnId="{F21F0677-8F04-514D-A271-5CADACD27163}">
      <dgm:prSet/>
      <dgm:spPr/>
      <dgm:t>
        <a:bodyPr/>
        <a:lstStyle/>
        <a:p>
          <a:endParaRPr lang="zh-CN" altLang="en-US"/>
        </a:p>
      </dgm:t>
    </dgm:pt>
    <dgm:pt modelId="{9DD3FF62-074D-EA41-BB01-813D3279CAB9}" type="sibTrans" cxnId="{F21F0677-8F04-514D-A271-5CADACD27163}">
      <dgm:prSet/>
      <dgm:spPr/>
      <dgm:t>
        <a:bodyPr/>
        <a:lstStyle/>
        <a:p>
          <a:endParaRPr lang="zh-CN" altLang="en-US"/>
        </a:p>
      </dgm:t>
    </dgm:pt>
    <dgm:pt modelId="{55AA83C2-EBDD-F044-B1D7-491413B16E77}" type="pres">
      <dgm:prSet presAssocID="{8F325FE7-3FBF-8345-9C15-47B8FE4537F7}" presName="linear" presStyleCnt="0">
        <dgm:presLayoutVars>
          <dgm:dir/>
          <dgm:animLvl val="lvl"/>
          <dgm:resizeHandles val="exact"/>
        </dgm:presLayoutVars>
      </dgm:prSet>
      <dgm:spPr/>
    </dgm:pt>
    <dgm:pt modelId="{66E6F64C-9741-B14D-ACCD-C0C3DF888285}" type="pres">
      <dgm:prSet presAssocID="{752A5CD3-80F5-EC45-B289-62517336912E}" presName="parentLin" presStyleCnt="0"/>
      <dgm:spPr/>
    </dgm:pt>
    <dgm:pt modelId="{C8ABEE1B-1128-2A4D-8CC0-8F0DB7B58D43}" type="pres">
      <dgm:prSet presAssocID="{752A5CD3-80F5-EC45-B289-62517336912E}" presName="parentLeftMargin" presStyleLbl="node1" presStyleIdx="0" presStyleCnt="6"/>
      <dgm:spPr/>
    </dgm:pt>
    <dgm:pt modelId="{A9A005D4-6D6E-2A4C-97D3-C7BDE8B23D43}" type="pres">
      <dgm:prSet presAssocID="{752A5CD3-80F5-EC45-B289-62517336912E}" presName="parentText" presStyleLbl="node1" presStyleIdx="0" presStyleCnt="6">
        <dgm:presLayoutVars>
          <dgm:chMax val="0"/>
          <dgm:bulletEnabled val="1"/>
        </dgm:presLayoutVars>
      </dgm:prSet>
      <dgm:spPr/>
    </dgm:pt>
    <dgm:pt modelId="{A31938CF-F83E-CE4E-B4A1-997FB8B3A00E}" type="pres">
      <dgm:prSet presAssocID="{752A5CD3-80F5-EC45-B289-62517336912E}" presName="negativeSpace" presStyleCnt="0"/>
      <dgm:spPr/>
    </dgm:pt>
    <dgm:pt modelId="{61124240-13B1-DD4B-AB13-79BFDBC47646}" type="pres">
      <dgm:prSet presAssocID="{752A5CD3-80F5-EC45-B289-62517336912E}" presName="childText" presStyleLbl="conFgAcc1" presStyleIdx="0" presStyleCnt="6">
        <dgm:presLayoutVars>
          <dgm:bulletEnabled val="1"/>
        </dgm:presLayoutVars>
      </dgm:prSet>
      <dgm:spPr/>
    </dgm:pt>
    <dgm:pt modelId="{7D7E1C39-944E-5945-8153-28465F38032C}" type="pres">
      <dgm:prSet presAssocID="{F6813A56-997D-A541-BA8F-AC5126EDF1E5}" presName="spaceBetweenRectangles" presStyleCnt="0"/>
      <dgm:spPr/>
    </dgm:pt>
    <dgm:pt modelId="{850A4F79-A66C-0947-AAD1-9D9F801548FA}" type="pres">
      <dgm:prSet presAssocID="{4426E4B5-51DD-6642-AC6C-B16F28BD2263}" presName="parentLin" presStyleCnt="0"/>
      <dgm:spPr/>
    </dgm:pt>
    <dgm:pt modelId="{51B2A64B-D257-844B-9A3C-6C98E29A427C}" type="pres">
      <dgm:prSet presAssocID="{4426E4B5-51DD-6642-AC6C-B16F28BD2263}" presName="parentLeftMargin" presStyleLbl="node1" presStyleIdx="0" presStyleCnt="6"/>
      <dgm:spPr/>
    </dgm:pt>
    <dgm:pt modelId="{0EBF0B1E-7913-6840-93BC-DBE2D53CC9DD}" type="pres">
      <dgm:prSet presAssocID="{4426E4B5-51DD-6642-AC6C-B16F28BD2263}" presName="parentText" presStyleLbl="node1" presStyleIdx="1" presStyleCnt="6">
        <dgm:presLayoutVars>
          <dgm:chMax val="0"/>
          <dgm:bulletEnabled val="1"/>
        </dgm:presLayoutVars>
      </dgm:prSet>
      <dgm:spPr/>
    </dgm:pt>
    <dgm:pt modelId="{FCB5CD14-8D7A-554C-B35D-99BB9FE091EA}" type="pres">
      <dgm:prSet presAssocID="{4426E4B5-51DD-6642-AC6C-B16F28BD2263}" presName="negativeSpace" presStyleCnt="0"/>
      <dgm:spPr/>
    </dgm:pt>
    <dgm:pt modelId="{D2F279F2-3174-5747-A72C-B31B3C2496D6}" type="pres">
      <dgm:prSet presAssocID="{4426E4B5-51DD-6642-AC6C-B16F28BD2263}" presName="childText" presStyleLbl="conFgAcc1" presStyleIdx="1" presStyleCnt="6">
        <dgm:presLayoutVars>
          <dgm:bulletEnabled val="1"/>
        </dgm:presLayoutVars>
      </dgm:prSet>
      <dgm:spPr/>
    </dgm:pt>
    <dgm:pt modelId="{A3A68C63-CE47-AC48-8674-6817EA34C65A}" type="pres">
      <dgm:prSet presAssocID="{5F486940-895B-014D-B65C-44A1BB4073F5}" presName="spaceBetweenRectangles" presStyleCnt="0"/>
      <dgm:spPr/>
    </dgm:pt>
    <dgm:pt modelId="{EE716887-8235-364E-9454-FE024444216E}" type="pres">
      <dgm:prSet presAssocID="{96ADC8B9-6F2B-614E-9175-57DF55977E6F}" presName="parentLin" presStyleCnt="0"/>
      <dgm:spPr/>
    </dgm:pt>
    <dgm:pt modelId="{91E79D25-4854-6B41-9706-768B70B8A25F}" type="pres">
      <dgm:prSet presAssocID="{96ADC8B9-6F2B-614E-9175-57DF55977E6F}" presName="parentLeftMargin" presStyleLbl="node1" presStyleIdx="1" presStyleCnt="6"/>
      <dgm:spPr/>
    </dgm:pt>
    <dgm:pt modelId="{51930ECF-13B7-D247-A189-B7C008612625}" type="pres">
      <dgm:prSet presAssocID="{96ADC8B9-6F2B-614E-9175-57DF55977E6F}" presName="parentText" presStyleLbl="node1" presStyleIdx="2" presStyleCnt="6">
        <dgm:presLayoutVars>
          <dgm:chMax val="0"/>
          <dgm:bulletEnabled val="1"/>
        </dgm:presLayoutVars>
      </dgm:prSet>
      <dgm:spPr/>
    </dgm:pt>
    <dgm:pt modelId="{50AB5F20-F07C-804C-B3A9-54D4B50104F4}" type="pres">
      <dgm:prSet presAssocID="{96ADC8B9-6F2B-614E-9175-57DF55977E6F}" presName="negativeSpace" presStyleCnt="0"/>
      <dgm:spPr/>
    </dgm:pt>
    <dgm:pt modelId="{B9EFAF59-E711-3C4D-9659-3DDF293F36EA}" type="pres">
      <dgm:prSet presAssocID="{96ADC8B9-6F2B-614E-9175-57DF55977E6F}" presName="childText" presStyleLbl="conFgAcc1" presStyleIdx="2" presStyleCnt="6">
        <dgm:presLayoutVars>
          <dgm:bulletEnabled val="1"/>
        </dgm:presLayoutVars>
      </dgm:prSet>
      <dgm:spPr/>
    </dgm:pt>
    <dgm:pt modelId="{9D5D2CC8-CB98-B54D-BB40-C4D417AD9C76}" type="pres">
      <dgm:prSet presAssocID="{52E2E593-3C56-054D-981B-9122E21E1919}" presName="spaceBetweenRectangles" presStyleCnt="0"/>
      <dgm:spPr/>
    </dgm:pt>
    <dgm:pt modelId="{61814F0E-66A1-9645-8949-E64CF28D2B2F}" type="pres">
      <dgm:prSet presAssocID="{EE76B184-F3E6-E546-8B8A-5872144D37CD}" presName="parentLin" presStyleCnt="0"/>
      <dgm:spPr/>
    </dgm:pt>
    <dgm:pt modelId="{25E2C23F-67DF-3443-986D-3537A1F35C0F}" type="pres">
      <dgm:prSet presAssocID="{EE76B184-F3E6-E546-8B8A-5872144D37CD}" presName="parentLeftMargin" presStyleLbl="node1" presStyleIdx="2" presStyleCnt="6"/>
      <dgm:spPr/>
    </dgm:pt>
    <dgm:pt modelId="{0C170393-B53B-7F47-AA13-98E205F060F1}" type="pres">
      <dgm:prSet presAssocID="{EE76B184-F3E6-E546-8B8A-5872144D37CD}" presName="parentText" presStyleLbl="node1" presStyleIdx="3" presStyleCnt="6">
        <dgm:presLayoutVars>
          <dgm:chMax val="0"/>
          <dgm:bulletEnabled val="1"/>
        </dgm:presLayoutVars>
      </dgm:prSet>
      <dgm:spPr/>
    </dgm:pt>
    <dgm:pt modelId="{93CDB6EF-FD6C-0847-8F7B-104E804E5AF2}" type="pres">
      <dgm:prSet presAssocID="{EE76B184-F3E6-E546-8B8A-5872144D37CD}" presName="negativeSpace" presStyleCnt="0"/>
      <dgm:spPr/>
    </dgm:pt>
    <dgm:pt modelId="{FAC46CD5-18A0-E14A-B82B-783038AE3E90}" type="pres">
      <dgm:prSet presAssocID="{EE76B184-F3E6-E546-8B8A-5872144D37CD}" presName="childText" presStyleLbl="conFgAcc1" presStyleIdx="3" presStyleCnt="6">
        <dgm:presLayoutVars>
          <dgm:bulletEnabled val="1"/>
        </dgm:presLayoutVars>
      </dgm:prSet>
      <dgm:spPr/>
    </dgm:pt>
    <dgm:pt modelId="{97E0E815-2ECD-D343-B00A-4D5ABA15FDA3}" type="pres">
      <dgm:prSet presAssocID="{883297B9-4ACD-EF4D-BAE7-49AD308B2C78}" presName="spaceBetweenRectangles" presStyleCnt="0"/>
      <dgm:spPr/>
    </dgm:pt>
    <dgm:pt modelId="{9829ADDD-8C59-A540-ADDB-266F3CD35F63}" type="pres">
      <dgm:prSet presAssocID="{49EAD2B3-5056-AC46-89F5-724D5246AB88}" presName="parentLin" presStyleCnt="0"/>
      <dgm:spPr/>
    </dgm:pt>
    <dgm:pt modelId="{EB7DF386-D603-1848-8602-3C6B5193A8BF}" type="pres">
      <dgm:prSet presAssocID="{49EAD2B3-5056-AC46-89F5-724D5246AB88}" presName="parentLeftMargin" presStyleLbl="node1" presStyleIdx="3" presStyleCnt="6"/>
      <dgm:spPr/>
    </dgm:pt>
    <dgm:pt modelId="{CF7B178B-1903-5646-932D-5601FCD6CE44}" type="pres">
      <dgm:prSet presAssocID="{49EAD2B3-5056-AC46-89F5-724D5246AB88}" presName="parentText" presStyleLbl="node1" presStyleIdx="4" presStyleCnt="6">
        <dgm:presLayoutVars>
          <dgm:chMax val="0"/>
          <dgm:bulletEnabled val="1"/>
        </dgm:presLayoutVars>
      </dgm:prSet>
      <dgm:spPr/>
    </dgm:pt>
    <dgm:pt modelId="{8A449F13-DD4C-3D43-95F1-B81A10992636}" type="pres">
      <dgm:prSet presAssocID="{49EAD2B3-5056-AC46-89F5-724D5246AB88}" presName="negativeSpace" presStyleCnt="0"/>
      <dgm:spPr/>
    </dgm:pt>
    <dgm:pt modelId="{43439C2E-28DB-E44A-803E-8D3A2C10CC7A}" type="pres">
      <dgm:prSet presAssocID="{49EAD2B3-5056-AC46-89F5-724D5246AB88}" presName="childText" presStyleLbl="conFgAcc1" presStyleIdx="4" presStyleCnt="6">
        <dgm:presLayoutVars>
          <dgm:bulletEnabled val="1"/>
        </dgm:presLayoutVars>
      </dgm:prSet>
      <dgm:spPr/>
    </dgm:pt>
    <dgm:pt modelId="{D15E6E20-7968-8346-9F70-51D41DBC20E3}" type="pres">
      <dgm:prSet presAssocID="{86A4961D-EC4D-9C46-B5DC-F3AE6FE5F1C1}" presName="spaceBetweenRectangles" presStyleCnt="0"/>
      <dgm:spPr/>
    </dgm:pt>
    <dgm:pt modelId="{7A118CFC-0979-3B4F-A1D3-FF1EC5A9ADF2}" type="pres">
      <dgm:prSet presAssocID="{EDFF0F5F-E58D-AC47-BF63-77DF8CFDE856}" presName="parentLin" presStyleCnt="0"/>
      <dgm:spPr/>
    </dgm:pt>
    <dgm:pt modelId="{E7A358A4-D12B-5048-9B32-605E77647858}" type="pres">
      <dgm:prSet presAssocID="{EDFF0F5F-E58D-AC47-BF63-77DF8CFDE856}" presName="parentLeftMargin" presStyleLbl="node1" presStyleIdx="4" presStyleCnt="6"/>
      <dgm:spPr/>
    </dgm:pt>
    <dgm:pt modelId="{F1F012E0-7921-764A-A448-BC4D94005422}" type="pres">
      <dgm:prSet presAssocID="{EDFF0F5F-E58D-AC47-BF63-77DF8CFDE856}" presName="parentText" presStyleLbl="node1" presStyleIdx="5" presStyleCnt="6">
        <dgm:presLayoutVars>
          <dgm:chMax val="0"/>
          <dgm:bulletEnabled val="1"/>
        </dgm:presLayoutVars>
      </dgm:prSet>
      <dgm:spPr/>
    </dgm:pt>
    <dgm:pt modelId="{0295701A-3FC6-534B-87F9-C3895E3BB384}" type="pres">
      <dgm:prSet presAssocID="{EDFF0F5F-E58D-AC47-BF63-77DF8CFDE856}" presName="negativeSpace" presStyleCnt="0"/>
      <dgm:spPr/>
    </dgm:pt>
    <dgm:pt modelId="{CBAAA531-7F4A-8741-B308-9412E1770512}" type="pres">
      <dgm:prSet presAssocID="{EDFF0F5F-E58D-AC47-BF63-77DF8CFDE856}" presName="childText" presStyleLbl="conFgAcc1" presStyleIdx="5" presStyleCnt="6">
        <dgm:presLayoutVars>
          <dgm:bulletEnabled val="1"/>
        </dgm:presLayoutVars>
      </dgm:prSet>
      <dgm:spPr/>
    </dgm:pt>
  </dgm:ptLst>
  <dgm:cxnLst>
    <dgm:cxn modelId="{09EBCD0E-FA08-584B-9B56-E5B898AF29ED}" srcId="{8F325FE7-3FBF-8345-9C15-47B8FE4537F7}" destId="{EE76B184-F3E6-E546-8B8A-5872144D37CD}" srcOrd="3" destOrd="0" parTransId="{2FBD8F3C-6D65-3B48-90A2-F9E474B6C89A}" sibTransId="{883297B9-4ACD-EF4D-BAE7-49AD308B2C78}"/>
    <dgm:cxn modelId="{B86A1019-A5F1-0646-9C38-194228FA6A47}" srcId="{8F325FE7-3FBF-8345-9C15-47B8FE4537F7}" destId="{96ADC8B9-6F2B-614E-9175-57DF55977E6F}" srcOrd="2" destOrd="0" parTransId="{91A1DEC7-FC3E-A049-B725-AE4F69BDFA8E}" sibTransId="{52E2E593-3C56-054D-981B-9122E21E1919}"/>
    <dgm:cxn modelId="{85714F1E-5501-FB48-A0E0-EDA9A4D3DED4}" type="presOf" srcId="{752A5CD3-80F5-EC45-B289-62517336912E}" destId="{A9A005D4-6D6E-2A4C-97D3-C7BDE8B23D43}" srcOrd="1" destOrd="0" presId="urn:microsoft.com/office/officeart/2005/8/layout/list1"/>
    <dgm:cxn modelId="{E7EBF11F-7835-5149-AA31-17EBF9C2A24E}" srcId="{8F325FE7-3FBF-8345-9C15-47B8FE4537F7}" destId="{752A5CD3-80F5-EC45-B289-62517336912E}" srcOrd="0" destOrd="0" parTransId="{4810E3FA-B796-3042-A7BF-67B401B27A97}" sibTransId="{F6813A56-997D-A541-BA8F-AC5126EDF1E5}"/>
    <dgm:cxn modelId="{30E2F440-5BD0-D944-9F35-864B9DDC1C2B}" type="presOf" srcId="{EDFF0F5F-E58D-AC47-BF63-77DF8CFDE856}" destId="{E7A358A4-D12B-5048-9B32-605E77647858}" srcOrd="0" destOrd="0" presId="urn:microsoft.com/office/officeart/2005/8/layout/list1"/>
    <dgm:cxn modelId="{82993D4B-F461-3347-9E39-8981D70AA680}" type="presOf" srcId="{49EAD2B3-5056-AC46-89F5-724D5246AB88}" destId="{EB7DF386-D603-1848-8602-3C6B5193A8BF}" srcOrd="0" destOrd="0" presId="urn:microsoft.com/office/officeart/2005/8/layout/list1"/>
    <dgm:cxn modelId="{1134FD50-1E31-D142-928B-95CBD91C1759}" type="presOf" srcId="{96ADC8B9-6F2B-614E-9175-57DF55977E6F}" destId="{51930ECF-13B7-D247-A189-B7C008612625}" srcOrd="1" destOrd="0" presId="urn:microsoft.com/office/officeart/2005/8/layout/list1"/>
    <dgm:cxn modelId="{618BB863-7AFD-BD45-90E1-7D23A9FBB0D9}" srcId="{8F325FE7-3FBF-8345-9C15-47B8FE4537F7}" destId="{4426E4B5-51DD-6642-AC6C-B16F28BD2263}" srcOrd="1" destOrd="0" parTransId="{C04B63BD-01E4-5343-8E6A-C55CF74EE716}" sibTransId="{5F486940-895B-014D-B65C-44A1BB4073F5}"/>
    <dgm:cxn modelId="{46278868-84E9-CB4E-84B9-86E0DBE50A71}" type="presOf" srcId="{752A5CD3-80F5-EC45-B289-62517336912E}" destId="{C8ABEE1B-1128-2A4D-8CC0-8F0DB7B58D43}" srcOrd="0" destOrd="0" presId="urn:microsoft.com/office/officeart/2005/8/layout/list1"/>
    <dgm:cxn modelId="{F21F0677-8F04-514D-A271-5CADACD27163}" srcId="{8F325FE7-3FBF-8345-9C15-47B8FE4537F7}" destId="{EDFF0F5F-E58D-AC47-BF63-77DF8CFDE856}" srcOrd="5" destOrd="0" parTransId="{20D6221A-E3EC-3B49-96E9-F06EE2849D2F}" sibTransId="{9DD3FF62-074D-EA41-BB01-813D3279CAB9}"/>
    <dgm:cxn modelId="{BF1E327B-95E2-B146-A041-A9503F91EA2E}" type="presOf" srcId="{4426E4B5-51DD-6642-AC6C-B16F28BD2263}" destId="{0EBF0B1E-7913-6840-93BC-DBE2D53CC9DD}" srcOrd="1" destOrd="0" presId="urn:microsoft.com/office/officeart/2005/8/layout/list1"/>
    <dgm:cxn modelId="{A576598B-730E-2C4B-ADFE-FAC0FFB1A8B9}" type="presOf" srcId="{EE76B184-F3E6-E546-8B8A-5872144D37CD}" destId="{25E2C23F-67DF-3443-986D-3537A1F35C0F}" srcOrd="0" destOrd="0" presId="urn:microsoft.com/office/officeart/2005/8/layout/list1"/>
    <dgm:cxn modelId="{A81B5C8B-D799-6D4C-8386-3D0E1B915975}" type="presOf" srcId="{EE76B184-F3E6-E546-8B8A-5872144D37CD}" destId="{0C170393-B53B-7F47-AA13-98E205F060F1}" srcOrd="1" destOrd="0" presId="urn:microsoft.com/office/officeart/2005/8/layout/list1"/>
    <dgm:cxn modelId="{F01EA294-6324-B34C-B46F-2205AC4EEFEE}" type="presOf" srcId="{4426E4B5-51DD-6642-AC6C-B16F28BD2263}" destId="{51B2A64B-D257-844B-9A3C-6C98E29A427C}" srcOrd="0" destOrd="0" presId="urn:microsoft.com/office/officeart/2005/8/layout/list1"/>
    <dgm:cxn modelId="{7E32909B-4613-654C-836A-B4E9336A57AA}" type="presOf" srcId="{49EAD2B3-5056-AC46-89F5-724D5246AB88}" destId="{CF7B178B-1903-5646-932D-5601FCD6CE44}" srcOrd="1" destOrd="0" presId="urn:microsoft.com/office/officeart/2005/8/layout/list1"/>
    <dgm:cxn modelId="{E6112CA4-C187-3F4C-90CD-94A0D0FFB8B1}" srcId="{8F325FE7-3FBF-8345-9C15-47B8FE4537F7}" destId="{49EAD2B3-5056-AC46-89F5-724D5246AB88}" srcOrd="4" destOrd="0" parTransId="{EF8B82B8-A93D-AB4A-A1B1-357444F3EBF8}" sibTransId="{86A4961D-EC4D-9C46-B5DC-F3AE6FE5F1C1}"/>
    <dgm:cxn modelId="{E54151D8-9C97-E945-9C3A-D38BE8A06782}" type="presOf" srcId="{96ADC8B9-6F2B-614E-9175-57DF55977E6F}" destId="{91E79D25-4854-6B41-9706-768B70B8A25F}" srcOrd="0" destOrd="0" presId="urn:microsoft.com/office/officeart/2005/8/layout/list1"/>
    <dgm:cxn modelId="{98C27BE8-5AF3-004D-9D00-9B1FFE1934B0}" type="presOf" srcId="{EDFF0F5F-E58D-AC47-BF63-77DF8CFDE856}" destId="{F1F012E0-7921-764A-A448-BC4D94005422}" srcOrd="1" destOrd="0" presId="urn:microsoft.com/office/officeart/2005/8/layout/list1"/>
    <dgm:cxn modelId="{FB767DF8-2E30-E149-B6C9-3918D0CBB9B4}" type="presOf" srcId="{8F325FE7-3FBF-8345-9C15-47B8FE4537F7}" destId="{55AA83C2-EBDD-F044-B1D7-491413B16E77}" srcOrd="0" destOrd="0" presId="urn:microsoft.com/office/officeart/2005/8/layout/list1"/>
    <dgm:cxn modelId="{0C3DE709-3C70-EA41-8F6F-90E9B8A3D98B}" type="presParOf" srcId="{55AA83C2-EBDD-F044-B1D7-491413B16E77}" destId="{66E6F64C-9741-B14D-ACCD-C0C3DF888285}" srcOrd="0" destOrd="0" presId="urn:microsoft.com/office/officeart/2005/8/layout/list1"/>
    <dgm:cxn modelId="{23475C87-4094-CB4C-A9DB-4D42200E80E3}" type="presParOf" srcId="{66E6F64C-9741-B14D-ACCD-C0C3DF888285}" destId="{C8ABEE1B-1128-2A4D-8CC0-8F0DB7B58D43}" srcOrd="0" destOrd="0" presId="urn:microsoft.com/office/officeart/2005/8/layout/list1"/>
    <dgm:cxn modelId="{B8927A03-F2B4-DE4E-A796-D44A3C489367}" type="presParOf" srcId="{66E6F64C-9741-B14D-ACCD-C0C3DF888285}" destId="{A9A005D4-6D6E-2A4C-97D3-C7BDE8B23D43}" srcOrd="1" destOrd="0" presId="urn:microsoft.com/office/officeart/2005/8/layout/list1"/>
    <dgm:cxn modelId="{8E27F019-78A2-2D49-A653-019942E95DD4}" type="presParOf" srcId="{55AA83C2-EBDD-F044-B1D7-491413B16E77}" destId="{A31938CF-F83E-CE4E-B4A1-997FB8B3A00E}" srcOrd="1" destOrd="0" presId="urn:microsoft.com/office/officeart/2005/8/layout/list1"/>
    <dgm:cxn modelId="{6E6D1407-A0D0-C841-9252-7E9E4F1A45B7}" type="presParOf" srcId="{55AA83C2-EBDD-F044-B1D7-491413B16E77}" destId="{61124240-13B1-DD4B-AB13-79BFDBC47646}" srcOrd="2" destOrd="0" presId="urn:microsoft.com/office/officeart/2005/8/layout/list1"/>
    <dgm:cxn modelId="{8E5C7FC1-4464-524D-9A86-3A059480F531}" type="presParOf" srcId="{55AA83C2-EBDD-F044-B1D7-491413B16E77}" destId="{7D7E1C39-944E-5945-8153-28465F38032C}" srcOrd="3" destOrd="0" presId="urn:microsoft.com/office/officeart/2005/8/layout/list1"/>
    <dgm:cxn modelId="{7503A172-66CD-A14B-9CF7-5FB86539DD1D}" type="presParOf" srcId="{55AA83C2-EBDD-F044-B1D7-491413B16E77}" destId="{850A4F79-A66C-0947-AAD1-9D9F801548FA}" srcOrd="4" destOrd="0" presId="urn:microsoft.com/office/officeart/2005/8/layout/list1"/>
    <dgm:cxn modelId="{DCCC23F6-6038-064E-A152-FF40F205C846}" type="presParOf" srcId="{850A4F79-A66C-0947-AAD1-9D9F801548FA}" destId="{51B2A64B-D257-844B-9A3C-6C98E29A427C}" srcOrd="0" destOrd="0" presId="urn:microsoft.com/office/officeart/2005/8/layout/list1"/>
    <dgm:cxn modelId="{B0060B0F-29DB-494C-837A-13CB767DCF59}" type="presParOf" srcId="{850A4F79-A66C-0947-AAD1-9D9F801548FA}" destId="{0EBF0B1E-7913-6840-93BC-DBE2D53CC9DD}" srcOrd="1" destOrd="0" presId="urn:microsoft.com/office/officeart/2005/8/layout/list1"/>
    <dgm:cxn modelId="{670DEDBB-2C74-4747-94B9-1A900FED5836}" type="presParOf" srcId="{55AA83C2-EBDD-F044-B1D7-491413B16E77}" destId="{FCB5CD14-8D7A-554C-B35D-99BB9FE091EA}" srcOrd="5" destOrd="0" presId="urn:microsoft.com/office/officeart/2005/8/layout/list1"/>
    <dgm:cxn modelId="{5EAF0D0C-393E-3540-BC26-FBA2A829F697}" type="presParOf" srcId="{55AA83C2-EBDD-F044-B1D7-491413B16E77}" destId="{D2F279F2-3174-5747-A72C-B31B3C2496D6}" srcOrd="6" destOrd="0" presId="urn:microsoft.com/office/officeart/2005/8/layout/list1"/>
    <dgm:cxn modelId="{F6D726CE-D00B-6146-BA5F-E49DFA17C3CE}" type="presParOf" srcId="{55AA83C2-EBDD-F044-B1D7-491413B16E77}" destId="{A3A68C63-CE47-AC48-8674-6817EA34C65A}" srcOrd="7" destOrd="0" presId="urn:microsoft.com/office/officeart/2005/8/layout/list1"/>
    <dgm:cxn modelId="{C64B35A5-3B01-FE4D-BDAF-7798A778A81A}" type="presParOf" srcId="{55AA83C2-EBDD-F044-B1D7-491413B16E77}" destId="{EE716887-8235-364E-9454-FE024444216E}" srcOrd="8" destOrd="0" presId="urn:microsoft.com/office/officeart/2005/8/layout/list1"/>
    <dgm:cxn modelId="{36101B69-15BF-3646-B89E-9230832A3C5C}" type="presParOf" srcId="{EE716887-8235-364E-9454-FE024444216E}" destId="{91E79D25-4854-6B41-9706-768B70B8A25F}" srcOrd="0" destOrd="0" presId="urn:microsoft.com/office/officeart/2005/8/layout/list1"/>
    <dgm:cxn modelId="{4ED08022-6E7F-A047-B49A-6F1B01B84BC8}" type="presParOf" srcId="{EE716887-8235-364E-9454-FE024444216E}" destId="{51930ECF-13B7-D247-A189-B7C008612625}" srcOrd="1" destOrd="0" presId="urn:microsoft.com/office/officeart/2005/8/layout/list1"/>
    <dgm:cxn modelId="{762D7B49-D2BF-6641-AE1D-973EB8EB74E6}" type="presParOf" srcId="{55AA83C2-EBDD-F044-B1D7-491413B16E77}" destId="{50AB5F20-F07C-804C-B3A9-54D4B50104F4}" srcOrd="9" destOrd="0" presId="urn:microsoft.com/office/officeart/2005/8/layout/list1"/>
    <dgm:cxn modelId="{6D6E0A7E-52E6-A04B-BC0F-54070B5BB3A7}" type="presParOf" srcId="{55AA83C2-EBDD-F044-B1D7-491413B16E77}" destId="{B9EFAF59-E711-3C4D-9659-3DDF293F36EA}" srcOrd="10" destOrd="0" presId="urn:microsoft.com/office/officeart/2005/8/layout/list1"/>
    <dgm:cxn modelId="{A48156C3-AA97-D846-8E1A-70440E31E9BF}" type="presParOf" srcId="{55AA83C2-EBDD-F044-B1D7-491413B16E77}" destId="{9D5D2CC8-CB98-B54D-BB40-C4D417AD9C76}" srcOrd="11" destOrd="0" presId="urn:microsoft.com/office/officeart/2005/8/layout/list1"/>
    <dgm:cxn modelId="{851C8FEC-BBA9-9441-B14E-CF028A9EB3A0}" type="presParOf" srcId="{55AA83C2-EBDD-F044-B1D7-491413B16E77}" destId="{61814F0E-66A1-9645-8949-E64CF28D2B2F}" srcOrd="12" destOrd="0" presId="urn:microsoft.com/office/officeart/2005/8/layout/list1"/>
    <dgm:cxn modelId="{09DD7202-280E-B440-B20E-C691D957B401}" type="presParOf" srcId="{61814F0E-66A1-9645-8949-E64CF28D2B2F}" destId="{25E2C23F-67DF-3443-986D-3537A1F35C0F}" srcOrd="0" destOrd="0" presId="urn:microsoft.com/office/officeart/2005/8/layout/list1"/>
    <dgm:cxn modelId="{6AB87FC5-6BD3-8C4B-98B0-DF0CCC9D0F41}" type="presParOf" srcId="{61814F0E-66A1-9645-8949-E64CF28D2B2F}" destId="{0C170393-B53B-7F47-AA13-98E205F060F1}" srcOrd="1" destOrd="0" presId="urn:microsoft.com/office/officeart/2005/8/layout/list1"/>
    <dgm:cxn modelId="{C13EB7A5-7B05-A540-AA6C-E40EC56BB76B}" type="presParOf" srcId="{55AA83C2-EBDD-F044-B1D7-491413B16E77}" destId="{93CDB6EF-FD6C-0847-8F7B-104E804E5AF2}" srcOrd="13" destOrd="0" presId="urn:microsoft.com/office/officeart/2005/8/layout/list1"/>
    <dgm:cxn modelId="{6D406C1F-500A-304E-8F52-2827F4C46102}" type="presParOf" srcId="{55AA83C2-EBDD-F044-B1D7-491413B16E77}" destId="{FAC46CD5-18A0-E14A-B82B-783038AE3E90}" srcOrd="14" destOrd="0" presId="urn:microsoft.com/office/officeart/2005/8/layout/list1"/>
    <dgm:cxn modelId="{5DFBF0A4-419E-B04B-AB3C-683F0E72997F}" type="presParOf" srcId="{55AA83C2-EBDD-F044-B1D7-491413B16E77}" destId="{97E0E815-2ECD-D343-B00A-4D5ABA15FDA3}" srcOrd="15" destOrd="0" presId="urn:microsoft.com/office/officeart/2005/8/layout/list1"/>
    <dgm:cxn modelId="{C86697DD-93DC-7B4C-AE7C-EA1DCFEF702E}" type="presParOf" srcId="{55AA83C2-EBDD-F044-B1D7-491413B16E77}" destId="{9829ADDD-8C59-A540-ADDB-266F3CD35F63}" srcOrd="16" destOrd="0" presId="urn:microsoft.com/office/officeart/2005/8/layout/list1"/>
    <dgm:cxn modelId="{AE1688DD-A77D-6042-8C86-796E9B2EE353}" type="presParOf" srcId="{9829ADDD-8C59-A540-ADDB-266F3CD35F63}" destId="{EB7DF386-D603-1848-8602-3C6B5193A8BF}" srcOrd="0" destOrd="0" presId="urn:microsoft.com/office/officeart/2005/8/layout/list1"/>
    <dgm:cxn modelId="{B4D6FCF0-AAAB-A447-9783-3DCC878505E4}" type="presParOf" srcId="{9829ADDD-8C59-A540-ADDB-266F3CD35F63}" destId="{CF7B178B-1903-5646-932D-5601FCD6CE44}" srcOrd="1" destOrd="0" presId="urn:microsoft.com/office/officeart/2005/8/layout/list1"/>
    <dgm:cxn modelId="{2E2DB933-6301-404D-9460-924403D7D044}" type="presParOf" srcId="{55AA83C2-EBDD-F044-B1D7-491413B16E77}" destId="{8A449F13-DD4C-3D43-95F1-B81A10992636}" srcOrd="17" destOrd="0" presId="urn:microsoft.com/office/officeart/2005/8/layout/list1"/>
    <dgm:cxn modelId="{33023E7C-A891-5B40-BDEA-8F7D8556264F}" type="presParOf" srcId="{55AA83C2-EBDD-F044-B1D7-491413B16E77}" destId="{43439C2E-28DB-E44A-803E-8D3A2C10CC7A}" srcOrd="18" destOrd="0" presId="urn:microsoft.com/office/officeart/2005/8/layout/list1"/>
    <dgm:cxn modelId="{F3C45A20-3DD1-1B47-A42F-B562353610E4}" type="presParOf" srcId="{55AA83C2-EBDD-F044-B1D7-491413B16E77}" destId="{D15E6E20-7968-8346-9F70-51D41DBC20E3}" srcOrd="19" destOrd="0" presId="urn:microsoft.com/office/officeart/2005/8/layout/list1"/>
    <dgm:cxn modelId="{2940E902-5BB8-5244-90EA-571B584E591A}" type="presParOf" srcId="{55AA83C2-EBDD-F044-B1D7-491413B16E77}" destId="{7A118CFC-0979-3B4F-A1D3-FF1EC5A9ADF2}" srcOrd="20" destOrd="0" presId="urn:microsoft.com/office/officeart/2005/8/layout/list1"/>
    <dgm:cxn modelId="{9B50DA1C-DB50-E141-9D14-7DC3F9D79741}" type="presParOf" srcId="{7A118CFC-0979-3B4F-A1D3-FF1EC5A9ADF2}" destId="{E7A358A4-D12B-5048-9B32-605E77647858}" srcOrd="0" destOrd="0" presId="urn:microsoft.com/office/officeart/2005/8/layout/list1"/>
    <dgm:cxn modelId="{80ABF222-751E-344C-BAAC-A89E77790407}" type="presParOf" srcId="{7A118CFC-0979-3B4F-A1D3-FF1EC5A9ADF2}" destId="{F1F012E0-7921-764A-A448-BC4D94005422}" srcOrd="1" destOrd="0" presId="urn:microsoft.com/office/officeart/2005/8/layout/list1"/>
    <dgm:cxn modelId="{1E3D75AB-D86A-4243-AC44-0F7818A4C6A6}" type="presParOf" srcId="{55AA83C2-EBDD-F044-B1D7-491413B16E77}" destId="{0295701A-3FC6-534B-87F9-C3895E3BB384}" srcOrd="21" destOrd="0" presId="urn:microsoft.com/office/officeart/2005/8/layout/list1"/>
    <dgm:cxn modelId="{7FEB6B8F-441A-7045-9943-918C5D351C05}" type="presParOf" srcId="{55AA83C2-EBDD-F044-B1D7-491413B16E77}" destId="{CBAAA531-7F4A-8741-B308-9412E177051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B75AF4F-D1D1-9A40-A6C8-D3451D18A46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D2F3D494-AFEF-C544-9FE9-03B10877E498}">
      <dgm:prSet phldrT="[文本]"/>
      <dgm:spPr/>
      <dgm:t>
        <a:bodyPr/>
        <a:lstStyle/>
        <a:p>
          <a:r>
            <a:rPr lang="zh-CN" altLang="en-US" dirty="0"/>
            <a:t>谨慎原则</a:t>
          </a:r>
        </a:p>
      </dgm:t>
    </dgm:pt>
    <dgm:pt modelId="{728D68D5-2A95-BE41-AA7C-BE1CB9B151E1}" type="parTrans" cxnId="{A3117CE9-18EA-FB42-8E95-AF0C99F92FC9}">
      <dgm:prSet/>
      <dgm:spPr/>
      <dgm:t>
        <a:bodyPr/>
        <a:lstStyle/>
        <a:p>
          <a:endParaRPr lang="zh-CN" altLang="en-US"/>
        </a:p>
      </dgm:t>
    </dgm:pt>
    <dgm:pt modelId="{55000765-A60E-FB43-95CC-A389C8ED89BC}" type="sibTrans" cxnId="{A3117CE9-18EA-FB42-8E95-AF0C99F92FC9}">
      <dgm:prSet/>
      <dgm:spPr/>
      <dgm:t>
        <a:bodyPr/>
        <a:lstStyle/>
        <a:p>
          <a:endParaRPr lang="zh-CN" altLang="en-US"/>
        </a:p>
      </dgm:t>
    </dgm:pt>
    <dgm:pt modelId="{72E4B4D4-41B6-7244-BA48-B78F30E78919}">
      <dgm:prSet phldrT="[文本]"/>
      <dgm:spPr/>
      <dgm:t>
        <a:bodyPr/>
        <a:lstStyle/>
        <a:p>
          <a:r>
            <a:rPr lang="zh-CN" altLang="en-US" dirty="0"/>
            <a:t>一致性原则</a:t>
          </a:r>
        </a:p>
      </dgm:t>
    </dgm:pt>
    <dgm:pt modelId="{817D1ACC-AD90-C441-B4B7-4ED1A98198BC}" type="parTrans" cxnId="{965FEEA2-DEF9-6144-9DC8-5C7433651C5B}">
      <dgm:prSet/>
      <dgm:spPr/>
      <dgm:t>
        <a:bodyPr/>
        <a:lstStyle/>
        <a:p>
          <a:endParaRPr lang="zh-CN" altLang="en-US"/>
        </a:p>
      </dgm:t>
    </dgm:pt>
    <dgm:pt modelId="{3B633178-76AA-9741-A98C-FE1A4EADB9A7}" type="sibTrans" cxnId="{965FEEA2-DEF9-6144-9DC8-5C7433651C5B}">
      <dgm:prSet/>
      <dgm:spPr/>
      <dgm:t>
        <a:bodyPr/>
        <a:lstStyle/>
        <a:p>
          <a:endParaRPr lang="zh-CN" altLang="en-US"/>
        </a:p>
      </dgm:t>
    </dgm:pt>
    <dgm:pt modelId="{1A7595F3-28FE-894F-BC46-3094ED885CE3}">
      <dgm:prSet phldrT="[文本]"/>
      <dgm:spPr/>
      <dgm:t>
        <a:bodyPr/>
        <a:lstStyle/>
        <a:p>
          <a:r>
            <a:rPr lang="zh-CN" altLang="en-US" dirty="0"/>
            <a:t>一惯性原则</a:t>
          </a:r>
        </a:p>
      </dgm:t>
    </dgm:pt>
    <dgm:pt modelId="{E7DF80FC-C1E6-E446-8368-B561C2A90847}" type="parTrans" cxnId="{84A230C5-2894-DB44-B26A-2D5D8D20813E}">
      <dgm:prSet/>
      <dgm:spPr/>
      <dgm:t>
        <a:bodyPr/>
        <a:lstStyle/>
        <a:p>
          <a:endParaRPr lang="zh-CN" altLang="en-US"/>
        </a:p>
      </dgm:t>
    </dgm:pt>
    <dgm:pt modelId="{05B029E5-A2AC-9C43-A9F3-8DCF44D25303}" type="sibTrans" cxnId="{84A230C5-2894-DB44-B26A-2D5D8D20813E}">
      <dgm:prSet/>
      <dgm:spPr/>
      <dgm:t>
        <a:bodyPr/>
        <a:lstStyle/>
        <a:p>
          <a:endParaRPr lang="zh-CN" altLang="en-US"/>
        </a:p>
      </dgm:t>
    </dgm:pt>
    <dgm:pt modelId="{35C6700F-805D-454D-9A09-93A206E60F38}" type="pres">
      <dgm:prSet presAssocID="{6B75AF4F-D1D1-9A40-A6C8-D3451D18A46C}" presName="linear" presStyleCnt="0">
        <dgm:presLayoutVars>
          <dgm:dir/>
          <dgm:animLvl val="lvl"/>
          <dgm:resizeHandles val="exact"/>
        </dgm:presLayoutVars>
      </dgm:prSet>
      <dgm:spPr/>
    </dgm:pt>
    <dgm:pt modelId="{2D438133-6C43-484B-9799-C281C715131C}" type="pres">
      <dgm:prSet presAssocID="{D2F3D494-AFEF-C544-9FE9-03B10877E498}" presName="parentLin" presStyleCnt="0"/>
      <dgm:spPr/>
    </dgm:pt>
    <dgm:pt modelId="{B574A373-917F-154B-BD4C-167FB1314355}" type="pres">
      <dgm:prSet presAssocID="{D2F3D494-AFEF-C544-9FE9-03B10877E498}" presName="parentLeftMargin" presStyleLbl="node1" presStyleIdx="0" presStyleCnt="3"/>
      <dgm:spPr/>
    </dgm:pt>
    <dgm:pt modelId="{142712DB-07FA-9740-85D5-540E2DEB3588}" type="pres">
      <dgm:prSet presAssocID="{D2F3D494-AFEF-C544-9FE9-03B10877E498}" presName="parentText" presStyleLbl="node1" presStyleIdx="0" presStyleCnt="3">
        <dgm:presLayoutVars>
          <dgm:chMax val="0"/>
          <dgm:bulletEnabled val="1"/>
        </dgm:presLayoutVars>
      </dgm:prSet>
      <dgm:spPr/>
    </dgm:pt>
    <dgm:pt modelId="{104EE664-664F-2646-ACDD-80134772E007}" type="pres">
      <dgm:prSet presAssocID="{D2F3D494-AFEF-C544-9FE9-03B10877E498}" presName="negativeSpace" presStyleCnt="0"/>
      <dgm:spPr/>
    </dgm:pt>
    <dgm:pt modelId="{31FA5FA9-452A-EF40-ABE7-4088BC58B8D4}" type="pres">
      <dgm:prSet presAssocID="{D2F3D494-AFEF-C544-9FE9-03B10877E498}" presName="childText" presStyleLbl="conFgAcc1" presStyleIdx="0" presStyleCnt="3">
        <dgm:presLayoutVars>
          <dgm:bulletEnabled val="1"/>
        </dgm:presLayoutVars>
      </dgm:prSet>
      <dgm:spPr/>
    </dgm:pt>
    <dgm:pt modelId="{F8825FF8-0287-274A-9460-81BBE8716D1F}" type="pres">
      <dgm:prSet presAssocID="{55000765-A60E-FB43-95CC-A389C8ED89BC}" presName="spaceBetweenRectangles" presStyleCnt="0"/>
      <dgm:spPr/>
    </dgm:pt>
    <dgm:pt modelId="{D350193D-D371-6F4A-97D9-06939E8D6EF7}" type="pres">
      <dgm:prSet presAssocID="{72E4B4D4-41B6-7244-BA48-B78F30E78919}" presName="parentLin" presStyleCnt="0"/>
      <dgm:spPr/>
    </dgm:pt>
    <dgm:pt modelId="{A46E81E9-E220-0F4A-A148-F5D9ABB41600}" type="pres">
      <dgm:prSet presAssocID="{72E4B4D4-41B6-7244-BA48-B78F30E78919}" presName="parentLeftMargin" presStyleLbl="node1" presStyleIdx="0" presStyleCnt="3"/>
      <dgm:spPr/>
    </dgm:pt>
    <dgm:pt modelId="{B6326373-7CA4-ED42-A096-531DC52619E5}" type="pres">
      <dgm:prSet presAssocID="{72E4B4D4-41B6-7244-BA48-B78F30E78919}" presName="parentText" presStyleLbl="node1" presStyleIdx="1" presStyleCnt="3">
        <dgm:presLayoutVars>
          <dgm:chMax val="0"/>
          <dgm:bulletEnabled val="1"/>
        </dgm:presLayoutVars>
      </dgm:prSet>
      <dgm:spPr/>
    </dgm:pt>
    <dgm:pt modelId="{8EFCEE01-F626-F648-9AD9-E6378D8363EE}" type="pres">
      <dgm:prSet presAssocID="{72E4B4D4-41B6-7244-BA48-B78F30E78919}" presName="negativeSpace" presStyleCnt="0"/>
      <dgm:spPr/>
    </dgm:pt>
    <dgm:pt modelId="{EF88C9A0-6C26-A843-8426-F0702AE9E89E}" type="pres">
      <dgm:prSet presAssocID="{72E4B4D4-41B6-7244-BA48-B78F30E78919}" presName="childText" presStyleLbl="conFgAcc1" presStyleIdx="1" presStyleCnt="3">
        <dgm:presLayoutVars>
          <dgm:bulletEnabled val="1"/>
        </dgm:presLayoutVars>
      </dgm:prSet>
      <dgm:spPr/>
    </dgm:pt>
    <dgm:pt modelId="{3D856853-F879-A546-A70E-A5BE553239B7}" type="pres">
      <dgm:prSet presAssocID="{3B633178-76AA-9741-A98C-FE1A4EADB9A7}" presName="spaceBetweenRectangles" presStyleCnt="0"/>
      <dgm:spPr/>
    </dgm:pt>
    <dgm:pt modelId="{AE9F45C8-B7EF-BA4D-9B53-4B0C0A9D14B3}" type="pres">
      <dgm:prSet presAssocID="{1A7595F3-28FE-894F-BC46-3094ED885CE3}" presName="parentLin" presStyleCnt="0"/>
      <dgm:spPr/>
    </dgm:pt>
    <dgm:pt modelId="{64BEFE74-08B7-D54B-97F5-11612B762FDC}" type="pres">
      <dgm:prSet presAssocID="{1A7595F3-28FE-894F-BC46-3094ED885CE3}" presName="parentLeftMargin" presStyleLbl="node1" presStyleIdx="1" presStyleCnt="3"/>
      <dgm:spPr/>
    </dgm:pt>
    <dgm:pt modelId="{08FE25CB-B19A-3448-819F-12B2FF0D0D47}" type="pres">
      <dgm:prSet presAssocID="{1A7595F3-28FE-894F-BC46-3094ED885CE3}" presName="parentText" presStyleLbl="node1" presStyleIdx="2" presStyleCnt="3">
        <dgm:presLayoutVars>
          <dgm:chMax val="0"/>
          <dgm:bulletEnabled val="1"/>
        </dgm:presLayoutVars>
      </dgm:prSet>
      <dgm:spPr/>
    </dgm:pt>
    <dgm:pt modelId="{EDE2C4BF-0A62-FE47-9432-9EAB6BA97BB2}" type="pres">
      <dgm:prSet presAssocID="{1A7595F3-28FE-894F-BC46-3094ED885CE3}" presName="negativeSpace" presStyleCnt="0"/>
      <dgm:spPr/>
    </dgm:pt>
    <dgm:pt modelId="{F5C3BAD4-0A99-984D-8070-FEDF04B9A7CA}" type="pres">
      <dgm:prSet presAssocID="{1A7595F3-28FE-894F-BC46-3094ED885CE3}" presName="childText" presStyleLbl="conFgAcc1" presStyleIdx="2" presStyleCnt="3">
        <dgm:presLayoutVars>
          <dgm:bulletEnabled val="1"/>
        </dgm:presLayoutVars>
      </dgm:prSet>
      <dgm:spPr/>
    </dgm:pt>
  </dgm:ptLst>
  <dgm:cxnLst>
    <dgm:cxn modelId="{576AF605-1EF6-3F4C-BDBC-9FB09C2682B9}" type="presOf" srcId="{1A7595F3-28FE-894F-BC46-3094ED885CE3}" destId="{08FE25CB-B19A-3448-819F-12B2FF0D0D47}" srcOrd="1" destOrd="0" presId="urn:microsoft.com/office/officeart/2005/8/layout/list1"/>
    <dgm:cxn modelId="{C648D124-2762-5546-8678-8FCB55F147DC}" type="presOf" srcId="{D2F3D494-AFEF-C544-9FE9-03B10877E498}" destId="{142712DB-07FA-9740-85D5-540E2DEB3588}" srcOrd="1" destOrd="0" presId="urn:microsoft.com/office/officeart/2005/8/layout/list1"/>
    <dgm:cxn modelId="{25C8B538-8B31-2E4A-9147-B4F74CE669FA}" type="presOf" srcId="{D2F3D494-AFEF-C544-9FE9-03B10877E498}" destId="{B574A373-917F-154B-BD4C-167FB1314355}" srcOrd="0" destOrd="0" presId="urn:microsoft.com/office/officeart/2005/8/layout/list1"/>
    <dgm:cxn modelId="{B18A1877-40D4-574F-946C-889D6EADBB4A}" type="presOf" srcId="{6B75AF4F-D1D1-9A40-A6C8-D3451D18A46C}" destId="{35C6700F-805D-454D-9A09-93A206E60F38}" srcOrd="0" destOrd="0" presId="urn:microsoft.com/office/officeart/2005/8/layout/list1"/>
    <dgm:cxn modelId="{E8D52889-FFCE-D445-9262-91413D60D9AD}" type="presOf" srcId="{1A7595F3-28FE-894F-BC46-3094ED885CE3}" destId="{64BEFE74-08B7-D54B-97F5-11612B762FDC}" srcOrd="0" destOrd="0" presId="urn:microsoft.com/office/officeart/2005/8/layout/list1"/>
    <dgm:cxn modelId="{0661319B-2538-3C4B-BAD0-F7D6D501F445}" type="presOf" srcId="{72E4B4D4-41B6-7244-BA48-B78F30E78919}" destId="{A46E81E9-E220-0F4A-A148-F5D9ABB41600}" srcOrd="0" destOrd="0" presId="urn:microsoft.com/office/officeart/2005/8/layout/list1"/>
    <dgm:cxn modelId="{965FEEA2-DEF9-6144-9DC8-5C7433651C5B}" srcId="{6B75AF4F-D1D1-9A40-A6C8-D3451D18A46C}" destId="{72E4B4D4-41B6-7244-BA48-B78F30E78919}" srcOrd="1" destOrd="0" parTransId="{817D1ACC-AD90-C441-B4B7-4ED1A98198BC}" sibTransId="{3B633178-76AA-9741-A98C-FE1A4EADB9A7}"/>
    <dgm:cxn modelId="{84A230C5-2894-DB44-B26A-2D5D8D20813E}" srcId="{6B75AF4F-D1D1-9A40-A6C8-D3451D18A46C}" destId="{1A7595F3-28FE-894F-BC46-3094ED885CE3}" srcOrd="2" destOrd="0" parTransId="{E7DF80FC-C1E6-E446-8368-B561C2A90847}" sibTransId="{05B029E5-A2AC-9C43-A9F3-8DCF44D25303}"/>
    <dgm:cxn modelId="{6AE01ED2-13D8-A349-98D2-C94660D54CF4}" type="presOf" srcId="{72E4B4D4-41B6-7244-BA48-B78F30E78919}" destId="{B6326373-7CA4-ED42-A096-531DC52619E5}" srcOrd="1" destOrd="0" presId="urn:microsoft.com/office/officeart/2005/8/layout/list1"/>
    <dgm:cxn modelId="{A3117CE9-18EA-FB42-8E95-AF0C99F92FC9}" srcId="{6B75AF4F-D1D1-9A40-A6C8-D3451D18A46C}" destId="{D2F3D494-AFEF-C544-9FE9-03B10877E498}" srcOrd="0" destOrd="0" parTransId="{728D68D5-2A95-BE41-AA7C-BE1CB9B151E1}" sibTransId="{55000765-A60E-FB43-95CC-A389C8ED89BC}"/>
    <dgm:cxn modelId="{20321B6E-77D7-7C4F-931D-9765C23F8C99}" type="presParOf" srcId="{35C6700F-805D-454D-9A09-93A206E60F38}" destId="{2D438133-6C43-484B-9799-C281C715131C}" srcOrd="0" destOrd="0" presId="urn:microsoft.com/office/officeart/2005/8/layout/list1"/>
    <dgm:cxn modelId="{53E3235A-4D1F-DF47-988D-529D23256CFE}" type="presParOf" srcId="{2D438133-6C43-484B-9799-C281C715131C}" destId="{B574A373-917F-154B-BD4C-167FB1314355}" srcOrd="0" destOrd="0" presId="urn:microsoft.com/office/officeart/2005/8/layout/list1"/>
    <dgm:cxn modelId="{A4E0C6D2-C12D-3D4E-B4A7-78968B8C3EAF}" type="presParOf" srcId="{2D438133-6C43-484B-9799-C281C715131C}" destId="{142712DB-07FA-9740-85D5-540E2DEB3588}" srcOrd="1" destOrd="0" presId="urn:microsoft.com/office/officeart/2005/8/layout/list1"/>
    <dgm:cxn modelId="{74338BAE-3DB1-9640-9075-8B3985EDAC84}" type="presParOf" srcId="{35C6700F-805D-454D-9A09-93A206E60F38}" destId="{104EE664-664F-2646-ACDD-80134772E007}" srcOrd="1" destOrd="0" presId="urn:microsoft.com/office/officeart/2005/8/layout/list1"/>
    <dgm:cxn modelId="{579FF5EC-1D05-4440-BE2D-178051FE7848}" type="presParOf" srcId="{35C6700F-805D-454D-9A09-93A206E60F38}" destId="{31FA5FA9-452A-EF40-ABE7-4088BC58B8D4}" srcOrd="2" destOrd="0" presId="urn:microsoft.com/office/officeart/2005/8/layout/list1"/>
    <dgm:cxn modelId="{EC302972-98EC-DB4A-B140-1430D036E780}" type="presParOf" srcId="{35C6700F-805D-454D-9A09-93A206E60F38}" destId="{F8825FF8-0287-274A-9460-81BBE8716D1F}" srcOrd="3" destOrd="0" presId="urn:microsoft.com/office/officeart/2005/8/layout/list1"/>
    <dgm:cxn modelId="{966479FE-F541-FA41-BEED-9D0E77355D91}" type="presParOf" srcId="{35C6700F-805D-454D-9A09-93A206E60F38}" destId="{D350193D-D371-6F4A-97D9-06939E8D6EF7}" srcOrd="4" destOrd="0" presId="urn:microsoft.com/office/officeart/2005/8/layout/list1"/>
    <dgm:cxn modelId="{60161D8B-AEA5-5E45-9746-5037FA2B6D6A}" type="presParOf" srcId="{D350193D-D371-6F4A-97D9-06939E8D6EF7}" destId="{A46E81E9-E220-0F4A-A148-F5D9ABB41600}" srcOrd="0" destOrd="0" presId="urn:microsoft.com/office/officeart/2005/8/layout/list1"/>
    <dgm:cxn modelId="{D04D931D-DCA6-314E-B962-61D8B68CCD54}" type="presParOf" srcId="{D350193D-D371-6F4A-97D9-06939E8D6EF7}" destId="{B6326373-7CA4-ED42-A096-531DC52619E5}" srcOrd="1" destOrd="0" presId="urn:microsoft.com/office/officeart/2005/8/layout/list1"/>
    <dgm:cxn modelId="{BDE0987C-D2BE-6D42-9C01-F9B00B59EB5A}" type="presParOf" srcId="{35C6700F-805D-454D-9A09-93A206E60F38}" destId="{8EFCEE01-F626-F648-9AD9-E6378D8363EE}" srcOrd="5" destOrd="0" presId="urn:microsoft.com/office/officeart/2005/8/layout/list1"/>
    <dgm:cxn modelId="{28929311-B4C3-DC48-A5AD-1CDF8B606734}" type="presParOf" srcId="{35C6700F-805D-454D-9A09-93A206E60F38}" destId="{EF88C9A0-6C26-A843-8426-F0702AE9E89E}" srcOrd="6" destOrd="0" presId="urn:microsoft.com/office/officeart/2005/8/layout/list1"/>
    <dgm:cxn modelId="{00FE2C0B-D97E-E147-ACA2-5C04F282D8A5}" type="presParOf" srcId="{35C6700F-805D-454D-9A09-93A206E60F38}" destId="{3D856853-F879-A546-A70E-A5BE553239B7}" srcOrd="7" destOrd="0" presId="urn:microsoft.com/office/officeart/2005/8/layout/list1"/>
    <dgm:cxn modelId="{E3902989-AA8E-AD4F-8A67-4CDC2189798D}" type="presParOf" srcId="{35C6700F-805D-454D-9A09-93A206E60F38}" destId="{AE9F45C8-B7EF-BA4D-9B53-4B0C0A9D14B3}" srcOrd="8" destOrd="0" presId="urn:microsoft.com/office/officeart/2005/8/layout/list1"/>
    <dgm:cxn modelId="{977DAF4F-4385-1E40-8689-91700E89C17C}" type="presParOf" srcId="{AE9F45C8-B7EF-BA4D-9B53-4B0C0A9D14B3}" destId="{64BEFE74-08B7-D54B-97F5-11612B762FDC}" srcOrd="0" destOrd="0" presId="urn:microsoft.com/office/officeart/2005/8/layout/list1"/>
    <dgm:cxn modelId="{8FA26D90-B690-EF44-BA75-EADFBAB174E1}" type="presParOf" srcId="{AE9F45C8-B7EF-BA4D-9B53-4B0C0A9D14B3}" destId="{08FE25CB-B19A-3448-819F-12B2FF0D0D47}" srcOrd="1" destOrd="0" presId="urn:microsoft.com/office/officeart/2005/8/layout/list1"/>
    <dgm:cxn modelId="{902571B4-DB03-5E4E-9358-1A47F83D0BF2}" type="presParOf" srcId="{35C6700F-805D-454D-9A09-93A206E60F38}" destId="{EDE2C4BF-0A62-FE47-9432-9EAB6BA97BB2}" srcOrd="9" destOrd="0" presId="urn:microsoft.com/office/officeart/2005/8/layout/list1"/>
    <dgm:cxn modelId="{F486D73C-16F6-5F46-B779-4874E7C72D9D}" type="presParOf" srcId="{35C6700F-805D-454D-9A09-93A206E60F38}" destId="{F5C3BAD4-0A99-984D-8070-FEDF04B9A7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AE42C9-1C20-D540-9863-D7478E31EAF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0B2F63B-5140-4941-8759-05387B90D6FF}">
      <dgm:prSet phldrT="[文本]"/>
      <dgm:spPr/>
      <dgm:t>
        <a:bodyPr/>
        <a:lstStyle/>
        <a:p>
          <a:r>
            <a:rPr lang="zh-CN" altLang="en-US" dirty="0"/>
            <a:t>预期原理</a:t>
          </a:r>
        </a:p>
      </dgm:t>
    </dgm:pt>
    <dgm:pt modelId="{9EFF8300-0B67-6F4E-BBCB-C22B966D9D35}" type="parTrans" cxnId="{067A2199-B73C-1343-90CD-6FBF684198FF}">
      <dgm:prSet/>
      <dgm:spPr/>
      <dgm:t>
        <a:bodyPr/>
        <a:lstStyle/>
        <a:p>
          <a:endParaRPr lang="zh-CN" altLang="en-US"/>
        </a:p>
      </dgm:t>
    </dgm:pt>
    <dgm:pt modelId="{7A7F82C9-42CB-5C41-83B8-E5DE87DF5AC3}" type="sibTrans" cxnId="{067A2199-B73C-1343-90CD-6FBF684198FF}">
      <dgm:prSet/>
      <dgm:spPr/>
      <dgm:t>
        <a:bodyPr/>
        <a:lstStyle/>
        <a:p>
          <a:endParaRPr lang="zh-CN" altLang="en-US"/>
        </a:p>
      </dgm:t>
    </dgm:pt>
    <dgm:pt modelId="{87C194A8-7318-7C4A-914B-2D5F063D2BFD}">
      <dgm:prSet phldrT="[文本]"/>
      <dgm:spPr/>
      <dgm:t>
        <a:bodyPr/>
        <a:lstStyle/>
        <a:p>
          <a:r>
            <a:rPr lang="zh-CN" altLang="en-US" dirty="0"/>
            <a:t>竞争原理</a:t>
          </a:r>
        </a:p>
      </dgm:t>
    </dgm:pt>
    <dgm:pt modelId="{2EA31B70-FB13-6B40-8D95-AF8D160FB700}" type="parTrans" cxnId="{5EB7B664-1A90-F940-AF91-B92854C65DC7}">
      <dgm:prSet/>
      <dgm:spPr/>
      <dgm:t>
        <a:bodyPr/>
        <a:lstStyle/>
        <a:p>
          <a:endParaRPr lang="zh-CN" altLang="en-US"/>
        </a:p>
      </dgm:t>
    </dgm:pt>
    <dgm:pt modelId="{D3C205E4-22FA-E44B-BBE0-E943AC27244E}" type="sibTrans" cxnId="{5EB7B664-1A90-F940-AF91-B92854C65DC7}">
      <dgm:prSet/>
      <dgm:spPr/>
      <dgm:t>
        <a:bodyPr/>
        <a:lstStyle/>
        <a:p>
          <a:endParaRPr lang="zh-CN" altLang="en-US"/>
        </a:p>
      </dgm:t>
    </dgm:pt>
    <dgm:pt modelId="{6AC3C950-634D-FB43-9A71-3186D432E6A4}">
      <dgm:prSet phldrT="[文本]"/>
      <dgm:spPr/>
      <dgm:t>
        <a:bodyPr/>
        <a:lstStyle/>
        <a:p>
          <a:r>
            <a:rPr lang="zh-CN" altLang="en-US" dirty="0"/>
            <a:t>替代原理</a:t>
          </a:r>
        </a:p>
      </dgm:t>
    </dgm:pt>
    <dgm:pt modelId="{2F65FB8F-630C-D647-8579-722967BBA8DC}" type="parTrans" cxnId="{A794A011-8F25-E745-9F9C-DED94EED5BD3}">
      <dgm:prSet/>
      <dgm:spPr/>
      <dgm:t>
        <a:bodyPr/>
        <a:lstStyle/>
        <a:p>
          <a:endParaRPr lang="zh-CN" altLang="en-US"/>
        </a:p>
      </dgm:t>
    </dgm:pt>
    <dgm:pt modelId="{CA68D543-46B6-8449-99D8-2AD298985CD5}" type="sibTrans" cxnId="{A794A011-8F25-E745-9F9C-DED94EED5BD3}">
      <dgm:prSet/>
      <dgm:spPr/>
      <dgm:t>
        <a:bodyPr/>
        <a:lstStyle/>
        <a:p>
          <a:endParaRPr lang="zh-CN" altLang="en-US"/>
        </a:p>
      </dgm:t>
    </dgm:pt>
    <dgm:pt modelId="{F2AEC765-1F8B-4347-B489-621EE745D537}">
      <dgm:prSet/>
      <dgm:spPr/>
      <dgm:t>
        <a:bodyPr/>
        <a:lstStyle/>
        <a:p>
          <a:r>
            <a:rPr lang="zh-CN" altLang="en-US" dirty="0"/>
            <a:t>变化原理</a:t>
          </a:r>
        </a:p>
      </dgm:t>
    </dgm:pt>
    <dgm:pt modelId="{5BF49062-1D31-D94B-A38D-63488A3444C7}" type="parTrans" cxnId="{1BBFF44A-B9E4-A646-97E9-35DC396A88F4}">
      <dgm:prSet/>
      <dgm:spPr/>
      <dgm:t>
        <a:bodyPr/>
        <a:lstStyle/>
        <a:p>
          <a:endParaRPr lang="zh-CN" altLang="en-US"/>
        </a:p>
      </dgm:t>
    </dgm:pt>
    <dgm:pt modelId="{3ECA4262-0DD7-2D42-9292-4860663A14CF}" type="sibTrans" cxnId="{1BBFF44A-B9E4-A646-97E9-35DC396A88F4}">
      <dgm:prSet/>
      <dgm:spPr/>
      <dgm:t>
        <a:bodyPr/>
        <a:lstStyle/>
        <a:p>
          <a:endParaRPr lang="zh-CN" altLang="en-US"/>
        </a:p>
      </dgm:t>
    </dgm:pt>
    <dgm:pt modelId="{87BD7DD0-940F-6949-93CA-4E8DE6678467}">
      <dgm:prSet/>
      <dgm:spPr/>
      <dgm:t>
        <a:bodyPr/>
        <a:lstStyle/>
        <a:p>
          <a:r>
            <a:rPr lang="zh-CN" altLang="en-US" dirty="0"/>
            <a:t>供求原理</a:t>
          </a:r>
        </a:p>
      </dgm:t>
    </dgm:pt>
    <dgm:pt modelId="{1EB32141-1F28-E648-AEB8-72C3BC4E9747}" type="parTrans" cxnId="{701258D7-5271-DE40-AC07-61FE507D5A66}">
      <dgm:prSet/>
      <dgm:spPr/>
      <dgm:t>
        <a:bodyPr/>
        <a:lstStyle/>
        <a:p>
          <a:endParaRPr lang="zh-CN" altLang="en-US"/>
        </a:p>
      </dgm:t>
    </dgm:pt>
    <dgm:pt modelId="{2C58FAA1-3CEF-5F42-9F1A-794013F3009B}" type="sibTrans" cxnId="{701258D7-5271-DE40-AC07-61FE507D5A66}">
      <dgm:prSet/>
      <dgm:spPr/>
      <dgm:t>
        <a:bodyPr/>
        <a:lstStyle/>
        <a:p>
          <a:endParaRPr lang="zh-CN" altLang="en-US"/>
        </a:p>
      </dgm:t>
    </dgm:pt>
    <dgm:pt modelId="{5673734D-17AE-FD4D-B426-E2AB8187A4BD}">
      <dgm:prSet/>
      <dgm:spPr/>
      <dgm:t>
        <a:bodyPr/>
        <a:lstStyle/>
        <a:p>
          <a:r>
            <a:rPr lang="zh-CN" altLang="en-US" dirty="0"/>
            <a:t>收益递增递减原理</a:t>
          </a:r>
        </a:p>
      </dgm:t>
    </dgm:pt>
    <dgm:pt modelId="{7D48CA1D-FC64-8D4F-82BC-D71A6E7A5A0B}" type="parTrans" cxnId="{54A15498-45D6-5246-A80A-DDB95ED1DC35}">
      <dgm:prSet/>
      <dgm:spPr/>
      <dgm:t>
        <a:bodyPr/>
        <a:lstStyle/>
        <a:p>
          <a:endParaRPr lang="zh-CN" altLang="en-US"/>
        </a:p>
      </dgm:t>
    </dgm:pt>
    <dgm:pt modelId="{9F762DDE-1231-BC4B-BE07-A5A02A1C6673}" type="sibTrans" cxnId="{54A15498-45D6-5246-A80A-DDB95ED1DC35}">
      <dgm:prSet/>
      <dgm:spPr/>
      <dgm:t>
        <a:bodyPr/>
        <a:lstStyle/>
        <a:p>
          <a:endParaRPr lang="zh-CN" altLang="en-US"/>
        </a:p>
      </dgm:t>
    </dgm:pt>
    <dgm:pt modelId="{A744A9C0-F5CA-AB47-BB14-45B38DA852EF}">
      <dgm:prSet/>
      <dgm:spPr/>
      <dgm:t>
        <a:bodyPr/>
        <a:lstStyle/>
        <a:p>
          <a:r>
            <a:rPr lang="zh-CN" altLang="en-US" dirty="0"/>
            <a:t>平衡原理</a:t>
          </a:r>
        </a:p>
      </dgm:t>
    </dgm:pt>
    <dgm:pt modelId="{B1C102AF-A8ED-554A-A701-83FC0C4D5BA7}" type="parTrans" cxnId="{A598B8A7-E5D9-BC4C-8327-EBB299499A42}">
      <dgm:prSet/>
      <dgm:spPr/>
      <dgm:t>
        <a:bodyPr/>
        <a:lstStyle/>
        <a:p>
          <a:endParaRPr lang="zh-CN" altLang="en-US"/>
        </a:p>
      </dgm:t>
    </dgm:pt>
    <dgm:pt modelId="{67AAC9D0-51C5-A34C-996F-952478F496EE}" type="sibTrans" cxnId="{A598B8A7-E5D9-BC4C-8327-EBB299499A42}">
      <dgm:prSet/>
      <dgm:spPr/>
      <dgm:t>
        <a:bodyPr/>
        <a:lstStyle/>
        <a:p>
          <a:endParaRPr lang="zh-CN" altLang="en-US"/>
        </a:p>
      </dgm:t>
    </dgm:pt>
    <dgm:pt modelId="{804B711B-1DEC-4A42-BC27-AC9F963818F0}">
      <dgm:prSet/>
      <dgm:spPr/>
      <dgm:t>
        <a:bodyPr/>
        <a:lstStyle/>
        <a:p>
          <a:r>
            <a:rPr lang="zh-CN" altLang="en-US" dirty="0"/>
            <a:t>适合原理</a:t>
          </a:r>
        </a:p>
      </dgm:t>
    </dgm:pt>
    <dgm:pt modelId="{D3A1A13E-AF5A-F940-BE14-B1659C5C96D1}" type="parTrans" cxnId="{8E907B5F-3ABE-E045-ADCF-999ED119CF2E}">
      <dgm:prSet/>
      <dgm:spPr/>
      <dgm:t>
        <a:bodyPr/>
        <a:lstStyle/>
        <a:p>
          <a:endParaRPr lang="zh-CN" altLang="en-US"/>
        </a:p>
      </dgm:t>
    </dgm:pt>
    <dgm:pt modelId="{CA325521-EC23-2D49-96CD-2282380AAA4C}" type="sibTrans" cxnId="{8E907B5F-3ABE-E045-ADCF-999ED119CF2E}">
      <dgm:prSet/>
      <dgm:spPr/>
      <dgm:t>
        <a:bodyPr/>
        <a:lstStyle/>
        <a:p>
          <a:endParaRPr lang="zh-CN" altLang="en-US"/>
        </a:p>
      </dgm:t>
    </dgm:pt>
    <dgm:pt modelId="{AED375EB-8CAF-0347-92A3-C236F185E77E}">
      <dgm:prSet/>
      <dgm:spPr/>
      <dgm:t>
        <a:bodyPr/>
        <a:lstStyle/>
        <a:p>
          <a:r>
            <a:rPr lang="zh-CN" altLang="en-US" dirty="0"/>
            <a:t>贡献原理</a:t>
          </a:r>
        </a:p>
      </dgm:t>
    </dgm:pt>
    <dgm:pt modelId="{1DF4BFD7-3A24-2D48-A4E8-50CF89874E78}" type="parTrans" cxnId="{52F67D91-196B-A047-BB3E-0AB2D583DEEE}">
      <dgm:prSet/>
      <dgm:spPr/>
      <dgm:t>
        <a:bodyPr/>
        <a:lstStyle/>
        <a:p>
          <a:endParaRPr lang="zh-CN" altLang="en-US"/>
        </a:p>
      </dgm:t>
    </dgm:pt>
    <dgm:pt modelId="{309340F2-0F13-BB48-AC3B-87790DF377C6}" type="sibTrans" cxnId="{52F67D91-196B-A047-BB3E-0AB2D583DEEE}">
      <dgm:prSet/>
      <dgm:spPr/>
      <dgm:t>
        <a:bodyPr/>
        <a:lstStyle/>
        <a:p>
          <a:endParaRPr lang="zh-CN" altLang="en-US"/>
        </a:p>
      </dgm:t>
    </dgm:pt>
    <dgm:pt modelId="{93895CF9-3060-E742-9051-EA3B2ED818E4}">
      <dgm:prSet/>
      <dgm:spPr/>
      <dgm:t>
        <a:bodyPr/>
        <a:lstStyle/>
        <a:p>
          <a:r>
            <a:rPr lang="zh-CN" altLang="en-US" dirty="0"/>
            <a:t>剩余生产力原理</a:t>
          </a:r>
        </a:p>
      </dgm:t>
    </dgm:pt>
    <dgm:pt modelId="{3D1A83AA-CE19-6142-A475-4548E396ED7F}" type="parTrans" cxnId="{91A47765-278E-C847-9139-E8756207A96C}">
      <dgm:prSet/>
      <dgm:spPr/>
      <dgm:t>
        <a:bodyPr/>
        <a:lstStyle/>
        <a:p>
          <a:endParaRPr lang="zh-CN" altLang="en-US"/>
        </a:p>
      </dgm:t>
    </dgm:pt>
    <dgm:pt modelId="{97F840D9-A6A3-024B-A95F-D3086C8DF743}" type="sibTrans" cxnId="{91A47765-278E-C847-9139-E8756207A96C}">
      <dgm:prSet/>
      <dgm:spPr/>
      <dgm:t>
        <a:bodyPr/>
        <a:lstStyle/>
        <a:p>
          <a:endParaRPr lang="zh-CN" altLang="en-US"/>
        </a:p>
      </dgm:t>
    </dgm:pt>
    <dgm:pt modelId="{154C09A2-A7BC-CB44-9350-68A30244D08C}">
      <dgm:prSet/>
      <dgm:spPr/>
      <dgm:t>
        <a:bodyPr/>
        <a:lstStyle/>
        <a:p>
          <a:r>
            <a:rPr lang="zh-CN" altLang="en-US" dirty="0"/>
            <a:t>外部性原理</a:t>
          </a:r>
        </a:p>
      </dgm:t>
    </dgm:pt>
    <dgm:pt modelId="{9E4AE5D9-09AC-EB46-AB7C-8FD14A342A98}" type="parTrans" cxnId="{193EE13E-2EC0-CF47-9E79-CC468A3EDA0A}">
      <dgm:prSet/>
      <dgm:spPr/>
      <dgm:t>
        <a:bodyPr/>
        <a:lstStyle/>
        <a:p>
          <a:endParaRPr lang="zh-CN" altLang="en-US"/>
        </a:p>
      </dgm:t>
    </dgm:pt>
    <dgm:pt modelId="{7FDF9F0D-07BE-F741-8469-BE1FDBD746BE}" type="sibTrans" cxnId="{193EE13E-2EC0-CF47-9E79-CC468A3EDA0A}">
      <dgm:prSet/>
      <dgm:spPr/>
      <dgm:t>
        <a:bodyPr/>
        <a:lstStyle/>
        <a:p>
          <a:endParaRPr lang="zh-CN" altLang="en-US"/>
        </a:p>
      </dgm:t>
    </dgm:pt>
    <dgm:pt modelId="{1899B67E-6FF5-9446-AD22-50CD95707F93}">
      <dgm:prSet/>
      <dgm:spPr/>
      <dgm:t>
        <a:bodyPr/>
        <a:lstStyle/>
        <a:p>
          <a:r>
            <a:rPr lang="zh-CN" altLang="en-US" dirty="0"/>
            <a:t>增值和贬值原理</a:t>
          </a:r>
        </a:p>
      </dgm:t>
    </dgm:pt>
    <dgm:pt modelId="{D929C2F1-30D2-CE47-99F4-B4EFCE525062}" type="parTrans" cxnId="{2559BF6A-8A2E-654E-A66C-4A7A35C79879}">
      <dgm:prSet/>
      <dgm:spPr/>
      <dgm:t>
        <a:bodyPr/>
        <a:lstStyle/>
        <a:p>
          <a:endParaRPr lang="zh-CN" altLang="en-US"/>
        </a:p>
      </dgm:t>
    </dgm:pt>
    <dgm:pt modelId="{798E2700-3A01-6841-B97E-4685B23C99C8}" type="sibTrans" cxnId="{2559BF6A-8A2E-654E-A66C-4A7A35C79879}">
      <dgm:prSet/>
      <dgm:spPr/>
      <dgm:t>
        <a:bodyPr/>
        <a:lstStyle/>
        <a:p>
          <a:endParaRPr lang="zh-CN" altLang="en-US"/>
        </a:p>
      </dgm:t>
    </dgm:pt>
    <dgm:pt modelId="{C762C13B-C7B8-3846-94A4-62BE0EE06D8C}" type="pres">
      <dgm:prSet presAssocID="{0DAE42C9-1C20-D540-9863-D7478E31EAF5}" presName="vert0" presStyleCnt="0">
        <dgm:presLayoutVars>
          <dgm:dir/>
          <dgm:animOne val="branch"/>
          <dgm:animLvl val="lvl"/>
        </dgm:presLayoutVars>
      </dgm:prSet>
      <dgm:spPr/>
    </dgm:pt>
    <dgm:pt modelId="{D317F01E-0341-D942-9A1D-2AE6C125F613}" type="pres">
      <dgm:prSet presAssocID="{80B2F63B-5140-4941-8759-05387B90D6FF}" presName="thickLine" presStyleLbl="alignNode1" presStyleIdx="0" presStyleCnt="12"/>
      <dgm:spPr/>
    </dgm:pt>
    <dgm:pt modelId="{3C61862F-D8FF-6444-B9C3-86A2936F62CE}" type="pres">
      <dgm:prSet presAssocID="{80B2F63B-5140-4941-8759-05387B90D6FF}" presName="horz1" presStyleCnt="0"/>
      <dgm:spPr/>
    </dgm:pt>
    <dgm:pt modelId="{2C57D611-E7B6-C044-BA25-77C04A658C34}" type="pres">
      <dgm:prSet presAssocID="{80B2F63B-5140-4941-8759-05387B90D6FF}" presName="tx1" presStyleLbl="revTx" presStyleIdx="0" presStyleCnt="12"/>
      <dgm:spPr/>
    </dgm:pt>
    <dgm:pt modelId="{C29292CF-CCE1-574D-A2AB-A7F5682D4D10}" type="pres">
      <dgm:prSet presAssocID="{80B2F63B-5140-4941-8759-05387B90D6FF}" presName="vert1" presStyleCnt="0"/>
      <dgm:spPr/>
    </dgm:pt>
    <dgm:pt modelId="{E2A2D2C0-D104-3C46-91CE-6B18B2B76FE6}" type="pres">
      <dgm:prSet presAssocID="{87C194A8-7318-7C4A-914B-2D5F063D2BFD}" presName="thickLine" presStyleLbl="alignNode1" presStyleIdx="1" presStyleCnt="12"/>
      <dgm:spPr/>
    </dgm:pt>
    <dgm:pt modelId="{F4D57BF3-F631-A549-B5EA-8A5E19DB6D9D}" type="pres">
      <dgm:prSet presAssocID="{87C194A8-7318-7C4A-914B-2D5F063D2BFD}" presName="horz1" presStyleCnt="0"/>
      <dgm:spPr/>
    </dgm:pt>
    <dgm:pt modelId="{E24F04EE-6F57-9E4F-9E5F-0156672E689A}" type="pres">
      <dgm:prSet presAssocID="{87C194A8-7318-7C4A-914B-2D5F063D2BFD}" presName="tx1" presStyleLbl="revTx" presStyleIdx="1" presStyleCnt="12"/>
      <dgm:spPr/>
    </dgm:pt>
    <dgm:pt modelId="{9E6289E6-2CC1-9C40-884D-342631F30041}" type="pres">
      <dgm:prSet presAssocID="{87C194A8-7318-7C4A-914B-2D5F063D2BFD}" presName="vert1" presStyleCnt="0"/>
      <dgm:spPr/>
    </dgm:pt>
    <dgm:pt modelId="{2E4260F5-3047-9945-B010-136CC82E326E}" type="pres">
      <dgm:prSet presAssocID="{6AC3C950-634D-FB43-9A71-3186D432E6A4}" presName="thickLine" presStyleLbl="alignNode1" presStyleIdx="2" presStyleCnt="12"/>
      <dgm:spPr/>
    </dgm:pt>
    <dgm:pt modelId="{57B4B713-97DC-AB44-9987-EFC896B50557}" type="pres">
      <dgm:prSet presAssocID="{6AC3C950-634D-FB43-9A71-3186D432E6A4}" presName="horz1" presStyleCnt="0"/>
      <dgm:spPr/>
    </dgm:pt>
    <dgm:pt modelId="{05C94B1C-E206-4D41-9C61-01DB243A34EE}" type="pres">
      <dgm:prSet presAssocID="{6AC3C950-634D-FB43-9A71-3186D432E6A4}" presName="tx1" presStyleLbl="revTx" presStyleIdx="2" presStyleCnt="12"/>
      <dgm:spPr/>
    </dgm:pt>
    <dgm:pt modelId="{D99BEFAD-96C3-1E41-92A4-32E8EE4C0501}" type="pres">
      <dgm:prSet presAssocID="{6AC3C950-634D-FB43-9A71-3186D432E6A4}" presName="vert1" presStyleCnt="0"/>
      <dgm:spPr/>
    </dgm:pt>
    <dgm:pt modelId="{6C1FA9C3-900E-8742-AF77-F626831DFCB0}" type="pres">
      <dgm:prSet presAssocID="{F2AEC765-1F8B-4347-B489-621EE745D537}" presName="thickLine" presStyleLbl="alignNode1" presStyleIdx="3" presStyleCnt="12"/>
      <dgm:spPr/>
    </dgm:pt>
    <dgm:pt modelId="{C41F775C-5187-9542-BFD3-FB81B4015F9D}" type="pres">
      <dgm:prSet presAssocID="{F2AEC765-1F8B-4347-B489-621EE745D537}" presName="horz1" presStyleCnt="0"/>
      <dgm:spPr/>
    </dgm:pt>
    <dgm:pt modelId="{E92661ED-5BA9-554C-B7C4-B1F60E90F389}" type="pres">
      <dgm:prSet presAssocID="{F2AEC765-1F8B-4347-B489-621EE745D537}" presName="tx1" presStyleLbl="revTx" presStyleIdx="3" presStyleCnt="12"/>
      <dgm:spPr/>
    </dgm:pt>
    <dgm:pt modelId="{5E79E986-C0D5-A74E-9DF1-33A0F8436562}" type="pres">
      <dgm:prSet presAssocID="{F2AEC765-1F8B-4347-B489-621EE745D537}" presName="vert1" presStyleCnt="0"/>
      <dgm:spPr/>
    </dgm:pt>
    <dgm:pt modelId="{FAA72E51-F897-A34B-A05D-24318AE28751}" type="pres">
      <dgm:prSet presAssocID="{87BD7DD0-940F-6949-93CA-4E8DE6678467}" presName="thickLine" presStyleLbl="alignNode1" presStyleIdx="4" presStyleCnt="12"/>
      <dgm:spPr/>
    </dgm:pt>
    <dgm:pt modelId="{377ECC24-844C-7049-82BF-BA5E478B4813}" type="pres">
      <dgm:prSet presAssocID="{87BD7DD0-940F-6949-93CA-4E8DE6678467}" presName="horz1" presStyleCnt="0"/>
      <dgm:spPr/>
    </dgm:pt>
    <dgm:pt modelId="{41233303-AF2E-9549-894E-FFB1696D9AA0}" type="pres">
      <dgm:prSet presAssocID="{87BD7DD0-940F-6949-93CA-4E8DE6678467}" presName="tx1" presStyleLbl="revTx" presStyleIdx="4" presStyleCnt="12"/>
      <dgm:spPr/>
    </dgm:pt>
    <dgm:pt modelId="{205E93C2-478C-2246-99E6-2EB3516EF003}" type="pres">
      <dgm:prSet presAssocID="{87BD7DD0-940F-6949-93CA-4E8DE6678467}" presName="vert1" presStyleCnt="0"/>
      <dgm:spPr/>
    </dgm:pt>
    <dgm:pt modelId="{67FC3866-4F80-DA45-A0F5-BB0ADF2FF337}" type="pres">
      <dgm:prSet presAssocID="{5673734D-17AE-FD4D-B426-E2AB8187A4BD}" presName="thickLine" presStyleLbl="alignNode1" presStyleIdx="5" presStyleCnt="12"/>
      <dgm:spPr/>
    </dgm:pt>
    <dgm:pt modelId="{71FA9091-6D83-BE40-9145-261C5FD61DAF}" type="pres">
      <dgm:prSet presAssocID="{5673734D-17AE-FD4D-B426-E2AB8187A4BD}" presName="horz1" presStyleCnt="0"/>
      <dgm:spPr/>
    </dgm:pt>
    <dgm:pt modelId="{D02367A3-E9F3-E44A-8478-A44BBF4335B9}" type="pres">
      <dgm:prSet presAssocID="{5673734D-17AE-FD4D-B426-E2AB8187A4BD}" presName="tx1" presStyleLbl="revTx" presStyleIdx="5" presStyleCnt="12"/>
      <dgm:spPr/>
    </dgm:pt>
    <dgm:pt modelId="{06C44D81-3B23-CD4B-84DC-E6450ED7E9BF}" type="pres">
      <dgm:prSet presAssocID="{5673734D-17AE-FD4D-B426-E2AB8187A4BD}" presName="vert1" presStyleCnt="0"/>
      <dgm:spPr/>
    </dgm:pt>
    <dgm:pt modelId="{B909B14C-2435-F24F-8622-7BD2BF2349B7}" type="pres">
      <dgm:prSet presAssocID="{A744A9C0-F5CA-AB47-BB14-45B38DA852EF}" presName="thickLine" presStyleLbl="alignNode1" presStyleIdx="6" presStyleCnt="12"/>
      <dgm:spPr/>
    </dgm:pt>
    <dgm:pt modelId="{D6284D61-352D-FC46-B7C8-26DB04C0E736}" type="pres">
      <dgm:prSet presAssocID="{A744A9C0-F5CA-AB47-BB14-45B38DA852EF}" presName="horz1" presStyleCnt="0"/>
      <dgm:spPr/>
    </dgm:pt>
    <dgm:pt modelId="{71045D7F-56EF-DB4E-A089-F11DA60F78C8}" type="pres">
      <dgm:prSet presAssocID="{A744A9C0-F5CA-AB47-BB14-45B38DA852EF}" presName="tx1" presStyleLbl="revTx" presStyleIdx="6" presStyleCnt="12"/>
      <dgm:spPr/>
    </dgm:pt>
    <dgm:pt modelId="{13B01D68-4AE6-2D4F-A32D-C7C5255CBBE9}" type="pres">
      <dgm:prSet presAssocID="{A744A9C0-F5CA-AB47-BB14-45B38DA852EF}" presName="vert1" presStyleCnt="0"/>
      <dgm:spPr/>
    </dgm:pt>
    <dgm:pt modelId="{9B738932-11C6-B94D-8071-F8335B2A0EAD}" type="pres">
      <dgm:prSet presAssocID="{804B711B-1DEC-4A42-BC27-AC9F963818F0}" presName="thickLine" presStyleLbl="alignNode1" presStyleIdx="7" presStyleCnt="12"/>
      <dgm:spPr/>
    </dgm:pt>
    <dgm:pt modelId="{53B80E7E-6792-B24A-91A4-7D0AAB139D92}" type="pres">
      <dgm:prSet presAssocID="{804B711B-1DEC-4A42-BC27-AC9F963818F0}" presName="horz1" presStyleCnt="0"/>
      <dgm:spPr/>
    </dgm:pt>
    <dgm:pt modelId="{2ACD9888-6301-6443-AC21-44F034A95119}" type="pres">
      <dgm:prSet presAssocID="{804B711B-1DEC-4A42-BC27-AC9F963818F0}" presName="tx1" presStyleLbl="revTx" presStyleIdx="7" presStyleCnt="12"/>
      <dgm:spPr/>
    </dgm:pt>
    <dgm:pt modelId="{D6AE9F4F-92D3-7E4E-9A39-88C91581945F}" type="pres">
      <dgm:prSet presAssocID="{804B711B-1DEC-4A42-BC27-AC9F963818F0}" presName="vert1" presStyleCnt="0"/>
      <dgm:spPr/>
    </dgm:pt>
    <dgm:pt modelId="{96D54DBD-057D-D142-BF20-B4565FAAEDBB}" type="pres">
      <dgm:prSet presAssocID="{AED375EB-8CAF-0347-92A3-C236F185E77E}" presName="thickLine" presStyleLbl="alignNode1" presStyleIdx="8" presStyleCnt="12"/>
      <dgm:spPr/>
    </dgm:pt>
    <dgm:pt modelId="{307A7B04-148F-EC4C-AF6D-3F05A112B470}" type="pres">
      <dgm:prSet presAssocID="{AED375EB-8CAF-0347-92A3-C236F185E77E}" presName="horz1" presStyleCnt="0"/>
      <dgm:spPr/>
    </dgm:pt>
    <dgm:pt modelId="{2BA473C4-3BCE-5148-9B86-C6AD34D45566}" type="pres">
      <dgm:prSet presAssocID="{AED375EB-8CAF-0347-92A3-C236F185E77E}" presName="tx1" presStyleLbl="revTx" presStyleIdx="8" presStyleCnt="12"/>
      <dgm:spPr/>
    </dgm:pt>
    <dgm:pt modelId="{A7A35C66-9B4F-1F4F-9624-E01CAFBC01D7}" type="pres">
      <dgm:prSet presAssocID="{AED375EB-8CAF-0347-92A3-C236F185E77E}" presName="vert1" presStyleCnt="0"/>
      <dgm:spPr/>
    </dgm:pt>
    <dgm:pt modelId="{096B030C-6E9F-894F-AE5E-BD7E7BA2F55C}" type="pres">
      <dgm:prSet presAssocID="{93895CF9-3060-E742-9051-EA3B2ED818E4}" presName="thickLine" presStyleLbl="alignNode1" presStyleIdx="9" presStyleCnt="12"/>
      <dgm:spPr/>
    </dgm:pt>
    <dgm:pt modelId="{18C1F478-05AF-324B-A1B5-1DFFAD060DF0}" type="pres">
      <dgm:prSet presAssocID="{93895CF9-3060-E742-9051-EA3B2ED818E4}" presName="horz1" presStyleCnt="0"/>
      <dgm:spPr/>
    </dgm:pt>
    <dgm:pt modelId="{529B5C10-70D2-A841-BA5F-534548952254}" type="pres">
      <dgm:prSet presAssocID="{93895CF9-3060-E742-9051-EA3B2ED818E4}" presName="tx1" presStyleLbl="revTx" presStyleIdx="9" presStyleCnt="12"/>
      <dgm:spPr/>
    </dgm:pt>
    <dgm:pt modelId="{68AEC9C9-D5D6-9344-BAC2-B76F7FA24752}" type="pres">
      <dgm:prSet presAssocID="{93895CF9-3060-E742-9051-EA3B2ED818E4}" presName="vert1" presStyleCnt="0"/>
      <dgm:spPr/>
    </dgm:pt>
    <dgm:pt modelId="{4AD1753C-BEE3-694E-992B-6740CC92AB7A}" type="pres">
      <dgm:prSet presAssocID="{154C09A2-A7BC-CB44-9350-68A30244D08C}" presName="thickLine" presStyleLbl="alignNode1" presStyleIdx="10" presStyleCnt="12"/>
      <dgm:spPr/>
    </dgm:pt>
    <dgm:pt modelId="{B2AAE241-0DDA-8A41-95A8-1698BB11D622}" type="pres">
      <dgm:prSet presAssocID="{154C09A2-A7BC-CB44-9350-68A30244D08C}" presName="horz1" presStyleCnt="0"/>
      <dgm:spPr/>
    </dgm:pt>
    <dgm:pt modelId="{3032F0F6-874C-2C47-9956-5DA7047E2E6F}" type="pres">
      <dgm:prSet presAssocID="{154C09A2-A7BC-CB44-9350-68A30244D08C}" presName="tx1" presStyleLbl="revTx" presStyleIdx="10" presStyleCnt="12"/>
      <dgm:spPr/>
    </dgm:pt>
    <dgm:pt modelId="{299301B1-7D1B-C94A-8EF9-08520C63BDC2}" type="pres">
      <dgm:prSet presAssocID="{154C09A2-A7BC-CB44-9350-68A30244D08C}" presName="vert1" presStyleCnt="0"/>
      <dgm:spPr/>
    </dgm:pt>
    <dgm:pt modelId="{4B2DD08E-7DBE-4C46-B5A3-E2ECF401CCF4}" type="pres">
      <dgm:prSet presAssocID="{1899B67E-6FF5-9446-AD22-50CD95707F93}" presName="thickLine" presStyleLbl="alignNode1" presStyleIdx="11" presStyleCnt="12"/>
      <dgm:spPr/>
    </dgm:pt>
    <dgm:pt modelId="{CD8C1963-EB84-B34D-A565-2653DEA8796F}" type="pres">
      <dgm:prSet presAssocID="{1899B67E-6FF5-9446-AD22-50CD95707F93}" presName="horz1" presStyleCnt="0"/>
      <dgm:spPr/>
    </dgm:pt>
    <dgm:pt modelId="{1DE3EF36-C7D8-6B40-8764-C8D1B1220BCC}" type="pres">
      <dgm:prSet presAssocID="{1899B67E-6FF5-9446-AD22-50CD95707F93}" presName="tx1" presStyleLbl="revTx" presStyleIdx="11" presStyleCnt="12"/>
      <dgm:spPr/>
    </dgm:pt>
    <dgm:pt modelId="{B1241A1B-2525-3F43-AD08-6D804E635079}" type="pres">
      <dgm:prSet presAssocID="{1899B67E-6FF5-9446-AD22-50CD95707F93}" presName="vert1" presStyleCnt="0"/>
      <dgm:spPr/>
    </dgm:pt>
  </dgm:ptLst>
  <dgm:cxnLst>
    <dgm:cxn modelId="{39B53A00-FB97-5148-972F-EB089D374D49}" type="presOf" srcId="{93895CF9-3060-E742-9051-EA3B2ED818E4}" destId="{529B5C10-70D2-A841-BA5F-534548952254}" srcOrd="0" destOrd="0" presId="urn:microsoft.com/office/officeart/2008/layout/LinedList"/>
    <dgm:cxn modelId="{786E6311-9E97-DD41-9E67-2A535A659E51}" type="presOf" srcId="{1899B67E-6FF5-9446-AD22-50CD95707F93}" destId="{1DE3EF36-C7D8-6B40-8764-C8D1B1220BCC}" srcOrd="0" destOrd="0" presId="urn:microsoft.com/office/officeart/2008/layout/LinedList"/>
    <dgm:cxn modelId="{A794A011-8F25-E745-9F9C-DED94EED5BD3}" srcId="{0DAE42C9-1C20-D540-9863-D7478E31EAF5}" destId="{6AC3C950-634D-FB43-9A71-3186D432E6A4}" srcOrd="2" destOrd="0" parTransId="{2F65FB8F-630C-D647-8579-722967BBA8DC}" sibTransId="{CA68D543-46B6-8449-99D8-2AD298985CD5}"/>
    <dgm:cxn modelId="{8D60791F-6202-484C-A23E-794B4E89D693}" type="presOf" srcId="{80B2F63B-5140-4941-8759-05387B90D6FF}" destId="{2C57D611-E7B6-C044-BA25-77C04A658C34}" srcOrd="0" destOrd="0" presId="urn:microsoft.com/office/officeart/2008/layout/LinedList"/>
    <dgm:cxn modelId="{A48E7D32-0E22-ED4F-B38A-1F4732D771F0}" type="presOf" srcId="{6AC3C950-634D-FB43-9A71-3186D432E6A4}" destId="{05C94B1C-E206-4D41-9C61-01DB243A34EE}" srcOrd="0" destOrd="0" presId="urn:microsoft.com/office/officeart/2008/layout/LinedList"/>
    <dgm:cxn modelId="{3DA90D3A-9CAA-3549-BA17-E4240AB776C4}" type="presOf" srcId="{87BD7DD0-940F-6949-93CA-4E8DE6678467}" destId="{41233303-AF2E-9549-894E-FFB1696D9AA0}" srcOrd="0" destOrd="0" presId="urn:microsoft.com/office/officeart/2008/layout/LinedList"/>
    <dgm:cxn modelId="{193EE13E-2EC0-CF47-9E79-CC468A3EDA0A}" srcId="{0DAE42C9-1C20-D540-9863-D7478E31EAF5}" destId="{154C09A2-A7BC-CB44-9350-68A30244D08C}" srcOrd="10" destOrd="0" parTransId="{9E4AE5D9-09AC-EB46-AB7C-8FD14A342A98}" sibTransId="{7FDF9F0D-07BE-F741-8469-BE1FDBD746BE}"/>
    <dgm:cxn modelId="{A9DA3D4A-84FD-BC46-B7B6-5C98DF0FE058}" type="presOf" srcId="{0DAE42C9-1C20-D540-9863-D7478E31EAF5}" destId="{C762C13B-C7B8-3846-94A4-62BE0EE06D8C}" srcOrd="0" destOrd="0" presId="urn:microsoft.com/office/officeart/2008/layout/LinedList"/>
    <dgm:cxn modelId="{1BBFF44A-B9E4-A646-97E9-35DC396A88F4}" srcId="{0DAE42C9-1C20-D540-9863-D7478E31EAF5}" destId="{F2AEC765-1F8B-4347-B489-621EE745D537}" srcOrd="3" destOrd="0" parTransId="{5BF49062-1D31-D94B-A38D-63488A3444C7}" sibTransId="{3ECA4262-0DD7-2D42-9292-4860663A14CF}"/>
    <dgm:cxn modelId="{8E907B5F-3ABE-E045-ADCF-999ED119CF2E}" srcId="{0DAE42C9-1C20-D540-9863-D7478E31EAF5}" destId="{804B711B-1DEC-4A42-BC27-AC9F963818F0}" srcOrd="7" destOrd="0" parTransId="{D3A1A13E-AF5A-F940-BE14-B1659C5C96D1}" sibTransId="{CA325521-EC23-2D49-96CD-2282380AAA4C}"/>
    <dgm:cxn modelId="{5EB7B664-1A90-F940-AF91-B92854C65DC7}" srcId="{0DAE42C9-1C20-D540-9863-D7478E31EAF5}" destId="{87C194A8-7318-7C4A-914B-2D5F063D2BFD}" srcOrd="1" destOrd="0" parTransId="{2EA31B70-FB13-6B40-8D95-AF8D160FB700}" sibTransId="{D3C205E4-22FA-E44B-BBE0-E943AC27244E}"/>
    <dgm:cxn modelId="{91A47765-278E-C847-9139-E8756207A96C}" srcId="{0DAE42C9-1C20-D540-9863-D7478E31EAF5}" destId="{93895CF9-3060-E742-9051-EA3B2ED818E4}" srcOrd="9" destOrd="0" parTransId="{3D1A83AA-CE19-6142-A475-4548E396ED7F}" sibTransId="{97F840D9-A6A3-024B-A95F-D3086C8DF743}"/>
    <dgm:cxn modelId="{2559BF6A-8A2E-654E-A66C-4A7A35C79879}" srcId="{0DAE42C9-1C20-D540-9863-D7478E31EAF5}" destId="{1899B67E-6FF5-9446-AD22-50CD95707F93}" srcOrd="11" destOrd="0" parTransId="{D929C2F1-30D2-CE47-99F4-B4EFCE525062}" sibTransId="{798E2700-3A01-6841-B97E-4685B23C99C8}"/>
    <dgm:cxn modelId="{02598870-522E-B54D-BF2E-525835859442}" type="presOf" srcId="{87C194A8-7318-7C4A-914B-2D5F063D2BFD}" destId="{E24F04EE-6F57-9E4F-9E5F-0156672E689A}" srcOrd="0" destOrd="0" presId="urn:microsoft.com/office/officeart/2008/layout/LinedList"/>
    <dgm:cxn modelId="{422CAE88-DEDF-E846-8EAA-4D5CC00B71C0}" type="presOf" srcId="{804B711B-1DEC-4A42-BC27-AC9F963818F0}" destId="{2ACD9888-6301-6443-AC21-44F034A95119}" srcOrd="0" destOrd="0" presId="urn:microsoft.com/office/officeart/2008/layout/LinedList"/>
    <dgm:cxn modelId="{52F67D91-196B-A047-BB3E-0AB2D583DEEE}" srcId="{0DAE42C9-1C20-D540-9863-D7478E31EAF5}" destId="{AED375EB-8CAF-0347-92A3-C236F185E77E}" srcOrd="8" destOrd="0" parTransId="{1DF4BFD7-3A24-2D48-A4E8-50CF89874E78}" sibTransId="{309340F2-0F13-BB48-AC3B-87790DF377C6}"/>
    <dgm:cxn modelId="{54A15498-45D6-5246-A80A-DDB95ED1DC35}" srcId="{0DAE42C9-1C20-D540-9863-D7478E31EAF5}" destId="{5673734D-17AE-FD4D-B426-E2AB8187A4BD}" srcOrd="5" destOrd="0" parTransId="{7D48CA1D-FC64-8D4F-82BC-D71A6E7A5A0B}" sibTransId="{9F762DDE-1231-BC4B-BE07-A5A02A1C6673}"/>
    <dgm:cxn modelId="{067A2199-B73C-1343-90CD-6FBF684198FF}" srcId="{0DAE42C9-1C20-D540-9863-D7478E31EAF5}" destId="{80B2F63B-5140-4941-8759-05387B90D6FF}" srcOrd="0" destOrd="0" parTransId="{9EFF8300-0B67-6F4E-BBCB-C22B966D9D35}" sibTransId="{7A7F82C9-42CB-5C41-83B8-E5DE87DF5AC3}"/>
    <dgm:cxn modelId="{A598B8A7-E5D9-BC4C-8327-EBB299499A42}" srcId="{0DAE42C9-1C20-D540-9863-D7478E31EAF5}" destId="{A744A9C0-F5CA-AB47-BB14-45B38DA852EF}" srcOrd="6" destOrd="0" parTransId="{B1C102AF-A8ED-554A-A701-83FC0C4D5BA7}" sibTransId="{67AAC9D0-51C5-A34C-996F-952478F496EE}"/>
    <dgm:cxn modelId="{EC430AB4-A6B1-D348-BB14-DD33C34A17A2}" type="presOf" srcId="{AED375EB-8CAF-0347-92A3-C236F185E77E}" destId="{2BA473C4-3BCE-5148-9B86-C6AD34D45566}" srcOrd="0" destOrd="0" presId="urn:microsoft.com/office/officeart/2008/layout/LinedList"/>
    <dgm:cxn modelId="{9F4E52C5-00E6-F34D-9A6E-A87C443CB256}" type="presOf" srcId="{154C09A2-A7BC-CB44-9350-68A30244D08C}" destId="{3032F0F6-874C-2C47-9956-5DA7047E2E6F}" srcOrd="0" destOrd="0" presId="urn:microsoft.com/office/officeart/2008/layout/LinedList"/>
    <dgm:cxn modelId="{6B4F7AC9-8ABC-AC48-9464-1092C6536CF2}" type="presOf" srcId="{A744A9C0-F5CA-AB47-BB14-45B38DA852EF}" destId="{71045D7F-56EF-DB4E-A089-F11DA60F78C8}" srcOrd="0" destOrd="0" presId="urn:microsoft.com/office/officeart/2008/layout/LinedList"/>
    <dgm:cxn modelId="{701258D7-5271-DE40-AC07-61FE507D5A66}" srcId="{0DAE42C9-1C20-D540-9863-D7478E31EAF5}" destId="{87BD7DD0-940F-6949-93CA-4E8DE6678467}" srcOrd="4" destOrd="0" parTransId="{1EB32141-1F28-E648-AEB8-72C3BC4E9747}" sibTransId="{2C58FAA1-3CEF-5F42-9F1A-794013F3009B}"/>
    <dgm:cxn modelId="{F3B7A9E4-14FE-C94E-91EC-E5219440769E}" type="presOf" srcId="{5673734D-17AE-FD4D-B426-E2AB8187A4BD}" destId="{D02367A3-E9F3-E44A-8478-A44BBF4335B9}" srcOrd="0" destOrd="0" presId="urn:microsoft.com/office/officeart/2008/layout/LinedList"/>
    <dgm:cxn modelId="{C186B3F4-0D21-A840-AFF3-C41F69471000}" type="presOf" srcId="{F2AEC765-1F8B-4347-B489-621EE745D537}" destId="{E92661ED-5BA9-554C-B7C4-B1F60E90F389}" srcOrd="0" destOrd="0" presId="urn:microsoft.com/office/officeart/2008/layout/LinedList"/>
    <dgm:cxn modelId="{55387E39-B591-B74B-A073-11E1D8A94C99}" type="presParOf" srcId="{C762C13B-C7B8-3846-94A4-62BE0EE06D8C}" destId="{D317F01E-0341-D942-9A1D-2AE6C125F613}" srcOrd="0" destOrd="0" presId="urn:microsoft.com/office/officeart/2008/layout/LinedList"/>
    <dgm:cxn modelId="{93BC50FD-D9B3-3749-92E5-15C0D7780F74}" type="presParOf" srcId="{C762C13B-C7B8-3846-94A4-62BE0EE06D8C}" destId="{3C61862F-D8FF-6444-B9C3-86A2936F62CE}" srcOrd="1" destOrd="0" presId="urn:microsoft.com/office/officeart/2008/layout/LinedList"/>
    <dgm:cxn modelId="{A9C99D90-5E38-2040-9037-C53B80266ECA}" type="presParOf" srcId="{3C61862F-D8FF-6444-B9C3-86A2936F62CE}" destId="{2C57D611-E7B6-C044-BA25-77C04A658C34}" srcOrd="0" destOrd="0" presId="urn:microsoft.com/office/officeart/2008/layout/LinedList"/>
    <dgm:cxn modelId="{05DFF2D9-9E25-AB49-9317-C2F88D54409F}" type="presParOf" srcId="{3C61862F-D8FF-6444-B9C3-86A2936F62CE}" destId="{C29292CF-CCE1-574D-A2AB-A7F5682D4D10}" srcOrd="1" destOrd="0" presId="urn:microsoft.com/office/officeart/2008/layout/LinedList"/>
    <dgm:cxn modelId="{1C07E5A4-0757-8144-A3D7-D7F35FAB13B3}" type="presParOf" srcId="{C762C13B-C7B8-3846-94A4-62BE0EE06D8C}" destId="{E2A2D2C0-D104-3C46-91CE-6B18B2B76FE6}" srcOrd="2" destOrd="0" presId="urn:microsoft.com/office/officeart/2008/layout/LinedList"/>
    <dgm:cxn modelId="{3F14AA36-7CB3-0942-9F1D-B2B54CFE22D0}" type="presParOf" srcId="{C762C13B-C7B8-3846-94A4-62BE0EE06D8C}" destId="{F4D57BF3-F631-A549-B5EA-8A5E19DB6D9D}" srcOrd="3" destOrd="0" presId="urn:microsoft.com/office/officeart/2008/layout/LinedList"/>
    <dgm:cxn modelId="{D48FF70D-23E1-9A4B-987F-AA0EBC54A174}" type="presParOf" srcId="{F4D57BF3-F631-A549-B5EA-8A5E19DB6D9D}" destId="{E24F04EE-6F57-9E4F-9E5F-0156672E689A}" srcOrd="0" destOrd="0" presId="urn:microsoft.com/office/officeart/2008/layout/LinedList"/>
    <dgm:cxn modelId="{681D06E9-02C6-9845-AD7F-D5C3102C9D69}" type="presParOf" srcId="{F4D57BF3-F631-A549-B5EA-8A5E19DB6D9D}" destId="{9E6289E6-2CC1-9C40-884D-342631F30041}" srcOrd="1" destOrd="0" presId="urn:microsoft.com/office/officeart/2008/layout/LinedList"/>
    <dgm:cxn modelId="{E73F9352-F004-724C-9C9A-CB91630BB658}" type="presParOf" srcId="{C762C13B-C7B8-3846-94A4-62BE0EE06D8C}" destId="{2E4260F5-3047-9945-B010-136CC82E326E}" srcOrd="4" destOrd="0" presId="urn:microsoft.com/office/officeart/2008/layout/LinedList"/>
    <dgm:cxn modelId="{3B4C7EC8-5952-524F-88A0-1986ADF49E13}" type="presParOf" srcId="{C762C13B-C7B8-3846-94A4-62BE0EE06D8C}" destId="{57B4B713-97DC-AB44-9987-EFC896B50557}" srcOrd="5" destOrd="0" presId="urn:microsoft.com/office/officeart/2008/layout/LinedList"/>
    <dgm:cxn modelId="{EEE4F6A5-9C58-4140-B91F-D6D53409A616}" type="presParOf" srcId="{57B4B713-97DC-AB44-9987-EFC896B50557}" destId="{05C94B1C-E206-4D41-9C61-01DB243A34EE}" srcOrd="0" destOrd="0" presId="urn:microsoft.com/office/officeart/2008/layout/LinedList"/>
    <dgm:cxn modelId="{52365052-1636-C44A-991C-5BA7EF07B175}" type="presParOf" srcId="{57B4B713-97DC-AB44-9987-EFC896B50557}" destId="{D99BEFAD-96C3-1E41-92A4-32E8EE4C0501}" srcOrd="1" destOrd="0" presId="urn:microsoft.com/office/officeart/2008/layout/LinedList"/>
    <dgm:cxn modelId="{C1163F4F-1DD0-CC45-B2A9-1430303F4761}" type="presParOf" srcId="{C762C13B-C7B8-3846-94A4-62BE0EE06D8C}" destId="{6C1FA9C3-900E-8742-AF77-F626831DFCB0}" srcOrd="6" destOrd="0" presId="urn:microsoft.com/office/officeart/2008/layout/LinedList"/>
    <dgm:cxn modelId="{5BE053BE-3CED-D44F-B2F0-34B800B788C8}" type="presParOf" srcId="{C762C13B-C7B8-3846-94A4-62BE0EE06D8C}" destId="{C41F775C-5187-9542-BFD3-FB81B4015F9D}" srcOrd="7" destOrd="0" presId="urn:microsoft.com/office/officeart/2008/layout/LinedList"/>
    <dgm:cxn modelId="{79EB3B5D-FA7E-4D4C-AD7A-16DFF5A8400F}" type="presParOf" srcId="{C41F775C-5187-9542-BFD3-FB81B4015F9D}" destId="{E92661ED-5BA9-554C-B7C4-B1F60E90F389}" srcOrd="0" destOrd="0" presId="urn:microsoft.com/office/officeart/2008/layout/LinedList"/>
    <dgm:cxn modelId="{67DAEB1D-E40C-1B45-B6DC-368CAE7F23BE}" type="presParOf" srcId="{C41F775C-5187-9542-BFD3-FB81B4015F9D}" destId="{5E79E986-C0D5-A74E-9DF1-33A0F8436562}" srcOrd="1" destOrd="0" presId="urn:microsoft.com/office/officeart/2008/layout/LinedList"/>
    <dgm:cxn modelId="{35F96BFE-A452-E44F-AA61-FA90B3260489}" type="presParOf" srcId="{C762C13B-C7B8-3846-94A4-62BE0EE06D8C}" destId="{FAA72E51-F897-A34B-A05D-24318AE28751}" srcOrd="8" destOrd="0" presId="urn:microsoft.com/office/officeart/2008/layout/LinedList"/>
    <dgm:cxn modelId="{140B7081-6D4E-E24F-96CC-21FD68FFEF6E}" type="presParOf" srcId="{C762C13B-C7B8-3846-94A4-62BE0EE06D8C}" destId="{377ECC24-844C-7049-82BF-BA5E478B4813}" srcOrd="9" destOrd="0" presId="urn:microsoft.com/office/officeart/2008/layout/LinedList"/>
    <dgm:cxn modelId="{D796C1D3-9A38-0549-890A-9824D4DFA012}" type="presParOf" srcId="{377ECC24-844C-7049-82BF-BA5E478B4813}" destId="{41233303-AF2E-9549-894E-FFB1696D9AA0}" srcOrd="0" destOrd="0" presId="urn:microsoft.com/office/officeart/2008/layout/LinedList"/>
    <dgm:cxn modelId="{B5BA0AC5-9701-F448-974F-CF02402C40EF}" type="presParOf" srcId="{377ECC24-844C-7049-82BF-BA5E478B4813}" destId="{205E93C2-478C-2246-99E6-2EB3516EF003}" srcOrd="1" destOrd="0" presId="urn:microsoft.com/office/officeart/2008/layout/LinedList"/>
    <dgm:cxn modelId="{9D862000-AB54-8548-8B58-8E3E4C766918}" type="presParOf" srcId="{C762C13B-C7B8-3846-94A4-62BE0EE06D8C}" destId="{67FC3866-4F80-DA45-A0F5-BB0ADF2FF337}" srcOrd="10" destOrd="0" presId="urn:microsoft.com/office/officeart/2008/layout/LinedList"/>
    <dgm:cxn modelId="{B717C8FC-BBCA-104B-B907-7BB4BC934B45}" type="presParOf" srcId="{C762C13B-C7B8-3846-94A4-62BE0EE06D8C}" destId="{71FA9091-6D83-BE40-9145-261C5FD61DAF}" srcOrd="11" destOrd="0" presId="urn:microsoft.com/office/officeart/2008/layout/LinedList"/>
    <dgm:cxn modelId="{4916E0B0-6560-6342-BA80-DB85B3C720E8}" type="presParOf" srcId="{71FA9091-6D83-BE40-9145-261C5FD61DAF}" destId="{D02367A3-E9F3-E44A-8478-A44BBF4335B9}" srcOrd="0" destOrd="0" presId="urn:microsoft.com/office/officeart/2008/layout/LinedList"/>
    <dgm:cxn modelId="{CA30A42F-94CC-9148-9098-5F6D598A11F3}" type="presParOf" srcId="{71FA9091-6D83-BE40-9145-261C5FD61DAF}" destId="{06C44D81-3B23-CD4B-84DC-E6450ED7E9BF}" srcOrd="1" destOrd="0" presId="urn:microsoft.com/office/officeart/2008/layout/LinedList"/>
    <dgm:cxn modelId="{899E3F87-9902-CA46-866B-84A15E02BB44}" type="presParOf" srcId="{C762C13B-C7B8-3846-94A4-62BE0EE06D8C}" destId="{B909B14C-2435-F24F-8622-7BD2BF2349B7}" srcOrd="12" destOrd="0" presId="urn:microsoft.com/office/officeart/2008/layout/LinedList"/>
    <dgm:cxn modelId="{530CFB66-B4B9-4143-8E47-AC57816C46D5}" type="presParOf" srcId="{C762C13B-C7B8-3846-94A4-62BE0EE06D8C}" destId="{D6284D61-352D-FC46-B7C8-26DB04C0E736}" srcOrd="13" destOrd="0" presId="urn:microsoft.com/office/officeart/2008/layout/LinedList"/>
    <dgm:cxn modelId="{66212FF9-27B2-584C-882C-378B6C793973}" type="presParOf" srcId="{D6284D61-352D-FC46-B7C8-26DB04C0E736}" destId="{71045D7F-56EF-DB4E-A089-F11DA60F78C8}" srcOrd="0" destOrd="0" presId="urn:microsoft.com/office/officeart/2008/layout/LinedList"/>
    <dgm:cxn modelId="{06EFBCAC-8682-B04A-AEE0-FFD3228F9D4A}" type="presParOf" srcId="{D6284D61-352D-FC46-B7C8-26DB04C0E736}" destId="{13B01D68-4AE6-2D4F-A32D-C7C5255CBBE9}" srcOrd="1" destOrd="0" presId="urn:microsoft.com/office/officeart/2008/layout/LinedList"/>
    <dgm:cxn modelId="{50A400D1-9F75-7D47-9B16-88DF16F03F1D}" type="presParOf" srcId="{C762C13B-C7B8-3846-94A4-62BE0EE06D8C}" destId="{9B738932-11C6-B94D-8071-F8335B2A0EAD}" srcOrd="14" destOrd="0" presId="urn:microsoft.com/office/officeart/2008/layout/LinedList"/>
    <dgm:cxn modelId="{2618B1F2-0443-0D4E-99F4-16533735CAB0}" type="presParOf" srcId="{C762C13B-C7B8-3846-94A4-62BE0EE06D8C}" destId="{53B80E7E-6792-B24A-91A4-7D0AAB139D92}" srcOrd="15" destOrd="0" presId="urn:microsoft.com/office/officeart/2008/layout/LinedList"/>
    <dgm:cxn modelId="{E97A1450-1443-3347-8AAD-7DF73EB06EEF}" type="presParOf" srcId="{53B80E7E-6792-B24A-91A4-7D0AAB139D92}" destId="{2ACD9888-6301-6443-AC21-44F034A95119}" srcOrd="0" destOrd="0" presId="urn:microsoft.com/office/officeart/2008/layout/LinedList"/>
    <dgm:cxn modelId="{F48A312E-6BF0-5249-8D33-35C222C8E6D5}" type="presParOf" srcId="{53B80E7E-6792-B24A-91A4-7D0AAB139D92}" destId="{D6AE9F4F-92D3-7E4E-9A39-88C91581945F}" srcOrd="1" destOrd="0" presId="urn:microsoft.com/office/officeart/2008/layout/LinedList"/>
    <dgm:cxn modelId="{24085634-00D3-D644-A9DE-494EEDD3DAC8}" type="presParOf" srcId="{C762C13B-C7B8-3846-94A4-62BE0EE06D8C}" destId="{96D54DBD-057D-D142-BF20-B4565FAAEDBB}" srcOrd="16" destOrd="0" presId="urn:microsoft.com/office/officeart/2008/layout/LinedList"/>
    <dgm:cxn modelId="{D682D904-3637-B34C-B36F-106893462795}" type="presParOf" srcId="{C762C13B-C7B8-3846-94A4-62BE0EE06D8C}" destId="{307A7B04-148F-EC4C-AF6D-3F05A112B470}" srcOrd="17" destOrd="0" presId="urn:microsoft.com/office/officeart/2008/layout/LinedList"/>
    <dgm:cxn modelId="{C3A5B954-8FE0-624C-BCAD-4D1BE40661EC}" type="presParOf" srcId="{307A7B04-148F-EC4C-AF6D-3F05A112B470}" destId="{2BA473C4-3BCE-5148-9B86-C6AD34D45566}" srcOrd="0" destOrd="0" presId="urn:microsoft.com/office/officeart/2008/layout/LinedList"/>
    <dgm:cxn modelId="{A8D07D61-207E-8840-8232-BD2CC7F744ED}" type="presParOf" srcId="{307A7B04-148F-EC4C-AF6D-3F05A112B470}" destId="{A7A35C66-9B4F-1F4F-9624-E01CAFBC01D7}" srcOrd="1" destOrd="0" presId="urn:microsoft.com/office/officeart/2008/layout/LinedList"/>
    <dgm:cxn modelId="{544EC481-B25C-3649-99CC-FE949A5E80E6}" type="presParOf" srcId="{C762C13B-C7B8-3846-94A4-62BE0EE06D8C}" destId="{096B030C-6E9F-894F-AE5E-BD7E7BA2F55C}" srcOrd="18" destOrd="0" presId="urn:microsoft.com/office/officeart/2008/layout/LinedList"/>
    <dgm:cxn modelId="{C058594D-403A-264D-8E63-A3B5A2A7355C}" type="presParOf" srcId="{C762C13B-C7B8-3846-94A4-62BE0EE06D8C}" destId="{18C1F478-05AF-324B-A1B5-1DFFAD060DF0}" srcOrd="19" destOrd="0" presId="urn:microsoft.com/office/officeart/2008/layout/LinedList"/>
    <dgm:cxn modelId="{B7FC1CF7-53D4-FA40-BC65-44792F276012}" type="presParOf" srcId="{18C1F478-05AF-324B-A1B5-1DFFAD060DF0}" destId="{529B5C10-70D2-A841-BA5F-534548952254}" srcOrd="0" destOrd="0" presId="urn:microsoft.com/office/officeart/2008/layout/LinedList"/>
    <dgm:cxn modelId="{7CCA2969-4AEE-984C-AAC5-968C1D6AA00B}" type="presParOf" srcId="{18C1F478-05AF-324B-A1B5-1DFFAD060DF0}" destId="{68AEC9C9-D5D6-9344-BAC2-B76F7FA24752}" srcOrd="1" destOrd="0" presId="urn:microsoft.com/office/officeart/2008/layout/LinedList"/>
    <dgm:cxn modelId="{719B4276-28C9-EC49-9189-E882E70C58DA}" type="presParOf" srcId="{C762C13B-C7B8-3846-94A4-62BE0EE06D8C}" destId="{4AD1753C-BEE3-694E-992B-6740CC92AB7A}" srcOrd="20" destOrd="0" presId="urn:microsoft.com/office/officeart/2008/layout/LinedList"/>
    <dgm:cxn modelId="{68DDE9E1-B2D3-9B44-9A64-8871CF396072}" type="presParOf" srcId="{C762C13B-C7B8-3846-94A4-62BE0EE06D8C}" destId="{B2AAE241-0DDA-8A41-95A8-1698BB11D622}" srcOrd="21" destOrd="0" presId="urn:microsoft.com/office/officeart/2008/layout/LinedList"/>
    <dgm:cxn modelId="{FD0DC68B-8CE9-E840-901C-68EC28D47550}" type="presParOf" srcId="{B2AAE241-0DDA-8A41-95A8-1698BB11D622}" destId="{3032F0F6-874C-2C47-9956-5DA7047E2E6F}" srcOrd="0" destOrd="0" presId="urn:microsoft.com/office/officeart/2008/layout/LinedList"/>
    <dgm:cxn modelId="{8E7231FD-89ED-414A-8E16-E6A8238239F9}" type="presParOf" srcId="{B2AAE241-0DDA-8A41-95A8-1698BB11D622}" destId="{299301B1-7D1B-C94A-8EF9-08520C63BDC2}" srcOrd="1" destOrd="0" presId="urn:microsoft.com/office/officeart/2008/layout/LinedList"/>
    <dgm:cxn modelId="{EF6D77C0-1CEF-F84C-B539-86AB35DB5351}" type="presParOf" srcId="{C762C13B-C7B8-3846-94A4-62BE0EE06D8C}" destId="{4B2DD08E-7DBE-4C46-B5A3-E2ECF401CCF4}" srcOrd="22" destOrd="0" presId="urn:microsoft.com/office/officeart/2008/layout/LinedList"/>
    <dgm:cxn modelId="{BA034D2A-9E53-AF4B-BB95-9F7DB1F9BF71}" type="presParOf" srcId="{C762C13B-C7B8-3846-94A4-62BE0EE06D8C}" destId="{CD8C1963-EB84-B34D-A565-2653DEA8796F}" srcOrd="23" destOrd="0" presId="urn:microsoft.com/office/officeart/2008/layout/LinedList"/>
    <dgm:cxn modelId="{5DBDCD18-643F-2842-8797-5C8543F5F2B2}" type="presParOf" srcId="{CD8C1963-EB84-B34D-A565-2653DEA8796F}" destId="{1DE3EF36-C7D8-6B40-8764-C8D1B1220BCC}" srcOrd="0" destOrd="0" presId="urn:microsoft.com/office/officeart/2008/layout/LinedList"/>
    <dgm:cxn modelId="{3067FDAE-B57F-3B40-A86F-3F59CF03B7D8}" type="presParOf" srcId="{CD8C1963-EB84-B34D-A565-2653DEA8796F}" destId="{B1241A1B-2525-3F43-AD08-6D804E6350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8DC0E8-5140-CE46-BF7D-7E83B9EBA16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96FA0022-7518-2C4A-95DC-6546919FECFA}">
      <dgm:prSet phldrT="[文本]"/>
      <dgm:spPr/>
      <dgm:t>
        <a:bodyPr/>
        <a:lstStyle/>
        <a:p>
          <a:r>
            <a:rPr lang="zh-CN" altLang="en-US" dirty="0"/>
            <a:t>决定房地产当前价值价格的因素，主要是未来的因素而非过去的因素</a:t>
          </a:r>
        </a:p>
      </dgm:t>
    </dgm:pt>
    <dgm:pt modelId="{04BCBED1-0ECC-844F-B926-E27087E657B2}" type="parTrans" cxnId="{5BE69B8D-D272-5C46-8ECF-D1AB394C2D03}">
      <dgm:prSet/>
      <dgm:spPr/>
      <dgm:t>
        <a:bodyPr/>
        <a:lstStyle/>
        <a:p>
          <a:endParaRPr lang="zh-CN" altLang="en-US"/>
        </a:p>
      </dgm:t>
    </dgm:pt>
    <dgm:pt modelId="{0CCAA6B4-FE84-2A49-9872-A6DFE4A4DA6A}" type="sibTrans" cxnId="{5BE69B8D-D272-5C46-8ECF-D1AB394C2D03}">
      <dgm:prSet/>
      <dgm:spPr/>
      <dgm:t>
        <a:bodyPr/>
        <a:lstStyle/>
        <a:p>
          <a:endParaRPr lang="zh-CN" altLang="en-US"/>
        </a:p>
      </dgm:t>
    </dgm:pt>
    <dgm:pt modelId="{E91BAA09-6751-F149-9EE6-9E9F145948BA}">
      <dgm:prSet phldrT="[文本]"/>
      <dgm:spPr/>
      <dgm:t>
        <a:bodyPr/>
        <a:lstStyle/>
        <a:p>
          <a:r>
            <a:rPr lang="zh-CN" altLang="en-US" dirty="0"/>
            <a:t>历史资料在实际估价中并非毫无用处</a:t>
          </a:r>
        </a:p>
      </dgm:t>
    </dgm:pt>
    <dgm:pt modelId="{0D5E13A9-E56C-8C4F-A999-BE56F101DBE1}" type="parTrans" cxnId="{E4887A96-724C-1A4A-8314-F500DDEAAE33}">
      <dgm:prSet/>
      <dgm:spPr/>
      <dgm:t>
        <a:bodyPr/>
        <a:lstStyle/>
        <a:p>
          <a:endParaRPr lang="zh-CN" altLang="en-US"/>
        </a:p>
      </dgm:t>
    </dgm:pt>
    <dgm:pt modelId="{DA4A2181-6236-5041-B588-5ABAB61869A5}" type="sibTrans" cxnId="{E4887A96-724C-1A4A-8314-F500DDEAAE33}">
      <dgm:prSet/>
      <dgm:spPr/>
      <dgm:t>
        <a:bodyPr/>
        <a:lstStyle/>
        <a:p>
          <a:endParaRPr lang="zh-CN" altLang="en-US"/>
        </a:p>
      </dgm:t>
    </dgm:pt>
    <dgm:pt modelId="{2E7400F8-8555-9743-9811-24DEC2108262}">
      <dgm:prSet phldrT="[文本]"/>
      <dgm:spPr/>
      <dgm:t>
        <a:bodyPr/>
        <a:lstStyle/>
        <a:p>
          <a:r>
            <a:rPr lang="zh-CN" altLang="en-US" dirty="0"/>
            <a:t>预测未来收益应根据历史资料预测未来</a:t>
          </a:r>
        </a:p>
      </dgm:t>
    </dgm:pt>
    <dgm:pt modelId="{FA90276A-F8A4-D549-A388-5733A9BD0CC4}" type="parTrans" cxnId="{27323D45-3110-FA4B-AF0C-8F7ABA6DC22A}">
      <dgm:prSet/>
      <dgm:spPr/>
      <dgm:t>
        <a:bodyPr/>
        <a:lstStyle/>
        <a:p>
          <a:endParaRPr lang="zh-CN" altLang="en-US"/>
        </a:p>
      </dgm:t>
    </dgm:pt>
    <dgm:pt modelId="{B016EC4B-0A20-9C4D-8857-F1B11F7E3107}" type="sibTrans" cxnId="{27323D45-3110-FA4B-AF0C-8F7ABA6DC22A}">
      <dgm:prSet/>
      <dgm:spPr/>
      <dgm:t>
        <a:bodyPr/>
        <a:lstStyle/>
        <a:p>
          <a:endParaRPr lang="zh-CN" altLang="en-US"/>
        </a:p>
      </dgm:t>
    </dgm:pt>
    <dgm:pt modelId="{C68740B3-819E-8D48-A0EE-90970104E7C5}" type="pres">
      <dgm:prSet presAssocID="{538DC0E8-5140-CE46-BF7D-7E83B9EBA16D}" presName="vert0" presStyleCnt="0">
        <dgm:presLayoutVars>
          <dgm:dir/>
          <dgm:animOne val="branch"/>
          <dgm:animLvl val="lvl"/>
        </dgm:presLayoutVars>
      </dgm:prSet>
      <dgm:spPr/>
    </dgm:pt>
    <dgm:pt modelId="{A2CD33E4-1B5D-784A-9F1D-58F002947468}" type="pres">
      <dgm:prSet presAssocID="{96FA0022-7518-2C4A-95DC-6546919FECFA}" presName="thickLine" presStyleLbl="alignNode1" presStyleIdx="0" presStyleCnt="3"/>
      <dgm:spPr/>
    </dgm:pt>
    <dgm:pt modelId="{060773FB-E6B4-4F47-AFF3-29C5E1CA0EAD}" type="pres">
      <dgm:prSet presAssocID="{96FA0022-7518-2C4A-95DC-6546919FECFA}" presName="horz1" presStyleCnt="0"/>
      <dgm:spPr/>
    </dgm:pt>
    <dgm:pt modelId="{53F6E910-B973-294E-88F6-BBF67C64667D}" type="pres">
      <dgm:prSet presAssocID="{96FA0022-7518-2C4A-95DC-6546919FECFA}" presName="tx1" presStyleLbl="revTx" presStyleIdx="0" presStyleCnt="3"/>
      <dgm:spPr/>
    </dgm:pt>
    <dgm:pt modelId="{9D838022-8259-C142-9C2B-915E34FF630D}" type="pres">
      <dgm:prSet presAssocID="{96FA0022-7518-2C4A-95DC-6546919FECFA}" presName="vert1" presStyleCnt="0"/>
      <dgm:spPr/>
    </dgm:pt>
    <dgm:pt modelId="{81932E6F-84BA-944A-8110-186B949F30FF}" type="pres">
      <dgm:prSet presAssocID="{E91BAA09-6751-F149-9EE6-9E9F145948BA}" presName="thickLine" presStyleLbl="alignNode1" presStyleIdx="1" presStyleCnt="3"/>
      <dgm:spPr/>
    </dgm:pt>
    <dgm:pt modelId="{90B5DCA5-8FC2-094D-9806-7681C9FD56DF}" type="pres">
      <dgm:prSet presAssocID="{E91BAA09-6751-F149-9EE6-9E9F145948BA}" presName="horz1" presStyleCnt="0"/>
      <dgm:spPr/>
    </dgm:pt>
    <dgm:pt modelId="{25429C34-3932-3A4E-95C0-7A2F2242A9F3}" type="pres">
      <dgm:prSet presAssocID="{E91BAA09-6751-F149-9EE6-9E9F145948BA}" presName="tx1" presStyleLbl="revTx" presStyleIdx="1" presStyleCnt="3"/>
      <dgm:spPr/>
    </dgm:pt>
    <dgm:pt modelId="{ED0628BD-4CA1-D14A-8425-7AB93D716377}" type="pres">
      <dgm:prSet presAssocID="{E91BAA09-6751-F149-9EE6-9E9F145948BA}" presName="vert1" presStyleCnt="0"/>
      <dgm:spPr/>
    </dgm:pt>
    <dgm:pt modelId="{1BA3EB6C-5223-2149-94F6-4C1DCBDE8781}" type="pres">
      <dgm:prSet presAssocID="{2E7400F8-8555-9743-9811-24DEC2108262}" presName="thickLine" presStyleLbl="alignNode1" presStyleIdx="2" presStyleCnt="3"/>
      <dgm:spPr/>
    </dgm:pt>
    <dgm:pt modelId="{163C0F18-AC1B-034C-86FE-8E46AD363836}" type="pres">
      <dgm:prSet presAssocID="{2E7400F8-8555-9743-9811-24DEC2108262}" presName="horz1" presStyleCnt="0"/>
      <dgm:spPr/>
    </dgm:pt>
    <dgm:pt modelId="{C8737E61-E6B0-6448-8BC6-80E679436A77}" type="pres">
      <dgm:prSet presAssocID="{2E7400F8-8555-9743-9811-24DEC2108262}" presName="tx1" presStyleLbl="revTx" presStyleIdx="2" presStyleCnt="3"/>
      <dgm:spPr/>
    </dgm:pt>
    <dgm:pt modelId="{FA77E535-ABD6-3848-B07F-5DB20CD3FBD4}" type="pres">
      <dgm:prSet presAssocID="{2E7400F8-8555-9743-9811-24DEC2108262}" presName="vert1" presStyleCnt="0"/>
      <dgm:spPr/>
    </dgm:pt>
  </dgm:ptLst>
  <dgm:cxnLst>
    <dgm:cxn modelId="{27323D45-3110-FA4B-AF0C-8F7ABA6DC22A}" srcId="{538DC0E8-5140-CE46-BF7D-7E83B9EBA16D}" destId="{2E7400F8-8555-9743-9811-24DEC2108262}" srcOrd="2" destOrd="0" parTransId="{FA90276A-F8A4-D549-A388-5733A9BD0CC4}" sibTransId="{B016EC4B-0A20-9C4D-8857-F1B11F7E3107}"/>
    <dgm:cxn modelId="{06AABF4E-7193-D846-A794-585DE0D21F87}" type="presOf" srcId="{2E7400F8-8555-9743-9811-24DEC2108262}" destId="{C8737E61-E6B0-6448-8BC6-80E679436A77}" srcOrd="0" destOrd="0" presId="urn:microsoft.com/office/officeart/2008/layout/LinedList"/>
    <dgm:cxn modelId="{64FDE566-1275-184C-949A-C6CBE3018B8B}" type="presOf" srcId="{538DC0E8-5140-CE46-BF7D-7E83B9EBA16D}" destId="{C68740B3-819E-8D48-A0EE-90970104E7C5}" srcOrd="0" destOrd="0" presId="urn:microsoft.com/office/officeart/2008/layout/LinedList"/>
    <dgm:cxn modelId="{13F81480-1462-794C-8E85-19E95B975FF7}" type="presOf" srcId="{E91BAA09-6751-F149-9EE6-9E9F145948BA}" destId="{25429C34-3932-3A4E-95C0-7A2F2242A9F3}" srcOrd="0" destOrd="0" presId="urn:microsoft.com/office/officeart/2008/layout/LinedList"/>
    <dgm:cxn modelId="{5BE69B8D-D272-5C46-8ECF-D1AB394C2D03}" srcId="{538DC0E8-5140-CE46-BF7D-7E83B9EBA16D}" destId="{96FA0022-7518-2C4A-95DC-6546919FECFA}" srcOrd="0" destOrd="0" parTransId="{04BCBED1-0ECC-844F-B926-E27087E657B2}" sibTransId="{0CCAA6B4-FE84-2A49-9872-A6DFE4A4DA6A}"/>
    <dgm:cxn modelId="{E4887A96-724C-1A4A-8314-F500DDEAAE33}" srcId="{538DC0E8-5140-CE46-BF7D-7E83B9EBA16D}" destId="{E91BAA09-6751-F149-9EE6-9E9F145948BA}" srcOrd="1" destOrd="0" parTransId="{0D5E13A9-E56C-8C4F-A999-BE56F101DBE1}" sibTransId="{DA4A2181-6236-5041-B588-5ABAB61869A5}"/>
    <dgm:cxn modelId="{1DA48099-F7A1-C54D-93AD-46D89941F9F8}" type="presOf" srcId="{96FA0022-7518-2C4A-95DC-6546919FECFA}" destId="{53F6E910-B973-294E-88F6-BBF67C64667D}" srcOrd="0" destOrd="0" presId="urn:microsoft.com/office/officeart/2008/layout/LinedList"/>
    <dgm:cxn modelId="{48E2C8BB-67DE-F741-A92C-3E17FC2CBC6A}" type="presParOf" srcId="{C68740B3-819E-8D48-A0EE-90970104E7C5}" destId="{A2CD33E4-1B5D-784A-9F1D-58F002947468}" srcOrd="0" destOrd="0" presId="urn:microsoft.com/office/officeart/2008/layout/LinedList"/>
    <dgm:cxn modelId="{C671859D-061C-D044-A30C-F133A5D4EAA4}" type="presParOf" srcId="{C68740B3-819E-8D48-A0EE-90970104E7C5}" destId="{060773FB-E6B4-4F47-AFF3-29C5E1CA0EAD}" srcOrd="1" destOrd="0" presId="urn:microsoft.com/office/officeart/2008/layout/LinedList"/>
    <dgm:cxn modelId="{54D0057B-D6CD-D04E-A266-9D719459F7A8}" type="presParOf" srcId="{060773FB-E6B4-4F47-AFF3-29C5E1CA0EAD}" destId="{53F6E910-B973-294E-88F6-BBF67C64667D}" srcOrd="0" destOrd="0" presId="urn:microsoft.com/office/officeart/2008/layout/LinedList"/>
    <dgm:cxn modelId="{4D6C45B0-4188-8945-977C-5D9776046569}" type="presParOf" srcId="{060773FB-E6B4-4F47-AFF3-29C5E1CA0EAD}" destId="{9D838022-8259-C142-9C2B-915E34FF630D}" srcOrd="1" destOrd="0" presId="urn:microsoft.com/office/officeart/2008/layout/LinedList"/>
    <dgm:cxn modelId="{CEB68FA3-41C9-9F47-A148-C7523003BD93}" type="presParOf" srcId="{C68740B3-819E-8D48-A0EE-90970104E7C5}" destId="{81932E6F-84BA-944A-8110-186B949F30FF}" srcOrd="2" destOrd="0" presId="urn:microsoft.com/office/officeart/2008/layout/LinedList"/>
    <dgm:cxn modelId="{7C226129-8D84-5847-A13E-467DCF44E219}" type="presParOf" srcId="{C68740B3-819E-8D48-A0EE-90970104E7C5}" destId="{90B5DCA5-8FC2-094D-9806-7681C9FD56DF}" srcOrd="3" destOrd="0" presId="urn:microsoft.com/office/officeart/2008/layout/LinedList"/>
    <dgm:cxn modelId="{50E01E53-DACB-134D-8B7F-9CDE6412B74E}" type="presParOf" srcId="{90B5DCA5-8FC2-094D-9806-7681C9FD56DF}" destId="{25429C34-3932-3A4E-95C0-7A2F2242A9F3}" srcOrd="0" destOrd="0" presId="urn:microsoft.com/office/officeart/2008/layout/LinedList"/>
    <dgm:cxn modelId="{371EB398-8699-BF45-BEE8-7E741F4B0441}" type="presParOf" srcId="{90B5DCA5-8FC2-094D-9806-7681C9FD56DF}" destId="{ED0628BD-4CA1-D14A-8425-7AB93D716377}" srcOrd="1" destOrd="0" presId="urn:microsoft.com/office/officeart/2008/layout/LinedList"/>
    <dgm:cxn modelId="{2EBC415B-B991-5246-BEA4-8D3ABAE1A7ED}" type="presParOf" srcId="{C68740B3-819E-8D48-A0EE-90970104E7C5}" destId="{1BA3EB6C-5223-2149-94F6-4C1DCBDE8781}" srcOrd="4" destOrd="0" presId="urn:microsoft.com/office/officeart/2008/layout/LinedList"/>
    <dgm:cxn modelId="{8D8B9E99-8D4D-F048-9100-FDCE56082EDD}" type="presParOf" srcId="{C68740B3-819E-8D48-A0EE-90970104E7C5}" destId="{163C0F18-AC1B-034C-86FE-8E46AD363836}" srcOrd="5" destOrd="0" presId="urn:microsoft.com/office/officeart/2008/layout/LinedList"/>
    <dgm:cxn modelId="{CF2D6C50-A541-E54D-95A4-F471C012479D}" type="presParOf" srcId="{163C0F18-AC1B-034C-86FE-8E46AD363836}" destId="{C8737E61-E6B0-6448-8BC6-80E679436A77}" srcOrd="0" destOrd="0" presId="urn:microsoft.com/office/officeart/2008/layout/LinedList"/>
    <dgm:cxn modelId="{9BE767E9-D83A-4146-BC56-D15819876091}" type="presParOf" srcId="{163C0F18-AC1B-034C-86FE-8E46AD363836}" destId="{FA77E535-ABD6-3848-B07F-5DB20CD3FB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F56974-CA99-C846-9A3F-0F0EBD33BBE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8DF6D8E2-FA9A-0E4C-A02C-A9D6B55E0054}">
      <dgm:prSet phldrT="[文本]"/>
      <dgm:spPr/>
      <dgm:t>
        <a:bodyPr/>
        <a:lstStyle/>
        <a:p>
          <a:r>
            <a:rPr lang="zh-CN" altLang="en-US" dirty="0"/>
            <a:t>买卖双方的竞争</a:t>
          </a:r>
        </a:p>
      </dgm:t>
    </dgm:pt>
    <dgm:pt modelId="{D816996B-73C2-3D44-850D-8B482D9F40D2}" type="parTrans" cxnId="{D96AA92E-B0B2-4041-BFCC-CCFA15A5DCC4}">
      <dgm:prSet/>
      <dgm:spPr/>
      <dgm:t>
        <a:bodyPr/>
        <a:lstStyle/>
        <a:p>
          <a:endParaRPr lang="zh-CN" altLang="en-US"/>
        </a:p>
      </dgm:t>
    </dgm:pt>
    <dgm:pt modelId="{2281FF11-5AD4-9248-98AB-2FAE52EEADE1}" type="sibTrans" cxnId="{D96AA92E-B0B2-4041-BFCC-CCFA15A5DCC4}">
      <dgm:prSet/>
      <dgm:spPr/>
      <dgm:t>
        <a:bodyPr/>
        <a:lstStyle/>
        <a:p>
          <a:endParaRPr lang="zh-CN" altLang="en-US"/>
        </a:p>
      </dgm:t>
    </dgm:pt>
    <dgm:pt modelId="{D08BCD12-E4F1-9344-A057-E088E73E6D3F}">
      <dgm:prSet phldrT="[文本]"/>
      <dgm:spPr/>
      <dgm:t>
        <a:bodyPr/>
        <a:lstStyle/>
        <a:p>
          <a:r>
            <a:rPr lang="zh-CN" altLang="en-US" dirty="0"/>
            <a:t>买方与卖方之间的竞争</a:t>
          </a:r>
        </a:p>
      </dgm:t>
    </dgm:pt>
    <dgm:pt modelId="{163FAAE4-A4EC-2C40-ACF4-A58274015AD2}" type="parTrans" cxnId="{E25E8404-FDB8-F64E-B19E-17C25121A3DC}">
      <dgm:prSet/>
      <dgm:spPr/>
      <dgm:t>
        <a:bodyPr/>
        <a:lstStyle/>
        <a:p>
          <a:endParaRPr lang="zh-CN" altLang="en-US"/>
        </a:p>
      </dgm:t>
    </dgm:pt>
    <dgm:pt modelId="{7B69E680-1002-A244-B8BA-E430A69BE094}" type="sibTrans" cxnId="{E25E8404-FDB8-F64E-B19E-17C25121A3DC}">
      <dgm:prSet/>
      <dgm:spPr/>
      <dgm:t>
        <a:bodyPr/>
        <a:lstStyle/>
        <a:p>
          <a:endParaRPr lang="zh-CN" altLang="en-US"/>
        </a:p>
      </dgm:t>
    </dgm:pt>
    <dgm:pt modelId="{285697D4-5710-5C4C-9895-F780783056B7}">
      <dgm:prSet phldrT="[文本]"/>
      <dgm:spPr/>
      <dgm:t>
        <a:bodyPr/>
        <a:lstStyle/>
        <a:p>
          <a:r>
            <a:rPr lang="zh-CN" altLang="en-US" dirty="0"/>
            <a:t>卖方与卖方之间的竞争</a:t>
          </a:r>
        </a:p>
      </dgm:t>
    </dgm:pt>
    <dgm:pt modelId="{30F67912-EDEB-E540-A98A-7CECF8A93989}" type="parTrans" cxnId="{B916A6ED-7491-504D-BEB0-357E9C72A714}">
      <dgm:prSet/>
      <dgm:spPr/>
      <dgm:t>
        <a:bodyPr/>
        <a:lstStyle/>
        <a:p>
          <a:endParaRPr lang="zh-CN" altLang="en-US"/>
        </a:p>
      </dgm:t>
    </dgm:pt>
    <dgm:pt modelId="{9C689953-88B1-4544-BA69-2ECC7CD15B97}" type="sibTrans" cxnId="{B916A6ED-7491-504D-BEB0-357E9C72A714}">
      <dgm:prSet/>
      <dgm:spPr/>
      <dgm:t>
        <a:bodyPr/>
        <a:lstStyle/>
        <a:p>
          <a:endParaRPr lang="zh-CN" altLang="en-US"/>
        </a:p>
      </dgm:t>
    </dgm:pt>
    <dgm:pt modelId="{4EE99ED4-851B-1E47-AAE4-EE4D6FAA83A6}">
      <dgm:prSet/>
      <dgm:spPr/>
      <dgm:t>
        <a:bodyPr/>
        <a:lstStyle/>
        <a:p>
          <a:r>
            <a:rPr lang="zh-CN" altLang="en-US" dirty="0"/>
            <a:t>市场竞争状态</a:t>
          </a:r>
        </a:p>
      </dgm:t>
    </dgm:pt>
    <dgm:pt modelId="{7BDEB83F-1073-8F4C-B901-E32C0BC8F52B}" type="parTrans" cxnId="{158C864E-70E4-6B40-A64F-FB52B7070606}">
      <dgm:prSet/>
      <dgm:spPr/>
      <dgm:t>
        <a:bodyPr/>
        <a:lstStyle/>
        <a:p>
          <a:endParaRPr lang="zh-CN" altLang="en-US"/>
        </a:p>
      </dgm:t>
    </dgm:pt>
    <dgm:pt modelId="{028EC3C0-D695-8F4D-93FD-174B729CC6C5}" type="sibTrans" cxnId="{158C864E-70E4-6B40-A64F-FB52B7070606}">
      <dgm:prSet/>
      <dgm:spPr/>
      <dgm:t>
        <a:bodyPr/>
        <a:lstStyle/>
        <a:p>
          <a:endParaRPr lang="zh-CN" altLang="en-US"/>
        </a:p>
      </dgm:t>
    </dgm:pt>
    <dgm:pt modelId="{71BA5454-D999-0844-92FC-F3A41CB1557C}" type="pres">
      <dgm:prSet presAssocID="{ECF56974-CA99-C846-9A3F-0F0EBD33BBEC}" presName="vert0" presStyleCnt="0">
        <dgm:presLayoutVars>
          <dgm:dir/>
          <dgm:animOne val="branch"/>
          <dgm:animLvl val="lvl"/>
        </dgm:presLayoutVars>
      </dgm:prSet>
      <dgm:spPr/>
    </dgm:pt>
    <dgm:pt modelId="{4EC9F00E-1AD0-9F4D-9C7B-24F675097737}" type="pres">
      <dgm:prSet presAssocID="{8DF6D8E2-FA9A-0E4C-A02C-A9D6B55E0054}" presName="thickLine" presStyleLbl="alignNode1" presStyleIdx="0" presStyleCnt="4"/>
      <dgm:spPr/>
    </dgm:pt>
    <dgm:pt modelId="{D6B4431B-69C5-A940-AD9E-BEACD0860AAB}" type="pres">
      <dgm:prSet presAssocID="{8DF6D8E2-FA9A-0E4C-A02C-A9D6B55E0054}" presName="horz1" presStyleCnt="0"/>
      <dgm:spPr/>
    </dgm:pt>
    <dgm:pt modelId="{51F3392F-230C-5E49-9976-9DE368EF5F84}" type="pres">
      <dgm:prSet presAssocID="{8DF6D8E2-FA9A-0E4C-A02C-A9D6B55E0054}" presName="tx1" presStyleLbl="revTx" presStyleIdx="0" presStyleCnt="4"/>
      <dgm:spPr/>
    </dgm:pt>
    <dgm:pt modelId="{EDA0DC3E-1644-F949-9D86-90DCB4C28635}" type="pres">
      <dgm:prSet presAssocID="{8DF6D8E2-FA9A-0E4C-A02C-A9D6B55E0054}" presName="vert1" presStyleCnt="0"/>
      <dgm:spPr/>
    </dgm:pt>
    <dgm:pt modelId="{C55DAF6D-F986-104D-8B27-8CD1565605DB}" type="pres">
      <dgm:prSet presAssocID="{D08BCD12-E4F1-9344-A057-E088E73E6D3F}" presName="thickLine" presStyleLbl="alignNode1" presStyleIdx="1" presStyleCnt="4"/>
      <dgm:spPr/>
    </dgm:pt>
    <dgm:pt modelId="{0792BC37-EACB-354E-8D37-99609357944B}" type="pres">
      <dgm:prSet presAssocID="{D08BCD12-E4F1-9344-A057-E088E73E6D3F}" presName="horz1" presStyleCnt="0"/>
      <dgm:spPr/>
    </dgm:pt>
    <dgm:pt modelId="{1FF84782-B0C4-914B-80ED-31A01C0D47DE}" type="pres">
      <dgm:prSet presAssocID="{D08BCD12-E4F1-9344-A057-E088E73E6D3F}" presName="tx1" presStyleLbl="revTx" presStyleIdx="1" presStyleCnt="4"/>
      <dgm:spPr/>
    </dgm:pt>
    <dgm:pt modelId="{BD862F2E-84AB-DD43-8985-EC2BD8443FB5}" type="pres">
      <dgm:prSet presAssocID="{D08BCD12-E4F1-9344-A057-E088E73E6D3F}" presName="vert1" presStyleCnt="0"/>
      <dgm:spPr/>
    </dgm:pt>
    <dgm:pt modelId="{4D82198F-6CFE-2B49-986E-18A26F7F0EB6}" type="pres">
      <dgm:prSet presAssocID="{285697D4-5710-5C4C-9895-F780783056B7}" presName="thickLine" presStyleLbl="alignNode1" presStyleIdx="2" presStyleCnt="4"/>
      <dgm:spPr/>
    </dgm:pt>
    <dgm:pt modelId="{85CB8DB8-C980-6145-8909-2898BD8D8EBF}" type="pres">
      <dgm:prSet presAssocID="{285697D4-5710-5C4C-9895-F780783056B7}" presName="horz1" presStyleCnt="0"/>
      <dgm:spPr/>
    </dgm:pt>
    <dgm:pt modelId="{701FE144-0536-994D-9070-A3EDB2DC7902}" type="pres">
      <dgm:prSet presAssocID="{285697D4-5710-5C4C-9895-F780783056B7}" presName="tx1" presStyleLbl="revTx" presStyleIdx="2" presStyleCnt="4"/>
      <dgm:spPr/>
    </dgm:pt>
    <dgm:pt modelId="{006D7648-634F-A54F-A558-7C215B6807DA}" type="pres">
      <dgm:prSet presAssocID="{285697D4-5710-5C4C-9895-F780783056B7}" presName="vert1" presStyleCnt="0"/>
      <dgm:spPr/>
    </dgm:pt>
    <dgm:pt modelId="{5027F7B0-C938-9043-AA6D-5AA410001810}" type="pres">
      <dgm:prSet presAssocID="{4EE99ED4-851B-1E47-AAE4-EE4D6FAA83A6}" presName="thickLine" presStyleLbl="alignNode1" presStyleIdx="3" presStyleCnt="4"/>
      <dgm:spPr/>
    </dgm:pt>
    <dgm:pt modelId="{DF02DEF1-30EB-9644-A027-EDFD10B9D164}" type="pres">
      <dgm:prSet presAssocID="{4EE99ED4-851B-1E47-AAE4-EE4D6FAA83A6}" presName="horz1" presStyleCnt="0"/>
      <dgm:spPr/>
    </dgm:pt>
    <dgm:pt modelId="{288AA02B-3723-0D46-8B66-AE12B9E3C75C}" type="pres">
      <dgm:prSet presAssocID="{4EE99ED4-851B-1E47-AAE4-EE4D6FAA83A6}" presName="tx1" presStyleLbl="revTx" presStyleIdx="3" presStyleCnt="4"/>
      <dgm:spPr/>
    </dgm:pt>
    <dgm:pt modelId="{45EE672A-8D61-334A-9E77-B63E8036F28C}" type="pres">
      <dgm:prSet presAssocID="{4EE99ED4-851B-1E47-AAE4-EE4D6FAA83A6}" presName="vert1" presStyleCnt="0"/>
      <dgm:spPr/>
    </dgm:pt>
  </dgm:ptLst>
  <dgm:cxnLst>
    <dgm:cxn modelId="{E25E8404-FDB8-F64E-B19E-17C25121A3DC}" srcId="{ECF56974-CA99-C846-9A3F-0F0EBD33BBEC}" destId="{D08BCD12-E4F1-9344-A057-E088E73E6D3F}" srcOrd="1" destOrd="0" parTransId="{163FAAE4-A4EC-2C40-ACF4-A58274015AD2}" sibTransId="{7B69E680-1002-A244-B8BA-E430A69BE094}"/>
    <dgm:cxn modelId="{95A70A15-9734-5C46-8C36-5C9918BA1467}" type="presOf" srcId="{D08BCD12-E4F1-9344-A057-E088E73E6D3F}" destId="{1FF84782-B0C4-914B-80ED-31A01C0D47DE}" srcOrd="0" destOrd="0" presId="urn:microsoft.com/office/officeart/2008/layout/LinedList"/>
    <dgm:cxn modelId="{D96AA92E-B0B2-4041-BFCC-CCFA15A5DCC4}" srcId="{ECF56974-CA99-C846-9A3F-0F0EBD33BBEC}" destId="{8DF6D8E2-FA9A-0E4C-A02C-A9D6B55E0054}" srcOrd="0" destOrd="0" parTransId="{D816996B-73C2-3D44-850D-8B482D9F40D2}" sibTransId="{2281FF11-5AD4-9248-98AB-2FAE52EEADE1}"/>
    <dgm:cxn modelId="{A7A8B033-2F35-6B42-AE6E-2AB757380D3F}" type="presOf" srcId="{8DF6D8E2-FA9A-0E4C-A02C-A9D6B55E0054}" destId="{51F3392F-230C-5E49-9976-9DE368EF5F84}" srcOrd="0" destOrd="0" presId="urn:microsoft.com/office/officeart/2008/layout/LinedList"/>
    <dgm:cxn modelId="{6E5D4A3F-910A-EE4F-84AE-64B4904B843D}" type="presOf" srcId="{4EE99ED4-851B-1E47-AAE4-EE4D6FAA83A6}" destId="{288AA02B-3723-0D46-8B66-AE12B9E3C75C}" srcOrd="0" destOrd="0" presId="urn:microsoft.com/office/officeart/2008/layout/LinedList"/>
    <dgm:cxn modelId="{158C864E-70E4-6B40-A64F-FB52B7070606}" srcId="{ECF56974-CA99-C846-9A3F-0F0EBD33BBEC}" destId="{4EE99ED4-851B-1E47-AAE4-EE4D6FAA83A6}" srcOrd="3" destOrd="0" parTransId="{7BDEB83F-1073-8F4C-B901-E32C0BC8F52B}" sibTransId="{028EC3C0-D695-8F4D-93FD-174B729CC6C5}"/>
    <dgm:cxn modelId="{9901A395-1702-4542-9A51-06AE8906519F}" type="presOf" srcId="{ECF56974-CA99-C846-9A3F-0F0EBD33BBEC}" destId="{71BA5454-D999-0844-92FC-F3A41CB1557C}" srcOrd="0" destOrd="0" presId="urn:microsoft.com/office/officeart/2008/layout/LinedList"/>
    <dgm:cxn modelId="{BD597998-CAEA-844A-8DE9-92E6E9532ADE}" type="presOf" srcId="{285697D4-5710-5C4C-9895-F780783056B7}" destId="{701FE144-0536-994D-9070-A3EDB2DC7902}" srcOrd="0" destOrd="0" presId="urn:microsoft.com/office/officeart/2008/layout/LinedList"/>
    <dgm:cxn modelId="{B916A6ED-7491-504D-BEB0-357E9C72A714}" srcId="{ECF56974-CA99-C846-9A3F-0F0EBD33BBEC}" destId="{285697D4-5710-5C4C-9895-F780783056B7}" srcOrd="2" destOrd="0" parTransId="{30F67912-EDEB-E540-A98A-7CECF8A93989}" sibTransId="{9C689953-88B1-4544-BA69-2ECC7CD15B97}"/>
    <dgm:cxn modelId="{1371DD48-9E1F-4C44-AFA9-CCF6A9AC040A}" type="presParOf" srcId="{71BA5454-D999-0844-92FC-F3A41CB1557C}" destId="{4EC9F00E-1AD0-9F4D-9C7B-24F675097737}" srcOrd="0" destOrd="0" presId="urn:microsoft.com/office/officeart/2008/layout/LinedList"/>
    <dgm:cxn modelId="{C2962D05-A55F-9845-B4BB-C58B2C1C4753}" type="presParOf" srcId="{71BA5454-D999-0844-92FC-F3A41CB1557C}" destId="{D6B4431B-69C5-A940-AD9E-BEACD0860AAB}" srcOrd="1" destOrd="0" presId="urn:microsoft.com/office/officeart/2008/layout/LinedList"/>
    <dgm:cxn modelId="{F3069FB4-8DDD-BB40-A10C-0740FAF67F89}" type="presParOf" srcId="{D6B4431B-69C5-A940-AD9E-BEACD0860AAB}" destId="{51F3392F-230C-5E49-9976-9DE368EF5F84}" srcOrd="0" destOrd="0" presId="urn:microsoft.com/office/officeart/2008/layout/LinedList"/>
    <dgm:cxn modelId="{501975D6-57D8-6244-A2B8-A1B5011803EA}" type="presParOf" srcId="{D6B4431B-69C5-A940-AD9E-BEACD0860AAB}" destId="{EDA0DC3E-1644-F949-9D86-90DCB4C28635}" srcOrd="1" destOrd="0" presId="urn:microsoft.com/office/officeart/2008/layout/LinedList"/>
    <dgm:cxn modelId="{A8D8D633-4FC0-D744-AF6B-13957DE12299}" type="presParOf" srcId="{71BA5454-D999-0844-92FC-F3A41CB1557C}" destId="{C55DAF6D-F986-104D-8B27-8CD1565605DB}" srcOrd="2" destOrd="0" presId="urn:microsoft.com/office/officeart/2008/layout/LinedList"/>
    <dgm:cxn modelId="{18536B82-67AD-1F4A-8708-47D5986DE1DA}" type="presParOf" srcId="{71BA5454-D999-0844-92FC-F3A41CB1557C}" destId="{0792BC37-EACB-354E-8D37-99609357944B}" srcOrd="3" destOrd="0" presId="urn:microsoft.com/office/officeart/2008/layout/LinedList"/>
    <dgm:cxn modelId="{B76357E8-6EB8-0547-965D-5EB242FD160F}" type="presParOf" srcId="{0792BC37-EACB-354E-8D37-99609357944B}" destId="{1FF84782-B0C4-914B-80ED-31A01C0D47DE}" srcOrd="0" destOrd="0" presId="urn:microsoft.com/office/officeart/2008/layout/LinedList"/>
    <dgm:cxn modelId="{F866D83F-9863-0B44-AFA4-DFBC7FB994FF}" type="presParOf" srcId="{0792BC37-EACB-354E-8D37-99609357944B}" destId="{BD862F2E-84AB-DD43-8985-EC2BD8443FB5}" srcOrd="1" destOrd="0" presId="urn:microsoft.com/office/officeart/2008/layout/LinedList"/>
    <dgm:cxn modelId="{C48EAE3D-DC47-434C-B13A-606980D2F1F5}" type="presParOf" srcId="{71BA5454-D999-0844-92FC-F3A41CB1557C}" destId="{4D82198F-6CFE-2B49-986E-18A26F7F0EB6}" srcOrd="4" destOrd="0" presId="urn:microsoft.com/office/officeart/2008/layout/LinedList"/>
    <dgm:cxn modelId="{843E30FB-FB40-504E-8D6F-416160D9DD38}" type="presParOf" srcId="{71BA5454-D999-0844-92FC-F3A41CB1557C}" destId="{85CB8DB8-C980-6145-8909-2898BD8D8EBF}" srcOrd="5" destOrd="0" presId="urn:microsoft.com/office/officeart/2008/layout/LinedList"/>
    <dgm:cxn modelId="{4CF46C11-D73B-DE4B-AE61-FBD5DEDE1C03}" type="presParOf" srcId="{85CB8DB8-C980-6145-8909-2898BD8D8EBF}" destId="{701FE144-0536-994D-9070-A3EDB2DC7902}" srcOrd="0" destOrd="0" presId="urn:microsoft.com/office/officeart/2008/layout/LinedList"/>
    <dgm:cxn modelId="{41886DD3-094C-8245-BDAD-5E838637ED18}" type="presParOf" srcId="{85CB8DB8-C980-6145-8909-2898BD8D8EBF}" destId="{006D7648-634F-A54F-A558-7C215B6807DA}" srcOrd="1" destOrd="0" presId="urn:microsoft.com/office/officeart/2008/layout/LinedList"/>
    <dgm:cxn modelId="{D19C7870-0B3D-854A-BE9F-998415276608}" type="presParOf" srcId="{71BA5454-D999-0844-92FC-F3A41CB1557C}" destId="{5027F7B0-C938-9043-AA6D-5AA410001810}" srcOrd="6" destOrd="0" presId="urn:microsoft.com/office/officeart/2008/layout/LinedList"/>
    <dgm:cxn modelId="{25A51F94-DDA9-C74F-A5E2-FF4DE10D8688}" type="presParOf" srcId="{71BA5454-D999-0844-92FC-F3A41CB1557C}" destId="{DF02DEF1-30EB-9644-A027-EDFD10B9D164}" srcOrd="7" destOrd="0" presId="urn:microsoft.com/office/officeart/2008/layout/LinedList"/>
    <dgm:cxn modelId="{3270D879-1859-CB41-B162-EA6DCBB97CC4}" type="presParOf" srcId="{DF02DEF1-30EB-9644-A027-EDFD10B9D164}" destId="{288AA02B-3723-0D46-8B66-AE12B9E3C75C}" srcOrd="0" destOrd="0" presId="urn:microsoft.com/office/officeart/2008/layout/LinedList"/>
    <dgm:cxn modelId="{020E36E2-8DCE-534A-98BD-804748342462}" type="presParOf" srcId="{DF02DEF1-30EB-9644-A027-EDFD10B9D164}" destId="{45EE672A-8D61-334A-9E77-B63E8036F2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BC0682-8263-D847-80BD-50A7E344602C}"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284951A6-06E6-724D-9C8A-82D71DEE53CB}">
      <dgm:prSet phldrT="[文本]"/>
      <dgm:spPr/>
      <dgm:t>
        <a:bodyPr/>
        <a:lstStyle/>
        <a:p>
          <a:r>
            <a:rPr lang="zh-CN" altLang="en-US" dirty="0"/>
            <a:t>同一市场上相同的商品有相同的价格</a:t>
          </a:r>
        </a:p>
      </dgm:t>
    </dgm:pt>
    <dgm:pt modelId="{D68577F0-C52E-8C4C-9A93-33AA4A6319D7}" type="parTrans" cxnId="{6A5B1F45-A755-C544-9BDD-8E77455CBB4B}">
      <dgm:prSet/>
      <dgm:spPr/>
      <dgm:t>
        <a:bodyPr/>
        <a:lstStyle/>
        <a:p>
          <a:endParaRPr lang="zh-CN" altLang="en-US"/>
        </a:p>
      </dgm:t>
    </dgm:pt>
    <dgm:pt modelId="{988EFEFA-FC34-254E-9038-F6FC3A62D194}" type="sibTrans" cxnId="{6A5B1F45-A755-C544-9BDD-8E77455CBB4B}">
      <dgm:prSet/>
      <dgm:spPr/>
      <dgm:t>
        <a:bodyPr/>
        <a:lstStyle/>
        <a:p>
          <a:endParaRPr lang="zh-CN" altLang="en-US"/>
        </a:p>
      </dgm:t>
    </dgm:pt>
    <dgm:pt modelId="{B518B05F-0CD1-F049-A2D7-14E39C401994}">
      <dgm:prSet phldrT="[文本]"/>
      <dgm:spPr/>
      <dgm:t>
        <a:bodyPr/>
        <a:lstStyle/>
        <a:p>
          <a:r>
            <a:rPr lang="zh-CN" altLang="en-US" dirty="0"/>
            <a:t>理性的买者的出价行为</a:t>
          </a:r>
        </a:p>
      </dgm:t>
    </dgm:pt>
    <dgm:pt modelId="{CF269F1C-1162-2E4D-B00C-5F0DDBFCA674}" type="parTrans" cxnId="{7B8A6C6E-07B6-9344-96EB-1E181797AF4D}">
      <dgm:prSet/>
      <dgm:spPr/>
      <dgm:t>
        <a:bodyPr/>
        <a:lstStyle/>
        <a:p>
          <a:endParaRPr lang="zh-CN" altLang="en-US"/>
        </a:p>
      </dgm:t>
    </dgm:pt>
    <dgm:pt modelId="{13887990-46C2-D746-B1C7-B238D8CBDEA9}" type="sibTrans" cxnId="{7B8A6C6E-07B6-9344-96EB-1E181797AF4D}">
      <dgm:prSet/>
      <dgm:spPr/>
      <dgm:t>
        <a:bodyPr/>
        <a:lstStyle/>
        <a:p>
          <a:endParaRPr lang="zh-CN" altLang="en-US"/>
        </a:p>
      </dgm:t>
    </dgm:pt>
    <dgm:pt modelId="{9ABDC54E-47FF-DE46-A91F-339886C36048}">
      <dgm:prSet phldrT="[文本]"/>
      <dgm:spPr/>
      <dgm:t>
        <a:bodyPr/>
        <a:lstStyle/>
        <a:p>
          <a:r>
            <a:rPr lang="zh-CN" altLang="en-US" dirty="0"/>
            <a:t>替代原理应用：比较法、收益法、成本法、假设开发法</a:t>
          </a:r>
        </a:p>
      </dgm:t>
    </dgm:pt>
    <dgm:pt modelId="{F1A43603-6024-3247-84C1-AB48CA901520}" type="parTrans" cxnId="{FE86C0BE-37FA-0140-B1C2-E0D081832C50}">
      <dgm:prSet/>
      <dgm:spPr/>
      <dgm:t>
        <a:bodyPr/>
        <a:lstStyle/>
        <a:p>
          <a:endParaRPr lang="zh-CN" altLang="en-US"/>
        </a:p>
      </dgm:t>
    </dgm:pt>
    <dgm:pt modelId="{3D09A3D7-48C0-434F-8768-B06315D25401}" type="sibTrans" cxnId="{FE86C0BE-37FA-0140-B1C2-E0D081832C50}">
      <dgm:prSet/>
      <dgm:spPr/>
      <dgm:t>
        <a:bodyPr/>
        <a:lstStyle/>
        <a:p>
          <a:endParaRPr lang="zh-CN" altLang="en-US"/>
        </a:p>
      </dgm:t>
    </dgm:pt>
    <dgm:pt modelId="{28571487-7B3D-9642-B885-EFEBC127B06A}" type="pres">
      <dgm:prSet presAssocID="{9BBC0682-8263-D847-80BD-50A7E344602C}" presName="vert0" presStyleCnt="0">
        <dgm:presLayoutVars>
          <dgm:dir/>
          <dgm:animOne val="branch"/>
          <dgm:animLvl val="lvl"/>
        </dgm:presLayoutVars>
      </dgm:prSet>
      <dgm:spPr/>
    </dgm:pt>
    <dgm:pt modelId="{8FE1C8C0-3D5C-1B40-8964-A1A28D7F554E}" type="pres">
      <dgm:prSet presAssocID="{284951A6-06E6-724D-9C8A-82D71DEE53CB}" presName="thickLine" presStyleLbl="alignNode1" presStyleIdx="0" presStyleCnt="3"/>
      <dgm:spPr/>
    </dgm:pt>
    <dgm:pt modelId="{20FACD35-0A13-0141-BB7E-A286274C66F8}" type="pres">
      <dgm:prSet presAssocID="{284951A6-06E6-724D-9C8A-82D71DEE53CB}" presName="horz1" presStyleCnt="0"/>
      <dgm:spPr/>
    </dgm:pt>
    <dgm:pt modelId="{BD1CFE37-708B-C945-BCB1-57EABF0F089E}" type="pres">
      <dgm:prSet presAssocID="{284951A6-06E6-724D-9C8A-82D71DEE53CB}" presName="tx1" presStyleLbl="revTx" presStyleIdx="0" presStyleCnt="3"/>
      <dgm:spPr/>
    </dgm:pt>
    <dgm:pt modelId="{5574636B-2104-4646-806D-1094222B30F7}" type="pres">
      <dgm:prSet presAssocID="{284951A6-06E6-724D-9C8A-82D71DEE53CB}" presName="vert1" presStyleCnt="0"/>
      <dgm:spPr/>
    </dgm:pt>
    <dgm:pt modelId="{5F5DF2DC-04FB-4C49-9053-8DE0900B6015}" type="pres">
      <dgm:prSet presAssocID="{B518B05F-0CD1-F049-A2D7-14E39C401994}" presName="thickLine" presStyleLbl="alignNode1" presStyleIdx="1" presStyleCnt="3"/>
      <dgm:spPr/>
    </dgm:pt>
    <dgm:pt modelId="{FFA8120F-D08F-0D45-9888-BCB40F80ABA9}" type="pres">
      <dgm:prSet presAssocID="{B518B05F-0CD1-F049-A2D7-14E39C401994}" presName="horz1" presStyleCnt="0"/>
      <dgm:spPr/>
    </dgm:pt>
    <dgm:pt modelId="{752B8C29-BAD5-4C4E-AE64-1C7E2974966C}" type="pres">
      <dgm:prSet presAssocID="{B518B05F-0CD1-F049-A2D7-14E39C401994}" presName="tx1" presStyleLbl="revTx" presStyleIdx="1" presStyleCnt="3"/>
      <dgm:spPr/>
    </dgm:pt>
    <dgm:pt modelId="{88AF5A27-A3F4-1244-B6C7-CBEA27089424}" type="pres">
      <dgm:prSet presAssocID="{B518B05F-0CD1-F049-A2D7-14E39C401994}" presName="vert1" presStyleCnt="0"/>
      <dgm:spPr/>
    </dgm:pt>
    <dgm:pt modelId="{7542B411-6782-B14C-BDD8-D4F54F2DEEF0}" type="pres">
      <dgm:prSet presAssocID="{9ABDC54E-47FF-DE46-A91F-339886C36048}" presName="thickLine" presStyleLbl="alignNode1" presStyleIdx="2" presStyleCnt="3"/>
      <dgm:spPr/>
    </dgm:pt>
    <dgm:pt modelId="{315C6198-7BB2-8341-A78F-0C7451E86386}" type="pres">
      <dgm:prSet presAssocID="{9ABDC54E-47FF-DE46-A91F-339886C36048}" presName="horz1" presStyleCnt="0"/>
      <dgm:spPr/>
    </dgm:pt>
    <dgm:pt modelId="{DA96A342-9CC7-9B45-9C0F-BE3DD1ACFB18}" type="pres">
      <dgm:prSet presAssocID="{9ABDC54E-47FF-DE46-A91F-339886C36048}" presName="tx1" presStyleLbl="revTx" presStyleIdx="2" presStyleCnt="3"/>
      <dgm:spPr/>
    </dgm:pt>
    <dgm:pt modelId="{429F9A90-2BBB-754D-9312-742EAB88D430}" type="pres">
      <dgm:prSet presAssocID="{9ABDC54E-47FF-DE46-A91F-339886C36048}" presName="vert1" presStyleCnt="0"/>
      <dgm:spPr/>
    </dgm:pt>
  </dgm:ptLst>
  <dgm:cxnLst>
    <dgm:cxn modelId="{6A5B1F45-A755-C544-9BDD-8E77455CBB4B}" srcId="{9BBC0682-8263-D847-80BD-50A7E344602C}" destId="{284951A6-06E6-724D-9C8A-82D71DEE53CB}" srcOrd="0" destOrd="0" parTransId="{D68577F0-C52E-8C4C-9A93-33AA4A6319D7}" sibTransId="{988EFEFA-FC34-254E-9038-F6FC3A62D194}"/>
    <dgm:cxn modelId="{7B8A6C6E-07B6-9344-96EB-1E181797AF4D}" srcId="{9BBC0682-8263-D847-80BD-50A7E344602C}" destId="{B518B05F-0CD1-F049-A2D7-14E39C401994}" srcOrd="1" destOrd="0" parTransId="{CF269F1C-1162-2E4D-B00C-5F0DDBFCA674}" sibTransId="{13887990-46C2-D746-B1C7-B238D8CBDEA9}"/>
    <dgm:cxn modelId="{38573B95-21D2-1041-92AC-5E2E70359496}" type="presOf" srcId="{B518B05F-0CD1-F049-A2D7-14E39C401994}" destId="{752B8C29-BAD5-4C4E-AE64-1C7E2974966C}" srcOrd="0" destOrd="0" presId="urn:microsoft.com/office/officeart/2008/layout/LinedList"/>
    <dgm:cxn modelId="{C4B94BA7-03E3-994C-A51D-7D14FB59236D}" type="presOf" srcId="{9ABDC54E-47FF-DE46-A91F-339886C36048}" destId="{DA96A342-9CC7-9B45-9C0F-BE3DD1ACFB18}" srcOrd="0" destOrd="0" presId="urn:microsoft.com/office/officeart/2008/layout/LinedList"/>
    <dgm:cxn modelId="{FE86C0BE-37FA-0140-B1C2-E0D081832C50}" srcId="{9BBC0682-8263-D847-80BD-50A7E344602C}" destId="{9ABDC54E-47FF-DE46-A91F-339886C36048}" srcOrd="2" destOrd="0" parTransId="{F1A43603-6024-3247-84C1-AB48CA901520}" sibTransId="{3D09A3D7-48C0-434F-8768-B06315D25401}"/>
    <dgm:cxn modelId="{77E388CA-0025-8B4C-84F7-5174C2932192}" type="presOf" srcId="{284951A6-06E6-724D-9C8A-82D71DEE53CB}" destId="{BD1CFE37-708B-C945-BCB1-57EABF0F089E}" srcOrd="0" destOrd="0" presId="urn:microsoft.com/office/officeart/2008/layout/LinedList"/>
    <dgm:cxn modelId="{F99C05EF-669C-3D40-ADBF-5B6B457569DF}" type="presOf" srcId="{9BBC0682-8263-D847-80BD-50A7E344602C}" destId="{28571487-7B3D-9642-B885-EFEBC127B06A}" srcOrd="0" destOrd="0" presId="urn:microsoft.com/office/officeart/2008/layout/LinedList"/>
    <dgm:cxn modelId="{122B3269-2039-AD48-869B-3248A0CADADA}" type="presParOf" srcId="{28571487-7B3D-9642-B885-EFEBC127B06A}" destId="{8FE1C8C0-3D5C-1B40-8964-A1A28D7F554E}" srcOrd="0" destOrd="0" presId="urn:microsoft.com/office/officeart/2008/layout/LinedList"/>
    <dgm:cxn modelId="{B064D3F1-E328-1443-BDD3-1B37E1709B7C}" type="presParOf" srcId="{28571487-7B3D-9642-B885-EFEBC127B06A}" destId="{20FACD35-0A13-0141-BB7E-A286274C66F8}" srcOrd="1" destOrd="0" presId="urn:microsoft.com/office/officeart/2008/layout/LinedList"/>
    <dgm:cxn modelId="{6719BEC1-7B70-2345-B335-74E954F61CC9}" type="presParOf" srcId="{20FACD35-0A13-0141-BB7E-A286274C66F8}" destId="{BD1CFE37-708B-C945-BCB1-57EABF0F089E}" srcOrd="0" destOrd="0" presId="urn:microsoft.com/office/officeart/2008/layout/LinedList"/>
    <dgm:cxn modelId="{5ECF0E42-501A-2A48-9C3D-ADC7BCAD0950}" type="presParOf" srcId="{20FACD35-0A13-0141-BB7E-A286274C66F8}" destId="{5574636B-2104-4646-806D-1094222B30F7}" srcOrd="1" destOrd="0" presId="urn:microsoft.com/office/officeart/2008/layout/LinedList"/>
    <dgm:cxn modelId="{E3F2034F-00E0-C340-99E9-D71CAC1A2C4E}" type="presParOf" srcId="{28571487-7B3D-9642-B885-EFEBC127B06A}" destId="{5F5DF2DC-04FB-4C49-9053-8DE0900B6015}" srcOrd="2" destOrd="0" presId="urn:microsoft.com/office/officeart/2008/layout/LinedList"/>
    <dgm:cxn modelId="{D91BDAB8-0D74-394B-9AC8-584DEA71A952}" type="presParOf" srcId="{28571487-7B3D-9642-B885-EFEBC127B06A}" destId="{FFA8120F-D08F-0D45-9888-BCB40F80ABA9}" srcOrd="3" destOrd="0" presId="urn:microsoft.com/office/officeart/2008/layout/LinedList"/>
    <dgm:cxn modelId="{8157F21E-C95D-5F40-8908-7FBEC2595DB1}" type="presParOf" srcId="{FFA8120F-D08F-0D45-9888-BCB40F80ABA9}" destId="{752B8C29-BAD5-4C4E-AE64-1C7E2974966C}" srcOrd="0" destOrd="0" presId="urn:microsoft.com/office/officeart/2008/layout/LinedList"/>
    <dgm:cxn modelId="{E6600253-F379-1348-AAD7-D060145536EA}" type="presParOf" srcId="{FFA8120F-D08F-0D45-9888-BCB40F80ABA9}" destId="{88AF5A27-A3F4-1244-B6C7-CBEA27089424}" srcOrd="1" destOrd="0" presId="urn:microsoft.com/office/officeart/2008/layout/LinedList"/>
    <dgm:cxn modelId="{3A486404-1A95-5049-B0A3-A24F8498DC10}" type="presParOf" srcId="{28571487-7B3D-9642-B885-EFEBC127B06A}" destId="{7542B411-6782-B14C-BDD8-D4F54F2DEEF0}" srcOrd="4" destOrd="0" presId="urn:microsoft.com/office/officeart/2008/layout/LinedList"/>
    <dgm:cxn modelId="{594285D0-AD47-914B-A80D-2EA4B4089BB8}" type="presParOf" srcId="{28571487-7B3D-9642-B885-EFEBC127B06A}" destId="{315C6198-7BB2-8341-A78F-0C7451E86386}" srcOrd="5" destOrd="0" presId="urn:microsoft.com/office/officeart/2008/layout/LinedList"/>
    <dgm:cxn modelId="{E53BE8EE-EAA7-4C46-81F5-954A9E74CF5F}" type="presParOf" srcId="{315C6198-7BB2-8341-A78F-0C7451E86386}" destId="{DA96A342-9CC7-9B45-9C0F-BE3DD1ACFB18}" srcOrd="0" destOrd="0" presId="urn:microsoft.com/office/officeart/2008/layout/LinedList"/>
    <dgm:cxn modelId="{DE38A5A9-F9D8-D440-81D2-FB99742A3396}" type="presParOf" srcId="{315C6198-7BB2-8341-A78F-0C7451E86386}" destId="{429F9A90-2BBB-754D-9312-742EAB88D4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029671-84E1-3F41-958A-0D0FBBBEDA45}"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A7EA7794-F48F-5947-81A8-D2951C268F0F}">
      <dgm:prSet phldrT="[文本]"/>
      <dgm:spPr/>
      <dgm:t>
        <a:bodyPr/>
        <a:lstStyle/>
        <a:p>
          <a:r>
            <a:rPr lang="zh-CN" altLang="en-US" dirty="0"/>
            <a:t>房地产价格是变化的</a:t>
          </a:r>
        </a:p>
      </dgm:t>
    </dgm:pt>
    <dgm:pt modelId="{B532202F-13A9-D145-9E29-F6CDE94A195D}" type="parTrans" cxnId="{BDC45C80-12B6-A743-ADFF-195821AFE4D3}">
      <dgm:prSet/>
      <dgm:spPr/>
      <dgm:t>
        <a:bodyPr/>
        <a:lstStyle/>
        <a:p>
          <a:endParaRPr lang="zh-CN" altLang="en-US"/>
        </a:p>
      </dgm:t>
    </dgm:pt>
    <dgm:pt modelId="{CCB13EE6-F033-7147-9C5D-518277FF6620}" type="sibTrans" cxnId="{BDC45C80-12B6-A743-ADFF-195821AFE4D3}">
      <dgm:prSet/>
      <dgm:spPr/>
      <dgm:t>
        <a:bodyPr/>
        <a:lstStyle/>
        <a:p>
          <a:endParaRPr lang="zh-CN" altLang="en-US"/>
        </a:p>
      </dgm:t>
    </dgm:pt>
    <dgm:pt modelId="{8CBE683D-B2D4-EF49-8EC2-0D7D338004C4}">
      <dgm:prSet phldrT="[文本]"/>
      <dgm:spPr/>
      <dgm:t>
        <a:bodyPr/>
        <a:lstStyle/>
        <a:p>
          <a:r>
            <a:rPr lang="zh-CN" altLang="en-US" dirty="0"/>
            <a:t>时间越接近，变化越小</a:t>
          </a:r>
        </a:p>
      </dgm:t>
    </dgm:pt>
    <dgm:pt modelId="{F2978A79-C03A-BF49-9108-D3D1BF26AEC8}" type="parTrans" cxnId="{FA926FAC-169E-234D-8E63-682AD9691FC7}">
      <dgm:prSet/>
      <dgm:spPr/>
      <dgm:t>
        <a:bodyPr/>
        <a:lstStyle/>
        <a:p>
          <a:endParaRPr lang="zh-CN" altLang="en-US"/>
        </a:p>
      </dgm:t>
    </dgm:pt>
    <dgm:pt modelId="{3CD4DE57-B484-D245-AF78-12B0780890A0}" type="sibTrans" cxnId="{FA926FAC-169E-234D-8E63-682AD9691FC7}">
      <dgm:prSet/>
      <dgm:spPr/>
      <dgm:t>
        <a:bodyPr/>
        <a:lstStyle/>
        <a:p>
          <a:endParaRPr lang="zh-CN" altLang="en-US"/>
        </a:p>
      </dgm:t>
    </dgm:pt>
    <dgm:pt modelId="{CCF07124-B2B4-C146-90D2-A433C3488044}">
      <dgm:prSet phldrT="[文本]"/>
      <dgm:spPr/>
      <dgm:t>
        <a:bodyPr/>
        <a:lstStyle/>
        <a:p>
          <a:r>
            <a:rPr lang="zh-CN" altLang="en-US" dirty="0"/>
            <a:t>估价报告本身也有使用期限要求</a:t>
          </a:r>
        </a:p>
      </dgm:t>
    </dgm:pt>
    <dgm:pt modelId="{DB20E23F-D14D-E149-95F7-B6C92CDE0FDA}" type="parTrans" cxnId="{85784966-1703-EE44-A7AD-D8A784ECB9F7}">
      <dgm:prSet/>
      <dgm:spPr/>
      <dgm:t>
        <a:bodyPr/>
        <a:lstStyle/>
        <a:p>
          <a:endParaRPr lang="zh-CN" altLang="en-US"/>
        </a:p>
      </dgm:t>
    </dgm:pt>
    <dgm:pt modelId="{8BB1E356-B211-EE4C-8EAD-C52F29AF23FB}" type="sibTrans" cxnId="{85784966-1703-EE44-A7AD-D8A784ECB9F7}">
      <dgm:prSet/>
      <dgm:spPr/>
      <dgm:t>
        <a:bodyPr/>
        <a:lstStyle/>
        <a:p>
          <a:endParaRPr lang="zh-CN" altLang="en-US"/>
        </a:p>
      </dgm:t>
    </dgm:pt>
    <dgm:pt modelId="{53563B7C-4886-554D-830F-594B3EE50C91}" type="pres">
      <dgm:prSet presAssocID="{4B029671-84E1-3F41-958A-0D0FBBBEDA45}" presName="vert0" presStyleCnt="0">
        <dgm:presLayoutVars>
          <dgm:dir/>
          <dgm:animOne val="branch"/>
          <dgm:animLvl val="lvl"/>
        </dgm:presLayoutVars>
      </dgm:prSet>
      <dgm:spPr/>
    </dgm:pt>
    <dgm:pt modelId="{5CEBE83E-A094-7A49-B5C8-1C604AEE9D51}" type="pres">
      <dgm:prSet presAssocID="{A7EA7794-F48F-5947-81A8-D2951C268F0F}" presName="thickLine" presStyleLbl="alignNode1" presStyleIdx="0" presStyleCnt="3"/>
      <dgm:spPr/>
    </dgm:pt>
    <dgm:pt modelId="{45109ED1-918B-1B47-AA96-80DDBE21C5B6}" type="pres">
      <dgm:prSet presAssocID="{A7EA7794-F48F-5947-81A8-D2951C268F0F}" presName="horz1" presStyleCnt="0"/>
      <dgm:spPr/>
    </dgm:pt>
    <dgm:pt modelId="{3F710247-A860-7243-B311-A2058FA53401}" type="pres">
      <dgm:prSet presAssocID="{A7EA7794-F48F-5947-81A8-D2951C268F0F}" presName="tx1" presStyleLbl="revTx" presStyleIdx="0" presStyleCnt="3"/>
      <dgm:spPr/>
    </dgm:pt>
    <dgm:pt modelId="{54E324A5-BA01-1045-9CB1-07DDF2F87DDF}" type="pres">
      <dgm:prSet presAssocID="{A7EA7794-F48F-5947-81A8-D2951C268F0F}" presName="vert1" presStyleCnt="0"/>
      <dgm:spPr/>
    </dgm:pt>
    <dgm:pt modelId="{C6950193-6185-1B4F-A0CF-D3A7A54D03C7}" type="pres">
      <dgm:prSet presAssocID="{8CBE683D-B2D4-EF49-8EC2-0D7D338004C4}" presName="thickLine" presStyleLbl="alignNode1" presStyleIdx="1" presStyleCnt="3"/>
      <dgm:spPr/>
    </dgm:pt>
    <dgm:pt modelId="{FA3F0B77-B937-3C4D-8C14-16137B965057}" type="pres">
      <dgm:prSet presAssocID="{8CBE683D-B2D4-EF49-8EC2-0D7D338004C4}" presName="horz1" presStyleCnt="0"/>
      <dgm:spPr/>
    </dgm:pt>
    <dgm:pt modelId="{6B6A4DA5-B8E3-8349-AC73-4994DEC08D30}" type="pres">
      <dgm:prSet presAssocID="{8CBE683D-B2D4-EF49-8EC2-0D7D338004C4}" presName="tx1" presStyleLbl="revTx" presStyleIdx="1" presStyleCnt="3"/>
      <dgm:spPr/>
    </dgm:pt>
    <dgm:pt modelId="{196216AA-4BB1-3943-B4C6-C10A08B676F6}" type="pres">
      <dgm:prSet presAssocID="{8CBE683D-B2D4-EF49-8EC2-0D7D338004C4}" presName="vert1" presStyleCnt="0"/>
      <dgm:spPr/>
    </dgm:pt>
    <dgm:pt modelId="{CD6A8249-8ED7-904C-9740-029D15659251}" type="pres">
      <dgm:prSet presAssocID="{CCF07124-B2B4-C146-90D2-A433C3488044}" presName="thickLine" presStyleLbl="alignNode1" presStyleIdx="2" presStyleCnt="3"/>
      <dgm:spPr/>
    </dgm:pt>
    <dgm:pt modelId="{816FF653-6757-D64A-ACDA-47F5CA522F11}" type="pres">
      <dgm:prSet presAssocID="{CCF07124-B2B4-C146-90D2-A433C3488044}" presName="horz1" presStyleCnt="0"/>
      <dgm:spPr/>
    </dgm:pt>
    <dgm:pt modelId="{8B1829CE-A781-ED4A-8C61-07F8E48CA24E}" type="pres">
      <dgm:prSet presAssocID="{CCF07124-B2B4-C146-90D2-A433C3488044}" presName="tx1" presStyleLbl="revTx" presStyleIdx="2" presStyleCnt="3"/>
      <dgm:spPr/>
    </dgm:pt>
    <dgm:pt modelId="{AE693EA3-7D00-384B-88A7-7B07B43537B0}" type="pres">
      <dgm:prSet presAssocID="{CCF07124-B2B4-C146-90D2-A433C3488044}" presName="vert1" presStyleCnt="0"/>
      <dgm:spPr/>
    </dgm:pt>
  </dgm:ptLst>
  <dgm:cxnLst>
    <dgm:cxn modelId="{A3122452-4C5A-1A4F-923A-68291E5C2623}" type="presOf" srcId="{4B029671-84E1-3F41-958A-0D0FBBBEDA45}" destId="{53563B7C-4886-554D-830F-594B3EE50C91}" srcOrd="0" destOrd="0" presId="urn:microsoft.com/office/officeart/2008/layout/LinedList"/>
    <dgm:cxn modelId="{B65ECE63-06A9-3140-B582-6AE15F939DAB}" type="presOf" srcId="{8CBE683D-B2D4-EF49-8EC2-0D7D338004C4}" destId="{6B6A4DA5-B8E3-8349-AC73-4994DEC08D30}" srcOrd="0" destOrd="0" presId="urn:microsoft.com/office/officeart/2008/layout/LinedList"/>
    <dgm:cxn modelId="{85784966-1703-EE44-A7AD-D8A784ECB9F7}" srcId="{4B029671-84E1-3F41-958A-0D0FBBBEDA45}" destId="{CCF07124-B2B4-C146-90D2-A433C3488044}" srcOrd="2" destOrd="0" parTransId="{DB20E23F-D14D-E149-95F7-B6C92CDE0FDA}" sibTransId="{8BB1E356-B211-EE4C-8EAD-C52F29AF23FB}"/>
    <dgm:cxn modelId="{BDC45C80-12B6-A743-ADFF-195821AFE4D3}" srcId="{4B029671-84E1-3F41-958A-0D0FBBBEDA45}" destId="{A7EA7794-F48F-5947-81A8-D2951C268F0F}" srcOrd="0" destOrd="0" parTransId="{B532202F-13A9-D145-9E29-F6CDE94A195D}" sibTransId="{CCB13EE6-F033-7147-9C5D-518277FF6620}"/>
    <dgm:cxn modelId="{C6BFBE8D-E1DA-7748-A63C-EDE8753C2E9A}" type="presOf" srcId="{A7EA7794-F48F-5947-81A8-D2951C268F0F}" destId="{3F710247-A860-7243-B311-A2058FA53401}" srcOrd="0" destOrd="0" presId="urn:microsoft.com/office/officeart/2008/layout/LinedList"/>
    <dgm:cxn modelId="{FA926FAC-169E-234D-8E63-682AD9691FC7}" srcId="{4B029671-84E1-3F41-958A-0D0FBBBEDA45}" destId="{8CBE683D-B2D4-EF49-8EC2-0D7D338004C4}" srcOrd="1" destOrd="0" parTransId="{F2978A79-C03A-BF49-9108-D3D1BF26AEC8}" sibTransId="{3CD4DE57-B484-D245-AF78-12B0780890A0}"/>
    <dgm:cxn modelId="{E9E845D3-9AB4-8D47-AF0C-48842DD5A971}" type="presOf" srcId="{CCF07124-B2B4-C146-90D2-A433C3488044}" destId="{8B1829CE-A781-ED4A-8C61-07F8E48CA24E}" srcOrd="0" destOrd="0" presId="urn:microsoft.com/office/officeart/2008/layout/LinedList"/>
    <dgm:cxn modelId="{D43C251D-3412-454C-B1E8-25ECA086D66E}" type="presParOf" srcId="{53563B7C-4886-554D-830F-594B3EE50C91}" destId="{5CEBE83E-A094-7A49-B5C8-1C604AEE9D51}" srcOrd="0" destOrd="0" presId="urn:microsoft.com/office/officeart/2008/layout/LinedList"/>
    <dgm:cxn modelId="{D792E071-1212-7243-9C42-5829E40752AB}" type="presParOf" srcId="{53563B7C-4886-554D-830F-594B3EE50C91}" destId="{45109ED1-918B-1B47-AA96-80DDBE21C5B6}" srcOrd="1" destOrd="0" presId="urn:microsoft.com/office/officeart/2008/layout/LinedList"/>
    <dgm:cxn modelId="{3CC07E1B-CEB9-B74C-A7CA-0E2B453EA5C7}" type="presParOf" srcId="{45109ED1-918B-1B47-AA96-80DDBE21C5B6}" destId="{3F710247-A860-7243-B311-A2058FA53401}" srcOrd="0" destOrd="0" presId="urn:microsoft.com/office/officeart/2008/layout/LinedList"/>
    <dgm:cxn modelId="{D99C371E-6B5E-C44F-BD52-88032D684E29}" type="presParOf" srcId="{45109ED1-918B-1B47-AA96-80DDBE21C5B6}" destId="{54E324A5-BA01-1045-9CB1-07DDF2F87DDF}" srcOrd="1" destOrd="0" presId="urn:microsoft.com/office/officeart/2008/layout/LinedList"/>
    <dgm:cxn modelId="{1C011A91-CD9D-1445-8C0E-AD2272D5BD17}" type="presParOf" srcId="{53563B7C-4886-554D-830F-594B3EE50C91}" destId="{C6950193-6185-1B4F-A0CF-D3A7A54D03C7}" srcOrd="2" destOrd="0" presId="urn:microsoft.com/office/officeart/2008/layout/LinedList"/>
    <dgm:cxn modelId="{DAA5E2FD-563E-1341-8383-FFF1FDF01C4E}" type="presParOf" srcId="{53563B7C-4886-554D-830F-594B3EE50C91}" destId="{FA3F0B77-B937-3C4D-8C14-16137B965057}" srcOrd="3" destOrd="0" presId="urn:microsoft.com/office/officeart/2008/layout/LinedList"/>
    <dgm:cxn modelId="{6CE5EFC1-B136-544F-9379-6608C16E35C8}" type="presParOf" srcId="{FA3F0B77-B937-3C4D-8C14-16137B965057}" destId="{6B6A4DA5-B8E3-8349-AC73-4994DEC08D30}" srcOrd="0" destOrd="0" presId="urn:microsoft.com/office/officeart/2008/layout/LinedList"/>
    <dgm:cxn modelId="{011DB1F2-6E04-6C40-BBE7-CB142405EE12}" type="presParOf" srcId="{FA3F0B77-B937-3C4D-8C14-16137B965057}" destId="{196216AA-4BB1-3943-B4C6-C10A08B676F6}" srcOrd="1" destOrd="0" presId="urn:microsoft.com/office/officeart/2008/layout/LinedList"/>
    <dgm:cxn modelId="{D55A957C-DB43-1B47-9E85-437B0982FC02}" type="presParOf" srcId="{53563B7C-4886-554D-830F-594B3EE50C91}" destId="{CD6A8249-8ED7-904C-9740-029D15659251}" srcOrd="4" destOrd="0" presId="urn:microsoft.com/office/officeart/2008/layout/LinedList"/>
    <dgm:cxn modelId="{A4E4C9B6-F31C-704A-A4FC-FA74C712CCB8}" type="presParOf" srcId="{53563B7C-4886-554D-830F-594B3EE50C91}" destId="{816FF653-6757-D64A-ACDA-47F5CA522F11}" srcOrd="5" destOrd="0" presId="urn:microsoft.com/office/officeart/2008/layout/LinedList"/>
    <dgm:cxn modelId="{4E929407-E938-4E46-BA53-0DFF075A4E40}" type="presParOf" srcId="{816FF653-6757-D64A-ACDA-47F5CA522F11}" destId="{8B1829CE-A781-ED4A-8C61-07F8E48CA24E}" srcOrd="0" destOrd="0" presId="urn:microsoft.com/office/officeart/2008/layout/LinedList"/>
    <dgm:cxn modelId="{18AA420B-3731-C14C-B52A-A33A7A4601B9}" type="presParOf" srcId="{816FF653-6757-D64A-ACDA-47F5CA522F11}" destId="{AE693EA3-7D00-384B-88A7-7B07B43537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65915-CCC0-624D-882A-75FACB520A5D}">
      <dsp:nvSpPr>
        <dsp:cNvPr id="0" name=""/>
        <dsp:cNvSpPr/>
      </dsp:nvSpPr>
      <dsp:spPr>
        <a:xfrm>
          <a:off x="3414" y="183041"/>
          <a:ext cx="3329572"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房地产需求</a:t>
          </a:r>
        </a:p>
      </dsp:txBody>
      <dsp:txXfrm>
        <a:off x="3414" y="183041"/>
        <a:ext cx="3329572" cy="633600"/>
      </dsp:txXfrm>
    </dsp:sp>
    <dsp:sp modelId="{18C44A54-4760-1443-858B-A32F7E19919D}">
      <dsp:nvSpPr>
        <dsp:cNvPr id="0" name=""/>
        <dsp:cNvSpPr/>
      </dsp:nvSpPr>
      <dsp:spPr>
        <a:xfrm>
          <a:off x="3414" y="816641"/>
          <a:ext cx="3329572" cy="31931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房地产价格和需求之间的关系</a:t>
          </a:r>
        </a:p>
        <a:p>
          <a:pPr marL="228600" lvl="1" indent="-228600" algn="l" defTabSz="977900">
            <a:lnSpc>
              <a:spcPct val="90000"/>
            </a:lnSpc>
            <a:spcBef>
              <a:spcPct val="0"/>
            </a:spcBef>
            <a:spcAft>
              <a:spcPct val="15000"/>
            </a:spcAft>
            <a:buChar char="•"/>
          </a:pPr>
          <a:r>
            <a:rPr lang="zh-CN" altLang="en-US" sz="2200" kern="1200" dirty="0"/>
            <a:t>房地产需求的影响因素</a:t>
          </a:r>
        </a:p>
        <a:p>
          <a:pPr marL="228600" lvl="1" indent="-228600" algn="l" defTabSz="977900">
            <a:lnSpc>
              <a:spcPct val="90000"/>
            </a:lnSpc>
            <a:spcBef>
              <a:spcPct val="0"/>
            </a:spcBef>
            <a:spcAft>
              <a:spcPct val="15000"/>
            </a:spcAft>
            <a:buChar char="•"/>
          </a:pPr>
          <a:r>
            <a:rPr lang="zh-CN" altLang="en-US" sz="2200" kern="1200" dirty="0"/>
            <a:t>替代品、互补品、无关产品概念</a:t>
          </a:r>
        </a:p>
      </dsp:txBody>
      <dsp:txXfrm>
        <a:off x="3414" y="816641"/>
        <a:ext cx="3329572" cy="3193121"/>
      </dsp:txXfrm>
    </dsp:sp>
    <dsp:sp modelId="{4D1CBB1B-4F9E-8F4D-8192-845A69B2C994}">
      <dsp:nvSpPr>
        <dsp:cNvPr id="0" name=""/>
        <dsp:cNvSpPr/>
      </dsp:nvSpPr>
      <dsp:spPr>
        <a:xfrm>
          <a:off x="3799128" y="183041"/>
          <a:ext cx="3329572" cy="633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房地产供给</a:t>
          </a:r>
        </a:p>
      </dsp:txBody>
      <dsp:txXfrm>
        <a:off x="3799128" y="183041"/>
        <a:ext cx="3329572" cy="633600"/>
      </dsp:txXfrm>
    </dsp:sp>
    <dsp:sp modelId="{DA98BE28-9620-5C4D-8BAC-999230A32DD4}">
      <dsp:nvSpPr>
        <dsp:cNvPr id="0" name=""/>
        <dsp:cNvSpPr/>
      </dsp:nvSpPr>
      <dsp:spPr>
        <a:xfrm>
          <a:off x="3799128" y="816641"/>
          <a:ext cx="3329572" cy="319312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房地产价格和供给之间的关系</a:t>
          </a:r>
        </a:p>
        <a:p>
          <a:pPr marL="228600" lvl="1" indent="-228600" algn="l" defTabSz="977900">
            <a:lnSpc>
              <a:spcPct val="90000"/>
            </a:lnSpc>
            <a:spcBef>
              <a:spcPct val="0"/>
            </a:spcBef>
            <a:spcAft>
              <a:spcPct val="15000"/>
            </a:spcAft>
            <a:buChar char="•"/>
          </a:pPr>
          <a:r>
            <a:rPr lang="zh-CN" altLang="en-US" sz="2200" kern="1200" dirty="0"/>
            <a:t>房地产供给的影响因素</a:t>
          </a:r>
        </a:p>
        <a:p>
          <a:pPr marL="228600" lvl="1" indent="-228600" algn="l" defTabSz="977900">
            <a:lnSpc>
              <a:spcPct val="90000"/>
            </a:lnSpc>
            <a:spcBef>
              <a:spcPct val="0"/>
            </a:spcBef>
            <a:spcAft>
              <a:spcPct val="15000"/>
            </a:spcAft>
            <a:buChar char="•"/>
          </a:pPr>
          <a:r>
            <a:rPr lang="zh-CN" altLang="en-US" sz="2200" kern="1200" dirty="0"/>
            <a:t>期末潜在供给量</a:t>
          </a:r>
          <a:r>
            <a:rPr lang="en-US" altLang="zh-CN" sz="2200" kern="1200" dirty="0"/>
            <a:t>=</a:t>
          </a:r>
          <a:r>
            <a:rPr lang="zh-CN" altLang="en-US" sz="2200" kern="1200" dirty="0"/>
            <a:t>期初存量</a:t>
          </a:r>
          <a:r>
            <a:rPr lang="en-US" altLang="zh-CN" sz="2200" kern="1200" dirty="0"/>
            <a:t>-</a:t>
          </a:r>
          <a:r>
            <a:rPr lang="zh-CN" altLang="en-US" sz="2200" kern="1200" dirty="0"/>
            <a:t>本期灭失量</a:t>
          </a:r>
          <a:r>
            <a:rPr lang="en-US" altLang="zh-CN" sz="2200" kern="1200" dirty="0"/>
            <a:t>-</a:t>
          </a:r>
          <a:r>
            <a:rPr lang="zh-CN" altLang="en-US" sz="2200" kern="1200" dirty="0"/>
            <a:t>本期转换为其他种类房地产量</a:t>
          </a:r>
          <a:r>
            <a:rPr lang="en-US" altLang="zh-CN" sz="2200" kern="1200" dirty="0"/>
            <a:t>+</a:t>
          </a:r>
          <a:r>
            <a:rPr lang="zh-CN" altLang="en-US" sz="2200" kern="1200" dirty="0"/>
            <a:t>本期开发量</a:t>
          </a:r>
          <a:r>
            <a:rPr lang="en-US" altLang="zh-CN" sz="2200" kern="1200" dirty="0"/>
            <a:t>+</a:t>
          </a:r>
          <a:r>
            <a:rPr lang="zh-CN" altLang="en-US" sz="2200" kern="1200" dirty="0"/>
            <a:t>本期启发种类房地产转换量</a:t>
          </a:r>
        </a:p>
      </dsp:txBody>
      <dsp:txXfrm>
        <a:off x="3799128" y="816641"/>
        <a:ext cx="3329572" cy="3193121"/>
      </dsp:txXfrm>
    </dsp:sp>
    <dsp:sp modelId="{CE9C8B23-B20A-E144-8CC2-830EB386B829}">
      <dsp:nvSpPr>
        <dsp:cNvPr id="0" name=""/>
        <dsp:cNvSpPr/>
      </dsp:nvSpPr>
      <dsp:spPr>
        <a:xfrm>
          <a:off x="7594841" y="183041"/>
          <a:ext cx="3329572" cy="633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供求平衡</a:t>
          </a:r>
        </a:p>
      </dsp:txBody>
      <dsp:txXfrm>
        <a:off x="7594841" y="183041"/>
        <a:ext cx="3329572" cy="633600"/>
      </dsp:txXfrm>
    </dsp:sp>
    <dsp:sp modelId="{0977B34D-E0A6-9846-A81F-EA053A76F178}">
      <dsp:nvSpPr>
        <dsp:cNvPr id="0" name=""/>
        <dsp:cNvSpPr/>
      </dsp:nvSpPr>
      <dsp:spPr>
        <a:xfrm>
          <a:off x="7594841" y="816641"/>
          <a:ext cx="3329572" cy="319312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供求均衡点</a:t>
          </a:r>
        </a:p>
        <a:p>
          <a:pPr marL="228600" lvl="1" indent="-228600" algn="l" defTabSz="977900">
            <a:lnSpc>
              <a:spcPct val="90000"/>
            </a:lnSpc>
            <a:spcBef>
              <a:spcPct val="0"/>
            </a:spcBef>
            <a:spcAft>
              <a:spcPct val="15000"/>
            </a:spcAft>
            <a:buChar char="•"/>
          </a:pPr>
          <a:r>
            <a:rPr lang="zh-CN" altLang="en-US" sz="2200" kern="1200" dirty="0"/>
            <a:t>均衡是市场价格运行的必然趋势</a:t>
          </a:r>
        </a:p>
      </dsp:txBody>
      <dsp:txXfrm>
        <a:off x="7594841" y="816641"/>
        <a:ext cx="3329572" cy="3193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E778-01B8-994F-AA4A-4704DCBC9555}">
      <dsp:nvSpPr>
        <dsp:cNvPr id="0" name=""/>
        <dsp:cNvSpPr/>
      </dsp:nvSpPr>
      <dsp:spPr>
        <a:xfrm>
          <a:off x="1910159" y="1853780"/>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投入产出关系</a:t>
          </a:r>
        </a:p>
      </dsp:txBody>
      <dsp:txXfrm>
        <a:off x="1929015" y="1872636"/>
        <a:ext cx="1249842" cy="606065"/>
      </dsp:txXfrm>
    </dsp:sp>
    <dsp:sp modelId="{6E00E9C5-6213-B344-945F-20019C277AE4}">
      <dsp:nvSpPr>
        <dsp:cNvPr id="0" name=""/>
        <dsp:cNvSpPr/>
      </dsp:nvSpPr>
      <dsp:spPr>
        <a:xfrm rot="17692822">
          <a:off x="2843159" y="1607095"/>
          <a:ext cx="1224128" cy="26630"/>
        </a:xfrm>
        <a:custGeom>
          <a:avLst/>
          <a:gdLst/>
          <a:ahLst/>
          <a:cxnLst/>
          <a:rect l="0" t="0" r="0" b="0"/>
          <a:pathLst>
            <a:path>
              <a:moveTo>
                <a:pt x="0" y="13315"/>
              </a:moveTo>
              <a:lnTo>
                <a:pt x="1224128" y="1331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24621" y="1589808"/>
        <a:ext cx="61206" cy="61206"/>
      </dsp:txXfrm>
    </dsp:sp>
    <dsp:sp modelId="{34380E8E-FFC2-3042-A0BB-A57754A94480}">
      <dsp:nvSpPr>
        <dsp:cNvPr id="0" name=""/>
        <dsp:cNvSpPr/>
      </dsp:nvSpPr>
      <dsp:spPr>
        <a:xfrm>
          <a:off x="3712735" y="74326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所有投入量均发生变动</a:t>
          </a:r>
        </a:p>
      </dsp:txBody>
      <dsp:txXfrm>
        <a:off x="3731591" y="762121"/>
        <a:ext cx="1249842" cy="606065"/>
      </dsp:txXfrm>
    </dsp:sp>
    <dsp:sp modelId="{E6567FF1-B6B4-824E-8F6B-5BD2A296290B}">
      <dsp:nvSpPr>
        <dsp:cNvPr id="0" name=""/>
        <dsp:cNvSpPr/>
      </dsp:nvSpPr>
      <dsp:spPr>
        <a:xfrm>
          <a:off x="5000289" y="1051838"/>
          <a:ext cx="515021" cy="26630"/>
        </a:xfrm>
        <a:custGeom>
          <a:avLst/>
          <a:gdLst/>
          <a:ahLst/>
          <a:cxnLst/>
          <a:rect l="0" t="0" r="0" b="0"/>
          <a:pathLst>
            <a:path>
              <a:moveTo>
                <a:pt x="0" y="13315"/>
              </a:moveTo>
              <a:lnTo>
                <a:pt x="515021"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4924" y="1052278"/>
        <a:ext cx="25751" cy="25751"/>
      </dsp:txXfrm>
    </dsp:sp>
    <dsp:sp modelId="{81A321D3-4484-1545-8338-CBD32366BDFF}">
      <dsp:nvSpPr>
        <dsp:cNvPr id="0" name=""/>
        <dsp:cNvSpPr/>
      </dsp:nvSpPr>
      <dsp:spPr>
        <a:xfrm>
          <a:off x="5515310" y="74326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规模收益</a:t>
          </a:r>
        </a:p>
      </dsp:txBody>
      <dsp:txXfrm>
        <a:off x="5534166" y="762121"/>
        <a:ext cx="1249842" cy="606065"/>
      </dsp:txXfrm>
    </dsp:sp>
    <dsp:sp modelId="{8589C4C6-24AC-CA44-B755-AE0545C5F891}">
      <dsp:nvSpPr>
        <dsp:cNvPr id="0" name=""/>
        <dsp:cNvSpPr/>
      </dsp:nvSpPr>
      <dsp:spPr>
        <a:xfrm rot="18289469">
          <a:off x="6609444" y="681666"/>
          <a:ext cx="901862" cy="26630"/>
        </a:xfrm>
        <a:custGeom>
          <a:avLst/>
          <a:gdLst/>
          <a:ahLst/>
          <a:cxnLst/>
          <a:rect l="0" t="0" r="0" b="0"/>
          <a:pathLst>
            <a:path>
              <a:moveTo>
                <a:pt x="0" y="13315"/>
              </a:moveTo>
              <a:lnTo>
                <a:pt x="901862"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37829" y="672435"/>
        <a:ext cx="45093" cy="45093"/>
      </dsp:txXfrm>
    </dsp:sp>
    <dsp:sp modelId="{26B2580E-D295-3646-9482-AA107177DDB7}">
      <dsp:nvSpPr>
        <dsp:cNvPr id="0" name=""/>
        <dsp:cNvSpPr/>
      </dsp:nvSpPr>
      <dsp:spPr>
        <a:xfrm>
          <a:off x="7317886" y="2921"/>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规模收益不变</a:t>
          </a:r>
        </a:p>
      </dsp:txBody>
      <dsp:txXfrm>
        <a:off x="7336742" y="21777"/>
        <a:ext cx="1249842" cy="606065"/>
      </dsp:txXfrm>
    </dsp:sp>
    <dsp:sp modelId="{DD0E4919-B8B2-3244-864B-6F263183EB03}">
      <dsp:nvSpPr>
        <dsp:cNvPr id="0" name=""/>
        <dsp:cNvSpPr/>
      </dsp:nvSpPr>
      <dsp:spPr>
        <a:xfrm>
          <a:off x="6802864" y="1051838"/>
          <a:ext cx="515021" cy="26630"/>
        </a:xfrm>
        <a:custGeom>
          <a:avLst/>
          <a:gdLst/>
          <a:ahLst/>
          <a:cxnLst/>
          <a:rect l="0" t="0" r="0" b="0"/>
          <a:pathLst>
            <a:path>
              <a:moveTo>
                <a:pt x="0" y="13315"/>
              </a:moveTo>
              <a:lnTo>
                <a:pt x="515021"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47500" y="1052278"/>
        <a:ext cx="25751" cy="25751"/>
      </dsp:txXfrm>
    </dsp:sp>
    <dsp:sp modelId="{451B9905-FA5E-0148-9A9E-CC56A8A0FC8B}">
      <dsp:nvSpPr>
        <dsp:cNvPr id="0" name=""/>
        <dsp:cNvSpPr/>
      </dsp:nvSpPr>
      <dsp:spPr>
        <a:xfrm>
          <a:off x="7317886" y="74326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规模收益递增</a:t>
          </a:r>
        </a:p>
      </dsp:txBody>
      <dsp:txXfrm>
        <a:off x="7336742" y="762121"/>
        <a:ext cx="1249842" cy="606065"/>
      </dsp:txXfrm>
    </dsp:sp>
    <dsp:sp modelId="{CD42E6E0-E57E-8E48-8B0C-64B0E443DA22}">
      <dsp:nvSpPr>
        <dsp:cNvPr id="0" name=""/>
        <dsp:cNvSpPr/>
      </dsp:nvSpPr>
      <dsp:spPr>
        <a:xfrm rot="3310531">
          <a:off x="6609444" y="1422009"/>
          <a:ext cx="901862" cy="26630"/>
        </a:xfrm>
        <a:custGeom>
          <a:avLst/>
          <a:gdLst/>
          <a:ahLst/>
          <a:cxnLst/>
          <a:rect l="0" t="0" r="0" b="0"/>
          <a:pathLst>
            <a:path>
              <a:moveTo>
                <a:pt x="0" y="13315"/>
              </a:moveTo>
              <a:lnTo>
                <a:pt x="901862"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37829" y="1412778"/>
        <a:ext cx="45093" cy="45093"/>
      </dsp:txXfrm>
    </dsp:sp>
    <dsp:sp modelId="{A96B8698-6227-704F-A2FD-6A8C5A11E9A0}">
      <dsp:nvSpPr>
        <dsp:cNvPr id="0" name=""/>
        <dsp:cNvSpPr/>
      </dsp:nvSpPr>
      <dsp:spPr>
        <a:xfrm>
          <a:off x="7317886" y="1483608"/>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规模收益递减</a:t>
          </a:r>
        </a:p>
      </dsp:txBody>
      <dsp:txXfrm>
        <a:off x="7336742" y="1502464"/>
        <a:ext cx="1249842" cy="606065"/>
      </dsp:txXfrm>
    </dsp:sp>
    <dsp:sp modelId="{121A93ED-F810-F243-946B-0E530FDD6F4F}">
      <dsp:nvSpPr>
        <dsp:cNvPr id="0" name=""/>
        <dsp:cNvSpPr/>
      </dsp:nvSpPr>
      <dsp:spPr>
        <a:xfrm rot="3907178">
          <a:off x="2843159" y="2717611"/>
          <a:ext cx="1224128" cy="26630"/>
        </a:xfrm>
        <a:custGeom>
          <a:avLst/>
          <a:gdLst/>
          <a:ahLst/>
          <a:cxnLst/>
          <a:rect l="0" t="0" r="0" b="0"/>
          <a:pathLst>
            <a:path>
              <a:moveTo>
                <a:pt x="0" y="13315"/>
              </a:moveTo>
              <a:lnTo>
                <a:pt x="1224128" y="1331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24621" y="2700323"/>
        <a:ext cx="61206" cy="61206"/>
      </dsp:txXfrm>
    </dsp:sp>
    <dsp:sp modelId="{16D30D63-5013-284E-8E6F-A9F673982970}">
      <dsp:nvSpPr>
        <dsp:cNvPr id="0" name=""/>
        <dsp:cNvSpPr/>
      </dsp:nvSpPr>
      <dsp:spPr>
        <a:xfrm>
          <a:off x="3712735" y="296429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一种投入量变动其他不变</a:t>
          </a:r>
        </a:p>
      </dsp:txBody>
      <dsp:txXfrm>
        <a:off x="3731591" y="2983151"/>
        <a:ext cx="1249842" cy="606065"/>
      </dsp:txXfrm>
    </dsp:sp>
    <dsp:sp modelId="{1DEC8A75-5BDA-A147-AEE9-B9ADC84B03A3}">
      <dsp:nvSpPr>
        <dsp:cNvPr id="0" name=""/>
        <dsp:cNvSpPr/>
      </dsp:nvSpPr>
      <dsp:spPr>
        <a:xfrm>
          <a:off x="5000289" y="3272868"/>
          <a:ext cx="515021" cy="26630"/>
        </a:xfrm>
        <a:custGeom>
          <a:avLst/>
          <a:gdLst/>
          <a:ahLst/>
          <a:cxnLst/>
          <a:rect l="0" t="0" r="0" b="0"/>
          <a:pathLst>
            <a:path>
              <a:moveTo>
                <a:pt x="0" y="13315"/>
              </a:moveTo>
              <a:lnTo>
                <a:pt x="515021"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4924" y="3273308"/>
        <a:ext cx="25751" cy="25751"/>
      </dsp:txXfrm>
    </dsp:sp>
    <dsp:sp modelId="{8C40557C-0ED9-CE4F-986A-D01B8EA78A31}">
      <dsp:nvSpPr>
        <dsp:cNvPr id="0" name=""/>
        <dsp:cNvSpPr/>
      </dsp:nvSpPr>
      <dsp:spPr>
        <a:xfrm>
          <a:off x="5515310" y="296429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收益递减规律</a:t>
          </a:r>
        </a:p>
      </dsp:txBody>
      <dsp:txXfrm>
        <a:off x="5534166" y="2983151"/>
        <a:ext cx="1249842" cy="606065"/>
      </dsp:txXfrm>
    </dsp:sp>
    <dsp:sp modelId="{0EF21B90-B3BE-0740-8158-69ECB1B375F4}">
      <dsp:nvSpPr>
        <dsp:cNvPr id="0" name=""/>
        <dsp:cNvSpPr/>
      </dsp:nvSpPr>
      <dsp:spPr>
        <a:xfrm rot="18289469">
          <a:off x="6609444" y="2902697"/>
          <a:ext cx="901862" cy="26630"/>
        </a:xfrm>
        <a:custGeom>
          <a:avLst/>
          <a:gdLst/>
          <a:ahLst/>
          <a:cxnLst/>
          <a:rect l="0" t="0" r="0" b="0"/>
          <a:pathLst>
            <a:path>
              <a:moveTo>
                <a:pt x="0" y="13315"/>
              </a:moveTo>
              <a:lnTo>
                <a:pt x="901862"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37829" y="2893466"/>
        <a:ext cx="45093" cy="45093"/>
      </dsp:txXfrm>
    </dsp:sp>
    <dsp:sp modelId="{92568F83-6BC2-194D-861F-116A2008161D}">
      <dsp:nvSpPr>
        <dsp:cNvPr id="0" name=""/>
        <dsp:cNvSpPr/>
      </dsp:nvSpPr>
      <dsp:spPr>
        <a:xfrm>
          <a:off x="7317886" y="2223952"/>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产出量递增</a:t>
          </a:r>
        </a:p>
      </dsp:txBody>
      <dsp:txXfrm>
        <a:off x="7336742" y="2242808"/>
        <a:ext cx="1249842" cy="606065"/>
      </dsp:txXfrm>
    </dsp:sp>
    <dsp:sp modelId="{DC4DD2BF-194C-734F-8778-C9DBAA13A24D}">
      <dsp:nvSpPr>
        <dsp:cNvPr id="0" name=""/>
        <dsp:cNvSpPr/>
      </dsp:nvSpPr>
      <dsp:spPr>
        <a:xfrm>
          <a:off x="6802864" y="3272868"/>
          <a:ext cx="515021" cy="26630"/>
        </a:xfrm>
        <a:custGeom>
          <a:avLst/>
          <a:gdLst/>
          <a:ahLst/>
          <a:cxnLst/>
          <a:rect l="0" t="0" r="0" b="0"/>
          <a:pathLst>
            <a:path>
              <a:moveTo>
                <a:pt x="0" y="13315"/>
              </a:moveTo>
              <a:lnTo>
                <a:pt x="515021"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47500" y="3273308"/>
        <a:ext cx="25751" cy="25751"/>
      </dsp:txXfrm>
    </dsp:sp>
    <dsp:sp modelId="{8793FF4A-F87E-8E40-B93F-1A8EBB63A79D}">
      <dsp:nvSpPr>
        <dsp:cNvPr id="0" name=""/>
        <dsp:cNvSpPr/>
      </dsp:nvSpPr>
      <dsp:spPr>
        <a:xfrm>
          <a:off x="7317886" y="2964295"/>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产出量不变</a:t>
          </a:r>
        </a:p>
      </dsp:txBody>
      <dsp:txXfrm>
        <a:off x="7336742" y="2983151"/>
        <a:ext cx="1249842" cy="606065"/>
      </dsp:txXfrm>
    </dsp:sp>
    <dsp:sp modelId="{CA2327EE-24B6-7649-BC71-F9F01493F599}">
      <dsp:nvSpPr>
        <dsp:cNvPr id="0" name=""/>
        <dsp:cNvSpPr/>
      </dsp:nvSpPr>
      <dsp:spPr>
        <a:xfrm rot="3310531">
          <a:off x="6609444" y="3643040"/>
          <a:ext cx="901862" cy="26630"/>
        </a:xfrm>
        <a:custGeom>
          <a:avLst/>
          <a:gdLst/>
          <a:ahLst/>
          <a:cxnLst/>
          <a:rect l="0" t="0" r="0" b="0"/>
          <a:pathLst>
            <a:path>
              <a:moveTo>
                <a:pt x="0" y="13315"/>
              </a:moveTo>
              <a:lnTo>
                <a:pt x="901862" y="133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37829" y="3633809"/>
        <a:ext cx="45093" cy="45093"/>
      </dsp:txXfrm>
    </dsp:sp>
    <dsp:sp modelId="{730DFE82-7D1F-D64D-B20E-94584532F236}">
      <dsp:nvSpPr>
        <dsp:cNvPr id="0" name=""/>
        <dsp:cNvSpPr/>
      </dsp:nvSpPr>
      <dsp:spPr>
        <a:xfrm>
          <a:off x="7317886" y="3704639"/>
          <a:ext cx="1287554" cy="6437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产出量递减</a:t>
          </a:r>
        </a:p>
      </dsp:txBody>
      <dsp:txXfrm>
        <a:off x="7336742" y="3723495"/>
        <a:ext cx="1249842" cy="606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8073-676A-EA4F-91C5-799BA25F9CE9}">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432AB-1897-6E43-8380-C4960E5C12D2}">
      <dsp:nvSpPr>
        <dsp:cNvPr id="0" name=""/>
        <dsp:cNvSpPr/>
      </dsp:nvSpPr>
      <dsp:spPr>
        <a:xfrm>
          <a:off x="0" y="2124"/>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地上建有需要拆除建筑物</a:t>
          </a:r>
        </a:p>
      </dsp:txBody>
      <dsp:txXfrm>
        <a:off x="0" y="2124"/>
        <a:ext cx="2103120" cy="1449029"/>
      </dsp:txXfrm>
    </dsp:sp>
    <dsp:sp modelId="{337D3843-1112-9B4E-B94E-E6C1905380B1}">
      <dsp:nvSpPr>
        <dsp:cNvPr id="0" name=""/>
        <dsp:cNvSpPr/>
      </dsp:nvSpPr>
      <dsp:spPr>
        <a:xfrm>
          <a:off x="2260854" y="67925"/>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土地价值</a:t>
          </a:r>
          <a:r>
            <a:rPr lang="en-US" altLang="zh-CN" sz="3300" kern="1200" dirty="0"/>
            <a:t>=</a:t>
          </a:r>
          <a:r>
            <a:rPr lang="zh-CN" altLang="en-US" sz="3300" kern="1200" dirty="0"/>
            <a:t>空地价值</a:t>
          </a:r>
          <a:r>
            <a:rPr lang="en-US" altLang="zh-CN" sz="3300" kern="1200" dirty="0"/>
            <a:t>-</a:t>
          </a:r>
          <a:r>
            <a:rPr lang="zh-CN" altLang="en-US" sz="3300" kern="1200" dirty="0"/>
            <a:t>建筑物清理费用</a:t>
          </a:r>
        </a:p>
      </dsp:txBody>
      <dsp:txXfrm>
        <a:off x="2260854" y="67925"/>
        <a:ext cx="8254746" cy="1316013"/>
      </dsp:txXfrm>
    </dsp:sp>
    <dsp:sp modelId="{089F7DEC-CFF2-5741-9E28-955A75DF1CA9}">
      <dsp:nvSpPr>
        <dsp:cNvPr id="0" name=""/>
        <dsp:cNvSpPr/>
      </dsp:nvSpPr>
      <dsp:spPr>
        <a:xfrm>
          <a:off x="2103120" y="1383938"/>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B33298-ACCE-294C-90A0-104086744BFF}">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DA1B5-42F8-394F-9502-2590DC1A4D41}">
      <dsp:nvSpPr>
        <dsp:cNvPr id="0" name=""/>
        <dsp:cNvSpPr/>
      </dsp:nvSpPr>
      <dsp:spPr>
        <a:xfrm>
          <a:off x="0" y="1451154"/>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地上建有最佳利用建筑物</a:t>
          </a:r>
        </a:p>
      </dsp:txBody>
      <dsp:txXfrm>
        <a:off x="0" y="1451154"/>
        <a:ext cx="2103120" cy="1449029"/>
      </dsp:txXfrm>
    </dsp:sp>
    <dsp:sp modelId="{28D95C5A-C068-2E42-9392-83A58B363C22}">
      <dsp:nvSpPr>
        <dsp:cNvPr id="0" name=""/>
        <dsp:cNvSpPr/>
      </dsp:nvSpPr>
      <dsp:spPr>
        <a:xfrm>
          <a:off x="2260854" y="1516954"/>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房地产价值</a:t>
          </a:r>
          <a:r>
            <a:rPr lang="en-US" altLang="zh-CN" sz="3300" kern="1200" dirty="0"/>
            <a:t>=</a:t>
          </a:r>
          <a:r>
            <a:rPr lang="zh-CN" altLang="en-US" sz="3300" kern="1200" dirty="0"/>
            <a:t>土地价值</a:t>
          </a:r>
          <a:r>
            <a:rPr lang="en-US" altLang="zh-CN" sz="3300" kern="1200" dirty="0"/>
            <a:t>+</a:t>
          </a:r>
          <a:r>
            <a:rPr lang="zh-CN" altLang="en-US" sz="3300" kern="1200" dirty="0"/>
            <a:t>建筑物价值</a:t>
          </a:r>
        </a:p>
      </dsp:txBody>
      <dsp:txXfrm>
        <a:off x="2260854" y="1516954"/>
        <a:ext cx="8254746" cy="1316013"/>
      </dsp:txXfrm>
    </dsp:sp>
    <dsp:sp modelId="{C3CDEAD9-4DE7-C247-9753-4288E414D4F3}">
      <dsp:nvSpPr>
        <dsp:cNvPr id="0" name=""/>
        <dsp:cNvSpPr/>
      </dsp:nvSpPr>
      <dsp:spPr>
        <a:xfrm>
          <a:off x="2103120" y="2832968"/>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E4CBA-1540-CE4F-AB3F-B98AC40EA49D}">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BB0D1-E9C7-6844-92F4-DFB8501E6034}">
      <dsp:nvSpPr>
        <dsp:cNvPr id="0" name=""/>
        <dsp:cNvSpPr/>
      </dsp:nvSpPr>
      <dsp:spPr>
        <a:xfrm>
          <a:off x="0" y="2900183"/>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装修设备过时的房地产</a:t>
          </a:r>
        </a:p>
      </dsp:txBody>
      <dsp:txXfrm>
        <a:off x="0" y="2900183"/>
        <a:ext cx="2103120" cy="1449029"/>
      </dsp:txXfrm>
    </dsp:sp>
    <dsp:sp modelId="{31252C3C-6315-0948-9957-A8C49244AEE0}">
      <dsp:nvSpPr>
        <dsp:cNvPr id="0" name=""/>
        <dsp:cNvSpPr/>
      </dsp:nvSpPr>
      <dsp:spPr>
        <a:xfrm>
          <a:off x="2260854" y="2965984"/>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房地产价值</a:t>
          </a:r>
          <a:r>
            <a:rPr lang="en-US" altLang="zh-CN" sz="3300" kern="1200" dirty="0"/>
            <a:t>=</a:t>
          </a:r>
          <a:r>
            <a:rPr lang="zh-CN" altLang="en-US" sz="3300" kern="1200" dirty="0"/>
            <a:t>正常情况下房地产价值</a:t>
          </a:r>
          <a:r>
            <a:rPr lang="en-US" altLang="zh-CN" sz="3300" kern="1200" dirty="0"/>
            <a:t>-</a:t>
          </a:r>
          <a:r>
            <a:rPr lang="zh-CN" altLang="en-US" sz="3300" kern="1200" dirty="0"/>
            <a:t>装修设备的功能性折旧</a:t>
          </a:r>
        </a:p>
      </dsp:txBody>
      <dsp:txXfrm>
        <a:off x="2260854" y="2965984"/>
        <a:ext cx="8254746" cy="1316013"/>
      </dsp:txXfrm>
    </dsp:sp>
    <dsp:sp modelId="{23D7255A-9ECF-F649-8BB8-FBC15FD79846}">
      <dsp:nvSpPr>
        <dsp:cNvPr id="0" name=""/>
        <dsp:cNvSpPr/>
      </dsp:nvSpPr>
      <dsp:spPr>
        <a:xfrm>
          <a:off x="2103120" y="4281997"/>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A280-C985-4EF8-927C-AFE570BE4FF0}">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75B551-DCB0-4F38-BE70-21732FB72D5C}">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当房地产的用途与其周边房地产的用途、李勇状况相协调时，为其最佳用途</a:t>
          </a:r>
        </a:p>
      </dsp:txBody>
      <dsp:txXfrm>
        <a:off x="765914" y="2943510"/>
        <a:ext cx="4320000" cy="720000"/>
      </dsp:txXfrm>
    </dsp:sp>
    <dsp:sp modelId="{7628AF7D-ED11-497D-AB0D-2AC64A99F681}">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C1C28A-2956-42F2-A135-F3781C22319B}">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适合做什么做什么为最佳用途</a:t>
          </a:r>
        </a:p>
      </dsp:txBody>
      <dsp:txXfrm>
        <a:off x="5841914" y="2943510"/>
        <a:ext cx="432000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EB9C-995F-474E-A947-82C0FA963A34}">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23D7-1453-0F44-8690-77E2D42069AE}">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应对组成构建的增加或减少（损坏）对整体房地产价值的影响来判断其价值</a:t>
          </a:r>
        </a:p>
      </dsp:txBody>
      <dsp:txXfrm>
        <a:off x="0" y="0"/>
        <a:ext cx="10515600" cy="1087834"/>
      </dsp:txXfrm>
    </dsp:sp>
    <dsp:sp modelId="{31C90E1F-30C9-E943-B39A-8A2FE854AC8A}">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F7BD5-9B8E-8646-872F-7B91E02148AE}">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可用于解决房地产价值分配问题。（</a:t>
          </a:r>
          <a:r>
            <a:rPr lang="en-US" altLang="zh-CN" sz="2700" kern="1200" dirty="0"/>
            <a:t>1.</a:t>
          </a:r>
          <a:r>
            <a:rPr lang="zh-CN" altLang="en-US" sz="2700" kern="1200" dirty="0"/>
            <a:t>剩余法原理；</a:t>
          </a:r>
          <a:r>
            <a:rPr lang="en-US" altLang="zh-CN" sz="2700" kern="1200" dirty="0"/>
            <a:t>2.</a:t>
          </a:r>
          <a:r>
            <a:rPr lang="zh-CN" altLang="en-US" sz="2700" kern="1200" dirty="0"/>
            <a:t>建筑物价值和土地价值分配</a:t>
          </a:r>
        </a:p>
      </dsp:txBody>
      <dsp:txXfrm>
        <a:off x="0" y="1087834"/>
        <a:ext cx="10515600" cy="1087834"/>
      </dsp:txXfrm>
    </dsp:sp>
    <dsp:sp modelId="{6325F189-D53E-1D43-9EBD-016D03D238BE}">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BA5C4-7327-2540-920E-A8675CBD35D1}">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建筑物价值</a:t>
          </a:r>
          <a:r>
            <a:rPr lang="en-US" altLang="zh-CN" sz="2700" kern="1200" dirty="0"/>
            <a:t>=</a:t>
          </a:r>
          <a:r>
            <a:rPr lang="zh-CN" altLang="en-US" sz="2700" kern="1200" dirty="0"/>
            <a:t>建筑物成本</a:t>
          </a:r>
          <a:r>
            <a:rPr lang="en-US" altLang="zh-CN" sz="2700" kern="1200" dirty="0"/>
            <a:t>+</a:t>
          </a:r>
          <a:r>
            <a:rPr lang="zh-CN" altLang="en-US" sz="2700" kern="1200" dirty="0"/>
            <a:t>（整体房地产价值</a:t>
          </a:r>
          <a:r>
            <a:rPr lang="en-US" altLang="zh-CN" sz="2700" kern="1200" dirty="0"/>
            <a:t>-</a:t>
          </a:r>
          <a:r>
            <a:rPr lang="zh-CN" altLang="en-US" sz="2700" kern="1200" dirty="0"/>
            <a:t>建筑物成本</a:t>
          </a:r>
          <a:r>
            <a:rPr lang="en-US" altLang="zh-CN" sz="2700" kern="1200" dirty="0"/>
            <a:t>-</a:t>
          </a:r>
          <a:r>
            <a:rPr lang="zh-CN" altLang="en-US" sz="2700" kern="1200" dirty="0"/>
            <a:t>土地成本）*建筑物成本</a:t>
          </a:r>
          <a:r>
            <a:rPr lang="en-US" altLang="zh-CN" sz="2700" kern="1200" dirty="0"/>
            <a:t>/</a:t>
          </a:r>
          <a:r>
            <a:rPr lang="zh-CN" altLang="en-US" sz="2700" kern="1200" dirty="0"/>
            <a:t>（建筑物成本</a:t>
          </a:r>
          <a:r>
            <a:rPr lang="en-US" altLang="zh-CN" sz="2700" kern="1200" dirty="0"/>
            <a:t>+</a:t>
          </a:r>
          <a:r>
            <a:rPr lang="zh-CN" altLang="en-US" sz="2700" kern="1200" dirty="0"/>
            <a:t>土地成本）</a:t>
          </a:r>
        </a:p>
      </dsp:txBody>
      <dsp:txXfrm>
        <a:off x="0" y="2175669"/>
        <a:ext cx="10515600" cy="1087834"/>
      </dsp:txXfrm>
    </dsp:sp>
    <dsp:sp modelId="{1DC5D2D0-71F6-294C-9104-FCBF52A6D6C3}">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3DAE5-1C47-EC45-B707-C44E542DD19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土地价值</a:t>
          </a:r>
          <a:r>
            <a:rPr lang="en-US" altLang="zh-CN" sz="2700" kern="1200" dirty="0"/>
            <a:t>=</a:t>
          </a:r>
          <a:r>
            <a:rPr lang="zh-CN" altLang="en-US" sz="2700" kern="1200" dirty="0"/>
            <a:t>土地成本</a:t>
          </a:r>
          <a:r>
            <a:rPr lang="en-US" altLang="zh-CN" sz="2700" kern="1200" dirty="0"/>
            <a:t>+</a:t>
          </a:r>
          <a:r>
            <a:rPr lang="zh-CN" altLang="en-US" sz="2700" kern="1200" dirty="0"/>
            <a:t>（整体房地产价值</a:t>
          </a:r>
          <a:r>
            <a:rPr lang="en-US" altLang="zh-CN" sz="2700" kern="1200" dirty="0"/>
            <a:t>-</a:t>
          </a:r>
          <a:r>
            <a:rPr lang="zh-CN" altLang="en-US" sz="2700" kern="1200" dirty="0"/>
            <a:t>建筑物成本</a:t>
          </a:r>
          <a:r>
            <a:rPr lang="en-US" altLang="zh-CN" sz="2700" kern="1200" dirty="0"/>
            <a:t>-</a:t>
          </a:r>
          <a:r>
            <a:rPr lang="zh-CN" altLang="en-US" sz="2700" kern="1200" dirty="0"/>
            <a:t>土地成本）*土地成本</a:t>
          </a:r>
          <a:r>
            <a:rPr lang="en-US" altLang="zh-CN" sz="2700" kern="1200" dirty="0"/>
            <a:t>/</a:t>
          </a:r>
          <a:r>
            <a:rPr lang="zh-CN" altLang="en-US" sz="2700" kern="1200" dirty="0"/>
            <a:t>（建筑物成本</a:t>
          </a:r>
          <a:r>
            <a:rPr lang="en-US" altLang="zh-CN" sz="2700" kern="1200" dirty="0"/>
            <a:t>+</a:t>
          </a:r>
          <a:r>
            <a:rPr lang="zh-CN" altLang="en-US" sz="2700" kern="1200" dirty="0"/>
            <a:t>土地成本）</a:t>
          </a:r>
        </a:p>
      </dsp:txBody>
      <dsp:txXfrm>
        <a:off x="0" y="3263503"/>
        <a:ext cx="10515600" cy="10878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C7935-290C-B849-BD23-22A639DCE4F0}">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86D44-BD66-AA40-A82D-9E390EE16E6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农用地地租或土地净收益时土地所产出的农产品市场价格减去相关生产成本、运输成本和经营利润后的剩余部分</a:t>
          </a:r>
        </a:p>
      </dsp:txBody>
      <dsp:txXfrm>
        <a:off x="0" y="2124"/>
        <a:ext cx="10515600" cy="1449029"/>
      </dsp:txXfrm>
    </dsp:sp>
    <dsp:sp modelId="{6C5F325F-16F5-1C4F-940F-CE2647363A5D}">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7B5A6-91E1-4841-A6DA-F82459183D0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土地剩余技术：土地价值</a:t>
          </a:r>
          <a:r>
            <a:rPr lang="en-US" altLang="zh-CN" sz="3200" kern="1200" dirty="0"/>
            <a:t>=</a:t>
          </a:r>
          <a:r>
            <a:rPr lang="zh-CN" altLang="en-US" sz="3200" kern="1200" dirty="0"/>
            <a:t>房地产价值</a:t>
          </a:r>
          <a:r>
            <a:rPr lang="en-US" altLang="zh-CN" sz="3200" kern="1200" dirty="0"/>
            <a:t>-</a:t>
          </a:r>
          <a:r>
            <a:rPr lang="zh-CN" altLang="en-US" sz="3200" kern="1200" dirty="0"/>
            <a:t>建筑物价值</a:t>
          </a:r>
          <a:endParaRPr lang="en-US" altLang="zh-CN" sz="3200" kern="1200" dirty="0"/>
        </a:p>
        <a:p>
          <a:pPr marL="0" lvl="0" indent="0" algn="l" defTabSz="1422400">
            <a:lnSpc>
              <a:spcPct val="90000"/>
            </a:lnSpc>
            <a:spcBef>
              <a:spcPct val="0"/>
            </a:spcBef>
            <a:spcAft>
              <a:spcPct val="35000"/>
            </a:spcAft>
            <a:buNone/>
          </a:pPr>
          <a:r>
            <a:rPr lang="zh-CN" altLang="en-US" sz="3200" kern="1200" dirty="0"/>
            <a:t>                          </a:t>
          </a:r>
          <a:r>
            <a:rPr lang="en-US" altLang="zh-CN" sz="3200" kern="1200" dirty="0"/>
            <a:t>V</a:t>
          </a:r>
          <a:r>
            <a:rPr lang="zh-CN" altLang="en-US" sz="3200" kern="1200" dirty="0"/>
            <a:t>*</a:t>
          </a:r>
          <a:r>
            <a:rPr lang="en-US" altLang="zh-CN" sz="3200" kern="1200" dirty="0"/>
            <a:t>R=VL</a:t>
          </a:r>
          <a:r>
            <a:rPr lang="zh-CN" altLang="en-US" sz="3200" kern="1200" dirty="0"/>
            <a:t>*</a:t>
          </a:r>
          <a:r>
            <a:rPr lang="en-US" altLang="zh-CN" sz="3200" kern="1200" dirty="0"/>
            <a:t>RL+VB</a:t>
          </a:r>
          <a:r>
            <a:rPr lang="zh-CN" altLang="en-US" sz="3200" kern="1200" dirty="0"/>
            <a:t>*</a:t>
          </a:r>
          <a:r>
            <a:rPr lang="en-US" altLang="zh-CN" sz="3200" kern="1200" dirty="0"/>
            <a:t>RB</a:t>
          </a:r>
          <a:endParaRPr lang="zh-CN" altLang="en-US" sz="3200" kern="1200" dirty="0"/>
        </a:p>
      </dsp:txBody>
      <dsp:txXfrm>
        <a:off x="0" y="1451154"/>
        <a:ext cx="10515600" cy="1449029"/>
      </dsp:txXfrm>
    </dsp:sp>
    <dsp:sp modelId="{9899CCA9-EEDF-EB43-8239-032B9E50DFC1}">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18675-6FFD-7F42-B781-E6DB81ECC37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建筑物剩余技术：建筑物价值</a:t>
          </a:r>
          <a:r>
            <a:rPr lang="en-US" altLang="zh-CN" sz="3200" kern="1200" dirty="0"/>
            <a:t>=</a:t>
          </a:r>
          <a:r>
            <a:rPr lang="zh-CN" altLang="en-US" sz="3200" kern="1200" dirty="0"/>
            <a:t>房地产价值</a:t>
          </a:r>
          <a:r>
            <a:rPr lang="en-US" altLang="zh-CN" sz="3200" kern="1200" dirty="0"/>
            <a:t>-</a:t>
          </a:r>
          <a:r>
            <a:rPr lang="zh-CN" altLang="en-US" sz="3200" kern="1200" dirty="0"/>
            <a:t>土地价值</a:t>
          </a:r>
          <a:endParaRPr lang="en-US" altLang="zh-CN" sz="3200" kern="1200" dirty="0"/>
        </a:p>
        <a:p>
          <a:pPr marL="0" lvl="0" indent="0" algn="l" defTabSz="1422400">
            <a:lnSpc>
              <a:spcPct val="90000"/>
            </a:lnSpc>
            <a:spcBef>
              <a:spcPct val="0"/>
            </a:spcBef>
            <a:spcAft>
              <a:spcPct val="35000"/>
            </a:spcAft>
            <a:buNone/>
          </a:pPr>
          <a:r>
            <a:rPr lang="zh-CN" altLang="en-US" sz="3200" kern="1200" dirty="0"/>
            <a:t>                             </a:t>
          </a:r>
          <a:r>
            <a:rPr lang="en-US" altLang="zh-CN" sz="3200" kern="1200" dirty="0"/>
            <a:t>V</a:t>
          </a:r>
          <a:r>
            <a:rPr lang="zh-CN" altLang="en-US" sz="3200" kern="1200" dirty="0"/>
            <a:t>*</a:t>
          </a:r>
          <a:r>
            <a:rPr lang="en-US" altLang="zh-CN" sz="3200" kern="1200" dirty="0"/>
            <a:t>R=VL</a:t>
          </a:r>
          <a:r>
            <a:rPr lang="zh-CN" altLang="en-US" sz="3200" kern="1200" dirty="0"/>
            <a:t>*</a:t>
          </a:r>
          <a:r>
            <a:rPr lang="en-US" altLang="zh-CN" sz="3200" kern="1200" dirty="0"/>
            <a:t>RL+VB</a:t>
          </a:r>
          <a:r>
            <a:rPr lang="zh-CN" altLang="en-US" sz="3200" kern="1200" dirty="0"/>
            <a:t>*</a:t>
          </a:r>
          <a:r>
            <a:rPr lang="en-US" altLang="zh-CN" sz="3200" kern="1200" dirty="0"/>
            <a:t>RB</a:t>
          </a:r>
          <a:endParaRPr lang="zh-CN" altLang="en-US" sz="3200" kern="1200" dirty="0"/>
        </a:p>
      </dsp:txBody>
      <dsp:txXfrm>
        <a:off x="0" y="2900183"/>
        <a:ext cx="10515600" cy="14490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9B62E-E045-FC42-8985-40AEBE8F7FE5}">
      <dsp:nvSpPr>
        <dsp:cNvPr id="0" name=""/>
        <dsp:cNvSpPr/>
      </dsp:nvSpPr>
      <dsp:spPr>
        <a:xfrm>
          <a:off x="0" y="36248"/>
          <a:ext cx="6891187" cy="1342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外部性的基本概念</a:t>
          </a:r>
        </a:p>
      </dsp:txBody>
      <dsp:txXfrm>
        <a:off x="65539" y="101787"/>
        <a:ext cx="6760109" cy="1211496"/>
      </dsp:txXfrm>
    </dsp:sp>
    <dsp:sp modelId="{5E7D686C-6B7A-1D48-88F5-121FC22CD29E}">
      <dsp:nvSpPr>
        <dsp:cNvPr id="0" name=""/>
        <dsp:cNvSpPr/>
      </dsp:nvSpPr>
      <dsp:spPr>
        <a:xfrm>
          <a:off x="0" y="1525703"/>
          <a:ext cx="6891187" cy="13425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正的外部性</a:t>
          </a:r>
        </a:p>
      </dsp:txBody>
      <dsp:txXfrm>
        <a:off x="65539" y="1591242"/>
        <a:ext cx="6760109" cy="1211496"/>
      </dsp:txXfrm>
    </dsp:sp>
    <dsp:sp modelId="{9E32D88B-D62E-C04C-8735-BFFE1F09FECA}">
      <dsp:nvSpPr>
        <dsp:cNvPr id="0" name=""/>
        <dsp:cNvSpPr/>
      </dsp:nvSpPr>
      <dsp:spPr>
        <a:xfrm>
          <a:off x="0" y="3015158"/>
          <a:ext cx="6891187" cy="13425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负的外部性</a:t>
          </a:r>
        </a:p>
      </dsp:txBody>
      <dsp:txXfrm>
        <a:off x="65539" y="3080697"/>
        <a:ext cx="6760109" cy="12114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2B16-8179-D94F-8C0A-AE2E3A270A6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8FF33-3D26-1646-BD63-7163BAA56855}">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高档住宅和低档住宅相邻的结果</a:t>
          </a:r>
        </a:p>
      </dsp:txBody>
      <dsp:txXfrm>
        <a:off x="0" y="0"/>
        <a:ext cx="10515600" cy="2175669"/>
      </dsp:txXfrm>
    </dsp:sp>
    <dsp:sp modelId="{4D6ECE45-A0EE-3549-B97D-D020D27E0DBC}">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500E8-ABB5-6748-B7AB-863C9A8FF8E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增值和贬值原理是外部性、相互影响、相关关系在房地产价格正反两个方面的具体表现</a:t>
          </a:r>
        </a:p>
      </dsp:txBody>
      <dsp:txXfrm>
        <a:off x="0" y="2175669"/>
        <a:ext cx="10515600" cy="21756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70E7-FAD5-3E48-950A-76BC6D9F7233}">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2C5F79-89B3-C140-865C-0B165B4F6DAF}">
      <dsp:nvSpPr>
        <dsp:cNvPr id="0" name=""/>
        <dsp:cNvSpPr/>
      </dsp:nvSpPr>
      <dsp:spPr>
        <a:xfrm>
          <a:off x="525780" y="19448"/>
          <a:ext cx="7360920" cy="974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基础性价格种类和价值类型</a:t>
          </a:r>
        </a:p>
      </dsp:txBody>
      <dsp:txXfrm>
        <a:off x="573335" y="67003"/>
        <a:ext cx="7265810" cy="879050"/>
      </dsp:txXfrm>
    </dsp:sp>
    <dsp:sp modelId="{5510209E-DEA5-F84C-8A6B-BC7E4B020AC4}">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40EC3-E829-324F-95FE-8E47A0E5BBD8}">
      <dsp:nvSpPr>
        <dsp:cNvPr id="0" name=""/>
        <dsp:cNvSpPr/>
      </dsp:nvSpPr>
      <dsp:spPr>
        <a:xfrm>
          <a:off x="525780" y="1516329"/>
          <a:ext cx="7360920" cy="974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针对房地产自身划分的价格和价值</a:t>
          </a:r>
        </a:p>
      </dsp:txBody>
      <dsp:txXfrm>
        <a:off x="573335" y="1563884"/>
        <a:ext cx="7265810" cy="879050"/>
      </dsp:txXfrm>
    </dsp:sp>
    <dsp:sp modelId="{BA4EEDB8-AF93-6D4F-AA9E-6716B7D4C7D1}">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DF2755-7A82-FB4C-8FD8-8E0FFEFA0558}">
      <dsp:nvSpPr>
        <dsp:cNvPr id="0" name=""/>
        <dsp:cNvSpPr/>
      </dsp:nvSpPr>
      <dsp:spPr>
        <a:xfrm>
          <a:off x="525780" y="3013209"/>
          <a:ext cx="7360920" cy="974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便于比较分析划分的价格</a:t>
          </a:r>
        </a:p>
      </dsp:txBody>
      <dsp:txXfrm>
        <a:off x="573335" y="3060764"/>
        <a:ext cx="7265810" cy="879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29A1D-B15F-0B4F-86B8-C669A1D33BA4}">
      <dsp:nvSpPr>
        <dsp:cNvPr id="0" name=""/>
        <dsp:cNvSpPr/>
      </dsp:nvSpPr>
      <dsp:spPr>
        <a:xfrm>
          <a:off x="3414" y="987"/>
          <a:ext cx="3329572" cy="9134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基本价格种类</a:t>
          </a:r>
        </a:p>
      </dsp:txBody>
      <dsp:txXfrm>
        <a:off x="3414" y="987"/>
        <a:ext cx="3329572" cy="913435"/>
      </dsp:txXfrm>
    </dsp:sp>
    <dsp:sp modelId="{BBAB9F2D-ED76-F54D-BAAE-3F39B988BB85}">
      <dsp:nvSpPr>
        <dsp:cNvPr id="0" name=""/>
        <dsp:cNvSpPr/>
      </dsp:nvSpPr>
      <dsp:spPr>
        <a:xfrm>
          <a:off x="3414" y="914423"/>
          <a:ext cx="3329572" cy="277399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挂牌价格</a:t>
          </a:r>
        </a:p>
        <a:p>
          <a:pPr marL="228600" lvl="1" indent="-228600" algn="l" defTabSz="1022350">
            <a:lnSpc>
              <a:spcPct val="90000"/>
            </a:lnSpc>
            <a:spcBef>
              <a:spcPct val="0"/>
            </a:spcBef>
            <a:spcAft>
              <a:spcPct val="15000"/>
            </a:spcAft>
            <a:buChar char="•"/>
          </a:pPr>
          <a:r>
            <a:rPr lang="zh-CN" altLang="en-US" sz="2300" kern="1200" dirty="0"/>
            <a:t>成交价格</a:t>
          </a:r>
        </a:p>
        <a:p>
          <a:pPr marL="228600" lvl="1" indent="-228600" algn="l" defTabSz="1022350">
            <a:lnSpc>
              <a:spcPct val="90000"/>
            </a:lnSpc>
            <a:spcBef>
              <a:spcPct val="0"/>
            </a:spcBef>
            <a:spcAft>
              <a:spcPct val="15000"/>
            </a:spcAft>
            <a:buChar char="•"/>
          </a:pPr>
          <a:r>
            <a:rPr lang="zh-CN" altLang="en-US" sz="2300" kern="1200" dirty="0"/>
            <a:t>市场价格</a:t>
          </a:r>
        </a:p>
        <a:p>
          <a:pPr marL="228600" lvl="1" indent="-228600" algn="l" defTabSz="1022350">
            <a:lnSpc>
              <a:spcPct val="90000"/>
            </a:lnSpc>
            <a:spcBef>
              <a:spcPct val="0"/>
            </a:spcBef>
            <a:spcAft>
              <a:spcPct val="15000"/>
            </a:spcAft>
            <a:buChar char="•"/>
          </a:pPr>
          <a:r>
            <a:rPr lang="zh-CN" altLang="en-US" sz="2300" kern="1200" dirty="0"/>
            <a:t>理论价格</a:t>
          </a:r>
        </a:p>
        <a:p>
          <a:pPr marL="228600" lvl="1" indent="-228600" algn="l" defTabSz="1022350">
            <a:lnSpc>
              <a:spcPct val="90000"/>
            </a:lnSpc>
            <a:spcBef>
              <a:spcPct val="0"/>
            </a:spcBef>
            <a:spcAft>
              <a:spcPct val="15000"/>
            </a:spcAft>
            <a:buChar char="•"/>
          </a:pPr>
          <a:r>
            <a:rPr lang="zh-CN" altLang="en-US" sz="2300" kern="1200" dirty="0"/>
            <a:t>评估价格</a:t>
          </a:r>
        </a:p>
      </dsp:txBody>
      <dsp:txXfrm>
        <a:off x="3414" y="914423"/>
        <a:ext cx="3329572" cy="2773994"/>
      </dsp:txXfrm>
    </dsp:sp>
    <dsp:sp modelId="{8A0D4185-4EEB-BD47-8E11-622AC66B0753}">
      <dsp:nvSpPr>
        <dsp:cNvPr id="0" name=""/>
        <dsp:cNvSpPr/>
      </dsp:nvSpPr>
      <dsp:spPr>
        <a:xfrm>
          <a:off x="3799128" y="987"/>
          <a:ext cx="3329572" cy="9134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基本价值类型</a:t>
          </a:r>
        </a:p>
      </dsp:txBody>
      <dsp:txXfrm>
        <a:off x="3799128" y="987"/>
        <a:ext cx="3329572" cy="913435"/>
      </dsp:txXfrm>
    </dsp:sp>
    <dsp:sp modelId="{E7DDE07E-4C3F-2F40-854F-8DD064F97A25}">
      <dsp:nvSpPr>
        <dsp:cNvPr id="0" name=""/>
        <dsp:cNvSpPr/>
      </dsp:nvSpPr>
      <dsp:spPr>
        <a:xfrm>
          <a:off x="3799128" y="914423"/>
          <a:ext cx="3329572" cy="27739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市场价值</a:t>
          </a:r>
        </a:p>
        <a:p>
          <a:pPr marL="228600" lvl="1" indent="-228600" algn="l" defTabSz="1022350">
            <a:lnSpc>
              <a:spcPct val="90000"/>
            </a:lnSpc>
            <a:spcBef>
              <a:spcPct val="0"/>
            </a:spcBef>
            <a:spcAft>
              <a:spcPct val="15000"/>
            </a:spcAft>
            <a:buChar char="•"/>
          </a:pPr>
          <a:r>
            <a:rPr lang="zh-CN" altLang="en-US" sz="2300" kern="1200" dirty="0"/>
            <a:t>投资价值</a:t>
          </a:r>
        </a:p>
        <a:p>
          <a:pPr marL="228600" lvl="1" indent="-228600" algn="l" defTabSz="1022350">
            <a:lnSpc>
              <a:spcPct val="90000"/>
            </a:lnSpc>
            <a:spcBef>
              <a:spcPct val="0"/>
            </a:spcBef>
            <a:spcAft>
              <a:spcPct val="15000"/>
            </a:spcAft>
            <a:buChar char="•"/>
          </a:pPr>
          <a:r>
            <a:rPr lang="zh-CN" altLang="en-US" sz="2300" kern="1200" dirty="0"/>
            <a:t>现状价值</a:t>
          </a:r>
        </a:p>
        <a:p>
          <a:pPr marL="228600" lvl="1" indent="-228600" algn="l" defTabSz="1022350">
            <a:lnSpc>
              <a:spcPct val="90000"/>
            </a:lnSpc>
            <a:spcBef>
              <a:spcPct val="0"/>
            </a:spcBef>
            <a:spcAft>
              <a:spcPct val="15000"/>
            </a:spcAft>
            <a:buChar char="•"/>
          </a:pPr>
          <a:r>
            <a:rPr lang="zh-CN" altLang="en-US" sz="2300" kern="1200" dirty="0"/>
            <a:t>谨慎价值</a:t>
          </a:r>
        </a:p>
        <a:p>
          <a:pPr marL="228600" lvl="1" indent="-228600" algn="l" defTabSz="1022350">
            <a:lnSpc>
              <a:spcPct val="90000"/>
            </a:lnSpc>
            <a:spcBef>
              <a:spcPct val="0"/>
            </a:spcBef>
            <a:spcAft>
              <a:spcPct val="15000"/>
            </a:spcAft>
            <a:buChar char="•"/>
          </a:pPr>
          <a:r>
            <a:rPr lang="zh-CN" altLang="en-US" sz="2300" kern="1200" dirty="0"/>
            <a:t>清算价值</a:t>
          </a:r>
        </a:p>
        <a:p>
          <a:pPr marL="228600" lvl="1" indent="-228600" algn="l" defTabSz="1022350">
            <a:lnSpc>
              <a:spcPct val="90000"/>
            </a:lnSpc>
            <a:spcBef>
              <a:spcPct val="0"/>
            </a:spcBef>
            <a:spcAft>
              <a:spcPct val="15000"/>
            </a:spcAft>
            <a:buChar char="•"/>
          </a:pPr>
          <a:r>
            <a:rPr lang="zh-CN" altLang="en-US" sz="2300" kern="1200" dirty="0"/>
            <a:t>参与价值</a:t>
          </a:r>
        </a:p>
      </dsp:txBody>
      <dsp:txXfrm>
        <a:off x="3799128" y="914423"/>
        <a:ext cx="3329572" cy="2773994"/>
      </dsp:txXfrm>
    </dsp:sp>
    <dsp:sp modelId="{299B5A28-194E-F848-B95A-B586B19C8A95}">
      <dsp:nvSpPr>
        <dsp:cNvPr id="0" name=""/>
        <dsp:cNvSpPr/>
      </dsp:nvSpPr>
      <dsp:spPr>
        <a:xfrm>
          <a:off x="7594841" y="987"/>
          <a:ext cx="3329572" cy="9134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不同价格表示方式下的价格</a:t>
          </a:r>
        </a:p>
      </dsp:txBody>
      <dsp:txXfrm>
        <a:off x="7594841" y="987"/>
        <a:ext cx="3329572" cy="913435"/>
      </dsp:txXfrm>
    </dsp:sp>
    <dsp:sp modelId="{4FA181F2-63B6-AD42-88F7-26BAE175D2BB}">
      <dsp:nvSpPr>
        <dsp:cNvPr id="0" name=""/>
        <dsp:cNvSpPr/>
      </dsp:nvSpPr>
      <dsp:spPr>
        <a:xfrm>
          <a:off x="7594841" y="914423"/>
          <a:ext cx="3329572" cy="27739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总价格</a:t>
          </a:r>
        </a:p>
        <a:p>
          <a:pPr marL="228600" lvl="1" indent="-228600" algn="l" defTabSz="1022350">
            <a:lnSpc>
              <a:spcPct val="90000"/>
            </a:lnSpc>
            <a:spcBef>
              <a:spcPct val="0"/>
            </a:spcBef>
            <a:spcAft>
              <a:spcPct val="15000"/>
            </a:spcAft>
            <a:buChar char="•"/>
          </a:pPr>
          <a:r>
            <a:rPr lang="zh-CN" altLang="en-US" sz="2300" kern="1200" dirty="0"/>
            <a:t>单位价格</a:t>
          </a:r>
        </a:p>
        <a:p>
          <a:pPr marL="228600" lvl="1" indent="-228600" algn="l" defTabSz="1022350">
            <a:lnSpc>
              <a:spcPct val="90000"/>
            </a:lnSpc>
            <a:spcBef>
              <a:spcPct val="0"/>
            </a:spcBef>
            <a:spcAft>
              <a:spcPct val="15000"/>
            </a:spcAft>
            <a:buChar char="•"/>
          </a:pPr>
          <a:r>
            <a:rPr lang="zh-CN" altLang="en-US" sz="2300" kern="1200" dirty="0"/>
            <a:t>楼面地价</a:t>
          </a:r>
        </a:p>
      </dsp:txBody>
      <dsp:txXfrm>
        <a:off x="7594841" y="914423"/>
        <a:ext cx="3329572" cy="2773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603B-D7DA-4E51-BCBF-800D26E9C0D8}">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799F7-1D80-4201-AA59-621356A2B6C4}">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3317A-AE6D-408D-9E4F-0BAF45A415DA}">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zh-CN" altLang="en-US" sz="2000" kern="1200"/>
            <a:t>第一节 房地产价格和价值的含义</a:t>
          </a:r>
        </a:p>
      </dsp:txBody>
      <dsp:txXfrm>
        <a:off x="100682" y="2684598"/>
        <a:ext cx="2370489" cy="720000"/>
      </dsp:txXfrm>
    </dsp:sp>
    <dsp:sp modelId="{419C66C6-936A-4DFE-BE80-8CDF89911E76}">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98CA1-8212-4307-BC72-BD47195EE3C3}">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22D24-6493-4792-A1AC-FB58CE3DAC0B}">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zh-CN" altLang="en-US" sz="2000" kern="1200"/>
            <a:t>第二节 房地产价格的特点</a:t>
          </a:r>
        </a:p>
      </dsp:txBody>
      <dsp:txXfrm>
        <a:off x="2886007" y="2684598"/>
        <a:ext cx="2370489" cy="720000"/>
      </dsp:txXfrm>
    </dsp:sp>
    <dsp:sp modelId="{15A75E1F-F2B9-4329-B071-E8F313213AD1}">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437FB-1369-4C3D-A415-E18458EA98CC}">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321937-946E-497E-B57C-2354F02EB7D7}">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zh-CN" altLang="en-US" sz="2000" kern="1200"/>
            <a:t>第三节 房地产价格形成与变动原理</a:t>
          </a:r>
        </a:p>
      </dsp:txBody>
      <dsp:txXfrm>
        <a:off x="5671332" y="2684598"/>
        <a:ext cx="2370489" cy="720000"/>
      </dsp:txXfrm>
    </dsp:sp>
    <dsp:sp modelId="{2AFB11D4-AEDF-4DFC-8734-3217A11383A9}">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32AC3-F2CB-42C8-8699-1D65B8CC00D0}">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86F43-9053-4251-BF86-0D5B6BE1ADB5}">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zh-CN" altLang="en-US" sz="2000" kern="1200"/>
            <a:t>第四节 房地产价格和价值的种类</a:t>
          </a:r>
        </a:p>
      </dsp:txBody>
      <dsp:txXfrm>
        <a:off x="8456657" y="2684598"/>
        <a:ext cx="2370489"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00909-BC2B-504A-A9DE-AF9EDC9CD061}">
      <dsp:nvSpPr>
        <dsp:cNvPr id="0" name=""/>
        <dsp:cNvSpPr/>
      </dsp:nvSpPr>
      <dsp:spPr>
        <a:xfrm>
          <a:off x="0" y="2126"/>
          <a:ext cx="978666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57B771B-6A30-E346-B29E-575B21B784F2}">
      <dsp:nvSpPr>
        <dsp:cNvPr id="0" name=""/>
        <dsp:cNvSpPr/>
      </dsp:nvSpPr>
      <dsp:spPr>
        <a:xfrm>
          <a:off x="0" y="2126"/>
          <a:ext cx="1957333" cy="4350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基础性价格的种类和价值类型</a:t>
          </a:r>
        </a:p>
      </dsp:txBody>
      <dsp:txXfrm>
        <a:off x="0" y="2126"/>
        <a:ext cx="1957333" cy="4350032"/>
      </dsp:txXfrm>
    </dsp:sp>
    <dsp:sp modelId="{DBE2EBC9-8834-F540-AC13-FDC901364BE6}">
      <dsp:nvSpPr>
        <dsp:cNvPr id="0" name=""/>
        <dsp:cNvSpPr/>
      </dsp:nvSpPr>
      <dsp:spPr>
        <a:xfrm>
          <a:off x="2104132" y="70095"/>
          <a:ext cx="3767866" cy="13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基本价格种类</a:t>
          </a:r>
        </a:p>
      </dsp:txBody>
      <dsp:txXfrm>
        <a:off x="2104132" y="70095"/>
        <a:ext cx="3767866" cy="1359385"/>
      </dsp:txXfrm>
    </dsp:sp>
    <dsp:sp modelId="{DF9A2856-8CD4-BE40-83DE-5B55CBD60C02}">
      <dsp:nvSpPr>
        <dsp:cNvPr id="0" name=""/>
        <dsp:cNvSpPr/>
      </dsp:nvSpPr>
      <dsp:spPr>
        <a:xfrm>
          <a:off x="6018798" y="70095"/>
          <a:ext cx="3767866" cy="27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挂牌价格</a:t>
          </a:r>
        </a:p>
      </dsp:txBody>
      <dsp:txXfrm>
        <a:off x="6018798" y="70095"/>
        <a:ext cx="3767866" cy="271810"/>
      </dsp:txXfrm>
    </dsp:sp>
    <dsp:sp modelId="{D27A2CE9-46E0-4D40-8367-C19706A5EB9A}">
      <dsp:nvSpPr>
        <dsp:cNvPr id="0" name=""/>
        <dsp:cNvSpPr/>
      </dsp:nvSpPr>
      <dsp:spPr>
        <a:xfrm>
          <a:off x="5871999" y="341906"/>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609A7AA-83F5-3641-9D29-AEA44E5EEA2E}">
      <dsp:nvSpPr>
        <dsp:cNvPr id="0" name=""/>
        <dsp:cNvSpPr/>
      </dsp:nvSpPr>
      <dsp:spPr>
        <a:xfrm>
          <a:off x="6018798" y="341906"/>
          <a:ext cx="3767866" cy="27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成交价格</a:t>
          </a:r>
        </a:p>
      </dsp:txBody>
      <dsp:txXfrm>
        <a:off x="6018798" y="341906"/>
        <a:ext cx="3767866" cy="271810"/>
      </dsp:txXfrm>
    </dsp:sp>
    <dsp:sp modelId="{CE35A74C-F523-0041-B550-4008E94AD726}">
      <dsp:nvSpPr>
        <dsp:cNvPr id="0" name=""/>
        <dsp:cNvSpPr/>
      </dsp:nvSpPr>
      <dsp:spPr>
        <a:xfrm>
          <a:off x="5871999" y="613716"/>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4965462-2C0F-0744-BA33-477FC913202F}">
      <dsp:nvSpPr>
        <dsp:cNvPr id="0" name=""/>
        <dsp:cNvSpPr/>
      </dsp:nvSpPr>
      <dsp:spPr>
        <a:xfrm>
          <a:off x="6018798" y="613716"/>
          <a:ext cx="3767866" cy="27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市场价格</a:t>
          </a:r>
        </a:p>
      </dsp:txBody>
      <dsp:txXfrm>
        <a:off x="6018798" y="613716"/>
        <a:ext cx="3767866" cy="271810"/>
      </dsp:txXfrm>
    </dsp:sp>
    <dsp:sp modelId="{19A088C6-7B64-3A43-BF64-0E60E3E80086}">
      <dsp:nvSpPr>
        <dsp:cNvPr id="0" name=""/>
        <dsp:cNvSpPr/>
      </dsp:nvSpPr>
      <dsp:spPr>
        <a:xfrm>
          <a:off x="5871999" y="885527"/>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7C066A0-F582-4F46-8E9F-37C61EA8E6B9}">
      <dsp:nvSpPr>
        <dsp:cNvPr id="0" name=""/>
        <dsp:cNvSpPr/>
      </dsp:nvSpPr>
      <dsp:spPr>
        <a:xfrm>
          <a:off x="6018798" y="885527"/>
          <a:ext cx="3767866" cy="27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理论价格</a:t>
          </a:r>
        </a:p>
      </dsp:txBody>
      <dsp:txXfrm>
        <a:off x="6018798" y="885527"/>
        <a:ext cx="3767866" cy="271810"/>
      </dsp:txXfrm>
    </dsp:sp>
    <dsp:sp modelId="{6677A897-F083-4348-AF44-8236741FE751}">
      <dsp:nvSpPr>
        <dsp:cNvPr id="0" name=""/>
        <dsp:cNvSpPr/>
      </dsp:nvSpPr>
      <dsp:spPr>
        <a:xfrm>
          <a:off x="5871999" y="1157338"/>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E4AFFA6-1A39-524E-AC22-1E17C829D9BB}">
      <dsp:nvSpPr>
        <dsp:cNvPr id="0" name=""/>
        <dsp:cNvSpPr/>
      </dsp:nvSpPr>
      <dsp:spPr>
        <a:xfrm>
          <a:off x="6018798" y="1157338"/>
          <a:ext cx="3767866" cy="27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评估价格</a:t>
          </a:r>
        </a:p>
      </dsp:txBody>
      <dsp:txXfrm>
        <a:off x="6018798" y="1157338"/>
        <a:ext cx="3767866" cy="271810"/>
      </dsp:txXfrm>
    </dsp:sp>
    <dsp:sp modelId="{4D3F25C5-B602-8244-AB53-A1E6E75EA858}">
      <dsp:nvSpPr>
        <dsp:cNvPr id="0" name=""/>
        <dsp:cNvSpPr/>
      </dsp:nvSpPr>
      <dsp:spPr>
        <a:xfrm>
          <a:off x="1957333" y="1429480"/>
          <a:ext cx="7829332"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3730714-040B-8643-80E5-B9A3FF114CC6}">
      <dsp:nvSpPr>
        <dsp:cNvPr id="0" name=""/>
        <dsp:cNvSpPr/>
      </dsp:nvSpPr>
      <dsp:spPr>
        <a:xfrm>
          <a:off x="2104132" y="1497449"/>
          <a:ext cx="3767866" cy="13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基本价值类型</a:t>
          </a:r>
        </a:p>
      </dsp:txBody>
      <dsp:txXfrm>
        <a:off x="2104132" y="1497449"/>
        <a:ext cx="3767866" cy="1359385"/>
      </dsp:txXfrm>
    </dsp:sp>
    <dsp:sp modelId="{A03012AA-2FD2-9642-8E47-5C2485BBB72A}">
      <dsp:nvSpPr>
        <dsp:cNvPr id="0" name=""/>
        <dsp:cNvSpPr/>
      </dsp:nvSpPr>
      <dsp:spPr>
        <a:xfrm>
          <a:off x="6018798" y="1497449"/>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市场价值</a:t>
          </a:r>
        </a:p>
      </dsp:txBody>
      <dsp:txXfrm>
        <a:off x="6018798" y="1497449"/>
        <a:ext cx="3767866" cy="226342"/>
      </dsp:txXfrm>
    </dsp:sp>
    <dsp:sp modelId="{F41AD13B-4ED0-664D-B55E-8B91A85C851B}">
      <dsp:nvSpPr>
        <dsp:cNvPr id="0" name=""/>
        <dsp:cNvSpPr/>
      </dsp:nvSpPr>
      <dsp:spPr>
        <a:xfrm>
          <a:off x="5871999" y="1723792"/>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4FE5885-71F1-4648-A595-309A6DE77CD7}">
      <dsp:nvSpPr>
        <dsp:cNvPr id="0" name=""/>
        <dsp:cNvSpPr/>
      </dsp:nvSpPr>
      <dsp:spPr>
        <a:xfrm>
          <a:off x="6018798" y="1723792"/>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投资价值</a:t>
          </a:r>
        </a:p>
      </dsp:txBody>
      <dsp:txXfrm>
        <a:off x="6018798" y="1723792"/>
        <a:ext cx="3767866" cy="226342"/>
      </dsp:txXfrm>
    </dsp:sp>
    <dsp:sp modelId="{D2F358DE-23EC-BB48-9FD5-C299FD3E1606}">
      <dsp:nvSpPr>
        <dsp:cNvPr id="0" name=""/>
        <dsp:cNvSpPr/>
      </dsp:nvSpPr>
      <dsp:spPr>
        <a:xfrm>
          <a:off x="5871999" y="1950135"/>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99EFA34-7CB9-624A-8205-5E41A183BF1A}">
      <dsp:nvSpPr>
        <dsp:cNvPr id="0" name=""/>
        <dsp:cNvSpPr/>
      </dsp:nvSpPr>
      <dsp:spPr>
        <a:xfrm>
          <a:off x="6018798" y="1950135"/>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现状价值</a:t>
          </a:r>
        </a:p>
      </dsp:txBody>
      <dsp:txXfrm>
        <a:off x="6018798" y="1950135"/>
        <a:ext cx="3767866" cy="226342"/>
      </dsp:txXfrm>
    </dsp:sp>
    <dsp:sp modelId="{89B7B75A-B882-DE43-8BBD-3BA0973D8582}">
      <dsp:nvSpPr>
        <dsp:cNvPr id="0" name=""/>
        <dsp:cNvSpPr/>
      </dsp:nvSpPr>
      <dsp:spPr>
        <a:xfrm>
          <a:off x="5871999" y="2176478"/>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160BB97-6F2E-5042-8FC6-8B2F973FD3EF}">
      <dsp:nvSpPr>
        <dsp:cNvPr id="0" name=""/>
        <dsp:cNvSpPr/>
      </dsp:nvSpPr>
      <dsp:spPr>
        <a:xfrm>
          <a:off x="6018798" y="2176478"/>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谨慎价值</a:t>
          </a:r>
        </a:p>
      </dsp:txBody>
      <dsp:txXfrm>
        <a:off x="6018798" y="2176478"/>
        <a:ext cx="3767866" cy="226342"/>
      </dsp:txXfrm>
    </dsp:sp>
    <dsp:sp modelId="{80FC1F01-41B4-284E-AAEF-D2022797B1DB}">
      <dsp:nvSpPr>
        <dsp:cNvPr id="0" name=""/>
        <dsp:cNvSpPr/>
      </dsp:nvSpPr>
      <dsp:spPr>
        <a:xfrm>
          <a:off x="5871999" y="2402821"/>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BB4CF0C-9A25-7046-A23A-9D055F45CF82}">
      <dsp:nvSpPr>
        <dsp:cNvPr id="0" name=""/>
        <dsp:cNvSpPr/>
      </dsp:nvSpPr>
      <dsp:spPr>
        <a:xfrm>
          <a:off x="6018798" y="2402821"/>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清算价值</a:t>
          </a:r>
        </a:p>
      </dsp:txBody>
      <dsp:txXfrm>
        <a:off x="6018798" y="2402821"/>
        <a:ext cx="3767866" cy="226342"/>
      </dsp:txXfrm>
    </dsp:sp>
    <dsp:sp modelId="{C8436B62-ED69-4245-B168-3D490C1DBE9F}">
      <dsp:nvSpPr>
        <dsp:cNvPr id="0" name=""/>
        <dsp:cNvSpPr/>
      </dsp:nvSpPr>
      <dsp:spPr>
        <a:xfrm>
          <a:off x="5871999" y="2629164"/>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3CC30E5-6ABB-8645-A53E-090892F3B395}">
      <dsp:nvSpPr>
        <dsp:cNvPr id="0" name=""/>
        <dsp:cNvSpPr/>
      </dsp:nvSpPr>
      <dsp:spPr>
        <a:xfrm>
          <a:off x="6018798" y="2629164"/>
          <a:ext cx="3767866" cy="22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参与价值</a:t>
          </a:r>
        </a:p>
      </dsp:txBody>
      <dsp:txXfrm>
        <a:off x="6018798" y="2629164"/>
        <a:ext cx="3767866" cy="226342"/>
      </dsp:txXfrm>
    </dsp:sp>
    <dsp:sp modelId="{95E87064-55C6-3C49-96BB-F5443907E2F2}">
      <dsp:nvSpPr>
        <dsp:cNvPr id="0" name=""/>
        <dsp:cNvSpPr/>
      </dsp:nvSpPr>
      <dsp:spPr>
        <a:xfrm>
          <a:off x="1957333" y="2856835"/>
          <a:ext cx="7829332"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9FB9D76-16EF-EB45-A077-652F2DF8869B}">
      <dsp:nvSpPr>
        <dsp:cNvPr id="0" name=""/>
        <dsp:cNvSpPr/>
      </dsp:nvSpPr>
      <dsp:spPr>
        <a:xfrm>
          <a:off x="2104132" y="2924804"/>
          <a:ext cx="3767866" cy="13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不同价格表示下的价格</a:t>
          </a:r>
        </a:p>
      </dsp:txBody>
      <dsp:txXfrm>
        <a:off x="2104132" y="2924804"/>
        <a:ext cx="3767866" cy="1359385"/>
      </dsp:txXfrm>
    </dsp:sp>
    <dsp:sp modelId="{15C561A1-0F56-B046-920F-AA01F1EF2179}">
      <dsp:nvSpPr>
        <dsp:cNvPr id="0" name=""/>
        <dsp:cNvSpPr/>
      </dsp:nvSpPr>
      <dsp:spPr>
        <a:xfrm>
          <a:off x="6018798" y="2924804"/>
          <a:ext cx="3767866" cy="45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总价格</a:t>
          </a:r>
        </a:p>
      </dsp:txBody>
      <dsp:txXfrm>
        <a:off x="6018798" y="2924804"/>
        <a:ext cx="3767866" cy="452685"/>
      </dsp:txXfrm>
    </dsp:sp>
    <dsp:sp modelId="{4F06827D-38E1-3A46-978B-0D30A19AF64B}">
      <dsp:nvSpPr>
        <dsp:cNvPr id="0" name=""/>
        <dsp:cNvSpPr/>
      </dsp:nvSpPr>
      <dsp:spPr>
        <a:xfrm>
          <a:off x="5871999" y="3377490"/>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E5D173C-D03B-FB48-A4FE-2F5F95760A3C}">
      <dsp:nvSpPr>
        <dsp:cNvPr id="0" name=""/>
        <dsp:cNvSpPr/>
      </dsp:nvSpPr>
      <dsp:spPr>
        <a:xfrm>
          <a:off x="6018798" y="3377490"/>
          <a:ext cx="3767866" cy="45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单位价格</a:t>
          </a:r>
        </a:p>
      </dsp:txBody>
      <dsp:txXfrm>
        <a:off x="6018798" y="3377490"/>
        <a:ext cx="3767866" cy="452685"/>
      </dsp:txXfrm>
    </dsp:sp>
    <dsp:sp modelId="{73E71C10-7A3C-694C-A429-7C3EC04AE176}">
      <dsp:nvSpPr>
        <dsp:cNvPr id="0" name=""/>
        <dsp:cNvSpPr/>
      </dsp:nvSpPr>
      <dsp:spPr>
        <a:xfrm>
          <a:off x="5871999" y="3830176"/>
          <a:ext cx="3767866"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DA88870-EDD8-AB43-A883-278C3167D17B}">
      <dsp:nvSpPr>
        <dsp:cNvPr id="0" name=""/>
        <dsp:cNvSpPr/>
      </dsp:nvSpPr>
      <dsp:spPr>
        <a:xfrm>
          <a:off x="6018798" y="3830176"/>
          <a:ext cx="3767866" cy="45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楼面地价</a:t>
          </a:r>
        </a:p>
      </dsp:txBody>
      <dsp:txXfrm>
        <a:off x="6018798" y="3830176"/>
        <a:ext cx="3767866" cy="452685"/>
      </dsp:txXfrm>
    </dsp:sp>
    <dsp:sp modelId="{0BD2C179-F161-2C47-A15D-69ADB586AB46}">
      <dsp:nvSpPr>
        <dsp:cNvPr id="0" name=""/>
        <dsp:cNvSpPr/>
      </dsp:nvSpPr>
      <dsp:spPr>
        <a:xfrm>
          <a:off x="1957333" y="4284189"/>
          <a:ext cx="7829332"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7C5D-19C7-3C41-9702-D0105580F615}">
      <dsp:nvSpPr>
        <dsp:cNvPr id="0" name=""/>
        <dsp:cNvSpPr/>
      </dsp:nvSpPr>
      <dsp:spPr>
        <a:xfrm>
          <a:off x="4108" y="61148"/>
          <a:ext cx="2470500" cy="8773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按房地产基本形态划分</a:t>
          </a:r>
        </a:p>
      </dsp:txBody>
      <dsp:txXfrm>
        <a:off x="4108" y="61148"/>
        <a:ext cx="2470500" cy="877387"/>
      </dsp:txXfrm>
    </dsp:sp>
    <dsp:sp modelId="{869D83EB-3940-1046-B04F-6E3887B35C43}">
      <dsp:nvSpPr>
        <dsp:cNvPr id="0" name=""/>
        <dsp:cNvSpPr/>
      </dsp:nvSpPr>
      <dsp:spPr>
        <a:xfrm>
          <a:off x="4108" y="938535"/>
          <a:ext cx="2470500" cy="31931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土地价值</a:t>
          </a:r>
        </a:p>
        <a:p>
          <a:pPr marL="228600" lvl="1" indent="-228600" algn="l" defTabSz="977900">
            <a:lnSpc>
              <a:spcPct val="90000"/>
            </a:lnSpc>
            <a:spcBef>
              <a:spcPct val="0"/>
            </a:spcBef>
            <a:spcAft>
              <a:spcPct val="15000"/>
            </a:spcAft>
            <a:buChar char="•"/>
          </a:pPr>
          <a:r>
            <a:rPr lang="zh-CN" altLang="en-US" sz="2200" kern="1200" dirty="0"/>
            <a:t>建筑物价值</a:t>
          </a:r>
        </a:p>
        <a:p>
          <a:pPr marL="228600" lvl="1" indent="-228600" algn="l" defTabSz="977900">
            <a:lnSpc>
              <a:spcPct val="90000"/>
            </a:lnSpc>
            <a:spcBef>
              <a:spcPct val="0"/>
            </a:spcBef>
            <a:spcAft>
              <a:spcPct val="15000"/>
            </a:spcAft>
            <a:buChar char="•"/>
          </a:pPr>
          <a:r>
            <a:rPr lang="zh-CN" altLang="en-US" sz="2200" kern="1200" dirty="0"/>
            <a:t>房地价值</a:t>
          </a:r>
        </a:p>
      </dsp:txBody>
      <dsp:txXfrm>
        <a:off x="4108" y="938535"/>
        <a:ext cx="2470500" cy="3193121"/>
      </dsp:txXfrm>
    </dsp:sp>
    <dsp:sp modelId="{AE19D0B1-F2C9-EF47-9C04-514BE03D0591}">
      <dsp:nvSpPr>
        <dsp:cNvPr id="0" name=""/>
        <dsp:cNvSpPr/>
      </dsp:nvSpPr>
      <dsp:spPr>
        <a:xfrm>
          <a:off x="2820479" y="61148"/>
          <a:ext cx="2470500" cy="8773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按房地产权利片基本类型划分</a:t>
          </a:r>
        </a:p>
      </dsp:txBody>
      <dsp:txXfrm>
        <a:off x="2820479" y="61148"/>
        <a:ext cx="2470500" cy="877387"/>
      </dsp:txXfrm>
    </dsp:sp>
    <dsp:sp modelId="{4D5B88FD-C579-8947-8928-63688CEAF6B1}">
      <dsp:nvSpPr>
        <dsp:cNvPr id="0" name=""/>
        <dsp:cNvSpPr/>
      </dsp:nvSpPr>
      <dsp:spPr>
        <a:xfrm>
          <a:off x="2820479" y="938535"/>
          <a:ext cx="2470500" cy="31931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房地产所有权价格</a:t>
          </a:r>
        </a:p>
        <a:p>
          <a:pPr marL="228600" lvl="1" indent="-228600" algn="l" defTabSz="977900">
            <a:lnSpc>
              <a:spcPct val="90000"/>
            </a:lnSpc>
            <a:spcBef>
              <a:spcPct val="0"/>
            </a:spcBef>
            <a:spcAft>
              <a:spcPct val="15000"/>
            </a:spcAft>
            <a:buChar char="•"/>
          </a:pPr>
          <a:r>
            <a:rPr lang="zh-CN" altLang="en-US" sz="2200" kern="1200" dirty="0"/>
            <a:t>土地使用权价格</a:t>
          </a:r>
        </a:p>
        <a:p>
          <a:pPr marL="228600" lvl="1" indent="-228600" algn="l" defTabSz="977900">
            <a:lnSpc>
              <a:spcPct val="90000"/>
            </a:lnSpc>
            <a:spcBef>
              <a:spcPct val="0"/>
            </a:spcBef>
            <a:spcAft>
              <a:spcPct val="15000"/>
            </a:spcAft>
            <a:buChar char="•"/>
          </a:pPr>
          <a:r>
            <a:rPr lang="zh-CN" altLang="en-US" sz="2200" kern="1200" dirty="0"/>
            <a:t>其他房地产权利价格</a:t>
          </a:r>
        </a:p>
      </dsp:txBody>
      <dsp:txXfrm>
        <a:off x="2820479" y="938535"/>
        <a:ext cx="2470500" cy="3193121"/>
      </dsp:txXfrm>
    </dsp:sp>
    <dsp:sp modelId="{A5F73AC1-4B0D-5841-A9E5-B301A83E1FC2}">
      <dsp:nvSpPr>
        <dsp:cNvPr id="0" name=""/>
        <dsp:cNvSpPr/>
      </dsp:nvSpPr>
      <dsp:spPr>
        <a:xfrm>
          <a:off x="5636849" y="61148"/>
          <a:ext cx="2470500" cy="8773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按房地产租约影响划分</a:t>
          </a:r>
        </a:p>
      </dsp:txBody>
      <dsp:txXfrm>
        <a:off x="5636849" y="61148"/>
        <a:ext cx="2470500" cy="877387"/>
      </dsp:txXfrm>
    </dsp:sp>
    <dsp:sp modelId="{5DEC56B5-3975-5748-80C7-7D570C520D03}">
      <dsp:nvSpPr>
        <dsp:cNvPr id="0" name=""/>
        <dsp:cNvSpPr/>
      </dsp:nvSpPr>
      <dsp:spPr>
        <a:xfrm>
          <a:off x="5636849" y="938535"/>
          <a:ext cx="2470500" cy="31931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完全产权价值</a:t>
          </a:r>
        </a:p>
        <a:p>
          <a:pPr marL="228600" lvl="1" indent="-228600" algn="l" defTabSz="977900">
            <a:lnSpc>
              <a:spcPct val="90000"/>
            </a:lnSpc>
            <a:spcBef>
              <a:spcPct val="0"/>
            </a:spcBef>
            <a:spcAft>
              <a:spcPct val="15000"/>
            </a:spcAft>
            <a:buChar char="•"/>
          </a:pPr>
          <a:r>
            <a:rPr lang="zh-CN" altLang="en-US" sz="2200" kern="1200" dirty="0"/>
            <a:t>无租约限制价值</a:t>
          </a:r>
        </a:p>
        <a:p>
          <a:pPr marL="228600" lvl="1" indent="-228600" algn="l" defTabSz="977900">
            <a:lnSpc>
              <a:spcPct val="90000"/>
            </a:lnSpc>
            <a:spcBef>
              <a:spcPct val="0"/>
            </a:spcBef>
            <a:spcAft>
              <a:spcPct val="15000"/>
            </a:spcAft>
            <a:buChar char="•"/>
          </a:pPr>
          <a:r>
            <a:rPr lang="zh-CN" altLang="en-US" sz="2200" kern="1200" dirty="0"/>
            <a:t>出租人权益价值</a:t>
          </a:r>
        </a:p>
        <a:p>
          <a:pPr marL="228600" lvl="1" indent="-228600" algn="l" defTabSz="977900">
            <a:lnSpc>
              <a:spcPct val="90000"/>
            </a:lnSpc>
            <a:spcBef>
              <a:spcPct val="0"/>
            </a:spcBef>
            <a:spcAft>
              <a:spcPct val="15000"/>
            </a:spcAft>
            <a:buChar char="•"/>
          </a:pPr>
          <a:r>
            <a:rPr lang="zh-CN" altLang="en-US" sz="2200" kern="1200" dirty="0"/>
            <a:t>承租人权益价值</a:t>
          </a:r>
        </a:p>
      </dsp:txBody>
      <dsp:txXfrm>
        <a:off x="5636849" y="938535"/>
        <a:ext cx="2470500" cy="3193121"/>
      </dsp:txXfrm>
    </dsp:sp>
    <dsp:sp modelId="{A732C64F-0AA8-1D4A-A213-31CBC66EFABE}">
      <dsp:nvSpPr>
        <dsp:cNvPr id="0" name=""/>
        <dsp:cNvSpPr/>
      </dsp:nvSpPr>
      <dsp:spPr>
        <a:xfrm>
          <a:off x="8453219" y="61148"/>
          <a:ext cx="2470500" cy="87738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按房地产交付时间划分</a:t>
          </a:r>
        </a:p>
      </dsp:txBody>
      <dsp:txXfrm>
        <a:off x="8453219" y="61148"/>
        <a:ext cx="2470500" cy="877387"/>
      </dsp:txXfrm>
    </dsp:sp>
    <dsp:sp modelId="{72168F98-A780-3040-B23D-274461A51123}">
      <dsp:nvSpPr>
        <dsp:cNvPr id="0" name=""/>
        <dsp:cNvSpPr/>
      </dsp:nvSpPr>
      <dsp:spPr>
        <a:xfrm>
          <a:off x="8453219" y="938535"/>
          <a:ext cx="2470500" cy="31931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期房价格</a:t>
          </a:r>
        </a:p>
        <a:p>
          <a:pPr marL="228600" lvl="1" indent="-228600" algn="l" defTabSz="977900">
            <a:lnSpc>
              <a:spcPct val="90000"/>
            </a:lnSpc>
            <a:spcBef>
              <a:spcPct val="0"/>
            </a:spcBef>
            <a:spcAft>
              <a:spcPct val="15000"/>
            </a:spcAft>
            <a:buChar char="•"/>
          </a:pPr>
          <a:r>
            <a:rPr lang="zh-CN" altLang="en-US" sz="2200" kern="1200" dirty="0"/>
            <a:t>现房价格</a:t>
          </a:r>
        </a:p>
        <a:p>
          <a:pPr marL="228600" lvl="1" indent="-228600" algn="l" defTabSz="977900">
            <a:lnSpc>
              <a:spcPct val="90000"/>
            </a:lnSpc>
            <a:spcBef>
              <a:spcPct val="0"/>
            </a:spcBef>
            <a:spcAft>
              <a:spcPct val="15000"/>
            </a:spcAft>
            <a:buChar char="•"/>
          </a:pPr>
          <a:r>
            <a:rPr lang="zh-CN" altLang="en-US" sz="2200" kern="1200" dirty="0"/>
            <a:t>期房价格</a:t>
          </a:r>
          <a:r>
            <a:rPr lang="en-US" altLang="zh-CN" sz="2200" kern="1200" dirty="0"/>
            <a:t>=</a:t>
          </a:r>
          <a:r>
            <a:rPr lang="zh-CN" altLang="en-US" sz="2200" kern="1200" dirty="0"/>
            <a:t>先放价格</a:t>
          </a:r>
          <a:r>
            <a:rPr lang="en-US" altLang="zh-CN" sz="2200" kern="1200" dirty="0"/>
            <a:t>-</a:t>
          </a:r>
          <a:r>
            <a:rPr lang="zh-CN" altLang="en-US" sz="2200" kern="1200" dirty="0"/>
            <a:t>预期从期房达到现房期间现房出租的净收益折现值</a:t>
          </a:r>
          <a:r>
            <a:rPr lang="en-US" altLang="zh-CN" sz="2200" kern="1200" dirty="0"/>
            <a:t>-</a:t>
          </a:r>
          <a:r>
            <a:rPr lang="zh-CN" altLang="en-US" sz="2200" kern="1200" dirty="0"/>
            <a:t>相关风险补偿</a:t>
          </a:r>
        </a:p>
      </dsp:txBody>
      <dsp:txXfrm>
        <a:off x="8453219" y="938535"/>
        <a:ext cx="2470500" cy="319312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F3044-5CAB-CA4E-AFD8-3B9DD207F577}">
      <dsp:nvSpPr>
        <dsp:cNvPr id="0" name=""/>
        <dsp:cNvSpPr/>
      </dsp:nvSpPr>
      <dsp:spPr>
        <a:xfrm>
          <a:off x="3154" y="124095"/>
          <a:ext cx="3076060" cy="800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按脚一税费负担方式划分</a:t>
          </a:r>
        </a:p>
      </dsp:txBody>
      <dsp:txXfrm>
        <a:off x="3154" y="124095"/>
        <a:ext cx="3076060" cy="800958"/>
      </dsp:txXfrm>
    </dsp:sp>
    <dsp:sp modelId="{3571EF00-2CD1-7D48-BF0F-E0C8F2CEA63E}">
      <dsp:nvSpPr>
        <dsp:cNvPr id="0" name=""/>
        <dsp:cNvSpPr/>
      </dsp:nvSpPr>
      <dsp:spPr>
        <a:xfrm>
          <a:off x="3154" y="925053"/>
          <a:ext cx="3076060" cy="2983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正常负担价</a:t>
          </a:r>
        </a:p>
        <a:p>
          <a:pPr marL="228600" lvl="1" indent="-228600" algn="l" defTabSz="889000">
            <a:lnSpc>
              <a:spcPct val="90000"/>
            </a:lnSpc>
            <a:spcBef>
              <a:spcPct val="0"/>
            </a:spcBef>
            <a:spcAft>
              <a:spcPct val="15000"/>
            </a:spcAft>
            <a:buChar char="•"/>
          </a:pPr>
          <a:r>
            <a:rPr lang="zh-CN" altLang="en-US" sz="2000" kern="1200" dirty="0"/>
            <a:t>正常负担价、卖方净得价与买方市场实付价的产生</a:t>
          </a:r>
        </a:p>
        <a:p>
          <a:pPr marL="228600" lvl="1" indent="-228600" algn="l" defTabSz="889000">
            <a:lnSpc>
              <a:spcPct val="90000"/>
            </a:lnSpc>
            <a:spcBef>
              <a:spcPct val="0"/>
            </a:spcBef>
            <a:spcAft>
              <a:spcPct val="15000"/>
            </a:spcAft>
            <a:buChar char="•"/>
          </a:pPr>
          <a:r>
            <a:rPr lang="zh-CN" altLang="en-US" sz="2000" kern="1200" dirty="0"/>
            <a:t>正常负担价、卖方净得价与买方市场实付价的换算关系</a:t>
          </a:r>
        </a:p>
      </dsp:txBody>
      <dsp:txXfrm>
        <a:off x="3154" y="925053"/>
        <a:ext cx="3076060" cy="2983471"/>
      </dsp:txXfrm>
    </dsp:sp>
    <dsp:sp modelId="{61C1EF5E-A12D-A841-8D08-6EC93B36C404}">
      <dsp:nvSpPr>
        <dsp:cNvPr id="0" name=""/>
        <dsp:cNvSpPr/>
      </dsp:nvSpPr>
      <dsp:spPr>
        <a:xfrm>
          <a:off x="3509864" y="124095"/>
          <a:ext cx="3076060" cy="800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按价格是否反映实际水平划分</a:t>
          </a:r>
        </a:p>
      </dsp:txBody>
      <dsp:txXfrm>
        <a:off x="3509864" y="124095"/>
        <a:ext cx="3076060" cy="800958"/>
      </dsp:txXfrm>
    </dsp:sp>
    <dsp:sp modelId="{B40FFF4F-1A2E-1C4F-BDC5-5B8AA3C6395E}">
      <dsp:nvSpPr>
        <dsp:cNvPr id="0" name=""/>
        <dsp:cNvSpPr/>
      </dsp:nvSpPr>
      <dsp:spPr>
        <a:xfrm>
          <a:off x="3509864" y="925053"/>
          <a:ext cx="3076060" cy="2983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成交日期一次支付</a:t>
          </a:r>
        </a:p>
        <a:p>
          <a:pPr marL="228600" lvl="1" indent="-228600" algn="l" defTabSz="889000">
            <a:lnSpc>
              <a:spcPct val="90000"/>
            </a:lnSpc>
            <a:spcBef>
              <a:spcPct val="0"/>
            </a:spcBef>
            <a:spcAft>
              <a:spcPct val="15000"/>
            </a:spcAft>
            <a:buChar char="•"/>
          </a:pPr>
          <a:r>
            <a:rPr lang="zh-CN" altLang="en-US" sz="2000" kern="1200" dirty="0"/>
            <a:t>成交日期一次付清，给予折扣或优惠</a:t>
          </a:r>
        </a:p>
        <a:p>
          <a:pPr marL="228600" lvl="1" indent="-228600" algn="l" defTabSz="889000">
            <a:lnSpc>
              <a:spcPct val="90000"/>
            </a:lnSpc>
            <a:spcBef>
              <a:spcPct val="0"/>
            </a:spcBef>
            <a:spcAft>
              <a:spcPct val="15000"/>
            </a:spcAft>
            <a:buChar char="•"/>
          </a:pPr>
          <a:r>
            <a:rPr lang="zh-CN" altLang="en-US" sz="2000" kern="1200" dirty="0"/>
            <a:t>成交日支付首付款，余款抵押贷款支付</a:t>
          </a:r>
        </a:p>
        <a:p>
          <a:pPr marL="228600" lvl="1" indent="-228600" algn="l" defTabSz="889000">
            <a:lnSpc>
              <a:spcPct val="90000"/>
            </a:lnSpc>
            <a:spcBef>
              <a:spcPct val="0"/>
            </a:spcBef>
            <a:spcAft>
              <a:spcPct val="15000"/>
            </a:spcAft>
            <a:buChar char="•"/>
          </a:pPr>
          <a:r>
            <a:rPr lang="zh-CN" altLang="en-US" sz="2000" kern="1200" dirty="0"/>
            <a:t>成交日支付部分，余款分期支付</a:t>
          </a:r>
        </a:p>
        <a:p>
          <a:pPr marL="228600" lvl="1" indent="-228600" algn="l" defTabSz="889000">
            <a:lnSpc>
              <a:spcPct val="90000"/>
            </a:lnSpc>
            <a:spcBef>
              <a:spcPct val="0"/>
            </a:spcBef>
            <a:spcAft>
              <a:spcPct val="15000"/>
            </a:spcAft>
            <a:buChar char="•"/>
          </a:pPr>
          <a:r>
            <a:rPr lang="zh-CN" altLang="en-US" sz="2000" kern="1200" dirty="0"/>
            <a:t>约定成交日后某日支付</a:t>
          </a:r>
        </a:p>
      </dsp:txBody>
      <dsp:txXfrm>
        <a:off x="3509864" y="925053"/>
        <a:ext cx="3076060" cy="2983471"/>
      </dsp:txXfrm>
    </dsp:sp>
    <dsp:sp modelId="{B3D62A9E-F8A3-8043-A443-5039AEAAC6CE}">
      <dsp:nvSpPr>
        <dsp:cNvPr id="0" name=""/>
        <dsp:cNvSpPr/>
      </dsp:nvSpPr>
      <dsp:spPr>
        <a:xfrm>
          <a:off x="7016573" y="124095"/>
          <a:ext cx="3076060" cy="800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与规范价格相关的价格</a:t>
          </a:r>
        </a:p>
      </dsp:txBody>
      <dsp:txXfrm>
        <a:off x="7016573" y="124095"/>
        <a:ext cx="3076060" cy="800958"/>
      </dsp:txXfrm>
    </dsp:sp>
    <dsp:sp modelId="{56FA0D5E-C00F-4845-81EE-35AD69C45E28}">
      <dsp:nvSpPr>
        <dsp:cNvPr id="0" name=""/>
        <dsp:cNvSpPr/>
      </dsp:nvSpPr>
      <dsp:spPr>
        <a:xfrm>
          <a:off x="7016573" y="925053"/>
          <a:ext cx="3076060" cy="2983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市场调节价、政府指导价、政府定价</a:t>
          </a:r>
        </a:p>
        <a:p>
          <a:pPr marL="228600" lvl="1" indent="-228600" algn="l" defTabSz="889000">
            <a:lnSpc>
              <a:spcPct val="90000"/>
            </a:lnSpc>
            <a:spcBef>
              <a:spcPct val="0"/>
            </a:spcBef>
            <a:spcAft>
              <a:spcPct val="15000"/>
            </a:spcAft>
            <a:buChar char="•"/>
          </a:pPr>
          <a:r>
            <a:rPr lang="zh-CN" altLang="en-US" sz="2000" kern="1200" dirty="0"/>
            <a:t>基准地价、标定地价、房屋重置价格</a:t>
          </a:r>
        </a:p>
        <a:p>
          <a:pPr marL="228600" lvl="1" indent="-228600" algn="l" defTabSz="889000">
            <a:lnSpc>
              <a:spcPct val="90000"/>
            </a:lnSpc>
            <a:spcBef>
              <a:spcPct val="0"/>
            </a:spcBef>
            <a:spcAft>
              <a:spcPct val="15000"/>
            </a:spcAft>
            <a:buChar char="•"/>
          </a:pPr>
          <a:r>
            <a:rPr lang="zh-CN" altLang="en-US" sz="2000" kern="1200" dirty="0"/>
            <a:t>真实成交价、申报的成交价、网络备案成交价</a:t>
          </a:r>
        </a:p>
      </dsp:txBody>
      <dsp:txXfrm>
        <a:off x="7016573" y="925053"/>
        <a:ext cx="3076060" cy="29834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0FAE4-59D4-CA4C-A7E4-A629B9AFD5B9}">
      <dsp:nvSpPr>
        <dsp:cNvPr id="0" name=""/>
        <dsp:cNvSpPr/>
      </dsp:nvSpPr>
      <dsp:spPr>
        <a:xfrm>
          <a:off x="1666"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房地产转让</a:t>
          </a:r>
        </a:p>
      </dsp:txBody>
      <dsp:txXfrm>
        <a:off x="1666" y="242333"/>
        <a:ext cx="1357310" cy="374400"/>
      </dsp:txXfrm>
    </dsp:sp>
    <dsp:sp modelId="{A22D0D74-B5C7-D947-8051-B94052C763C8}">
      <dsp:nvSpPr>
        <dsp:cNvPr id="0" name=""/>
        <dsp:cNvSpPr/>
      </dsp:nvSpPr>
      <dsp:spPr>
        <a:xfrm>
          <a:off x="1666"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市场价格、市场价值、投资价值、成本价值</a:t>
          </a:r>
        </a:p>
        <a:p>
          <a:pPr marL="114300" lvl="1" indent="-114300" algn="l" defTabSz="577850">
            <a:lnSpc>
              <a:spcPct val="90000"/>
            </a:lnSpc>
            <a:spcBef>
              <a:spcPct val="0"/>
            </a:spcBef>
            <a:spcAft>
              <a:spcPct val="15000"/>
            </a:spcAft>
            <a:buChar char="•"/>
          </a:pPr>
          <a:r>
            <a:rPr lang="zh-CN" altLang="en-US" sz="1300" kern="1200" dirty="0"/>
            <a:t>卖方定价：要价、挂牌价、标价、底价</a:t>
          </a:r>
        </a:p>
        <a:p>
          <a:pPr marL="114300" lvl="1" indent="-114300" algn="l" defTabSz="577850">
            <a:lnSpc>
              <a:spcPct val="90000"/>
            </a:lnSpc>
            <a:spcBef>
              <a:spcPct val="0"/>
            </a:spcBef>
            <a:spcAft>
              <a:spcPct val="15000"/>
            </a:spcAft>
            <a:buChar char="•"/>
          </a:pPr>
          <a:r>
            <a:rPr lang="zh-CN" altLang="en-US" sz="1300" kern="1200" dirty="0"/>
            <a:t>新建商品房：起价、标价、成交价、特价、均价</a:t>
          </a:r>
        </a:p>
        <a:p>
          <a:pPr marL="114300" lvl="1" indent="-114300" algn="l" defTabSz="577850">
            <a:lnSpc>
              <a:spcPct val="90000"/>
            </a:lnSpc>
            <a:spcBef>
              <a:spcPct val="0"/>
            </a:spcBef>
            <a:spcAft>
              <a:spcPct val="15000"/>
            </a:spcAft>
            <a:buChar char="•"/>
          </a:pPr>
          <a:r>
            <a:rPr lang="zh-CN" altLang="en-US" sz="1300" kern="1200" dirty="0"/>
            <a:t>房地产拍卖：保留价、起拍价、应价、出价、最高价、成交价</a:t>
          </a:r>
        </a:p>
      </dsp:txBody>
      <dsp:txXfrm>
        <a:off x="1666" y="616733"/>
        <a:ext cx="1357310" cy="4641837"/>
      </dsp:txXfrm>
    </dsp:sp>
    <dsp:sp modelId="{3BCF58CA-51C2-7D42-B2DC-E987A204CE72}">
      <dsp:nvSpPr>
        <dsp:cNvPr id="0" name=""/>
        <dsp:cNvSpPr/>
      </dsp:nvSpPr>
      <dsp:spPr>
        <a:xfrm>
          <a:off x="1549000"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房地产租赁</a:t>
          </a:r>
        </a:p>
      </dsp:txBody>
      <dsp:txXfrm>
        <a:off x="1549000" y="242333"/>
        <a:ext cx="1357310" cy="374400"/>
      </dsp:txXfrm>
    </dsp:sp>
    <dsp:sp modelId="{0BC9015C-582C-644C-8CAC-B05A30C16140}">
      <dsp:nvSpPr>
        <dsp:cNvPr id="0" name=""/>
        <dsp:cNvSpPr/>
      </dsp:nvSpPr>
      <dsp:spPr>
        <a:xfrm>
          <a:off x="1549000"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租赁价格构成：地租、房屋折旧费、维修费、管理费、房地产税、房屋保险费、杜林费用、税费、投资利息</a:t>
          </a:r>
        </a:p>
        <a:p>
          <a:pPr marL="114300" lvl="1" indent="-114300" algn="l" defTabSz="577850">
            <a:lnSpc>
              <a:spcPct val="90000"/>
            </a:lnSpc>
            <a:spcBef>
              <a:spcPct val="0"/>
            </a:spcBef>
            <a:spcAft>
              <a:spcPct val="15000"/>
            </a:spcAft>
            <a:buChar char="•"/>
          </a:pPr>
          <a:r>
            <a:rPr lang="zh-CN" altLang="en-US" sz="1300" kern="1200" dirty="0"/>
            <a:t>市场租金和合同租金</a:t>
          </a:r>
        </a:p>
        <a:p>
          <a:pPr marL="114300" lvl="1" indent="-114300" algn="l" defTabSz="577850">
            <a:lnSpc>
              <a:spcPct val="90000"/>
            </a:lnSpc>
            <a:spcBef>
              <a:spcPct val="0"/>
            </a:spcBef>
            <a:spcAft>
              <a:spcPct val="15000"/>
            </a:spcAft>
            <a:buChar char="•"/>
          </a:pPr>
          <a:r>
            <a:rPr lang="zh-CN" altLang="en-US" sz="1300" kern="1200" dirty="0"/>
            <a:t>卯足劲和净租金</a:t>
          </a:r>
        </a:p>
        <a:p>
          <a:pPr marL="114300" lvl="1" indent="-114300" algn="l" defTabSz="577850">
            <a:lnSpc>
              <a:spcPct val="90000"/>
            </a:lnSpc>
            <a:spcBef>
              <a:spcPct val="0"/>
            </a:spcBef>
            <a:spcAft>
              <a:spcPct val="15000"/>
            </a:spcAft>
            <a:buChar char="•"/>
          </a:pPr>
          <a:r>
            <a:rPr lang="zh-CN" altLang="en-US" sz="1300" kern="1200" dirty="0"/>
            <a:t>固定租金和变动租金（基础租金加递增租金、基础租金加浮动租金、保底租金加分成租金</a:t>
          </a:r>
        </a:p>
      </dsp:txBody>
      <dsp:txXfrm>
        <a:off x="1549000" y="616733"/>
        <a:ext cx="1357310" cy="4641837"/>
      </dsp:txXfrm>
    </dsp:sp>
    <dsp:sp modelId="{28A115ED-784C-5445-9369-3B06C9EF7F3A}">
      <dsp:nvSpPr>
        <dsp:cNvPr id="0" name=""/>
        <dsp:cNvSpPr/>
      </dsp:nvSpPr>
      <dsp:spPr>
        <a:xfrm>
          <a:off x="3096334"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房地产征收</a:t>
          </a:r>
        </a:p>
      </dsp:txBody>
      <dsp:txXfrm>
        <a:off x="3096334" y="242333"/>
        <a:ext cx="1357310" cy="374400"/>
      </dsp:txXfrm>
    </dsp:sp>
    <dsp:sp modelId="{AAADFD38-A6BB-C145-BB38-29B5B9BBB711}">
      <dsp:nvSpPr>
        <dsp:cNvPr id="0" name=""/>
        <dsp:cNvSpPr/>
      </dsp:nvSpPr>
      <dsp:spPr>
        <a:xfrm>
          <a:off x="3096334"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被征收房屋补偿价值</a:t>
          </a:r>
        </a:p>
      </dsp:txBody>
      <dsp:txXfrm>
        <a:off x="3096334" y="616733"/>
        <a:ext cx="1357310" cy="4641837"/>
      </dsp:txXfrm>
    </dsp:sp>
    <dsp:sp modelId="{D8220AAA-A59B-5341-BFFB-4EC999613EEE}">
      <dsp:nvSpPr>
        <dsp:cNvPr id="0" name=""/>
        <dsp:cNvSpPr/>
      </dsp:nvSpPr>
      <dsp:spPr>
        <a:xfrm>
          <a:off x="4643668"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房地产抵押</a:t>
          </a:r>
        </a:p>
      </dsp:txBody>
      <dsp:txXfrm>
        <a:off x="4643668" y="242333"/>
        <a:ext cx="1357310" cy="374400"/>
      </dsp:txXfrm>
    </dsp:sp>
    <dsp:sp modelId="{0C7A6899-8EED-424A-B03C-E1301EF2A2C7}">
      <dsp:nvSpPr>
        <dsp:cNvPr id="0" name=""/>
        <dsp:cNvSpPr/>
      </dsp:nvSpPr>
      <dsp:spPr>
        <a:xfrm>
          <a:off x="4643668"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抵押价值</a:t>
          </a:r>
        </a:p>
        <a:p>
          <a:pPr marL="114300" lvl="1" indent="-114300" algn="l" defTabSz="577850">
            <a:lnSpc>
              <a:spcPct val="90000"/>
            </a:lnSpc>
            <a:spcBef>
              <a:spcPct val="0"/>
            </a:spcBef>
            <a:spcAft>
              <a:spcPct val="15000"/>
            </a:spcAft>
            <a:buChar char="•"/>
          </a:pPr>
          <a:r>
            <a:rPr lang="zh-CN" altLang="en-US" sz="1300" kern="1200" dirty="0"/>
            <a:t>抵押净值</a:t>
          </a:r>
        </a:p>
        <a:p>
          <a:pPr marL="114300" lvl="1" indent="-114300" algn="l" defTabSz="577850">
            <a:lnSpc>
              <a:spcPct val="90000"/>
            </a:lnSpc>
            <a:spcBef>
              <a:spcPct val="0"/>
            </a:spcBef>
            <a:spcAft>
              <a:spcPct val="15000"/>
            </a:spcAft>
            <a:buChar char="•"/>
          </a:pPr>
          <a:r>
            <a:rPr lang="zh-CN" altLang="en-US" sz="1300" kern="1200" dirty="0"/>
            <a:t>市场价值或市场价格</a:t>
          </a:r>
        </a:p>
        <a:p>
          <a:pPr marL="114300" lvl="1" indent="-114300" algn="l" defTabSz="577850">
            <a:lnSpc>
              <a:spcPct val="90000"/>
            </a:lnSpc>
            <a:spcBef>
              <a:spcPct val="0"/>
            </a:spcBef>
            <a:spcAft>
              <a:spcPct val="15000"/>
            </a:spcAft>
            <a:buChar char="•"/>
          </a:pPr>
          <a:r>
            <a:rPr lang="zh-CN" altLang="en-US" sz="1300" kern="1200" dirty="0"/>
            <a:t>初次抵押价值</a:t>
          </a:r>
          <a:r>
            <a:rPr lang="en-US" altLang="zh-CN" sz="1300" kern="1200" dirty="0"/>
            <a:t>=</a:t>
          </a:r>
          <a:r>
            <a:rPr lang="zh-CN" altLang="en-US" sz="1300" kern="1200" dirty="0"/>
            <a:t>未设立法定优先受偿权下的价值</a:t>
          </a:r>
          <a:r>
            <a:rPr lang="en-US" altLang="zh-CN" sz="1300" kern="1200" dirty="0"/>
            <a:t>-</a:t>
          </a:r>
          <a:r>
            <a:rPr lang="zh-CN" altLang="en-US" sz="1300" kern="1200" dirty="0"/>
            <a:t>法定优先受偿款</a:t>
          </a:r>
        </a:p>
        <a:p>
          <a:pPr marL="114300" lvl="1" indent="-114300" algn="l" defTabSz="577850">
            <a:lnSpc>
              <a:spcPct val="90000"/>
            </a:lnSpc>
            <a:spcBef>
              <a:spcPct val="0"/>
            </a:spcBef>
            <a:spcAft>
              <a:spcPct val="15000"/>
            </a:spcAft>
            <a:buChar char="•"/>
          </a:pPr>
          <a:r>
            <a:rPr lang="zh-CN" altLang="en-US" sz="1300" kern="1200" dirty="0"/>
            <a:t>再次抵押价值</a:t>
          </a:r>
          <a:r>
            <a:rPr lang="en-US" altLang="zh-CN" sz="1300" kern="1200" dirty="0"/>
            <a:t>=</a:t>
          </a:r>
          <a:r>
            <a:rPr lang="zh-CN" altLang="en-US" sz="1300" kern="1200" dirty="0"/>
            <a:t>未设立法定优先受偿权下的价值</a:t>
          </a:r>
          <a:r>
            <a:rPr lang="en-US" altLang="zh-CN" sz="1300" kern="1200" dirty="0"/>
            <a:t>-</a:t>
          </a:r>
          <a:r>
            <a:rPr lang="zh-CN" altLang="en-US" sz="1300" kern="1200" dirty="0"/>
            <a:t>已抵押贷款余额</a:t>
          </a:r>
          <a:r>
            <a:rPr lang="en-US" altLang="zh-CN" sz="1300" kern="1200" dirty="0"/>
            <a:t>/</a:t>
          </a:r>
          <a:r>
            <a:rPr lang="zh-CN" altLang="en-US" sz="1300" kern="1200" dirty="0"/>
            <a:t>社会一般抵押率</a:t>
          </a:r>
          <a:r>
            <a:rPr lang="en-US" altLang="zh-CN" sz="1300" kern="1200" dirty="0"/>
            <a:t>-</a:t>
          </a:r>
          <a:r>
            <a:rPr lang="zh-CN" altLang="en-US" sz="1300" kern="1200" dirty="0"/>
            <a:t>拖欠的建设工程款</a:t>
          </a:r>
          <a:r>
            <a:rPr lang="en-US" altLang="zh-CN" sz="1300" kern="1200" dirty="0"/>
            <a:t>-</a:t>
          </a:r>
          <a:r>
            <a:rPr lang="zh-CN" altLang="en-US" sz="1300" kern="1200" dirty="0"/>
            <a:t>其他法定优先受偿款</a:t>
          </a:r>
        </a:p>
        <a:p>
          <a:pPr marL="114300" lvl="1" indent="-114300" algn="l" defTabSz="577850">
            <a:lnSpc>
              <a:spcPct val="90000"/>
            </a:lnSpc>
            <a:spcBef>
              <a:spcPct val="0"/>
            </a:spcBef>
            <a:spcAft>
              <a:spcPct val="15000"/>
            </a:spcAft>
            <a:buChar char="•"/>
          </a:pPr>
          <a:r>
            <a:rPr lang="zh-CN" altLang="en-US" sz="1300" kern="1200" dirty="0"/>
            <a:t>抵押贷款额度</a:t>
          </a:r>
          <a:r>
            <a:rPr lang="en-US" altLang="zh-CN" sz="1300" kern="1200" dirty="0"/>
            <a:t>=</a:t>
          </a:r>
          <a:r>
            <a:rPr lang="zh-CN" altLang="en-US" sz="1300" kern="1200" dirty="0"/>
            <a:t>抵押价值*抵押率</a:t>
          </a:r>
        </a:p>
      </dsp:txBody>
      <dsp:txXfrm>
        <a:off x="4643668" y="616733"/>
        <a:ext cx="1357310" cy="4641837"/>
      </dsp:txXfrm>
    </dsp:sp>
    <dsp:sp modelId="{C368DFEB-43DD-0241-898B-4A721B8CB1E2}">
      <dsp:nvSpPr>
        <dsp:cNvPr id="0" name=""/>
        <dsp:cNvSpPr/>
      </dsp:nvSpPr>
      <dsp:spPr>
        <a:xfrm>
          <a:off x="6191001"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房地产税收</a:t>
          </a:r>
        </a:p>
      </dsp:txBody>
      <dsp:txXfrm>
        <a:off x="6191001" y="242333"/>
        <a:ext cx="1357310" cy="374400"/>
      </dsp:txXfrm>
    </dsp:sp>
    <dsp:sp modelId="{19DBCFF8-16A1-1345-A6E2-8B45A58621BB}">
      <dsp:nvSpPr>
        <dsp:cNvPr id="0" name=""/>
        <dsp:cNvSpPr/>
      </dsp:nvSpPr>
      <dsp:spPr>
        <a:xfrm>
          <a:off x="6191001"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市场价值</a:t>
          </a:r>
        </a:p>
        <a:p>
          <a:pPr marL="114300" lvl="1" indent="-114300" algn="l" defTabSz="577850">
            <a:lnSpc>
              <a:spcPct val="90000"/>
            </a:lnSpc>
            <a:spcBef>
              <a:spcPct val="0"/>
            </a:spcBef>
            <a:spcAft>
              <a:spcPct val="15000"/>
            </a:spcAft>
            <a:buChar char="•"/>
          </a:pPr>
          <a:r>
            <a:rPr lang="zh-CN" altLang="en-US" sz="1300" kern="1200" dirty="0"/>
            <a:t>市场价格、市场租金、房地产净值</a:t>
          </a:r>
        </a:p>
      </dsp:txBody>
      <dsp:txXfrm>
        <a:off x="6191001" y="616733"/>
        <a:ext cx="1357310" cy="4641837"/>
      </dsp:txXfrm>
    </dsp:sp>
    <dsp:sp modelId="{8E01D869-F495-FC46-A3A8-A66B163CD80B}">
      <dsp:nvSpPr>
        <dsp:cNvPr id="0" name=""/>
        <dsp:cNvSpPr/>
      </dsp:nvSpPr>
      <dsp:spPr>
        <a:xfrm>
          <a:off x="7738335"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房地产保险</a:t>
          </a:r>
        </a:p>
      </dsp:txBody>
      <dsp:txXfrm>
        <a:off x="7738335" y="242333"/>
        <a:ext cx="1357310" cy="374400"/>
      </dsp:txXfrm>
    </dsp:sp>
    <dsp:sp modelId="{6684F1B4-181C-104C-A7ED-740EA44AB3C8}">
      <dsp:nvSpPr>
        <dsp:cNvPr id="0" name=""/>
        <dsp:cNvSpPr/>
      </dsp:nvSpPr>
      <dsp:spPr>
        <a:xfrm>
          <a:off x="7738335"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保险价值</a:t>
          </a:r>
        </a:p>
        <a:p>
          <a:pPr marL="114300" lvl="1" indent="-114300" algn="l" defTabSz="577850">
            <a:lnSpc>
              <a:spcPct val="90000"/>
            </a:lnSpc>
            <a:spcBef>
              <a:spcPct val="0"/>
            </a:spcBef>
            <a:spcAft>
              <a:spcPct val="15000"/>
            </a:spcAft>
            <a:buChar char="•"/>
          </a:pPr>
          <a:r>
            <a:rPr lang="zh-CN" altLang="en-US" sz="1300" kern="1200" dirty="0"/>
            <a:t>投保：建筑物的重置成本或重建成本（不应含土地价值，不扣折旧），还可能包括连带损失，如停产停业、租金损失等</a:t>
          </a:r>
        </a:p>
      </dsp:txBody>
      <dsp:txXfrm>
        <a:off x="7738335" y="616733"/>
        <a:ext cx="1357310" cy="4641837"/>
      </dsp:txXfrm>
    </dsp:sp>
    <dsp:sp modelId="{C1EDDA2A-070D-CA4B-9C32-888481E57B39}">
      <dsp:nvSpPr>
        <dsp:cNvPr id="0" name=""/>
        <dsp:cNvSpPr/>
      </dsp:nvSpPr>
      <dsp:spPr>
        <a:xfrm>
          <a:off x="9285669"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房地产司法处置</a:t>
          </a:r>
        </a:p>
      </dsp:txBody>
      <dsp:txXfrm>
        <a:off x="9285669" y="242333"/>
        <a:ext cx="1357310" cy="374400"/>
      </dsp:txXfrm>
    </dsp:sp>
    <dsp:sp modelId="{9A9B2EF0-11C7-DF48-A69D-30040DCC96A4}">
      <dsp:nvSpPr>
        <dsp:cNvPr id="0" name=""/>
        <dsp:cNvSpPr/>
      </dsp:nvSpPr>
      <dsp:spPr>
        <a:xfrm>
          <a:off x="9285669"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市场价格</a:t>
          </a:r>
        </a:p>
        <a:p>
          <a:pPr marL="114300" lvl="1" indent="-114300" algn="l" defTabSz="577850">
            <a:lnSpc>
              <a:spcPct val="90000"/>
            </a:lnSpc>
            <a:spcBef>
              <a:spcPct val="0"/>
            </a:spcBef>
            <a:spcAft>
              <a:spcPct val="15000"/>
            </a:spcAft>
            <a:buChar char="•"/>
          </a:pPr>
          <a:r>
            <a:rPr lang="zh-CN" altLang="en-US" sz="1300" kern="1200" dirty="0"/>
            <a:t>评估价</a:t>
          </a:r>
        </a:p>
        <a:p>
          <a:pPr marL="114300" lvl="1" indent="-114300" algn="l" defTabSz="577850">
            <a:lnSpc>
              <a:spcPct val="90000"/>
            </a:lnSpc>
            <a:spcBef>
              <a:spcPct val="0"/>
            </a:spcBef>
            <a:spcAft>
              <a:spcPct val="15000"/>
            </a:spcAft>
            <a:buChar char="•"/>
          </a:pPr>
          <a:r>
            <a:rPr lang="zh-CN" altLang="en-US" sz="1300" kern="1200" dirty="0"/>
            <a:t>处置参考价</a:t>
          </a:r>
        </a:p>
        <a:p>
          <a:pPr marL="114300" lvl="1" indent="-114300" algn="l" defTabSz="577850">
            <a:lnSpc>
              <a:spcPct val="90000"/>
            </a:lnSpc>
            <a:spcBef>
              <a:spcPct val="0"/>
            </a:spcBef>
            <a:spcAft>
              <a:spcPct val="15000"/>
            </a:spcAft>
            <a:buChar char="•"/>
          </a:pPr>
          <a:r>
            <a:rPr lang="zh-CN" altLang="en-US" sz="1300" kern="1200" dirty="0"/>
            <a:t>拍卖保留价</a:t>
          </a:r>
        </a:p>
        <a:p>
          <a:pPr marL="114300" lvl="1" indent="-114300" algn="l" defTabSz="577850">
            <a:lnSpc>
              <a:spcPct val="90000"/>
            </a:lnSpc>
            <a:spcBef>
              <a:spcPct val="0"/>
            </a:spcBef>
            <a:spcAft>
              <a:spcPct val="15000"/>
            </a:spcAft>
            <a:buChar char="•"/>
          </a:pPr>
          <a:r>
            <a:rPr lang="zh-CN" altLang="en-US" sz="1300" kern="1200" dirty="0"/>
            <a:t>起拍价</a:t>
          </a:r>
        </a:p>
        <a:p>
          <a:pPr marL="114300" lvl="1" indent="-114300" algn="l" defTabSz="577850">
            <a:lnSpc>
              <a:spcPct val="90000"/>
            </a:lnSpc>
            <a:spcBef>
              <a:spcPct val="0"/>
            </a:spcBef>
            <a:spcAft>
              <a:spcPct val="15000"/>
            </a:spcAft>
            <a:buChar char="•"/>
          </a:pPr>
          <a:r>
            <a:rPr lang="zh-CN" altLang="en-US" sz="1300" kern="1200" dirty="0"/>
            <a:t>变卖价</a:t>
          </a:r>
        </a:p>
        <a:p>
          <a:pPr marL="114300" lvl="1" indent="-114300" algn="l" defTabSz="577850">
            <a:lnSpc>
              <a:spcPct val="90000"/>
            </a:lnSpc>
            <a:spcBef>
              <a:spcPct val="0"/>
            </a:spcBef>
            <a:spcAft>
              <a:spcPct val="15000"/>
            </a:spcAft>
            <a:buChar char="•"/>
          </a:pPr>
          <a:r>
            <a:rPr lang="zh-CN" altLang="en-US" sz="1300" kern="1200" dirty="0"/>
            <a:t>处置成交价</a:t>
          </a:r>
        </a:p>
        <a:p>
          <a:pPr marL="114300" lvl="1" indent="-114300" algn="l" defTabSz="577850">
            <a:lnSpc>
              <a:spcPct val="90000"/>
            </a:lnSpc>
            <a:spcBef>
              <a:spcPct val="0"/>
            </a:spcBef>
            <a:spcAft>
              <a:spcPct val="15000"/>
            </a:spcAft>
            <a:buChar char="•"/>
          </a:pPr>
          <a:r>
            <a:rPr lang="zh-CN" altLang="en-US" sz="1300" kern="1200" dirty="0"/>
            <a:t>处置所得价款、处置净得价款</a:t>
          </a:r>
        </a:p>
      </dsp:txBody>
      <dsp:txXfrm>
        <a:off x="9285669" y="616733"/>
        <a:ext cx="1357310" cy="4641837"/>
      </dsp:txXfrm>
    </dsp:sp>
    <dsp:sp modelId="{1E138262-5146-3948-9E69-FEE25807C8D3}">
      <dsp:nvSpPr>
        <dsp:cNvPr id="0" name=""/>
        <dsp:cNvSpPr/>
      </dsp:nvSpPr>
      <dsp:spPr>
        <a:xfrm>
          <a:off x="10833002" y="242333"/>
          <a:ext cx="1357310"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财务报告</a:t>
          </a:r>
        </a:p>
      </dsp:txBody>
      <dsp:txXfrm>
        <a:off x="10833002" y="242333"/>
        <a:ext cx="1357310" cy="374400"/>
      </dsp:txXfrm>
    </dsp:sp>
    <dsp:sp modelId="{53FDD685-E2EE-C441-B948-4A842C33FD52}">
      <dsp:nvSpPr>
        <dsp:cNvPr id="0" name=""/>
        <dsp:cNvSpPr/>
      </dsp:nvSpPr>
      <dsp:spPr>
        <a:xfrm>
          <a:off x="10833002" y="616733"/>
          <a:ext cx="1357310" cy="464183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历史成本</a:t>
          </a:r>
        </a:p>
        <a:p>
          <a:pPr marL="114300" lvl="1" indent="-114300" algn="l" defTabSz="577850">
            <a:lnSpc>
              <a:spcPct val="90000"/>
            </a:lnSpc>
            <a:spcBef>
              <a:spcPct val="0"/>
            </a:spcBef>
            <a:spcAft>
              <a:spcPct val="15000"/>
            </a:spcAft>
            <a:buChar char="•"/>
          </a:pPr>
          <a:r>
            <a:rPr lang="zh-CN" altLang="en-US" sz="1300" kern="1200" dirty="0"/>
            <a:t>此弘治成本 、可变现净值</a:t>
          </a:r>
        </a:p>
        <a:p>
          <a:pPr marL="114300" lvl="1" indent="-114300" algn="l" defTabSz="577850">
            <a:lnSpc>
              <a:spcPct val="90000"/>
            </a:lnSpc>
            <a:spcBef>
              <a:spcPct val="0"/>
            </a:spcBef>
            <a:spcAft>
              <a:spcPct val="15000"/>
            </a:spcAft>
            <a:buChar char="•"/>
          </a:pPr>
          <a:r>
            <a:rPr lang="zh-CN" altLang="en-US" sz="1300" kern="1200" dirty="0"/>
            <a:t>现值</a:t>
          </a:r>
        </a:p>
        <a:p>
          <a:pPr marL="114300" lvl="1" indent="-114300" algn="l" defTabSz="577850">
            <a:lnSpc>
              <a:spcPct val="90000"/>
            </a:lnSpc>
            <a:spcBef>
              <a:spcPct val="0"/>
            </a:spcBef>
            <a:spcAft>
              <a:spcPct val="15000"/>
            </a:spcAft>
            <a:buChar char="•"/>
          </a:pPr>
          <a:r>
            <a:rPr lang="zh-CN" altLang="en-US" sz="1300" kern="1200" dirty="0"/>
            <a:t>公允价值</a:t>
          </a:r>
        </a:p>
        <a:p>
          <a:pPr marL="114300" lvl="1" indent="-114300" algn="l" defTabSz="577850">
            <a:lnSpc>
              <a:spcPct val="90000"/>
            </a:lnSpc>
            <a:spcBef>
              <a:spcPct val="0"/>
            </a:spcBef>
            <a:spcAft>
              <a:spcPct val="15000"/>
            </a:spcAft>
            <a:buChar char="•"/>
          </a:pPr>
          <a:r>
            <a:rPr lang="zh-CN" altLang="en-US" sz="1300" kern="1200" dirty="0"/>
            <a:t>账面价值</a:t>
          </a:r>
        </a:p>
      </dsp:txBody>
      <dsp:txXfrm>
        <a:off x="10833002" y="616733"/>
        <a:ext cx="1357310" cy="464183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7BB66-52DE-1D4D-BCB8-B07A7DA140D2}">
      <dsp:nvSpPr>
        <dsp:cNvPr id="0" name=""/>
        <dsp:cNvSpPr/>
      </dsp:nvSpPr>
      <dsp:spPr>
        <a:xfrm>
          <a:off x="0" y="23453"/>
          <a:ext cx="5744684" cy="4738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第一节 房地产价格和价值影响因素概述</a:t>
          </a:r>
        </a:p>
      </dsp:txBody>
      <dsp:txXfrm>
        <a:off x="23131" y="46584"/>
        <a:ext cx="5698422" cy="427587"/>
      </dsp:txXfrm>
    </dsp:sp>
    <dsp:sp modelId="{5A53A7A7-4C4A-CB45-A89D-3C4E9A0023C2}">
      <dsp:nvSpPr>
        <dsp:cNvPr id="0" name=""/>
        <dsp:cNvSpPr/>
      </dsp:nvSpPr>
      <dsp:spPr>
        <a:xfrm>
          <a:off x="0" y="549143"/>
          <a:ext cx="5744684" cy="4738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第二节  房地产自身因素</a:t>
          </a:r>
        </a:p>
      </dsp:txBody>
      <dsp:txXfrm>
        <a:off x="23131" y="572274"/>
        <a:ext cx="5698422" cy="427587"/>
      </dsp:txXfrm>
    </dsp:sp>
    <dsp:sp modelId="{03E024F6-2367-CA43-BDEE-848139EC28E8}">
      <dsp:nvSpPr>
        <dsp:cNvPr id="0" name=""/>
        <dsp:cNvSpPr/>
      </dsp:nvSpPr>
      <dsp:spPr>
        <a:xfrm>
          <a:off x="0" y="1074833"/>
          <a:ext cx="5744684" cy="4738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第三节  制度政策因素</a:t>
          </a:r>
        </a:p>
      </dsp:txBody>
      <dsp:txXfrm>
        <a:off x="23131" y="1097964"/>
        <a:ext cx="5698422" cy="427587"/>
      </dsp:txXfrm>
    </dsp:sp>
    <dsp:sp modelId="{BF5D71D8-13FA-8141-999A-98C4F8849BE5}">
      <dsp:nvSpPr>
        <dsp:cNvPr id="0" name=""/>
        <dsp:cNvSpPr/>
      </dsp:nvSpPr>
      <dsp:spPr>
        <a:xfrm>
          <a:off x="0" y="1600523"/>
          <a:ext cx="5744684" cy="4738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第四节  人口因素</a:t>
          </a:r>
        </a:p>
      </dsp:txBody>
      <dsp:txXfrm>
        <a:off x="23131" y="1623654"/>
        <a:ext cx="5698422" cy="427587"/>
      </dsp:txXfrm>
    </dsp:sp>
    <dsp:sp modelId="{7507F98A-6B0A-0F41-82CD-C7F4244DD044}">
      <dsp:nvSpPr>
        <dsp:cNvPr id="0" name=""/>
        <dsp:cNvSpPr/>
      </dsp:nvSpPr>
      <dsp:spPr>
        <a:xfrm>
          <a:off x="0" y="2126213"/>
          <a:ext cx="5744684" cy="4738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第五节  经济因素</a:t>
          </a:r>
        </a:p>
      </dsp:txBody>
      <dsp:txXfrm>
        <a:off x="23131" y="2149344"/>
        <a:ext cx="5698422" cy="427587"/>
      </dsp:txXfrm>
    </dsp:sp>
    <dsp:sp modelId="{C850E5EE-4E06-2E46-A4B3-F0269C5D161D}">
      <dsp:nvSpPr>
        <dsp:cNvPr id="0" name=""/>
        <dsp:cNvSpPr/>
      </dsp:nvSpPr>
      <dsp:spPr>
        <a:xfrm>
          <a:off x="0" y="2651902"/>
          <a:ext cx="5744684" cy="4738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第六节  社会因素</a:t>
          </a:r>
        </a:p>
      </dsp:txBody>
      <dsp:txXfrm>
        <a:off x="23131" y="2675033"/>
        <a:ext cx="5698422" cy="427587"/>
      </dsp:txXfrm>
    </dsp:sp>
    <dsp:sp modelId="{5FBF333E-ED80-9E41-A383-92BAE11F3655}">
      <dsp:nvSpPr>
        <dsp:cNvPr id="0" name=""/>
        <dsp:cNvSpPr/>
      </dsp:nvSpPr>
      <dsp:spPr>
        <a:xfrm>
          <a:off x="0" y="3177592"/>
          <a:ext cx="5744684" cy="4738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第七节  国际因素</a:t>
          </a:r>
        </a:p>
      </dsp:txBody>
      <dsp:txXfrm>
        <a:off x="23131" y="3200723"/>
        <a:ext cx="5698422" cy="427587"/>
      </dsp:txXfrm>
    </dsp:sp>
    <dsp:sp modelId="{E1B46B5B-C5E9-6147-AD39-6A8A12B3315B}">
      <dsp:nvSpPr>
        <dsp:cNvPr id="0" name=""/>
        <dsp:cNvSpPr/>
      </dsp:nvSpPr>
      <dsp:spPr>
        <a:xfrm>
          <a:off x="0" y="3703282"/>
          <a:ext cx="5744684" cy="4738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第八节  心理因素</a:t>
          </a:r>
        </a:p>
      </dsp:txBody>
      <dsp:txXfrm>
        <a:off x="23131" y="3726413"/>
        <a:ext cx="5698422" cy="427587"/>
      </dsp:txXfrm>
    </dsp:sp>
    <dsp:sp modelId="{A1856045-4DD9-4746-926F-8CAD58302591}">
      <dsp:nvSpPr>
        <dsp:cNvPr id="0" name=""/>
        <dsp:cNvSpPr/>
      </dsp:nvSpPr>
      <dsp:spPr>
        <a:xfrm>
          <a:off x="0" y="4228972"/>
          <a:ext cx="5744684" cy="4738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第九节  其他因素</a:t>
          </a:r>
        </a:p>
      </dsp:txBody>
      <dsp:txXfrm>
        <a:off x="23131" y="4252103"/>
        <a:ext cx="5698422" cy="4275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070E4-F010-2E44-BD80-6A19CFECF1B5}">
      <dsp:nvSpPr>
        <dsp:cNvPr id="0" name=""/>
        <dsp:cNvSpPr/>
      </dsp:nvSpPr>
      <dsp:spPr>
        <a:xfrm>
          <a:off x="0" y="1366569"/>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C25C1B-146D-8046-9C14-4CAD01828AA2}">
      <dsp:nvSpPr>
        <dsp:cNvPr id="0" name=""/>
        <dsp:cNvSpPr/>
      </dsp:nvSpPr>
      <dsp:spPr>
        <a:xfrm>
          <a:off x="525780" y="938529"/>
          <a:ext cx="73609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房地产价格和价值影响因素的种类</a:t>
          </a:r>
        </a:p>
      </dsp:txBody>
      <dsp:txXfrm>
        <a:off x="567570" y="980319"/>
        <a:ext cx="7277340" cy="772500"/>
      </dsp:txXfrm>
    </dsp:sp>
    <dsp:sp modelId="{D9E65B70-B218-8243-B611-D4389D1FBB11}">
      <dsp:nvSpPr>
        <dsp:cNvPr id="0" name=""/>
        <dsp:cNvSpPr/>
      </dsp:nvSpPr>
      <dsp:spPr>
        <a:xfrm>
          <a:off x="0" y="2682008"/>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4C9A6-2DC3-6944-93B2-C2E1BC7635F8}">
      <dsp:nvSpPr>
        <dsp:cNvPr id="0" name=""/>
        <dsp:cNvSpPr/>
      </dsp:nvSpPr>
      <dsp:spPr>
        <a:xfrm>
          <a:off x="525780" y="2253969"/>
          <a:ext cx="73609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各种因素对房地产价格和价值的影响没醒</a:t>
          </a:r>
        </a:p>
      </dsp:txBody>
      <dsp:txXfrm>
        <a:off x="567570" y="2295759"/>
        <a:ext cx="7277340" cy="7725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4A059-E150-2E4E-B794-C6247646ACD6}">
      <dsp:nvSpPr>
        <dsp:cNvPr id="0" name=""/>
        <dsp:cNvSpPr/>
      </dsp:nvSpPr>
      <dsp:spPr>
        <a:xfrm>
          <a:off x="0" y="533519"/>
          <a:ext cx="6269038" cy="81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自身因素：实物状况、权益状况、区位状况。</a:t>
          </a:r>
        </a:p>
        <a:p>
          <a:pPr marL="114300" lvl="1" indent="-114300" algn="l" defTabSz="577850">
            <a:lnSpc>
              <a:spcPct val="90000"/>
            </a:lnSpc>
            <a:spcBef>
              <a:spcPct val="0"/>
            </a:spcBef>
            <a:spcAft>
              <a:spcPct val="15000"/>
            </a:spcAft>
            <a:buChar char="•"/>
          </a:pPr>
          <a:r>
            <a:rPr lang="zh-CN" altLang="en-US" sz="1300" kern="1200" dirty="0"/>
            <a:t>外部因素：制度政策、人口、经济、社会、国际、心理、其他</a:t>
          </a:r>
        </a:p>
      </dsp:txBody>
      <dsp:txXfrm>
        <a:off x="0" y="533519"/>
        <a:ext cx="6269038" cy="819000"/>
      </dsp:txXfrm>
    </dsp:sp>
    <dsp:sp modelId="{A5643171-EB06-CD41-A1E7-20E1511586C9}">
      <dsp:nvSpPr>
        <dsp:cNvPr id="0" name=""/>
        <dsp:cNvSpPr/>
      </dsp:nvSpPr>
      <dsp:spPr>
        <a:xfrm>
          <a:off x="313451" y="341639"/>
          <a:ext cx="4388326"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房地产自身因素和外部因素</a:t>
          </a:r>
        </a:p>
      </dsp:txBody>
      <dsp:txXfrm>
        <a:off x="332185" y="360373"/>
        <a:ext cx="4350858" cy="346292"/>
      </dsp:txXfrm>
    </dsp:sp>
    <dsp:sp modelId="{A8769ADE-7686-7045-A590-841C17BD78BB}">
      <dsp:nvSpPr>
        <dsp:cNvPr id="0" name=""/>
        <dsp:cNvSpPr/>
      </dsp:nvSpPr>
      <dsp:spPr>
        <a:xfrm>
          <a:off x="0" y="1614600"/>
          <a:ext cx="6269038" cy="1474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一般因素：宏观经济、货币政策、利率、汇率、人口增长、国土空间规划</a:t>
          </a:r>
        </a:p>
        <a:p>
          <a:pPr marL="114300" lvl="1" indent="-114300" algn="l" defTabSz="577850">
            <a:lnSpc>
              <a:spcPct val="90000"/>
            </a:lnSpc>
            <a:spcBef>
              <a:spcPct val="0"/>
            </a:spcBef>
            <a:spcAft>
              <a:spcPct val="15000"/>
            </a:spcAft>
            <a:buChar char="•"/>
          </a:pPr>
          <a:r>
            <a:rPr lang="zh-CN" altLang="en-US" sz="1300" kern="1200" dirty="0"/>
            <a:t>区域因素：详细规划、基础设施、公共服务设施、环境状况</a:t>
          </a:r>
        </a:p>
        <a:p>
          <a:pPr marL="114300" lvl="1" indent="-114300" algn="l" defTabSz="577850">
            <a:lnSpc>
              <a:spcPct val="90000"/>
            </a:lnSpc>
            <a:spcBef>
              <a:spcPct val="0"/>
            </a:spcBef>
            <a:spcAft>
              <a:spcPct val="15000"/>
            </a:spcAft>
            <a:buChar char="•"/>
          </a:pPr>
          <a:r>
            <a:rPr lang="zh-CN" altLang="en-US" sz="1300" kern="1200" dirty="0"/>
            <a:t>个别因素：位置、规模、用途、权属、结构、新旧程度、设备设施、装饰装修、土地开发程度、使用期限</a:t>
          </a:r>
        </a:p>
      </dsp:txBody>
      <dsp:txXfrm>
        <a:off x="0" y="1614600"/>
        <a:ext cx="6269038" cy="1474200"/>
      </dsp:txXfrm>
    </dsp:sp>
    <dsp:sp modelId="{90C9D77C-045E-AD4A-84DB-1044D2FA666E}">
      <dsp:nvSpPr>
        <dsp:cNvPr id="0" name=""/>
        <dsp:cNvSpPr/>
      </dsp:nvSpPr>
      <dsp:spPr>
        <a:xfrm>
          <a:off x="313451" y="1422719"/>
          <a:ext cx="4388326" cy="3837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一般因素、区域因素和个别因素</a:t>
          </a:r>
        </a:p>
      </dsp:txBody>
      <dsp:txXfrm>
        <a:off x="332185" y="1441453"/>
        <a:ext cx="4350858" cy="346292"/>
      </dsp:txXfrm>
    </dsp:sp>
    <dsp:sp modelId="{E0C125F5-4FB8-3649-BDBC-BD4EA3E58753}">
      <dsp:nvSpPr>
        <dsp:cNvPr id="0" name=""/>
        <dsp:cNvSpPr/>
      </dsp:nvSpPr>
      <dsp:spPr>
        <a:xfrm>
          <a:off x="0" y="3350880"/>
          <a:ext cx="6269038" cy="1044225"/>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自身状况：同自身因素</a:t>
          </a:r>
        </a:p>
        <a:p>
          <a:pPr marL="114300" lvl="1" indent="-114300" algn="l" defTabSz="577850">
            <a:lnSpc>
              <a:spcPct val="90000"/>
            </a:lnSpc>
            <a:spcBef>
              <a:spcPct val="0"/>
            </a:spcBef>
            <a:spcAft>
              <a:spcPct val="15000"/>
            </a:spcAft>
            <a:buChar char="•"/>
          </a:pPr>
          <a:r>
            <a:rPr lang="zh-CN" altLang="en-US" sz="1300" kern="1200" dirty="0"/>
            <a:t>市场状况：上升</a:t>
          </a:r>
          <a:r>
            <a:rPr lang="en-US" altLang="zh-CN" sz="1300" kern="1200" dirty="0"/>
            <a:t>or</a:t>
          </a:r>
          <a:r>
            <a:rPr lang="zh-CN" altLang="en-US" sz="1300" kern="1200" dirty="0"/>
            <a:t>下行</a:t>
          </a:r>
        </a:p>
        <a:p>
          <a:pPr marL="114300" lvl="1" indent="-114300" algn="l" defTabSz="577850">
            <a:lnSpc>
              <a:spcPct val="90000"/>
            </a:lnSpc>
            <a:spcBef>
              <a:spcPct val="0"/>
            </a:spcBef>
            <a:spcAft>
              <a:spcPct val="15000"/>
            </a:spcAft>
            <a:buChar char="•"/>
          </a:pPr>
          <a:r>
            <a:rPr lang="zh-CN" altLang="en-US" sz="1300" kern="1200" dirty="0"/>
            <a:t>交易状况：是否存在特殊交易</a:t>
          </a:r>
        </a:p>
      </dsp:txBody>
      <dsp:txXfrm>
        <a:off x="0" y="3350880"/>
        <a:ext cx="6269038" cy="1044225"/>
      </dsp:txXfrm>
    </dsp:sp>
    <dsp:sp modelId="{9875BB80-3F5D-DF41-B389-F2CEEDAD12CC}">
      <dsp:nvSpPr>
        <dsp:cNvPr id="0" name=""/>
        <dsp:cNvSpPr/>
      </dsp:nvSpPr>
      <dsp:spPr>
        <a:xfrm>
          <a:off x="313451" y="3159000"/>
          <a:ext cx="4388326" cy="3837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房地产自身状况因素、市场状况因素和交易状况因素</a:t>
          </a:r>
        </a:p>
      </dsp:txBody>
      <dsp:txXfrm>
        <a:off x="332185" y="3177734"/>
        <a:ext cx="4350858" cy="346292"/>
      </dsp:txXfrm>
    </dsp:sp>
    <dsp:sp modelId="{B94F6121-4292-724A-AB30-449C9C34639A}">
      <dsp:nvSpPr>
        <dsp:cNvPr id="0" name=""/>
        <dsp:cNvSpPr/>
      </dsp:nvSpPr>
      <dsp:spPr>
        <a:xfrm>
          <a:off x="0" y="4657185"/>
          <a:ext cx="6269038" cy="5733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仅对价格有影响的因素：急买急卖、特殊偏好、心理因素、定价策略等</a:t>
          </a:r>
        </a:p>
      </dsp:txBody>
      <dsp:txXfrm>
        <a:off x="0" y="4657185"/>
        <a:ext cx="6269038" cy="573300"/>
      </dsp:txXfrm>
    </dsp:sp>
    <dsp:sp modelId="{230ECFBB-2A89-1B46-839A-CA91CADC5A5B}">
      <dsp:nvSpPr>
        <dsp:cNvPr id="0" name=""/>
        <dsp:cNvSpPr/>
      </dsp:nvSpPr>
      <dsp:spPr>
        <a:xfrm>
          <a:off x="313451" y="4465305"/>
          <a:ext cx="4388326"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对市场价格有影响和仅对成交价格有影响的因素</a:t>
          </a:r>
        </a:p>
      </dsp:txBody>
      <dsp:txXfrm>
        <a:off x="332185" y="4484039"/>
        <a:ext cx="4350858" cy="346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53CC5-EBD7-6E43-88C9-D39053C4FFA8}">
      <dsp:nvSpPr>
        <dsp:cNvPr id="0" name=""/>
        <dsp:cNvSpPr/>
      </dsp:nvSpPr>
      <dsp:spPr>
        <a:xfrm>
          <a:off x="3484" y="101296"/>
          <a:ext cx="1145894" cy="45835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影响方向不同</a:t>
          </a:r>
        </a:p>
      </dsp:txBody>
      <dsp:txXfrm>
        <a:off x="3484" y="101296"/>
        <a:ext cx="1145894" cy="458357"/>
      </dsp:txXfrm>
    </dsp:sp>
    <dsp:sp modelId="{EB3E64AD-2ACE-5C4E-83BD-B49BEDB480D4}">
      <dsp:nvSpPr>
        <dsp:cNvPr id="0" name=""/>
        <dsp:cNvSpPr/>
      </dsp:nvSpPr>
      <dsp:spPr>
        <a:xfrm>
          <a:off x="3484" y="559653"/>
          <a:ext cx="1145894" cy="40351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不同的因素导致房地产价值价格变动的方向不同</a:t>
          </a:r>
        </a:p>
        <a:p>
          <a:pPr marL="114300" lvl="1" indent="-114300" algn="l" defTabSz="622300">
            <a:lnSpc>
              <a:spcPct val="90000"/>
            </a:lnSpc>
            <a:spcBef>
              <a:spcPct val="0"/>
            </a:spcBef>
            <a:spcAft>
              <a:spcPct val="15000"/>
            </a:spcAft>
            <a:buChar char="•"/>
          </a:pPr>
          <a:r>
            <a:rPr lang="zh-CN" altLang="en-US" sz="1400" kern="1200" dirty="0"/>
            <a:t>同一因素对不同类型房地产导致价值价格变动的方向不同</a:t>
          </a:r>
        </a:p>
      </dsp:txBody>
      <dsp:txXfrm>
        <a:off x="3484" y="559653"/>
        <a:ext cx="1145894" cy="4035150"/>
      </dsp:txXfrm>
    </dsp:sp>
    <dsp:sp modelId="{CB8CD167-19BB-F64C-AAFE-6023A792EF38}">
      <dsp:nvSpPr>
        <dsp:cNvPr id="0" name=""/>
        <dsp:cNvSpPr/>
      </dsp:nvSpPr>
      <dsp:spPr>
        <a:xfrm>
          <a:off x="1309804" y="101296"/>
          <a:ext cx="1145894" cy="458357"/>
        </a:xfrm>
        <a:prstGeom prst="rect">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影响程度不同</a:t>
          </a:r>
        </a:p>
      </dsp:txBody>
      <dsp:txXfrm>
        <a:off x="1309804" y="101296"/>
        <a:ext cx="1145894" cy="458357"/>
      </dsp:txXfrm>
    </dsp:sp>
    <dsp:sp modelId="{834E453B-95FA-BB4C-B789-4EE5B6080045}">
      <dsp:nvSpPr>
        <dsp:cNvPr id="0" name=""/>
        <dsp:cNvSpPr/>
      </dsp:nvSpPr>
      <dsp:spPr>
        <a:xfrm>
          <a:off x="1309804" y="559653"/>
          <a:ext cx="1145894" cy="4035150"/>
        </a:xfrm>
        <a:prstGeom prst="rect">
          <a:avLst/>
        </a:prstGeom>
        <a:solidFill>
          <a:schemeClr val="accent5">
            <a:tint val="40000"/>
            <a:alpha val="90000"/>
            <a:hueOff val="-842470"/>
            <a:satOff val="-2854"/>
            <a:lumOff val="-366"/>
            <a:alphaOff val="0"/>
          </a:schemeClr>
        </a:solidFill>
        <a:ln w="12700" cap="flat" cmpd="sng" algn="ctr">
          <a:solidFill>
            <a:schemeClr val="accent5">
              <a:tint val="40000"/>
              <a:alpha val="90000"/>
              <a:hueOff val="-842470"/>
              <a:satOff val="-2854"/>
              <a:lumOff val="-3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不同步因素导致房地产价值价格变动的程度不同</a:t>
          </a:r>
        </a:p>
        <a:p>
          <a:pPr marL="114300" lvl="1" indent="-114300" algn="l" defTabSz="622300">
            <a:lnSpc>
              <a:spcPct val="90000"/>
            </a:lnSpc>
            <a:spcBef>
              <a:spcPct val="0"/>
            </a:spcBef>
            <a:spcAft>
              <a:spcPct val="15000"/>
            </a:spcAft>
            <a:buChar char="•"/>
          </a:pPr>
          <a:r>
            <a:rPr lang="zh-CN" altLang="en-US" sz="1400" kern="1200" dirty="0"/>
            <a:t>同一因素导致不同类型房地产价值价格变动的程度不同</a:t>
          </a:r>
        </a:p>
      </dsp:txBody>
      <dsp:txXfrm>
        <a:off x="1309804" y="559653"/>
        <a:ext cx="1145894" cy="4035150"/>
      </dsp:txXfrm>
    </dsp:sp>
    <dsp:sp modelId="{9E2D8673-CAEB-D541-BF74-32F578B7D600}">
      <dsp:nvSpPr>
        <dsp:cNvPr id="0" name=""/>
        <dsp:cNvSpPr/>
      </dsp:nvSpPr>
      <dsp:spPr>
        <a:xfrm>
          <a:off x="2616123" y="101296"/>
          <a:ext cx="1145894" cy="458357"/>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影响速度不同</a:t>
          </a:r>
        </a:p>
      </dsp:txBody>
      <dsp:txXfrm>
        <a:off x="2616123" y="101296"/>
        <a:ext cx="1145894" cy="458357"/>
      </dsp:txXfrm>
    </dsp:sp>
    <dsp:sp modelId="{58503F0E-D2F8-3C4D-A2CD-7D978C77E134}">
      <dsp:nvSpPr>
        <dsp:cNvPr id="0" name=""/>
        <dsp:cNvSpPr/>
      </dsp:nvSpPr>
      <dsp:spPr>
        <a:xfrm>
          <a:off x="2616123" y="559653"/>
          <a:ext cx="1145894" cy="4035150"/>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不同因素导致房地产价值价格变动的速度不同</a:t>
          </a:r>
        </a:p>
      </dsp:txBody>
      <dsp:txXfrm>
        <a:off x="2616123" y="559653"/>
        <a:ext cx="1145894" cy="4035150"/>
      </dsp:txXfrm>
    </dsp:sp>
    <dsp:sp modelId="{154AC318-03BD-674B-BFA3-B54A333C60C3}">
      <dsp:nvSpPr>
        <dsp:cNvPr id="0" name=""/>
        <dsp:cNvSpPr/>
      </dsp:nvSpPr>
      <dsp:spPr>
        <a:xfrm>
          <a:off x="3922443" y="101296"/>
          <a:ext cx="1145894" cy="458357"/>
        </a:xfrm>
        <a:prstGeom prst="rect">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影响关系不同</a:t>
          </a:r>
        </a:p>
      </dsp:txBody>
      <dsp:txXfrm>
        <a:off x="3922443" y="101296"/>
        <a:ext cx="1145894" cy="458357"/>
      </dsp:txXfrm>
    </dsp:sp>
    <dsp:sp modelId="{759B7973-5BA7-FC42-9BC4-FC000012991E}">
      <dsp:nvSpPr>
        <dsp:cNvPr id="0" name=""/>
        <dsp:cNvSpPr/>
      </dsp:nvSpPr>
      <dsp:spPr>
        <a:xfrm>
          <a:off x="3922443" y="559653"/>
          <a:ext cx="1145894" cy="4035150"/>
        </a:xfrm>
        <a:prstGeom prst="rect">
          <a:avLst/>
        </a:prstGeom>
        <a:solidFill>
          <a:schemeClr val="accent5">
            <a:tint val="40000"/>
            <a:alpha val="90000"/>
            <a:hueOff val="-2527411"/>
            <a:satOff val="-8562"/>
            <a:lumOff val="-1098"/>
            <a:alphaOff val="0"/>
          </a:schemeClr>
        </a:solidFill>
        <a:ln w="12700" cap="flat" cmpd="sng" algn="ctr">
          <a:solidFill>
            <a:schemeClr val="accent5">
              <a:tint val="40000"/>
              <a:alpha val="90000"/>
              <a:hueOff val="-2527411"/>
              <a:satOff val="-8562"/>
              <a:lumOff val="-1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有的一直上升或一直下降</a:t>
          </a:r>
        </a:p>
        <a:p>
          <a:pPr marL="114300" lvl="1" indent="-114300" algn="l" defTabSz="622300">
            <a:lnSpc>
              <a:spcPct val="90000"/>
            </a:lnSpc>
            <a:spcBef>
              <a:spcPct val="0"/>
            </a:spcBef>
            <a:spcAft>
              <a:spcPct val="15000"/>
            </a:spcAft>
            <a:buChar char="•"/>
          </a:pPr>
          <a:r>
            <a:rPr lang="zh-CN" altLang="en-US" sz="1400" kern="1200" dirty="0"/>
            <a:t>有的阿兹不同水平上影响程度不同</a:t>
          </a:r>
        </a:p>
        <a:p>
          <a:pPr marL="114300" lvl="1" indent="-114300" algn="l" defTabSz="622300">
            <a:lnSpc>
              <a:spcPct val="90000"/>
            </a:lnSpc>
            <a:spcBef>
              <a:spcPct val="0"/>
            </a:spcBef>
            <a:spcAft>
              <a:spcPct val="15000"/>
            </a:spcAft>
            <a:buChar char="•"/>
          </a:pPr>
          <a:r>
            <a:rPr lang="zh-CN" altLang="en-US" sz="1400" kern="1200" dirty="0"/>
            <a:t>有的某种状况会提升，某种状况会下降</a:t>
          </a:r>
        </a:p>
        <a:p>
          <a:pPr marL="114300" lvl="1" indent="-114300" algn="l" defTabSz="622300">
            <a:lnSpc>
              <a:spcPct val="90000"/>
            </a:lnSpc>
            <a:spcBef>
              <a:spcPct val="0"/>
            </a:spcBef>
            <a:spcAft>
              <a:spcPct val="15000"/>
            </a:spcAft>
            <a:buChar char="•"/>
          </a:pPr>
          <a:r>
            <a:rPr lang="zh-CN" altLang="en-US" sz="1400" kern="1200" dirty="0"/>
            <a:t>有的从一个角度提升，另一个角度下降</a:t>
          </a:r>
        </a:p>
      </dsp:txBody>
      <dsp:txXfrm>
        <a:off x="3922443" y="559653"/>
        <a:ext cx="1145894" cy="4035150"/>
      </dsp:txXfrm>
    </dsp:sp>
    <dsp:sp modelId="{85F21346-DD3B-E244-A903-80C821BC7096}">
      <dsp:nvSpPr>
        <dsp:cNvPr id="0" name=""/>
        <dsp:cNvSpPr/>
      </dsp:nvSpPr>
      <dsp:spPr>
        <a:xfrm>
          <a:off x="5228763" y="101296"/>
          <a:ext cx="1145894" cy="458357"/>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影响范围不同</a:t>
          </a:r>
        </a:p>
      </dsp:txBody>
      <dsp:txXfrm>
        <a:off x="5228763" y="101296"/>
        <a:ext cx="1145894" cy="458357"/>
      </dsp:txXfrm>
    </dsp:sp>
    <dsp:sp modelId="{0EBE7670-42E6-5440-BDFF-3122D1923162}">
      <dsp:nvSpPr>
        <dsp:cNvPr id="0" name=""/>
        <dsp:cNvSpPr/>
      </dsp:nvSpPr>
      <dsp:spPr>
        <a:xfrm>
          <a:off x="5228763" y="559653"/>
          <a:ext cx="1145894" cy="403515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有的对个别房地产有影响</a:t>
          </a:r>
        </a:p>
        <a:p>
          <a:pPr marL="114300" lvl="1" indent="-114300" algn="l" defTabSz="622300">
            <a:lnSpc>
              <a:spcPct val="90000"/>
            </a:lnSpc>
            <a:spcBef>
              <a:spcPct val="0"/>
            </a:spcBef>
            <a:spcAft>
              <a:spcPct val="15000"/>
            </a:spcAft>
            <a:buChar char="•"/>
          </a:pPr>
          <a:r>
            <a:rPr lang="zh-CN" altLang="en-US" sz="1400" kern="1200" dirty="0"/>
            <a:t>有的对某个区片有影响</a:t>
          </a:r>
        </a:p>
        <a:p>
          <a:pPr marL="114300" lvl="1" indent="-114300" algn="l" defTabSz="622300">
            <a:lnSpc>
              <a:spcPct val="90000"/>
            </a:lnSpc>
            <a:spcBef>
              <a:spcPct val="0"/>
            </a:spcBef>
            <a:spcAft>
              <a:spcPct val="15000"/>
            </a:spcAft>
            <a:buChar char="•"/>
          </a:pPr>
          <a:r>
            <a:rPr lang="zh-CN" altLang="en-US" sz="1400" kern="1200" dirty="0"/>
            <a:t>有的对整个地区有影响</a:t>
          </a:r>
        </a:p>
        <a:p>
          <a:pPr marL="114300" lvl="1" indent="-114300" algn="l" defTabSz="622300">
            <a:lnSpc>
              <a:spcPct val="90000"/>
            </a:lnSpc>
            <a:spcBef>
              <a:spcPct val="0"/>
            </a:spcBef>
            <a:spcAft>
              <a:spcPct val="15000"/>
            </a:spcAft>
            <a:buChar char="•"/>
          </a:pPr>
          <a:r>
            <a:rPr lang="zh-CN" altLang="en-US" sz="1400" kern="1200" dirty="0"/>
            <a:t>有的对全国房地产有影响</a:t>
          </a:r>
        </a:p>
      </dsp:txBody>
      <dsp:txXfrm>
        <a:off x="5228763" y="559653"/>
        <a:ext cx="1145894" cy="4035150"/>
      </dsp:txXfrm>
    </dsp:sp>
    <dsp:sp modelId="{6D66A43A-1D3E-B44A-8D2E-A5CED7AB413F}">
      <dsp:nvSpPr>
        <dsp:cNvPr id="0" name=""/>
        <dsp:cNvSpPr/>
      </dsp:nvSpPr>
      <dsp:spPr>
        <a:xfrm>
          <a:off x="6535082" y="101296"/>
          <a:ext cx="1145894" cy="458357"/>
        </a:xfrm>
        <a:prstGeom prst="rect">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影响因距离不同</a:t>
          </a:r>
        </a:p>
      </dsp:txBody>
      <dsp:txXfrm>
        <a:off x="6535082" y="101296"/>
        <a:ext cx="1145894" cy="458357"/>
      </dsp:txXfrm>
    </dsp:sp>
    <dsp:sp modelId="{45447586-21D6-214C-A70D-A1BBA250EE7E}">
      <dsp:nvSpPr>
        <dsp:cNvPr id="0" name=""/>
        <dsp:cNvSpPr/>
      </dsp:nvSpPr>
      <dsp:spPr>
        <a:xfrm>
          <a:off x="6535082" y="559653"/>
          <a:ext cx="1145894" cy="4035150"/>
        </a:xfrm>
        <a:prstGeom prst="rect">
          <a:avLst/>
        </a:prstGeom>
        <a:solidFill>
          <a:schemeClr val="accent5">
            <a:tint val="40000"/>
            <a:alpha val="90000"/>
            <a:hueOff val="-4212351"/>
            <a:satOff val="-14270"/>
            <a:lumOff val="-1830"/>
            <a:alphaOff val="0"/>
          </a:schemeClr>
        </a:solidFill>
        <a:ln w="12700" cap="flat" cmpd="sng" algn="ctr">
          <a:solidFill>
            <a:schemeClr val="accent5">
              <a:tint val="40000"/>
              <a:alpha val="90000"/>
              <a:hueOff val="-4212351"/>
              <a:satOff val="-14270"/>
              <a:lumOff val="-18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有的越近越好</a:t>
          </a:r>
        </a:p>
        <a:p>
          <a:pPr marL="114300" lvl="1" indent="-114300" algn="l" defTabSz="622300">
            <a:lnSpc>
              <a:spcPct val="90000"/>
            </a:lnSpc>
            <a:spcBef>
              <a:spcPct val="0"/>
            </a:spcBef>
            <a:spcAft>
              <a:spcPct val="15000"/>
            </a:spcAft>
            <a:buChar char="•"/>
          </a:pPr>
          <a:r>
            <a:rPr lang="zh-CN" altLang="en-US" sz="1400" kern="1200" dirty="0"/>
            <a:t>有的越远越好</a:t>
          </a:r>
        </a:p>
        <a:p>
          <a:pPr marL="114300" lvl="1" indent="-114300" algn="l" defTabSz="622300">
            <a:lnSpc>
              <a:spcPct val="90000"/>
            </a:lnSpc>
            <a:spcBef>
              <a:spcPct val="0"/>
            </a:spcBef>
            <a:spcAft>
              <a:spcPct val="15000"/>
            </a:spcAft>
            <a:buChar char="•"/>
          </a:pPr>
          <a:r>
            <a:rPr lang="zh-CN" altLang="en-US" sz="1400" kern="1200" dirty="0"/>
            <a:t>有的距离适中为好</a:t>
          </a:r>
        </a:p>
      </dsp:txBody>
      <dsp:txXfrm>
        <a:off x="6535082" y="559653"/>
        <a:ext cx="1145894" cy="4035150"/>
      </dsp:txXfrm>
    </dsp:sp>
    <dsp:sp modelId="{8749BB98-196E-FD43-9E5B-9F9CC7A40A57}">
      <dsp:nvSpPr>
        <dsp:cNvPr id="0" name=""/>
        <dsp:cNvSpPr/>
      </dsp:nvSpPr>
      <dsp:spPr>
        <a:xfrm>
          <a:off x="7841402" y="101296"/>
          <a:ext cx="1145894" cy="458357"/>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影响因地区不同</a:t>
          </a:r>
        </a:p>
      </dsp:txBody>
      <dsp:txXfrm>
        <a:off x="7841402" y="101296"/>
        <a:ext cx="1145894" cy="458357"/>
      </dsp:txXfrm>
    </dsp:sp>
    <dsp:sp modelId="{9BA69E27-A420-494D-80B2-2FCBE28EBC78}">
      <dsp:nvSpPr>
        <dsp:cNvPr id="0" name=""/>
        <dsp:cNvSpPr/>
      </dsp:nvSpPr>
      <dsp:spPr>
        <a:xfrm>
          <a:off x="7841402" y="559653"/>
          <a:ext cx="1145894" cy="4035150"/>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同一因素对不同地区有不同的影响</a:t>
          </a:r>
        </a:p>
      </dsp:txBody>
      <dsp:txXfrm>
        <a:off x="7841402" y="559653"/>
        <a:ext cx="1145894" cy="4035150"/>
      </dsp:txXfrm>
    </dsp:sp>
    <dsp:sp modelId="{5205BFCB-D4C7-C44D-AC8E-443018D40478}">
      <dsp:nvSpPr>
        <dsp:cNvPr id="0" name=""/>
        <dsp:cNvSpPr/>
      </dsp:nvSpPr>
      <dsp:spPr>
        <a:xfrm>
          <a:off x="9147722" y="101296"/>
          <a:ext cx="1145894" cy="458357"/>
        </a:xfrm>
        <a:prstGeom prst="rect">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影响因时期不同</a:t>
          </a:r>
        </a:p>
      </dsp:txBody>
      <dsp:txXfrm>
        <a:off x="9147722" y="101296"/>
        <a:ext cx="1145894" cy="458357"/>
      </dsp:txXfrm>
    </dsp:sp>
    <dsp:sp modelId="{B8EDF262-5A44-684E-8016-1C8C3A51A138}">
      <dsp:nvSpPr>
        <dsp:cNvPr id="0" name=""/>
        <dsp:cNvSpPr/>
      </dsp:nvSpPr>
      <dsp:spPr>
        <a:xfrm>
          <a:off x="9147722" y="559653"/>
          <a:ext cx="1145894" cy="4035150"/>
        </a:xfrm>
        <a:prstGeom prst="rect">
          <a:avLst/>
        </a:prstGeom>
        <a:solidFill>
          <a:schemeClr val="accent5">
            <a:tint val="40000"/>
            <a:alpha val="90000"/>
            <a:hueOff val="-5897292"/>
            <a:satOff val="-19978"/>
            <a:lumOff val="-2562"/>
            <a:alphaOff val="0"/>
          </a:schemeClr>
        </a:solidFill>
        <a:ln w="12700" cap="flat" cmpd="sng" algn="ctr">
          <a:solidFill>
            <a:schemeClr val="accent5">
              <a:tint val="40000"/>
              <a:alpha val="90000"/>
              <a:hueOff val="-5897292"/>
              <a:satOff val="-19978"/>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某些因素对房地产价值价格的影响不是一成不变的</a:t>
          </a:r>
        </a:p>
      </dsp:txBody>
      <dsp:txXfrm>
        <a:off x="9147722" y="559653"/>
        <a:ext cx="1145894" cy="4035150"/>
      </dsp:txXfrm>
    </dsp:sp>
    <dsp:sp modelId="{F30D0861-9F3F-7343-B301-42A475113B0A}">
      <dsp:nvSpPr>
        <dsp:cNvPr id="0" name=""/>
        <dsp:cNvSpPr/>
      </dsp:nvSpPr>
      <dsp:spPr>
        <a:xfrm>
          <a:off x="10454042" y="101296"/>
          <a:ext cx="1145894" cy="45835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影响的量化方式方法不同</a:t>
          </a:r>
        </a:p>
      </dsp:txBody>
      <dsp:txXfrm>
        <a:off x="10454042" y="101296"/>
        <a:ext cx="1145894" cy="458357"/>
      </dsp:txXfrm>
    </dsp:sp>
    <dsp:sp modelId="{3E1E0FF5-1DD2-094E-9173-91C81E8B61AF}">
      <dsp:nvSpPr>
        <dsp:cNvPr id="0" name=""/>
        <dsp:cNvSpPr/>
      </dsp:nvSpPr>
      <dsp:spPr>
        <a:xfrm>
          <a:off x="10454042" y="559653"/>
          <a:ext cx="1145894" cy="403515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有的可一建立数学模型</a:t>
          </a:r>
        </a:p>
        <a:p>
          <a:pPr marL="114300" lvl="1" indent="-114300" algn="l" defTabSz="622300">
            <a:lnSpc>
              <a:spcPct val="90000"/>
            </a:lnSpc>
            <a:spcBef>
              <a:spcPct val="0"/>
            </a:spcBef>
            <a:spcAft>
              <a:spcPct val="15000"/>
            </a:spcAft>
            <a:buChar char="•"/>
          </a:pPr>
          <a:r>
            <a:rPr lang="zh-CN" altLang="en-US" sz="1400" kern="1200" dirty="0"/>
            <a:t>有的需要借助于经验判断</a:t>
          </a:r>
        </a:p>
      </dsp:txBody>
      <dsp:txXfrm>
        <a:off x="10454042" y="559653"/>
        <a:ext cx="1145894" cy="40351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E7ECD-7DED-AF4B-AFB6-7E908CEB656F}">
      <dsp:nvSpPr>
        <dsp:cNvPr id="0" name=""/>
        <dsp:cNvSpPr/>
      </dsp:nvSpPr>
      <dsp:spPr>
        <a:xfrm>
          <a:off x="0" y="283086"/>
          <a:ext cx="10927829" cy="1389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291592" rIns="848121"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位置：包括方位、与相关重要场所的距离（直线距离、交通时间距离、经济距离）、临街状况、朝向、楼层</a:t>
          </a:r>
        </a:p>
        <a:p>
          <a:pPr marL="114300" lvl="1" indent="-114300" algn="l" defTabSz="622300">
            <a:lnSpc>
              <a:spcPct val="90000"/>
            </a:lnSpc>
            <a:spcBef>
              <a:spcPct val="0"/>
            </a:spcBef>
            <a:spcAft>
              <a:spcPct val="15000"/>
            </a:spcAft>
            <a:buChar char="•"/>
          </a:pPr>
          <a:r>
            <a:rPr lang="zh-CN" altLang="en-US" sz="1400" kern="1200" dirty="0"/>
            <a:t>交通：道路状况、出入可用的交通工具、既爱哦同管理情况、停车便利程度、交通收费情况</a:t>
          </a:r>
        </a:p>
        <a:p>
          <a:pPr marL="114300" lvl="1" indent="-114300" algn="l" defTabSz="622300">
            <a:lnSpc>
              <a:spcPct val="90000"/>
            </a:lnSpc>
            <a:spcBef>
              <a:spcPct val="0"/>
            </a:spcBef>
            <a:spcAft>
              <a:spcPct val="15000"/>
            </a:spcAft>
            <a:buChar char="•"/>
          </a:pPr>
          <a:r>
            <a:rPr lang="zh-CN" altLang="en-US" sz="1400" kern="1200" dirty="0"/>
            <a:t>外部配套设施：外部基础设施、外部公共服务设施</a:t>
          </a:r>
        </a:p>
        <a:p>
          <a:pPr marL="114300" lvl="1" indent="-114300" algn="l" defTabSz="622300">
            <a:lnSpc>
              <a:spcPct val="90000"/>
            </a:lnSpc>
            <a:spcBef>
              <a:spcPct val="0"/>
            </a:spcBef>
            <a:spcAft>
              <a:spcPct val="15000"/>
            </a:spcAft>
            <a:buChar char="•"/>
          </a:pPr>
          <a:r>
            <a:rPr lang="zh-CN" altLang="en-US" sz="1400" kern="1200" dirty="0"/>
            <a:t>周围环境：自然环境、人文环境、景观、外部周围环境</a:t>
          </a:r>
        </a:p>
      </dsp:txBody>
      <dsp:txXfrm>
        <a:off x="0" y="283086"/>
        <a:ext cx="10927829" cy="1389150"/>
      </dsp:txXfrm>
    </dsp:sp>
    <dsp:sp modelId="{8798AB90-2F17-D845-BC61-F2AA6631A78F}">
      <dsp:nvSpPr>
        <dsp:cNvPr id="0" name=""/>
        <dsp:cNvSpPr/>
      </dsp:nvSpPr>
      <dsp:spPr>
        <a:xfrm>
          <a:off x="546391" y="76446"/>
          <a:ext cx="7649480"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区位因素</a:t>
          </a:r>
        </a:p>
      </dsp:txBody>
      <dsp:txXfrm>
        <a:off x="566566" y="96621"/>
        <a:ext cx="7609130" cy="372930"/>
      </dsp:txXfrm>
    </dsp:sp>
    <dsp:sp modelId="{DFF3DD00-4A44-0646-958B-6DCDC5DBA3BD}">
      <dsp:nvSpPr>
        <dsp:cNvPr id="0" name=""/>
        <dsp:cNvSpPr/>
      </dsp:nvSpPr>
      <dsp:spPr>
        <a:xfrm>
          <a:off x="0" y="1954477"/>
          <a:ext cx="10927829" cy="13891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291592" rIns="848121"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所拥有的房地产权利：单独所有还是共有，拥有权利的实际内容</a:t>
          </a:r>
        </a:p>
        <a:p>
          <a:pPr marL="114300" lvl="1" indent="-114300" algn="l" defTabSz="622300">
            <a:lnSpc>
              <a:spcPct val="90000"/>
            </a:lnSpc>
            <a:spcBef>
              <a:spcPct val="0"/>
            </a:spcBef>
            <a:spcAft>
              <a:spcPct val="15000"/>
            </a:spcAft>
            <a:buChar char="•"/>
          </a:pPr>
          <a:r>
            <a:rPr lang="zh-CN" altLang="en-US" sz="1400" kern="1200" dirty="0"/>
            <a:t>该房地产权利受自身其他房地产权利的限制情况：抵押权、租赁权、居住权、地役权等设立情况</a:t>
          </a:r>
        </a:p>
        <a:p>
          <a:pPr marL="114300" lvl="1" indent="-114300" algn="l" defTabSz="622300">
            <a:lnSpc>
              <a:spcPct val="90000"/>
            </a:lnSpc>
            <a:spcBef>
              <a:spcPct val="0"/>
            </a:spcBef>
            <a:spcAft>
              <a:spcPct val="15000"/>
            </a:spcAft>
            <a:buChar char="•"/>
          </a:pPr>
          <a:r>
            <a:rPr lang="zh-CN" altLang="en-US" sz="1400" kern="1200" dirty="0"/>
            <a:t>该房地产权利受房地产权利以外因素吧的限制情况：用途管制、规划条件、相邻关系</a:t>
          </a:r>
        </a:p>
        <a:p>
          <a:pPr marL="114300" lvl="1" indent="-114300" algn="l" defTabSz="622300">
            <a:lnSpc>
              <a:spcPct val="90000"/>
            </a:lnSpc>
            <a:spcBef>
              <a:spcPct val="0"/>
            </a:spcBef>
            <a:spcAft>
              <a:spcPct val="15000"/>
            </a:spcAft>
            <a:buChar char="•"/>
          </a:pPr>
          <a:r>
            <a:rPr lang="zh-CN" altLang="en-US" sz="1400" kern="1200" dirty="0"/>
            <a:t>其他房地产权益因素：附着在房地产上的额外里一、债权债务关系及其他权利利益和义务、物业管理</a:t>
          </a:r>
        </a:p>
      </dsp:txBody>
      <dsp:txXfrm>
        <a:off x="0" y="1954477"/>
        <a:ext cx="10927829" cy="1389150"/>
      </dsp:txXfrm>
    </dsp:sp>
    <dsp:sp modelId="{E386D183-E84B-BC43-A799-C19941608134}">
      <dsp:nvSpPr>
        <dsp:cNvPr id="0" name=""/>
        <dsp:cNvSpPr/>
      </dsp:nvSpPr>
      <dsp:spPr>
        <a:xfrm>
          <a:off x="546391" y="1747837"/>
          <a:ext cx="7649480"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权益因素</a:t>
          </a:r>
        </a:p>
      </dsp:txBody>
      <dsp:txXfrm>
        <a:off x="566566" y="1768012"/>
        <a:ext cx="7609130" cy="372930"/>
      </dsp:txXfrm>
    </dsp:sp>
    <dsp:sp modelId="{73F4C408-C959-534D-A7FE-90BB27CD0E20}">
      <dsp:nvSpPr>
        <dsp:cNvPr id="0" name=""/>
        <dsp:cNvSpPr/>
      </dsp:nvSpPr>
      <dsp:spPr>
        <a:xfrm>
          <a:off x="0" y="3625867"/>
          <a:ext cx="10927829" cy="882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291592" rIns="848121"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建筑物实物状况：建筑规模、建筑外观、建筑结构、设施设备、装饰装修、建筑性能、空间布局、新旧程度</a:t>
          </a:r>
        </a:p>
        <a:p>
          <a:pPr marL="114300" lvl="1" indent="-114300" algn="l" defTabSz="622300">
            <a:lnSpc>
              <a:spcPct val="90000"/>
            </a:lnSpc>
            <a:spcBef>
              <a:spcPct val="0"/>
            </a:spcBef>
            <a:spcAft>
              <a:spcPct val="15000"/>
            </a:spcAft>
            <a:buChar char="•"/>
          </a:pPr>
          <a:r>
            <a:rPr lang="zh-CN" altLang="en-US" sz="1400" kern="1200" dirty="0"/>
            <a:t>土地实物状况：土地面积、土地形状、地形地貌、地质、土壤、土地开发程度</a:t>
          </a:r>
        </a:p>
      </dsp:txBody>
      <dsp:txXfrm>
        <a:off x="0" y="3625867"/>
        <a:ext cx="10927829" cy="882000"/>
      </dsp:txXfrm>
    </dsp:sp>
    <dsp:sp modelId="{FABBB5B6-5B4B-7F4D-BD44-9FE77CDEB270}">
      <dsp:nvSpPr>
        <dsp:cNvPr id="0" name=""/>
        <dsp:cNvSpPr/>
      </dsp:nvSpPr>
      <dsp:spPr>
        <a:xfrm>
          <a:off x="546391" y="3419227"/>
          <a:ext cx="7649480"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实物因素</a:t>
          </a:r>
        </a:p>
      </dsp:txBody>
      <dsp:txXfrm>
        <a:off x="566566" y="3439402"/>
        <a:ext cx="760913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CF23D-D6C4-C542-A71E-2FD739E73008}">
      <dsp:nvSpPr>
        <dsp:cNvPr id="0" name=""/>
        <dsp:cNvSpPr/>
      </dsp:nvSpPr>
      <dsp:spPr>
        <a:xfrm>
          <a:off x="0" y="378570"/>
          <a:ext cx="6900512" cy="272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99872" rIns="53555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对价格的解释</a:t>
          </a:r>
        </a:p>
        <a:p>
          <a:pPr marL="228600" lvl="1" indent="-228600" algn="l" defTabSz="1066800">
            <a:lnSpc>
              <a:spcPct val="90000"/>
            </a:lnSpc>
            <a:spcBef>
              <a:spcPct val="0"/>
            </a:spcBef>
            <a:spcAft>
              <a:spcPct val="15000"/>
            </a:spcAft>
            <a:buChar char="•"/>
          </a:pPr>
          <a:r>
            <a:rPr lang="zh-CN" altLang="en-US" sz="2400" kern="1200" dirty="0"/>
            <a:t>价格存在的基本前提：使用价值、稀缺性、有效需求</a:t>
          </a:r>
        </a:p>
        <a:p>
          <a:pPr marL="228600" lvl="1" indent="-228600" algn="l" defTabSz="1066800">
            <a:lnSpc>
              <a:spcPct val="90000"/>
            </a:lnSpc>
            <a:spcBef>
              <a:spcPct val="0"/>
            </a:spcBef>
            <a:spcAft>
              <a:spcPct val="15000"/>
            </a:spcAft>
            <a:buChar char="•"/>
          </a:pPr>
          <a:r>
            <a:rPr lang="zh-CN" altLang="en-US" sz="2400" kern="1200" dirty="0"/>
            <a:t>古今中外历史上的物品分配方式：争抢、礼让、随机、排队、计划、价格</a:t>
          </a:r>
        </a:p>
      </dsp:txBody>
      <dsp:txXfrm>
        <a:off x="0" y="378570"/>
        <a:ext cx="6900512" cy="2721600"/>
      </dsp:txXfrm>
    </dsp:sp>
    <dsp:sp modelId="{1BFE517A-254C-E54C-8C89-694BB7939CA3}">
      <dsp:nvSpPr>
        <dsp:cNvPr id="0" name=""/>
        <dsp:cNvSpPr/>
      </dsp:nvSpPr>
      <dsp:spPr>
        <a:xfrm>
          <a:off x="345025" y="24330"/>
          <a:ext cx="4830358"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房地产价格的含义</a:t>
          </a:r>
        </a:p>
      </dsp:txBody>
      <dsp:txXfrm>
        <a:off x="379610" y="58915"/>
        <a:ext cx="4761188" cy="639310"/>
      </dsp:txXfrm>
    </dsp:sp>
    <dsp:sp modelId="{7DAE5F95-1ADF-D64B-AABE-7603651AB0D2}">
      <dsp:nvSpPr>
        <dsp:cNvPr id="0" name=""/>
        <dsp:cNvSpPr/>
      </dsp:nvSpPr>
      <dsp:spPr>
        <a:xfrm>
          <a:off x="0" y="3584010"/>
          <a:ext cx="6900512" cy="192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99872" rIns="53555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经济价值与非经济价值</a:t>
          </a:r>
        </a:p>
        <a:p>
          <a:pPr marL="228600" lvl="1" indent="-228600" algn="l" defTabSz="1066800">
            <a:lnSpc>
              <a:spcPct val="90000"/>
            </a:lnSpc>
            <a:spcBef>
              <a:spcPct val="0"/>
            </a:spcBef>
            <a:spcAft>
              <a:spcPct val="15000"/>
            </a:spcAft>
            <a:buChar char="•"/>
          </a:pPr>
          <a:r>
            <a:rPr lang="zh-CN" altLang="en-US" sz="2400" kern="1200" dirty="0"/>
            <a:t>使用价值与交换价值、效用价值</a:t>
          </a:r>
        </a:p>
        <a:p>
          <a:pPr marL="228600" lvl="1" indent="-228600" algn="l" defTabSz="1066800">
            <a:lnSpc>
              <a:spcPct val="90000"/>
            </a:lnSpc>
            <a:spcBef>
              <a:spcPct val="0"/>
            </a:spcBef>
            <a:spcAft>
              <a:spcPct val="15000"/>
            </a:spcAft>
            <a:buChar char="•"/>
          </a:pPr>
          <a:r>
            <a:rPr lang="zh-CN" altLang="en-US" sz="2400" kern="1200" dirty="0"/>
            <a:t>房地产评估的是房地产的使用价值</a:t>
          </a:r>
        </a:p>
      </dsp:txBody>
      <dsp:txXfrm>
        <a:off x="0" y="3584010"/>
        <a:ext cx="6900512" cy="1927800"/>
      </dsp:txXfrm>
    </dsp:sp>
    <dsp:sp modelId="{27B493AF-D89D-7B42-904A-7A8D9D9F642A}">
      <dsp:nvSpPr>
        <dsp:cNvPr id="0" name=""/>
        <dsp:cNvSpPr/>
      </dsp:nvSpPr>
      <dsp:spPr>
        <a:xfrm>
          <a:off x="345025" y="3229770"/>
          <a:ext cx="4830358"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房地产价值的含义</a:t>
          </a:r>
        </a:p>
      </dsp:txBody>
      <dsp:txXfrm>
        <a:off x="379610" y="3264355"/>
        <a:ext cx="4761188" cy="6393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27E2-A1CD-F243-8F6A-C9BBE1235B6F}">
      <dsp:nvSpPr>
        <dsp:cNvPr id="0" name=""/>
        <dsp:cNvSpPr/>
      </dsp:nvSpPr>
      <dsp:spPr>
        <a:xfrm>
          <a:off x="5122" y="26224"/>
          <a:ext cx="1963594" cy="71867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房地产制度政策</a:t>
          </a:r>
        </a:p>
      </dsp:txBody>
      <dsp:txXfrm>
        <a:off x="5122" y="26224"/>
        <a:ext cx="1963594" cy="718678"/>
      </dsp:txXfrm>
    </dsp:sp>
    <dsp:sp modelId="{7AC71282-A82F-6844-971A-B6AA0CD0A07D}">
      <dsp:nvSpPr>
        <dsp:cNvPr id="0" name=""/>
        <dsp:cNvSpPr/>
      </dsp:nvSpPr>
      <dsp:spPr>
        <a:xfrm>
          <a:off x="5122" y="744902"/>
          <a:ext cx="1963594" cy="29182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土地所有制度</a:t>
          </a:r>
        </a:p>
        <a:p>
          <a:pPr marL="171450" lvl="1" indent="-171450" algn="l" defTabSz="800100">
            <a:lnSpc>
              <a:spcPct val="90000"/>
            </a:lnSpc>
            <a:spcBef>
              <a:spcPct val="0"/>
            </a:spcBef>
            <a:spcAft>
              <a:spcPct val="15000"/>
            </a:spcAft>
            <a:buChar char="•"/>
          </a:pPr>
          <a:r>
            <a:rPr lang="zh-CN" altLang="en-US" sz="1800" kern="1200" dirty="0"/>
            <a:t>土地使用制度</a:t>
          </a:r>
        </a:p>
        <a:p>
          <a:pPr marL="171450" lvl="1" indent="-171450" algn="l" defTabSz="800100">
            <a:lnSpc>
              <a:spcPct val="90000"/>
            </a:lnSpc>
            <a:spcBef>
              <a:spcPct val="0"/>
            </a:spcBef>
            <a:spcAft>
              <a:spcPct val="15000"/>
            </a:spcAft>
            <a:buChar char="•"/>
          </a:pPr>
          <a:r>
            <a:rPr lang="zh-CN" altLang="en-US" sz="1800" kern="1200" dirty="0"/>
            <a:t>房地产分配制度</a:t>
          </a:r>
        </a:p>
        <a:p>
          <a:pPr marL="171450" lvl="1" indent="-171450" algn="l" defTabSz="800100">
            <a:lnSpc>
              <a:spcPct val="90000"/>
            </a:lnSpc>
            <a:spcBef>
              <a:spcPct val="0"/>
            </a:spcBef>
            <a:spcAft>
              <a:spcPct val="15000"/>
            </a:spcAft>
            <a:buChar char="•"/>
          </a:pPr>
          <a:r>
            <a:rPr lang="zh-CN" altLang="en-US" sz="1800" kern="1200" dirty="0"/>
            <a:t>房地产价格政策</a:t>
          </a:r>
        </a:p>
        <a:p>
          <a:pPr marL="171450" lvl="1" indent="-171450" algn="l" defTabSz="800100">
            <a:lnSpc>
              <a:spcPct val="90000"/>
            </a:lnSpc>
            <a:spcBef>
              <a:spcPct val="0"/>
            </a:spcBef>
            <a:spcAft>
              <a:spcPct val="15000"/>
            </a:spcAft>
            <a:buChar char="•"/>
          </a:pPr>
          <a:r>
            <a:rPr lang="zh-CN" altLang="en-US" sz="1800" kern="1200" dirty="0"/>
            <a:t>房地产的政府价格干预</a:t>
          </a:r>
        </a:p>
      </dsp:txBody>
      <dsp:txXfrm>
        <a:off x="5122" y="744902"/>
        <a:ext cx="1963594" cy="2918278"/>
      </dsp:txXfrm>
    </dsp:sp>
    <dsp:sp modelId="{772CEE0C-8DB5-0E4D-B1FE-F722AEE0ED05}">
      <dsp:nvSpPr>
        <dsp:cNvPr id="0" name=""/>
        <dsp:cNvSpPr/>
      </dsp:nvSpPr>
      <dsp:spPr>
        <a:xfrm>
          <a:off x="2243619" y="26224"/>
          <a:ext cx="1963594" cy="718678"/>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金融制度政策</a:t>
          </a:r>
        </a:p>
      </dsp:txBody>
      <dsp:txXfrm>
        <a:off x="2243619" y="26224"/>
        <a:ext cx="1963594" cy="718678"/>
      </dsp:txXfrm>
    </dsp:sp>
    <dsp:sp modelId="{A53577A0-2D5F-D849-BA34-31B15E179338}">
      <dsp:nvSpPr>
        <dsp:cNvPr id="0" name=""/>
        <dsp:cNvSpPr/>
      </dsp:nvSpPr>
      <dsp:spPr>
        <a:xfrm>
          <a:off x="2243619" y="744902"/>
          <a:ext cx="1963594" cy="2918278"/>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货币政策</a:t>
          </a:r>
        </a:p>
        <a:p>
          <a:pPr marL="171450" lvl="1" indent="-171450" algn="l" defTabSz="800100">
            <a:lnSpc>
              <a:spcPct val="90000"/>
            </a:lnSpc>
            <a:spcBef>
              <a:spcPct val="0"/>
            </a:spcBef>
            <a:spcAft>
              <a:spcPct val="15000"/>
            </a:spcAft>
            <a:buChar char="•"/>
          </a:pPr>
          <a:r>
            <a:rPr lang="zh-CN" altLang="en-US" sz="1800" kern="1200" dirty="0"/>
            <a:t>信贷政策</a:t>
          </a:r>
        </a:p>
      </dsp:txBody>
      <dsp:txXfrm>
        <a:off x="2243619" y="744902"/>
        <a:ext cx="1963594" cy="2918278"/>
      </dsp:txXfrm>
    </dsp:sp>
    <dsp:sp modelId="{61CCA877-4571-FE4B-A3AA-79470354F037}">
      <dsp:nvSpPr>
        <dsp:cNvPr id="0" name=""/>
        <dsp:cNvSpPr/>
      </dsp:nvSpPr>
      <dsp:spPr>
        <a:xfrm>
          <a:off x="4482117" y="26224"/>
          <a:ext cx="1963594" cy="718678"/>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税收制度政策</a:t>
          </a:r>
        </a:p>
      </dsp:txBody>
      <dsp:txXfrm>
        <a:off x="4482117" y="26224"/>
        <a:ext cx="1963594" cy="718678"/>
      </dsp:txXfrm>
    </dsp:sp>
    <dsp:sp modelId="{0CB913ED-A634-414A-BFAE-0107FDBB7009}">
      <dsp:nvSpPr>
        <dsp:cNvPr id="0" name=""/>
        <dsp:cNvSpPr/>
      </dsp:nvSpPr>
      <dsp:spPr>
        <a:xfrm>
          <a:off x="4482117" y="744902"/>
          <a:ext cx="1963594" cy="291827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房地产开发环节的税收政策</a:t>
          </a:r>
        </a:p>
        <a:p>
          <a:pPr marL="171450" lvl="1" indent="-171450" algn="l" defTabSz="800100">
            <a:lnSpc>
              <a:spcPct val="90000"/>
            </a:lnSpc>
            <a:spcBef>
              <a:spcPct val="0"/>
            </a:spcBef>
            <a:spcAft>
              <a:spcPct val="15000"/>
            </a:spcAft>
            <a:buChar char="•"/>
          </a:pPr>
          <a:r>
            <a:rPr lang="zh-CN" altLang="en-US" sz="1800" kern="1200" dirty="0"/>
            <a:t>房地产流转环节的税收政策</a:t>
          </a:r>
        </a:p>
        <a:p>
          <a:pPr marL="171450" lvl="1" indent="-171450" algn="l" defTabSz="800100">
            <a:lnSpc>
              <a:spcPct val="90000"/>
            </a:lnSpc>
            <a:spcBef>
              <a:spcPct val="0"/>
            </a:spcBef>
            <a:spcAft>
              <a:spcPct val="15000"/>
            </a:spcAft>
            <a:buChar char="•"/>
          </a:pPr>
          <a:r>
            <a:rPr lang="zh-CN" altLang="en-US" sz="1800" kern="1200" dirty="0"/>
            <a:t>房地产持有环节的税收政策</a:t>
          </a:r>
        </a:p>
      </dsp:txBody>
      <dsp:txXfrm>
        <a:off x="4482117" y="744902"/>
        <a:ext cx="1963594" cy="2918278"/>
      </dsp:txXfrm>
    </dsp:sp>
    <dsp:sp modelId="{AA394ED9-31E9-4F49-AE63-60924D78929C}">
      <dsp:nvSpPr>
        <dsp:cNvPr id="0" name=""/>
        <dsp:cNvSpPr/>
      </dsp:nvSpPr>
      <dsp:spPr>
        <a:xfrm>
          <a:off x="6720614" y="26224"/>
          <a:ext cx="1963594" cy="718678"/>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有关规划和计划</a:t>
          </a:r>
        </a:p>
      </dsp:txBody>
      <dsp:txXfrm>
        <a:off x="6720614" y="26224"/>
        <a:ext cx="1963594" cy="718678"/>
      </dsp:txXfrm>
    </dsp:sp>
    <dsp:sp modelId="{37856214-AEE3-524E-84A2-3695985F6CBF}">
      <dsp:nvSpPr>
        <dsp:cNvPr id="0" name=""/>
        <dsp:cNvSpPr/>
      </dsp:nvSpPr>
      <dsp:spPr>
        <a:xfrm>
          <a:off x="6720614" y="744902"/>
          <a:ext cx="1963594" cy="2918278"/>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国民经济和社会发展计划</a:t>
          </a:r>
        </a:p>
        <a:p>
          <a:pPr marL="171450" lvl="1" indent="-171450" algn="l" defTabSz="800100">
            <a:lnSpc>
              <a:spcPct val="90000"/>
            </a:lnSpc>
            <a:spcBef>
              <a:spcPct val="0"/>
            </a:spcBef>
            <a:spcAft>
              <a:spcPct val="15000"/>
            </a:spcAft>
            <a:buChar char="•"/>
          </a:pPr>
          <a:r>
            <a:rPr lang="zh-CN" altLang="en-US" sz="1800" kern="1200" dirty="0"/>
            <a:t>国土空间规划（含土地利用总体规划、城市总体规划、详细规划）</a:t>
          </a:r>
        </a:p>
        <a:p>
          <a:pPr marL="171450" lvl="1" indent="-171450" algn="l" defTabSz="800100">
            <a:lnSpc>
              <a:spcPct val="90000"/>
            </a:lnSpc>
            <a:spcBef>
              <a:spcPct val="0"/>
            </a:spcBef>
            <a:spcAft>
              <a:spcPct val="15000"/>
            </a:spcAft>
            <a:buChar char="•"/>
          </a:pPr>
          <a:r>
            <a:rPr lang="zh-CN" altLang="en-US" sz="1800" kern="1200" dirty="0"/>
            <a:t>土地供应计划</a:t>
          </a:r>
        </a:p>
        <a:p>
          <a:pPr marL="171450" lvl="1" indent="-171450" algn="l" defTabSz="800100">
            <a:lnSpc>
              <a:spcPct val="90000"/>
            </a:lnSpc>
            <a:spcBef>
              <a:spcPct val="0"/>
            </a:spcBef>
            <a:spcAft>
              <a:spcPct val="15000"/>
            </a:spcAft>
            <a:buChar char="•"/>
          </a:pPr>
          <a:r>
            <a:rPr lang="zh-CN" altLang="en-US" sz="1800" kern="1200" dirty="0"/>
            <a:t>住房发展规划</a:t>
          </a:r>
        </a:p>
      </dsp:txBody>
      <dsp:txXfrm>
        <a:off x="6720614" y="744902"/>
        <a:ext cx="1963594" cy="2918278"/>
      </dsp:txXfrm>
    </dsp:sp>
    <dsp:sp modelId="{374C410B-A582-9840-8AC0-59BDBF494A1E}">
      <dsp:nvSpPr>
        <dsp:cNvPr id="0" name=""/>
        <dsp:cNvSpPr/>
      </dsp:nvSpPr>
      <dsp:spPr>
        <a:xfrm>
          <a:off x="8959112" y="26224"/>
          <a:ext cx="1963594" cy="718678"/>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有关特殊制度政策</a:t>
          </a:r>
        </a:p>
      </dsp:txBody>
      <dsp:txXfrm>
        <a:off x="8959112" y="26224"/>
        <a:ext cx="1963594" cy="718678"/>
      </dsp:txXfrm>
    </dsp:sp>
    <dsp:sp modelId="{49D0F05C-699A-424F-BE6E-B1BB2FA6F03D}">
      <dsp:nvSpPr>
        <dsp:cNvPr id="0" name=""/>
        <dsp:cNvSpPr/>
      </dsp:nvSpPr>
      <dsp:spPr>
        <a:xfrm>
          <a:off x="8959112" y="744902"/>
          <a:ext cx="1963594" cy="291827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地区或区域发展政策</a:t>
          </a:r>
        </a:p>
        <a:p>
          <a:pPr marL="171450" lvl="1" indent="-171450" algn="l" defTabSz="800100">
            <a:lnSpc>
              <a:spcPct val="90000"/>
            </a:lnSpc>
            <a:spcBef>
              <a:spcPct val="0"/>
            </a:spcBef>
            <a:spcAft>
              <a:spcPct val="15000"/>
            </a:spcAft>
            <a:buChar char="•"/>
          </a:pPr>
          <a:r>
            <a:rPr lang="zh-CN" altLang="en-US" sz="1800" kern="1200" dirty="0"/>
            <a:t>特殊的体制机制改革</a:t>
          </a:r>
        </a:p>
      </dsp:txBody>
      <dsp:txXfrm>
        <a:off x="8959112" y="744902"/>
        <a:ext cx="1963594" cy="291827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41FD-4FF9-A049-BAFF-3CC5FFCC56ED}">
      <dsp:nvSpPr>
        <dsp:cNvPr id="0" name=""/>
        <dsp:cNvSpPr/>
      </dsp:nvSpPr>
      <dsp:spPr>
        <a:xfrm>
          <a:off x="0" y="37066"/>
          <a:ext cx="6263640"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人口数量</a:t>
          </a:r>
        </a:p>
      </dsp:txBody>
      <dsp:txXfrm>
        <a:off x="33412" y="70478"/>
        <a:ext cx="6196816" cy="617626"/>
      </dsp:txXfrm>
    </dsp:sp>
    <dsp:sp modelId="{6184010C-46F8-AC49-A343-57D08B154050}">
      <dsp:nvSpPr>
        <dsp:cNvPr id="0" name=""/>
        <dsp:cNvSpPr/>
      </dsp:nvSpPr>
      <dsp:spPr>
        <a:xfrm>
          <a:off x="0" y="721516"/>
          <a:ext cx="6263640"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人口增长：人口净增长、人口零增长、人口负增长</a:t>
          </a:r>
        </a:p>
        <a:p>
          <a:pPr marL="228600" lvl="1" indent="-228600" algn="l" defTabSz="889000">
            <a:lnSpc>
              <a:spcPct val="90000"/>
            </a:lnSpc>
            <a:spcBef>
              <a:spcPct val="0"/>
            </a:spcBef>
            <a:spcAft>
              <a:spcPct val="20000"/>
            </a:spcAft>
            <a:buChar char="•"/>
          </a:pPr>
          <a:r>
            <a:rPr lang="zh-CN" altLang="en-US" sz="2000" kern="1200" dirty="0"/>
            <a:t>人口增长：人口自然增长、人口机械增长</a:t>
          </a:r>
        </a:p>
        <a:p>
          <a:pPr marL="228600" lvl="1" indent="-228600" algn="l" defTabSz="889000">
            <a:lnSpc>
              <a:spcPct val="90000"/>
            </a:lnSpc>
            <a:spcBef>
              <a:spcPct val="0"/>
            </a:spcBef>
            <a:spcAft>
              <a:spcPct val="20000"/>
            </a:spcAft>
            <a:buChar char="•"/>
          </a:pPr>
          <a:r>
            <a:rPr lang="zh-CN" altLang="en-US" sz="2000" kern="1200" dirty="0"/>
            <a:t>人口数量：户籍人口、常住人口、流动人口、日间人口、夜间人口</a:t>
          </a:r>
        </a:p>
      </dsp:txBody>
      <dsp:txXfrm>
        <a:off x="0" y="721516"/>
        <a:ext cx="6263640" cy="1453139"/>
      </dsp:txXfrm>
    </dsp:sp>
    <dsp:sp modelId="{675AD01B-5E7D-7743-8E2C-5EEF33C15C35}">
      <dsp:nvSpPr>
        <dsp:cNvPr id="0" name=""/>
        <dsp:cNvSpPr/>
      </dsp:nvSpPr>
      <dsp:spPr>
        <a:xfrm>
          <a:off x="0" y="2174656"/>
          <a:ext cx="6263640" cy="6844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人口结构</a:t>
          </a:r>
        </a:p>
      </dsp:txBody>
      <dsp:txXfrm>
        <a:off x="33412" y="2208068"/>
        <a:ext cx="6196816" cy="617626"/>
      </dsp:txXfrm>
    </dsp:sp>
    <dsp:sp modelId="{04B3501C-D63E-934C-B46B-7B1E2CC2C47D}">
      <dsp:nvSpPr>
        <dsp:cNvPr id="0" name=""/>
        <dsp:cNvSpPr/>
      </dsp:nvSpPr>
      <dsp:spPr>
        <a:xfrm>
          <a:off x="0" y="2859106"/>
          <a:ext cx="6263640"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性别、年龄、家庭、职业、文化、民族等</a:t>
          </a:r>
        </a:p>
        <a:p>
          <a:pPr marL="228600" lvl="1" indent="-228600" algn="l" defTabSz="889000">
            <a:lnSpc>
              <a:spcPct val="90000"/>
            </a:lnSpc>
            <a:spcBef>
              <a:spcPct val="0"/>
            </a:spcBef>
            <a:spcAft>
              <a:spcPct val="20000"/>
            </a:spcAft>
            <a:buChar char="•"/>
          </a:pPr>
          <a:r>
            <a:rPr lang="zh-CN" altLang="en-US" sz="2000" kern="1200" dirty="0"/>
            <a:t>住宅需求的基本单位未家庭：家庭人口规模</a:t>
          </a:r>
        </a:p>
      </dsp:txBody>
      <dsp:txXfrm>
        <a:off x="0" y="2859106"/>
        <a:ext cx="6263640" cy="766935"/>
      </dsp:txXfrm>
    </dsp:sp>
    <dsp:sp modelId="{B698B2CF-CAB6-5844-94C5-5B212AF75C87}">
      <dsp:nvSpPr>
        <dsp:cNvPr id="0" name=""/>
        <dsp:cNvSpPr/>
      </dsp:nvSpPr>
      <dsp:spPr>
        <a:xfrm>
          <a:off x="0" y="3626041"/>
          <a:ext cx="6263640" cy="6844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人口素质</a:t>
          </a:r>
        </a:p>
      </dsp:txBody>
      <dsp:txXfrm>
        <a:off x="33412" y="3659453"/>
        <a:ext cx="6196816" cy="617626"/>
      </dsp:txXfrm>
    </dsp:sp>
    <dsp:sp modelId="{25F6577E-869F-4242-B65F-947EB358A281}">
      <dsp:nvSpPr>
        <dsp:cNvPr id="0" name=""/>
        <dsp:cNvSpPr/>
      </dsp:nvSpPr>
      <dsp:spPr>
        <a:xfrm>
          <a:off x="0" y="4310491"/>
          <a:ext cx="6263640"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文明程度</a:t>
          </a:r>
        </a:p>
        <a:p>
          <a:pPr marL="228600" lvl="1" indent="-228600" algn="l" defTabSz="889000">
            <a:lnSpc>
              <a:spcPct val="90000"/>
            </a:lnSpc>
            <a:spcBef>
              <a:spcPct val="0"/>
            </a:spcBef>
            <a:spcAft>
              <a:spcPct val="20000"/>
            </a:spcAft>
            <a:buChar char="•"/>
          </a:pPr>
          <a:r>
            <a:rPr lang="zh-CN" altLang="en-US" sz="2000" kern="1200" dirty="0"/>
            <a:t>道德品质</a:t>
          </a:r>
        </a:p>
        <a:p>
          <a:pPr marL="228600" lvl="1" indent="-228600" algn="l" defTabSz="889000">
            <a:lnSpc>
              <a:spcPct val="90000"/>
            </a:lnSpc>
            <a:spcBef>
              <a:spcPct val="0"/>
            </a:spcBef>
            <a:spcAft>
              <a:spcPct val="20000"/>
            </a:spcAft>
            <a:buChar char="•"/>
          </a:pPr>
          <a:r>
            <a:rPr lang="zh-CN" altLang="en-US" sz="2000" kern="1200" dirty="0"/>
            <a:t>科学文化水平</a:t>
          </a:r>
        </a:p>
      </dsp:txBody>
      <dsp:txXfrm>
        <a:off x="0" y="4310491"/>
        <a:ext cx="6263640" cy="11571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D71F5-C848-F64F-8705-996E1DEA80E2}">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118169"/>
        <a:ext cx="6697334" cy="603548"/>
      </dsp:txXfrm>
    </dsp:sp>
    <dsp:sp modelId="{1DF82F21-0E4E-5244-A92C-39FABB04AA87}">
      <dsp:nvSpPr>
        <dsp:cNvPr id="0" name=""/>
        <dsp:cNvSpPr/>
      </dsp:nvSpPr>
      <dsp:spPr>
        <a:xfrm>
          <a:off x="0"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经济发展</a:t>
          </a:r>
        </a:p>
      </dsp:txBody>
      <dsp:txXfrm>
        <a:off x="40813" y="42725"/>
        <a:ext cx="3703990" cy="754434"/>
      </dsp:txXfrm>
    </dsp:sp>
    <dsp:sp modelId="{72FFA9A2-719E-FC45-B818-521B9DC80432}">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996032"/>
        <a:ext cx="6697334" cy="603548"/>
      </dsp:txXfrm>
    </dsp:sp>
    <dsp:sp modelId="{61EAA621-724F-E34E-A62B-27ED3E1020E6}">
      <dsp:nvSpPr>
        <dsp:cNvPr id="0" name=""/>
        <dsp:cNvSpPr/>
      </dsp:nvSpPr>
      <dsp:spPr>
        <a:xfrm>
          <a:off x="0"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居民收入</a:t>
          </a:r>
        </a:p>
      </dsp:txBody>
      <dsp:txXfrm>
        <a:off x="40813" y="920588"/>
        <a:ext cx="3703990" cy="754434"/>
      </dsp:txXfrm>
    </dsp:sp>
    <dsp:sp modelId="{F4253DF9-4737-C54E-A0BA-5300A22C3AE8}">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1873895"/>
        <a:ext cx="6697334" cy="603548"/>
      </dsp:txXfrm>
    </dsp:sp>
    <dsp:sp modelId="{37B898DE-EE7F-1A46-8C83-ABFC9E0EF225}">
      <dsp:nvSpPr>
        <dsp:cNvPr id="0" name=""/>
        <dsp:cNvSpPr/>
      </dsp:nvSpPr>
      <dsp:spPr>
        <a:xfrm>
          <a:off x="0"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物价变动</a:t>
          </a:r>
        </a:p>
      </dsp:txBody>
      <dsp:txXfrm>
        <a:off x="40813" y="1798451"/>
        <a:ext cx="3703990" cy="754434"/>
      </dsp:txXfrm>
    </dsp:sp>
    <dsp:sp modelId="{CF626360-983A-EB4F-BF51-D7570AC021A5}">
      <dsp:nvSpPr>
        <dsp:cNvPr id="0" name=""/>
        <dsp:cNvSpPr/>
      </dsp:nvSpPr>
      <dsp:spPr>
        <a:xfrm>
          <a:off x="0"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利率升降</a:t>
          </a:r>
        </a:p>
      </dsp:txBody>
      <dsp:txXfrm>
        <a:off x="40813" y="2676315"/>
        <a:ext cx="3703990" cy="754434"/>
      </dsp:txXfrm>
    </dsp:sp>
    <dsp:sp modelId="{B9AC705C-E616-5E41-9A58-6D66BD2EF003}">
      <dsp:nvSpPr>
        <dsp:cNvPr id="0" name=""/>
        <dsp:cNvSpPr/>
      </dsp:nvSpPr>
      <dsp:spPr>
        <a:xfrm>
          <a:off x="0"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汇率变化</a:t>
          </a:r>
        </a:p>
      </dsp:txBody>
      <dsp:txXfrm>
        <a:off x="40813" y="3554178"/>
        <a:ext cx="3703990" cy="7544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CA94E-E34A-8448-A0F0-84245F661197}">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zh-CN" altLang="en-US" sz="2600" kern="1200"/>
        </a:p>
        <a:p>
          <a:pPr marL="228600" lvl="1" indent="-228600" algn="l" defTabSz="1155700">
            <a:lnSpc>
              <a:spcPct val="90000"/>
            </a:lnSpc>
            <a:spcBef>
              <a:spcPct val="0"/>
            </a:spcBef>
            <a:spcAft>
              <a:spcPct val="15000"/>
            </a:spcAft>
            <a:buChar char="•"/>
          </a:pPr>
          <a:endParaRPr lang="zh-CN" altLang="en-US" sz="2600" kern="1200"/>
        </a:p>
      </dsp:txBody>
      <dsp:txXfrm rot="-5400000">
        <a:off x="3785616" y="197117"/>
        <a:ext cx="6675221" cy="1012303"/>
      </dsp:txXfrm>
    </dsp:sp>
    <dsp:sp modelId="{B1CFA6DE-DE10-D342-9C49-2645E9E8ABB7}">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政治安定状况</a:t>
          </a:r>
        </a:p>
      </dsp:txBody>
      <dsp:txXfrm>
        <a:off x="68454" y="70578"/>
        <a:ext cx="3648708" cy="1265378"/>
      </dsp:txXfrm>
    </dsp:sp>
    <dsp:sp modelId="{C745E61C-9C32-0A40-893C-DEE81101C2E1}">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zh-CN" altLang="en-US" sz="2600" kern="1200"/>
        </a:p>
        <a:p>
          <a:pPr marL="228600" lvl="1" indent="-228600" algn="l" defTabSz="1155700">
            <a:lnSpc>
              <a:spcPct val="90000"/>
            </a:lnSpc>
            <a:spcBef>
              <a:spcPct val="0"/>
            </a:spcBef>
            <a:spcAft>
              <a:spcPct val="15000"/>
            </a:spcAft>
            <a:buChar char="•"/>
          </a:pPr>
          <a:endParaRPr lang="zh-CN" altLang="en-US" sz="2600" kern="1200"/>
        </a:p>
      </dsp:txBody>
      <dsp:txXfrm rot="-5400000">
        <a:off x="3785616" y="1669517"/>
        <a:ext cx="6675221" cy="1012303"/>
      </dsp:txXfrm>
    </dsp:sp>
    <dsp:sp modelId="{D3061902-1FCA-984B-AD58-826ED7AAB99E}">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社会治安状况</a:t>
          </a:r>
        </a:p>
      </dsp:txBody>
      <dsp:txXfrm>
        <a:off x="68454" y="1542979"/>
        <a:ext cx="3648708" cy="1265378"/>
      </dsp:txXfrm>
    </dsp:sp>
    <dsp:sp modelId="{64FE6B48-62E5-5148-8FAC-EA74BC91C247}">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zh-CN" altLang="en-US" sz="2600" kern="1200"/>
        </a:p>
        <a:p>
          <a:pPr marL="228600" lvl="1" indent="-228600" algn="l" defTabSz="1155700">
            <a:lnSpc>
              <a:spcPct val="90000"/>
            </a:lnSpc>
            <a:spcBef>
              <a:spcPct val="0"/>
            </a:spcBef>
            <a:spcAft>
              <a:spcPct val="15000"/>
            </a:spcAft>
            <a:buChar char="•"/>
          </a:pPr>
          <a:endParaRPr lang="zh-CN" altLang="en-US" sz="2600" kern="1200"/>
        </a:p>
      </dsp:txBody>
      <dsp:txXfrm rot="-5400000">
        <a:off x="3785616" y="3141918"/>
        <a:ext cx="6675221" cy="1012303"/>
      </dsp:txXfrm>
    </dsp:sp>
    <dsp:sp modelId="{5EBF48C4-4AC9-D248-B916-FAC9B82AE3A4}">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房地产投机</a:t>
          </a:r>
        </a:p>
      </dsp:txBody>
      <dsp:txXfrm>
        <a:off x="68454" y="3015380"/>
        <a:ext cx="3648708" cy="126537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12741-B402-2444-8C73-20E98DC5E189}">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zh-CN" altLang="en-US" sz="2000" kern="1200"/>
        </a:p>
        <a:p>
          <a:pPr marL="228600" lvl="1" indent="-228600" algn="l" defTabSz="889000">
            <a:lnSpc>
              <a:spcPct val="90000"/>
            </a:lnSpc>
            <a:spcBef>
              <a:spcPct val="0"/>
            </a:spcBef>
            <a:spcAft>
              <a:spcPct val="15000"/>
            </a:spcAft>
            <a:buChar char="•"/>
          </a:pPr>
          <a:endParaRPr lang="zh-CN" altLang="en-US" sz="2000" kern="1200"/>
        </a:p>
      </dsp:txBody>
      <dsp:txXfrm rot="-5400000">
        <a:off x="3785615" y="147831"/>
        <a:ext cx="6689078" cy="756160"/>
      </dsp:txXfrm>
    </dsp:sp>
    <dsp:sp modelId="{11FC5C45-2AC6-5D47-9417-B0C0FC659866}">
      <dsp:nvSpPr>
        <dsp:cNvPr id="0" name=""/>
        <dsp:cNvSpPr/>
      </dsp:nvSpPr>
      <dsp:spPr>
        <a:xfrm>
          <a:off x="0" y="2177"/>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世界经济状况</a:t>
          </a:r>
        </a:p>
      </dsp:txBody>
      <dsp:txXfrm>
        <a:off x="51133" y="53310"/>
        <a:ext cx="3683350" cy="945199"/>
      </dsp:txXfrm>
    </dsp:sp>
    <dsp:sp modelId="{E46E0C77-33F5-5A4B-982C-77C4FE51102E}">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zh-CN" altLang="en-US" sz="2000" kern="1200"/>
        </a:p>
        <a:p>
          <a:pPr marL="228600" lvl="1" indent="-228600" algn="l" defTabSz="889000">
            <a:lnSpc>
              <a:spcPct val="90000"/>
            </a:lnSpc>
            <a:spcBef>
              <a:spcPct val="0"/>
            </a:spcBef>
            <a:spcAft>
              <a:spcPct val="15000"/>
            </a:spcAft>
            <a:buChar char="•"/>
          </a:pPr>
          <a:endParaRPr lang="zh-CN" altLang="en-US" sz="2000" kern="1200"/>
        </a:p>
      </dsp:txBody>
      <dsp:txXfrm rot="-5400000">
        <a:off x="3785615" y="1247670"/>
        <a:ext cx="6689078" cy="756160"/>
      </dsp:txXfrm>
    </dsp:sp>
    <dsp:sp modelId="{04278962-E2BA-1C43-AB5D-D11535B8D785}">
      <dsp:nvSpPr>
        <dsp:cNvPr id="0" name=""/>
        <dsp:cNvSpPr/>
      </dsp:nvSpPr>
      <dsp:spPr>
        <a:xfrm>
          <a:off x="0" y="1102016"/>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国际竞争状况</a:t>
          </a:r>
        </a:p>
      </dsp:txBody>
      <dsp:txXfrm>
        <a:off x="51133" y="1153149"/>
        <a:ext cx="3683350" cy="945199"/>
      </dsp:txXfrm>
    </dsp:sp>
    <dsp:sp modelId="{9726AE85-5D4F-3241-BED2-E7FB273BA7E5}">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zh-CN" altLang="en-US" sz="2000" kern="1200"/>
        </a:p>
        <a:p>
          <a:pPr marL="228600" lvl="1" indent="-228600" algn="l" defTabSz="889000">
            <a:lnSpc>
              <a:spcPct val="90000"/>
            </a:lnSpc>
            <a:spcBef>
              <a:spcPct val="0"/>
            </a:spcBef>
            <a:spcAft>
              <a:spcPct val="15000"/>
            </a:spcAft>
            <a:buChar char="•"/>
          </a:pPr>
          <a:endParaRPr lang="zh-CN" altLang="en-US" sz="2000" kern="1200"/>
        </a:p>
      </dsp:txBody>
      <dsp:txXfrm rot="-5400000">
        <a:off x="3785615" y="2347509"/>
        <a:ext cx="6689078" cy="756160"/>
      </dsp:txXfrm>
    </dsp:sp>
    <dsp:sp modelId="{FB2A0FDE-263C-7F49-A89E-32AF894AD49A}">
      <dsp:nvSpPr>
        <dsp:cNvPr id="0" name=""/>
        <dsp:cNvSpPr/>
      </dsp:nvSpPr>
      <dsp:spPr>
        <a:xfrm>
          <a:off x="0" y="2201855"/>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国际政治状况</a:t>
          </a:r>
        </a:p>
      </dsp:txBody>
      <dsp:txXfrm>
        <a:off x="51133" y="2252988"/>
        <a:ext cx="3683350" cy="945199"/>
      </dsp:txXfrm>
    </dsp:sp>
    <dsp:sp modelId="{12497631-342D-AE41-AE01-68026D13C1EB}">
      <dsp:nvSpPr>
        <dsp:cNvPr id="0" name=""/>
        <dsp:cNvSpPr/>
      </dsp:nvSpPr>
      <dsp:spPr>
        <a:xfrm>
          <a:off x="0" y="3301694"/>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国际冲突状况</a:t>
          </a:r>
        </a:p>
      </dsp:txBody>
      <dsp:txXfrm>
        <a:off x="51133" y="3352827"/>
        <a:ext cx="3683350" cy="9451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EB94-89D3-634F-8876-599EBAC9CFE1}">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3ECCC-C79A-944D-AF03-3F316B201935}">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炫耀心理</a:t>
          </a:r>
        </a:p>
      </dsp:txBody>
      <dsp:txXfrm>
        <a:off x="553160" y="99749"/>
        <a:ext cx="7306160" cy="506120"/>
      </dsp:txXfrm>
    </dsp:sp>
    <dsp:sp modelId="{EFC111CE-ABFB-E445-ABA4-13A5C5421915}">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E5BC8-2B1F-CB45-AC2D-F271413618ED}">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从众心理</a:t>
          </a:r>
        </a:p>
      </dsp:txBody>
      <dsp:txXfrm>
        <a:off x="553160" y="961589"/>
        <a:ext cx="7306160" cy="506120"/>
      </dsp:txXfrm>
    </dsp:sp>
    <dsp:sp modelId="{641D4794-BE3A-0940-86A5-0478FBE5660D}">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ADC1A-CE20-2F43-8236-DF3D7B4F8125}">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迷信心理</a:t>
          </a:r>
        </a:p>
      </dsp:txBody>
      <dsp:txXfrm>
        <a:off x="553160" y="1823429"/>
        <a:ext cx="7306160" cy="506120"/>
      </dsp:txXfrm>
    </dsp:sp>
    <dsp:sp modelId="{C236950D-7554-1742-9A03-C0F2EC659A3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C5FE1-7E83-C34A-B863-3B875B1C5E58}">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交易心理</a:t>
          </a:r>
        </a:p>
      </dsp:txBody>
      <dsp:txXfrm>
        <a:off x="553160" y="2685269"/>
        <a:ext cx="7306160" cy="506120"/>
      </dsp:txXfrm>
    </dsp:sp>
    <dsp:sp modelId="{CE961099-6109-3B4A-97E7-16F2AC6F2B85}">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C15C36-843C-514A-BC1F-BEF21DE872D7}">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特殊偏好</a:t>
          </a:r>
        </a:p>
      </dsp:txBody>
      <dsp:txXfrm>
        <a:off x="553160" y="3547109"/>
        <a:ext cx="7306160" cy="5061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C670F-690D-274C-8BD4-C5DA6176FB2B}">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1C51F-AB6A-284D-B993-904BECA28FC1}">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科技因素</a:t>
          </a:r>
        </a:p>
      </dsp:txBody>
      <dsp:txXfrm>
        <a:off x="573335" y="67003"/>
        <a:ext cx="7265810" cy="879050"/>
      </dsp:txXfrm>
    </dsp:sp>
    <dsp:sp modelId="{064AA835-A8C7-CA41-A03D-5F465C1B4F71}">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79904-4476-B24A-8D0A-CAC8E92D8D4F}">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行政隶属因素</a:t>
          </a:r>
        </a:p>
      </dsp:txBody>
      <dsp:txXfrm>
        <a:off x="573335" y="1563884"/>
        <a:ext cx="7265810" cy="879050"/>
      </dsp:txXfrm>
    </dsp:sp>
    <dsp:sp modelId="{86DA02B2-A329-6C42-AFF0-2C5FA22CE948}">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2B184-7DC0-6542-88B4-1D9CD0AE3FB3}">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重要政治人物身体健康状况</a:t>
          </a:r>
        </a:p>
      </dsp:txBody>
      <dsp:txXfrm>
        <a:off x="573335" y="3060764"/>
        <a:ext cx="7265810" cy="8790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25B29-1DEE-384B-8397-E2EA8B34029A}">
      <dsp:nvSpPr>
        <dsp:cNvPr id="0" name=""/>
        <dsp:cNvSpPr/>
      </dsp:nvSpPr>
      <dsp:spPr>
        <a:xfrm>
          <a:off x="0" y="33876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C770F-BEED-F247-BBA6-2089DC2B12D4}">
      <dsp:nvSpPr>
        <dsp:cNvPr id="0" name=""/>
        <dsp:cNvSpPr/>
      </dsp:nvSpPr>
      <dsp:spPr>
        <a:xfrm>
          <a:off x="525780" y="146888"/>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房地产估价原则概述</a:t>
          </a:r>
        </a:p>
      </dsp:txBody>
      <dsp:txXfrm>
        <a:off x="544514" y="165622"/>
        <a:ext cx="7323452" cy="346292"/>
      </dsp:txXfrm>
    </dsp:sp>
    <dsp:sp modelId="{647AA1AF-2AEC-8341-9778-A609CF36B6CD}">
      <dsp:nvSpPr>
        <dsp:cNvPr id="0" name=""/>
        <dsp:cNvSpPr/>
      </dsp:nvSpPr>
      <dsp:spPr>
        <a:xfrm>
          <a:off x="0" y="92844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DC88E-C065-BA47-99E4-20E735CAAC54}">
      <dsp:nvSpPr>
        <dsp:cNvPr id="0" name=""/>
        <dsp:cNvSpPr/>
      </dsp:nvSpPr>
      <dsp:spPr>
        <a:xfrm>
          <a:off x="525780" y="73656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独立客观公正原则</a:t>
          </a:r>
        </a:p>
      </dsp:txBody>
      <dsp:txXfrm>
        <a:off x="544514" y="755303"/>
        <a:ext cx="7323452" cy="346292"/>
      </dsp:txXfrm>
    </dsp:sp>
    <dsp:sp modelId="{C6116A13-FF52-154F-8C4F-CC4CA65BB1F8}">
      <dsp:nvSpPr>
        <dsp:cNvPr id="0" name=""/>
        <dsp:cNvSpPr/>
      </dsp:nvSpPr>
      <dsp:spPr>
        <a:xfrm>
          <a:off x="0" y="151812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1FB17-9CE5-BC48-AA7E-F69DD09A676B}">
      <dsp:nvSpPr>
        <dsp:cNvPr id="0" name=""/>
        <dsp:cNvSpPr/>
      </dsp:nvSpPr>
      <dsp:spPr>
        <a:xfrm>
          <a:off x="525780" y="132624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合法原则</a:t>
          </a:r>
        </a:p>
      </dsp:txBody>
      <dsp:txXfrm>
        <a:off x="544514" y="1344983"/>
        <a:ext cx="7323452" cy="346292"/>
      </dsp:txXfrm>
    </dsp:sp>
    <dsp:sp modelId="{A060E8C1-D0F9-F546-AFC1-FAAF1D381B28}">
      <dsp:nvSpPr>
        <dsp:cNvPr id="0" name=""/>
        <dsp:cNvSpPr/>
      </dsp:nvSpPr>
      <dsp:spPr>
        <a:xfrm>
          <a:off x="0" y="210780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58442-860C-1B46-9138-EF545BEB4569}">
      <dsp:nvSpPr>
        <dsp:cNvPr id="0" name=""/>
        <dsp:cNvSpPr/>
      </dsp:nvSpPr>
      <dsp:spPr>
        <a:xfrm>
          <a:off x="525780" y="191592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价值时点原则</a:t>
          </a:r>
        </a:p>
      </dsp:txBody>
      <dsp:txXfrm>
        <a:off x="544514" y="1934663"/>
        <a:ext cx="7323452" cy="346292"/>
      </dsp:txXfrm>
    </dsp:sp>
    <dsp:sp modelId="{3B8ADB1C-80B5-F646-8B2B-A9C207D895BE}">
      <dsp:nvSpPr>
        <dsp:cNvPr id="0" name=""/>
        <dsp:cNvSpPr/>
      </dsp:nvSpPr>
      <dsp:spPr>
        <a:xfrm>
          <a:off x="0" y="269748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17F95-30A3-3A4C-B91D-F2F7E2A36F69}">
      <dsp:nvSpPr>
        <dsp:cNvPr id="0" name=""/>
        <dsp:cNvSpPr/>
      </dsp:nvSpPr>
      <dsp:spPr>
        <a:xfrm>
          <a:off x="525780" y="250560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替代原则</a:t>
          </a:r>
        </a:p>
      </dsp:txBody>
      <dsp:txXfrm>
        <a:off x="544514" y="2524343"/>
        <a:ext cx="7323452" cy="346292"/>
      </dsp:txXfrm>
    </dsp:sp>
    <dsp:sp modelId="{F44364A1-717A-3146-B44D-0DD26DDF529B}">
      <dsp:nvSpPr>
        <dsp:cNvPr id="0" name=""/>
        <dsp:cNvSpPr/>
      </dsp:nvSpPr>
      <dsp:spPr>
        <a:xfrm>
          <a:off x="0" y="328716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3A7BC-4E3E-2549-B730-4C576200594C}">
      <dsp:nvSpPr>
        <dsp:cNvPr id="0" name=""/>
        <dsp:cNvSpPr/>
      </dsp:nvSpPr>
      <dsp:spPr>
        <a:xfrm>
          <a:off x="525780" y="309528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最高最佳利用原则</a:t>
          </a:r>
        </a:p>
      </dsp:txBody>
      <dsp:txXfrm>
        <a:off x="544514" y="3114023"/>
        <a:ext cx="7323452" cy="346292"/>
      </dsp:txXfrm>
    </dsp:sp>
    <dsp:sp modelId="{DCAA930E-5C4F-7C4F-B8C3-36A5BFDF16AE}">
      <dsp:nvSpPr>
        <dsp:cNvPr id="0" name=""/>
        <dsp:cNvSpPr/>
      </dsp:nvSpPr>
      <dsp:spPr>
        <a:xfrm>
          <a:off x="0" y="387684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1C4595-CE9A-094D-8A70-EAF198A2E163}">
      <dsp:nvSpPr>
        <dsp:cNvPr id="0" name=""/>
        <dsp:cNvSpPr/>
      </dsp:nvSpPr>
      <dsp:spPr>
        <a:xfrm>
          <a:off x="525780" y="368496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其他估价原则</a:t>
          </a:r>
        </a:p>
      </dsp:txBody>
      <dsp:txXfrm>
        <a:off x="544514" y="3703703"/>
        <a:ext cx="7323452" cy="3462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A0772-C0ED-8F40-A916-AA931E141475}">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根据房地产价格价值形成的基本原理，形成的估价活动所依据的法则和标准</a:t>
          </a:r>
        </a:p>
        <a:p>
          <a:pPr marL="114300" lvl="1" indent="-114300" algn="l" defTabSz="577850">
            <a:lnSpc>
              <a:spcPct val="90000"/>
            </a:lnSpc>
            <a:spcBef>
              <a:spcPct val="0"/>
            </a:spcBef>
            <a:spcAft>
              <a:spcPct val="15000"/>
            </a:spcAft>
            <a:buChar char="•"/>
          </a:pPr>
          <a:r>
            <a:rPr lang="zh-CN" altLang="en-US" sz="1300" kern="1200" dirty="0"/>
            <a:t>主要原则：独立客观公正原则、合法原则、替代原则、价值时点原则、最高最佳利用原则</a:t>
          </a:r>
        </a:p>
        <a:p>
          <a:pPr marL="114300" lvl="1" indent="-114300" algn="l" defTabSz="577850">
            <a:lnSpc>
              <a:spcPct val="90000"/>
            </a:lnSpc>
            <a:spcBef>
              <a:spcPct val="0"/>
            </a:spcBef>
            <a:spcAft>
              <a:spcPct val="15000"/>
            </a:spcAft>
            <a:buChar char="•"/>
          </a:pPr>
          <a:r>
            <a:rPr lang="zh-CN" altLang="en-US" sz="1300" kern="1200" dirty="0"/>
            <a:t>其他原则：谨慎原则、一致性原则、一惯性原则</a:t>
          </a:r>
        </a:p>
      </dsp:txBody>
      <dsp:txXfrm rot="-5400000">
        <a:off x="3785616" y="197117"/>
        <a:ext cx="6675221" cy="1012303"/>
      </dsp:txXfrm>
    </dsp:sp>
    <dsp:sp modelId="{07C66F12-532E-5D46-9D6A-479547CC7942}">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房地产估价原则的含义</a:t>
          </a:r>
        </a:p>
      </dsp:txBody>
      <dsp:txXfrm>
        <a:off x="68454" y="70578"/>
        <a:ext cx="3648708" cy="1265378"/>
      </dsp:txXfrm>
    </dsp:sp>
    <dsp:sp modelId="{0FEBBBB3-D180-6948-92F0-4752E1E086BA}">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不同估价机构和估价师对重大问题趋于一致</a:t>
          </a:r>
        </a:p>
        <a:p>
          <a:pPr marL="114300" lvl="1" indent="-114300" algn="l" defTabSz="577850">
            <a:lnSpc>
              <a:spcPct val="90000"/>
            </a:lnSpc>
            <a:spcBef>
              <a:spcPct val="0"/>
            </a:spcBef>
            <a:spcAft>
              <a:spcPct val="15000"/>
            </a:spcAft>
            <a:buChar char="•"/>
          </a:pPr>
          <a:r>
            <a:rPr lang="zh-CN" altLang="en-US" sz="1300" kern="1200" dirty="0"/>
            <a:t>估价行为类型趋于一致</a:t>
          </a:r>
        </a:p>
        <a:p>
          <a:pPr marL="114300" lvl="1" indent="-114300" algn="l" defTabSz="577850">
            <a:lnSpc>
              <a:spcPct val="90000"/>
            </a:lnSpc>
            <a:spcBef>
              <a:spcPct val="0"/>
            </a:spcBef>
            <a:spcAft>
              <a:spcPct val="15000"/>
            </a:spcAft>
            <a:buChar char="•"/>
          </a:pPr>
          <a:r>
            <a:rPr lang="zh-CN" altLang="en-US" sz="1300" kern="1200" dirty="0"/>
            <a:t>估价基本前提趋于一致</a:t>
          </a:r>
        </a:p>
        <a:p>
          <a:pPr marL="114300" lvl="1" indent="-114300" algn="l" defTabSz="577850">
            <a:lnSpc>
              <a:spcPct val="90000"/>
            </a:lnSpc>
            <a:spcBef>
              <a:spcPct val="0"/>
            </a:spcBef>
            <a:spcAft>
              <a:spcPct val="15000"/>
            </a:spcAft>
            <a:buChar char="•"/>
          </a:pPr>
          <a:r>
            <a:rPr lang="zh-CN" altLang="en-US" sz="1300" kern="1200" dirty="0"/>
            <a:t>估价对象价值价格与蕾丝房地产价值价格类型趋于一致</a:t>
          </a:r>
        </a:p>
      </dsp:txBody>
      <dsp:txXfrm rot="-5400000">
        <a:off x="3785616" y="1669517"/>
        <a:ext cx="6675221" cy="1012303"/>
      </dsp:txXfrm>
    </dsp:sp>
    <dsp:sp modelId="{39EFFD92-1A7B-4942-9AC5-861427D6B7C9}">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房地产估价原则的作用</a:t>
          </a:r>
        </a:p>
      </dsp:txBody>
      <dsp:txXfrm>
        <a:off x="68454" y="1542979"/>
        <a:ext cx="3648708" cy="1265378"/>
      </dsp:txXfrm>
    </dsp:sp>
    <dsp:sp modelId="{E08956FE-1FD9-7842-86A6-0CC6CA202C46}">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不是所有房地产估价都遵循素偶有的活相同的估价原则</a:t>
          </a:r>
        </a:p>
      </dsp:txBody>
      <dsp:txXfrm rot="-5400000">
        <a:off x="3785616" y="3141918"/>
        <a:ext cx="6675221" cy="1012303"/>
      </dsp:txXfrm>
    </dsp:sp>
    <dsp:sp modelId="{36FE92F1-CA6B-F341-9D19-8D8ABDB955A7}">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房地产估价原则的选择</a:t>
          </a:r>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295EC-08CF-A24D-A1FD-2F8F2BBE012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7937B-15CF-F244-A628-255E3808A2BF}">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1.</a:t>
          </a:r>
          <a:r>
            <a:rPr lang="zh-CN" altLang="en-US" sz="2600" kern="1200" dirty="0"/>
            <a:t>区位的重要性</a:t>
          </a:r>
          <a:r>
            <a:rPr lang="en-US" altLang="zh-CN" sz="2600" kern="1200" dirty="0"/>
            <a:t>——</a:t>
          </a:r>
          <a:r>
            <a:rPr lang="zh-CN" altLang="en-US" sz="2600" kern="1200" dirty="0"/>
            <a:t>价格与区位密切相关</a:t>
          </a:r>
        </a:p>
      </dsp:txBody>
      <dsp:txXfrm>
        <a:off x="0" y="531"/>
        <a:ext cx="10515600" cy="621467"/>
      </dsp:txXfrm>
    </dsp:sp>
    <dsp:sp modelId="{BC18BFCD-A3B2-0743-98CE-5C94D42AE5E7}">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56340-75A4-CA4E-9F04-2244CEA6BB4C}">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2.</a:t>
          </a:r>
          <a:r>
            <a:rPr lang="zh-CN" altLang="en-US" sz="2600" kern="1200" dirty="0"/>
            <a:t>权益更重要</a:t>
          </a:r>
          <a:r>
            <a:rPr lang="en-US" altLang="zh-CN" sz="2600" kern="1200" dirty="0"/>
            <a:t>——</a:t>
          </a:r>
          <a:r>
            <a:rPr lang="zh-CN" altLang="en-US" sz="2600" kern="1200" dirty="0"/>
            <a:t>实质上是权益的价格</a:t>
          </a:r>
        </a:p>
      </dsp:txBody>
      <dsp:txXfrm>
        <a:off x="0" y="621999"/>
        <a:ext cx="10515600" cy="621467"/>
      </dsp:txXfrm>
    </dsp:sp>
    <dsp:sp modelId="{BAFBE50D-1910-BC47-80B8-D08F6ECDAF2A}">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C84B4-F458-5F49-B1A9-957B5EFA4AF0}">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3.</a:t>
          </a:r>
          <a:r>
            <a:rPr lang="zh-CN" altLang="en-US" sz="2600" kern="1200" dirty="0"/>
            <a:t>双重价格</a:t>
          </a:r>
          <a:r>
            <a:rPr lang="en-US" altLang="zh-CN" sz="2600" kern="1200" dirty="0"/>
            <a:t>——</a:t>
          </a:r>
          <a:r>
            <a:rPr lang="zh-CN" altLang="en-US" sz="2600" kern="1200" dirty="0"/>
            <a:t>兼有买卖和租赁价格</a:t>
          </a:r>
        </a:p>
      </dsp:txBody>
      <dsp:txXfrm>
        <a:off x="0" y="1243467"/>
        <a:ext cx="10515600" cy="621467"/>
      </dsp:txXfrm>
    </dsp:sp>
    <dsp:sp modelId="{274713B7-DE48-B143-BCB1-9F573C3D2FAE}">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BD9AE-0C0E-9647-9125-C23F2ABF6917}">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4.</a:t>
          </a:r>
          <a:r>
            <a:rPr lang="zh-CN" altLang="en-US" sz="2600" kern="1200" dirty="0"/>
            <a:t>价值量大</a:t>
          </a:r>
          <a:r>
            <a:rPr lang="en-US" altLang="zh-CN" sz="2600" kern="1200" dirty="0"/>
            <a:t>——</a:t>
          </a:r>
          <a:r>
            <a:rPr lang="zh-CN" altLang="en-US" sz="2600" kern="1200" dirty="0"/>
            <a:t>不仅单价高且总价大</a:t>
          </a:r>
        </a:p>
      </dsp:txBody>
      <dsp:txXfrm>
        <a:off x="0" y="1864935"/>
        <a:ext cx="10515600" cy="621467"/>
      </dsp:txXfrm>
    </dsp:sp>
    <dsp:sp modelId="{396762FA-216A-9A44-9974-30FBEE429C1C}">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77949-FF66-3E46-968A-9492AEC62B5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5.</a:t>
          </a:r>
          <a:r>
            <a:rPr lang="zh-CN" altLang="en-US" sz="2600" kern="1200" dirty="0"/>
            <a:t>影响因素多</a:t>
          </a:r>
          <a:r>
            <a:rPr lang="en-US" altLang="zh-CN" sz="2600" kern="1200" dirty="0"/>
            <a:t>——</a:t>
          </a:r>
          <a:r>
            <a:rPr lang="zh-CN" altLang="en-US" sz="2600" kern="1200" dirty="0"/>
            <a:t>价格形成时间较长</a:t>
          </a:r>
        </a:p>
      </dsp:txBody>
      <dsp:txXfrm>
        <a:off x="0" y="2486402"/>
        <a:ext cx="10515600" cy="621467"/>
      </dsp:txXfrm>
    </dsp:sp>
    <dsp:sp modelId="{796FFCFD-F0C5-8441-BA67-4F9ADBD31988}">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BB89C-3469-0B4D-8FAB-0FA84CE91EA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6.</a:t>
          </a:r>
          <a:r>
            <a:rPr lang="zh-CN" altLang="en-US" sz="2600" kern="1200" dirty="0"/>
            <a:t>交易情况复杂</a:t>
          </a:r>
          <a:r>
            <a:rPr lang="en-US" altLang="zh-CN" sz="2600" kern="1200" dirty="0"/>
            <a:t>——</a:t>
          </a:r>
          <a:r>
            <a:rPr lang="zh-CN" altLang="en-US" sz="2600" kern="1200" dirty="0"/>
            <a:t>价格易受交易情况影响</a:t>
          </a:r>
        </a:p>
      </dsp:txBody>
      <dsp:txXfrm>
        <a:off x="0" y="3107870"/>
        <a:ext cx="10515600" cy="621467"/>
      </dsp:txXfrm>
    </dsp:sp>
    <dsp:sp modelId="{0D195089-5960-6E41-AF35-90E500320AA1}">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1B0F5-2D08-234F-B2AF-7E3E367F0F4A}">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kern="1200" dirty="0"/>
            <a:t>7.</a:t>
          </a:r>
          <a:r>
            <a:rPr lang="zh-CN" altLang="en-US" sz="2600" kern="1200" dirty="0"/>
            <a:t>价格构成复杂</a:t>
          </a:r>
          <a:r>
            <a:rPr lang="en-US" altLang="zh-CN" sz="2600" kern="1200" dirty="0"/>
            <a:t>——</a:t>
          </a:r>
          <a:r>
            <a:rPr lang="zh-CN" altLang="en-US" sz="2600" kern="1200" dirty="0"/>
            <a:t>价格涵盖内容复杂多样</a:t>
          </a:r>
        </a:p>
      </dsp:txBody>
      <dsp:txXfrm>
        <a:off x="0" y="3729338"/>
        <a:ext cx="10515600" cy="62146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3A2F-5C55-6143-87B6-8F9F394349D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16D4A-EAC5-C04E-8DD7-DBA4356F847D}">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独立</a:t>
          </a:r>
        </a:p>
      </dsp:txBody>
      <dsp:txXfrm>
        <a:off x="573335" y="67003"/>
        <a:ext cx="7265810" cy="879050"/>
      </dsp:txXfrm>
    </dsp:sp>
    <dsp:sp modelId="{831F2EE5-EC42-A24E-AE7F-5D29F3245D59}">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A3ED95-9D29-DC4A-9CD0-AC0EB43EDF92}">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客观</a:t>
          </a:r>
        </a:p>
      </dsp:txBody>
      <dsp:txXfrm>
        <a:off x="573335" y="1563884"/>
        <a:ext cx="7265810" cy="879050"/>
      </dsp:txXfrm>
    </dsp:sp>
    <dsp:sp modelId="{3B6161D7-3D69-3C4E-A8F5-C82287509FF0}">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491F80-C61C-CB46-B799-959C15CA8DEA}">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公正</a:t>
          </a:r>
        </a:p>
      </dsp:txBody>
      <dsp:txXfrm>
        <a:off x="573335" y="3060764"/>
        <a:ext cx="7265810" cy="87905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FD087-2A5D-D44D-99F7-74E8E39834AC}">
      <dsp:nvSpPr>
        <dsp:cNvPr id="0" name=""/>
        <dsp:cNvSpPr/>
      </dsp:nvSpPr>
      <dsp:spPr>
        <a:xfrm>
          <a:off x="0" y="651262"/>
          <a:ext cx="6269038" cy="292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法律法规规定不得抵押的房地产不得作为抵押估价对象</a:t>
          </a:r>
        </a:p>
        <a:p>
          <a:pPr marL="171450" lvl="1" indent="-171450" algn="l" defTabSz="711200">
            <a:lnSpc>
              <a:spcPct val="90000"/>
            </a:lnSpc>
            <a:spcBef>
              <a:spcPct val="0"/>
            </a:spcBef>
            <a:spcAft>
              <a:spcPct val="15000"/>
            </a:spcAft>
            <a:buChar char="•"/>
          </a:pPr>
          <a:r>
            <a:rPr lang="zh-CN" altLang="en-US" sz="1600" kern="1200" dirty="0"/>
            <a:t>法律法规规定抵押无效的房地产不应作为抵押估价对象</a:t>
          </a:r>
        </a:p>
        <a:p>
          <a:pPr marL="171450" lvl="1" indent="-171450" algn="l" defTabSz="711200">
            <a:lnSpc>
              <a:spcPct val="90000"/>
            </a:lnSpc>
            <a:spcBef>
              <a:spcPct val="0"/>
            </a:spcBef>
            <a:spcAft>
              <a:spcPct val="15000"/>
            </a:spcAft>
            <a:buChar char="•"/>
          </a:pPr>
          <a:r>
            <a:rPr lang="zh-CN" altLang="en-US" sz="1600" kern="1200" dirty="0"/>
            <a:t>法律法规规定应符合一定条件才能转让的房地产，抵押评估时应符合转让条件</a:t>
          </a:r>
        </a:p>
        <a:p>
          <a:pPr marL="171450" lvl="1" indent="-171450" algn="l" defTabSz="711200">
            <a:lnSpc>
              <a:spcPct val="90000"/>
            </a:lnSpc>
            <a:spcBef>
              <a:spcPct val="0"/>
            </a:spcBef>
            <a:spcAft>
              <a:spcPct val="15000"/>
            </a:spcAft>
            <a:buChar char="•"/>
          </a:pPr>
          <a:r>
            <a:rPr lang="zh-CN" altLang="en-US" sz="1600" kern="1200" dirty="0"/>
            <a:t>再抵押时不应包括已抵押担保的债权数额</a:t>
          </a:r>
        </a:p>
        <a:p>
          <a:pPr marL="171450" lvl="1" indent="-171450" algn="l" defTabSz="711200">
            <a:lnSpc>
              <a:spcPct val="90000"/>
            </a:lnSpc>
            <a:spcBef>
              <a:spcPct val="0"/>
            </a:spcBef>
            <a:spcAft>
              <a:spcPct val="15000"/>
            </a:spcAft>
            <a:buChar char="•"/>
          </a:pPr>
          <a:r>
            <a:rPr lang="zh-CN" altLang="en-US" sz="1600" kern="1200" dirty="0"/>
            <a:t>评估尚未竣工或自竣工日期或建设工程合同约定的竣工日期起</a:t>
          </a:r>
          <a:r>
            <a:rPr lang="en-US" altLang="zh-CN" sz="1600" kern="1200" dirty="0"/>
            <a:t>6</a:t>
          </a:r>
          <a:r>
            <a:rPr lang="zh-CN" altLang="en-US" sz="1600" kern="1200" dirty="0"/>
            <a:t>个月内的应首先考虑拖欠工程款</a:t>
          </a:r>
        </a:p>
        <a:p>
          <a:pPr marL="171450" lvl="1" indent="-171450" algn="l" defTabSz="711200">
            <a:lnSpc>
              <a:spcPct val="90000"/>
            </a:lnSpc>
            <a:spcBef>
              <a:spcPct val="0"/>
            </a:spcBef>
            <a:spcAft>
              <a:spcPct val="15000"/>
            </a:spcAft>
            <a:buChar char="•"/>
          </a:pPr>
          <a:r>
            <a:rPr lang="zh-CN" altLang="en-US" sz="1600" kern="1200" dirty="0"/>
            <a:t>以划拨方式取得的房地产抵押的，不应包含转为出让应补交的地价款</a:t>
          </a:r>
        </a:p>
      </dsp:txBody>
      <dsp:txXfrm>
        <a:off x="0" y="651262"/>
        <a:ext cx="6269038" cy="2923200"/>
      </dsp:txXfrm>
    </dsp:sp>
    <dsp:sp modelId="{946A3643-A9C3-FF4B-9B87-0C715063BE4D}">
      <dsp:nvSpPr>
        <dsp:cNvPr id="0" name=""/>
        <dsp:cNvSpPr/>
      </dsp:nvSpPr>
      <dsp:spPr>
        <a:xfrm>
          <a:off x="313451" y="415102"/>
          <a:ext cx="438832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抵押估价</a:t>
          </a:r>
        </a:p>
      </dsp:txBody>
      <dsp:txXfrm>
        <a:off x="336508" y="438159"/>
        <a:ext cx="4342212" cy="426206"/>
      </dsp:txXfrm>
    </dsp:sp>
    <dsp:sp modelId="{A4481FD4-9B92-E047-8677-BA9112E65490}">
      <dsp:nvSpPr>
        <dsp:cNvPr id="0" name=""/>
        <dsp:cNvSpPr/>
      </dsp:nvSpPr>
      <dsp:spPr>
        <a:xfrm>
          <a:off x="0" y="3897022"/>
          <a:ext cx="6269038"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被征收房屋价值应明确房屋性质、用途、面积等情况</a:t>
          </a:r>
        </a:p>
        <a:p>
          <a:pPr marL="171450" lvl="1" indent="-171450" algn="l" defTabSz="711200">
            <a:lnSpc>
              <a:spcPct val="90000"/>
            </a:lnSpc>
            <a:spcBef>
              <a:spcPct val="0"/>
            </a:spcBef>
            <a:spcAft>
              <a:spcPct val="15000"/>
            </a:spcAft>
            <a:buChar char="•"/>
          </a:pPr>
          <a:r>
            <a:rPr lang="zh-CN" altLang="en-US" sz="1600" kern="1200" dirty="0"/>
            <a:t>认定的程序和途径：不一致的，需要市、县人民政府认定、处理</a:t>
          </a:r>
        </a:p>
      </dsp:txBody>
      <dsp:txXfrm>
        <a:off x="0" y="3897022"/>
        <a:ext cx="6269038" cy="1260000"/>
      </dsp:txXfrm>
    </dsp:sp>
    <dsp:sp modelId="{6EAF3C30-D329-4543-BE41-6D527158692A}">
      <dsp:nvSpPr>
        <dsp:cNvPr id="0" name=""/>
        <dsp:cNvSpPr/>
      </dsp:nvSpPr>
      <dsp:spPr>
        <a:xfrm>
          <a:off x="313451" y="3660862"/>
          <a:ext cx="438832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房屋征收</a:t>
          </a:r>
        </a:p>
      </dsp:txBody>
      <dsp:txXfrm>
        <a:off x="336508" y="3683919"/>
        <a:ext cx="4342212" cy="42620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51CB2-2BBB-204B-8C9B-FD8D12EA81E2}">
      <dsp:nvSpPr>
        <dsp:cNvPr id="0" name=""/>
        <dsp:cNvSpPr/>
      </dsp:nvSpPr>
      <dsp:spPr>
        <a:xfrm>
          <a:off x="0" y="1467549"/>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B6BDEB-2DB2-ED4A-87CE-1A3B87639F37}">
      <dsp:nvSpPr>
        <dsp:cNvPr id="0" name=""/>
        <dsp:cNvSpPr/>
      </dsp:nvSpPr>
      <dsp:spPr>
        <a:xfrm>
          <a:off x="525780" y="126090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如果有一定数量与其相似房地产并已知其价格的，可以通过具有替代性房地产价格推算</a:t>
          </a:r>
        </a:p>
      </dsp:txBody>
      <dsp:txXfrm>
        <a:off x="545955" y="1281084"/>
        <a:ext cx="7320570" cy="372930"/>
      </dsp:txXfrm>
    </dsp:sp>
    <dsp:sp modelId="{2760945D-09FA-3442-A167-ECE5C83AAE1D}">
      <dsp:nvSpPr>
        <dsp:cNvPr id="0" name=""/>
        <dsp:cNvSpPr/>
      </dsp:nvSpPr>
      <dsp:spPr>
        <a:xfrm>
          <a:off x="0" y="2102589"/>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34D985-0081-D144-AA6F-3EA53B2179DD}">
      <dsp:nvSpPr>
        <dsp:cNvPr id="0" name=""/>
        <dsp:cNvSpPr/>
      </dsp:nvSpPr>
      <dsp:spPr>
        <a:xfrm>
          <a:off x="525780" y="189594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不能不顾及与其相似房地产价格进行评估，存在差异应有差价</a:t>
          </a:r>
        </a:p>
      </dsp:txBody>
      <dsp:txXfrm>
        <a:off x="545955" y="1916124"/>
        <a:ext cx="7320570" cy="372930"/>
      </dsp:txXfrm>
    </dsp:sp>
    <dsp:sp modelId="{C46F7F6C-644A-094B-A66A-6C736EB258DF}">
      <dsp:nvSpPr>
        <dsp:cNvPr id="0" name=""/>
        <dsp:cNvSpPr/>
      </dsp:nvSpPr>
      <dsp:spPr>
        <a:xfrm>
          <a:off x="0" y="2737629"/>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EAC5B-6FE2-224E-BF11-ADFC55F1CFA0}">
      <dsp:nvSpPr>
        <dsp:cNvPr id="0" name=""/>
        <dsp:cNvSpPr/>
      </dsp:nvSpPr>
      <dsp:spPr>
        <a:xfrm>
          <a:off x="525780" y="253098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替代原则除了应用于比较法之外，惯犯用语成本法、收益法、假设开发法</a:t>
          </a:r>
        </a:p>
      </dsp:txBody>
      <dsp:txXfrm>
        <a:off x="545955" y="2551164"/>
        <a:ext cx="7320570" cy="37293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EB466-8003-B244-879F-6E5892B81113}">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AB5CB-C8F5-DF42-8447-B9515C44C215}">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法律上允许</a:t>
          </a:r>
        </a:p>
      </dsp:txBody>
      <dsp:txXfrm>
        <a:off x="560365" y="97774"/>
        <a:ext cx="7291750" cy="639310"/>
      </dsp:txXfrm>
    </dsp:sp>
    <dsp:sp modelId="{26394887-B810-CD47-995C-C3E0AA4257C0}">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B712E8-DD01-414B-B6CE-FBE3F6C66DE5}">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技术上可能</a:t>
          </a:r>
        </a:p>
      </dsp:txBody>
      <dsp:txXfrm>
        <a:off x="560365" y="1186414"/>
        <a:ext cx="7291750" cy="639310"/>
      </dsp:txXfrm>
    </dsp:sp>
    <dsp:sp modelId="{4274A65E-218B-B24C-8E26-05FD6DF4B0E2}">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8DEF6B-F992-FC4D-84DD-062D089D62D2}">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财务上可行</a:t>
          </a:r>
        </a:p>
      </dsp:txBody>
      <dsp:txXfrm>
        <a:off x="560365" y="2275054"/>
        <a:ext cx="7291750" cy="639310"/>
      </dsp:txXfrm>
    </dsp:sp>
    <dsp:sp modelId="{36B957A4-4132-6C45-A6DF-BDA9E167DCA8}">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A9D1-3467-D640-BB45-0536928AABC8}">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价值最大化</a:t>
          </a:r>
        </a:p>
      </dsp:txBody>
      <dsp:txXfrm>
        <a:off x="560365" y="3363694"/>
        <a:ext cx="7291750" cy="63931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24240-13B1-DD4B-AB13-79BFDBC47646}">
      <dsp:nvSpPr>
        <dsp:cNvPr id="0" name=""/>
        <dsp:cNvSpPr/>
      </dsp:nvSpPr>
      <dsp:spPr>
        <a:xfrm>
          <a:off x="0" y="27774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005D4-6D6E-2A4C-97D3-C7BDE8B23D43}">
      <dsp:nvSpPr>
        <dsp:cNvPr id="0" name=""/>
        <dsp:cNvSpPr/>
      </dsp:nvSpPr>
      <dsp:spPr>
        <a:xfrm>
          <a:off x="525780" y="4158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维持现状前提</a:t>
          </a:r>
        </a:p>
      </dsp:txBody>
      <dsp:txXfrm>
        <a:off x="548837" y="64645"/>
        <a:ext cx="7314806" cy="426206"/>
      </dsp:txXfrm>
    </dsp:sp>
    <dsp:sp modelId="{D2F279F2-3174-5747-A72C-B31B3C2496D6}">
      <dsp:nvSpPr>
        <dsp:cNvPr id="0" name=""/>
        <dsp:cNvSpPr/>
      </dsp:nvSpPr>
      <dsp:spPr>
        <a:xfrm>
          <a:off x="0" y="100350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F0B1E-7913-6840-93BC-DBE2D53CC9DD}">
      <dsp:nvSpPr>
        <dsp:cNvPr id="0" name=""/>
        <dsp:cNvSpPr/>
      </dsp:nvSpPr>
      <dsp:spPr>
        <a:xfrm>
          <a:off x="525780" y="7673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更新改造前提</a:t>
          </a:r>
        </a:p>
      </dsp:txBody>
      <dsp:txXfrm>
        <a:off x="548837" y="790406"/>
        <a:ext cx="7314806" cy="426206"/>
      </dsp:txXfrm>
    </dsp:sp>
    <dsp:sp modelId="{B9EFAF59-E711-3C4D-9659-3DDF293F36EA}">
      <dsp:nvSpPr>
        <dsp:cNvPr id="0" name=""/>
        <dsp:cNvSpPr/>
      </dsp:nvSpPr>
      <dsp:spPr>
        <a:xfrm>
          <a:off x="0" y="172926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930ECF-13B7-D247-A189-B7C008612625}">
      <dsp:nvSpPr>
        <dsp:cNvPr id="0" name=""/>
        <dsp:cNvSpPr/>
      </dsp:nvSpPr>
      <dsp:spPr>
        <a:xfrm>
          <a:off x="525780" y="149310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改变用途前提</a:t>
          </a:r>
        </a:p>
      </dsp:txBody>
      <dsp:txXfrm>
        <a:off x="548837" y="1516165"/>
        <a:ext cx="7314806" cy="426206"/>
      </dsp:txXfrm>
    </dsp:sp>
    <dsp:sp modelId="{FAC46CD5-18A0-E14A-B82B-783038AE3E90}">
      <dsp:nvSpPr>
        <dsp:cNvPr id="0" name=""/>
        <dsp:cNvSpPr/>
      </dsp:nvSpPr>
      <dsp:spPr>
        <a:xfrm>
          <a:off x="0" y="245502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70393-B53B-7F47-AA13-98E205F060F1}">
      <dsp:nvSpPr>
        <dsp:cNvPr id="0" name=""/>
        <dsp:cNvSpPr/>
      </dsp:nvSpPr>
      <dsp:spPr>
        <a:xfrm>
          <a:off x="525780" y="221886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改变规模前提</a:t>
          </a:r>
        </a:p>
      </dsp:txBody>
      <dsp:txXfrm>
        <a:off x="548837" y="2241925"/>
        <a:ext cx="7314806" cy="426206"/>
      </dsp:txXfrm>
    </dsp:sp>
    <dsp:sp modelId="{43439C2E-28DB-E44A-803E-8D3A2C10CC7A}">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B178B-1903-5646-932D-5601FCD6CE44}">
      <dsp:nvSpPr>
        <dsp:cNvPr id="0" name=""/>
        <dsp:cNvSpPr/>
      </dsp:nvSpPr>
      <dsp:spPr>
        <a:xfrm>
          <a:off x="525780" y="29446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重新开发前提</a:t>
          </a:r>
        </a:p>
      </dsp:txBody>
      <dsp:txXfrm>
        <a:off x="548837" y="2967686"/>
        <a:ext cx="7314806" cy="426206"/>
      </dsp:txXfrm>
    </dsp:sp>
    <dsp:sp modelId="{CBAAA531-7F4A-8741-B308-9412E1770512}">
      <dsp:nvSpPr>
        <dsp:cNvPr id="0" name=""/>
        <dsp:cNvSpPr/>
      </dsp:nvSpPr>
      <dsp:spPr>
        <a:xfrm>
          <a:off x="0" y="39065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012E0-7921-764A-A448-BC4D94005422}">
      <dsp:nvSpPr>
        <dsp:cNvPr id="0" name=""/>
        <dsp:cNvSpPr/>
      </dsp:nvSpPr>
      <dsp:spPr>
        <a:xfrm>
          <a:off x="525780" y="36703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上述某种组合或特殊利用前提</a:t>
          </a:r>
        </a:p>
      </dsp:txBody>
      <dsp:txXfrm>
        <a:off x="548837" y="3693446"/>
        <a:ext cx="7314806" cy="42620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A5FA9-452A-EF40-ABE7-4088BC58B8D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712DB-07FA-9740-85D5-540E2DEB3588}">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谨慎原则</a:t>
          </a:r>
        </a:p>
      </dsp:txBody>
      <dsp:txXfrm>
        <a:off x="573335" y="67003"/>
        <a:ext cx="7265810" cy="879050"/>
      </dsp:txXfrm>
    </dsp:sp>
    <dsp:sp modelId="{EF88C9A0-6C26-A843-8426-F0702AE9E89E}">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26373-7CA4-ED42-A096-531DC52619E5}">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一致性原则</a:t>
          </a:r>
        </a:p>
      </dsp:txBody>
      <dsp:txXfrm>
        <a:off x="573335" y="1563884"/>
        <a:ext cx="7265810" cy="879050"/>
      </dsp:txXfrm>
    </dsp:sp>
    <dsp:sp modelId="{F5C3BAD4-0A99-984D-8070-FEDF04B9A7CA}">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FE25CB-B19A-3448-819F-12B2FF0D0D47}">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一惯性原则</a:t>
          </a:r>
        </a:p>
      </dsp:txBody>
      <dsp:txXfrm>
        <a:off x="573335" y="3060764"/>
        <a:ext cx="726581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7F01E-0341-D942-9A1D-2AE6C125F61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7D611-E7B6-C044-BA25-77C04A658C34}">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预期原理</a:t>
          </a:r>
        </a:p>
      </dsp:txBody>
      <dsp:txXfrm>
        <a:off x="0" y="2492"/>
        <a:ext cx="6492875" cy="425034"/>
      </dsp:txXfrm>
    </dsp:sp>
    <dsp:sp modelId="{E2A2D2C0-D104-3C46-91CE-6B18B2B76FE6}">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F04EE-6F57-9E4F-9E5F-0156672E689A}">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竞争原理</a:t>
          </a:r>
        </a:p>
      </dsp:txBody>
      <dsp:txXfrm>
        <a:off x="0" y="427527"/>
        <a:ext cx="6492875" cy="425034"/>
      </dsp:txXfrm>
    </dsp:sp>
    <dsp:sp modelId="{2E4260F5-3047-9945-B010-136CC82E326E}">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94B1C-E206-4D41-9C61-01DB243A34EE}">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替代原理</a:t>
          </a:r>
        </a:p>
      </dsp:txBody>
      <dsp:txXfrm>
        <a:off x="0" y="852561"/>
        <a:ext cx="6492875" cy="425034"/>
      </dsp:txXfrm>
    </dsp:sp>
    <dsp:sp modelId="{6C1FA9C3-900E-8742-AF77-F626831DFCB0}">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661ED-5BA9-554C-B7C4-B1F60E90F389}">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变化原理</a:t>
          </a:r>
        </a:p>
      </dsp:txBody>
      <dsp:txXfrm>
        <a:off x="0" y="1277596"/>
        <a:ext cx="6492875" cy="425034"/>
      </dsp:txXfrm>
    </dsp:sp>
    <dsp:sp modelId="{FAA72E51-F897-A34B-A05D-24318AE28751}">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33303-AF2E-9549-894E-FFB1696D9AA0}">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供求原理</a:t>
          </a:r>
        </a:p>
      </dsp:txBody>
      <dsp:txXfrm>
        <a:off x="0" y="1702630"/>
        <a:ext cx="6492875" cy="425034"/>
      </dsp:txXfrm>
    </dsp:sp>
    <dsp:sp modelId="{67FC3866-4F80-DA45-A0F5-BB0ADF2FF337}">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367A3-E9F3-E44A-8478-A44BBF4335B9}">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收益递增递减原理</a:t>
          </a:r>
        </a:p>
      </dsp:txBody>
      <dsp:txXfrm>
        <a:off x="0" y="2127665"/>
        <a:ext cx="6492875" cy="425034"/>
      </dsp:txXfrm>
    </dsp:sp>
    <dsp:sp modelId="{B909B14C-2435-F24F-8622-7BD2BF2349B7}">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45D7F-56EF-DB4E-A089-F11DA60F78C8}">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平衡原理</a:t>
          </a:r>
        </a:p>
      </dsp:txBody>
      <dsp:txXfrm>
        <a:off x="0" y="2552700"/>
        <a:ext cx="6492875" cy="425034"/>
      </dsp:txXfrm>
    </dsp:sp>
    <dsp:sp modelId="{9B738932-11C6-B94D-8071-F8335B2A0EAD}">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D9888-6301-6443-AC21-44F034A95119}">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适合原理</a:t>
          </a:r>
        </a:p>
      </dsp:txBody>
      <dsp:txXfrm>
        <a:off x="0" y="2977734"/>
        <a:ext cx="6492875" cy="425034"/>
      </dsp:txXfrm>
    </dsp:sp>
    <dsp:sp modelId="{96D54DBD-057D-D142-BF20-B4565FAAEDBB}">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473C4-3BCE-5148-9B86-C6AD34D45566}">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贡献原理</a:t>
          </a:r>
        </a:p>
      </dsp:txBody>
      <dsp:txXfrm>
        <a:off x="0" y="3402769"/>
        <a:ext cx="6492875" cy="425034"/>
      </dsp:txXfrm>
    </dsp:sp>
    <dsp:sp modelId="{096B030C-6E9F-894F-AE5E-BD7E7BA2F55C}">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B5C10-70D2-A841-BA5F-534548952254}">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剩余生产力原理</a:t>
          </a:r>
        </a:p>
      </dsp:txBody>
      <dsp:txXfrm>
        <a:off x="0" y="3827803"/>
        <a:ext cx="6492875" cy="425034"/>
      </dsp:txXfrm>
    </dsp:sp>
    <dsp:sp modelId="{4AD1753C-BEE3-694E-992B-6740CC92AB7A}">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2F0F6-874C-2C47-9956-5DA7047E2E6F}">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外部性原理</a:t>
          </a:r>
        </a:p>
      </dsp:txBody>
      <dsp:txXfrm>
        <a:off x="0" y="4252838"/>
        <a:ext cx="6492875" cy="425034"/>
      </dsp:txXfrm>
    </dsp:sp>
    <dsp:sp modelId="{4B2DD08E-7DBE-4C46-B5A3-E2ECF401CCF4}">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3EF36-C7D8-6B40-8764-C8D1B1220BCC}">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增值和贬值原理</a:t>
          </a:r>
        </a:p>
      </dsp:txBody>
      <dsp:txXfrm>
        <a:off x="0" y="4677872"/>
        <a:ext cx="6492875" cy="425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33E4-1B5D-784A-9F1D-58F002947468}">
      <dsp:nvSpPr>
        <dsp:cNvPr id="0" name=""/>
        <dsp:cNvSpPr/>
      </dsp:nvSpPr>
      <dsp:spPr>
        <a:xfrm>
          <a:off x="0" y="212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6E910-B973-294E-88F6-BBF67C64667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决定房地产当前价值价格的因素，主要是未来的因素而非过去的因素</a:t>
          </a:r>
        </a:p>
      </dsp:txBody>
      <dsp:txXfrm>
        <a:off x="0" y="2124"/>
        <a:ext cx="10515600" cy="1449029"/>
      </dsp:txXfrm>
    </dsp:sp>
    <dsp:sp modelId="{81932E6F-84BA-944A-8110-186B949F30FF}">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29C34-3932-3A4E-95C0-7A2F2242A9F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历史资料在实际估价中并非毫无用处</a:t>
          </a:r>
        </a:p>
      </dsp:txBody>
      <dsp:txXfrm>
        <a:off x="0" y="1451154"/>
        <a:ext cx="10515600" cy="1449029"/>
      </dsp:txXfrm>
    </dsp:sp>
    <dsp:sp modelId="{1BA3EB6C-5223-2149-94F6-4C1DCBDE8781}">
      <dsp:nvSpPr>
        <dsp:cNvPr id="0" name=""/>
        <dsp:cNvSpPr/>
      </dsp:nvSpPr>
      <dsp:spPr>
        <a:xfrm>
          <a:off x="0" y="290018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37E61-E6B0-6448-8BC6-80E679436A7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预测未来收益应根据历史资料预测未来</a:t>
          </a:r>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9F00E-1AD0-9F4D-9C7B-24F675097737}">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3392F-230C-5E49-9976-9DE368EF5F84}">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买卖双方的竞争</a:t>
          </a:r>
        </a:p>
      </dsp:txBody>
      <dsp:txXfrm>
        <a:off x="0" y="0"/>
        <a:ext cx="6291714" cy="1382683"/>
      </dsp:txXfrm>
    </dsp:sp>
    <dsp:sp modelId="{C55DAF6D-F986-104D-8B27-8CD1565605DB}">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84782-B0C4-914B-80ED-31A01C0D47DE}">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买方与卖方之间的竞争</a:t>
          </a:r>
        </a:p>
      </dsp:txBody>
      <dsp:txXfrm>
        <a:off x="0" y="1382683"/>
        <a:ext cx="6291714" cy="1382683"/>
      </dsp:txXfrm>
    </dsp:sp>
    <dsp:sp modelId="{4D82198F-6CFE-2B49-986E-18A26F7F0EB6}">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FE144-0536-994D-9070-A3EDB2DC7902}">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卖方与卖方之间的竞争</a:t>
          </a:r>
        </a:p>
      </dsp:txBody>
      <dsp:txXfrm>
        <a:off x="0" y="2765367"/>
        <a:ext cx="6291714" cy="1382683"/>
      </dsp:txXfrm>
    </dsp:sp>
    <dsp:sp modelId="{5027F7B0-C938-9043-AA6D-5AA410001810}">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AA02B-3723-0D46-8B66-AE12B9E3C75C}">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市场竞争状态</a:t>
          </a:r>
        </a:p>
      </dsp:txBody>
      <dsp:txXfrm>
        <a:off x="0" y="4148051"/>
        <a:ext cx="6291714" cy="13826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1C8C0-3D5C-1B40-8964-A1A28D7F554E}">
      <dsp:nvSpPr>
        <dsp:cNvPr id="0" name=""/>
        <dsp:cNvSpPr/>
      </dsp:nvSpPr>
      <dsp:spPr>
        <a:xfrm>
          <a:off x="0" y="212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CFE37-708B-C945-BCB1-57EABF0F089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同一市场上相同的商品有相同的价格</a:t>
          </a:r>
        </a:p>
      </dsp:txBody>
      <dsp:txXfrm>
        <a:off x="0" y="2124"/>
        <a:ext cx="10515600" cy="1449029"/>
      </dsp:txXfrm>
    </dsp:sp>
    <dsp:sp modelId="{5F5DF2DC-04FB-4C49-9053-8DE0900B6015}">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B8C29-BAD5-4C4E-AE64-1C7E2974966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理性的买者的出价行为</a:t>
          </a:r>
        </a:p>
      </dsp:txBody>
      <dsp:txXfrm>
        <a:off x="0" y="1451154"/>
        <a:ext cx="10515600" cy="1449029"/>
      </dsp:txXfrm>
    </dsp:sp>
    <dsp:sp modelId="{7542B411-6782-B14C-BDD8-D4F54F2DEEF0}">
      <dsp:nvSpPr>
        <dsp:cNvPr id="0" name=""/>
        <dsp:cNvSpPr/>
      </dsp:nvSpPr>
      <dsp:spPr>
        <a:xfrm>
          <a:off x="0" y="290018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6A342-9CC7-9B45-9C0F-BE3DD1ACFB1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替代原理应用：比较法、收益法、成本法、假设开发法</a:t>
          </a:r>
        </a:p>
      </dsp:txBody>
      <dsp:txXfrm>
        <a:off x="0" y="2900183"/>
        <a:ext cx="10515600" cy="1449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E83E-A094-7A49-B5C8-1C604AEE9D51}">
      <dsp:nvSpPr>
        <dsp:cNvPr id="0" name=""/>
        <dsp:cNvSpPr/>
      </dsp:nvSpPr>
      <dsp:spPr>
        <a:xfrm>
          <a:off x="0" y="212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10247-A860-7243-B311-A2058FA53401}">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房地产价格是变化的</a:t>
          </a:r>
        </a:p>
      </dsp:txBody>
      <dsp:txXfrm>
        <a:off x="0" y="2124"/>
        <a:ext cx="10515600" cy="1449029"/>
      </dsp:txXfrm>
    </dsp:sp>
    <dsp:sp modelId="{C6950193-6185-1B4F-A0CF-D3A7A54D03C7}">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A4DA5-B8E3-8349-AC73-4994DEC08D3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时间越接近，变化越小</a:t>
          </a:r>
        </a:p>
      </dsp:txBody>
      <dsp:txXfrm>
        <a:off x="0" y="1451154"/>
        <a:ext cx="10515600" cy="1449029"/>
      </dsp:txXfrm>
    </dsp:sp>
    <dsp:sp modelId="{CD6A8249-8ED7-904C-9740-029D15659251}">
      <dsp:nvSpPr>
        <dsp:cNvPr id="0" name=""/>
        <dsp:cNvSpPr/>
      </dsp:nvSpPr>
      <dsp:spPr>
        <a:xfrm>
          <a:off x="0" y="290018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829CE-A781-ED4A-8C61-07F8E48CA24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估价报告本身也有使用期限要求</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292EC-0BEF-2947-A73F-E8D69873444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F1EBA15-07E2-B94E-9EDF-FE0CB80CF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E904E934-B97B-B147-B698-B0056E15531E}"/>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15989CE3-37DC-C941-97B7-38AF192391B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AA9593B-D32D-F24F-926B-5444E4DAF3EB}"/>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366954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2E35D-3F6B-7B4D-ACD3-4FA48332768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0F99290-8BB0-DE4A-AE5C-C9C9E71EE20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06A52E8-195B-AF44-9E43-4081ADF1846C}"/>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3F9B2300-1BBD-1947-A8ED-210F811DEA0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6A4F30B-921A-424F-B844-80EB3DEB0008}"/>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249115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06F8F1A-A6FE-AD44-8332-2E833CAD12F9}"/>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0EFEAFC-C60A-7647-99D2-25DF65B6CAAC}"/>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C488A2E-2AFC-774B-B347-F58A4E1837BC}"/>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43EEF6FE-BEB6-7249-8617-8CB5BC9F080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A607CC3-5DC8-8E4E-BE79-38E21D83639E}"/>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234889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A714C-8378-B94E-8C86-0390DF7C936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16BF587-5173-484D-B78A-FF4CDE40B3C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8AC0D7A-EAE3-2E4C-8BA6-01B4B03E8DB6}"/>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E53C5472-A68A-8F47-BA84-BFE8D7EDA7D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9E9AC85-1380-A348-8597-974ACF768470}"/>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70448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73C184-0E31-E544-87EB-56BCDFD25B8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D1EEEC7-0CE7-8646-8BD3-360FFB2BB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7713AB5-7599-F343-85CD-498B1A22A862}"/>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E79A5A16-52DF-474F-A596-4F660F132D9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80D06BF-73E6-6E4F-A8CF-62B992374706}"/>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191585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E1C1F-B029-6841-985B-8465DFE0E08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C858724-EE73-5147-8329-F6A620E71F1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3F0C1CB-EDC4-9348-B199-9E25195880C2}"/>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5D958AC6-1E06-2D49-B771-2C4675F149F5}"/>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6" name="页脚占位符 5">
            <a:extLst>
              <a:ext uri="{FF2B5EF4-FFF2-40B4-BE49-F238E27FC236}">
                <a16:creationId xmlns:a16="http://schemas.microsoft.com/office/drawing/2014/main" id="{8465A758-5EC4-AD44-A8EE-77AB4970374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337F79D-D489-014A-8175-C5CC9BAF4505}"/>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49092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78D002-2930-CF45-8FE6-1EA916E24776}"/>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3C2897E-3AB9-4C44-9ADC-218F06DAD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EAA45A9-A8F5-9948-8E34-7D47FE6F73FA}"/>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4B3F97B-40AE-EA40-8B50-152C49FB9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A0E3AD9-3305-FA41-A079-44E3CDBA0F0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8C4AD54A-7A20-6A44-8E88-CCA6000F961B}"/>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8" name="页脚占位符 7">
            <a:extLst>
              <a:ext uri="{FF2B5EF4-FFF2-40B4-BE49-F238E27FC236}">
                <a16:creationId xmlns:a16="http://schemas.microsoft.com/office/drawing/2014/main" id="{E4ABE58E-89B3-594A-B914-EEAE1A9EAAD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784E512A-9F46-464F-98FD-9CBFE07BF908}"/>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251322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CBFF6A-A4EE-2E48-B8AE-C4DD85625B4E}"/>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AFA17AE-2AC5-5D4D-A7F9-1C8EDBB85A69}"/>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4" name="页脚占位符 3">
            <a:extLst>
              <a:ext uri="{FF2B5EF4-FFF2-40B4-BE49-F238E27FC236}">
                <a16:creationId xmlns:a16="http://schemas.microsoft.com/office/drawing/2014/main" id="{80A6BE72-0853-9140-BF5F-9FAE038AFC1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020ABF9-FC54-B241-BB9A-2CE8848AD74E}"/>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340352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B7ED1AA-8E85-AA40-858E-2F7595F1B010}"/>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3" name="页脚占位符 2">
            <a:extLst>
              <a:ext uri="{FF2B5EF4-FFF2-40B4-BE49-F238E27FC236}">
                <a16:creationId xmlns:a16="http://schemas.microsoft.com/office/drawing/2014/main" id="{FAC00810-32F3-C348-994A-1C8821A080F2}"/>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50AACA5B-6375-B545-BCEF-F8DCDE95CADA}"/>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391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BC4DA-7BA1-614B-9EA9-7AFE9DCF9E3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6C3BCF76-B0BD-8A47-A7B2-E57949EE4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9D3232E-909C-B94F-964B-CD81A16B2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F40FDDE-1546-C146-B956-12C4C658EAA4}"/>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6" name="页脚占位符 5">
            <a:extLst>
              <a:ext uri="{FF2B5EF4-FFF2-40B4-BE49-F238E27FC236}">
                <a16:creationId xmlns:a16="http://schemas.microsoft.com/office/drawing/2014/main" id="{0082CA9F-306D-0D4A-8628-01D27F3AECA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29FCB8D-DA85-8845-9CC4-580F1AF38B45}"/>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272434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49AD8B-7A20-8C4A-ADD5-B0ECC74CA63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669D160-14CC-1E4B-9E4A-CA781B6C4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824EC99-C575-5848-A39B-81CFB5DA3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1B9B246-056E-6547-BA6B-B2A2294E313E}"/>
              </a:ext>
            </a:extLst>
          </p:cNvPr>
          <p:cNvSpPr>
            <a:spLocks noGrp="1"/>
          </p:cNvSpPr>
          <p:nvPr>
            <p:ph type="dt" sz="half" idx="10"/>
          </p:nvPr>
        </p:nvSpPr>
        <p:spPr/>
        <p:txBody>
          <a:bodyPr/>
          <a:lstStyle/>
          <a:p>
            <a:fld id="{89C65819-4941-D34B-B66B-E8AF39D14DDA}" type="datetimeFigureOut">
              <a:rPr kumimoji="1" lang="zh-CN" altLang="en-US" smtClean="0"/>
              <a:t>2022/2/26</a:t>
            </a:fld>
            <a:endParaRPr kumimoji="1" lang="zh-CN" altLang="en-US"/>
          </a:p>
        </p:txBody>
      </p:sp>
      <p:sp>
        <p:nvSpPr>
          <p:cNvPr id="6" name="页脚占位符 5">
            <a:extLst>
              <a:ext uri="{FF2B5EF4-FFF2-40B4-BE49-F238E27FC236}">
                <a16:creationId xmlns:a16="http://schemas.microsoft.com/office/drawing/2014/main" id="{41D5343B-4FD5-EA42-89B9-E38BBF6DA02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F1B10CB-4411-7449-A15D-ED627061DFE4}"/>
              </a:ext>
            </a:extLst>
          </p:cNvPr>
          <p:cNvSpPr>
            <a:spLocks noGrp="1"/>
          </p:cNvSpPr>
          <p:nvPr>
            <p:ph type="sldNum" sz="quarter" idx="12"/>
          </p:nvPr>
        </p:nvSpPr>
        <p:spPr/>
        <p:txBody>
          <a:body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33444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3DB079D-7E2D-6A48-A821-59954D009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E70485E-7CDB-DD46-B37A-B04B305AC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15AAB4C-A8F2-4641-9C80-3B92ACACF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65819-4941-D34B-B66B-E8AF39D14DDA}" type="datetimeFigureOut">
              <a:rPr kumimoji="1" lang="zh-CN" altLang="en-US" smtClean="0"/>
              <a:t>2022/2/26</a:t>
            </a:fld>
            <a:endParaRPr kumimoji="1" lang="zh-CN" altLang="en-US"/>
          </a:p>
        </p:txBody>
      </p:sp>
      <p:sp>
        <p:nvSpPr>
          <p:cNvPr id="5" name="页脚占位符 4">
            <a:extLst>
              <a:ext uri="{FF2B5EF4-FFF2-40B4-BE49-F238E27FC236}">
                <a16:creationId xmlns:a16="http://schemas.microsoft.com/office/drawing/2014/main" id="{8653DB2A-18EB-FF43-84A3-47584A50C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0B3052F-247C-C242-AEA5-3FF6C4E51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F0072-60E0-E349-9DA2-CCC12B55975F}" type="slidenum">
              <a:rPr kumimoji="1" lang="zh-CN" altLang="en-US" smtClean="0"/>
              <a:t>‹#›</a:t>
            </a:fld>
            <a:endParaRPr kumimoji="1" lang="zh-CN" altLang="en-US"/>
          </a:p>
        </p:txBody>
      </p:sp>
    </p:spTree>
    <p:extLst>
      <p:ext uri="{BB962C8B-B14F-4D97-AF65-F5344CB8AC3E}">
        <p14:creationId xmlns:p14="http://schemas.microsoft.com/office/powerpoint/2010/main" val="1524120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19737-6F76-CA44-A909-009BD29D914D}"/>
              </a:ext>
            </a:extLst>
          </p:cNvPr>
          <p:cNvSpPr>
            <a:spLocks noGrp="1"/>
          </p:cNvSpPr>
          <p:nvPr>
            <p:ph type="ctrTitle"/>
          </p:nvPr>
        </p:nvSpPr>
        <p:spPr/>
        <p:txBody>
          <a:bodyPr/>
          <a:lstStyle/>
          <a:p>
            <a:r>
              <a:rPr kumimoji="1" lang="zh-CN" altLang="en-US" dirty="0">
                <a:latin typeface="SimHei" panose="02010609060101010101" pitchFamily="49" charset="-122"/>
                <a:ea typeface="SimHei" panose="02010609060101010101" pitchFamily="49" charset="-122"/>
              </a:rPr>
              <a:t>房地产估价原理与方法</a:t>
            </a:r>
          </a:p>
        </p:txBody>
      </p:sp>
      <p:sp>
        <p:nvSpPr>
          <p:cNvPr id="3" name="副标题 2">
            <a:extLst>
              <a:ext uri="{FF2B5EF4-FFF2-40B4-BE49-F238E27FC236}">
                <a16:creationId xmlns:a16="http://schemas.microsoft.com/office/drawing/2014/main" id="{22E6C0A1-ABE1-C84B-9F8B-EC4675370003}"/>
              </a:ext>
            </a:extLst>
          </p:cNvPr>
          <p:cNvSpPr>
            <a:spLocks noGrp="1"/>
          </p:cNvSpPr>
          <p:nvPr>
            <p:ph type="subTitle" idx="1"/>
          </p:nvPr>
        </p:nvSpPr>
        <p:spPr>
          <a:xfrm>
            <a:off x="1524000" y="4223656"/>
            <a:ext cx="9144000" cy="1034143"/>
          </a:xfrm>
        </p:spPr>
        <p:txBody>
          <a:bodyPr>
            <a:normAutofit/>
          </a:bodyPr>
          <a:lstStyle/>
          <a:p>
            <a:r>
              <a:rPr kumimoji="1" lang="en-US" altLang="zh-CN" sz="3600" dirty="0">
                <a:latin typeface="SimHei" panose="02010609060101010101" pitchFamily="49" charset="-122"/>
                <a:ea typeface="SimHei" panose="02010609060101010101" pitchFamily="49" charset="-122"/>
              </a:rPr>
              <a:t>4-6</a:t>
            </a:r>
            <a:r>
              <a:rPr kumimoji="1" lang="zh-CN" altLang="en-US" sz="3600" dirty="0">
                <a:latin typeface="SimHei" panose="02010609060101010101" pitchFamily="49" charset="-122"/>
                <a:ea typeface="SimHei" panose="02010609060101010101" pitchFamily="49" charset="-122"/>
              </a:rPr>
              <a:t>章</a:t>
            </a:r>
          </a:p>
        </p:txBody>
      </p:sp>
    </p:spTree>
    <p:extLst>
      <p:ext uri="{BB962C8B-B14F-4D97-AF65-F5344CB8AC3E}">
        <p14:creationId xmlns:p14="http://schemas.microsoft.com/office/powerpoint/2010/main" val="161186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BF0760-FA31-4D90-8048-765E60A88B4E}"/>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60F9F11-45B8-3A47-BAE6-BAAD66B0BD48}"/>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变化原理</a:t>
            </a:r>
          </a:p>
        </p:txBody>
      </p:sp>
      <p:graphicFrame>
        <p:nvGraphicFramePr>
          <p:cNvPr id="4" name="内容占位符 3">
            <a:extLst>
              <a:ext uri="{FF2B5EF4-FFF2-40B4-BE49-F238E27FC236}">
                <a16:creationId xmlns:a16="http://schemas.microsoft.com/office/drawing/2014/main" id="{44D12610-6189-DE47-A70E-90DA67CE491F}"/>
              </a:ext>
            </a:extLst>
          </p:cNvPr>
          <p:cNvGraphicFramePr>
            <a:graphicFrameLocks noGrp="1"/>
          </p:cNvGraphicFramePr>
          <p:nvPr>
            <p:ph idx="1"/>
            <p:extLst>
              <p:ext uri="{D42A27DB-BD31-4B8C-83A1-F6EECF244321}">
                <p14:modId xmlns:p14="http://schemas.microsoft.com/office/powerpoint/2010/main" val="3906450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32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2B429A9F-9CEF-1D45-A6A4-064E68567456}"/>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供求原理</a:t>
            </a:r>
          </a:p>
        </p:txBody>
      </p:sp>
      <p:graphicFrame>
        <p:nvGraphicFramePr>
          <p:cNvPr id="4" name="内容占位符 3">
            <a:extLst>
              <a:ext uri="{FF2B5EF4-FFF2-40B4-BE49-F238E27FC236}">
                <a16:creationId xmlns:a16="http://schemas.microsoft.com/office/drawing/2014/main" id="{7B73FE0E-7634-C342-A09E-28ED7F80640E}"/>
              </a:ext>
            </a:extLst>
          </p:cNvPr>
          <p:cNvGraphicFramePr>
            <a:graphicFrameLocks noGrp="1"/>
          </p:cNvGraphicFramePr>
          <p:nvPr>
            <p:ph idx="1"/>
            <p:extLst>
              <p:ext uri="{D42A27DB-BD31-4B8C-83A1-F6EECF244321}">
                <p14:modId xmlns:p14="http://schemas.microsoft.com/office/powerpoint/2010/main" val="12368185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064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E2A3579E-694B-834F-89BB-1538EFD290B9}"/>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收益递增和递减原理</a:t>
            </a:r>
          </a:p>
        </p:txBody>
      </p:sp>
      <p:graphicFrame>
        <p:nvGraphicFramePr>
          <p:cNvPr id="4" name="内容占位符 3">
            <a:extLst>
              <a:ext uri="{FF2B5EF4-FFF2-40B4-BE49-F238E27FC236}">
                <a16:creationId xmlns:a16="http://schemas.microsoft.com/office/drawing/2014/main" id="{AC16348A-C000-1242-9C02-D0BB2829E139}"/>
              </a:ext>
            </a:extLst>
          </p:cNvPr>
          <p:cNvGraphicFramePr>
            <a:graphicFrameLocks noGrp="1"/>
          </p:cNvGraphicFramePr>
          <p:nvPr>
            <p:ph idx="1"/>
            <p:extLst>
              <p:ext uri="{D42A27DB-BD31-4B8C-83A1-F6EECF244321}">
                <p14:modId xmlns:p14="http://schemas.microsoft.com/office/powerpoint/2010/main" val="36695289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25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6DFF95-ED62-413D-9E41-7001A32BDF4A}"/>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CE40F5D3-62A2-F74F-8BEA-D851C0BF2F0C}"/>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平衡原理</a:t>
            </a:r>
          </a:p>
        </p:txBody>
      </p:sp>
      <p:graphicFrame>
        <p:nvGraphicFramePr>
          <p:cNvPr id="5" name="内容占位符 4">
            <a:extLst>
              <a:ext uri="{FF2B5EF4-FFF2-40B4-BE49-F238E27FC236}">
                <a16:creationId xmlns:a16="http://schemas.microsoft.com/office/drawing/2014/main" id="{5F63A58D-B452-2F41-B5D4-926BF45FDABC}"/>
              </a:ext>
            </a:extLst>
          </p:cNvPr>
          <p:cNvGraphicFramePr>
            <a:graphicFrameLocks noGrp="1"/>
          </p:cNvGraphicFramePr>
          <p:nvPr>
            <p:ph idx="1"/>
            <p:extLst>
              <p:ext uri="{D42A27DB-BD31-4B8C-83A1-F6EECF244321}">
                <p14:modId xmlns:p14="http://schemas.microsoft.com/office/powerpoint/2010/main" val="1270908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02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846CE59-083E-1640-858C-57964C5D37E6}"/>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适合原理</a:t>
            </a:r>
          </a:p>
        </p:txBody>
      </p:sp>
      <p:graphicFrame>
        <p:nvGraphicFramePr>
          <p:cNvPr id="4" name="内容占位符 3">
            <a:extLst>
              <a:ext uri="{FF2B5EF4-FFF2-40B4-BE49-F238E27FC236}">
                <a16:creationId xmlns:a16="http://schemas.microsoft.com/office/drawing/2014/main" id="{F995EFD0-0065-554A-9591-E471102264F0}"/>
              </a:ext>
            </a:extLst>
          </p:cNvPr>
          <p:cNvGraphicFramePr>
            <a:graphicFrameLocks noGrp="1"/>
          </p:cNvGraphicFramePr>
          <p:nvPr>
            <p:ph idx="1"/>
            <p:extLst>
              <p:ext uri="{D42A27DB-BD31-4B8C-83A1-F6EECF244321}">
                <p14:modId xmlns:p14="http://schemas.microsoft.com/office/powerpoint/2010/main" val="24462689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18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DD431-E3F3-477F-A052-6F1E5F482C17}"/>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763A6095-2859-5B4B-8D28-3DF54A3EADBB}"/>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贡献原理</a:t>
            </a:r>
          </a:p>
        </p:txBody>
      </p:sp>
      <p:graphicFrame>
        <p:nvGraphicFramePr>
          <p:cNvPr id="4" name="内容占位符 3">
            <a:extLst>
              <a:ext uri="{FF2B5EF4-FFF2-40B4-BE49-F238E27FC236}">
                <a16:creationId xmlns:a16="http://schemas.microsoft.com/office/drawing/2014/main" id="{0F168104-FA02-7341-84A7-6243F444FE9F}"/>
              </a:ext>
            </a:extLst>
          </p:cNvPr>
          <p:cNvGraphicFramePr>
            <a:graphicFrameLocks noGrp="1"/>
          </p:cNvGraphicFramePr>
          <p:nvPr>
            <p:ph idx="1"/>
            <p:extLst>
              <p:ext uri="{D42A27DB-BD31-4B8C-83A1-F6EECF244321}">
                <p14:modId xmlns:p14="http://schemas.microsoft.com/office/powerpoint/2010/main" val="31356601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84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E4E670-43D0-4166-8B74-7603EBC08628}"/>
              </a:ext>
            </a:extLst>
          </p:cNvPr>
          <p:cNvPicPr>
            <a:picLocks noChangeAspect="1"/>
          </p:cNvPicPr>
          <p:nvPr/>
        </p:nvPicPr>
        <p:blipFill rotWithShape="1">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52685ED-6608-AA43-AB24-30FBAE7E359B}"/>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剩余生产力原理</a:t>
            </a:r>
          </a:p>
        </p:txBody>
      </p:sp>
      <p:graphicFrame>
        <p:nvGraphicFramePr>
          <p:cNvPr id="4" name="内容占位符 3">
            <a:extLst>
              <a:ext uri="{FF2B5EF4-FFF2-40B4-BE49-F238E27FC236}">
                <a16:creationId xmlns:a16="http://schemas.microsoft.com/office/drawing/2014/main" id="{3EB013EF-BBB0-054D-A41A-74A3C9AB8B49}"/>
              </a:ext>
            </a:extLst>
          </p:cNvPr>
          <p:cNvGraphicFramePr>
            <a:graphicFrameLocks noGrp="1"/>
          </p:cNvGraphicFramePr>
          <p:nvPr>
            <p:ph idx="1"/>
            <p:extLst>
              <p:ext uri="{D42A27DB-BD31-4B8C-83A1-F6EECF244321}">
                <p14:modId xmlns:p14="http://schemas.microsoft.com/office/powerpoint/2010/main" val="3075633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23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52B83-50D1-43BE-A5A4-7F496EB8811C}"/>
              </a:ext>
            </a:extLst>
          </p:cNvPr>
          <p:cNvPicPr>
            <a:picLocks noChangeAspect="1"/>
          </p:cNvPicPr>
          <p:nvPr/>
        </p:nvPicPr>
        <p:blipFill rotWithShape="1">
          <a:blip r:embed="rId2"/>
          <a:srcRect t="4015" b="39735"/>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D5B4EEC-5C19-0F4A-BE0C-7E23637C20A3}"/>
              </a:ext>
            </a:extLst>
          </p:cNvPr>
          <p:cNvSpPr>
            <a:spLocks noGrp="1"/>
          </p:cNvSpPr>
          <p:nvPr>
            <p:ph type="title"/>
          </p:nvPr>
        </p:nvSpPr>
        <p:spPr>
          <a:xfrm>
            <a:off x="643467" y="321734"/>
            <a:ext cx="6891186" cy="1135737"/>
          </a:xfrm>
        </p:spPr>
        <p:txBody>
          <a:bodyPr>
            <a:normAutofit/>
          </a:bodyPr>
          <a:lstStyle/>
          <a:p>
            <a:r>
              <a:rPr kumimoji="1" lang="zh-CN" altLang="en-US" sz="3600">
                <a:latin typeface="SimHei" panose="02010609060101010101" pitchFamily="49" charset="-122"/>
                <a:ea typeface="SimHei" panose="02010609060101010101" pitchFamily="49" charset="-122"/>
              </a:rPr>
              <a:t>外部性原理</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95826517-1448-3540-BDA2-263E78864040}"/>
              </a:ext>
            </a:extLst>
          </p:cNvPr>
          <p:cNvGraphicFramePr>
            <a:graphicFrameLocks noGrp="1"/>
          </p:cNvGraphicFramePr>
          <p:nvPr>
            <p:ph idx="1"/>
            <p:extLst>
              <p:ext uri="{D42A27DB-BD31-4B8C-83A1-F6EECF244321}">
                <p14:modId xmlns:p14="http://schemas.microsoft.com/office/powerpoint/2010/main" val="2190724317"/>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52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A32CDE-9BE7-4D92-9D40-AE43CEAF5AE6}"/>
              </a:ext>
            </a:extLst>
          </p:cNvPr>
          <p:cNvPicPr>
            <a:picLocks noChangeAspect="1"/>
          </p:cNvPicPr>
          <p:nvPr/>
        </p:nvPicPr>
        <p:blipFill rotWithShape="1">
          <a:blip r:embed="rId2"/>
          <a:srcRect b="2320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4750626E-84CD-CB41-B7EF-CD53C7947C1C}"/>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增值和贬值原理</a:t>
            </a:r>
          </a:p>
        </p:txBody>
      </p:sp>
      <p:graphicFrame>
        <p:nvGraphicFramePr>
          <p:cNvPr id="4" name="内容占位符 3">
            <a:extLst>
              <a:ext uri="{FF2B5EF4-FFF2-40B4-BE49-F238E27FC236}">
                <a16:creationId xmlns:a16="http://schemas.microsoft.com/office/drawing/2014/main" id="{3E56244A-4A31-8D4E-A0F0-01A90311AE29}"/>
              </a:ext>
            </a:extLst>
          </p:cNvPr>
          <p:cNvGraphicFramePr>
            <a:graphicFrameLocks noGrp="1"/>
          </p:cNvGraphicFramePr>
          <p:nvPr>
            <p:ph idx="1"/>
            <p:extLst>
              <p:ext uri="{D42A27DB-BD31-4B8C-83A1-F6EECF244321}">
                <p14:modId xmlns:p14="http://schemas.microsoft.com/office/powerpoint/2010/main" val="1090964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18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CF11630-1B25-7142-8735-6F2B79778E9D}"/>
              </a:ext>
            </a:extLst>
          </p:cNvPr>
          <p:cNvSpPr>
            <a:spLocks noGrp="1"/>
          </p:cNvSpPr>
          <p:nvPr>
            <p:ph type="title"/>
          </p:nvPr>
        </p:nvSpPr>
        <p:spPr>
          <a:xfrm>
            <a:off x="838200" y="556995"/>
            <a:ext cx="10515600" cy="1133693"/>
          </a:xfrm>
        </p:spPr>
        <p:txBody>
          <a:bodyPr>
            <a:normAutofit/>
          </a:bodyPr>
          <a:lstStyle/>
          <a:p>
            <a:r>
              <a:rPr kumimoji="1" lang="zh-CN" altLang="en-US" sz="5200" dirty="0">
                <a:latin typeface="SimHei" panose="02010609060101010101" pitchFamily="49" charset="-122"/>
                <a:ea typeface="SimHei" panose="02010609060101010101" pitchFamily="49" charset="-122"/>
              </a:rPr>
              <a:t>第四节 房地产价格和价值的种类</a:t>
            </a:r>
          </a:p>
        </p:txBody>
      </p:sp>
      <p:graphicFrame>
        <p:nvGraphicFramePr>
          <p:cNvPr id="4" name="内容占位符 3">
            <a:extLst>
              <a:ext uri="{FF2B5EF4-FFF2-40B4-BE49-F238E27FC236}">
                <a16:creationId xmlns:a16="http://schemas.microsoft.com/office/drawing/2014/main" id="{C62AC36C-1696-2D41-A79D-7D210CE6491A}"/>
              </a:ext>
            </a:extLst>
          </p:cNvPr>
          <p:cNvGraphicFramePr>
            <a:graphicFrameLocks noGrp="1"/>
          </p:cNvGraphicFramePr>
          <p:nvPr>
            <p:ph idx="1"/>
            <p:extLst>
              <p:ext uri="{D42A27DB-BD31-4B8C-83A1-F6EECF244321}">
                <p14:modId xmlns:p14="http://schemas.microsoft.com/office/powerpoint/2010/main" val="38997143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66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extLst>
              <p:ext uri="{D42A27DB-BD31-4B8C-83A1-F6EECF244321}">
                <p14:modId xmlns:p14="http://schemas.microsoft.com/office/powerpoint/2010/main" val="40157752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926476"/>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1425ABA-1939-D346-9E3C-2178B9EA1FFB}"/>
              </a:ext>
            </a:extLst>
          </p:cNvPr>
          <p:cNvSpPr>
            <a:spLocks noGrp="1"/>
          </p:cNvSpPr>
          <p:nvPr>
            <p:ph type="title"/>
          </p:nvPr>
        </p:nvSpPr>
        <p:spPr>
          <a:xfrm>
            <a:off x="1383564" y="348865"/>
            <a:ext cx="9718111" cy="1576446"/>
          </a:xfrm>
        </p:spPr>
        <p:txBody>
          <a:bodyPr anchor="ctr">
            <a:normAutofit/>
          </a:bodyPr>
          <a:lstStyle/>
          <a:p>
            <a:r>
              <a:rPr kumimoji="1" lang="zh-CN" altLang="en-US" sz="4000" dirty="0">
                <a:solidFill>
                  <a:srgbClr val="FFFFFF"/>
                </a:solidFill>
                <a:latin typeface="SimHei" panose="02010609060101010101" pitchFamily="49" charset="-122"/>
                <a:ea typeface="SimHei" panose="02010609060101010101" pitchFamily="49" charset="-122"/>
              </a:rPr>
              <a:t>基础性价格种类和价值类型</a:t>
            </a:r>
          </a:p>
        </p:txBody>
      </p:sp>
      <p:graphicFrame>
        <p:nvGraphicFramePr>
          <p:cNvPr id="4" name="内容占位符 3">
            <a:extLst>
              <a:ext uri="{FF2B5EF4-FFF2-40B4-BE49-F238E27FC236}">
                <a16:creationId xmlns:a16="http://schemas.microsoft.com/office/drawing/2014/main" id="{DE21BDA6-890B-084B-A14B-72563DFAC0A1}"/>
              </a:ext>
            </a:extLst>
          </p:cNvPr>
          <p:cNvGraphicFramePr>
            <a:graphicFrameLocks noGrp="1"/>
          </p:cNvGraphicFramePr>
          <p:nvPr>
            <p:ph idx="1"/>
            <p:extLst>
              <p:ext uri="{D42A27DB-BD31-4B8C-83A1-F6EECF244321}">
                <p14:modId xmlns:p14="http://schemas.microsoft.com/office/powerpoint/2010/main" val="292552832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52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78AB3D1-5DBF-794F-84DF-FA4F2DFE0009}"/>
              </a:ext>
            </a:extLst>
          </p:cNvPr>
          <p:cNvSpPr>
            <a:spLocks noGrp="1"/>
          </p:cNvSpPr>
          <p:nvPr>
            <p:ph type="title"/>
          </p:nvPr>
        </p:nvSpPr>
        <p:spPr>
          <a:xfrm>
            <a:off x="1523984" y="1054121"/>
            <a:ext cx="9465131" cy="1184111"/>
          </a:xfrm>
        </p:spPr>
        <p:txBody>
          <a:bodyPr>
            <a:normAutofit/>
          </a:bodyPr>
          <a:lstStyle/>
          <a:p>
            <a:r>
              <a:rPr kumimoji="1" lang="zh-CN" altLang="en-US" dirty="0">
                <a:latin typeface="SimHei" panose="02010609060101010101" pitchFamily="49" charset="-122"/>
                <a:ea typeface="SimHei" panose="02010609060101010101" pitchFamily="49" charset="-122"/>
              </a:rPr>
              <a:t>基础性价格的种类和价值类型</a:t>
            </a:r>
          </a:p>
        </p:txBody>
      </p:sp>
      <p:graphicFrame>
        <p:nvGraphicFramePr>
          <p:cNvPr id="4" name="内容占位符 3">
            <a:extLst>
              <a:ext uri="{FF2B5EF4-FFF2-40B4-BE49-F238E27FC236}">
                <a16:creationId xmlns:a16="http://schemas.microsoft.com/office/drawing/2014/main" id="{2F3367F1-059F-8C43-B483-F6CEC954042A}"/>
              </a:ext>
            </a:extLst>
          </p:cNvPr>
          <p:cNvGraphicFramePr>
            <a:graphicFrameLocks noGrp="1"/>
          </p:cNvGraphicFramePr>
          <p:nvPr>
            <p:ph idx="1"/>
            <p:extLst>
              <p:ext uri="{D42A27DB-BD31-4B8C-83A1-F6EECF244321}">
                <p14:modId xmlns:p14="http://schemas.microsoft.com/office/powerpoint/2010/main" val="1232655529"/>
              </p:ext>
            </p:extLst>
          </p:nvPr>
        </p:nvGraphicFramePr>
        <p:xfrm>
          <a:off x="1523999" y="2119086"/>
          <a:ext cx="9786665" cy="4354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2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7140FAC-9F26-6B4E-9E22-9DE9ADD283D6}"/>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针对房地产自身划分的价格和价值</a:t>
            </a:r>
          </a:p>
        </p:txBody>
      </p:sp>
      <p:graphicFrame>
        <p:nvGraphicFramePr>
          <p:cNvPr id="4" name="内容占位符 3">
            <a:extLst>
              <a:ext uri="{FF2B5EF4-FFF2-40B4-BE49-F238E27FC236}">
                <a16:creationId xmlns:a16="http://schemas.microsoft.com/office/drawing/2014/main" id="{00A0CC8A-7D24-E046-9987-B1E4AE513986}"/>
              </a:ext>
            </a:extLst>
          </p:cNvPr>
          <p:cNvGraphicFramePr>
            <a:graphicFrameLocks noGrp="1"/>
          </p:cNvGraphicFramePr>
          <p:nvPr>
            <p:ph idx="1"/>
            <p:extLst>
              <p:ext uri="{D42A27DB-BD31-4B8C-83A1-F6EECF244321}">
                <p14:modId xmlns:p14="http://schemas.microsoft.com/office/powerpoint/2010/main" val="9853281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507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a:extLst>
              <a:ext uri="{FF2B5EF4-FFF2-40B4-BE49-F238E27FC236}">
                <a16:creationId xmlns:a16="http://schemas.microsoft.com/office/drawing/2014/main" id="{D2F439FF-A66A-A440-BCE5-100EA8E21912}"/>
              </a:ext>
            </a:extLst>
          </p:cNvPr>
          <p:cNvSpPr>
            <a:spLocks noGrp="1"/>
          </p:cNvSpPr>
          <p:nvPr>
            <p:ph type="title"/>
          </p:nvPr>
        </p:nvSpPr>
        <p:spPr>
          <a:xfrm>
            <a:off x="1047280" y="788894"/>
            <a:ext cx="10306520" cy="880730"/>
          </a:xfrm>
        </p:spPr>
        <p:txBody>
          <a:bodyPr>
            <a:normAutofit/>
          </a:bodyPr>
          <a:lstStyle/>
          <a:p>
            <a:r>
              <a:rPr kumimoji="1" lang="zh-CN" altLang="en-US" sz="4000">
                <a:solidFill>
                  <a:srgbClr val="FFFFFF"/>
                </a:solidFill>
                <a:latin typeface="SimHei" panose="02010609060101010101" pitchFamily="49" charset="-122"/>
                <a:ea typeface="SimHei" panose="02010609060101010101" pitchFamily="49" charset="-122"/>
              </a:rPr>
              <a:t>便于比较分析划分</a:t>
            </a:r>
          </a:p>
        </p:txBody>
      </p:sp>
      <p:graphicFrame>
        <p:nvGraphicFramePr>
          <p:cNvPr id="4" name="内容占位符 3">
            <a:extLst>
              <a:ext uri="{FF2B5EF4-FFF2-40B4-BE49-F238E27FC236}">
                <a16:creationId xmlns:a16="http://schemas.microsoft.com/office/drawing/2014/main" id="{9F8B8F92-A8B5-504A-9402-30AA80AE25E2}"/>
              </a:ext>
            </a:extLst>
          </p:cNvPr>
          <p:cNvGraphicFramePr>
            <a:graphicFrameLocks noGrp="1"/>
          </p:cNvGraphicFramePr>
          <p:nvPr>
            <p:ph idx="1"/>
            <p:extLst>
              <p:ext uri="{D42A27DB-BD31-4B8C-83A1-F6EECF244321}">
                <p14:modId xmlns:p14="http://schemas.microsoft.com/office/powerpoint/2010/main" val="271620882"/>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15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70A211-F5B4-416C-BA24-64D2A9D00FB0}"/>
              </a:ext>
            </a:extLst>
          </p:cNvPr>
          <p:cNvPicPr>
            <a:picLocks noChangeAspect="1"/>
          </p:cNvPicPr>
          <p:nvPr/>
        </p:nvPicPr>
        <p:blipFill rotWithShape="1">
          <a:blip r:embed="rId2">
            <a:duotone>
              <a:schemeClr val="bg2">
                <a:shade val="45000"/>
                <a:satMod val="135000"/>
              </a:schemeClr>
              <a:prstClr val="white"/>
            </a:duotone>
          </a:blip>
          <a:srcRect t="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DF6F3D5-3C51-D045-A65B-33F46A2AC9EA}"/>
              </a:ext>
            </a:extLst>
          </p:cNvPr>
          <p:cNvSpPr>
            <a:spLocks noGrp="1"/>
          </p:cNvSpPr>
          <p:nvPr>
            <p:ph type="title"/>
          </p:nvPr>
        </p:nvSpPr>
        <p:spPr>
          <a:xfrm>
            <a:off x="838200" y="365126"/>
            <a:ext cx="10515600" cy="991960"/>
          </a:xfrm>
        </p:spPr>
        <p:txBody>
          <a:bodyPr>
            <a:normAutofit/>
          </a:bodyPr>
          <a:lstStyle/>
          <a:p>
            <a:r>
              <a:rPr kumimoji="1" lang="zh-CN" altLang="en-US" dirty="0">
                <a:latin typeface="SimHei" panose="02010609060101010101" pitchFamily="49" charset="-122"/>
                <a:ea typeface="SimHei" panose="02010609060101010101" pitchFamily="49" charset="-122"/>
              </a:rPr>
              <a:t>主要行为中的价格和价值</a:t>
            </a:r>
          </a:p>
        </p:txBody>
      </p:sp>
      <p:graphicFrame>
        <p:nvGraphicFramePr>
          <p:cNvPr id="4" name="内容占位符 3">
            <a:extLst>
              <a:ext uri="{FF2B5EF4-FFF2-40B4-BE49-F238E27FC236}">
                <a16:creationId xmlns:a16="http://schemas.microsoft.com/office/drawing/2014/main" id="{40148FA6-6449-AB43-BC96-B8F25AC3278B}"/>
              </a:ext>
            </a:extLst>
          </p:cNvPr>
          <p:cNvGraphicFramePr>
            <a:graphicFrameLocks noGrp="1"/>
          </p:cNvGraphicFramePr>
          <p:nvPr>
            <p:ph idx="1"/>
            <p:extLst>
              <p:ext uri="{D42A27DB-BD31-4B8C-83A1-F6EECF244321}">
                <p14:modId xmlns:p14="http://schemas.microsoft.com/office/powerpoint/2010/main" val="4180018006"/>
              </p:ext>
            </p:extLst>
          </p:nvPr>
        </p:nvGraphicFramePr>
        <p:xfrm>
          <a:off x="1" y="1357086"/>
          <a:ext cx="12191980" cy="550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58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407806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003735"/>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B886AF-E6B2-47B7-BB18-A561637B5BE3}"/>
              </a:ext>
            </a:extLst>
          </p:cNvPr>
          <p:cNvPicPr>
            <a:picLocks noChangeAspect="1"/>
          </p:cNvPicPr>
          <p:nvPr/>
        </p:nvPicPr>
        <p:blipFill rotWithShape="1">
          <a:blip r:embed="rId2">
            <a:alphaModFix amt="35000"/>
          </a:blip>
          <a:srcRect t="7810" b="7921"/>
          <a:stretch/>
        </p:blipFill>
        <p:spPr>
          <a:xfrm>
            <a:off x="20" y="1"/>
            <a:ext cx="12191980" cy="6857999"/>
          </a:xfrm>
          <a:prstGeom prst="rect">
            <a:avLst/>
          </a:prstGeom>
        </p:spPr>
      </p:pic>
      <p:sp>
        <p:nvSpPr>
          <p:cNvPr id="2" name="标题 1">
            <a:extLst>
              <a:ext uri="{FF2B5EF4-FFF2-40B4-BE49-F238E27FC236}">
                <a16:creationId xmlns:a16="http://schemas.microsoft.com/office/drawing/2014/main" id="{73E051C3-43FE-EE40-A2B6-2F030867D65B}"/>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第五章 房地产价格和价值影响因素</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D05B4DB0-0E49-2841-8734-A8F202097D6B}"/>
              </a:ext>
            </a:extLst>
          </p:cNvPr>
          <p:cNvGraphicFramePr>
            <a:graphicFrameLocks noGrp="1"/>
          </p:cNvGraphicFramePr>
          <p:nvPr>
            <p:ph idx="1"/>
            <p:extLst>
              <p:ext uri="{D42A27DB-BD31-4B8C-83A1-F6EECF244321}">
                <p14:modId xmlns:p14="http://schemas.microsoft.com/office/powerpoint/2010/main" val="178267143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5459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533A4-41C4-1C43-AAFC-9A8CE9C84761}"/>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第一节  房地产价格和价值影响因素概述</a:t>
            </a:r>
          </a:p>
        </p:txBody>
      </p:sp>
      <p:graphicFrame>
        <p:nvGraphicFramePr>
          <p:cNvPr id="4" name="内容占位符 3">
            <a:extLst>
              <a:ext uri="{FF2B5EF4-FFF2-40B4-BE49-F238E27FC236}">
                <a16:creationId xmlns:a16="http://schemas.microsoft.com/office/drawing/2014/main" id="{327D7A92-1214-D347-A3FA-E0FC8512BA9D}"/>
              </a:ext>
            </a:extLst>
          </p:cNvPr>
          <p:cNvGraphicFramePr>
            <a:graphicFrameLocks noGrp="1"/>
          </p:cNvGraphicFramePr>
          <p:nvPr>
            <p:ph idx="1"/>
            <p:extLst>
              <p:ext uri="{D42A27DB-BD31-4B8C-83A1-F6EECF244321}">
                <p14:modId xmlns:p14="http://schemas.microsoft.com/office/powerpoint/2010/main" val="3391344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570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9B56F8B-71D3-F54A-B65D-13C678287000}"/>
              </a:ext>
            </a:extLst>
          </p:cNvPr>
          <p:cNvSpPr>
            <a:spLocks noGrp="1"/>
          </p:cNvSpPr>
          <p:nvPr>
            <p:ph type="title"/>
          </p:nvPr>
        </p:nvSpPr>
        <p:spPr>
          <a:xfrm>
            <a:off x="943277" y="712269"/>
            <a:ext cx="3370998" cy="5502264"/>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房地产价格和价值影响因素的种类</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7DF28B42-9A05-3945-BDA0-8B9D774AD2D2}"/>
              </a:ext>
            </a:extLst>
          </p:cNvPr>
          <p:cNvGraphicFramePr>
            <a:graphicFrameLocks noGrp="1"/>
          </p:cNvGraphicFramePr>
          <p:nvPr>
            <p:ph idx="1"/>
            <p:extLst>
              <p:ext uri="{D42A27DB-BD31-4B8C-83A1-F6EECF244321}">
                <p14:modId xmlns:p14="http://schemas.microsoft.com/office/powerpoint/2010/main" val="162314649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18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1BC9EF3-29C2-3940-8997-11A5101959B1}"/>
              </a:ext>
            </a:extLst>
          </p:cNvPr>
          <p:cNvSpPr>
            <a:spLocks noGrp="1"/>
          </p:cNvSpPr>
          <p:nvPr>
            <p:ph type="title"/>
          </p:nvPr>
        </p:nvSpPr>
        <p:spPr>
          <a:xfrm>
            <a:off x="1371597" y="348865"/>
            <a:ext cx="10044023" cy="877729"/>
          </a:xfrm>
        </p:spPr>
        <p:txBody>
          <a:bodyPr anchor="ctr">
            <a:normAutofit/>
          </a:bodyPr>
          <a:lstStyle/>
          <a:p>
            <a:r>
              <a:rPr kumimoji="1" lang="zh-CN" altLang="en-US" sz="4000" dirty="0">
                <a:solidFill>
                  <a:srgbClr val="FFFFFF"/>
                </a:solidFill>
              </a:rPr>
              <a:t>第四章 房地产价格和价值概述</a:t>
            </a:r>
          </a:p>
        </p:txBody>
      </p:sp>
      <p:graphicFrame>
        <p:nvGraphicFramePr>
          <p:cNvPr id="4" name="内容占位符 3">
            <a:extLst>
              <a:ext uri="{FF2B5EF4-FFF2-40B4-BE49-F238E27FC236}">
                <a16:creationId xmlns:a16="http://schemas.microsoft.com/office/drawing/2014/main" id="{97465FF8-0DB0-C94C-94E3-4A67A16165A0}"/>
              </a:ext>
            </a:extLst>
          </p:cNvPr>
          <p:cNvGraphicFramePr>
            <a:graphicFrameLocks noGrp="1"/>
          </p:cNvGraphicFramePr>
          <p:nvPr>
            <p:ph idx="1"/>
            <p:extLst>
              <p:ext uri="{D42A27DB-BD31-4B8C-83A1-F6EECF244321}">
                <p14:modId xmlns:p14="http://schemas.microsoft.com/office/powerpoint/2010/main" val="61368004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6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698CB36-8539-AE40-AD34-72251353DD64}"/>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各种因素对房地产价格和价值的影响类型</a:t>
            </a:r>
          </a:p>
        </p:txBody>
      </p:sp>
      <p:graphicFrame>
        <p:nvGraphicFramePr>
          <p:cNvPr id="5" name="内容占位符 4">
            <a:extLst>
              <a:ext uri="{FF2B5EF4-FFF2-40B4-BE49-F238E27FC236}">
                <a16:creationId xmlns:a16="http://schemas.microsoft.com/office/drawing/2014/main" id="{77855C3E-FC37-D84C-A3D0-230C7B2E8EEE}"/>
              </a:ext>
            </a:extLst>
          </p:cNvPr>
          <p:cNvGraphicFramePr>
            <a:graphicFrameLocks noGrp="1"/>
          </p:cNvGraphicFramePr>
          <p:nvPr>
            <p:ph idx="1"/>
            <p:extLst>
              <p:ext uri="{D42A27DB-BD31-4B8C-83A1-F6EECF244321}">
                <p14:modId xmlns:p14="http://schemas.microsoft.com/office/powerpoint/2010/main" val="1554711240"/>
              </p:ext>
            </p:extLst>
          </p:nvPr>
        </p:nvGraphicFramePr>
        <p:xfrm>
          <a:off x="283779" y="1813035"/>
          <a:ext cx="11603421" cy="469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958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D204AF8-8423-5543-8D5C-82CB572F4C0A}"/>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第二节 自身因素</a:t>
            </a:r>
          </a:p>
        </p:txBody>
      </p:sp>
      <p:graphicFrame>
        <p:nvGraphicFramePr>
          <p:cNvPr id="4" name="内容占位符 3">
            <a:extLst>
              <a:ext uri="{FF2B5EF4-FFF2-40B4-BE49-F238E27FC236}">
                <a16:creationId xmlns:a16="http://schemas.microsoft.com/office/drawing/2014/main" id="{F273915B-64E7-3443-B0B5-9EC2770ACC13}"/>
              </a:ext>
            </a:extLst>
          </p:cNvPr>
          <p:cNvGraphicFramePr>
            <a:graphicFrameLocks noGrp="1"/>
          </p:cNvGraphicFramePr>
          <p:nvPr>
            <p:ph idx="1"/>
            <p:extLst>
              <p:ext uri="{D42A27DB-BD31-4B8C-83A1-F6EECF244321}">
                <p14:modId xmlns:p14="http://schemas.microsoft.com/office/powerpoint/2010/main" val="2471910808"/>
              </p:ext>
            </p:extLst>
          </p:nvPr>
        </p:nvGraphicFramePr>
        <p:xfrm>
          <a:off x="644056" y="1924821"/>
          <a:ext cx="10927829" cy="458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41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D1DF171-5BC5-114E-9D0C-4BBD2E30C131}"/>
              </a:ext>
            </a:extLst>
          </p:cNvPr>
          <p:cNvSpPr>
            <a:spLocks noGrp="1"/>
          </p:cNvSpPr>
          <p:nvPr>
            <p:ph type="title"/>
          </p:nvPr>
        </p:nvSpPr>
        <p:spPr>
          <a:xfrm>
            <a:off x="1383564" y="348865"/>
            <a:ext cx="9718111" cy="1576446"/>
          </a:xfrm>
        </p:spPr>
        <p:txBody>
          <a:bodyPr anchor="ctr">
            <a:normAutofit/>
          </a:bodyPr>
          <a:lstStyle/>
          <a:p>
            <a:r>
              <a:rPr kumimoji="1" lang="zh-CN" altLang="en-US" sz="4000" dirty="0">
                <a:solidFill>
                  <a:srgbClr val="FFFFFF"/>
                </a:solidFill>
                <a:latin typeface="SimHei" panose="02010609060101010101" pitchFamily="49" charset="-122"/>
                <a:ea typeface="SimHei" panose="02010609060101010101" pitchFamily="49" charset="-122"/>
              </a:rPr>
              <a:t>第三节  制度政策因素</a:t>
            </a:r>
          </a:p>
        </p:txBody>
      </p:sp>
      <p:graphicFrame>
        <p:nvGraphicFramePr>
          <p:cNvPr id="4" name="内容占位符 3">
            <a:extLst>
              <a:ext uri="{FF2B5EF4-FFF2-40B4-BE49-F238E27FC236}">
                <a16:creationId xmlns:a16="http://schemas.microsoft.com/office/drawing/2014/main" id="{B2F714BD-E13A-F64F-A3F8-515704E65C87}"/>
              </a:ext>
            </a:extLst>
          </p:cNvPr>
          <p:cNvGraphicFramePr>
            <a:graphicFrameLocks noGrp="1"/>
          </p:cNvGraphicFramePr>
          <p:nvPr>
            <p:ph idx="1"/>
            <p:extLst>
              <p:ext uri="{D42A27DB-BD31-4B8C-83A1-F6EECF244321}">
                <p14:modId xmlns:p14="http://schemas.microsoft.com/office/powerpoint/2010/main" val="117948084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625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69949D-670C-7B45-97A5-740452602213}"/>
              </a:ext>
            </a:extLst>
          </p:cNvPr>
          <p:cNvSpPr>
            <a:spLocks noGrp="1"/>
          </p:cNvSpPr>
          <p:nvPr>
            <p:ph type="title"/>
          </p:nvPr>
        </p:nvSpPr>
        <p:spPr>
          <a:xfrm>
            <a:off x="524741" y="620392"/>
            <a:ext cx="3808268" cy="5504688"/>
          </a:xfrm>
        </p:spPr>
        <p:txBody>
          <a:bodyPr>
            <a:normAutofit/>
          </a:bodyPr>
          <a:lstStyle/>
          <a:p>
            <a:r>
              <a:rPr kumimoji="1" lang="zh-CN" altLang="en-US" sz="6000">
                <a:solidFill>
                  <a:schemeClr val="accent5"/>
                </a:solidFill>
                <a:latin typeface="SimHei" panose="02010609060101010101" pitchFamily="49" charset="-122"/>
                <a:ea typeface="SimHei" panose="02010609060101010101" pitchFamily="49" charset="-122"/>
              </a:rPr>
              <a:t>第四节 人口因素</a:t>
            </a:r>
          </a:p>
        </p:txBody>
      </p:sp>
      <p:graphicFrame>
        <p:nvGraphicFramePr>
          <p:cNvPr id="4" name="内容占位符 3">
            <a:extLst>
              <a:ext uri="{FF2B5EF4-FFF2-40B4-BE49-F238E27FC236}">
                <a16:creationId xmlns:a16="http://schemas.microsoft.com/office/drawing/2014/main" id="{D35AFF49-C1B2-2D4F-A877-8AB7C9758B95}"/>
              </a:ext>
            </a:extLst>
          </p:cNvPr>
          <p:cNvGraphicFramePr>
            <a:graphicFrameLocks noGrp="1"/>
          </p:cNvGraphicFramePr>
          <p:nvPr>
            <p:ph idx="1"/>
            <p:extLst>
              <p:ext uri="{D42A27DB-BD31-4B8C-83A1-F6EECF244321}">
                <p14:modId xmlns:p14="http://schemas.microsoft.com/office/powerpoint/2010/main" val="288237439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95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241C2-8DD2-8846-877E-F004BFB92FA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第五节  经济因素</a:t>
            </a:r>
          </a:p>
        </p:txBody>
      </p:sp>
      <p:graphicFrame>
        <p:nvGraphicFramePr>
          <p:cNvPr id="4" name="内容占位符 3">
            <a:extLst>
              <a:ext uri="{FF2B5EF4-FFF2-40B4-BE49-F238E27FC236}">
                <a16:creationId xmlns:a16="http://schemas.microsoft.com/office/drawing/2014/main" id="{7087A823-192E-E44B-B4D8-DEADDAB332FD}"/>
              </a:ext>
            </a:extLst>
          </p:cNvPr>
          <p:cNvGraphicFramePr>
            <a:graphicFrameLocks noGrp="1"/>
          </p:cNvGraphicFramePr>
          <p:nvPr>
            <p:ph idx="1"/>
            <p:extLst>
              <p:ext uri="{D42A27DB-BD31-4B8C-83A1-F6EECF244321}">
                <p14:modId xmlns:p14="http://schemas.microsoft.com/office/powerpoint/2010/main" val="939873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42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555AF-05C2-754D-96F4-DCD1B0ACA1D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第六节  社会因素</a:t>
            </a:r>
          </a:p>
        </p:txBody>
      </p:sp>
      <p:graphicFrame>
        <p:nvGraphicFramePr>
          <p:cNvPr id="4" name="内容占位符 3">
            <a:extLst>
              <a:ext uri="{FF2B5EF4-FFF2-40B4-BE49-F238E27FC236}">
                <a16:creationId xmlns:a16="http://schemas.microsoft.com/office/drawing/2014/main" id="{E6B42FA0-6ACF-FA44-A195-F94723101A33}"/>
              </a:ext>
            </a:extLst>
          </p:cNvPr>
          <p:cNvGraphicFramePr>
            <a:graphicFrameLocks noGrp="1"/>
          </p:cNvGraphicFramePr>
          <p:nvPr>
            <p:ph idx="1"/>
            <p:extLst>
              <p:ext uri="{D42A27DB-BD31-4B8C-83A1-F6EECF244321}">
                <p14:modId xmlns:p14="http://schemas.microsoft.com/office/powerpoint/2010/main" val="6162851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053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57336-8F96-8445-B295-B63234C20528}"/>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第七节  国际因素</a:t>
            </a:r>
          </a:p>
        </p:txBody>
      </p:sp>
      <p:graphicFrame>
        <p:nvGraphicFramePr>
          <p:cNvPr id="4" name="内容占位符 3">
            <a:extLst>
              <a:ext uri="{FF2B5EF4-FFF2-40B4-BE49-F238E27FC236}">
                <a16:creationId xmlns:a16="http://schemas.microsoft.com/office/drawing/2014/main" id="{98AB39D4-EA43-D741-BD8E-42046AD191A8}"/>
              </a:ext>
            </a:extLst>
          </p:cNvPr>
          <p:cNvGraphicFramePr>
            <a:graphicFrameLocks noGrp="1"/>
          </p:cNvGraphicFramePr>
          <p:nvPr>
            <p:ph idx="1"/>
            <p:extLst>
              <p:ext uri="{D42A27DB-BD31-4B8C-83A1-F6EECF244321}">
                <p14:modId xmlns:p14="http://schemas.microsoft.com/office/powerpoint/2010/main" val="12350870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20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99FFA-AAFB-7A4E-B961-9BABBA9CBFD3}"/>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第八节  心理因素</a:t>
            </a:r>
          </a:p>
        </p:txBody>
      </p:sp>
      <p:graphicFrame>
        <p:nvGraphicFramePr>
          <p:cNvPr id="4" name="内容占位符 3">
            <a:extLst>
              <a:ext uri="{FF2B5EF4-FFF2-40B4-BE49-F238E27FC236}">
                <a16:creationId xmlns:a16="http://schemas.microsoft.com/office/drawing/2014/main" id="{F93F5338-B864-9441-8B75-CA1845B4C8A5}"/>
              </a:ext>
            </a:extLst>
          </p:cNvPr>
          <p:cNvGraphicFramePr>
            <a:graphicFrameLocks noGrp="1"/>
          </p:cNvGraphicFramePr>
          <p:nvPr>
            <p:ph idx="1"/>
            <p:extLst>
              <p:ext uri="{D42A27DB-BD31-4B8C-83A1-F6EECF244321}">
                <p14:modId xmlns:p14="http://schemas.microsoft.com/office/powerpoint/2010/main" val="905884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479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D5EB3-1270-E74F-B4D3-A611C1212A89}"/>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第九节  其他因素</a:t>
            </a:r>
          </a:p>
        </p:txBody>
      </p:sp>
      <p:graphicFrame>
        <p:nvGraphicFramePr>
          <p:cNvPr id="4" name="内容占位符 3">
            <a:extLst>
              <a:ext uri="{FF2B5EF4-FFF2-40B4-BE49-F238E27FC236}">
                <a16:creationId xmlns:a16="http://schemas.microsoft.com/office/drawing/2014/main" id="{523FF03E-60DA-4C46-A9E5-C18F7D929CCA}"/>
              </a:ext>
            </a:extLst>
          </p:cNvPr>
          <p:cNvGraphicFramePr>
            <a:graphicFrameLocks noGrp="1"/>
          </p:cNvGraphicFramePr>
          <p:nvPr>
            <p:ph idx="1"/>
            <p:extLst>
              <p:ext uri="{D42A27DB-BD31-4B8C-83A1-F6EECF244321}">
                <p14:modId xmlns:p14="http://schemas.microsoft.com/office/powerpoint/2010/main" val="14210688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458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3576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2C278A1-6F82-C84F-B6CE-F65863BE8B56}"/>
              </a:ext>
            </a:extLst>
          </p:cNvPr>
          <p:cNvSpPr>
            <a:spLocks noGrp="1"/>
          </p:cNvSpPr>
          <p:nvPr>
            <p:ph type="title"/>
          </p:nvPr>
        </p:nvSpPr>
        <p:spPr>
          <a:xfrm>
            <a:off x="635000" y="640823"/>
            <a:ext cx="3418659" cy="5583148"/>
          </a:xfrm>
        </p:spPr>
        <p:txBody>
          <a:bodyPr anchor="ctr">
            <a:normAutofit/>
          </a:bodyPr>
          <a:lstStyle/>
          <a:p>
            <a:r>
              <a:rPr kumimoji="1" lang="zh-CN" altLang="en-US" sz="5400" dirty="0">
                <a:latin typeface="SimHei" panose="02010609060101010101" pitchFamily="49" charset="-122"/>
                <a:ea typeface="SimHei" panose="02010609060101010101" pitchFamily="49" charset="-122"/>
              </a:rPr>
              <a:t>第一节 房地产价格和价值的含义</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4">
            <a:extLst>
              <a:ext uri="{FF2B5EF4-FFF2-40B4-BE49-F238E27FC236}">
                <a16:creationId xmlns:a16="http://schemas.microsoft.com/office/drawing/2014/main" id="{92265E26-023B-B34E-A74B-C74816A229AD}"/>
              </a:ext>
            </a:extLst>
          </p:cNvPr>
          <p:cNvGraphicFramePr>
            <a:graphicFrameLocks noGrp="1"/>
          </p:cNvGraphicFramePr>
          <p:nvPr>
            <p:ph idx="1"/>
            <p:extLst>
              <p:ext uri="{D42A27DB-BD31-4B8C-83A1-F6EECF244321}">
                <p14:modId xmlns:p14="http://schemas.microsoft.com/office/powerpoint/2010/main" val="40937042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43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080482"/>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AF152-61B2-C749-ADFF-9AAB6E2FB28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第六章  房地产估价原则</a:t>
            </a:r>
          </a:p>
        </p:txBody>
      </p:sp>
      <p:graphicFrame>
        <p:nvGraphicFramePr>
          <p:cNvPr id="4" name="内容占位符 3">
            <a:extLst>
              <a:ext uri="{FF2B5EF4-FFF2-40B4-BE49-F238E27FC236}">
                <a16:creationId xmlns:a16="http://schemas.microsoft.com/office/drawing/2014/main" id="{EABF480D-F2FE-4944-9D5D-B3E7F13CEFF7}"/>
              </a:ext>
            </a:extLst>
          </p:cNvPr>
          <p:cNvGraphicFramePr>
            <a:graphicFrameLocks noGrp="1"/>
          </p:cNvGraphicFramePr>
          <p:nvPr>
            <p:ph idx="1"/>
            <p:extLst>
              <p:ext uri="{D42A27DB-BD31-4B8C-83A1-F6EECF244321}">
                <p14:modId xmlns:p14="http://schemas.microsoft.com/office/powerpoint/2010/main" val="931687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96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5854BA-516A-EE4D-9136-59A3AF6267E2}"/>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第一节  房地产估价原则概述</a:t>
            </a:r>
          </a:p>
        </p:txBody>
      </p:sp>
      <p:graphicFrame>
        <p:nvGraphicFramePr>
          <p:cNvPr id="4" name="内容占位符 3">
            <a:extLst>
              <a:ext uri="{FF2B5EF4-FFF2-40B4-BE49-F238E27FC236}">
                <a16:creationId xmlns:a16="http://schemas.microsoft.com/office/drawing/2014/main" id="{7F540AE0-7F14-724F-97C9-8BB5FF1CE4B4}"/>
              </a:ext>
            </a:extLst>
          </p:cNvPr>
          <p:cNvGraphicFramePr>
            <a:graphicFrameLocks noGrp="1"/>
          </p:cNvGraphicFramePr>
          <p:nvPr>
            <p:ph idx="1"/>
            <p:extLst>
              <p:ext uri="{D42A27DB-BD31-4B8C-83A1-F6EECF244321}">
                <p14:modId xmlns:p14="http://schemas.microsoft.com/office/powerpoint/2010/main" val="1819764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855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2ED28-C786-D048-AC1C-82F81C088103}"/>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第二节  独立客观公正原则</a:t>
            </a:r>
          </a:p>
        </p:txBody>
      </p:sp>
      <p:graphicFrame>
        <p:nvGraphicFramePr>
          <p:cNvPr id="4" name="内容占位符 3">
            <a:extLst>
              <a:ext uri="{FF2B5EF4-FFF2-40B4-BE49-F238E27FC236}">
                <a16:creationId xmlns:a16="http://schemas.microsoft.com/office/drawing/2014/main" id="{CC513144-F1FE-ED40-A6D0-F6753A29C3BB}"/>
              </a:ext>
            </a:extLst>
          </p:cNvPr>
          <p:cNvGraphicFramePr>
            <a:graphicFrameLocks noGrp="1"/>
          </p:cNvGraphicFramePr>
          <p:nvPr>
            <p:ph idx="1"/>
            <p:extLst>
              <p:ext uri="{D42A27DB-BD31-4B8C-83A1-F6EECF244321}">
                <p14:modId xmlns:p14="http://schemas.microsoft.com/office/powerpoint/2010/main" val="21045437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30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9FCF085-3256-C046-B1EB-5F3ACBE46F59}"/>
              </a:ext>
            </a:extLst>
          </p:cNvPr>
          <p:cNvSpPr>
            <a:spLocks noGrp="1"/>
          </p:cNvSpPr>
          <p:nvPr>
            <p:ph type="title"/>
          </p:nvPr>
        </p:nvSpPr>
        <p:spPr>
          <a:xfrm>
            <a:off x="943277" y="712269"/>
            <a:ext cx="3370998" cy="5502264"/>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第三节  合法原则</a:t>
            </a:r>
          </a:p>
        </p:txBody>
      </p:sp>
      <p:cxnSp>
        <p:nvCxnSpPr>
          <p:cNvPr id="19"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内容占位符 4">
            <a:extLst>
              <a:ext uri="{FF2B5EF4-FFF2-40B4-BE49-F238E27FC236}">
                <a16:creationId xmlns:a16="http://schemas.microsoft.com/office/drawing/2014/main" id="{BEF91A3B-AEA2-0A4E-90C8-864D45EE140B}"/>
              </a:ext>
            </a:extLst>
          </p:cNvPr>
          <p:cNvGraphicFramePr>
            <a:graphicFrameLocks noGrp="1"/>
          </p:cNvGraphicFramePr>
          <p:nvPr>
            <p:ph idx="1"/>
            <p:extLst>
              <p:ext uri="{D42A27DB-BD31-4B8C-83A1-F6EECF244321}">
                <p14:modId xmlns:p14="http://schemas.microsoft.com/office/powerpoint/2010/main" val="11343042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673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37A5C-2F5D-EF42-B231-3FF77A378564}"/>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第四节  价值时点原则</a:t>
            </a:r>
          </a:p>
        </p:txBody>
      </p:sp>
      <p:sp>
        <p:nvSpPr>
          <p:cNvPr id="3" name="内容占位符 2">
            <a:extLst>
              <a:ext uri="{FF2B5EF4-FFF2-40B4-BE49-F238E27FC236}">
                <a16:creationId xmlns:a16="http://schemas.microsoft.com/office/drawing/2014/main" id="{304C977A-AC5D-9949-8C68-1672137C7C8B}"/>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3811664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2E9EAF-CEFC-F94A-BC28-4157751B2D12}"/>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第五节  替代原则</a:t>
            </a:r>
          </a:p>
        </p:txBody>
      </p:sp>
      <p:graphicFrame>
        <p:nvGraphicFramePr>
          <p:cNvPr id="4" name="内容占位符 3">
            <a:extLst>
              <a:ext uri="{FF2B5EF4-FFF2-40B4-BE49-F238E27FC236}">
                <a16:creationId xmlns:a16="http://schemas.microsoft.com/office/drawing/2014/main" id="{5E99616E-BE20-8949-8F83-B5615CF740A4}"/>
              </a:ext>
            </a:extLst>
          </p:cNvPr>
          <p:cNvGraphicFramePr>
            <a:graphicFrameLocks noGrp="1"/>
          </p:cNvGraphicFramePr>
          <p:nvPr>
            <p:ph idx="1"/>
            <p:extLst>
              <p:ext uri="{D42A27DB-BD31-4B8C-83A1-F6EECF244321}">
                <p14:modId xmlns:p14="http://schemas.microsoft.com/office/powerpoint/2010/main" val="33211511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962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F13CA5-00F6-3C4D-9E74-6714604B3088}"/>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第六节  最高最佳利用原则</a:t>
            </a:r>
          </a:p>
        </p:txBody>
      </p:sp>
      <p:graphicFrame>
        <p:nvGraphicFramePr>
          <p:cNvPr id="4" name="内容占位符 3">
            <a:extLst>
              <a:ext uri="{FF2B5EF4-FFF2-40B4-BE49-F238E27FC236}">
                <a16:creationId xmlns:a16="http://schemas.microsoft.com/office/drawing/2014/main" id="{ED037FBF-2E14-6A4B-9E94-7D071ADFA5E9}"/>
              </a:ext>
            </a:extLst>
          </p:cNvPr>
          <p:cNvGraphicFramePr>
            <a:graphicFrameLocks noGrp="1"/>
          </p:cNvGraphicFramePr>
          <p:nvPr>
            <p:ph idx="1"/>
            <p:extLst>
              <p:ext uri="{D42A27DB-BD31-4B8C-83A1-F6EECF244321}">
                <p14:modId xmlns:p14="http://schemas.microsoft.com/office/powerpoint/2010/main" val="153098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21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31929-1FF4-3D45-B240-E905CAD9ADCE}"/>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最高最佳利用原则的判断和选择</a:t>
            </a:r>
          </a:p>
        </p:txBody>
      </p:sp>
      <p:graphicFrame>
        <p:nvGraphicFramePr>
          <p:cNvPr id="4" name="内容占位符 3">
            <a:extLst>
              <a:ext uri="{FF2B5EF4-FFF2-40B4-BE49-F238E27FC236}">
                <a16:creationId xmlns:a16="http://schemas.microsoft.com/office/drawing/2014/main" id="{372F2691-4117-A74F-A629-6A1E14DEA99C}"/>
              </a:ext>
            </a:extLst>
          </p:cNvPr>
          <p:cNvGraphicFramePr>
            <a:graphicFrameLocks noGrp="1"/>
          </p:cNvGraphicFramePr>
          <p:nvPr>
            <p:ph idx="1"/>
            <p:extLst>
              <p:ext uri="{D42A27DB-BD31-4B8C-83A1-F6EECF244321}">
                <p14:modId xmlns:p14="http://schemas.microsoft.com/office/powerpoint/2010/main" val="14315732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791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EF51AE-C861-7A42-8860-074F19B264F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第七节  其他估价原则</a:t>
            </a:r>
          </a:p>
        </p:txBody>
      </p:sp>
      <p:graphicFrame>
        <p:nvGraphicFramePr>
          <p:cNvPr id="4" name="内容占位符 3">
            <a:extLst>
              <a:ext uri="{FF2B5EF4-FFF2-40B4-BE49-F238E27FC236}">
                <a16:creationId xmlns:a16="http://schemas.microsoft.com/office/drawing/2014/main" id="{C687BA63-DC3A-F744-AC30-A7FE1DF0E49E}"/>
              </a:ext>
            </a:extLst>
          </p:cNvPr>
          <p:cNvGraphicFramePr>
            <a:graphicFrameLocks noGrp="1"/>
          </p:cNvGraphicFramePr>
          <p:nvPr>
            <p:ph idx="1"/>
            <p:extLst>
              <p:ext uri="{D42A27DB-BD31-4B8C-83A1-F6EECF244321}">
                <p14:modId xmlns:p14="http://schemas.microsoft.com/office/powerpoint/2010/main" val="2386228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49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66709-9B51-574A-9C95-D16ADEF878CC}"/>
              </a:ext>
            </a:extLst>
          </p:cNvPr>
          <p:cNvSpPr>
            <a:spLocks noGrp="1"/>
          </p:cNvSpPr>
          <p:nvPr>
            <p:ph type="title"/>
          </p:nvPr>
        </p:nvSpPr>
        <p:spPr/>
        <p:txBody>
          <a:bodyPr/>
          <a:lstStyle/>
          <a:p>
            <a:r>
              <a:rPr kumimoji="1" lang="zh-CN" altLang="en-US" dirty="0"/>
              <a:t>第二节  房地产价格的特点</a:t>
            </a:r>
          </a:p>
        </p:txBody>
      </p:sp>
      <p:graphicFrame>
        <p:nvGraphicFramePr>
          <p:cNvPr id="4" name="内容占位符 3">
            <a:extLst>
              <a:ext uri="{FF2B5EF4-FFF2-40B4-BE49-F238E27FC236}">
                <a16:creationId xmlns:a16="http://schemas.microsoft.com/office/drawing/2014/main" id="{8E872879-EF0E-A94B-9D05-795F41BDDD0A}"/>
              </a:ext>
            </a:extLst>
          </p:cNvPr>
          <p:cNvGraphicFramePr>
            <a:graphicFrameLocks noGrp="1"/>
          </p:cNvGraphicFramePr>
          <p:nvPr>
            <p:ph idx="1"/>
            <p:extLst>
              <p:ext uri="{D42A27DB-BD31-4B8C-83A1-F6EECF244321}">
                <p14:modId xmlns:p14="http://schemas.microsoft.com/office/powerpoint/2010/main" val="8127864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80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9962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8F7AA261-D5F9-3640-8830-E46269A719A8}"/>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latin typeface="SimHei" panose="02010609060101010101" pitchFamily="49" charset="-122"/>
                <a:ea typeface="SimHei" panose="02010609060101010101" pitchFamily="49" charset="-122"/>
              </a:rPr>
              <a:t>第三节 房地产价格形成与变动原理</a:t>
            </a:r>
          </a:p>
        </p:txBody>
      </p:sp>
      <p:graphicFrame>
        <p:nvGraphicFramePr>
          <p:cNvPr id="4" name="内容占位符 3">
            <a:extLst>
              <a:ext uri="{FF2B5EF4-FFF2-40B4-BE49-F238E27FC236}">
                <a16:creationId xmlns:a16="http://schemas.microsoft.com/office/drawing/2014/main" id="{BF1C6753-0B95-864F-B419-E18E03AA6090}"/>
              </a:ext>
            </a:extLst>
          </p:cNvPr>
          <p:cNvGraphicFramePr>
            <a:graphicFrameLocks noGrp="1"/>
          </p:cNvGraphicFramePr>
          <p:nvPr>
            <p:ph idx="1"/>
            <p:extLst>
              <p:ext uri="{D42A27DB-BD31-4B8C-83A1-F6EECF244321}">
                <p14:modId xmlns:p14="http://schemas.microsoft.com/office/powerpoint/2010/main" val="4307581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11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51CAB3-CC12-427D-B2D6-8D43C103431A}"/>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1A5690B1-9C71-8D42-BE9D-F534A65EDF76}"/>
              </a:ext>
            </a:extLst>
          </p:cNvPr>
          <p:cNvSpPr>
            <a:spLocks noGrp="1"/>
          </p:cNvSpPr>
          <p:nvPr>
            <p:ph type="title"/>
          </p:nvPr>
        </p:nvSpPr>
        <p:spPr>
          <a:xfrm>
            <a:off x="838200" y="365125"/>
            <a:ext cx="10515600" cy="1325563"/>
          </a:xfrm>
        </p:spPr>
        <p:txBody>
          <a:bodyPr>
            <a:normAutofit/>
          </a:bodyPr>
          <a:lstStyle/>
          <a:p>
            <a:r>
              <a:rPr kumimoji="1" lang="zh-CN" altLang="en-US">
                <a:latin typeface="SimHei" panose="02010609060101010101" pitchFamily="49" charset="-122"/>
                <a:ea typeface="SimHei" panose="02010609060101010101" pitchFamily="49" charset="-122"/>
              </a:rPr>
              <a:t>预期原理</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909A9385-5F98-8C4B-AA05-2031B156DB24}"/>
              </a:ext>
            </a:extLst>
          </p:cNvPr>
          <p:cNvGraphicFramePr>
            <a:graphicFrameLocks noGrp="1"/>
          </p:cNvGraphicFramePr>
          <p:nvPr>
            <p:ph idx="1"/>
            <p:extLst>
              <p:ext uri="{D42A27DB-BD31-4B8C-83A1-F6EECF244321}">
                <p14:modId xmlns:p14="http://schemas.microsoft.com/office/powerpoint/2010/main" val="4082139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61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60352B00-35E6-4E41-9523-A26FF421BDEF}"/>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竞争原理</a:t>
            </a:r>
          </a:p>
        </p:txBody>
      </p:sp>
      <p:graphicFrame>
        <p:nvGraphicFramePr>
          <p:cNvPr id="4" name="内容占位符 3">
            <a:extLst>
              <a:ext uri="{FF2B5EF4-FFF2-40B4-BE49-F238E27FC236}">
                <a16:creationId xmlns:a16="http://schemas.microsoft.com/office/drawing/2014/main" id="{F4C61E76-0133-3748-AEB5-F4143D1A00A5}"/>
              </a:ext>
            </a:extLst>
          </p:cNvPr>
          <p:cNvGraphicFramePr>
            <a:graphicFrameLocks noGrp="1"/>
          </p:cNvGraphicFramePr>
          <p:nvPr>
            <p:ph idx="1"/>
            <p:extLst>
              <p:ext uri="{D42A27DB-BD31-4B8C-83A1-F6EECF244321}">
                <p14:modId xmlns:p14="http://schemas.microsoft.com/office/powerpoint/2010/main" val="312913994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83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63D800-7892-4B5E-8274-278EF46400CE}"/>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CA49533C-17A1-F340-B19E-E07B125A0739}"/>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替代原理</a:t>
            </a:r>
          </a:p>
        </p:txBody>
      </p:sp>
      <p:graphicFrame>
        <p:nvGraphicFramePr>
          <p:cNvPr id="4" name="内容占位符 3">
            <a:extLst>
              <a:ext uri="{FF2B5EF4-FFF2-40B4-BE49-F238E27FC236}">
                <a16:creationId xmlns:a16="http://schemas.microsoft.com/office/drawing/2014/main" id="{17DCA662-C459-A848-85D8-E512AC2105C5}"/>
              </a:ext>
            </a:extLst>
          </p:cNvPr>
          <p:cNvGraphicFramePr>
            <a:graphicFrameLocks noGrp="1"/>
          </p:cNvGraphicFramePr>
          <p:nvPr>
            <p:ph idx="1"/>
            <p:extLst>
              <p:ext uri="{D42A27DB-BD31-4B8C-83A1-F6EECF244321}">
                <p14:modId xmlns:p14="http://schemas.microsoft.com/office/powerpoint/2010/main" val="3386261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87186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3024</Words>
  <Application>Microsoft Macintosh PowerPoint</Application>
  <PresentationFormat>宽屏</PresentationFormat>
  <Paragraphs>446</Paragraphs>
  <Slides>50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50</vt:i4>
      </vt:variant>
    </vt:vector>
  </HeadingPairs>
  <TitlesOfParts>
    <vt:vector size="56" baseType="lpstr">
      <vt:lpstr>等线</vt:lpstr>
      <vt:lpstr>等线 Light</vt:lpstr>
      <vt:lpstr>SimHei</vt:lpstr>
      <vt:lpstr>Arial</vt:lpstr>
      <vt:lpstr>Calibri</vt:lpstr>
      <vt:lpstr>Office 主题​​</vt:lpstr>
      <vt:lpstr>房地产估价原理与方法</vt:lpstr>
      <vt:lpstr>内容</vt:lpstr>
      <vt:lpstr>第四章 房地产价格和价值概述</vt:lpstr>
      <vt:lpstr>第一节 房地产价格和价值的含义</vt:lpstr>
      <vt:lpstr>第二节  房地产价格的特点</vt:lpstr>
      <vt:lpstr>第三节 房地产价格形成与变动原理</vt:lpstr>
      <vt:lpstr>预期原理</vt:lpstr>
      <vt:lpstr>竞争原理</vt:lpstr>
      <vt:lpstr>替代原理</vt:lpstr>
      <vt:lpstr>变化原理</vt:lpstr>
      <vt:lpstr>供求原理</vt:lpstr>
      <vt:lpstr>收益递增和递减原理</vt:lpstr>
      <vt:lpstr>平衡原理</vt:lpstr>
      <vt:lpstr>适合原理</vt:lpstr>
      <vt:lpstr>贡献原理</vt:lpstr>
      <vt:lpstr>剩余生产力原理</vt:lpstr>
      <vt:lpstr>外部性原理</vt:lpstr>
      <vt:lpstr>增值和贬值原理</vt:lpstr>
      <vt:lpstr>第四节 房地产价格和价值的种类</vt:lpstr>
      <vt:lpstr>基础性价格种类和价值类型</vt:lpstr>
      <vt:lpstr>基础性价格的种类和价值类型</vt:lpstr>
      <vt:lpstr>针对房地产自身划分的价格和价值</vt:lpstr>
      <vt:lpstr>便于比较分析划分</vt:lpstr>
      <vt:lpstr>主要行为中的价格和价值</vt:lpstr>
      <vt:lpstr>PowerPoint 演示文稿</vt:lpstr>
      <vt:lpstr>内容</vt:lpstr>
      <vt:lpstr>第五章 房地产价格和价值影响因素</vt:lpstr>
      <vt:lpstr>第一节  房地产价格和价值影响因素概述</vt:lpstr>
      <vt:lpstr>房地产价格和价值影响因素的种类</vt:lpstr>
      <vt:lpstr>各种因素对房地产价格和价值的影响类型</vt:lpstr>
      <vt:lpstr>第二节 自身因素</vt:lpstr>
      <vt:lpstr>第三节  制度政策因素</vt:lpstr>
      <vt:lpstr>第四节 人口因素</vt:lpstr>
      <vt:lpstr>第五节  经济因素</vt:lpstr>
      <vt:lpstr>第六节  社会因素</vt:lpstr>
      <vt:lpstr>第七节  国际因素</vt:lpstr>
      <vt:lpstr>第八节  心理因素</vt:lpstr>
      <vt:lpstr>第九节  其他因素</vt:lpstr>
      <vt:lpstr>PowerPoint 演示文稿</vt:lpstr>
      <vt:lpstr>内容</vt:lpstr>
      <vt:lpstr>第六章  房地产估价原则</vt:lpstr>
      <vt:lpstr>第一节  房地产估价原则概述</vt:lpstr>
      <vt:lpstr>第二节  独立客观公正原则</vt:lpstr>
      <vt:lpstr>第三节  合法原则</vt:lpstr>
      <vt:lpstr>第四节  价值时点原则</vt:lpstr>
      <vt:lpstr>第五节  替代原则</vt:lpstr>
      <vt:lpstr>第六节  最高最佳利用原则</vt:lpstr>
      <vt:lpstr>最高最佳利用原则的判断和选择</vt:lpstr>
      <vt:lpstr>第七节  其他估价原则</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房地产估价原理与方法</dc:title>
  <dc:creator>Wang Xuefa</dc:creator>
  <cp:lastModifiedBy>Wang Xuefa</cp:lastModifiedBy>
  <cp:revision>10</cp:revision>
  <dcterms:created xsi:type="dcterms:W3CDTF">2022-02-18T07:58:34Z</dcterms:created>
  <dcterms:modified xsi:type="dcterms:W3CDTF">2022-02-26T10:04:18Z</dcterms:modified>
</cp:coreProperties>
</file>