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49" r:id="rId3"/>
    <p:sldId id="350" r:id="rId4"/>
    <p:sldId id="351" r:id="rId5"/>
    <p:sldId id="352" r:id="rId6"/>
    <p:sldId id="353" r:id="rId7"/>
    <p:sldId id="354" r:id="rId8"/>
    <p:sldId id="355" r:id="rId9"/>
    <p:sldId id="356" r:id="rId10"/>
    <p:sldId id="357" r:id="rId11"/>
    <p:sldId id="318" r:id="rId12"/>
    <p:sldId id="358" r:id="rId13"/>
    <p:sldId id="359" r:id="rId14"/>
    <p:sldId id="365" r:id="rId15"/>
    <p:sldId id="366" r:id="rId16"/>
    <p:sldId id="360" r:id="rId17"/>
    <p:sldId id="367" r:id="rId18"/>
    <p:sldId id="368" r:id="rId19"/>
    <p:sldId id="361" r:id="rId20"/>
    <p:sldId id="362" r:id="rId21"/>
    <p:sldId id="363" r:id="rId22"/>
    <p:sldId id="364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0"/>
  </p:normalViewPr>
  <p:slideViewPr>
    <p:cSldViewPr snapToGrid="0" snapToObjects="1">
      <p:cViewPr varScale="1">
        <p:scale>
          <a:sx n="88" d="100"/>
          <a:sy n="88" d="100"/>
        </p:scale>
        <p:origin x="184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D8B2FE-FE5C-B449-8C6C-5C9232D9E30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FC124B5C-3CA6-984C-AF03-601EFA0AF910}">
      <dgm:prSet phldrT="[文本]"/>
      <dgm:spPr/>
      <dgm:t>
        <a:bodyPr/>
        <a:lstStyle/>
        <a:p>
          <a:r>
            <a:rPr lang="zh-CN" altLang="en-US" dirty="0"/>
            <a:t>第一章  房地产估价概论</a:t>
          </a:r>
        </a:p>
      </dgm:t>
    </dgm:pt>
    <dgm:pt modelId="{2A450020-000B-9542-83AB-B722476943F9}" type="parTrans" cxnId="{CA82FC47-E547-204D-BA22-43B874AD10CE}">
      <dgm:prSet/>
      <dgm:spPr/>
      <dgm:t>
        <a:bodyPr/>
        <a:lstStyle/>
        <a:p>
          <a:endParaRPr lang="zh-CN" altLang="en-US"/>
        </a:p>
      </dgm:t>
    </dgm:pt>
    <dgm:pt modelId="{76B15A65-90C4-BC46-B237-7A6C6EEC3704}" type="sibTrans" cxnId="{CA82FC47-E547-204D-BA22-43B874AD10CE}">
      <dgm:prSet/>
      <dgm:spPr/>
      <dgm:t>
        <a:bodyPr/>
        <a:lstStyle/>
        <a:p>
          <a:endParaRPr lang="zh-CN" altLang="en-US"/>
        </a:p>
      </dgm:t>
    </dgm:pt>
    <dgm:pt modelId="{3811F317-FAE8-6648-9590-9224DD1A51BD}">
      <dgm:prSet phldrT="[文本]"/>
      <dgm:spPr/>
      <dgm:t>
        <a:bodyPr/>
        <a:lstStyle/>
        <a:p>
          <a:r>
            <a:rPr lang="zh-CN" altLang="en-US" dirty="0"/>
            <a:t>第二章 房地产估价需要与目的</a:t>
          </a:r>
        </a:p>
      </dgm:t>
    </dgm:pt>
    <dgm:pt modelId="{082E0075-5B88-B64E-836A-318214F703C5}" type="parTrans" cxnId="{1142F9D1-5DD3-6044-8C20-6CFB0CB8F7D8}">
      <dgm:prSet/>
      <dgm:spPr/>
      <dgm:t>
        <a:bodyPr/>
        <a:lstStyle/>
        <a:p>
          <a:endParaRPr lang="zh-CN" altLang="en-US"/>
        </a:p>
      </dgm:t>
    </dgm:pt>
    <dgm:pt modelId="{A3EBB930-82F6-A641-8D3D-1DC6B5F0DD8E}" type="sibTrans" cxnId="{1142F9D1-5DD3-6044-8C20-6CFB0CB8F7D8}">
      <dgm:prSet/>
      <dgm:spPr/>
      <dgm:t>
        <a:bodyPr/>
        <a:lstStyle/>
        <a:p>
          <a:endParaRPr lang="zh-CN" altLang="en-US"/>
        </a:p>
      </dgm:t>
    </dgm:pt>
    <dgm:pt modelId="{3B81C0E9-BBEB-674D-AFB5-1FAB5B654A23}">
      <dgm:prSet phldrT="[文本]"/>
      <dgm:spPr/>
      <dgm:t>
        <a:bodyPr/>
        <a:lstStyle/>
        <a:p>
          <a:r>
            <a:rPr lang="zh-CN" altLang="en-US" dirty="0"/>
            <a:t>第三章 房地产估价对象及其描述</a:t>
          </a:r>
        </a:p>
      </dgm:t>
    </dgm:pt>
    <dgm:pt modelId="{725FA052-DAF7-D244-8F6A-25BC213FEB8C}" type="parTrans" cxnId="{A0E59CBC-56FC-A54F-98B7-CD13ED313FB7}">
      <dgm:prSet/>
      <dgm:spPr/>
      <dgm:t>
        <a:bodyPr/>
        <a:lstStyle/>
        <a:p>
          <a:endParaRPr lang="zh-CN" altLang="en-US"/>
        </a:p>
      </dgm:t>
    </dgm:pt>
    <dgm:pt modelId="{243F39BB-549B-A347-91B5-5C0CE39E62EC}" type="sibTrans" cxnId="{A0E59CBC-56FC-A54F-98B7-CD13ED313FB7}">
      <dgm:prSet/>
      <dgm:spPr/>
      <dgm:t>
        <a:bodyPr/>
        <a:lstStyle/>
        <a:p>
          <a:endParaRPr lang="zh-CN" altLang="en-US"/>
        </a:p>
      </dgm:t>
    </dgm:pt>
    <dgm:pt modelId="{9199E35B-0905-3141-BD93-EB0095E39E79}">
      <dgm:prSet phldrT="[文本]"/>
      <dgm:spPr/>
      <dgm:t>
        <a:bodyPr/>
        <a:lstStyle/>
        <a:p>
          <a:r>
            <a:rPr lang="zh-CN" altLang="en-US" dirty="0"/>
            <a:t>第四章 房地产价格和价值概述</a:t>
          </a:r>
        </a:p>
      </dgm:t>
    </dgm:pt>
    <dgm:pt modelId="{92A85800-E51A-DD48-86C5-481E4BF50139}" type="parTrans" cxnId="{F258A121-09B2-0244-B2E9-0C463A4A95BA}">
      <dgm:prSet/>
      <dgm:spPr/>
      <dgm:t>
        <a:bodyPr/>
        <a:lstStyle/>
        <a:p>
          <a:endParaRPr lang="zh-CN" altLang="en-US"/>
        </a:p>
      </dgm:t>
    </dgm:pt>
    <dgm:pt modelId="{11171478-12A3-944A-AFCE-1B37B35A375B}" type="sibTrans" cxnId="{F258A121-09B2-0244-B2E9-0C463A4A95BA}">
      <dgm:prSet/>
      <dgm:spPr/>
      <dgm:t>
        <a:bodyPr/>
        <a:lstStyle/>
        <a:p>
          <a:endParaRPr lang="zh-CN" altLang="en-US"/>
        </a:p>
      </dgm:t>
    </dgm:pt>
    <dgm:pt modelId="{BB3FF464-E5AD-2A4F-8D4A-2B5B50C3C360}">
      <dgm:prSet phldrT="[文本]"/>
      <dgm:spPr/>
      <dgm:t>
        <a:bodyPr/>
        <a:lstStyle/>
        <a:p>
          <a:r>
            <a:rPr lang="zh-CN" altLang="en-US" dirty="0"/>
            <a:t>第五章 房地产价格和价值影响因素</a:t>
          </a:r>
        </a:p>
      </dgm:t>
    </dgm:pt>
    <dgm:pt modelId="{50182FA7-F74C-C24F-B4AF-2AF7E1990A90}" type="parTrans" cxnId="{DA05A38F-5F8E-0F4B-95A6-7F18F0413374}">
      <dgm:prSet/>
      <dgm:spPr/>
      <dgm:t>
        <a:bodyPr/>
        <a:lstStyle/>
        <a:p>
          <a:endParaRPr lang="zh-CN" altLang="en-US"/>
        </a:p>
      </dgm:t>
    </dgm:pt>
    <dgm:pt modelId="{3F737418-53B3-164A-83B8-44C5F9D60A4B}" type="sibTrans" cxnId="{DA05A38F-5F8E-0F4B-95A6-7F18F0413374}">
      <dgm:prSet/>
      <dgm:spPr/>
      <dgm:t>
        <a:bodyPr/>
        <a:lstStyle/>
        <a:p>
          <a:endParaRPr lang="zh-CN" altLang="en-US"/>
        </a:p>
      </dgm:t>
    </dgm:pt>
    <dgm:pt modelId="{457318A0-46EC-CA4A-8FAF-FEA9EC335179}">
      <dgm:prSet phldrT="[文本]"/>
      <dgm:spPr/>
      <dgm:t>
        <a:bodyPr/>
        <a:lstStyle/>
        <a:p>
          <a:r>
            <a:rPr lang="zh-CN" altLang="en-US" dirty="0"/>
            <a:t>第六章 房地产估价原则</a:t>
          </a:r>
        </a:p>
      </dgm:t>
    </dgm:pt>
    <dgm:pt modelId="{2F59DFE8-41FD-0948-B912-BDD47170B070}" type="parTrans" cxnId="{B6BFDFD4-8643-6A4D-9966-52471040778F}">
      <dgm:prSet/>
      <dgm:spPr/>
      <dgm:t>
        <a:bodyPr/>
        <a:lstStyle/>
        <a:p>
          <a:endParaRPr lang="zh-CN" altLang="en-US"/>
        </a:p>
      </dgm:t>
    </dgm:pt>
    <dgm:pt modelId="{7EB9A58B-5E10-644D-B51D-2BB7DAB97BAC}" type="sibTrans" cxnId="{B6BFDFD4-8643-6A4D-9966-52471040778F}">
      <dgm:prSet/>
      <dgm:spPr/>
      <dgm:t>
        <a:bodyPr/>
        <a:lstStyle/>
        <a:p>
          <a:endParaRPr lang="zh-CN" altLang="en-US"/>
        </a:p>
      </dgm:t>
    </dgm:pt>
    <dgm:pt modelId="{C7D92C29-6B41-BE4A-A92C-E2A19CCE1DB6}">
      <dgm:prSet phldrT="[文本]"/>
      <dgm:spPr/>
      <dgm:t>
        <a:bodyPr/>
        <a:lstStyle/>
        <a:p>
          <a:r>
            <a:rPr lang="zh-CN" altLang="en-US" dirty="0"/>
            <a:t>第七章  比较法及其运用</a:t>
          </a:r>
        </a:p>
      </dgm:t>
    </dgm:pt>
    <dgm:pt modelId="{18B33E71-4A75-9C47-A589-4CA2D981F7D4}" type="parTrans" cxnId="{6CB896F2-5ECF-4F4B-9DBD-260076FA8AA5}">
      <dgm:prSet/>
      <dgm:spPr/>
      <dgm:t>
        <a:bodyPr/>
        <a:lstStyle/>
        <a:p>
          <a:endParaRPr lang="zh-CN" altLang="en-US"/>
        </a:p>
      </dgm:t>
    </dgm:pt>
    <dgm:pt modelId="{40278AE0-3A27-0543-884D-C34E96DC6369}" type="sibTrans" cxnId="{6CB896F2-5ECF-4F4B-9DBD-260076FA8AA5}">
      <dgm:prSet/>
      <dgm:spPr/>
      <dgm:t>
        <a:bodyPr/>
        <a:lstStyle/>
        <a:p>
          <a:endParaRPr lang="zh-CN" altLang="en-US"/>
        </a:p>
      </dgm:t>
    </dgm:pt>
    <dgm:pt modelId="{78F453EB-072A-8C4A-8D51-73090D775876}">
      <dgm:prSet phldrT="[文本]"/>
      <dgm:spPr/>
      <dgm:t>
        <a:bodyPr/>
        <a:lstStyle/>
        <a:p>
          <a:r>
            <a:rPr lang="zh-CN" altLang="en-US" dirty="0"/>
            <a:t>第八章 收益法及其运用</a:t>
          </a:r>
        </a:p>
      </dgm:t>
    </dgm:pt>
    <dgm:pt modelId="{98933259-A163-B54C-8D37-A017337CCEAF}" type="parTrans" cxnId="{B2CB1367-935F-044D-897E-14FD4BEB0AE2}">
      <dgm:prSet/>
      <dgm:spPr/>
      <dgm:t>
        <a:bodyPr/>
        <a:lstStyle/>
        <a:p>
          <a:endParaRPr lang="zh-CN" altLang="en-US"/>
        </a:p>
      </dgm:t>
    </dgm:pt>
    <dgm:pt modelId="{DB355F77-635A-9B4C-A454-5E90E58D3822}" type="sibTrans" cxnId="{B2CB1367-935F-044D-897E-14FD4BEB0AE2}">
      <dgm:prSet/>
      <dgm:spPr/>
      <dgm:t>
        <a:bodyPr/>
        <a:lstStyle/>
        <a:p>
          <a:endParaRPr lang="zh-CN" altLang="en-US"/>
        </a:p>
      </dgm:t>
    </dgm:pt>
    <dgm:pt modelId="{061EFC4D-CD30-814B-9922-62E8E5F28405}">
      <dgm:prSet phldrT="[文本]"/>
      <dgm:spPr/>
      <dgm:t>
        <a:bodyPr/>
        <a:lstStyle/>
        <a:p>
          <a:r>
            <a:rPr lang="zh-CN" altLang="en-US" dirty="0"/>
            <a:t>第九章 成本法及其运用 </a:t>
          </a:r>
        </a:p>
      </dgm:t>
    </dgm:pt>
    <dgm:pt modelId="{3C3F2F98-7685-094B-AFAE-2C8E0E0657DC}" type="parTrans" cxnId="{0DE378D8-FCA9-2940-B2C7-12AE6EDFA6A5}">
      <dgm:prSet/>
      <dgm:spPr/>
      <dgm:t>
        <a:bodyPr/>
        <a:lstStyle/>
        <a:p>
          <a:endParaRPr lang="zh-CN" altLang="en-US"/>
        </a:p>
      </dgm:t>
    </dgm:pt>
    <dgm:pt modelId="{B0106185-C5B6-A34E-8C9E-18508DA440ED}" type="sibTrans" cxnId="{0DE378D8-FCA9-2940-B2C7-12AE6EDFA6A5}">
      <dgm:prSet/>
      <dgm:spPr/>
      <dgm:t>
        <a:bodyPr/>
        <a:lstStyle/>
        <a:p>
          <a:endParaRPr lang="zh-CN" altLang="en-US"/>
        </a:p>
      </dgm:t>
    </dgm:pt>
    <dgm:pt modelId="{1A0B50F6-85EB-2E49-8CEE-E111A6EBE421}">
      <dgm:prSet phldrT="[文本]"/>
      <dgm:spPr/>
      <dgm:t>
        <a:bodyPr/>
        <a:lstStyle/>
        <a:p>
          <a:r>
            <a:rPr lang="zh-CN" altLang="en-US" dirty="0"/>
            <a:t>第十章假设开发法及其运用</a:t>
          </a:r>
        </a:p>
      </dgm:t>
    </dgm:pt>
    <dgm:pt modelId="{4F841051-5FD1-7446-8A20-162B86D7BF2C}" type="parTrans" cxnId="{6A598174-3F2F-B042-B8D7-F08ACBD8A1F2}">
      <dgm:prSet/>
      <dgm:spPr/>
      <dgm:t>
        <a:bodyPr/>
        <a:lstStyle/>
        <a:p>
          <a:endParaRPr lang="zh-CN" altLang="en-US"/>
        </a:p>
      </dgm:t>
    </dgm:pt>
    <dgm:pt modelId="{8D404E59-EC0C-2643-A4EE-17D80CEDC377}" type="sibTrans" cxnId="{6A598174-3F2F-B042-B8D7-F08ACBD8A1F2}">
      <dgm:prSet/>
      <dgm:spPr/>
      <dgm:t>
        <a:bodyPr/>
        <a:lstStyle/>
        <a:p>
          <a:endParaRPr lang="zh-CN" altLang="en-US"/>
        </a:p>
      </dgm:t>
    </dgm:pt>
    <dgm:pt modelId="{B673B135-D3F4-5E4C-884D-04F2895889A2}">
      <dgm:prSet phldrT="[文本]"/>
      <dgm:spPr/>
      <dgm:t>
        <a:bodyPr/>
        <a:lstStyle/>
        <a:p>
          <a:r>
            <a:rPr lang="zh-CN" altLang="en-US" dirty="0"/>
            <a:t>第十一章 其他估价方法及其运用</a:t>
          </a:r>
        </a:p>
      </dgm:t>
    </dgm:pt>
    <dgm:pt modelId="{437DFD29-7A19-DC49-AB37-51F4FFB4444C}" type="parTrans" cxnId="{266EE532-F8D6-D84B-B53E-208273C8BAAA}">
      <dgm:prSet/>
      <dgm:spPr/>
      <dgm:t>
        <a:bodyPr/>
        <a:lstStyle/>
        <a:p>
          <a:endParaRPr lang="zh-CN" altLang="en-US"/>
        </a:p>
      </dgm:t>
    </dgm:pt>
    <dgm:pt modelId="{DBC0AC85-CAB7-B340-933D-7ED4DC30B30E}" type="sibTrans" cxnId="{266EE532-F8D6-D84B-B53E-208273C8BAAA}">
      <dgm:prSet/>
      <dgm:spPr/>
      <dgm:t>
        <a:bodyPr/>
        <a:lstStyle/>
        <a:p>
          <a:endParaRPr lang="zh-CN" altLang="en-US"/>
        </a:p>
      </dgm:t>
    </dgm:pt>
    <dgm:pt modelId="{75DF04E9-1346-8A4D-B300-52723CFD92EB}">
      <dgm:prSet phldrT="[文本]"/>
      <dgm:spPr/>
      <dgm:t>
        <a:bodyPr/>
        <a:lstStyle/>
        <a:p>
          <a:r>
            <a:rPr lang="zh-CN" altLang="en-US" dirty="0"/>
            <a:t>第十二章 房地产估价程序</a:t>
          </a:r>
        </a:p>
      </dgm:t>
    </dgm:pt>
    <dgm:pt modelId="{4E575315-0B6F-A044-A788-C2E2DC66960A}" type="parTrans" cxnId="{33E4A57F-1CB1-AA44-AB4A-FA17DCD6A67C}">
      <dgm:prSet/>
      <dgm:spPr/>
      <dgm:t>
        <a:bodyPr/>
        <a:lstStyle/>
        <a:p>
          <a:endParaRPr lang="zh-CN" altLang="en-US"/>
        </a:p>
      </dgm:t>
    </dgm:pt>
    <dgm:pt modelId="{67F4DF63-7CEB-BF4C-90BE-9F58F130A1E7}" type="sibTrans" cxnId="{33E4A57F-1CB1-AA44-AB4A-FA17DCD6A67C}">
      <dgm:prSet/>
      <dgm:spPr/>
      <dgm:t>
        <a:bodyPr/>
        <a:lstStyle/>
        <a:p>
          <a:endParaRPr lang="zh-CN" altLang="en-US"/>
        </a:p>
      </dgm:t>
    </dgm:pt>
    <dgm:pt modelId="{377CA39A-C85D-094B-9A8C-7C38C4A3C0A7}" type="pres">
      <dgm:prSet presAssocID="{28D8B2FE-FE5C-B449-8C6C-5C9232D9E304}" presName="vert0" presStyleCnt="0">
        <dgm:presLayoutVars>
          <dgm:dir/>
          <dgm:animOne val="branch"/>
          <dgm:animLvl val="lvl"/>
        </dgm:presLayoutVars>
      </dgm:prSet>
      <dgm:spPr/>
    </dgm:pt>
    <dgm:pt modelId="{93B27870-E70B-1245-8832-73494DAE0A90}" type="pres">
      <dgm:prSet presAssocID="{FC124B5C-3CA6-984C-AF03-601EFA0AF910}" presName="thickLine" presStyleLbl="alignNode1" presStyleIdx="0" presStyleCnt="12"/>
      <dgm:spPr/>
    </dgm:pt>
    <dgm:pt modelId="{197C4497-9118-5B49-ACDA-89B394E5FC76}" type="pres">
      <dgm:prSet presAssocID="{FC124B5C-3CA6-984C-AF03-601EFA0AF910}" presName="horz1" presStyleCnt="0"/>
      <dgm:spPr/>
    </dgm:pt>
    <dgm:pt modelId="{2900743C-A9CC-9741-AEF9-0C4D0B766BE7}" type="pres">
      <dgm:prSet presAssocID="{FC124B5C-3CA6-984C-AF03-601EFA0AF910}" presName="tx1" presStyleLbl="revTx" presStyleIdx="0" presStyleCnt="12"/>
      <dgm:spPr/>
    </dgm:pt>
    <dgm:pt modelId="{03AD0B1B-FEF8-3747-B721-49D341982055}" type="pres">
      <dgm:prSet presAssocID="{FC124B5C-3CA6-984C-AF03-601EFA0AF910}" presName="vert1" presStyleCnt="0"/>
      <dgm:spPr/>
    </dgm:pt>
    <dgm:pt modelId="{FD374EB4-5EBC-F442-B7B0-EAD8DDC9A52E}" type="pres">
      <dgm:prSet presAssocID="{3811F317-FAE8-6648-9590-9224DD1A51BD}" presName="thickLine" presStyleLbl="alignNode1" presStyleIdx="1" presStyleCnt="12"/>
      <dgm:spPr/>
    </dgm:pt>
    <dgm:pt modelId="{73E804EA-21FE-494F-B65A-0B1D118524FF}" type="pres">
      <dgm:prSet presAssocID="{3811F317-FAE8-6648-9590-9224DD1A51BD}" presName="horz1" presStyleCnt="0"/>
      <dgm:spPr/>
    </dgm:pt>
    <dgm:pt modelId="{29B8AAF9-1339-374A-BF38-7A67E13C724C}" type="pres">
      <dgm:prSet presAssocID="{3811F317-FAE8-6648-9590-9224DD1A51BD}" presName="tx1" presStyleLbl="revTx" presStyleIdx="1" presStyleCnt="12"/>
      <dgm:spPr/>
    </dgm:pt>
    <dgm:pt modelId="{8366A095-30A3-FF46-9F28-0717E094AE01}" type="pres">
      <dgm:prSet presAssocID="{3811F317-FAE8-6648-9590-9224DD1A51BD}" presName="vert1" presStyleCnt="0"/>
      <dgm:spPr/>
    </dgm:pt>
    <dgm:pt modelId="{D7FBF240-0703-4E41-86E7-B39ECEC7D63B}" type="pres">
      <dgm:prSet presAssocID="{3B81C0E9-BBEB-674D-AFB5-1FAB5B654A23}" presName="thickLine" presStyleLbl="alignNode1" presStyleIdx="2" presStyleCnt="12"/>
      <dgm:spPr/>
    </dgm:pt>
    <dgm:pt modelId="{B8B2FF93-B6BF-B441-8874-C6FE63B8BD88}" type="pres">
      <dgm:prSet presAssocID="{3B81C0E9-BBEB-674D-AFB5-1FAB5B654A23}" presName="horz1" presStyleCnt="0"/>
      <dgm:spPr/>
    </dgm:pt>
    <dgm:pt modelId="{5FCB73F1-6CC8-6F44-B2EE-37AF4CDB1D8A}" type="pres">
      <dgm:prSet presAssocID="{3B81C0E9-BBEB-674D-AFB5-1FAB5B654A23}" presName="tx1" presStyleLbl="revTx" presStyleIdx="2" presStyleCnt="12"/>
      <dgm:spPr/>
    </dgm:pt>
    <dgm:pt modelId="{53B95D79-EB71-3C41-A4E8-5D862181199B}" type="pres">
      <dgm:prSet presAssocID="{3B81C0E9-BBEB-674D-AFB5-1FAB5B654A23}" presName="vert1" presStyleCnt="0"/>
      <dgm:spPr/>
    </dgm:pt>
    <dgm:pt modelId="{92C023BF-0051-384F-B548-5C82C60D58AE}" type="pres">
      <dgm:prSet presAssocID="{9199E35B-0905-3141-BD93-EB0095E39E79}" presName="thickLine" presStyleLbl="alignNode1" presStyleIdx="3" presStyleCnt="12"/>
      <dgm:spPr/>
    </dgm:pt>
    <dgm:pt modelId="{F6E6DD3B-A1CE-CE46-907D-C959EAAEBD8A}" type="pres">
      <dgm:prSet presAssocID="{9199E35B-0905-3141-BD93-EB0095E39E79}" presName="horz1" presStyleCnt="0"/>
      <dgm:spPr/>
    </dgm:pt>
    <dgm:pt modelId="{0ABA917E-379F-8A41-92F6-74B937206794}" type="pres">
      <dgm:prSet presAssocID="{9199E35B-0905-3141-BD93-EB0095E39E79}" presName="tx1" presStyleLbl="revTx" presStyleIdx="3" presStyleCnt="12"/>
      <dgm:spPr/>
    </dgm:pt>
    <dgm:pt modelId="{775E19F6-DE1F-C04F-8253-15207DAF3EA3}" type="pres">
      <dgm:prSet presAssocID="{9199E35B-0905-3141-BD93-EB0095E39E79}" presName="vert1" presStyleCnt="0"/>
      <dgm:spPr/>
    </dgm:pt>
    <dgm:pt modelId="{3E74363A-0132-164C-BCEF-8B0AD532224F}" type="pres">
      <dgm:prSet presAssocID="{BB3FF464-E5AD-2A4F-8D4A-2B5B50C3C360}" presName="thickLine" presStyleLbl="alignNode1" presStyleIdx="4" presStyleCnt="12"/>
      <dgm:spPr/>
    </dgm:pt>
    <dgm:pt modelId="{331BCD37-3EC6-B04F-AAA0-D47211ACDA48}" type="pres">
      <dgm:prSet presAssocID="{BB3FF464-E5AD-2A4F-8D4A-2B5B50C3C360}" presName="horz1" presStyleCnt="0"/>
      <dgm:spPr/>
    </dgm:pt>
    <dgm:pt modelId="{EDAE50FF-D89A-764F-88E2-8F2C56B69652}" type="pres">
      <dgm:prSet presAssocID="{BB3FF464-E5AD-2A4F-8D4A-2B5B50C3C360}" presName="tx1" presStyleLbl="revTx" presStyleIdx="4" presStyleCnt="12"/>
      <dgm:spPr/>
    </dgm:pt>
    <dgm:pt modelId="{E797ED44-7EC2-D048-AC11-D3777C0B2990}" type="pres">
      <dgm:prSet presAssocID="{BB3FF464-E5AD-2A4F-8D4A-2B5B50C3C360}" presName="vert1" presStyleCnt="0"/>
      <dgm:spPr/>
    </dgm:pt>
    <dgm:pt modelId="{B6096D30-040F-B149-9043-40619DB0FE3B}" type="pres">
      <dgm:prSet presAssocID="{457318A0-46EC-CA4A-8FAF-FEA9EC335179}" presName="thickLine" presStyleLbl="alignNode1" presStyleIdx="5" presStyleCnt="12"/>
      <dgm:spPr/>
    </dgm:pt>
    <dgm:pt modelId="{4D565886-4AC0-1746-9A8C-AF38E7A207FD}" type="pres">
      <dgm:prSet presAssocID="{457318A0-46EC-CA4A-8FAF-FEA9EC335179}" presName="horz1" presStyleCnt="0"/>
      <dgm:spPr/>
    </dgm:pt>
    <dgm:pt modelId="{E534F6E6-1056-A44F-9AE9-BA2060F6C805}" type="pres">
      <dgm:prSet presAssocID="{457318A0-46EC-CA4A-8FAF-FEA9EC335179}" presName="tx1" presStyleLbl="revTx" presStyleIdx="5" presStyleCnt="12"/>
      <dgm:spPr/>
    </dgm:pt>
    <dgm:pt modelId="{1A782515-816E-BF48-9EAF-53A486AE1565}" type="pres">
      <dgm:prSet presAssocID="{457318A0-46EC-CA4A-8FAF-FEA9EC335179}" presName="vert1" presStyleCnt="0"/>
      <dgm:spPr/>
    </dgm:pt>
    <dgm:pt modelId="{D47927BF-A815-F540-80F2-CF02AD495596}" type="pres">
      <dgm:prSet presAssocID="{C7D92C29-6B41-BE4A-A92C-E2A19CCE1DB6}" presName="thickLine" presStyleLbl="alignNode1" presStyleIdx="6" presStyleCnt="12"/>
      <dgm:spPr/>
    </dgm:pt>
    <dgm:pt modelId="{E2CBE0CA-7B34-7743-B067-1D5D67001705}" type="pres">
      <dgm:prSet presAssocID="{C7D92C29-6B41-BE4A-A92C-E2A19CCE1DB6}" presName="horz1" presStyleCnt="0"/>
      <dgm:spPr/>
    </dgm:pt>
    <dgm:pt modelId="{1E09D647-20BA-D84D-AEA5-ED0B0D952027}" type="pres">
      <dgm:prSet presAssocID="{C7D92C29-6B41-BE4A-A92C-E2A19CCE1DB6}" presName="tx1" presStyleLbl="revTx" presStyleIdx="6" presStyleCnt="12"/>
      <dgm:spPr/>
    </dgm:pt>
    <dgm:pt modelId="{68B28806-CE03-5C44-ADFD-63496C371C8A}" type="pres">
      <dgm:prSet presAssocID="{C7D92C29-6B41-BE4A-A92C-E2A19CCE1DB6}" presName="vert1" presStyleCnt="0"/>
      <dgm:spPr/>
    </dgm:pt>
    <dgm:pt modelId="{6B91A9DB-A31E-C140-BB4B-D8289BF5D6F4}" type="pres">
      <dgm:prSet presAssocID="{78F453EB-072A-8C4A-8D51-73090D775876}" presName="thickLine" presStyleLbl="alignNode1" presStyleIdx="7" presStyleCnt="12"/>
      <dgm:spPr/>
    </dgm:pt>
    <dgm:pt modelId="{BCEE9911-EF97-EF47-8870-504A26050155}" type="pres">
      <dgm:prSet presAssocID="{78F453EB-072A-8C4A-8D51-73090D775876}" presName="horz1" presStyleCnt="0"/>
      <dgm:spPr/>
    </dgm:pt>
    <dgm:pt modelId="{3CE86B8D-A198-0141-AB34-98F458AA191F}" type="pres">
      <dgm:prSet presAssocID="{78F453EB-072A-8C4A-8D51-73090D775876}" presName="tx1" presStyleLbl="revTx" presStyleIdx="7" presStyleCnt="12"/>
      <dgm:spPr/>
    </dgm:pt>
    <dgm:pt modelId="{66ACCC39-AD4F-4643-9C89-C9AE9601D0BA}" type="pres">
      <dgm:prSet presAssocID="{78F453EB-072A-8C4A-8D51-73090D775876}" presName="vert1" presStyleCnt="0"/>
      <dgm:spPr/>
    </dgm:pt>
    <dgm:pt modelId="{EECCE673-44A9-3745-BC88-C84BE15D8C1F}" type="pres">
      <dgm:prSet presAssocID="{061EFC4D-CD30-814B-9922-62E8E5F28405}" presName="thickLine" presStyleLbl="alignNode1" presStyleIdx="8" presStyleCnt="12"/>
      <dgm:spPr/>
    </dgm:pt>
    <dgm:pt modelId="{C95381D8-53F2-CB49-8533-36F34C3E9F68}" type="pres">
      <dgm:prSet presAssocID="{061EFC4D-CD30-814B-9922-62E8E5F28405}" presName="horz1" presStyleCnt="0"/>
      <dgm:spPr/>
    </dgm:pt>
    <dgm:pt modelId="{4C29CBA1-10F4-3B4B-BEEF-1A36E9F9A1F3}" type="pres">
      <dgm:prSet presAssocID="{061EFC4D-CD30-814B-9922-62E8E5F28405}" presName="tx1" presStyleLbl="revTx" presStyleIdx="8" presStyleCnt="12"/>
      <dgm:spPr/>
    </dgm:pt>
    <dgm:pt modelId="{784D17D9-A81B-0143-AE4B-8833CEB2B08A}" type="pres">
      <dgm:prSet presAssocID="{061EFC4D-CD30-814B-9922-62E8E5F28405}" presName="vert1" presStyleCnt="0"/>
      <dgm:spPr/>
    </dgm:pt>
    <dgm:pt modelId="{272839F1-477D-5D47-BD8A-7C8DD1760E5F}" type="pres">
      <dgm:prSet presAssocID="{1A0B50F6-85EB-2E49-8CEE-E111A6EBE421}" presName="thickLine" presStyleLbl="alignNode1" presStyleIdx="9" presStyleCnt="12"/>
      <dgm:spPr/>
    </dgm:pt>
    <dgm:pt modelId="{952A8800-AEF4-5A44-9B6E-0C739C193687}" type="pres">
      <dgm:prSet presAssocID="{1A0B50F6-85EB-2E49-8CEE-E111A6EBE421}" presName="horz1" presStyleCnt="0"/>
      <dgm:spPr/>
    </dgm:pt>
    <dgm:pt modelId="{C2861CC1-A225-8242-AEC1-4FCB88CEB33E}" type="pres">
      <dgm:prSet presAssocID="{1A0B50F6-85EB-2E49-8CEE-E111A6EBE421}" presName="tx1" presStyleLbl="revTx" presStyleIdx="9" presStyleCnt="12"/>
      <dgm:spPr/>
    </dgm:pt>
    <dgm:pt modelId="{3B8CB498-98E7-2545-BCF7-B53B99E68A44}" type="pres">
      <dgm:prSet presAssocID="{1A0B50F6-85EB-2E49-8CEE-E111A6EBE421}" presName="vert1" presStyleCnt="0"/>
      <dgm:spPr/>
    </dgm:pt>
    <dgm:pt modelId="{1B6E3B29-5BE0-5942-9315-CFF81CFCB8B5}" type="pres">
      <dgm:prSet presAssocID="{B673B135-D3F4-5E4C-884D-04F2895889A2}" presName="thickLine" presStyleLbl="alignNode1" presStyleIdx="10" presStyleCnt="12"/>
      <dgm:spPr/>
    </dgm:pt>
    <dgm:pt modelId="{289B0059-D28A-1343-AA4E-151B342FABDF}" type="pres">
      <dgm:prSet presAssocID="{B673B135-D3F4-5E4C-884D-04F2895889A2}" presName="horz1" presStyleCnt="0"/>
      <dgm:spPr/>
    </dgm:pt>
    <dgm:pt modelId="{30DF84C2-7F5E-D84C-B3B4-46B37C5A00A3}" type="pres">
      <dgm:prSet presAssocID="{B673B135-D3F4-5E4C-884D-04F2895889A2}" presName="tx1" presStyleLbl="revTx" presStyleIdx="10" presStyleCnt="12"/>
      <dgm:spPr/>
    </dgm:pt>
    <dgm:pt modelId="{E438A4BE-2B21-BD41-9632-DA2270E12692}" type="pres">
      <dgm:prSet presAssocID="{B673B135-D3F4-5E4C-884D-04F2895889A2}" presName="vert1" presStyleCnt="0"/>
      <dgm:spPr/>
    </dgm:pt>
    <dgm:pt modelId="{4A3D3E31-0F39-E941-942C-B82C16343AD8}" type="pres">
      <dgm:prSet presAssocID="{75DF04E9-1346-8A4D-B300-52723CFD92EB}" presName="thickLine" presStyleLbl="alignNode1" presStyleIdx="11" presStyleCnt="12"/>
      <dgm:spPr/>
    </dgm:pt>
    <dgm:pt modelId="{85BE04C6-8D3E-704D-952D-3FC2A00060CC}" type="pres">
      <dgm:prSet presAssocID="{75DF04E9-1346-8A4D-B300-52723CFD92EB}" presName="horz1" presStyleCnt="0"/>
      <dgm:spPr/>
    </dgm:pt>
    <dgm:pt modelId="{F3FB6D90-AB49-FC40-A973-C3E4B2B63627}" type="pres">
      <dgm:prSet presAssocID="{75DF04E9-1346-8A4D-B300-52723CFD92EB}" presName="tx1" presStyleLbl="revTx" presStyleIdx="11" presStyleCnt="12"/>
      <dgm:spPr/>
    </dgm:pt>
    <dgm:pt modelId="{B6EEC7CA-09AD-5B46-A967-C727309FEEB8}" type="pres">
      <dgm:prSet presAssocID="{75DF04E9-1346-8A4D-B300-52723CFD92EB}" presName="vert1" presStyleCnt="0"/>
      <dgm:spPr/>
    </dgm:pt>
  </dgm:ptLst>
  <dgm:cxnLst>
    <dgm:cxn modelId="{F258A121-09B2-0244-B2E9-0C463A4A95BA}" srcId="{28D8B2FE-FE5C-B449-8C6C-5C9232D9E304}" destId="{9199E35B-0905-3141-BD93-EB0095E39E79}" srcOrd="3" destOrd="0" parTransId="{92A85800-E51A-DD48-86C5-481E4BF50139}" sibTransId="{11171478-12A3-944A-AFCE-1B37B35A375B}"/>
    <dgm:cxn modelId="{BF8DE12A-C6B6-244C-9B5F-D5D9623C8570}" type="presOf" srcId="{1A0B50F6-85EB-2E49-8CEE-E111A6EBE421}" destId="{C2861CC1-A225-8242-AEC1-4FCB88CEB33E}" srcOrd="0" destOrd="0" presId="urn:microsoft.com/office/officeart/2008/layout/LinedList"/>
    <dgm:cxn modelId="{266EE532-F8D6-D84B-B53E-208273C8BAAA}" srcId="{28D8B2FE-FE5C-B449-8C6C-5C9232D9E304}" destId="{B673B135-D3F4-5E4C-884D-04F2895889A2}" srcOrd="10" destOrd="0" parTransId="{437DFD29-7A19-DC49-AB37-51F4FFB4444C}" sibTransId="{DBC0AC85-CAB7-B340-933D-7ED4DC30B30E}"/>
    <dgm:cxn modelId="{CA82FC47-E547-204D-BA22-43B874AD10CE}" srcId="{28D8B2FE-FE5C-B449-8C6C-5C9232D9E304}" destId="{FC124B5C-3CA6-984C-AF03-601EFA0AF910}" srcOrd="0" destOrd="0" parTransId="{2A450020-000B-9542-83AB-B722476943F9}" sibTransId="{76B15A65-90C4-BC46-B237-7A6C6EEC3704}"/>
    <dgm:cxn modelId="{9DBBD549-1600-374F-8B41-344FD1CF9EEE}" type="presOf" srcId="{75DF04E9-1346-8A4D-B300-52723CFD92EB}" destId="{F3FB6D90-AB49-FC40-A973-C3E4B2B63627}" srcOrd="0" destOrd="0" presId="urn:microsoft.com/office/officeart/2008/layout/LinedList"/>
    <dgm:cxn modelId="{C0B9C854-016D-A747-99B6-2BA020D61362}" type="presOf" srcId="{3B81C0E9-BBEB-674D-AFB5-1FAB5B654A23}" destId="{5FCB73F1-6CC8-6F44-B2EE-37AF4CDB1D8A}" srcOrd="0" destOrd="0" presId="urn:microsoft.com/office/officeart/2008/layout/LinedList"/>
    <dgm:cxn modelId="{A3332260-1E2F-F448-870F-475F51713F8F}" type="presOf" srcId="{78F453EB-072A-8C4A-8D51-73090D775876}" destId="{3CE86B8D-A198-0141-AB34-98F458AA191F}" srcOrd="0" destOrd="0" presId="urn:microsoft.com/office/officeart/2008/layout/LinedList"/>
    <dgm:cxn modelId="{B2CB1367-935F-044D-897E-14FD4BEB0AE2}" srcId="{28D8B2FE-FE5C-B449-8C6C-5C9232D9E304}" destId="{78F453EB-072A-8C4A-8D51-73090D775876}" srcOrd="7" destOrd="0" parTransId="{98933259-A163-B54C-8D37-A017337CCEAF}" sibTransId="{DB355F77-635A-9B4C-A454-5E90E58D3822}"/>
    <dgm:cxn modelId="{8D384469-15E6-2340-A8F4-B7BEFB464940}" type="presOf" srcId="{28D8B2FE-FE5C-B449-8C6C-5C9232D9E304}" destId="{377CA39A-C85D-094B-9A8C-7C38C4A3C0A7}" srcOrd="0" destOrd="0" presId="urn:microsoft.com/office/officeart/2008/layout/LinedList"/>
    <dgm:cxn modelId="{E79C336E-4E1D-3B4B-8826-98A2FAB4756A}" type="presOf" srcId="{FC124B5C-3CA6-984C-AF03-601EFA0AF910}" destId="{2900743C-A9CC-9741-AEF9-0C4D0B766BE7}" srcOrd="0" destOrd="0" presId="urn:microsoft.com/office/officeart/2008/layout/LinedList"/>
    <dgm:cxn modelId="{6A598174-3F2F-B042-B8D7-F08ACBD8A1F2}" srcId="{28D8B2FE-FE5C-B449-8C6C-5C9232D9E304}" destId="{1A0B50F6-85EB-2E49-8CEE-E111A6EBE421}" srcOrd="9" destOrd="0" parTransId="{4F841051-5FD1-7446-8A20-162B86D7BF2C}" sibTransId="{8D404E59-EC0C-2643-A4EE-17D80CEDC377}"/>
    <dgm:cxn modelId="{33E4A57F-1CB1-AA44-AB4A-FA17DCD6A67C}" srcId="{28D8B2FE-FE5C-B449-8C6C-5C9232D9E304}" destId="{75DF04E9-1346-8A4D-B300-52723CFD92EB}" srcOrd="11" destOrd="0" parTransId="{4E575315-0B6F-A044-A788-C2E2DC66960A}" sibTransId="{67F4DF63-7CEB-BF4C-90BE-9F58F130A1E7}"/>
    <dgm:cxn modelId="{DA05A38F-5F8E-0F4B-95A6-7F18F0413374}" srcId="{28D8B2FE-FE5C-B449-8C6C-5C9232D9E304}" destId="{BB3FF464-E5AD-2A4F-8D4A-2B5B50C3C360}" srcOrd="4" destOrd="0" parTransId="{50182FA7-F74C-C24F-B4AF-2AF7E1990A90}" sibTransId="{3F737418-53B3-164A-83B8-44C5F9D60A4B}"/>
    <dgm:cxn modelId="{D1DD32A5-47B0-044C-9F9E-41BF27E05FE3}" type="presOf" srcId="{3811F317-FAE8-6648-9590-9224DD1A51BD}" destId="{29B8AAF9-1339-374A-BF38-7A67E13C724C}" srcOrd="0" destOrd="0" presId="urn:microsoft.com/office/officeart/2008/layout/LinedList"/>
    <dgm:cxn modelId="{3B1C3EB4-BC5E-2747-829B-D100CCBE92E6}" type="presOf" srcId="{C7D92C29-6B41-BE4A-A92C-E2A19CCE1DB6}" destId="{1E09D647-20BA-D84D-AEA5-ED0B0D952027}" srcOrd="0" destOrd="0" presId="urn:microsoft.com/office/officeart/2008/layout/LinedList"/>
    <dgm:cxn modelId="{DE140EBC-1DA8-2543-9462-9BE3600AAF40}" type="presOf" srcId="{061EFC4D-CD30-814B-9922-62E8E5F28405}" destId="{4C29CBA1-10F4-3B4B-BEEF-1A36E9F9A1F3}" srcOrd="0" destOrd="0" presId="urn:microsoft.com/office/officeart/2008/layout/LinedList"/>
    <dgm:cxn modelId="{A0E59CBC-56FC-A54F-98B7-CD13ED313FB7}" srcId="{28D8B2FE-FE5C-B449-8C6C-5C9232D9E304}" destId="{3B81C0E9-BBEB-674D-AFB5-1FAB5B654A23}" srcOrd="2" destOrd="0" parTransId="{725FA052-DAF7-D244-8F6A-25BC213FEB8C}" sibTransId="{243F39BB-549B-A347-91B5-5C0CE39E62EC}"/>
    <dgm:cxn modelId="{B45798CD-F632-2541-8BE0-6ACCB8F1DF34}" type="presOf" srcId="{BB3FF464-E5AD-2A4F-8D4A-2B5B50C3C360}" destId="{EDAE50FF-D89A-764F-88E2-8F2C56B69652}" srcOrd="0" destOrd="0" presId="urn:microsoft.com/office/officeart/2008/layout/LinedList"/>
    <dgm:cxn modelId="{1142F9D1-5DD3-6044-8C20-6CFB0CB8F7D8}" srcId="{28D8B2FE-FE5C-B449-8C6C-5C9232D9E304}" destId="{3811F317-FAE8-6648-9590-9224DD1A51BD}" srcOrd="1" destOrd="0" parTransId="{082E0075-5B88-B64E-836A-318214F703C5}" sibTransId="{A3EBB930-82F6-A641-8D3D-1DC6B5F0DD8E}"/>
    <dgm:cxn modelId="{88285BD3-16D9-C241-AA16-8FCF0EEE891E}" type="presOf" srcId="{457318A0-46EC-CA4A-8FAF-FEA9EC335179}" destId="{E534F6E6-1056-A44F-9AE9-BA2060F6C805}" srcOrd="0" destOrd="0" presId="urn:microsoft.com/office/officeart/2008/layout/LinedList"/>
    <dgm:cxn modelId="{B6BFDFD4-8643-6A4D-9966-52471040778F}" srcId="{28D8B2FE-FE5C-B449-8C6C-5C9232D9E304}" destId="{457318A0-46EC-CA4A-8FAF-FEA9EC335179}" srcOrd="5" destOrd="0" parTransId="{2F59DFE8-41FD-0948-B912-BDD47170B070}" sibTransId="{7EB9A58B-5E10-644D-B51D-2BB7DAB97BAC}"/>
    <dgm:cxn modelId="{0DE378D8-FCA9-2940-B2C7-12AE6EDFA6A5}" srcId="{28D8B2FE-FE5C-B449-8C6C-5C9232D9E304}" destId="{061EFC4D-CD30-814B-9922-62E8E5F28405}" srcOrd="8" destOrd="0" parTransId="{3C3F2F98-7685-094B-AFAE-2C8E0E0657DC}" sibTransId="{B0106185-C5B6-A34E-8C9E-18508DA440ED}"/>
    <dgm:cxn modelId="{3EFA14ED-C39F-3F41-807F-3C65E1521D49}" type="presOf" srcId="{B673B135-D3F4-5E4C-884D-04F2895889A2}" destId="{30DF84C2-7F5E-D84C-B3B4-46B37C5A00A3}" srcOrd="0" destOrd="0" presId="urn:microsoft.com/office/officeart/2008/layout/LinedList"/>
    <dgm:cxn modelId="{6CB896F2-5ECF-4F4B-9DBD-260076FA8AA5}" srcId="{28D8B2FE-FE5C-B449-8C6C-5C9232D9E304}" destId="{C7D92C29-6B41-BE4A-A92C-E2A19CCE1DB6}" srcOrd="6" destOrd="0" parTransId="{18B33E71-4A75-9C47-A589-4CA2D981F7D4}" sibTransId="{40278AE0-3A27-0543-884D-C34E96DC6369}"/>
    <dgm:cxn modelId="{705138F4-0859-E049-B17D-E1F579A0F498}" type="presOf" srcId="{9199E35B-0905-3141-BD93-EB0095E39E79}" destId="{0ABA917E-379F-8A41-92F6-74B937206794}" srcOrd="0" destOrd="0" presId="urn:microsoft.com/office/officeart/2008/layout/LinedList"/>
    <dgm:cxn modelId="{0EB50A11-524F-B74B-AB35-E7E05FB4D00C}" type="presParOf" srcId="{377CA39A-C85D-094B-9A8C-7C38C4A3C0A7}" destId="{93B27870-E70B-1245-8832-73494DAE0A90}" srcOrd="0" destOrd="0" presId="urn:microsoft.com/office/officeart/2008/layout/LinedList"/>
    <dgm:cxn modelId="{B199ECB2-53DD-0F4D-A06B-2812DA847298}" type="presParOf" srcId="{377CA39A-C85D-094B-9A8C-7C38C4A3C0A7}" destId="{197C4497-9118-5B49-ACDA-89B394E5FC76}" srcOrd="1" destOrd="0" presId="urn:microsoft.com/office/officeart/2008/layout/LinedList"/>
    <dgm:cxn modelId="{D83E1D7A-1A4B-5048-8ED2-CEBA56AD646F}" type="presParOf" srcId="{197C4497-9118-5B49-ACDA-89B394E5FC76}" destId="{2900743C-A9CC-9741-AEF9-0C4D0B766BE7}" srcOrd="0" destOrd="0" presId="urn:microsoft.com/office/officeart/2008/layout/LinedList"/>
    <dgm:cxn modelId="{5C7E3AEE-CA72-B941-AFD5-B5C2393665BE}" type="presParOf" srcId="{197C4497-9118-5B49-ACDA-89B394E5FC76}" destId="{03AD0B1B-FEF8-3747-B721-49D341982055}" srcOrd="1" destOrd="0" presId="urn:microsoft.com/office/officeart/2008/layout/LinedList"/>
    <dgm:cxn modelId="{6BAB9C67-F33D-A24B-AE93-F116C82B4CD4}" type="presParOf" srcId="{377CA39A-C85D-094B-9A8C-7C38C4A3C0A7}" destId="{FD374EB4-5EBC-F442-B7B0-EAD8DDC9A52E}" srcOrd="2" destOrd="0" presId="urn:microsoft.com/office/officeart/2008/layout/LinedList"/>
    <dgm:cxn modelId="{85606620-9C8D-E443-9BA3-4DA1F1084A94}" type="presParOf" srcId="{377CA39A-C85D-094B-9A8C-7C38C4A3C0A7}" destId="{73E804EA-21FE-494F-B65A-0B1D118524FF}" srcOrd="3" destOrd="0" presId="urn:microsoft.com/office/officeart/2008/layout/LinedList"/>
    <dgm:cxn modelId="{5DDE8820-8EFD-DF42-8100-A8C384146C0D}" type="presParOf" srcId="{73E804EA-21FE-494F-B65A-0B1D118524FF}" destId="{29B8AAF9-1339-374A-BF38-7A67E13C724C}" srcOrd="0" destOrd="0" presId="urn:microsoft.com/office/officeart/2008/layout/LinedList"/>
    <dgm:cxn modelId="{8A3A939D-9347-C34B-BD01-36A63FA93EB7}" type="presParOf" srcId="{73E804EA-21FE-494F-B65A-0B1D118524FF}" destId="{8366A095-30A3-FF46-9F28-0717E094AE01}" srcOrd="1" destOrd="0" presId="urn:microsoft.com/office/officeart/2008/layout/LinedList"/>
    <dgm:cxn modelId="{EA828165-0139-A549-A20A-655359EFB831}" type="presParOf" srcId="{377CA39A-C85D-094B-9A8C-7C38C4A3C0A7}" destId="{D7FBF240-0703-4E41-86E7-B39ECEC7D63B}" srcOrd="4" destOrd="0" presId="urn:microsoft.com/office/officeart/2008/layout/LinedList"/>
    <dgm:cxn modelId="{F8288F1C-D550-B449-A85D-D5BF9DD10D23}" type="presParOf" srcId="{377CA39A-C85D-094B-9A8C-7C38C4A3C0A7}" destId="{B8B2FF93-B6BF-B441-8874-C6FE63B8BD88}" srcOrd="5" destOrd="0" presId="urn:microsoft.com/office/officeart/2008/layout/LinedList"/>
    <dgm:cxn modelId="{F7F9C784-16CB-244C-8401-619AEA098925}" type="presParOf" srcId="{B8B2FF93-B6BF-B441-8874-C6FE63B8BD88}" destId="{5FCB73F1-6CC8-6F44-B2EE-37AF4CDB1D8A}" srcOrd="0" destOrd="0" presId="urn:microsoft.com/office/officeart/2008/layout/LinedList"/>
    <dgm:cxn modelId="{6E455176-BB61-2344-B55A-AA035E4290CF}" type="presParOf" srcId="{B8B2FF93-B6BF-B441-8874-C6FE63B8BD88}" destId="{53B95D79-EB71-3C41-A4E8-5D862181199B}" srcOrd="1" destOrd="0" presId="urn:microsoft.com/office/officeart/2008/layout/LinedList"/>
    <dgm:cxn modelId="{61E7EF7F-AF49-C946-95F5-B7C680208F8E}" type="presParOf" srcId="{377CA39A-C85D-094B-9A8C-7C38C4A3C0A7}" destId="{92C023BF-0051-384F-B548-5C82C60D58AE}" srcOrd="6" destOrd="0" presId="urn:microsoft.com/office/officeart/2008/layout/LinedList"/>
    <dgm:cxn modelId="{518920E4-B375-AC42-99A0-FEFC6276EB4C}" type="presParOf" srcId="{377CA39A-C85D-094B-9A8C-7C38C4A3C0A7}" destId="{F6E6DD3B-A1CE-CE46-907D-C959EAAEBD8A}" srcOrd="7" destOrd="0" presId="urn:microsoft.com/office/officeart/2008/layout/LinedList"/>
    <dgm:cxn modelId="{438690CE-DA23-4040-80AF-F4F3539625F8}" type="presParOf" srcId="{F6E6DD3B-A1CE-CE46-907D-C959EAAEBD8A}" destId="{0ABA917E-379F-8A41-92F6-74B937206794}" srcOrd="0" destOrd="0" presId="urn:microsoft.com/office/officeart/2008/layout/LinedList"/>
    <dgm:cxn modelId="{11D073D9-AAAE-EB4B-B943-A3E122E6F71A}" type="presParOf" srcId="{F6E6DD3B-A1CE-CE46-907D-C959EAAEBD8A}" destId="{775E19F6-DE1F-C04F-8253-15207DAF3EA3}" srcOrd="1" destOrd="0" presId="urn:microsoft.com/office/officeart/2008/layout/LinedList"/>
    <dgm:cxn modelId="{847C3360-14BA-C041-8F3D-9BA9608B5F41}" type="presParOf" srcId="{377CA39A-C85D-094B-9A8C-7C38C4A3C0A7}" destId="{3E74363A-0132-164C-BCEF-8B0AD532224F}" srcOrd="8" destOrd="0" presId="urn:microsoft.com/office/officeart/2008/layout/LinedList"/>
    <dgm:cxn modelId="{C1929738-DDDA-DA47-ADBD-EA1FB7C4835B}" type="presParOf" srcId="{377CA39A-C85D-094B-9A8C-7C38C4A3C0A7}" destId="{331BCD37-3EC6-B04F-AAA0-D47211ACDA48}" srcOrd="9" destOrd="0" presId="urn:microsoft.com/office/officeart/2008/layout/LinedList"/>
    <dgm:cxn modelId="{9E504BF1-86AD-7F4B-8FE6-9AA31C648EC3}" type="presParOf" srcId="{331BCD37-3EC6-B04F-AAA0-D47211ACDA48}" destId="{EDAE50FF-D89A-764F-88E2-8F2C56B69652}" srcOrd="0" destOrd="0" presId="urn:microsoft.com/office/officeart/2008/layout/LinedList"/>
    <dgm:cxn modelId="{E0CA9547-1795-E94A-B295-38036AA756E3}" type="presParOf" srcId="{331BCD37-3EC6-B04F-AAA0-D47211ACDA48}" destId="{E797ED44-7EC2-D048-AC11-D3777C0B2990}" srcOrd="1" destOrd="0" presId="urn:microsoft.com/office/officeart/2008/layout/LinedList"/>
    <dgm:cxn modelId="{05629B82-4DD9-4F46-860E-6ED635CEA870}" type="presParOf" srcId="{377CA39A-C85D-094B-9A8C-7C38C4A3C0A7}" destId="{B6096D30-040F-B149-9043-40619DB0FE3B}" srcOrd="10" destOrd="0" presId="urn:microsoft.com/office/officeart/2008/layout/LinedList"/>
    <dgm:cxn modelId="{B00FA86C-1A78-B047-94F7-D0E11FD5424C}" type="presParOf" srcId="{377CA39A-C85D-094B-9A8C-7C38C4A3C0A7}" destId="{4D565886-4AC0-1746-9A8C-AF38E7A207FD}" srcOrd="11" destOrd="0" presId="urn:microsoft.com/office/officeart/2008/layout/LinedList"/>
    <dgm:cxn modelId="{26094F2C-525C-A144-9211-A89B779E2FCC}" type="presParOf" srcId="{4D565886-4AC0-1746-9A8C-AF38E7A207FD}" destId="{E534F6E6-1056-A44F-9AE9-BA2060F6C805}" srcOrd="0" destOrd="0" presId="urn:microsoft.com/office/officeart/2008/layout/LinedList"/>
    <dgm:cxn modelId="{15757FA4-67FD-504C-B49E-32182EF8BE5D}" type="presParOf" srcId="{4D565886-4AC0-1746-9A8C-AF38E7A207FD}" destId="{1A782515-816E-BF48-9EAF-53A486AE1565}" srcOrd="1" destOrd="0" presId="urn:microsoft.com/office/officeart/2008/layout/LinedList"/>
    <dgm:cxn modelId="{87089494-1C0C-694B-951F-4B8F5452FFCC}" type="presParOf" srcId="{377CA39A-C85D-094B-9A8C-7C38C4A3C0A7}" destId="{D47927BF-A815-F540-80F2-CF02AD495596}" srcOrd="12" destOrd="0" presId="urn:microsoft.com/office/officeart/2008/layout/LinedList"/>
    <dgm:cxn modelId="{095E941F-A765-2B43-97A7-8FB21C401952}" type="presParOf" srcId="{377CA39A-C85D-094B-9A8C-7C38C4A3C0A7}" destId="{E2CBE0CA-7B34-7743-B067-1D5D67001705}" srcOrd="13" destOrd="0" presId="urn:microsoft.com/office/officeart/2008/layout/LinedList"/>
    <dgm:cxn modelId="{01715792-D86A-8746-AA2A-5DA7A08AF4E6}" type="presParOf" srcId="{E2CBE0CA-7B34-7743-B067-1D5D67001705}" destId="{1E09D647-20BA-D84D-AEA5-ED0B0D952027}" srcOrd="0" destOrd="0" presId="urn:microsoft.com/office/officeart/2008/layout/LinedList"/>
    <dgm:cxn modelId="{13E2789E-B442-524D-9732-6D0625CFCCD0}" type="presParOf" srcId="{E2CBE0CA-7B34-7743-B067-1D5D67001705}" destId="{68B28806-CE03-5C44-ADFD-63496C371C8A}" srcOrd="1" destOrd="0" presId="urn:microsoft.com/office/officeart/2008/layout/LinedList"/>
    <dgm:cxn modelId="{9A5DA382-20B4-8547-817C-F3C5409F3C57}" type="presParOf" srcId="{377CA39A-C85D-094B-9A8C-7C38C4A3C0A7}" destId="{6B91A9DB-A31E-C140-BB4B-D8289BF5D6F4}" srcOrd="14" destOrd="0" presId="urn:microsoft.com/office/officeart/2008/layout/LinedList"/>
    <dgm:cxn modelId="{C4C8DEEA-918B-204E-A929-0E57C0B474D7}" type="presParOf" srcId="{377CA39A-C85D-094B-9A8C-7C38C4A3C0A7}" destId="{BCEE9911-EF97-EF47-8870-504A26050155}" srcOrd="15" destOrd="0" presId="urn:microsoft.com/office/officeart/2008/layout/LinedList"/>
    <dgm:cxn modelId="{5EF8AAB9-5FC0-D64E-B3B9-8A2E8D97AE83}" type="presParOf" srcId="{BCEE9911-EF97-EF47-8870-504A26050155}" destId="{3CE86B8D-A198-0141-AB34-98F458AA191F}" srcOrd="0" destOrd="0" presId="urn:microsoft.com/office/officeart/2008/layout/LinedList"/>
    <dgm:cxn modelId="{FBC3CAAD-5DC4-9B47-B992-0B04CAEBB314}" type="presParOf" srcId="{BCEE9911-EF97-EF47-8870-504A26050155}" destId="{66ACCC39-AD4F-4643-9C89-C9AE9601D0BA}" srcOrd="1" destOrd="0" presId="urn:microsoft.com/office/officeart/2008/layout/LinedList"/>
    <dgm:cxn modelId="{E21ECCB9-6C08-1B4D-90A7-2AE075656304}" type="presParOf" srcId="{377CA39A-C85D-094B-9A8C-7C38C4A3C0A7}" destId="{EECCE673-44A9-3745-BC88-C84BE15D8C1F}" srcOrd="16" destOrd="0" presId="urn:microsoft.com/office/officeart/2008/layout/LinedList"/>
    <dgm:cxn modelId="{F961897F-F5D7-964F-B84F-BE2BD39DFB83}" type="presParOf" srcId="{377CA39A-C85D-094B-9A8C-7C38C4A3C0A7}" destId="{C95381D8-53F2-CB49-8533-36F34C3E9F68}" srcOrd="17" destOrd="0" presId="urn:microsoft.com/office/officeart/2008/layout/LinedList"/>
    <dgm:cxn modelId="{9F33A091-EF27-374B-A0A2-55D1387921D2}" type="presParOf" srcId="{C95381D8-53F2-CB49-8533-36F34C3E9F68}" destId="{4C29CBA1-10F4-3B4B-BEEF-1A36E9F9A1F3}" srcOrd="0" destOrd="0" presId="urn:microsoft.com/office/officeart/2008/layout/LinedList"/>
    <dgm:cxn modelId="{213AA618-577B-224D-8084-E00015660B5A}" type="presParOf" srcId="{C95381D8-53F2-CB49-8533-36F34C3E9F68}" destId="{784D17D9-A81B-0143-AE4B-8833CEB2B08A}" srcOrd="1" destOrd="0" presId="urn:microsoft.com/office/officeart/2008/layout/LinedList"/>
    <dgm:cxn modelId="{1F1289EC-49FE-794B-8D19-1DA2772A12D9}" type="presParOf" srcId="{377CA39A-C85D-094B-9A8C-7C38C4A3C0A7}" destId="{272839F1-477D-5D47-BD8A-7C8DD1760E5F}" srcOrd="18" destOrd="0" presId="urn:microsoft.com/office/officeart/2008/layout/LinedList"/>
    <dgm:cxn modelId="{E0E989DC-E60F-AB4D-86F7-D1F550B833C9}" type="presParOf" srcId="{377CA39A-C85D-094B-9A8C-7C38C4A3C0A7}" destId="{952A8800-AEF4-5A44-9B6E-0C739C193687}" srcOrd="19" destOrd="0" presId="urn:microsoft.com/office/officeart/2008/layout/LinedList"/>
    <dgm:cxn modelId="{1741B353-496B-3942-9399-F703FE99313B}" type="presParOf" srcId="{952A8800-AEF4-5A44-9B6E-0C739C193687}" destId="{C2861CC1-A225-8242-AEC1-4FCB88CEB33E}" srcOrd="0" destOrd="0" presId="urn:microsoft.com/office/officeart/2008/layout/LinedList"/>
    <dgm:cxn modelId="{14A17F79-5E58-5842-8AFA-712F1810044D}" type="presParOf" srcId="{952A8800-AEF4-5A44-9B6E-0C739C193687}" destId="{3B8CB498-98E7-2545-BCF7-B53B99E68A44}" srcOrd="1" destOrd="0" presId="urn:microsoft.com/office/officeart/2008/layout/LinedList"/>
    <dgm:cxn modelId="{98FEC8DC-8851-DD42-8FC9-788375D779A5}" type="presParOf" srcId="{377CA39A-C85D-094B-9A8C-7C38C4A3C0A7}" destId="{1B6E3B29-5BE0-5942-9315-CFF81CFCB8B5}" srcOrd="20" destOrd="0" presId="urn:microsoft.com/office/officeart/2008/layout/LinedList"/>
    <dgm:cxn modelId="{FC4BF96D-582C-554B-8DAB-D15D8EA4898A}" type="presParOf" srcId="{377CA39A-C85D-094B-9A8C-7C38C4A3C0A7}" destId="{289B0059-D28A-1343-AA4E-151B342FABDF}" srcOrd="21" destOrd="0" presId="urn:microsoft.com/office/officeart/2008/layout/LinedList"/>
    <dgm:cxn modelId="{A151A002-DAE9-4142-A9EB-3C8BEEC81D69}" type="presParOf" srcId="{289B0059-D28A-1343-AA4E-151B342FABDF}" destId="{30DF84C2-7F5E-D84C-B3B4-46B37C5A00A3}" srcOrd="0" destOrd="0" presId="urn:microsoft.com/office/officeart/2008/layout/LinedList"/>
    <dgm:cxn modelId="{AEEC4226-1DA6-C541-9FE8-730E1CB84F4F}" type="presParOf" srcId="{289B0059-D28A-1343-AA4E-151B342FABDF}" destId="{E438A4BE-2B21-BD41-9632-DA2270E12692}" srcOrd="1" destOrd="0" presId="urn:microsoft.com/office/officeart/2008/layout/LinedList"/>
    <dgm:cxn modelId="{4F7DEA57-5CCA-B548-A7E4-D3F6DB441DDF}" type="presParOf" srcId="{377CA39A-C85D-094B-9A8C-7C38C4A3C0A7}" destId="{4A3D3E31-0F39-E941-942C-B82C16343AD8}" srcOrd="22" destOrd="0" presId="urn:microsoft.com/office/officeart/2008/layout/LinedList"/>
    <dgm:cxn modelId="{D28D2AEC-94D1-F04E-95E4-76A0D79BC9A4}" type="presParOf" srcId="{377CA39A-C85D-094B-9A8C-7C38C4A3C0A7}" destId="{85BE04C6-8D3E-704D-952D-3FC2A00060CC}" srcOrd="23" destOrd="0" presId="urn:microsoft.com/office/officeart/2008/layout/LinedList"/>
    <dgm:cxn modelId="{F69EB38A-DAD5-534F-A99F-47ED05A6448D}" type="presParOf" srcId="{85BE04C6-8D3E-704D-952D-3FC2A00060CC}" destId="{F3FB6D90-AB49-FC40-A973-C3E4B2B63627}" srcOrd="0" destOrd="0" presId="urn:microsoft.com/office/officeart/2008/layout/LinedList"/>
    <dgm:cxn modelId="{89BC8138-A4CB-FE48-A326-9447946F824F}" type="presParOf" srcId="{85BE04C6-8D3E-704D-952D-3FC2A00060CC}" destId="{B6EEC7CA-09AD-5B46-A967-C727309FEEB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8D8B2FE-FE5C-B449-8C6C-5C9232D9E30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FC124B5C-3CA6-984C-AF03-601EFA0AF910}">
      <dgm:prSet phldrT="[文本]"/>
      <dgm:spPr/>
      <dgm:t>
        <a:bodyPr/>
        <a:lstStyle/>
        <a:p>
          <a:r>
            <a:rPr lang="zh-CN" altLang="en-US" dirty="0"/>
            <a:t>第一章  房地产估价概论</a:t>
          </a:r>
        </a:p>
      </dgm:t>
    </dgm:pt>
    <dgm:pt modelId="{2A450020-000B-9542-83AB-B722476943F9}" type="parTrans" cxnId="{CA82FC47-E547-204D-BA22-43B874AD10CE}">
      <dgm:prSet/>
      <dgm:spPr/>
      <dgm:t>
        <a:bodyPr/>
        <a:lstStyle/>
        <a:p>
          <a:endParaRPr lang="zh-CN" altLang="en-US"/>
        </a:p>
      </dgm:t>
    </dgm:pt>
    <dgm:pt modelId="{76B15A65-90C4-BC46-B237-7A6C6EEC3704}" type="sibTrans" cxnId="{CA82FC47-E547-204D-BA22-43B874AD10CE}">
      <dgm:prSet/>
      <dgm:spPr/>
      <dgm:t>
        <a:bodyPr/>
        <a:lstStyle/>
        <a:p>
          <a:endParaRPr lang="zh-CN" altLang="en-US"/>
        </a:p>
      </dgm:t>
    </dgm:pt>
    <dgm:pt modelId="{3811F317-FAE8-6648-9590-9224DD1A51BD}">
      <dgm:prSet phldrT="[文本]"/>
      <dgm:spPr/>
      <dgm:t>
        <a:bodyPr/>
        <a:lstStyle/>
        <a:p>
          <a:r>
            <a:rPr lang="zh-CN" altLang="en-US" dirty="0"/>
            <a:t>第二章 房地产估价需要与目的</a:t>
          </a:r>
        </a:p>
      </dgm:t>
    </dgm:pt>
    <dgm:pt modelId="{082E0075-5B88-B64E-836A-318214F703C5}" type="parTrans" cxnId="{1142F9D1-5DD3-6044-8C20-6CFB0CB8F7D8}">
      <dgm:prSet/>
      <dgm:spPr/>
      <dgm:t>
        <a:bodyPr/>
        <a:lstStyle/>
        <a:p>
          <a:endParaRPr lang="zh-CN" altLang="en-US"/>
        </a:p>
      </dgm:t>
    </dgm:pt>
    <dgm:pt modelId="{A3EBB930-82F6-A641-8D3D-1DC6B5F0DD8E}" type="sibTrans" cxnId="{1142F9D1-5DD3-6044-8C20-6CFB0CB8F7D8}">
      <dgm:prSet/>
      <dgm:spPr/>
      <dgm:t>
        <a:bodyPr/>
        <a:lstStyle/>
        <a:p>
          <a:endParaRPr lang="zh-CN" altLang="en-US"/>
        </a:p>
      </dgm:t>
    </dgm:pt>
    <dgm:pt modelId="{3B81C0E9-BBEB-674D-AFB5-1FAB5B654A23}">
      <dgm:prSet phldrT="[文本]"/>
      <dgm:spPr/>
      <dgm:t>
        <a:bodyPr/>
        <a:lstStyle/>
        <a:p>
          <a:r>
            <a:rPr lang="zh-CN" altLang="en-US" dirty="0"/>
            <a:t>第三章 房地产估价对象及其描述</a:t>
          </a:r>
        </a:p>
      </dgm:t>
    </dgm:pt>
    <dgm:pt modelId="{725FA052-DAF7-D244-8F6A-25BC213FEB8C}" type="parTrans" cxnId="{A0E59CBC-56FC-A54F-98B7-CD13ED313FB7}">
      <dgm:prSet/>
      <dgm:spPr/>
      <dgm:t>
        <a:bodyPr/>
        <a:lstStyle/>
        <a:p>
          <a:endParaRPr lang="zh-CN" altLang="en-US"/>
        </a:p>
      </dgm:t>
    </dgm:pt>
    <dgm:pt modelId="{243F39BB-549B-A347-91B5-5C0CE39E62EC}" type="sibTrans" cxnId="{A0E59CBC-56FC-A54F-98B7-CD13ED313FB7}">
      <dgm:prSet/>
      <dgm:spPr/>
      <dgm:t>
        <a:bodyPr/>
        <a:lstStyle/>
        <a:p>
          <a:endParaRPr lang="zh-CN" altLang="en-US"/>
        </a:p>
      </dgm:t>
    </dgm:pt>
    <dgm:pt modelId="{9199E35B-0905-3141-BD93-EB0095E39E79}">
      <dgm:prSet phldrT="[文本]"/>
      <dgm:spPr/>
      <dgm:t>
        <a:bodyPr/>
        <a:lstStyle/>
        <a:p>
          <a:r>
            <a:rPr lang="zh-CN" altLang="en-US" dirty="0"/>
            <a:t>第四章 房地产价格和价值概述</a:t>
          </a:r>
        </a:p>
      </dgm:t>
    </dgm:pt>
    <dgm:pt modelId="{92A85800-E51A-DD48-86C5-481E4BF50139}" type="parTrans" cxnId="{F258A121-09B2-0244-B2E9-0C463A4A95BA}">
      <dgm:prSet/>
      <dgm:spPr/>
      <dgm:t>
        <a:bodyPr/>
        <a:lstStyle/>
        <a:p>
          <a:endParaRPr lang="zh-CN" altLang="en-US"/>
        </a:p>
      </dgm:t>
    </dgm:pt>
    <dgm:pt modelId="{11171478-12A3-944A-AFCE-1B37B35A375B}" type="sibTrans" cxnId="{F258A121-09B2-0244-B2E9-0C463A4A95BA}">
      <dgm:prSet/>
      <dgm:spPr/>
      <dgm:t>
        <a:bodyPr/>
        <a:lstStyle/>
        <a:p>
          <a:endParaRPr lang="zh-CN" altLang="en-US"/>
        </a:p>
      </dgm:t>
    </dgm:pt>
    <dgm:pt modelId="{BB3FF464-E5AD-2A4F-8D4A-2B5B50C3C360}">
      <dgm:prSet phldrT="[文本]"/>
      <dgm:spPr/>
      <dgm:t>
        <a:bodyPr/>
        <a:lstStyle/>
        <a:p>
          <a:r>
            <a:rPr lang="zh-CN" altLang="en-US" dirty="0"/>
            <a:t>第五章 房地产价格和价值影响因素</a:t>
          </a:r>
        </a:p>
      </dgm:t>
    </dgm:pt>
    <dgm:pt modelId="{50182FA7-F74C-C24F-B4AF-2AF7E1990A90}" type="parTrans" cxnId="{DA05A38F-5F8E-0F4B-95A6-7F18F0413374}">
      <dgm:prSet/>
      <dgm:spPr/>
      <dgm:t>
        <a:bodyPr/>
        <a:lstStyle/>
        <a:p>
          <a:endParaRPr lang="zh-CN" altLang="en-US"/>
        </a:p>
      </dgm:t>
    </dgm:pt>
    <dgm:pt modelId="{3F737418-53B3-164A-83B8-44C5F9D60A4B}" type="sibTrans" cxnId="{DA05A38F-5F8E-0F4B-95A6-7F18F0413374}">
      <dgm:prSet/>
      <dgm:spPr/>
      <dgm:t>
        <a:bodyPr/>
        <a:lstStyle/>
        <a:p>
          <a:endParaRPr lang="zh-CN" altLang="en-US"/>
        </a:p>
      </dgm:t>
    </dgm:pt>
    <dgm:pt modelId="{457318A0-46EC-CA4A-8FAF-FEA9EC335179}">
      <dgm:prSet phldrT="[文本]"/>
      <dgm:spPr/>
      <dgm:t>
        <a:bodyPr/>
        <a:lstStyle/>
        <a:p>
          <a:r>
            <a:rPr lang="zh-CN" altLang="en-US" dirty="0"/>
            <a:t>第六章 房地产估价原则</a:t>
          </a:r>
        </a:p>
      </dgm:t>
    </dgm:pt>
    <dgm:pt modelId="{2F59DFE8-41FD-0948-B912-BDD47170B070}" type="parTrans" cxnId="{B6BFDFD4-8643-6A4D-9966-52471040778F}">
      <dgm:prSet/>
      <dgm:spPr/>
      <dgm:t>
        <a:bodyPr/>
        <a:lstStyle/>
        <a:p>
          <a:endParaRPr lang="zh-CN" altLang="en-US"/>
        </a:p>
      </dgm:t>
    </dgm:pt>
    <dgm:pt modelId="{7EB9A58B-5E10-644D-B51D-2BB7DAB97BAC}" type="sibTrans" cxnId="{B6BFDFD4-8643-6A4D-9966-52471040778F}">
      <dgm:prSet/>
      <dgm:spPr/>
      <dgm:t>
        <a:bodyPr/>
        <a:lstStyle/>
        <a:p>
          <a:endParaRPr lang="zh-CN" altLang="en-US"/>
        </a:p>
      </dgm:t>
    </dgm:pt>
    <dgm:pt modelId="{C7D92C29-6B41-BE4A-A92C-E2A19CCE1DB6}">
      <dgm:prSet phldrT="[文本]"/>
      <dgm:spPr/>
      <dgm:t>
        <a:bodyPr/>
        <a:lstStyle/>
        <a:p>
          <a:r>
            <a:rPr lang="zh-CN" altLang="en-US" dirty="0"/>
            <a:t>第七章  比较法及其运用</a:t>
          </a:r>
        </a:p>
      </dgm:t>
    </dgm:pt>
    <dgm:pt modelId="{18B33E71-4A75-9C47-A589-4CA2D981F7D4}" type="parTrans" cxnId="{6CB896F2-5ECF-4F4B-9DBD-260076FA8AA5}">
      <dgm:prSet/>
      <dgm:spPr/>
      <dgm:t>
        <a:bodyPr/>
        <a:lstStyle/>
        <a:p>
          <a:endParaRPr lang="zh-CN" altLang="en-US"/>
        </a:p>
      </dgm:t>
    </dgm:pt>
    <dgm:pt modelId="{40278AE0-3A27-0543-884D-C34E96DC6369}" type="sibTrans" cxnId="{6CB896F2-5ECF-4F4B-9DBD-260076FA8AA5}">
      <dgm:prSet/>
      <dgm:spPr/>
      <dgm:t>
        <a:bodyPr/>
        <a:lstStyle/>
        <a:p>
          <a:endParaRPr lang="zh-CN" altLang="en-US"/>
        </a:p>
      </dgm:t>
    </dgm:pt>
    <dgm:pt modelId="{78F453EB-072A-8C4A-8D51-73090D775876}">
      <dgm:prSet phldrT="[文本]"/>
      <dgm:spPr/>
      <dgm:t>
        <a:bodyPr/>
        <a:lstStyle/>
        <a:p>
          <a:r>
            <a:rPr lang="zh-CN" altLang="en-US" dirty="0"/>
            <a:t>第八章 收益法及其运用</a:t>
          </a:r>
        </a:p>
      </dgm:t>
    </dgm:pt>
    <dgm:pt modelId="{98933259-A163-B54C-8D37-A017337CCEAF}" type="parTrans" cxnId="{B2CB1367-935F-044D-897E-14FD4BEB0AE2}">
      <dgm:prSet/>
      <dgm:spPr/>
      <dgm:t>
        <a:bodyPr/>
        <a:lstStyle/>
        <a:p>
          <a:endParaRPr lang="zh-CN" altLang="en-US"/>
        </a:p>
      </dgm:t>
    </dgm:pt>
    <dgm:pt modelId="{DB355F77-635A-9B4C-A454-5E90E58D3822}" type="sibTrans" cxnId="{B2CB1367-935F-044D-897E-14FD4BEB0AE2}">
      <dgm:prSet/>
      <dgm:spPr/>
      <dgm:t>
        <a:bodyPr/>
        <a:lstStyle/>
        <a:p>
          <a:endParaRPr lang="zh-CN" altLang="en-US"/>
        </a:p>
      </dgm:t>
    </dgm:pt>
    <dgm:pt modelId="{061EFC4D-CD30-814B-9922-62E8E5F28405}">
      <dgm:prSet phldrT="[文本]"/>
      <dgm:spPr/>
      <dgm:t>
        <a:bodyPr/>
        <a:lstStyle/>
        <a:p>
          <a:r>
            <a:rPr lang="zh-CN" altLang="en-US" dirty="0"/>
            <a:t>第九章 成本法及其运用 </a:t>
          </a:r>
        </a:p>
      </dgm:t>
    </dgm:pt>
    <dgm:pt modelId="{3C3F2F98-7685-094B-AFAE-2C8E0E0657DC}" type="parTrans" cxnId="{0DE378D8-FCA9-2940-B2C7-12AE6EDFA6A5}">
      <dgm:prSet/>
      <dgm:spPr/>
      <dgm:t>
        <a:bodyPr/>
        <a:lstStyle/>
        <a:p>
          <a:endParaRPr lang="zh-CN" altLang="en-US"/>
        </a:p>
      </dgm:t>
    </dgm:pt>
    <dgm:pt modelId="{B0106185-C5B6-A34E-8C9E-18508DA440ED}" type="sibTrans" cxnId="{0DE378D8-FCA9-2940-B2C7-12AE6EDFA6A5}">
      <dgm:prSet/>
      <dgm:spPr/>
      <dgm:t>
        <a:bodyPr/>
        <a:lstStyle/>
        <a:p>
          <a:endParaRPr lang="zh-CN" altLang="en-US"/>
        </a:p>
      </dgm:t>
    </dgm:pt>
    <dgm:pt modelId="{1A0B50F6-85EB-2E49-8CEE-E111A6EBE421}">
      <dgm:prSet phldrT="[文本]"/>
      <dgm:spPr/>
      <dgm:t>
        <a:bodyPr/>
        <a:lstStyle/>
        <a:p>
          <a:r>
            <a:rPr lang="zh-CN" altLang="en-US" dirty="0"/>
            <a:t>第十章假设开发法及其运用</a:t>
          </a:r>
        </a:p>
      </dgm:t>
    </dgm:pt>
    <dgm:pt modelId="{4F841051-5FD1-7446-8A20-162B86D7BF2C}" type="parTrans" cxnId="{6A598174-3F2F-B042-B8D7-F08ACBD8A1F2}">
      <dgm:prSet/>
      <dgm:spPr/>
      <dgm:t>
        <a:bodyPr/>
        <a:lstStyle/>
        <a:p>
          <a:endParaRPr lang="zh-CN" altLang="en-US"/>
        </a:p>
      </dgm:t>
    </dgm:pt>
    <dgm:pt modelId="{8D404E59-EC0C-2643-A4EE-17D80CEDC377}" type="sibTrans" cxnId="{6A598174-3F2F-B042-B8D7-F08ACBD8A1F2}">
      <dgm:prSet/>
      <dgm:spPr/>
      <dgm:t>
        <a:bodyPr/>
        <a:lstStyle/>
        <a:p>
          <a:endParaRPr lang="zh-CN" altLang="en-US"/>
        </a:p>
      </dgm:t>
    </dgm:pt>
    <dgm:pt modelId="{B673B135-D3F4-5E4C-884D-04F2895889A2}">
      <dgm:prSet phldrT="[文本]"/>
      <dgm:spPr/>
      <dgm:t>
        <a:bodyPr/>
        <a:lstStyle/>
        <a:p>
          <a:r>
            <a:rPr lang="zh-CN" altLang="en-US" dirty="0"/>
            <a:t>第十一章 其他估价方法及其运用</a:t>
          </a:r>
        </a:p>
      </dgm:t>
    </dgm:pt>
    <dgm:pt modelId="{437DFD29-7A19-DC49-AB37-51F4FFB4444C}" type="parTrans" cxnId="{266EE532-F8D6-D84B-B53E-208273C8BAAA}">
      <dgm:prSet/>
      <dgm:spPr/>
      <dgm:t>
        <a:bodyPr/>
        <a:lstStyle/>
        <a:p>
          <a:endParaRPr lang="zh-CN" altLang="en-US"/>
        </a:p>
      </dgm:t>
    </dgm:pt>
    <dgm:pt modelId="{DBC0AC85-CAB7-B340-933D-7ED4DC30B30E}" type="sibTrans" cxnId="{266EE532-F8D6-D84B-B53E-208273C8BAAA}">
      <dgm:prSet/>
      <dgm:spPr/>
      <dgm:t>
        <a:bodyPr/>
        <a:lstStyle/>
        <a:p>
          <a:endParaRPr lang="zh-CN" altLang="en-US"/>
        </a:p>
      </dgm:t>
    </dgm:pt>
    <dgm:pt modelId="{75DF04E9-1346-8A4D-B300-52723CFD92EB}">
      <dgm:prSet phldrT="[文本]"/>
      <dgm:spPr/>
      <dgm:t>
        <a:bodyPr/>
        <a:lstStyle/>
        <a:p>
          <a:r>
            <a:rPr lang="zh-CN" altLang="en-US" dirty="0"/>
            <a:t>第十二章 房地产估价程序</a:t>
          </a:r>
        </a:p>
      </dgm:t>
    </dgm:pt>
    <dgm:pt modelId="{4E575315-0B6F-A044-A788-C2E2DC66960A}" type="parTrans" cxnId="{33E4A57F-1CB1-AA44-AB4A-FA17DCD6A67C}">
      <dgm:prSet/>
      <dgm:spPr/>
      <dgm:t>
        <a:bodyPr/>
        <a:lstStyle/>
        <a:p>
          <a:endParaRPr lang="zh-CN" altLang="en-US"/>
        </a:p>
      </dgm:t>
    </dgm:pt>
    <dgm:pt modelId="{67F4DF63-7CEB-BF4C-90BE-9F58F130A1E7}" type="sibTrans" cxnId="{33E4A57F-1CB1-AA44-AB4A-FA17DCD6A67C}">
      <dgm:prSet/>
      <dgm:spPr/>
      <dgm:t>
        <a:bodyPr/>
        <a:lstStyle/>
        <a:p>
          <a:endParaRPr lang="zh-CN" altLang="en-US"/>
        </a:p>
      </dgm:t>
    </dgm:pt>
    <dgm:pt modelId="{377CA39A-C85D-094B-9A8C-7C38C4A3C0A7}" type="pres">
      <dgm:prSet presAssocID="{28D8B2FE-FE5C-B449-8C6C-5C9232D9E304}" presName="vert0" presStyleCnt="0">
        <dgm:presLayoutVars>
          <dgm:dir/>
          <dgm:animOne val="branch"/>
          <dgm:animLvl val="lvl"/>
        </dgm:presLayoutVars>
      </dgm:prSet>
      <dgm:spPr/>
    </dgm:pt>
    <dgm:pt modelId="{93B27870-E70B-1245-8832-73494DAE0A90}" type="pres">
      <dgm:prSet presAssocID="{FC124B5C-3CA6-984C-AF03-601EFA0AF910}" presName="thickLine" presStyleLbl="alignNode1" presStyleIdx="0" presStyleCnt="12"/>
      <dgm:spPr/>
    </dgm:pt>
    <dgm:pt modelId="{197C4497-9118-5B49-ACDA-89B394E5FC76}" type="pres">
      <dgm:prSet presAssocID="{FC124B5C-3CA6-984C-AF03-601EFA0AF910}" presName="horz1" presStyleCnt="0"/>
      <dgm:spPr/>
    </dgm:pt>
    <dgm:pt modelId="{2900743C-A9CC-9741-AEF9-0C4D0B766BE7}" type="pres">
      <dgm:prSet presAssocID="{FC124B5C-3CA6-984C-AF03-601EFA0AF910}" presName="tx1" presStyleLbl="revTx" presStyleIdx="0" presStyleCnt="12"/>
      <dgm:spPr/>
    </dgm:pt>
    <dgm:pt modelId="{03AD0B1B-FEF8-3747-B721-49D341982055}" type="pres">
      <dgm:prSet presAssocID="{FC124B5C-3CA6-984C-AF03-601EFA0AF910}" presName="vert1" presStyleCnt="0"/>
      <dgm:spPr/>
    </dgm:pt>
    <dgm:pt modelId="{FD374EB4-5EBC-F442-B7B0-EAD8DDC9A52E}" type="pres">
      <dgm:prSet presAssocID="{3811F317-FAE8-6648-9590-9224DD1A51BD}" presName="thickLine" presStyleLbl="alignNode1" presStyleIdx="1" presStyleCnt="12"/>
      <dgm:spPr/>
    </dgm:pt>
    <dgm:pt modelId="{73E804EA-21FE-494F-B65A-0B1D118524FF}" type="pres">
      <dgm:prSet presAssocID="{3811F317-FAE8-6648-9590-9224DD1A51BD}" presName="horz1" presStyleCnt="0"/>
      <dgm:spPr/>
    </dgm:pt>
    <dgm:pt modelId="{29B8AAF9-1339-374A-BF38-7A67E13C724C}" type="pres">
      <dgm:prSet presAssocID="{3811F317-FAE8-6648-9590-9224DD1A51BD}" presName="tx1" presStyleLbl="revTx" presStyleIdx="1" presStyleCnt="12"/>
      <dgm:spPr/>
    </dgm:pt>
    <dgm:pt modelId="{8366A095-30A3-FF46-9F28-0717E094AE01}" type="pres">
      <dgm:prSet presAssocID="{3811F317-FAE8-6648-9590-9224DD1A51BD}" presName="vert1" presStyleCnt="0"/>
      <dgm:spPr/>
    </dgm:pt>
    <dgm:pt modelId="{D7FBF240-0703-4E41-86E7-B39ECEC7D63B}" type="pres">
      <dgm:prSet presAssocID="{3B81C0E9-BBEB-674D-AFB5-1FAB5B654A23}" presName="thickLine" presStyleLbl="alignNode1" presStyleIdx="2" presStyleCnt="12"/>
      <dgm:spPr/>
    </dgm:pt>
    <dgm:pt modelId="{B8B2FF93-B6BF-B441-8874-C6FE63B8BD88}" type="pres">
      <dgm:prSet presAssocID="{3B81C0E9-BBEB-674D-AFB5-1FAB5B654A23}" presName="horz1" presStyleCnt="0"/>
      <dgm:spPr/>
    </dgm:pt>
    <dgm:pt modelId="{5FCB73F1-6CC8-6F44-B2EE-37AF4CDB1D8A}" type="pres">
      <dgm:prSet presAssocID="{3B81C0E9-BBEB-674D-AFB5-1FAB5B654A23}" presName="tx1" presStyleLbl="revTx" presStyleIdx="2" presStyleCnt="12"/>
      <dgm:spPr/>
    </dgm:pt>
    <dgm:pt modelId="{53B95D79-EB71-3C41-A4E8-5D862181199B}" type="pres">
      <dgm:prSet presAssocID="{3B81C0E9-BBEB-674D-AFB5-1FAB5B654A23}" presName="vert1" presStyleCnt="0"/>
      <dgm:spPr/>
    </dgm:pt>
    <dgm:pt modelId="{92C023BF-0051-384F-B548-5C82C60D58AE}" type="pres">
      <dgm:prSet presAssocID="{9199E35B-0905-3141-BD93-EB0095E39E79}" presName="thickLine" presStyleLbl="alignNode1" presStyleIdx="3" presStyleCnt="12"/>
      <dgm:spPr/>
    </dgm:pt>
    <dgm:pt modelId="{F6E6DD3B-A1CE-CE46-907D-C959EAAEBD8A}" type="pres">
      <dgm:prSet presAssocID="{9199E35B-0905-3141-BD93-EB0095E39E79}" presName="horz1" presStyleCnt="0"/>
      <dgm:spPr/>
    </dgm:pt>
    <dgm:pt modelId="{0ABA917E-379F-8A41-92F6-74B937206794}" type="pres">
      <dgm:prSet presAssocID="{9199E35B-0905-3141-BD93-EB0095E39E79}" presName="tx1" presStyleLbl="revTx" presStyleIdx="3" presStyleCnt="12"/>
      <dgm:spPr/>
    </dgm:pt>
    <dgm:pt modelId="{775E19F6-DE1F-C04F-8253-15207DAF3EA3}" type="pres">
      <dgm:prSet presAssocID="{9199E35B-0905-3141-BD93-EB0095E39E79}" presName="vert1" presStyleCnt="0"/>
      <dgm:spPr/>
    </dgm:pt>
    <dgm:pt modelId="{3E74363A-0132-164C-BCEF-8B0AD532224F}" type="pres">
      <dgm:prSet presAssocID="{BB3FF464-E5AD-2A4F-8D4A-2B5B50C3C360}" presName="thickLine" presStyleLbl="alignNode1" presStyleIdx="4" presStyleCnt="12"/>
      <dgm:spPr/>
    </dgm:pt>
    <dgm:pt modelId="{331BCD37-3EC6-B04F-AAA0-D47211ACDA48}" type="pres">
      <dgm:prSet presAssocID="{BB3FF464-E5AD-2A4F-8D4A-2B5B50C3C360}" presName="horz1" presStyleCnt="0"/>
      <dgm:spPr/>
    </dgm:pt>
    <dgm:pt modelId="{EDAE50FF-D89A-764F-88E2-8F2C56B69652}" type="pres">
      <dgm:prSet presAssocID="{BB3FF464-E5AD-2A4F-8D4A-2B5B50C3C360}" presName="tx1" presStyleLbl="revTx" presStyleIdx="4" presStyleCnt="12"/>
      <dgm:spPr/>
    </dgm:pt>
    <dgm:pt modelId="{E797ED44-7EC2-D048-AC11-D3777C0B2990}" type="pres">
      <dgm:prSet presAssocID="{BB3FF464-E5AD-2A4F-8D4A-2B5B50C3C360}" presName="vert1" presStyleCnt="0"/>
      <dgm:spPr/>
    </dgm:pt>
    <dgm:pt modelId="{B6096D30-040F-B149-9043-40619DB0FE3B}" type="pres">
      <dgm:prSet presAssocID="{457318A0-46EC-CA4A-8FAF-FEA9EC335179}" presName="thickLine" presStyleLbl="alignNode1" presStyleIdx="5" presStyleCnt="12"/>
      <dgm:spPr/>
    </dgm:pt>
    <dgm:pt modelId="{4D565886-4AC0-1746-9A8C-AF38E7A207FD}" type="pres">
      <dgm:prSet presAssocID="{457318A0-46EC-CA4A-8FAF-FEA9EC335179}" presName="horz1" presStyleCnt="0"/>
      <dgm:spPr/>
    </dgm:pt>
    <dgm:pt modelId="{E534F6E6-1056-A44F-9AE9-BA2060F6C805}" type="pres">
      <dgm:prSet presAssocID="{457318A0-46EC-CA4A-8FAF-FEA9EC335179}" presName="tx1" presStyleLbl="revTx" presStyleIdx="5" presStyleCnt="12"/>
      <dgm:spPr/>
    </dgm:pt>
    <dgm:pt modelId="{1A782515-816E-BF48-9EAF-53A486AE1565}" type="pres">
      <dgm:prSet presAssocID="{457318A0-46EC-CA4A-8FAF-FEA9EC335179}" presName="vert1" presStyleCnt="0"/>
      <dgm:spPr/>
    </dgm:pt>
    <dgm:pt modelId="{D47927BF-A815-F540-80F2-CF02AD495596}" type="pres">
      <dgm:prSet presAssocID="{C7D92C29-6B41-BE4A-A92C-E2A19CCE1DB6}" presName="thickLine" presStyleLbl="alignNode1" presStyleIdx="6" presStyleCnt="12"/>
      <dgm:spPr/>
    </dgm:pt>
    <dgm:pt modelId="{E2CBE0CA-7B34-7743-B067-1D5D67001705}" type="pres">
      <dgm:prSet presAssocID="{C7D92C29-6B41-BE4A-A92C-E2A19CCE1DB6}" presName="horz1" presStyleCnt="0"/>
      <dgm:spPr/>
    </dgm:pt>
    <dgm:pt modelId="{1E09D647-20BA-D84D-AEA5-ED0B0D952027}" type="pres">
      <dgm:prSet presAssocID="{C7D92C29-6B41-BE4A-A92C-E2A19CCE1DB6}" presName="tx1" presStyleLbl="revTx" presStyleIdx="6" presStyleCnt="12"/>
      <dgm:spPr/>
    </dgm:pt>
    <dgm:pt modelId="{68B28806-CE03-5C44-ADFD-63496C371C8A}" type="pres">
      <dgm:prSet presAssocID="{C7D92C29-6B41-BE4A-A92C-E2A19CCE1DB6}" presName="vert1" presStyleCnt="0"/>
      <dgm:spPr/>
    </dgm:pt>
    <dgm:pt modelId="{6B91A9DB-A31E-C140-BB4B-D8289BF5D6F4}" type="pres">
      <dgm:prSet presAssocID="{78F453EB-072A-8C4A-8D51-73090D775876}" presName="thickLine" presStyleLbl="alignNode1" presStyleIdx="7" presStyleCnt="12"/>
      <dgm:spPr/>
    </dgm:pt>
    <dgm:pt modelId="{BCEE9911-EF97-EF47-8870-504A26050155}" type="pres">
      <dgm:prSet presAssocID="{78F453EB-072A-8C4A-8D51-73090D775876}" presName="horz1" presStyleCnt="0"/>
      <dgm:spPr/>
    </dgm:pt>
    <dgm:pt modelId="{3CE86B8D-A198-0141-AB34-98F458AA191F}" type="pres">
      <dgm:prSet presAssocID="{78F453EB-072A-8C4A-8D51-73090D775876}" presName="tx1" presStyleLbl="revTx" presStyleIdx="7" presStyleCnt="12"/>
      <dgm:spPr/>
    </dgm:pt>
    <dgm:pt modelId="{66ACCC39-AD4F-4643-9C89-C9AE9601D0BA}" type="pres">
      <dgm:prSet presAssocID="{78F453EB-072A-8C4A-8D51-73090D775876}" presName="vert1" presStyleCnt="0"/>
      <dgm:spPr/>
    </dgm:pt>
    <dgm:pt modelId="{EECCE673-44A9-3745-BC88-C84BE15D8C1F}" type="pres">
      <dgm:prSet presAssocID="{061EFC4D-CD30-814B-9922-62E8E5F28405}" presName="thickLine" presStyleLbl="alignNode1" presStyleIdx="8" presStyleCnt="12"/>
      <dgm:spPr/>
    </dgm:pt>
    <dgm:pt modelId="{C95381D8-53F2-CB49-8533-36F34C3E9F68}" type="pres">
      <dgm:prSet presAssocID="{061EFC4D-CD30-814B-9922-62E8E5F28405}" presName="horz1" presStyleCnt="0"/>
      <dgm:spPr/>
    </dgm:pt>
    <dgm:pt modelId="{4C29CBA1-10F4-3B4B-BEEF-1A36E9F9A1F3}" type="pres">
      <dgm:prSet presAssocID="{061EFC4D-CD30-814B-9922-62E8E5F28405}" presName="tx1" presStyleLbl="revTx" presStyleIdx="8" presStyleCnt="12"/>
      <dgm:spPr/>
    </dgm:pt>
    <dgm:pt modelId="{784D17D9-A81B-0143-AE4B-8833CEB2B08A}" type="pres">
      <dgm:prSet presAssocID="{061EFC4D-CD30-814B-9922-62E8E5F28405}" presName="vert1" presStyleCnt="0"/>
      <dgm:spPr/>
    </dgm:pt>
    <dgm:pt modelId="{272839F1-477D-5D47-BD8A-7C8DD1760E5F}" type="pres">
      <dgm:prSet presAssocID="{1A0B50F6-85EB-2E49-8CEE-E111A6EBE421}" presName="thickLine" presStyleLbl="alignNode1" presStyleIdx="9" presStyleCnt="12"/>
      <dgm:spPr/>
    </dgm:pt>
    <dgm:pt modelId="{952A8800-AEF4-5A44-9B6E-0C739C193687}" type="pres">
      <dgm:prSet presAssocID="{1A0B50F6-85EB-2E49-8CEE-E111A6EBE421}" presName="horz1" presStyleCnt="0"/>
      <dgm:spPr/>
    </dgm:pt>
    <dgm:pt modelId="{C2861CC1-A225-8242-AEC1-4FCB88CEB33E}" type="pres">
      <dgm:prSet presAssocID="{1A0B50F6-85EB-2E49-8CEE-E111A6EBE421}" presName="tx1" presStyleLbl="revTx" presStyleIdx="9" presStyleCnt="12"/>
      <dgm:spPr/>
    </dgm:pt>
    <dgm:pt modelId="{3B8CB498-98E7-2545-BCF7-B53B99E68A44}" type="pres">
      <dgm:prSet presAssocID="{1A0B50F6-85EB-2E49-8CEE-E111A6EBE421}" presName="vert1" presStyleCnt="0"/>
      <dgm:spPr/>
    </dgm:pt>
    <dgm:pt modelId="{1B6E3B29-5BE0-5942-9315-CFF81CFCB8B5}" type="pres">
      <dgm:prSet presAssocID="{B673B135-D3F4-5E4C-884D-04F2895889A2}" presName="thickLine" presStyleLbl="alignNode1" presStyleIdx="10" presStyleCnt="12"/>
      <dgm:spPr/>
    </dgm:pt>
    <dgm:pt modelId="{289B0059-D28A-1343-AA4E-151B342FABDF}" type="pres">
      <dgm:prSet presAssocID="{B673B135-D3F4-5E4C-884D-04F2895889A2}" presName="horz1" presStyleCnt="0"/>
      <dgm:spPr/>
    </dgm:pt>
    <dgm:pt modelId="{30DF84C2-7F5E-D84C-B3B4-46B37C5A00A3}" type="pres">
      <dgm:prSet presAssocID="{B673B135-D3F4-5E4C-884D-04F2895889A2}" presName="tx1" presStyleLbl="revTx" presStyleIdx="10" presStyleCnt="12"/>
      <dgm:spPr/>
    </dgm:pt>
    <dgm:pt modelId="{E438A4BE-2B21-BD41-9632-DA2270E12692}" type="pres">
      <dgm:prSet presAssocID="{B673B135-D3F4-5E4C-884D-04F2895889A2}" presName="vert1" presStyleCnt="0"/>
      <dgm:spPr/>
    </dgm:pt>
    <dgm:pt modelId="{4A3D3E31-0F39-E941-942C-B82C16343AD8}" type="pres">
      <dgm:prSet presAssocID="{75DF04E9-1346-8A4D-B300-52723CFD92EB}" presName="thickLine" presStyleLbl="alignNode1" presStyleIdx="11" presStyleCnt="12"/>
      <dgm:spPr/>
    </dgm:pt>
    <dgm:pt modelId="{85BE04C6-8D3E-704D-952D-3FC2A00060CC}" type="pres">
      <dgm:prSet presAssocID="{75DF04E9-1346-8A4D-B300-52723CFD92EB}" presName="horz1" presStyleCnt="0"/>
      <dgm:spPr/>
    </dgm:pt>
    <dgm:pt modelId="{F3FB6D90-AB49-FC40-A973-C3E4B2B63627}" type="pres">
      <dgm:prSet presAssocID="{75DF04E9-1346-8A4D-B300-52723CFD92EB}" presName="tx1" presStyleLbl="revTx" presStyleIdx="11" presStyleCnt="12"/>
      <dgm:spPr/>
    </dgm:pt>
    <dgm:pt modelId="{B6EEC7CA-09AD-5B46-A967-C727309FEEB8}" type="pres">
      <dgm:prSet presAssocID="{75DF04E9-1346-8A4D-B300-52723CFD92EB}" presName="vert1" presStyleCnt="0"/>
      <dgm:spPr/>
    </dgm:pt>
  </dgm:ptLst>
  <dgm:cxnLst>
    <dgm:cxn modelId="{F258A121-09B2-0244-B2E9-0C463A4A95BA}" srcId="{28D8B2FE-FE5C-B449-8C6C-5C9232D9E304}" destId="{9199E35B-0905-3141-BD93-EB0095E39E79}" srcOrd="3" destOrd="0" parTransId="{92A85800-E51A-DD48-86C5-481E4BF50139}" sibTransId="{11171478-12A3-944A-AFCE-1B37B35A375B}"/>
    <dgm:cxn modelId="{BF8DE12A-C6B6-244C-9B5F-D5D9623C8570}" type="presOf" srcId="{1A0B50F6-85EB-2E49-8CEE-E111A6EBE421}" destId="{C2861CC1-A225-8242-AEC1-4FCB88CEB33E}" srcOrd="0" destOrd="0" presId="urn:microsoft.com/office/officeart/2008/layout/LinedList"/>
    <dgm:cxn modelId="{266EE532-F8D6-D84B-B53E-208273C8BAAA}" srcId="{28D8B2FE-FE5C-B449-8C6C-5C9232D9E304}" destId="{B673B135-D3F4-5E4C-884D-04F2895889A2}" srcOrd="10" destOrd="0" parTransId="{437DFD29-7A19-DC49-AB37-51F4FFB4444C}" sibTransId="{DBC0AC85-CAB7-B340-933D-7ED4DC30B30E}"/>
    <dgm:cxn modelId="{CA82FC47-E547-204D-BA22-43B874AD10CE}" srcId="{28D8B2FE-FE5C-B449-8C6C-5C9232D9E304}" destId="{FC124B5C-3CA6-984C-AF03-601EFA0AF910}" srcOrd="0" destOrd="0" parTransId="{2A450020-000B-9542-83AB-B722476943F9}" sibTransId="{76B15A65-90C4-BC46-B237-7A6C6EEC3704}"/>
    <dgm:cxn modelId="{9DBBD549-1600-374F-8B41-344FD1CF9EEE}" type="presOf" srcId="{75DF04E9-1346-8A4D-B300-52723CFD92EB}" destId="{F3FB6D90-AB49-FC40-A973-C3E4B2B63627}" srcOrd="0" destOrd="0" presId="urn:microsoft.com/office/officeart/2008/layout/LinedList"/>
    <dgm:cxn modelId="{C0B9C854-016D-A747-99B6-2BA020D61362}" type="presOf" srcId="{3B81C0E9-BBEB-674D-AFB5-1FAB5B654A23}" destId="{5FCB73F1-6CC8-6F44-B2EE-37AF4CDB1D8A}" srcOrd="0" destOrd="0" presId="urn:microsoft.com/office/officeart/2008/layout/LinedList"/>
    <dgm:cxn modelId="{A3332260-1E2F-F448-870F-475F51713F8F}" type="presOf" srcId="{78F453EB-072A-8C4A-8D51-73090D775876}" destId="{3CE86B8D-A198-0141-AB34-98F458AA191F}" srcOrd="0" destOrd="0" presId="urn:microsoft.com/office/officeart/2008/layout/LinedList"/>
    <dgm:cxn modelId="{B2CB1367-935F-044D-897E-14FD4BEB0AE2}" srcId="{28D8B2FE-FE5C-B449-8C6C-5C9232D9E304}" destId="{78F453EB-072A-8C4A-8D51-73090D775876}" srcOrd="7" destOrd="0" parTransId="{98933259-A163-B54C-8D37-A017337CCEAF}" sibTransId="{DB355F77-635A-9B4C-A454-5E90E58D3822}"/>
    <dgm:cxn modelId="{8D384469-15E6-2340-A8F4-B7BEFB464940}" type="presOf" srcId="{28D8B2FE-FE5C-B449-8C6C-5C9232D9E304}" destId="{377CA39A-C85D-094B-9A8C-7C38C4A3C0A7}" srcOrd="0" destOrd="0" presId="urn:microsoft.com/office/officeart/2008/layout/LinedList"/>
    <dgm:cxn modelId="{E79C336E-4E1D-3B4B-8826-98A2FAB4756A}" type="presOf" srcId="{FC124B5C-3CA6-984C-AF03-601EFA0AF910}" destId="{2900743C-A9CC-9741-AEF9-0C4D0B766BE7}" srcOrd="0" destOrd="0" presId="urn:microsoft.com/office/officeart/2008/layout/LinedList"/>
    <dgm:cxn modelId="{6A598174-3F2F-B042-B8D7-F08ACBD8A1F2}" srcId="{28D8B2FE-FE5C-B449-8C6C-5C9232D9E304}" destId="{1A0B50F6-85EB-2E49-8CEE-E111A6EBE421}" srcOrd="9" destOrd="0" parTransId="{4F841051-5FD1-7446-8A20-162B86D7BF2C}" sibTransId="{8D404E59-EC0C-2643-A4EE-17D80CEDC377}"/>
    <dgm:cxn modelId="{33E4A57F-1CB1-AA44-AB4A-FA17DCD6A67C}" srcId="{28D8B2FE-FE5C-B449-8C6C-5C9232D9E304}" destId="{75DF04E9-1346-8A4D-B300-52723CFD92EB}" srcOrd="11" destOrd="0" parTransId="{4E575315-0B6F-A044-A788-C2E2DC66960A}" sibTransId="{67F4DF63-7CEB-BF4C-90BE-9F58F130A1E7}"/>
    <dgm:cxn modelId="{DA05A38F-5F8E-0F4B-95A6-7F18F0413374}" srcId="{28D8B2FE-FE5C-B449-8C6C-5C9232D9E304}" destId="{BB3FF464-E5AD-2A4F-8D4A-2B5B50C3C360}" srcOrd="4" destOrd="0" parTransId="{50182FA7-F74C-C24F-B4AF-2AF7E1990A90}" sibTransId="{3F737418-53B3-164A-83B8-44C5F9D60A4B}"/>
    <dgm:cxn modelId="{D1DD32A5-47B0-044C-9F9E-41BF27E05FE3}" type="presOf" srcId="{3811F317-FAE8-6648-9590-9224DD1A51BD}" destId="{29B8AAF9-1339-374A-BF38-7A67E13C724C}" srcOrd="0" destOrd="0" presId="urn:microsoft.com/office/officeart/2008/layout/LinedList"/>
    <dgm:cxn modelId="{3B1C3EB4-BC5E-2747-829B-D100CCBE92E6}" type="presOf" srcId="{C7D92C29-6B41-BE4A-A92C-E2A19CCE1DB6}" destId="{1E09D647-20BA-D84D-AEA5-ED0B0D952027}" srcOrd="0" destOrd="0" presId="urn:microsoft.com/office/officeart/2008/layout/LinedList"/>
    <dgm:cxn modelId="{DE140EBC-1DA8-2543-9462-9BE3600AAF40}" type="presOf" srcId="{061EFC4D-CD30-814B-9922-62E8E5F28405}" destId="{4C29CBA1-10F4-3B4B-BEEF-1A36E9F9A1F3}" srcOrd="0" destOrd="0" presId="urn:microsoft.com/office/officeart/2008/layout/LinedList"/>
    <dgm:cxn modelId="{A0E59CBC-56FC-A54F-98B7-CD13ED313FB7}" srcId="{28D8B2FE-FE5C-B449-8C6C-5C9232D9E304}" destId="{3B81C0E9-BBEB-674D-AFB5-1FAB5B654A23}" srcOrd="2" destOrd="0" parTransId="{725FA052-DAF7-D244-8F6A-25BC213FEB8C}" sibTransId="{243F39BB-549B-A347-91B5-5C0CE39E62EC}"/>
    <dgm:cxn modelId="{B45798CD-F632-2541-8BE0-6ACCB8F1DF34}" type="presOf" srcId="{BB3FF464-E5AD-2A4F-8D4A-2B5B50C3C360}" destId="{EDAE50FF-D89A-764F-88E2-8F2C56B69652}" srcOrd="0" destOrd="0" presId="urn:microsoft.com/office/officeart/2008/layout/LinedList"/>
    <dgm:cxn modelId="{1142F9D1-5DD3-6044-8C20-6CFB0CB8F7D8}" srcId="{28D8B2FE-FE5C-B449-8C6C-5C9232D9E304}" destId="{3811F317-FAE8-6648-9590-9224DD1A51BD}" srcOrd="1" destOrd="0" parTransId="{082E0075-5B88-B64E-836A-318214F703C5}" sibTransId="{A3EBB930-82F6-A641-8D3D-1DC6B5F0DD8E}"/>
    <dgm:cxn modelId="{88285BD3-16D9-C241-AA16-8FCF0EEE891E}" type="presOf" srcId="{457318A0-46EC-CA4A-8FAF-FEA9EC335179}" destId="{E534F6E6-1056-A44F-9AE9-BA2060F6C805}" srcOrd="0" destOrd="0" presId="urn:microsoft.com/office/officeart/2008/layout/LinedList"/>
    <dgm:cxn modelId="{B6BFDFD4-8643-6A4D-9966-52471040778F}" srcId="{28D8B2FE-FE5C-B449-8C6C-5C9232D9E304}" destId="{457318A0-46EC-CA4A-8FAF-FEA9EC335179}" srcOrd="5" destOrd="0" parTransId="{2F59DFE8-41FD-0948-B912-BDD47170B070}" sibTransId="{7EB9A58B-5E10-644D-B51D-2BB7DAB97BAC}"/>
    <dgm:cxn modelId="{0DE378D8-FCA9-2940-B2C7-12AE6EDFA6A5}" srcId="{28D8B2FE-FE5C-B449-8C6C-5C9232D9E304}" destId="{061EFC4D-CD30-814B-9922-62E8E5F28405}" srcOrd="8" destOrd="0" parTransId="{3C3F2F98-7685-094B-AFAE-2C8E0E0657DC}" sibTransId="{B0106185-C5B6-A34E-8C9E-18508DA440ED}"/>
    <dgm:cxn modelId="{3EFA14ED-C39F-3F41-807F-3C65E1521D49}" type="presOf" srcId="{B673B135-D3F4-5E4C-884D-04F2895889A2}" destId="{30DF84C2-7F5E-D84C-B3B4-46B37C5A00A3}" srcOrd="0" destOrd="0" presId="urn:microsoft.com/office/officeart/2008/layout/LinedList"/>
    <dgm:cxn modelId="{6CB896F2-5ECF-4F4B-9DBD-260076FA8AA5}" srcId="{28D8B2FE-FE5C-B449-8C6C-5C9232D9E304}" destId="{C7D92C29-6B41-BE4A-A92C-E2A19CCE1DB6}" srcOrd="6" destOrd="0" parTransId="{18B33E71-4A75-9C47-A589-4CA2D981F7D4}" sibTransId="{40278AE0-3A27-0543-884D-C34E96DC6369}"/>
    <dgm:cxn modelId="{705138F4-0859-E049-B17D-E1F579A0F498}" type="presOf" srcId="{9199E35B-0905-3141-BD93-EB0095E39E79}" destId="{0ABA917E-379F-8A41-92F6-74B937206794}" srcOrd="0" destOrd="0" presId="urn:microsoft.com/office/officeart/2008/layout/LinedList"/>
    <dgm:cxn modelId="{0EB50A11-524F-B74B-AB35-E7E05FB4D00C}" type="presParOf" srcId="{377CA39A-C85D-094B-9A8C-7C38C4A3C0A7}" destId="{93B27870-E70B-1245-8832-73494DAE0A90}" srcOrd="0" destOrd="0" presId="urn:microsoft.com/office/officeart/2008/layout/LinedList"/>
    <dgm:cxn modelId="{B199ECB2-53DD-0F4D-A06B-2812DA847298}" type="presParOf" srcId="{377CA39A-C85D-094B-9A8C-7C38C4A3C0A7}" destId="{197C4497-9118-5B49-ACDA-89B394E5FC76}" srcOrd="1" destOrd="0" presId="urn:microsoft.com/office/officeart/2008/layout/LinedList"/>
    <dgm:cxn modelId="{D83E1D7A-1A4B-5048-8ED2-CEBA56AD646F}" type="presParOf" srcId="{197C4497-9118-5B49-ACDA-89B394E5FC76}" destId="{2900743C-A9CC-9741-AEF9-0C4D0B766BE7}" srcOrd="0" destOrd="0" presId="urn:microsoft.com/office/officeart/2008/layout/LinedList"/>
    <dgm:cxn modelId="{5C7E3AEE-CA72-B941-AFD5-B5C2393665BE}" type="presParOf" srcId="{197C4497-9118-5B49-ACDA-89B394E5FC76}" destId="{03AD0B1B-FEF8-3747-B721-49D341982055}" srcOrd="1" destOrd="0" presId="urn:microsoft.com/office/officeart/2008/layout/LinedList"/>
    <dgm:cxn modelId="{6BAB9C67-F33D-A24B-AE93-F116C82B4CD4}" type="presParOf" srcId="{377CA39A-C85D-094B-9A8C-7C38C4A3C0A7}" destId="{FD374EB4-5EBC-F442-B7B0-EAD8DDC9A52E}" srcOrd="2" destOrd="0" presId="urn:microsoft.com/office/officeart/2008/layout/LinedList"/>
    <dgm:cxn modelId="{85606620-9C8D-E443-9BA3-4DA1F1084A94}" type="presParOf" srcId="{377CA39A-C85D-094B-9A8C-7C38C4A3C0A7}" destId="{73E804EA-21FE-494F-B65A-0B1D118524FF}" srcOrd="3" destOrd="0" presId="urn:microsoft.com/office/officeart/2008/layout/LinedList"/>
    <dgm:cxn modelId="{5DDE8820-8EFD-DF42-8100-A8C384146C0D}" type="presParOf" srcId="{73E804EA-21FE-494F-B65A-0B1D118524FF}" destId="{29B8AAF9-1339-374A-BF38-7A67E13C724C}" srcOrd="0" destOrd="0" presId="urn:microsoft.com/office/officeart/2008/layout/LinedList"/>
    <dgm:cxn modelId="{8A3A939D-9347-C34B-BD01-36A63FA93EB7}" type="presParOf" srcId="{73E804EA-21FE-494F-B65A-0B1D118524FF}" destId="{8366A095-30A3-FF46-9F28-0717E094AE01}" srcOrd="1" destOrd="0" presId="urn:microsoft.com/office/officeart/2008/layout/LinedList"/>
    <dgm:cxn modelId="{EA828165-0139-A549-A20A-655359EFB831}" type="presParOf" srcId="{377CA39A-C85D-094B-9A8C-7C38C4A3C0A7}" destId="{D7FBF240-0703-4E41-86E7-B39ECEC7D63B}" srcOrd="4" destOrd="0" presId="urn:microsoft.com/office/officeart/2008/layout/LinedList"/>
    <dgm:cxn modelId="{F8288F1C-D550-B449-A85D-D5BF9DD10D23}" type="presParOf" srcId="{377CA39A-C85D-094B-9A8C-7C38C4A3C0A7}" destId="{B8B2FF93-B6BF-B441-8874-C6FE63B8BD88}" srcOrd="5" destOrd="0" presId="urn:microsoft.com/office/officeart/2008/layout/LinedList"/>
    <dgm:cxn modelId="{F7F9C784-16CB-244C-8401-619AEA098925}" type="presParOf" srcId="{B8B2FF93-B6BF-B441-8874-C6FE63B8BD88}" destId="{5FCB73F1-6CC8-6F44-B2EE-37AF4CDB1D8A}" srcOrd="0" destOrd="0" presId="urn:microsoft.com/office/officeart/2008/layout/LinedList"/>
    <dgm:cxn modelId="{6E455176-BB61-2344-B55A-AA035E4290CF}" type="presParOf" srcId="{B8B2FF93-B6BF-B441-8874-C6FE63B8BD88}" destId="{53B95D79-EB71-3C41-A4E8-5D862181199B}" srcOrd="1" destOrd="0" presId="urn:microsoft.com/office/officeart/2008/layout/LinedList"/>
    <dgm:cxn modelId="{61E7EF7F-AF49-C946-95F5-B7C680208F8E}" type="presParOf" srcId="{377CA39A-C85D-094B-9A8C-7C38C4A3C0A7}" destId="{92C023BF-0051-384F-B548-5C82C60D58AE}" srcOrd="6" destOrd="0" presId="urn:microsoft.com/office/officeart/2008/layout/LinedList"/>
    <dgm:cxn modelId="{518920E4-B375-AC42-99A0-FEFC6276EB4C}" type="presParOf" srcId="{377CA39A-C85D-094B-9A8C-7C38C4A3C0A7}" destId="{F6E6DD3B-A1CE-CE46-907D-C959EAAEBD8A}" srcOrd="7" destOrd="0" presId="urn:microsoft.com/office/officeart/2008/layout/LinedList"/>
    <dgm:cxn modelId="{438690CE-DA23-4040-80AF-F4F3539625F8}" type="presParOf" srcId="{F6E6DD3B-A1CE-CE46-907D-C959EAAEBD8A}" destId="{0ABA917E-379F-8A41-92F6-74B937206794}" srcOrd="0" destOrd="0" presId="urn:microsoft.com/office/officeart/2008/layout/LinedList"/>
    <dgm:cxn modelId="{11D073D9-AAAE-EB4B-B943-A3E122E6F71A}" type="presParOf" srcId="{F6E6DD3B-A1CE-CE46-907D-C959EAAEBD8A}" destId="{775E19F6-DE1F-C04F-8253-15207DAF3EA3}" srcOrd="1" destOrd="0" presId="urn:microsoft.com/office/officeart/2008/layout/LinedList"/>
    <dgm:cxn modelId="{847C3360-14BA-C041-8F3D-9BA9608B5F41}" type="presParOf" srcId="{377CA39A-C85D-094B-9A8C-7C38C4A3C0A7}" destId="{3E74363A-0132-164C-BCEF-8B0AD532224F}" srcOrd="8" destOrd="0" presId="urn:microsoft.com/office/officeart/2008/layout/LinedList"/>
    <dgm:cxn modelId="{C1929738-DDDA-DA47-ADBD-EA1FB7C4835B}" type="presParOf" srcId="{377CA39A-C85D-094B-9A8C-7C38C4A3C0A7}" destId="{331BCD37-3EC6-B04F-AAA0-D47211ACDA48}" srcOrd="9" destOrd="0" presId="urn:microsoft.com/office/officeart/2008/layout/LinedList"/>
    <dgm:cxn modelId="{9E504BF1-86AD-7F4B-8FE6-9AA31C648EC3}" type="presParOf" srcId="{331BCD37-3EC6-B04F-AAA0-D47211ACDA48}" destId="{EDAE50FF-D89A-764F-88E2-8F2C56B69652}" srcOrd="0" destOrd="0" presId="urn:microsoft.com/office/officeart/2008/layout/LinedList"/>
    <dgm:cxn modelId="{E0CA9547-1795-E94A-B295-38036AA756E3}" type="presParOf" srcId="{331BCD37-3EC6-B04F-AAA0-D47211ACDA48}" destId="{E797ED44-7EC2-D048-AC11-D3777C0B2990}" srcOrd="1" destOrd="0" presId="urn:microsoft.com/office/officeart/2008/layout/LinedList"/>
    <dgm:cxn modelId="{05629B82-4DD9-4F46-860E-6ED635CEA870}" type="presParOf" srcId="{377CA39A-C85D-094B-9A8C-7C38C4A3C0A7}" destId="{B6096D30-040F-B149-9043-40619DB0FE3B}" srcOrd="10" destOrd="0" presId="urn:microsoft.com/office/officeart/2008/layout/LinedList"/>
    <dgm:cxn modelId="{B00FA86C-1A78-B047-94F7-D0E11FD5424C}" type="presParOf" srcId="{377CA39A-C85D-094B-9A8C-7C38C4A3C0A7}" destId="{4D565886-4AC0-1746-9A8C-AF38E7A207FD}" srcOrd="11" destOrd="0" presId="urn:microsoft.com/office/officeart/2008/layout/LinedList"/>
    <dgm:cxn modelId="{26094F2C-525C-A144-9211-A89B779E2FCC}" type="presParOf" srcId="{4D565886-4AC0-1746-9A8C-AF38E7A207FD}" destId="{E534F6E6-1056-A44F-9AE9-BA2060F6C805}" srcOrd="0" destOrd="0" presId="urn:microsoft.com/office/officeart/2008/layout/LinedList"/>
    <dgm:cxn modelId="{15757FA4-67FD-504C-B49E-32182EF8BE5D}" type="presParOf" srcId="{4D565886-4AC0-1746-9A8C-AF38E7A207FD}" destId="{1A782515-816E-BF48-9EAF-53A486AE1565}" srcOrd="1" destOrd="0" presId="urn:microsoft.com/office/officeart/2008/layout/LinedList"/>
    <dgm:cxn modelId="{87089494-1C0C-694B-951F-4B8F5452FFCC}" type="presParOf" srcId="{377CA39A-C85D-094B-9A8C-7C38C4A3C0A7}" destId="{D47927BF-A815-F540-80F2-CF02AD495596}" srcOrd="12" destOrd="0" presId="urn:microsoft.com/office/officeart/2008/layout/LinedList"/>
    <dgm:cxn modelId="{095E941F-A765-2B43-97A7-8FB21C401952}" type="presParOf" srcId="{377CA39A-C85D-094B-9A8C-7C38C4A3C0A7}" destId="{E2CBE0CA-7B34-7743-B067-1D5D67001705}" srcOrd="13" destOrd="0" presId="urn:microsoft.com/office/officeart/2008/layout/LinedList"/>
    <dgm:cxn modelId="{01715792-D86A-8746-AA2A-5DA7A08AF4E6}" type="presParOf" srcId="{E2CBE0CA-7B34-7743-B067-1D5D67001705}" destId="{1E09D647-20BA-D84D-AEA5-ED0B0D952027}" srcOrd="0" destOrd="0" presId="urn:microsoft.com/office/officeart/2008/layout/LinedList"/>
    <dgm:cxn modelId="{13E2789E-B442-524D-9732-6D0625CFCCD0}" type="presParOf" srcId="{E2CBE0CA-7B34-7743-B067-1D5D67001705}" destId="{68B28806-CE03-5C44-ADFD-63496C371C8A}" srcOrd="1" destOrd="0" presId="urn:microsoft.com/office/officeart/2008/layout/LinedList"/>
    <dgm:cxn modelId="{9A5DA382-20B4-8547-817C-F3C5409F3C57}" type="presParOf" srcId="{377CA39A-C85D-094B-9A8C-7C38C4A3C0A7}" destId="{6B91A9DB-A31E-C140-BB4B-D8289BF5D6F4}" srcOrd="14" destOrd="0" presId="urn:microsoft.com/office/officeart/2008/layout/LinedList"/>
    <dgm:cxn modelId="{C4C8DEEA-918B-204E-A929-0E57C0B474D7}" type="presParOf" srcId="{377CA39A-C85D-094B-9A8C-7C38C4A3C0A7}" destId="{BCEE9911-EF97-EF47-8870-504A26050155}" srcOrd="15" destOrd="0" presId="urn:microsoft.com/office/officeart/2008/layout/LinedList"/>
    <dgm:cxn modelId="{5EF8AAB9-5FC0-D64E-B3B9-8A2E8D97AE83}" type="presParOf" srcId="{BCEE9911-EF97-EF47-8870-504A26050155}" destId="{3CE86B8D-A198-0141-AB34-98F458AA191F}" srcOrd="0" destOrd="0" presId="urn:microsoft.com/office/officeart/2008/layout/LinedList"/>
    <dgm:cxn modelId="{FBC3CAAD-5DC4-9B47-B992-0B04CAEBB314}" type="presParOf" srcId="{BCEE9911-EF97-EF47-8870-504A26050155}" destId="{66ACCC39-AD4F-4643-9C89-C9AE9601D0BA}" srcOrd="1" destOrd="0" presId="urn:microsoft.com/office/officeart/2008/layout/LinedList"/>
    <dgm:cxn modelId="{E21ECCB9-6C08-1B4D-90A7-2AE075656304}" type="presParOf" srcId="{377CA39A-C85D-094B-9A8C-7C38C4A3C0A7}" destId="{EECCE673-44A9-3745-BC88-C84BE15D8C1F}" srcOrd="16" destOrd="0" presId="urn:microsoft.com/office/officeart/2008/layout/LinedList"/>
    <dgm:cxn modelId="{F961897F-F5D7-964F-B84F-BE2BD39DFB83}" type="presParOf" srcId="{377CA39A-C85D-094B-9A8C-7C38C4A3C0A7}" destId="{C95381D8-53F2-CB49-8533-36F34C3E9F68}" srcOrd="17" destOrd="0" presId="urn:microsoft.com/office/officeart/2008/layout/LinedList"/>
    <dgm:cxn modelId="{9F33A091-EF27-374B-A0A2-55D1387921D2}" type="presParOf" srcId="{C95381D8-53F2-CB49-8533-36F34C3E9F68}" destId="{4C29CBA1-10F4-3B4B-BEEF-1A36E9F9A1F3}" srcOrd="0" destOrd="0" presId="urn:microsoft.com/office/officeart/2008/layout/LinedList"/>
    <dgm:cxn modelId="{213AA618-577B-224D-8084-E00015660B5A}" type="presParOf" srcId="{C95381D8-53F2-CB49-8533-36F34C3E9F68}" destId="{784D17D9-A81B-0143-AE4B-8833CEB2B08A}" srcOrd="1" destOrd="0" presId="urn:microsoft.com/office/officeart/2008/layout/LinedList"/>
    <dgm:cxn modelId="{1F1289EC-49FE-794B-8D19-1DA2772A12D9}" type="presParOf" srcId="{377CA39A-C85D-094B-9A8C-7C38C4A3C0A7}" destId="{272839F1-477D-5D47-BD8A-7C8DD1760E5F}" srcOrd="18" destOrd="0" presId="urn:microsoft.com/office/officeart/2008/layout/LinedList"/>
    <dgm:cxn modelId="{E0E989DC-E60F-AB4D-86F7-D1F550B833C9}" type="presParOf" srcId="{377CA39A-C85D-094B-9A8C-7C38C4A3C0A7}" destId="{952A8800-AEF4-5A44-9B6E-0C739C193687}" srcOrd="19" destOrd="0" presId="urn:microsoft.com/office/officeart/2008/layout/LinedList"/>
    <dgm:cxn modelId="{1741B353-496B-3942-9399-F703FE99313B}" type="presParOf" srcId="{952A8800-AEF4-5A44-9B6E-0C739C193687}" destId="{C2861CC1-A225-8242-AEC1-4FCB88CEB33E}" srcOrd="0" destOrd="0" presId="urn:microsoft.com/office/officeart/2008/layout/LinedList"/>
    <dgm:cxn modelId="{14A17F79-5E58-5842-8AFA-712F1810044D}" type="presParOf" srcId="{952A8800-AEF4-5A44-9B6E-0C739C193687}" destId="{3B8CB498-98E7-2545-BCF7-B53B99E68A44}" srcOrd="1" destOrd="0" presId="urn:microsoft.com/office/officeart/2008/layout/LinedList"/>
    <dgm:cxn modelId="{98FEC8DC-8851-DD42-8FC9-788375D779A5}" type="presParOf" srcId="{377CA39A-C85D-094B-9A8C-7C38C4A3C0A7}" destId="{1B6E3B29-5BE0-5942-9315-CFF81CFCB8B5}" srcOrd="20" destOrd="0" presId="urn:microsoft.com/office/officeart/2008/layout/LinedList"/>
    <dgm:cxn modelId="{FC4BF96D-582C-554B-8DAB-D15D8EA4898A}" type="presParOf" srcId="{377CA39A-C85D-094B-9A8C-7C38C4A3C0A7}" destId="{289B0059-D28A-1343-AA4E-151B342FABDF}" srcOrd="21" destOrd="0" presId="urn:microsoft.com/office/officeart/2008/layout/LinedList"/>
    <dgm:cxn modelId="{A151A002-DAE9-4142-A9EB-3C8BEEC81D69}" type="presParOf" srcId="{289B0059-D28A-1343-AA4E-151B342FABDF}" destId="{30DF84C2-7F5E-D84C-B3B4-46B37C5A00A3}" srcOrd="0" destOrd="0" presId="urn:microsoft.com/office/officeart/2008/layout/LinedList"/>
    <dgm:cxn modelId="{AEEC4226-1DA6-C541-9FE8-730E1CB84F4F}" type="presParOf" srcId="{289B0059-D28A-1343-AA4E-151B342FABDF}" destId="{E438A4BE-2B21-BD41-9632-DA2270E12692}" srcOrd="1" destOrd="0" presId="urn:microsoft.com/office/officeart/2008/layout/LinedList"/>
    <dgm:cxn modelId="{4F7DEA57-5CCA-B548-A7E4-D3F6DB441DDF}" type="presParOf" srcId="{377CA39A-C85D-094B-9A8C-7C38C4A3C0A7}" destId="{4A3D3E31-0F39-E941-942C-B82C16343AD8}" srcOrd="22" destOrd="0" presId="urn:microsoft.com/office/officeart/2008/layout/LinedList"/>
    <dgm:cxn modelId="{D28D2AEC-94D1-F04E-95E4-76A0D79BC9A4}" type="presParOf" srcId="{377CA39A-C85D-094B-9A8C-7C38C4A3C0A7}" destId="{85BE04C6-8D3E-704D-952D-3FC2A00060CC}" srcOrd="23" destOrd="0" presId="urn:microsoft.com/office/officeart/2008/layout/LinedList"/>
    <dgm:cxn modelId="{F69EB38A-DAD5-534F-A99F-47ED05A6448D}" type="presParOf" srcId="{85BE04C6-8D3E-704D-952D-3FC2A00060CC}" destId="{F3FB6D90-AB49-FC40-A973-C3E4B2B63627}" srcOrd="0" destOrd="0" presId="urn:microsoft.com/office/officeart/2008/layout/LinedList"/>
    <dgm:cxn modelId="{89BC8138-A4CB-FE48-A326-9447946F824F}" type="presParOf" srcId="{85BE04C6-8D3E-704D-952D-3FC2A00060CC}" destId="{B6EEC7CA-09AD-5B46-A967-C727309FEEB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063B4E4-5FC1-434B-B2AF-175E9DA7B1DA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DFEBBAC-50E5-1A46-8E6C-213F07875F36}">
      <dgm:prSet phldrT="[文本]"/>
      <dgm:spPr/>
      <dgm:t>
        <a:bodyPr/>
        <a:lstStyle/>
        <a:p>
          <a:r>
            <a:rPr lang="zh-CN" altLang="en-US" dirty="0"/>
            <a:t>路线价法</a:t>
          </a:r>
        </a:p>
      </dgm:t>
    </dgm:pt>
    <dgm:pt modelId="{6B7057ED-C3CB-A04F-B5CE-CB70FBF6CF01}" type="parTrans" cxnId="{A6AF0C53-90E2-F14F-8E1A-2548BBD7B016}">
      <dgm:prSet/>
      <dgm:spPr/>
      <dgm:t>
        <a:bodyPr/>
        <a:lstStyle/>
        <a:p>
          <a:endParaRPr lang="zh-CN" altLang="en-US"/>
        </a:p>
      </dgm:t>
    </dgm:pt>
    <dgm:pt modelId="{90A75B30-1B13-BB41-8CDA-DB9CC385DC81}" type="sibTrans" cxnId="{A6AF0C53-90E2-F14F-8E1A-2548BBD7B016}">
      <dgm:prSet/>
      <dgm:spPr/>
      <dgm:t>
        <a:bodyPr/>
        <a:lstStyle/>
        <a:p>
          <a:endParaRPr lang="zh-CN" altLang="en-US"/>
        </a:p>
      </dgm:t>
    </dgm:pt>
    <dgm:pt modelId="{5A59B210-1250-A741-A00F-751DD90C4A60}">
      <dgm:prSet phldrT="[文本]"/>
      <dgm:spPr/>
      <dgm:t>
        <a:bodyPr/>
        <a:lstStyle/>
        <a:p>
          <a:r>
            <a:rPr lang="zh-CN" altLang="en-US" dirty="0"/>
            <a:t>基准地价修正法</a:t>
          </a:r>
        </a:p>
      </dgm:t>
    </dgm:pt>
    <dgm:pt modelId="{079680FB-5BD8-8245-98A2-2A9C66C3B682}" type="parTrans" cxnId="{ECFA6B39-2028-1341-82CE-D9C310B7387D}">
      <dgm:prSet/>
      <dgm:spPr/>
      <dgm:t>
        <a:bodyPr/>
        <a:lstStyle/>
        <a:p>
          <a:endParaRPr lang="zh-CN" altLang="en-US"/>
        </a:p>
      </dgm:t>
    </dgm:pt>
    <dgm:pt modelId="{C66BDB20-A851-324D-8981-7167AE1A0DD1}" type="sibTrans" cxnId="{ECFA6B39-2028-1341-82CE-D9C310B7387D}">
      <dgm:prSet/>
      <dgm:spPr/>
      <dgm:t>
        <a:bodyPr/>
        <a:lstStyle/>
        <a:p>
          <a:endParaRPr lang="zh-CN" altLang="en-US"/>
        </a:p>
      </dgm:t>
    </dgm:pt>
    <dgm:pt modelId="{90997560-90B6-FA4E-87A0-8709DC39BF68}">
      <dgm:prSet phldrT="[文本]"/>
      <dgm:spPr/>
      <dgm:t>
        <a:bodyPr/>
        <a:lstStyle/>
        <a:p>
          <a:r>
            <a:rPr lang="zh-CN" altLang="en-US" dirty="0"/>
            <a:t>批量估价方法</a:t>
          </a:r>
        </a:p>
      </dgm:t>
    </dgm:pt>
    <dgm:pt modelId="{76632882-1C92-5E4D-9F6E-03899896CA3F}" type="parTrans" cxnId="{860ED09A-95D6-EC45-999A-A00A054D13B1}">
      <dgm:prSet/>
      <dgm:spPr/>
      <dgm:t>
        <a:bodyPr/>
        <a:lstStyle/>
        <a:p>
          <a:endParaRPr lang="zh-CN" altLang="en-US"/>
        </a:p>
      </dgm:t>
    </dgm:pt>
    <dgm:pt modelId="{C647378C-48F7-2846-ACE0-2244B8BFCC58}" type="sibTrans" cxnId="{860ED09A-95D6-EC45-999A-A00A054D13B1}">
      <dgm:prSet/>
      <dgm:spPr/>
      <dgm:t>
        <a:bodyPr/>
        <a:lstStyle/>
        <a:p>
          <a:endParaRPr lang="zh-CN" altLang="en-US"/>
        </a:p>
      </dgm:t>
    </dgm:pt>
    <dgm:pt modelId="{4005D732-4E8C-2640-B7FE-3895F664B729}">
      <dgm:prSet/>
      <dgm:spPr/>
      <dgm:t>
        <a:bodyPr/>
        <a:lstStyle/>
        <a:p>
          <a:r>
            <a:rPr lang="zh-CN" altLang="en-US" dirty="0"/>
            <a:t>未来价值评估方法</a:t>
          </a:r>
        </a:p>
      </dgm:t>
    </dgm:pt>
    <dgm:pt modelId="{B15B814B-DC71-F643-884D-74C16E3D3B64}" type="parTrans" cxnId="{668569F1-FD0F-454F-8730-A12B53E4BC75}">
      <dgm:prSet/>
      <dgm:spPr/>
      <dgm:t>
        <a:bodyPr/>
        <a:lstStyle/>
        <a:p>
          <a:endParaRPr lang="zh-CN" altLang="en-US"/>
        </a:p>
      </dgm:t>
    </dgm:pt>
    <dgm:pt modelId="{EC0C0AD8-C0DB-7C46-A96D-EA30A4A145D3}" type="sibTrans" cxnId="{668569F1-FD0F-454F-8730-A12B53E4BC75}">
      <dgm:prSet/>
      <dgm:spPr/>
      <dgm:t>
        <a:bodyPr/>
        <a:lstStyle/>
        <a:p>
          <a:endParaRPr lang="zh-CN" altLang="en-US"/>
        </a:p>
      </dgm:t>
    </dgm:pt>
    <dgm:pt modelId="{379C325A-0EEB-F948-ACE5-F7C169D144B9}">
      <dgm:prSet/>
      <dgm:spPr/>
      <dgm:t>
        <a:bodyPr/>
        <a:lstStyle/>
        <a:p>
          <a:r>
            <a:rPr lang="zh-CN" altLang="en-US" dirty="0"/>
            <a:t>价值损失评估方法</a:t>
          </a:r>
        </a:p>
      </dgm:t>
    </dgm:pt>
    <dgm:pt modelId="{FB930C40-7007-234C-B7FD-C52774E58CA9}" type="parTrans" cxnId="{0F7770E9-1F0C-B041-9AEA-1F630B63D94C}">
      <dgm:prSet/>
      <dgm:spPr/>
      <dgm:t>
        <a:bodyPr/>
        <a:lstStyle/>
        <a:p>
          <a:endParaRPr lang="zh-CN" altLang="en-US"/>
        </a:p>
      </dgm:t>
    </dgm:pt>
    <dgm:pt modelId="{AAD24FEF-08DC-A340-8868-5A1E6BE6B675}" type="sibTrans" cxnId="{0F7770E9-1F0C-B041-9AEA-1F630B63D94C}">
      <dgm:prSet/>
      <dgm:spPr/>
      <dgm:t>
        <a:bodyPr/>
        <a:lstStyle/>
        <a:p>
          <a:endParaRPr lang="zh-CN" altLang="en-US"/>
        </a:p>
      </dgm:t>
    </dgm:pt>
    <dgm:pt modelId="{18CBCB0F-86EE-6442-B368-057FEDB687E8}" type="pres">
      <dgm:prSet presAssocID="{1063B4E4-5FC1-434B-B2AF-175E9DA7B1DA}" presName="linear" presStyleCnt="0">
        <dgm:presLayoutVars>
          <dgm:dir/>
          <dgm:animLvl val="lvl"/>
          <dgm:resizeHandles val="exact"/>
        </dgm:presLayoutVars>
      </dgm:prSet>
      <dgm:spPr/>
    </dgm:pt>
    <dgm:pt modelId="{EB6CC381-8060-FE4D-AF5B-1EEFAB9F187C}" type="pres">
      <dgm:prSet presAssocID="{BDFEBBAC-50E5-1A46-8E6C-213F07875F36}" presName="parentLin" presStyleCnt="0"/>
      <dgm:spPr/>
    </dgm:pt>
    <dgm:pt modelId="{660D31E1-83F7-1545-8E1E-0AAB7D844413}" type="pres">
      <dgm:prSet presAssocID="{BDFEBBAC-50E5-1A46-8E6C-213F07875F36}" presName="parentLeftMargin" presStyleLbl="node1" presStyleIdx="0" presStyleCnt="5"/>
      <dgm:spPr/>
    </dgm:pt>
    <dgm:pt modelId="{D18F6881-4996-AC45-8D22-0F9BE5CBF5BF}" type="pres">
      <dgm:prSet presAssocID="{BDFEBBAC-50E5-1A46-8E6C-213F07875F3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E69AC52-47AF-9242-8697-FCD88B972AA0}" type="pres">
      <dgm:prSet presAssocID="{BDFEBBAC-50E5-1A46-8E6C-213F07875F36}" presName="negativeSpace" presStyleCnt="0"/>
      <dgm:spPr/>
    </dgm:pt>
    <dgm:pt modelId="{7800F17C-01C1-9241-8296-8CCBD8774AE9}" type="pres">
      <dgm:prSet presAssocID="{BDFEBBAC-50E5-1A46-8E6C-213F07875F36}" presName="childText" presStyleLbl="conFgAcc1" presStyleIdx="0" presStyleCnt="5">
        <dgm:presLayoutVars>
          <dgm:bulletEnabled val="1"/>
        </dgm:presLayoutVars>
      </dgm:prSet>
      <dgm:spPr/>
    </dgm:pt>
    <dgm:pt modelId="{A2190406-0B35-1941-80D4-C3DD6C26619D}" type="pres">
      <dgm:prSet presAssocID="{90A75B30-1B13-BB41-8CDA-DB9CC385DC81}" presName="spaceBetweenRectangles" presStyleCnt="0"/>
      <dgm:spPr/>
    </dgm:pt>
    <dgm:pt modelId="{48542781-5BB9-0146-8026-5AB3F903B08D}" type="pres">
      <dgm:prSet presAssocID="{5A59B210-1250-A741-A00F-751DD90C4A60}" presName="parentLin" presStyleCnt="0"/>
      <dgm:spPr/>
    </dgm:pt>
    <dgm:pt modelId="{A225E182-9BF5-9941-9A84-1B73D4C0430E}" type="pres">
      <dgm:prSet presAssocID="{5A59B210-1250-A741-A00F-751DD90C4A60}" presName="parentLeftMargin" presStyleLbl="node1" presStyleIdx="0" presStyleCnt="5"/>
      <dgm:spPr/>
    </dgm:pt>
    <dgm:pt modelId="{3F237B9D-FBA6-FF4F-B712-2BC46F5157A7}" type="pres">
      <dgm:prSet presAssocID="{5A59B210-1250-A741-A00F-751DD90C4A6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A72D49A-19C8-C943-9909-3570939C75DF}" type="pres">
      <dgm:prSet presAssocID="{5A59B210-1250-A741-A00F-751DD90C4A60}" presName="negativeSpace" presStyleCnt="0"/>
      <dgm:spPr/>
    </dgm:pt>
    <dgm:pt modelId="{24C07771-CAAE-7D4B-9795-1992B7E8DB07}" type="pres">
      <dgm:prSet presAssocID="{5A59B210-1250-A741-A00F-751DD90C4A60}" presName="childText" presStyleLbl="conFgAcc1" presStyleIdx="1" presStyleCnt="5">
        <dgm:presLayoutVars>
          <dgm:bulletEnabled val="1"/>
        </dgm:presLayoutVars>
      </dgm:prSet>
      <dgm:spPr/>
    </dgm:pt>
    <dgm:pt modelId="{C5C0F546-1930-7848-B1A5-EAC0F6B0EB0F}" type="pres">
      <dgm:prSet presAssocID="{C66BDB20-A851-324D-8981-7167AE1A0DD1}" presName="spaceBetweenRectangles" presStyleCnt="0"/>
      <dgm:spPr/>
    </dgm:pt>
    <dgm:pt modelId="{2A3B0AA9-4F04-1B41-9051-4BEA121631FD}" type="pres">
      <dgm:prSet presAssocID="{90997560-90B6-FA4E-87A0-8709DC39BF68}" presName="parentLin" presStyleCnt="0"/>
      <dgm:spPr/>
    </dgm:pt>
    <dgm:pt modelId="{1FDC0695-929E-D942-9184-9D7AEA48C29A}" type="pres">
      <dgm:prSet presAssocID="{90997560-90B6-FA4E-87A0-8709DC39BF68}" presName="parentLeftMargin" presStyleLbl="node1" presStyleIdx="1" presStyleCnt="5"/>
      <dgm:spPr/>
    </dgm:pt>
    <dgm:pt modelId="{4D6F9671-7FF7-C747-A740-27EBF49EF320}" type="pres">
      <dgm:prSet presAssocID="{90997560-90B6-FA4E-87A0-8709DC39BF6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D322554-2483-D641-AEA7-8A8470134ADC}" type="pres">
      <dgm:prSet presAssocID="{90997560-90B6-FA4E-87A0-8709DC39BF68}" presName="negativeSpace" presStyleCnt="0"/>
      <dgm:spPr/>
    </dgm:pt>
    <dgm:pt modelId="{3A777E13-CA08-834F-96A4-9D6B13247ACA}" type="pres">
      <dgm:prSet presAssocID="{90997560-90B6-FA4E-87A0-8709DC39BF68}" presName="childText" presStyleLbl="conFgAcc1" presStyleIdx="2" presStyleCnt="5">
        <dgm:presLayoutVars>
          <dgm:bulletEnabled val="1"/>
        </dgm:presLayoutVars>
      </dgm:prSet>
      <dgm:spPr/>
    </dgm:pt>
    <dgm:pt modelId="{59DBAE39-7A31-494D-84AB-C1CD168E6085}" type="pres">
      <dgm:prSet presAssocID="{C647378C-48F7-2846-ACE0-2244B8BFCC58}" presName="spaceBetweenRectangles" presStyleCnt="0"/>
      <dgm:spPr/>
    </dgm:pt>
    <dgm:pt modelId="{33B96884-45E8-1E4C-BC5B-DBFF22B8720C}" type="pres">
      <dgm:prSet presAssocID="{4005D732-4E8C-2640-B7FE-3895F664B729}" presName="parentLin" presStyleCnt="0"/>
      <dgm:spPr/>
    </dgm:pt>
    <dgm:pt modelId="{1315C4BD-4C19-D846-B3A5-96D737486561}" type="pres">
      <dgm:prSet presAssocID="{4005D732-4E8C-2640-B7FE-3895F664B729}" presName="parentLeftMargin" presStyleLbl="node1" presStyleIdx="2" presStyleCnt="5"/>
      <dgm:spPr/>
    </dgm:pt>
    <dgm:pt modelId="{566D1E60-1E53-CF41-A71E-18DF4FFDF789}" type="pres">
      <dgm:prSet presAssocID="{4005D732-4E8C-2640-B7FE-3895F664B72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FDCD0B7-E396-1646-A094-149341E3E4F9}" type="pres">
      <dgm:prSet presAssocID="{4005D732-4E8C-2640-B7FE-3895F664B729}" presName="negativeSpace" presStyleCnt="0"/>
      <dgm:spPr/>
    </dgm:pt>
    <dgm:pt modelId="{7D5C2E42-9E49-A841-82D4-9B7D9BBAF4F4}" type="pres">
      <dgm:prSet presAssocID="{4005D732-4E8C-2640-B7FE-3895F664B729}" presName="childText" presStyleLbl="conFgAcc1" presStyleIdx="3" presStyleCnt="5">
        <dgm:presLayoutVars>
          <dgm:bulletEnabled val="1"/>
        </dgm:presLayoutVars>
      </dgm:prSet>
      <dgm:spPr/>
    </dgm:pt>
    <dgm:pt modelId="{BCD573ED-9D22-EA46-AB3D-159C71A46402}" type="pres">
      <dgm:prSet presAssocID="{EC0C0AD8-C0DB-7C46-A96D-EA30A4A145D3}" presName="spaceBetweenRectangles" presStyleCnt="0"/>
      <dgm:spPr/>
    </dgm:pt>
    <dgm:pt modelId="{16A81C5D-7B40-8F40-88BD-A6D31008B742}" type="pres">
      <dgm:prSet presAssocID="{379C325A-0EEB-F948-ACE5-F7C169D144B9}" presName="parentLin" presStyleCnt="0"/>
      <dgm:spPr/>
    </dgm:pt>
    <dgm:pt modelId="{2126C9E7-CDEC-454E-B11A-952A3EDDF4B2}" type="pres">
      <dgm:prSet presAssocID="{379C325A-0EEB-F948-ACE5-F7C169D144B9}" presName="parentLeftMargin" presStyleLbl="node1" presStyleIdx="3" presStyleCnt="5"/>
      <dgm:spPr/>
    </dgm:pt>
    <dgm:pt modelId="{E01ABD7E-C8E9-0240-AA84-1A46438D9CD1}" type="pres">
      <dgm:prSet presAssocID="{379C325A-0EEB-F948-ACE5-F7C169D144B9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1E0AF35C-30EC-E643-8DEC-4A65EAC6A8F9}" type="pres">
      <dgm:prSet presAssocID="{379C325A-0EEB-F948-ACE5-F7C169D144B9}" presName="negativeSpace" presStyleCnt="0"/>
      <dgm:spPr/>
    </dgm:pt>
    <dgm:pt modelId="{D060BA7B-6DF3-B248-96B4-48A45D6E9A15}" type="pres">
      <dgm:prSet presAssocID="{379C325A-0EEB-F948-ACE5-F7C169D144B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1169419-AFF3-274F-91F4-EA606E7FC15C}" type="presOf" srcId="{5A59B210-1250-A741-A00F-751DD90C4A60}" destId="{A225E182-9BF5-9941-9A84-1B73D4C0430E}" srcOrd="0" destOrd="0" presId="urn:microsoft.com/office/officeart/2005/8/layout/list1"/>
    <dgm:cxn modelId="{C0EBB41C-DC31-F142-8CE9-9D7AF8DD8019}" type="presOf" srcId="{379C325A-0EEB-F948-ACE5-F7C169D144B9}" destId="{E01ABD7E-C8E9-0240-AA84-1A46438D9CD1}" srcOrd="1" destOrd="0" presId="urn:microsoft.com/office/officeart/2005/8/layout/list1"/>
    <dgm:cxn modelId="{AF018725-D015-1546-AC89-E6B94A6902D7}" type="presOf" srcId="{BDFEBBAC-50E5-1A46-8E6C-213F07875F36}" destId="{660D31E1-83F7-1545-8E1E-0AAB7D844413}" srcOrd="0" destOrd="0" presId="urn:microsoft.com/office/officeart/2005/8/layout/list1"/>
    <dgm:cxn modelId="{ECFA6B39-2028-1341-82CE-D9C310B7387D}" srcId="{1063B4E4-5FC1-434B-B2AF-175E9DA7B1DA}" destId="{5A59B210-1250-A741-A00F-751DD90C4A60}" srcOrd="1" destOrd="0" parTransId="{079680FB-5BD8-8245-98A2-2A9C66C3B682}" sibTransId="{C66BDB20-A851-324D-8981-7167AE1A0DD1}"/>
    <dgm:cxn modelId="{E73CB93A-5B76-5A4B-B745-5D5F48DE047C}" type="presOf" srcId="{4005D732-4E8C-2640-B7FE-3895F664B729}" destId="{1315C4BD-4C19-D846-B3A5-96D737486561}" srcOrd="0" destOrd="0" presId="urn:microsoft.com/office/officeart/2005/8/layout/list1"/>
    <dgm:cxn modelId="{A6AF0C53-90E2-F14F-8E1A-2548BBD7B016}" srcId="{1063B4E4-5FC1-434B-B2AF-175E9DA7B1DA}" destId="{BDFEBBAC-50E5-1A46-8E6C-213F07875F36}" srcOrd="0" destOrd="0" parTransId="{6B7057ED-C3CB-A04F-B5CE-CB70FBF6CF01}" sibTransId="{90A75B30-1B13-BB41-8CDA-DB9CC385DC81}"/>
    <dgm:cxn modelId="{98363456-EA83-B346-8532-4A6E59FFAD54}" type="presOf" srcId="{90997560-90B6-FA4E-87A0-8709DC39BF68}" destId="{4D6F9671-7FF7-C747-A740-27EBF49EF320}" srcOrd="1" destOrd="0" presId="urn:microsoft.com/office/officeart/2005/8/layout/list1"/>
    <dgm:cxn modelId="{E83E0767-0B2E-B44F-92FD-2939B92C0D95}" type="presOf" srcId="{379C325A-0EEB-F948-ACE5-F7C169D144B9}" destId="{2126C9E7-CDEC-454E-B11A-952A3EDDF4B2}" srcOrd="0" destOrd="0" presId="urn:microsoft.com/office/officeart/2005/8/layout/list1"/>
    <dgm:cxn modelId="{4C577F73-424A-2543-808B-F48332222475}" type="presOf" srcId="{4005D732-4E8C-2640-B7FE-3895F664B729}" destId="{566D1E60-1E53-CF41-A71E-18DF4FFDF789}" srcOrd="1" destOrd="0" presId="urn:microsoft.com/office/officeart/2005/8/layout/list1"/>
    <dgm:cxn modelId="{4D30CD91-E3D0-7D42-B203-FCF1B72D997E}" type="presOf" srcId="{90997560-90B6-FA4E-87A0-8709DC39BF68}" destId="{1FDC0695-929E-D942-9184-9D7AEA48C29A}" srcOrd="0" destOrd="0" presId="urn:microsoft.com/office/officeart/2005/8/layout/list1"/>
    <dgm:cxn modelId="{860ED09A-95D6-EC45-999A-A00A054D13B1}" srcId="{1063B4E4-5FC1-434B-B2AF-175E9DA7B1DA}" destId="{90997560-90B6-FA4E-87A0-8709DC39BF68}" srcOrd="2" destOrd="0" parTransId="{76632882-1C92-5E4D-9F6E-03899896CA3F}" sibTransId="{C647378C-48F7-2846-ACE0-2244B8BFCC58}"/>
    <dgm:cxn modelId="{D95943AD-B317-674A-BF53-EA11A01B0B2D}" type="presOf" srcId="{1063B4E4-5FC1-434B-B2AF-175E9DA7B1DA}" destId="{18CBCB0F-86EE-6442-B368-057FEDB687E8}" srcOrd="0" destOrd="0" presId="urn:microsoft.com/office/officeart/2005/8/layout/list1"/>
    <dgm:cxn modelId="{538DC9B1-E298-4841-8A2E-044D877A255F}" type="presOf" srcId="{BDFEBBAC-50E5-1A46-8E6C-213F07875F36}" destId="{D18F6881-4996-AC45-8D22-0F9BE5CBF5BF}" srcOrd="1" destOrd="0" presId="urn:microsoft.com/office/officeart/2005/8/layout/list1"/>
    <dgm:cxn modelId="{475AE3D2-FB27-0944-B9C6-A67E27C9ADA0}" type="presOf" srcId="{5A59B210-1250-A741-A00F-751DD90C4A60}" destId="{3F237B9D-FBA6-FF4F-B712-2BC46F5157A7}" srcOrd="1" destOrd="0" presId="urn:microsoft.com/office/officeart/2005/8/layout/list1"/>
    <dgm:cxn modelId="{0F7770E9-1F0C-B041-9AEA-1F630B63D94C}" srcId="{1063B4E4-5FC1-434B-B2AF-175E9DA7B1DA}" destId="{379C325A-0EEB-F948-ACE5-F7C169D144B9}" srcOrd="4" destOrd="0" parTransId="{FB930C40-7007-234C-B7FD-C52774E58CA9}" sibTransId="{AAD24FEF-08DC-A340-8868-5A1E6BE6B675}"/>
    <dgm:cxn modelId="{668569F1-FD0F-454F-8730-A12B53E4BC75}" srcId="{1063B4E4-5FC1-434B-B2AF-175E9DA7B1DA}" destId="{4005D732-4E8C-2640-B7FE-3895F664B729}" srcOrd="3" destOrd="0" parTransId="{B15B814B-DC71-F643-884D-74C16E3D3B64}" sibTransId="{EC0C0AD8-C0DB-7C46-A96D-EA30A4A145D3}"/>
    <dgm:cxn modelId="{67F4BF08-5ABB-B04E-84B1-8611536D43E7}" type="presParOf" srcId="{18CBCB0F-86EE-6442-B368-057FEDB687E8}" destId="{EB6CC381-8060-FE4D-AF5B-1EEFAB9F187C}" srcOrd="0" destOrd="0" presId="urn:microsoft.com/office/officeart/2005/8/layout/list1"/>
    <dgm:cxn modelId="{221CA2E6-0B26-1543-A3B5-47CDD0684C66}" type="presParOf" srcId="{EB6CC381-8060-FE4D-AF5B-1EEFAB9F187C}" destId="{660D31E1-83F7-1545-8E1E-0AAB7D844413}" srcOrd="0" destOrd="0" presId="urn:microsoft.com/office/officeart/2005/8/layout/list1"/>
    <dgm:cxn modelId="{8CDF2CBB-CC12-914D-A419-21771E43EAC3}" type="presParOf" srcId="{EB6CC381-8060-FE4D-AF5B-1EEFAB9F187C}" destId="{D18F6881-4996-AC45-8D22-0F9BE5CBF5BF}" srcOrd="1" destOrd="0" presId="urn:microsoft.com/office/officeart/2005/8/layout/list1"/>
    <dgm:cxn modelId="{2D5F8F8D-D2F6-1D40-B533-EB22A2A60FD6}" type="presParOf" srcId="{18CBCB0F-86EE-6442-B368-057FEDB687E8}" destId="{EE69AC52-47AF-9242-8697-FCD88B972AA0}" srcOrd="1" destOrd="0" presId="urn:microsoft.com/office/officeart/2005/8/layout/list1"/>
    <dgm:cxn modelId="{7B59076F-69CA-0545-9DE7-0589C5ACF0A5}" type="presParOf" srcId="{18CBCB0F-86EE-6442-B368-057FEDB687E8}" destId="{7800F17C-01C1-9241-8296-8CCBD8774AE9}" srcOrd="2" destOrd="0" presId="urn:microsoft.com/office/officeart/2005/8/layout/list1"/>
    <dgm:cxn modelId="{449DD534-233B-004A-A43E-43850AB8E271}" type="presParOf" srcId="{18CBCB0F-86EE-6442-B368-057FEDB687E8}" destId="{A2190406-0B35-1941-80D4-C3DD6C26619D}" srcOrd="3" destOrd="0" presId="urn:microsoft.com/office/officeart/2005/8/layout/list1"/>
    <dgm:cxn modelId="{1064BB2B-72D2-CD41-A50A-A5A533886440}" type="presParOf" srcId="{18CBCB0F-86EE-6442-B368-057FEDB687E8}" destId="{48542781-5BB9-0146-8026-5AB3F903B08D}" srcOrd="4" destOrd="0" presId="urn:microsoft.com/office/officeart/2005/8/layout/list1"/>
    <dgm:cxn modelId="{B49A20CF-701F-9D40-A2E7-236BE87943CB}" type="presParOf" srcId="{48542781-5BB9-0146-8026-5AB3F903B08D}" destId="{A225E182-9BF5-9941-9A84-1B73D4C0430E}" srcOrd="0" destOrd="0" presId="urn:microsoft.com/office/officeart/2005/8/layout/list1"/>
    <dgm:cxn modelId="{73AAD77D-F240-0941-BC16-921E9148EB13}" type="presParOf" srcId="{48542781-5BB9-0146-8026-5AB3F903B08D}" destId="{3F237B9D-FBA6-FF4F-B712-2BC46F5157A7}" srcOrd="1" destOrd="0" presId="urn:microsoft.com/office/officeart/2005/8/layout/list1"/>
    <dgm:cxn modelId="{BE22F0F3-E187-E044-B814-1427A2A19195}" type="presParOf" srcId="{18CBCB0F-86EE-6442-B368-057FEDB687E8}" destId="{BA72D49A-19C8-C943-9909-3570939C75DF}" srcOrd="5" destOrd="0" presId="urn:microsoft.com/office/officeart/2005/8/layout/list1"/>
    <dgm:cxn modelId="{8B3AB2C2-5BDD-1145-8BB0-249FF5A807D5}" type="presParOf" srcId="{18CBCB0F-86EE-6442-B368-057FEDB687E8}" destId="{24C07771-CAAE-7D4B-9795-1992B7E8DB07}" srcOrd="6" destOrd="0" presId="urn:microsoft.com/office/officeart/2005/8/layout/list1"/>
    <dgm:cxn modelId="{E9826D98-C036-2946-B2DD-1E3C02DFAFBE}" type="presParOf" srcId="{18CBCB0F-86EE-6442-B368-057FEDB687E8}" destId="{C5C0F546-1930-7848-B1A5-EAC0F6B0EB0F}" srcOrd="7" destOrd="0" presId="urn:microsoft.com/office/officeart/2005/8/layout/list1"/>
    <dgm:cxn modelId="{60C2021F-53A8-4C4F-A9A2-3CCF27848359}" type="presParOf" srcId="{18CBCB0F-86EE-6442-B368-057FEDB687E8}" destId="{2A3B0AA9-4F04-1B41-9051-4BEA121631FD}" srcOrd="8" destOrd="0" presId="urn:microsoft.com/office/officeart/2005/8/layout/list1"/>
    <dgm:cxn modelId="{04C37941-AC9C-804A-B904-6C49D9BF5B11}" type="presParOf" srcId="{2A3B0AA9-4F04-1B41-9051-4BEA121631FD}" destId="{1FDC0695-929E-D942-9184-9D7AEA48C29A}" srcOrd="0" destOrd="0" presId="urn:microsoft.com/office/officeart/2005/8/layout/list1"/>
    <dgm:cxn modelId="{967FF1C6-AB45-1445-A54A-82DAB3D3F8DD}" type="presParOf" srcId="{2A3B0AA9-4F04-1B41-9051-4BEA121631FD}" destId="{4D6F9671-7FF7-C747-A740-27EBF49EF320}" srcOrd="1" destOrd="0" presId="urn:microsoft.com/office/officeart/2005/8/layout/list1"/>
    <dgm:cxn modelId="{3E587760-C40C-5948-AD8A-3C645B0E786C}" type="presParOf" srcId="{18CBCB0F-86EE-6442-B368-057FEDB687E8}" destId="{2D322554-2483-D641-AEA7-8A8470134ADC}" srcOrd="9" destOrd="0" presId="urn:microsoft.com/office/officeart/2005/8/layout/list1"/>
    <dgm:cxn modelId="{EC7ED9B6-9495-B344-99DE-5D491F9EB714}" type="presParOf" srcId="{18CBCB0F-86EE-6442-B368-057FEDB687E8}" destId="{3A777E13-CA08-834F-96A4-9D6B13247ACA}" srcOrd="10" destOrd="0" presId="urn:microsoft.com/office/officeart/2005/8/layout/list1"/>
    <dgm:cxn modelId="{D34BF12E-128B-294C-B3F4-202C12EBFF90}" type="presParOf" srcId="{18CBCB0F-86EE-6442-B368-057FEDB687E8}" destId="{59DBAE39-7A31-494D-84AB-C1CD168E6085}" srcOrd="11" destOrd="0" presId="urn:microsoft.com/office/officeart/2005/8/layout/list1"/>
    <dgm:cxn modelId="{C8F97787-ED45-0C49-AE6A-F9949847CFD7}" type="presParOf" srcId="{18CBCB0F-86EE-6442-B368-057FEDB687E8}" destId="{33B96884-45E8-1E4C-BC5B-DBFF22B8720C}" srcOrd="12" destOrd="0" presId="urn:microsoft.com/office/officeart/2005/8/layout/list1"/>
    <dgm:cxn modelId="{28DF66C5-5A80-8B46-9D3E-3BB269FC09BC}" type="presParOf" srcId="{33B96884-45E8-1E4C-BC5B-DBFF22B8720C}" destId="{1315C4BD-4C19-D846-B3A5-96D737486561}" srcOrd="0" destOrd="0" presId="urn:microsoft.com/office/officeart/2005/8/layout/list1"/>
    <dgm:cxn modelId="{F1381ECD-C3EF-4D44-B6AE-2FF9EB3CA2D3}" type="presParOf" srcId="{33B96884-45E8-1E4C-BC5B-DBFF22B8720C}" destId="{566D1E60-1E53-CF41-A71E-18DF4FFDF789}" srcOrd="1" destOrd="0" presId="urn:microsoft.com/office/officeart/2005/8/layout/list1"/>
    <dgm:cxn modelId="{56D98E6A-2883-A54C-9593-E22DF60AF777}" type="presParOf" srcId="{18CBCB0F-86EE-6442-B368-057FEDB687E8}" destId="{5FDCD0B7-E396-1646-A094-149341E3E4F9}" srcOrd="13" destOrd="0" presId="urn:microsoft.com/office/officeart/2005/8/layout/list1"/>
    <dgm:cxn modelId="{1C4D17CF-882D-A845-BD84-056777E53887}" type="presParOf" srcId="{18CBCB0F-86EE-6442-B368-057FEDB687E8}" destId="{7D5C2E42-9E49-A841-82D4-9B7D9BBAF4F4}" srcOrd="14" destOrd="0" presId="urn:microsoft.com/office/officeart/2005/8/layout/list1"/>
    <dgm:cxn modelId="{9002A185-2FE3-8342-9747-C08437760227}" type="presParOf" srcId="{18CBCB0F-86EE-6442-B368-057FEDB687E8}" destId="{BCD573ED-9D22-EA46-AB3D-159C71A46402}" srcOrd="15" destOrd="0" presId="urn:microsoft.com/office/officeart/2005/8/layout/list1"/>
    <dgm:cxn modelId="{0CED3D20-81DB-054F-AE5F-5CC1280BBDEA}" type="presParOf" srcId="{18CBCB0F-86EE-6442-B368-057FEDB687E8}" destId="{16A81C5D-7B40-8F40-88BD-A6D31008B742}" srcOrd="16" destOrd="0" presId="urn:microsoft.com/office/officeart/2005/8/layout/list1"/>
    <dgm:cxn modelId="{EB732194-C589-314A-8A0C-5584ACCB4449}" type="presParOf" srcId="{16A81C5D-7B40-8F40-88BD-A6D31008B742}" destId="{2126C9E7-CDEC-454E-B11A-952A3EDDF4B2}" srcOrd="0" destOrd="0" presId="urn:microsoft.com/office/officeart/2005/8/layout/list1"/>
    <dgm:cxn modelId="{B0983994-EADD-564B-A0D4-1A3906188A8D}" type="presParOf" srcId="{16A81C5D-7B40-8F40-88BD-A6D31008B742}" destId="{E01ABD7E-C8E9-0240-AA84-1A46438D9CD1}" srcOrd="1" destOrd="0" presId="urn:microsoft.com/office/officeart/2005/8/layout/list1"/>
    <dgm:cxn modelId="{66E91C74-9267-8C45-B7F3-F249C7538AF5}" type="presParOf" srcId="{18CBCB0F-86EE-6442-B368-057FEDB687E8}" destId="{1E0AF35C-30EC-E643-8DEC-4A65EAC6A8F9}" srcOrd="17" destOrd="0" presId="urn:microsoft.com/office/officeart/2005/8/layout/list1"/>
    <dgm:cxn modelId="{9A56B9A7-BD84-4647-B4DF-C4A94CE19AC2}" type="presParOf" srcId="{18CBCB0F-86EE-6442-B368-057FEDB687E8}" destId="{D060BA7B-6DF3-B248-96B4-48A45D6E9A1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F9E415C-BEF4-AF4B-A1F0-A5D083954BC7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0EF2A77-22FE-BB4F-B2FB-08BC05A272FC}">
      <dgm:prSet phldrT="[文本]"/>
      <dgm:spPr/>
      <dgm:t>
        <a:bodyPr/>
        <a:lstStyle/>
        <a:p>
          <a:r>
            <a:rPr lang="zh-CN" altLang="en-US" dirty="0"/>
            <a:t>路线价法概述</a:t>
          </a:r>
        </a:p>
      </dgm:t>
    </dgm:pt>
    <dgm:pt modelId="{807600E0-FA9E-CC4B-9F6D-D400250FB39A}" type="parTrans" cxnId="{D8D8742D-1302-E94C-B19D-13DD694C1CD2}">
      <dgm:prSet/>
      <dgm:spPr/>
      <dgm:t>
        <a:bodyPr/>
        <a:lstStyle/>
        <a:p>
          <a:endParaRPr lang="zh-CN" altLang="en-US"/>
        </a:p>
      </dgm:t>
    </dgm:pt>
    <dgm:pt modelId="{E0134364-221B-C543-9FDF-1CD6187D5302}" type="sibTrans" cxnId="{D8D8742D-1302-E94C-B19D-13DD694C1CD2}">
      <dgm:prSet/>
      <dgm:spPr/>
      <dgm:t>
        <a:bodyPr/>
        <a:lstStyle/>
        <a:p>
          <a:endParaRPr lang="zh-CN" altLang="en-US"/>
        </a:p>
      </dgm:t>
    </dgm:pt>
    <dgm:pt modelId="{367268AD-2DE5-4342-883C-BA65E2E4D492}">
      <dgm:prSet phldrT="[文本]"/>
      <dgm:spPr/>
      <dgm:t>
        <a:bodyPr/>
        <a:lstStyle/>
        <a:p>
          <a:r>
            <a:rPr lang="zh-CN" altLang="en-US" dirty="0"/>
            <a:t>划分路线价区段</a:t>
          </a:r>
        </a:p>
      </dgm:t>
    </dgm:pt>
    <dgm:pt modelId="{71B8FB65-28AE-A54B-8F0B-AA17A1EBFD49}" type="parTrans" cxnId="{ECC9F3A8-4E41-4A44-9E54-B27581A3DE89}">
      <dgm:prSet/>
      <dgm:spPr/>
      <dgm:t>
        <a:bodyPr/>
        <a:lstStyle/>
        <a:p>
          <a:endParaRPr lang="zh-CN" altLang="en-US"/>
        </a:p>
      </dgm:t>
    </dgm:pt>
    <dgm:pt modelId="{2A5BDEDC-70B6-844F-B363-7A2E1DEE7DFB}" type="sibTrans" cxnId="{ECC9F3A8-4E41-4A44-9E54-B27581A3DE89}">
      <dgm:prSet/>
      <dgm:spPr/>
      <dgm:t>
        <a:bodyPr/>
        <a:lstStyle/>
        <a:p>
          <a:endParaRPr lang="zh-CN" altLang="en-US"/>
        </a:p>
      </dgm:t>
    </dgm:pt>
    <dgm:pt modelId="{668C328F-2D81-0E4F-BEA6-3333E8A045CC}">
      <dgm:prSet phldrT="[文本]"/>
      <dgm:spPr/>
      <dgm:t>
        <a:bodyPr/>
        <a:lstStyle/>
        <a:p>
          <a:r>
            <a:rPr lang="zh-CN" altLang="en-US" dirty="0"/>
            <a:t>设定标准临街深度</a:t>
          </a:r>
        </a:p>
      </dgm:t>
    </dgm:pt>
    <dgm:pt modelId="{8832A557-A06B-3E4A-824C-0326DD548BC8}" type="parTrans" cxnId="{62D80F9B-7E74-4142-AB73-D1CF922667B1}">
      <dgm:prSet/>
      <dgm:spPr/>
      <dgm:t>
        <a:bodyPr/>
        <a:lstStyle/>
        <a:p>
          <a:endParaRPr lang="zh-CN" altLang="en-US"/>
        </a:p>
      </dgm:t>
    </dgm:pt>
    <dgm:pt modelId="{E0D24F4F-3A63-5944-96E0-B978EC176E22}" type="sibTrans" cxnId="{62D80F9B-7E74-4142-AB73-D1CF922667B1}">
      <dgm:prSet/>
      <dgm:spPr/>
      <dgm:t>
        <a:bodyPr/>
        <a:lstStyle/>
        <a:p>
          <a:endParaRPr lang="zh-CN" altLang="en-US"/>
        </a:p>
      </dgm:t>
    </dgm:pt>
    <dgm:pt modelId="{42E5B7DB-AA49-FA4E-A231-0696598893E9}">
      <dgm:prSet/>
      <dgm:spPr/>
      <dgm:t>
        <a:bodyPr/>
        <a:lstStyle/>
        <a:p>
          <a:r>
            <a:rPr lang="zh-CN" altLang="en-US" dirty="0"/>
            <a:t>选取标准临街宗地</a:t>
          </a:r>
        </a:p>
      </dgm:t>
    </dgm:pt>
    <dgm:pt modelId="{806BA053-691C-BD42-B891-3F074DC4D1EE}" type="parTrans" cxnId="{C01010AD-0575-7941-95F5-C1B8464A2593}">
      <dgm:prSet/>
      <dgm:spPr/>
      <dgm:t>
        <a:bodyPr/>
        <a:lstStyle/>
        <a:p>
          <a:endParaRPr lang="zh-CN" altLang="en-US"/>
        </a:p>
      </dgm:t>
    </dgm:pt>
    <dgm:pt modelId="{B80E6194-347D-EF4C-B323-FC7C3733401A}" type="sibTrans" cxnId="{C01010AD-0575-7941-95F5-C1B8464A2593}">
      <dgm:prSet/>
      <dgm:spPr/>
      <dgm:t>
        <a:bodyPr/>
        <a:lstStyle/>
        <a:p>
          <a:endParaRPr lang="zh-CN" altLang="en-US"/>
        </a:p>
      </dgm:t>
    </dgm:pt>
    <dgm:pt modelId="{B808407B-8434-9044-843D-F367B3ACD4CF}">
      <dgm:prSet/>
      <dgm:spPr/>
      <dgm:t>
        <a:bodyPr/>
        <a:lstStyle/>
        <a:p>
          <a:r>
            <a:rPr lang="zh-CN" altLang="en-US" dirty="0"/>
            <a:t>测算路线价</a:t>
          </a:r>
        </a:p>
      </dgm:t>
    </dgm:pt>
    <dgm:pt modelId="{778EAD6D-9C2D-1947-9C7A-E27B5DE91207}" type="parTrans" cxnId="{39B3ED08-1A54-924E-95CE-996A66E4671B}">
      <dgm:prSet/>
      <dgm:spPr/>
      <dgm:t>
        <a:bodyPr/>
        <a:lstStyle/>
        <a:p>
          <a:endParaRPr lang="zh-CN" altLang="en-US"/>
        </a:p>
      </dgm:t>
    </dgm:pt>
    <dgm:pt modelId="{78A9A607-9111-4B43-A282-54AFDFA398E7}" type="sibTrans" cxnId="{39B3ED08-1A54-924E-95CE-996A66E4671B}">
      <dgm:prSet/>
      <dgm:spPr/>
      <dgm:t>
        <a:bodyPr/>
        <a:lstStyle/>
        <a:p>
          <a:endParaRPr lang="zh-CN" altLang="en-US"/>
        </a:p>
      </dgm:t>
    </dgm:pt>
    <dgm:pt modelId="{D0FC2527-E7BF-5F43-8ECD-60822CC6F898}">
      <dgm:prSet/>
      <dgm:spPr/>
      <dgm:t>
        <a:bodyPr/>
        <a:lstStyle/>
        <a:p>
          <a:r>
            <a:rPr lang="zh-CN" altLang="en-US" dirty="0"/>
            <a:t>编制价格修正系数表</a:t>
          </a:r>
        </a:p>
      </dgm:t>
    </dgm:pt>
    <dgm:pt modelId="{57F2F95C-892B-4D47-9FF0-7F086B202BF3}" type="parTrans" cxnId="{47D9D450-5173-174B-9952-DE8B88191FF9}">
      <dgm:prSet/>
      <dgm:spPr/>
      <dgm:t>
        <a:bodyPr/>
        <a:lstStyle/>
        <a:p>
          <a:endParaRPr lang="zh-CN" altLang="en-US"/>
        </a:p>
      </dgm:t>
    </dgm:pt>
    <dgm:pt modelId="{178FE61C-AC0D-134A-9809-CCD41626CABC}" type="sibTrans" cxnId="{47D9D450-5173-174B-9952-DE8B88191FF9}">
      <dgm:prSet/>
      <dgm:spPr/>
      <dgm:t>
        <a:bodyPr/>
        <a:lstStyle/>
        <a:p>
          <a:endParaRPr lang="zh-CN" altLang="en-US"/>
        </a:p>
      </dgm:t>
    </dgm:pt>
    <dgm:pt modelId="{DEF5C872-8E95-E344-9736-AC154C333BDA}">
      <dgm:prSet/>
      <dgm:spPr/>
      <dgm:t>
        <a:bodyPr/>
        <a:lstStyle/>
        <a:p>
          <a:r>
            <a:rPr lang="zh-CN" altLang="en-US" dirty="0"/>
            <a:t>利用路线价评估临街宗地土地价值</a:t>
          </a:r>
        </a:p>
      </dgm:t>
    </dgm:pt>
    <dgm:pt modelId="{DBA64C2F-7D84-C54D-8A6D-B97B642DC61E}" type="parTrans" cxnId="{CC50204A-DD73-3747-B3D4-471A3EC9855F}">
      <dgm:prSet/>
      <dgm:spPr/>
      <dgm:t>
        <a:bodyPr/>
        <a:lstStyle/>
        <a:p>
          <a:endParaRPr lang="zh-CN" altLang="en-US"/>
        </a:p>
      </dgm:t>
    </dgm:pt>
    <dgm:pt modelId="{8AA9529B-19D6-D449-AC0E-C30A29A2794D}" type="sibTrans" cxnId="{CC50204A-DD73-3747-B3D4-471A3EC9855F}">
      <dgm:prSet/>
      <dgm:spPr/>
      <dgm:t>
        <a:bodyPr/>
        <a:lstStyle/>
        <a:p>
          <a:endParaRPr lang="zh-CN" altLang="en-US"/>
        </a:p>
      </dgm:t>
    </dgm:pt>
    <dgm:pt modelId="{21D5A30F-C04A-9141-A868-E68617F13F2F}" type="pres">
      <dgm:prSet presAssocID="{BF9E415C-BEF4-AF4B-A1F0-A5D083954BC7}" presName="linear" presStyleCnt="0">
        <dgm:presLayoutVars>
          <dgm:dir/>
          <dgm:animLvl val="lvl"/>
          <dgm:resizeHandles val="exact"/>
        </dgm:presLayoutVars>
      </dgm:prSet>
      <dgm:spPr/>
    </dgm:pt>
    <dgm:pt modelId="{2925E005-537F-6344-BE66-A07AC7D6FB07}" type="pres">
      <dgm:prSet presAssocID="{D0EF2A77-22FE-BB4F-B2FB-08BC05A272FC}" presName="parentLin" presStyleCnt="0"/>
      <dgm:spPr/>
    </dgm:pt>
    <dgm:pt modelId="{F9824CCB-98BC-324B-84DE-8D8C162FA37E}" type="pres">
      <dgm:prSet presAssocID="{D0EF2A77-22FE-BB4F-B2FB-08BC05A272FC}" presName="parentLeftMargin" presStyleLbl="node1" presStyleIdx="0" presStyleCnt="7"/>
      <dgm:spPr/>
    </dgm:pt>
    <dgm:pt modelId="{00DD575D-F7E9-AE4B-AF06-1843F4586823}" type="pres">
      <dgm:prSet presAssocID="{D0EF2A77-22FE-BB4F-B2FB-08BC05A272FC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F1ECD03D-A38A-DF44-9F2D-A032248D3D75}" type="pres">
      <dgm:prSet presAssocID="{D0EF2A77-22FE-BB4F-B2FB-08BC05A272FC}" presName="negativeSpace" presStyleCnt="0"/>
      <dgm:spPr/>
    </dgm:pt>
    <dgm:pt modelId="{F2F2F643-1384-8547-BD7E-4BFBF1A5B7F8}" type="pres">
      <dgm:prSet presAssocID="{D0EF2A77-22FE-BB4F-B2FB-08BC05A272FC}" presName="childText" presStyleLbl="conFgAcc1" presStyleIdx="0" presStyleCnt="7">
        <dgm:presLayoutVars>
          <dgm:bulletEnabled val="1"/>
        </dgm:presLayoutVars>
      </dgm:prSet>
      <dgm:spPr/>
    </dgm:pt>
    <dgm:pt modelId="{4475C8CD-35BC-E24E-A747-9C3C9FBF05FC}" type="pres">
      <dgm:prSet presAssocID="{E0134364-221B-C543-9FDF-1CD6187D5302}" presName="spaceBetweenRectangles" presStyleCnt="0"/>
      <dgm:spPr/>
    </dgm:pt>
    <dgm:pt modelId="{B33FB67E-2AFA-BB4F-9CBE-77241B3A8B27}" type="pres">
      <dgm:prSet presAssocID="{367268AD-2DE5-4342-883C-BA65E2E4D492}" presName="parentLin" presStyleCnt="0"/>
      <dgm:spPr/>
    </dgm:pt>
    <dgm:pt modelId="{2BAB75C2-B075-1442-9852-436CCF34AD7D}" type="pres">
      <dgm:prSet presAssocID="{367268AD-2DE5-4342-883C-BA65E2E4D492}" presName="parentLeftMargin" presStyleLbl="node1" presStyleIdx="0" presStyleCnt="7"/>
      <dgm:spPr/>
    </dgm:pt>
    <dgm:pt modelId="{31168CE7-CDEF-5D48-8250-4BD9CEA60041}" type="pres">
      <dgm:prSet presAssocID="{367268AD-2DE5-4342-883C-BA65E2E4D49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A30DB7FA-379B-DB45-A2BD-7AA294E908CE}" type="pres">
      <dgm:prSet presAssocID="{367268AD-2DE5-4342-883C-BA65E2E4D492}" presName="negativeSpace" presStyleCnt="0"/>
      <dgm:spPr/>
    </dgm:pt>
    <dgm:pt modelId="{5E520534-09A6-4648-8908-EADCA019938B}" type="pres">
      <dgm:prSet presAssocID="{367268AD-2DE5-4342-883C-BA65E2E4D492}" presName="childText" presStyleLbl="conFgAcc1" presStyleIdx="1" presStyleCnt="7">
        <dgm:presLayoutVars>
          <dgm:bulletEnabled val="1"/>
        </dgm:presLayoutVars>
      </dgm:prSet>
      <dgm:spPr/>
    </dgm:pt>
    <dgm:pt modelId="{8FDAD843-DBB0-974D-B995-55FFC724158D}" type="pres">
      <dgm:prSet presAssocID="{2A5BDEDC-70B6-844F-B363-7A2E1DEE7DFB}" presName="spaceBetweenRectangles" presStyleCnt="0"/>
      <dgm:spPr/>
    </dgm:pt>
    <dgm:pt modelId="{A27A4C74-B15C-EE4F-B606-8C8BFCA32B23}" type="pres">
      <dgm:prSet presAssocID="{668C328F-2D81-0E4F-BEA6-3333E8A045CC}" presName="parentLin" presStyleCnt="0"/>
      <dgm:spPr/>
    </dgm:pt>
    <dgm:pt modelId="{8506462B-0BAA-2E42-94AC-4A768B433461}" type="pres">
      <dgm:prSet presAssocID="{668C328F-2D81-0E4F-BEA6-3333E8A045CC}" presName="parentLeftMargin" presStyleLbl="node1" presStyleIdx="1" presStyleCnt="7"/>
      <dgm:spPr/>
    </dgm:pt>
    <dgm:pt modelId="{212076DE-0F63-DA41-A2D4-803A48509FBA}" type="pres">
      <dgm:prSet presAssocID="{668C328F-2D81-0E4F-BEA6-3333E8A045CC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D0584DC4-1EA1-C54E-875A-C5CE252D9960}" type="pres">
      <dgm:prSet presAssocID="{668C328F-2D81-0E4F-BEA6-3333E8A045CC}" presName="negativeSpace" presStyleCnt="0"/>
      <dgm:spPr/>
    </dgm:pt>
    <dgm:pt modelId="{6A4851AB-2747-8148-92F7-EB8334B0ECEB}" type="pres">
      <dgm:prSet presAssocID="{668C328F-2D81-0E4F-BEA6-3333E8A045CC}" presName="childText" presStyleLbl="conFgAcc1" presStyleIdx="2" presStyleCnt="7">
        <dgm:presLayoutVars>
          <dgm:bulletEnabled val="1"/>
        </dgm:presLayoutVars>
      </dgm:prSet>
      <dgm:spPr/>
    </dgm:pt>
    <dgm:pt modelId="{7E5E5F06-78ED-0D4B-A9C1-467548877148}" type="pres">
      <dgm:prSet presAssocID="{E0D24F4F-3A63-5944-96E0-B978EC176E22}" presName="spaceBetweenRectangles" presStyleCnt="0"/>
      <dgm:spPr/>
    </dgm:pt>
    <dgm:pt modelId="{1BEF4FD0-8015-CA46-A458-B3165F7957C7}" type="pres">
      <dgm:prSet presAssocID="{42E5B7DB-AA49-FA4E-A231-0696598893E9}" presName="parentLin" presStyleCnt="0"/>
      <dgm:spPr/>
    </dgm:pt>
    <dgm:pt modelId="{AEAC0B18-4749-674B-A495-1D570D07719E}" type="pres">
      <dgm:prSet presAssocID="{42E5B7DB-AA49-FA4E-A231-0696598893E9}" presName="parentLeftMargin" presStyleLbl="node1" presStyleIdx="2" presStyleCnt="7"/>
      <dgm:spPr/>
    </dgm:pt>
    <dgm:pt modelId="{7B840BDF-419E-0A42-AC20-C31BA945AC87}" type="pres">
      <dgm:prSet presAssocID="{42E5B7DB-AA49-FA4E-A231-0696598893E9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D81A9DF0-6EF7-C24D-8FEA-8546EA7A24E1}" type="pres">
      <dgm:prSet presAssocID="{42E5B7DB-AA49-FA4E-A231-0696598893E9}" presName="negativeSpace" presStyleCnt="0"/>
      <dgm:spPr/>
    </dgm:pt>
    <dgm:pt modelId="{BAA623B2-FAC4-1444-945E-4E70C45F3874}" type="pres">
      <dgm:prSet presAssocID="{42E5B7DB-AA49-FA4E-A231-0696598893E9}" presName="childText" presStyleLbl="conFgAcc1" presStyleIdx="3" presStyleCnt="7">
        <dgm:presLayoutVars>
          <dgm:bulletEnabled val="1"/>
        </dgm:presLayoutVars>
      </dgm:prSet>
      <dgm:spPr/>
    </dgm:pt>
    <dgm:pt modelId="{785BD2CB-041B-3A4E-95DD-24904C3D413F}" type="pres">
      <dgm:prSet presAssocID="{B80E6194-347D-EF4C-B323-FC7C3733401A}" presName="spaceBetweenRectangles" presStyleCnt="0"/>
      <dgm:spPr/>
    </dgm:pt>
    <dgm:pt modelId="{FD03D8F4-08E5-0D41-82DA-045C7470A13E}" type="pres">
      <dgm:prSet presAssocID="{B808407B-8434-9044-843D-F367B3ACD4CF}" presName="parentLin" presStyleCnt="0"/>
      <dgm:spPr/>
    </dgm:pt>
    <dgm:pt modelId="{688C867B-B443-F049-8B7A-047A1161EB0D}" type="pres">
      <dgm:prSet presAssocID="{B808407B-8434-9044-843D-F367B3ACD4CF}" presName="parentLeftMargin" presStyleLbl="node1" presStyleIdx="3" presStyleCnt="7"/>
      <dgm:spPr/>
    </dgm:pt>
    <dgm:pt modelId="{9734F9DE-3A66-EC42-9D14-C44C55A65DEA}" type="pres">
      <dgm:prSet presAssocID="{B808407B-8434-9044-843D-F367B3ACD4CF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3F7B08C7-54CD-D145-8F00-4861B7CE0F9E}" type="pres">
      <dgm:prSet presAssocID="{B808407B-8434-9044-843D-F367B3ACD4CF}" presName="negativeSpace" presStyleCnt="0"/>
      <dgm:spPr/>
    </dgm:pt>
    <dgm:pt modelId="{6DE16918-0BE6-1149-93A8-15D1CEF56321}" type="pres">
      <dgm:prSet presAssocID="{B808407B-8434-9044-843D-F367B3ACD4CF}" presName="childText" presStyleLbl="conFgAcc1" presStyleIdx="4" presStyleCnt="7">
        <dgm:presLayoutVars>
          <dgm:bulletEnabled val="1"/>
        </dgm:presLayoutVars>
      </dgm:prSet>
      <dgm:spPr/>
    </dgm:pt>
    <dgm:pt modelId="{71458396-A24C-0444-A4DE-467C5A4C6959}" type="pres">
      <dgm:prSet presAssocID="{78A9A607-9111-4B43-A282-54AFDFA398E7}" presName="spaceBetweenRectangles" presStyleCnt="0"/>
      <dgm:spPr/>
    </dgm:pt>
    <dgm:pt modelId="{43D88476-403C-9E42-B410-7B5037943180}" type="pres">
      <dgm:prSet presAssocID="{D0FC2527-E7BF-5F43-8ECD-60822CC6F898}" presName="parentLin" presStyleCnt="0"/>
      <dgm:spPr/>
    </dgm:pt>
    <dgm:pt modelId="{3C70F429-F099-B940-BDE7-DC48F5E8C4B9}" type="pres">
      <dgm:prSet presAssocID="{D0FC2527-E7BF-5F43-8ECD-60822CC6F898}" presName="parentLeftMargin" presStyleLbl="node1" presStyleIdx="4" presStyleCnt="7"/>
      <dgm:spPr/>
    </dgm:pt>
    <dgm:pt modelId="{F6E8CC94-CE7B-0042-8FF6-BB03DD681F46}" type="pres">
      <dgm:prSet presAssocID="{D0FC2527-E7BF-5F43-8ECD-60822CC6F898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23F812A5-DCB6-124A-B5DC-AAC7303D84BF}" type="pres">
      <dgm:prSet presAssocID="{D0FC2527-E7BF-5F43-8ECD-60822CC6F898}" presName="negativeSpace" presStyleCnt="0"/>
      <dgm:spPr/>
    </dgm:pt>
    <dgm:pt modelId="{D561BB31-F53F-B342-8AAB-F2788E6BB538}" type="pres">
      <dgm:prSet presAssocID="{D0FC2527-E7BF-5F43-8ECD-60822CC6F898}" presName="childText" presStyleLbl="conFgAcc1" presStyleIdx="5" presStyleCnt="7">
        <dgm:presLayoutVars>
          <dgm:bulletEnabled val="1"/>
        </dgm:presLayoutVars>
      </dgm:prSet>
      <dgm:spPr/>
    </dgm:pt>
    <dgm:pt modelId="{E3C8203D-5B4E-C749-BAE0-D313C96A1F4E}" type="pres">
      <dgm:prSet presAssocID="{178FE61C-AC0D-134A-9809-CCD41626CABC}" presName="spaceBetweenRectangles" presStyleCnt="0"/>
      <dgm:spPr/>
    </dgm:pt>
    <dgm:pt modelId="{74419984-480D-3D40-88E4-DAFB106BB79B}" type="pres">
      <dgm:prSet presAssocID="{DEF5C872-8E95-E344-9736-AC154C333BDA}" presName="parentLin" presStyleCnt="0"/>
      <dgm:spPr/>
    </dgm:pt>
    <dgm:pt modelId="{434BDD1C-82F8-EE49-9263-1B34DD912F13}" type="pres">
      <dgm:prSet presAssocID="{DEF5C872-8E95-E344-9736-AC154C333BDA}" presName="parentLeftMargin" presStyleLbl="node1" presStyleIdx="5" presStyleCnt="7"/>
      <dgm:spPr/>
    </dgm:pt>
    <dgm:pt modelId="{F8531DAC-853E-D84E-8F1D-3D86936FAAA4}" type="pres">
      <dgm:prSet presAssocID="{DEF5C872-8E95-E344-9736-AC154C333BDA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FC2FF772-53F9-A049-9DE8-3213F08EDE5D}" type="pres">
      <dgm:prSet presAssocID="{DEF5C872-8E95-E344-9736-AC154C333BDA}" presName="negativeSpace" presStyleCnt="0"/>
      <dgm:spPr/>
    </dgm:pt>
    <dgm:pt modelId="{F011EB24-6002-B340-833E-2C631AC2BC87}" type="pres">
      <dgm:prSet presAssocID="{DEF5C872-8E95-E344-9736-AC154C333BDA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85673600-CCDD-9045-9D8D-DC3546DEDEB2}" type="presOf" srcId="{B808407B-8434-9044-843D-F367B3ACD4CF}" destId="{9734F9DE-3A66-EC42-9D14-C44C55A65DEA}" srcOrd="1" destOrd="0" presId="urn:microsoft.com/office/officeart/2005/8/layout/list1"/>
    <dgm:cxn modelId="{39B3ED08-1A54-924E-95CE-996A66E4671B}" srcId="{BF9E415C-BEF4-AF4B-A1F0-A5D083954BC7}" destId="{B808407B-8434-9044-843D-F367B3ACD4CF}" srcOrd="4" destOrd="0" parTransId="{778EAD6D-9C2D-1947-9C7A-E27B5DE91207}" sibTransId="{78A9A607-9111-4B43-A282-54AFDFA398E7}"/>
    <dgm:cxn modelId="{AB3A2E12-3810-A64A-BED7-BECD6CFB04B5}" type="presOf" srcId="{668C328F-2D81-0E4F-BEA6-3333E8A045CC}" destId="{8506462B-0BAA-2E42-94AC-4A768B433461}" srcOrd="0" destOrd="0" presId="urn:microsoft.com/office/officeart/2005/8/layout/list1"/>
    <dgm:cxn modelId="{2FBCC129-A70B-CE4A-A042-5BE2265D5B3F}" type="presOf" srcId="{D0EF2A77-22FE-BB4F-B2FB-08BC05A272FC}" destId="{00DD575D-F7E9-AE4B-AF06-1843F4586823}" srcOrd="1" destOrd="0" presId="urn:microsoft.com/office/officeart/2005/8/layout/list1"/>
    <dgm:cxn modelId="{D8D8742D-1302-E94C-B19D-13DD694C1CD2}" srcId="{BF9E415C-BEF4-AF4B-A1F0-A5D083954BC7}" destId="{D0EF2A77-22FE-BB4F-B2FB-08BC05A272FC}" srcOrd="0" destOrd="0" parTransId="{807600E0-FA9E-CC4B-9F6D-D400250FB39A}" sibTransId="{E0134364-221B-C543-9FDF-1CD6187D5302}"/>
    <dgm:cxn modelId="{CC50204A-DD73-3747-B3D4-471A3EC9855F}" srcId="{BF9E415C-BEF4-AF4B-A1F0-A5D083954BC7}" destId="{DEF5C872-8E95-E344-9736-AC154C333BDA}" srcOrd="6" destOrd="0" parTransId="{DBA64C2F-7D84-C54D-8A6D-B97B642DC61E}" sibTransId="{8AA9529B-19D6-D449-AC0E-C30A29A2794D}"/>
    <dgm:cxn modelId="{47D9D450-5173-174B-9952-DE8B88191FF9}" srcId="{BF9E415C-BEF4-AF4B-A1F0-A5D083954BC7}" destId="{D0FC2527-E7BF-5F43-8ECD-60822CC6F898}" srcOrd="5" destOrd="0" parTransId="{57F2F95C-892B-4D47-9FF0-7F086B202BF3}" sibTransId="{178FE61C-AC0D-134A-9809-CCD41626CABC}"/>
    <dgm:cxn modelId="{B044E35B-B01C-FB4D-9DFD-9700960084B2}" type="presOf" srcId="{42E5B7DB-AA49-FA4E-A231-0696598893E9}" destId="{7B840BDF-419E-0A42-AC20-C31BA945AC87}" srcOrd="1" destOrd="0" presId="urn:microsoft.com/office/officeart/2005/8/layout/list1"/>
    <dgm:cxn modelId="{6920AA62-9E0F-164D-A281-AA62E55DED45}" type="presOf" srcId="{BF9E415C-BEF4-AF4B-A1F0-A5D083954BC7}" destId="{21D5A30F-C04A-9141-A868-E68617F13F2F}" srcOrd="0" destOrd="0" presId="urn:microsoft.com/office/officeart/2005/8/layout/list1"/>
    <dgm:cxn modelId="{34EBFA63-FDCC-B545-B155-BC947C2154A4}" type="presOf" srcId="{DEF5C872-8E95-E344-9736-AC154C333BDA}" destId="{F8531DAC-853E-D84E-8F1D-3D86936FAAA4}" srcOrd="1" destOrd="0" presId="urn:microsoft.com/office/officeart/2005/8/layout/list1"/>
    <dgm:cxn modelId="{F4525865-1A98-084F-B4E1-D7E5D56F1E38}" type="presOf" srcId="{B808407B-8434-9044-843D-F367B3ACD4CF}" destId="{688C867B-B443-F049-8B7A-047A1161EB0D}" srcOrd="0" destOrd="0" presId="urn:microsoft.com/office/officeart/2005/8/layout/list1"/>
    <dgm:cxn modelId="{22E5DD8A-0172-1549-9DCB-18F84031CC04}" type="presOf" srcId="{367268AD-2DE5-4342-883C-BA65E2E4D492}" destId="{31168CE7-CDEF-5D48-8250-4BD9CEA60041}" srcOrd="1" destOrd="0" presId="urn:microsoft.com/office/officeart/2005/8/layout/list1"/>
    <dgm:cxn modelId="{FD620194-8EF5-E94B-BA5E-D2644BD653B8}" type="presOf" srcId="{D0FC2527-E7BF-5F43-8ECD-60822CC6F898}" destId="{F6E8CC94-CE7B-0042-8FF6-BB03DD681F46}" srcOrd="1" destOrd="0" presId="urn:microsoft.com/office/officeart/2005/8/layout/list1"/>
    <dgm:cxn modelId="{62D80F9B-7E74-4142-AB73-D1CF922667B1}" srcId="{BF9E415C-BEF4-AF4B-A1F0-A5D083954BC7}" destId="{668C328F-2D81-0E4F-BEA6-3333E8A045CC}" srcOrd="2" destOrd="0" parTransId="{8832A557-A06B-3E4A-824C-0326DD548BC8}" sibTransId="{E0D24F4F-3A63-5944-96E0-B978EC176E22}"/>
    <dgm:cxn modelId="{B960CE9F-9B6F-7D4B-8A5B-91F00EB7636A}" type="presOf" srcId="{367268AD-2DE5-4342-883C-BA65E2E4D492}" destId="{2BAB75C2-B075-1442-9852-436CCF34AD7D}" srcOrd="0" destOrd="0" presId="urn:microsoft.com/office/officeart/2005/8/layout/list1"/>
    <dgm:cxn modelId="{ECC9F3A8-4E41-4A44-9E54-B27581A3DE89}" srcId="{BF9E415C-BEF4-AF4B-A1F0-A5D083954BC7}" destId="{367268AD-2DE5-4342-883C-BA65E2E4D492}" srcOrd="1" destOrd="0" parTransId="{71B8FB65-28AE-A54B-8F0B-AA17A1EBFD49}" sibTransId="{2A5BDEDC-70B6-844F-B363-7A2E1DEE7DFB}"/>
    <dgm:cxn modelId="{440ACEA9-0D1F-984D-85A7-B509495C9F32}" type="presOf" srcId="{D0EF2A77-22FE-BB4F-B2FB-08BC05A272FC}" destId="{F9824CCB-98BC-324B-84DE-8D8C162FA37E}" srcOrd="0" destOrd="0" presId="urn:microsoft.com/office/officeart/2005/8/layout/list1"/>
    <dgm:cxn modelId="{C01010AD-0575-7941-95F5-C1B8464A2593}" srcId="{BF9E415C-BEF4-AF4B-A1F0-A5D083954BC7}" destId="{42E5B7DB-AA49-FA4E-A231-0696598893E9}" srcOrd="3" destOrd="0" parTransId="{806BA053-691C-BD42-B891-3F074DC4D1EE}" sibTransId="{B80E6194-347D-EF4C-B323-FC7C3733401A}"/>
    <dgm:cxn modelId="{7A30BBCA-72C6-4647-AA8B-033876251DDC}" type="presOf" srcId="{668C328F-2D81-0E4F-BEA6-3333E8A045CC}" destId="{212076DE-0F63-DA41-A2D4-803A48509FBA}" srcOrd="1" destOrd="0" presId="urn:microsoft.com/office/officeart/2005/8/layout/list1"/>
    <dgm:cxn modelId="{89EA5BDF-40CF-9C48-9241-37F65C6FF4B0}" type="presOf" srcId="{42E5B7DB-AA49-FA4E-A231-0696598893E9}" destId="{AEAC0B18-4749-674B-A495-1D570D07719E}" srcOrd="0" destOrd="0" presId="urn:microsoft.com/office/officeart/2005/8/layout/list1"/>
    <dgm:cxn modelId="{550216E1-AB79-F641-88AD-5A8ADB614981}" type="presOf" srcId="{D0FC2527-E7BF-5F43-8ECD-60822CC6F898}" destId="{3C70F429-F099-B940-BDE7-DC48F5E8C4B9}" srcOrd="0" destOrd="0" presId="urn:microsoft.com/office/officeart/2005/8/layout/list1"/>
    <dgm:cxn modelId="{A098CCFF-66D0-DC44-9B48-8C0E5986C7D8}" type="presOf" srcId="{DEF5C872-8E95-E344-9736-AC154C333BDA}" destId="{434BDD1C-82F8-EE49-9263-1B34DD912F13}" srcOrd="0" destOrd="0" presId="urn:microsoft.com/office/officeart/2005/8/layout/list1"/>
    <dgm:cxn modelId="{74CE069C-E559-8C4C-8ECE-3F06C552C2EE}" type="presParOf" srcId="{21D5A30F-C04A-9141-A868-E68617F13F2F}" destId="{2925E005-537F-6344-BE66-A07AC7D6FB07}" srcOrd="0" destOrd="0" presId="urn:microsoft.com/office/officeart/2005/8/layout/list1"/>
    <dgm:cxn modelId="{0DDE619C-CC5D-7241-BEBE-CDA426AE0090}" type="presParOf" srcId="{2925E005-537F-6344-BE66-A07AC7D6FB07}" destId="{F9824CCB-98BC-324B-84DE-8D8C162FA37E}" srcOrd="0" destOrd="0" presId="urn:microsoft.com/office/officeart/2005/8/layout/list1"/>
    <dgm:cxn modelId="{241AE40F-D250-E149-8BD4-F84EF0CC1F5F}" type="presParOf" srcId="{2925E005-537F-6344-BE66-A07AC7D6FB07}" destId="{00DD575D-F7E9-AE4B-AF06-1843F4586823}" srcOrd="1" destOrd="0" presId="urn:microsoft.com/office/officeart/2005/8/layout/list1"/>
    <dgm:cxn modelId="{0C77FF02-4390-9643-9E83-C230856D8CC9}" type="presParOf" srcId="{21D5A30F-C04A-9141-A868-E68617F13F2F}" destId="{F1ECD03D-A38A-DF44-9F2D-A032248D3D75}" srcOrd="1" destOrd="0" presId="urn:microsoft.com/office/officeart/2005/8/layout/list1"/>
    <dgm:cxn modelId="{30A3FBA1-2D2A-C647-B4A5-62DA696BD30F}" type="presParOf" srcId="{21D5A30F-C04A-9141-A868-E68617F13F2F}" destId="{F2F2F643-1384-8547-BD7E-4BFBF1A5B7F8}" srcOrd="2" destOrd="0" presId="urn:microsoft.com/office/officeart/2005/8/layout/list1"/>
    <dgm:cxn modelId="{602FB5FD-18F2-D744-8237-6035693ACBDD}" type="presParOf" srcId="{21D5A30F-C04A-9141-A868-E68617F13F2F}" destId="{4475C8CD-35BC-E24E-A747-9C3C9FBF05FC}" srcOrd="3" destOrd="0" presId="urn:microsoft.com/office/officeart/2005/8/layout/list1"/>
    <dgm:cxn modelId="{43CEC7B1-5276-CC43-BE3D-87D45A20AE1D}" type="presParOf" srcId="{21D5A30F-C04A-9141-A868-E68617F13F2F}" destId="{B33FB67E-2AFA-BB4F-9CBE-77241B3A8B27}" srcOrd="4" destOrd="0" presId="urn:microsoft.com/office/officeart/2005/8/layout/list1"/>
    <dgm:cxn modelId="{3AF0C77C-ACB6-A446-A566-61BFC189BBC4}" type="presParOf" srcId="{B33FB67E-2AFA-BB4F-9CBE-77241B3A8B27}" destId="{2BAB75C2-B075-1442-9852-436CCF34AD7D}" srcOrd="0" destOrd="0" presId="urn:microsoft.com/office/officeart/2005/8/layout/list1"/>
    <dgm:cxn modelId="{733786F4-AF69-534C-AA9F-5CF93D8BFC62}" type="presParOf" srcId="{B33FB67E-2AFA-BB4F-9CBE-77241B3A8B27}" destId="{31168CE7-CDEF-5D48-8250-4BD9CEA60041}" srcOrd="1" destOrd="0" presId="urn:microsoft.com/office/officeart/2005/8/layout/list1"/>
    <dgm:cxn modelId="{778D238B-A239-6042-8688-B598F858A9E0}" type="presParOf" srcId="{21D5A30F-C04A-9141-A868-E68617F13F2F}" destId="{A30DB7FA-379B-DB45-A2BD-7AA294E908CE}" srcOrd="5" destOrd="0" presId="urn:microsoft.com/office/officeart/2005/8/layout/list1"/>
    <dgm:cxn modelId="{ED33618A-178F-0B42-ACF9-C754365180B0}" type="presParOf" srcId="{21D5A30F-C04A-9141-A868-E68617F13F2F}" destId="{5E520534-09A6-4648-8908-EADCA019938B}" srcOrd="6" destOrd="0" presId="urn:microsoft.com/office/officeart/2005/8/layout/list1"/>
    <dgm:cxn modelId="{69C24787-BFDF-7244-85BB-FFF7D3E7C773}" type="presParOf" srcId="{21D5A30F-C04A-9141-A868-E68617F13F2F}" destId="{8FDAD843-DBB0-974D-B995-55FFC724158D}" srcOrd="7" destOrd="0" presId="urn:microsoft.com/office/officeart/2005/8/layout/list1"/>
    <dgm:cxn modelId="{FAF8DAD5-C933-E545-8112-638A1BE0DC51}" type="presParOf" srcId="{21D5A30F-C04A-9141-A868-E68617F13F2F}" destId="{A27A4C74-B15C-EE4F-B606-8C8BFCA32B23}" srcOrd="8" destOrd="0" presId="urn:microsoft.com/office/officeart/2005/8/layout/list1"/>
    <dgm:cxn modelId="{6DF981EA-C027-DF4A-89E6-D7A1DA0165FB}" type="presParOf" srcId="{A27A4C74-B15C-EE4F-B606-8C8BFCA32B23}" destId="{8506462B-0BAA-2E42-94AC-4A768B433461}" srcOrd="0" destOrd="0" presId="urn:microsoft.com/office/officeart/2005/8/layout/list1"/>
    <dgm:cxn modelId="{8C71DD3D-17B0-BD41-976A-737E61323704}" type="presParOf" srcId="{A27A4C74-B15C-EE4F-B606-8C8BFCA32B23}" destId="{212076DE-0F63-DA41-A2D4-803A48509FBA}" srcOrd="1" destOrd="0" presId="urn:microsoft.com/office/officeart/2005/8/layout/list1"/>
    <dgm:cxn modelId="{4321B9EE-C241-2B4E-AC01-013FDE923BF5}" type="presParOf" srcId="{21D5A30F-C04A-9141-A868-E68617F13F2F}" destId="{D0584DC4-1EA1-C54E-875A-C5CE252D9960}" srcOrd="9" destOrd="0" presId="urn:microsoft.com/office/officeart/2005/8/layout/list1"/>
    <dgm:cxn modelId="{B7B029CA-4C43-C445-85C4-6A58A8571EC3}" type="presParOf" srcId="{21D5A30F-C04A-9141-A868-E68617F13F2F}" destId="{6A4851AB-2747-8148-92F7-EB8334B0ECEB}" srcOrd="10" destOrd="0" presId="urn:microsoft.com/office/officeart/2005/8/layout/list1"/>
    <dgm:cxn modelId="{8DF54802-CFDF-F043-86BD-CF9691E7FD33}" type="presParOf" srcId="{21D5A30F-C04A-9141-A868-E68617F13F2F}" destId="{7E5E5F06-78ED-0D4B-A9C1-467548877148}" srcOrd="11" destOrd="0" presId="urn:microsoft.com/office/officeart/2005/8/layout/list1"/>
    <dgm:cxn modelId="{2755AC38-47E1-2A4C-854B-B21C45382460}" type="presParOf" srcId="{21D5A30F-C04A-9141-A868-E68617F13F2F}" destId="{1BEF4FD0-8015-CA46-A458-B3165F7957C7}" srcOrd="12" destOrd="0" presId="urn:microsoft.com/office/officeart/2005/8/layout/list1"/>
    <dgm:cxn modelId="{FD59B157-5862-C149-A390-F2A289FFFDAF}" type="presParOf" srcId="{1BEF4FD0-8015-CA46-A458-B3165F7957C7}" destId="{AEAC0B18-4749-674B-A495-1D570D07719E}" srcOrd="0" destOrd="0" presId="urn:microsoft.com/office/officeart/2005/8/layout/list1"/>
    <dgm:cxn modelId="{DB11F097-518C-0349-931E-BDDCF3F009CA}" type="presParOf" srcId="{1BEF4FD0-8015-CA46-A458-B3165F7957C7}" destId="{7B840BDF-419E-0A42-AC20-C31BA945AC87}" srcOrd="1" destOrd="0" presId="urn:microsoft.com/office/officeart/2005/8/layout/list1"/>
    <dgm:cxn modelId="{EF53B9E9-21D1-D143-A3E5-9243A8FFD4D5}" type="presParOf" srcId="{21D5A30F-C04A-9141-A868-E68617F13F2F}" destId="{D81A9DF0-6EF7-C24D-8FEA-8546EA7A24E1}" srcOrd="13" destOrd="0" presId="urn:microsoft.com/office/officeart/2005/8/layout/list1"/>
    <dgm:cxn modelId="{AC6A95A4-9965-7F44-9E7D-83B35AEDCDB5}" type="presParOf" srcId="{21D5A30F-C04A-9141-A868-E68617F13F2F}" destId="{BAA623B2-FAC4-1444-945E-4E70C45F3874}" srcOrd="14" destOrd="0" presId="urn:microsoft.com/office/officeart/2005/8/layout/list1"/>
    <dgm:cxn modelId="{8ECC6B48-C46D-AA4D-AAB0-2E771464997A}" type="presParOf" srcId="{21D5A30F-C04A-9141-A868-E68617F13F2F}" destId="{785BD2CB-041B-3A4E-95DD-24904C3D413F}" srcOrd="15" destOrd="0" presId="urn:microsoft.com/office/officeart/2005/8/layout/list1"/>
    <dgm:cxn modelId="{3EB7AB75-2E28-C74F-B217-272C1ED193DD}" type="presParOf" srcId="{21D5A30F-C04A-9141-A868-E68617F13F2F}" destId="{FD03D8F4-08E5-0D41-82DA-045C7470A13E}" srcOrd="16" destOrd="0" presId="urn:microsoft.com/office/officeart/2005/8/layout/list1"/>
    <dgm:cxn modelId="{EBD47C2D-267A-734D-B09B-912D4FB8C23E}" type="presParOf" srcId="{FD03D8F4-08E5-0D41-82DA-045C7470A13E}" destId="{688C867B-B443-F049-8B7A-047A1161EB0D}" srcOrd="0" destOrd="0" presId="urn:microsoft.com/office/officeart/2005/8/layout/list1"/>
    <dgm:cxn modelId="{A054E938-E66E-6348-816B-BB4177F0676F}" type="presParOf" srcId="{FD03D8F4-08E5-0D41-82DA-045C7470A13E}" destId="{9734F9DE-3A66-EC42-9D14-C44C55A65DEA}" srcOrd="1" destOrd="0" presId="urn:microsoft.com/office/officeart/2005/8/layout/list1"/>
    <dgm:cxn modelId="{C8F501BC-3280-F94E-8CDB-FD09A44A478B}" type="presParOf" srcId="{21D5A30F-C04A-9141-A868-E68617F13F2F}" destId="{3F7B08C7-54CD-D145-8F00-4861B7CE0F9E}" srcOrd="17" destOrd="0" presId="urn:microsoft.com/office/officeart/2005/8/layout/list1"/>
    <dgm:cxn modelId="{F907053F-3604-F444-AD08-CE78B4ECE15C}" type="presParOf" srcId="{21D5A30F-C04A-9141-A868-E68617F13F2F}" destId="{6DE16918-0BE6-1149-93A8-15D1CEF56321}" srcOrd="18" destOrd="0" presId="urn:microsoft.com/office/officeart/2005/8/layout/list1"/>
    <dgm:cxn modelId="{A9B73C53-833F-0E43-A9EF-E0B0D1173C9E}" type="presParOf" srcId="{21D5A30F-C04A-9141-A868-E68617F13F2F}" destId="{71458396-A24C-0444-A4DE-467C5A4C6959}" srcOrd="19" destOrd="0" presId="urn:microsoft.com/office/officeart/2005/8/layout/list1"/>
    <dgm:cxn modelId="{88660733-3116-0F41-AD93-27A78D883CAE}" type="presParOf" srcId="{21D5A30F-C04A-9141-A868-E68617F13F2F}" destId="{43D88476-403C-9E42-B410-7B5037943180}" srcOrd="20" destOrd="0" presId="urn:microsoft.com/office/officeart/2005/8/layout/list1"/>
    <dgm:cxn modelId="{C9D3FE66-B566-BB4E-930E-5AA046C4191E}" type="presParOf" srcId="{43D88476-403C-9E42-B410-7B5037943180}" destId="{3C70F429-F099-B940-BDE7-DC48F5E8C4B9}" srcOrd="0" destOrd="0" presId="urn:microsoft.com/office/officeart/2005/8/layout/list1"/>
    <dgm:cxn modelId="{DA52267F-611E-A845-B165-E88E15678416}" type="presParOf" srcId="{43D88476-403C-9E42-B410-7B5037943180}" destId="{F6E8CC94-CE7B-0042-8FF6-BB03DD681F46}" srcOrd="1" destOrd="0" presId="urn:microsoft.com/office/officeart/2005/8/layout/list1"/>
    <dgm:cxn modelId="{4D0345A0-907E-204C-ABC2-5402F76B68DB}" type="presParOf" srcId="{21D5A30F-C04A-9141-A868-E68617F13F2F}" destId="{23F812A5-DCB6-124A-B5DC-AAC7303D84BF}" srcOrd="21" destOrd="0" presId="urn:microsoft.com/office/officeart/2005/8/layout/list1"/>
    <dgm:cxn modelId="{20126BE6-E7D7-6F43-B310-88BA661BB7BA}" type="presParOf" srcId="{21D5A30F-C04A-9141-A868-E68617F13F2F}" destId="{D561BB31-F53F-B342-8AAB-F2788E6BB538}" srcOrd="22" destOrd="0" presId="urn:microsoft.com/office/officeart/2005/8/layout/list1"/>
    <dgm:cxn modelId="{19BAD735-A733-7744-9167-74B80CD272D0}" type="presParOf" srcId="{21D5A30F-C04A-9141-A868-E68617F13F2F}" destId="{E3C8203D-5B4E-C749-BAE0-D313C96A1F4E}" srcOrd="23" destOrd="0" presId="urn:microsoft.com/office/officeart/2005/8/layout/list1"/>
    <dgm:cxn modelId="{D755A67B-D225-8E4E-ABDB-3D567A107F72}" type="presParOf" srcId="{21D5A30F-C04A-9141-A868-E68617F13F2F}" destId="{74419984-480D-3D40-88E4-DAFB106BB79B}" srcOrd="24" destOrd="0" presId="urn:microsoft.com/office/officeart/2005/8/layout/list1"/>
    <dgm:cxn modelId="{57222E45-21D9-CE4B-AB1A-69C533C4C461}" type="presParOf" srcId="{74419984-480D-3D40-88E4-DAFB106BB79B}" destId="{434BDD1C-82F8-EE49-9263-1B34DD912F13}" srcOrd="0" destOrd="0" presId="urn:microsoft.com/office/officeart/2005/8/layout/list1"/>
    <dgm:cxn modelId="{930A2AAA-690E-0C4C-A210-B23DBAB9E4AC}" type="presParOf" srcId="{74419984-480D-3D40-88E4-DAFB106BB79B}" destId="{F8531DAC-853E-D84E-8F1D-3D86936FAAA4}" srcOrd="1" destOrd="0" presId="urn:microsoft.com/office/officeart/2005/8/layout/list1"/>
    <dgm:cxn modelId="{80750555-61AD-9F48-849E-B8A589AE67E4}" type="presParOf" srcId="{21D5A30F-C04A-9141-A868-E68617F13F2F}" destId="{FC2FF772-53F9-A049-9DE8-3213F08EDE5D}" srcOrd="25" destOrd="0" presId="urn:microsoft.com/office/officeart/2005/8/layout/list1"/>
    <dgm:cxn modelId="{1B85248F-4FE1-9D49-B925-53B3897A0FF6}" type="presParOf" srcId="{21D5A30F-C04A-9141-A868-E68617F13F2F}" destId="{F011EB24-6002-B340-833E-2C631AC2BC87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AA97FEE-F944-E045-9872-32E95F4FFFCF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4548B8E-E1B7-DC45-B526-331319D45189}">
      <dgm:prSet phldrT="[文本]"/>
      <dgm:spPr/>
      <dgm:t>
        <a:bodyPr/>
        <a:lstStyle/>
        <a:p>
          <a:r>
            <a:rPr lang="zh-CN" altLang="en-US" dirty="0"/>
            <a:t>基准地价的含义</a:t>
          </a:r>
        </a:p>
      </dgm:t>
    </dgm:pt>
    <dgm:pt modelId="{ECE938D2-01E9-6042-B86A-E4F1EF28EA20}" type="parTrans" cxnId="{496C67EB-26BC-874D-AFF2-A85583C03760}">
      <dgm:prSet/>
      <dgm:spPr/>
      <dgm:t>
        <a:bodyPr/>
        <a:lstStyle/>
        <a:p>
          <a:endParaRPr lang="zh-CN" altLang="en-US"/>
        </a:p>
      </dgm:t>
    </dgm:pt>
    <dgm:pt modelId="{D3B252F3-4B56-4B48-801F-A710B017B1AD}" type="sibTrans" cxnId="{496C67EB-26BC-874D-AFF2-A85583C03760}">
      <dgm:prSet/>
      <dgm:spPr/>
      <dgm:t>
        <a:bodyPr/>
        <a:lstStyle/>
        <a:p>
          <a:endParaRPr lang="zh-CN" altLang="en-US"/>
        </a:p>
      </dgm:t>
    </dgm:pt>
    <dgm:pt modelId="{83EC6C5B-1CC3-794B-BDED-DD473103F462}">
      <dgm:prSet phldrT="[文本]"/>
      <dgm:spPr/>
      <dgm:t>
        <a:bodyPr/>
        <a:lstStyle/>
        <a:p>
          <a:r>
            <a:rPr lang="zh-CN" altLang="en-US" dirty="0"/>
            <a:t>基准地价的评估</a:t>
          </a:r>
        </a:p>
      </dgm:t>
    </dgm:pt>
    <dgm:pt modelId="{D70B2754-A3F3-7F49-A985-5CF581F8C4F1}" type="parTrans" cxnId="{D0659C93-B5CD-E344-9FC4-97FC83060F1A}">
      <dgm:prSet/>
      <dgm:spPr/>
      <dgm:t>
        <a:bodyPr/>
        <a:lstStyle/>
        <a:p>
          <a:endParaRPr lang="zh-CN" altLang="en-US"/>
        </a:p>
      </dgm:t>
    </dgm:pt>
    <dgm:pt modelId="{11CFCADF-AFCC-AE48-91AA-C1CF49FEFDAE}" type="sibTrans" cxnId="{D0659C93-B5CD-E344-9FC4-97FC83060F1A}">
      <dgm:prSet/>
      <dgm:spPr/>
      <dgm:t>
        <a:bodyPr/>
        <a:lstStyle/>
        <a:p>
          <a:endParaRPr lang="zh-CN" altLang="en-US"/>
        </a:p>
      </dgm:t>
    </dgm:pt>
    <dgm:pt modelId="{FE004077-2975-8E4D-A316-EC00532ABBE5}">
      <dgm:prSet phldrT="[文本]"/>
      <dgm:spPr/>
      <dgm:t>
        <a:bodyPr/>
        <a:lstStyle/>
        <a:p>
          <a:r>
            <a:rPr lang="zh-CN" altLang="en-US" dirty="0"/>
            <a:t>基准地价修正法评估宗地价格</a:t>
          </a:r>
        </a:p>
      </dgm:t>
    </dgm:pt>
    <dgm:pt modelId="{E23766D0-7CF1-7C4F-A9D4-D18CE3A24E12}" type="parTrans" cxnId="{1209F98D-0864-8949-9EE1-CA73C4D36B55}">
      <dgm:prSet/>
      <dgm:spPr/>
      <dgm:t>
        <a:bodyPr/>
        <a:lstStyle/>
        <a:p>
          <a:endParaRPr lang="zh-CN" altLang="en-US"/>
        </a:p>
      </dgm:t>
    </dgm:pt>
    <dgm:pt modelId="{2AD2B4C3-6737-284C-A928-B1A7DB6AC1F3}" type="sibTrans" cxnId="{1209F98D-0864-8949-9EE1-CA73C4D36B55}">
      <dgm:prSet/>
      <dgm:spPr/>
      <dgm:t>
        <a:bodyPr/>
        <a:lstStyle/>
        <a:p>
          <a:endParaRPr lang="zh-CN" altLang="en-US"/>
        </a:p>
      </dgm:t>
    </dgm:pt>
    <dgm:pt modelId="{31EC810C-5539-B74B-8A47-F0F75153B91C}" type="pres">
      <dgm:prSet presAssocID="{5AA97FEE-F944-E045-9872-32E95F4FFFCF}" presName="linear" presStyleCnt="0">
        <dgm:presLayoutVars>
          <dgm:dir/>
          <dgm:animLvl val="lvl"/>
          <dgm:resizeHandles val="exact"/>
        </dgm:presLayoutVars>
      </dgm:prSet>
      <dgm:spPr/>
    </dgm:pt>
    <dgm:pt modelId="{5B25CFA6-68C9-6642-9E02-2494432D4011}" type="pres">
      <dgm:prSet presAssocID="{D4548B8E-E1B7-DC45-B526-331319D45189}" presName="parentLin" presStyleCnt="0"/>
      <dgm:spPr/>
    </dgm:pt>
    <dgm:pt modelId="{3EFFF2E1-8E99-DC4D-949A-3C977E6BC2F1}" type="pres">
      <dgm:prSet presAssocID="{D4548B8E-E1B7-DC45-B526-331319D45189}" presName="parentLeftMargin" presStyleLbl="node1" presStyleIdx="0" presStyleCnt="3"/>
      <dgm:spPr/>
    </dgm:pt>
    <dgm:pt modelId="{8BF3286C-A67E-424F-B46F-22C2A8D252A7}" type="pres">
      <dgm:prSet presAssocID="{D4548B8E-E1B7-DC45-B526-331319D4518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A2B6B46-8760-F648-BBA9-D48919B1BF78}" type="pres">
      <dgm:prSet presAssocID="{D4548B8E-E1B7-DC45-B526-331319D45189}" presName="negativeSpace" presStyleCnt="0"/>
      <dgm:spPr/>
    </dgm:pt>
    <dgm:pt modelId="{647C519E-D092-DA43-BEF6-11BE2BA97BAD}" type="pres">
      <dgm:prSet presAssocID="{D4548B8E-E1B7-DC45-B526-331319D45189}" presName="childText" presStyleLbl="conFgAcc1" presStyleIdx="0" presStyleCnt="3">
        <dgm:presLayoutVars>
          <dgm:bulletEnabled val="1"/>
        </dgm:presLayoutVars>
      </dgm:prSet>
      <dgm:spPr/>
    </dgm:pt>
    <dgm:pt modelId="{25D0A6AD-1ED1-414F-9B67-1774C55F5DAE}" type="pres">
      <dgm:prSet presAssocID="{D3B252F3-4B56-4B48-801F-A710B017B1AD}" presName="spaceBetweenRectangles" presStyleCnt="0"/>
      <dgm:spPr/>
    </dgm:pt>
    <dgm:pt modelId="{21536B3F-D097-E447-B538-A6DE58E8673C}" type="pres">
      <dgm:prSet presAssocID="{83EC6C5B-1CC3-794B-BDED-DD473103F462}" presName="parentLin" presStyleCnt="0"/>
      <dgm:spPr/>
    </dgm:pt>
    <dgm:pt modelId="{A2187F10-0622-2E4F-90C0-999784E3887A}" type="pres">
      <dgm:prSet presAssocID="{83EC6C5B-1CC3-794B-BDED-DD473103F462}" presName="parentLeftMargin" presStyleLbl="node1" presStyleIdx="0" presStyleCnt="3"/>
      <dgm:spPr/>
    </dgm:pt>
    <dgm:pt modelId="{E4F014A5-F057-DF47-BA2A-ECCDA4413FDB}" type="pres">
      <dgm:prSet presAssocID="{83EC6C5B-1CC3-794B-BDED-DD473103F46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FEE5B75-EED4-CB48-AACD-43C47F7CDEBC}" type="pres">
      <dgm:prSet presAssocID="{83EC6C5B-1CC3-794B-BDED-DD473103F462}" presName="negativeSpace" presStyleCnt="0"/>
      <dgm:spPr/>
    </dgm:pt>
    <dgm:pt modelId="{31D61E7C-EF82-9A49-996A-5900D1B13266}" type="pres">
      <dgm:prSet presAssocID="{83EC6C5B-1CC3-794B-BDED-DD473103F462}" presName="childText" presStyleLbl="conFgAcc1" presStyleIdx="1" presStyleCnt="3">
        <dgm:presLayoutVars>
          <dgm:bulletEnabled val="1"/>
        </dgm:presLayoutVars>
      </dgm:prSet>
      <dgm:spPr/>
    </dgm:pt>
    <dgm:pt modelId="{7A3C33C9-DCD2-C540-BA5A-383542C13A1A}" type="pres">
      <dgm:prSet presAssocID="{11CFCADF-AFCC-AE48-91AA-C1CF49FEFDAE}" presName="spaceBetweenRectangles" presStyleCnt="0"/>
      <dgm:spPr/>
    </dgm:pt>
    <dgm:pt modelId="{15DC1D75-E194-C644-A257-DA28E327D6CA}" type="pres">
      <dgm:prSet presAssocID="{FE004077-2975-8E4D-A316-EC00532ABBE5}" presName="parentLin" presStyleCnt="0"/>
      <dgm:spPr/>
    </dgm:pt>
    <dgm:pt modelId="{87B89F6A-20F8-D541-9903-055C22A84268}" type="pres">
      <dgm:prSet presAssocID="{FE004077-2975-8E4D-A316-EC00532ABBE5}" presName="parentLeftMargin" presStyleLbl="node1" presStyleIdx="1" presStyleCnt="3"/>
      <dgm:spPr/>
    </dgm:pt>
    <dgm:pt modelId="{1B2FA2A0-5F65-7846-8541-2CEB3B0DE02C}" type="pres">
      <dgm:prSet presAssocID="{FE004077-2975-8E4D-A316-EC00532ABBE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AA90805-9B40-E144-B2B6-CDF9B8A4FE51}" type="pres">
      <dgm:prSet presAssocID="{FE004077-2975-8E4D-A316-EC00532ABBE5}" presName="negativeSpace" presStyleCnt="0"/>
      <dgm:spPr/>
    </dgm:pt>
    <dgm:pt modelId="{A51E186A-B256-DC49-95F6-E09A9C5BD0E3}" type="pres">
      <dgm:prSet presAssocID="{FE004077-2975-8E4D-A316-EC00532ABBE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173DD41-42DF-4D48-8F5F-22223938CED5}" type="presOf" srcId="{FE004077-2975-8E4D-A316-EC00532ABBE5}" destId="{87B89F6A-20F8-D541-9903-055C22A84268}" srcOrd="0" destOrd="0" presId="urn:microsoft.com/office/officeart/2005/8/layout/list1"/>
    <dgm:cxn modelId="{E4C0D487-F877-7840-A649-16DD18BA1C9B}" type="presOf" srcId="{83EC6C5B-1CC3-794B-BDED-DD473103F462}" destId="{A2187F10-0622-2E4F-90C0-999784E3887A}" srcOrd="0" destOrd="0" presId="urn:microsoft.com/office/officeart/2005/8/layout/list1"/>
    <dgm:cxn modelId="{1209F98D-0864-8949-9EE1-CA73C4D36B55}" srcId="{5AA97FEE-F944-E045-9872-32E95F4FFFCF}" destId="{FE004077-2975-8E4D-A316-EC00532ABBE5}" srcOrd="2" destOrd="0" parTransId="{E23766D0-7CF1-7C4F-A9D4-D18CE3A24E12}" sibTransId="{2AD2B4C3-6737-284C-A928-B1A7DB6AC1F3}"/>
    <dgm:cxn modelId="{D0659C93-B5CD-E344-9FC4-97FC83060F1A}" srcId="{5AA97FEE-F944-E045-9872-32E95F4FFFCF}" destId="{83EC6C5B-1CC3-794B-BDED-DD473103F462}" srcOrd="1" destOrd="0" parTransId="{D70B2754-A3F3-7F49-A985-5CF581F8C4F1}" sibTransId="{11CFCADF-AFCC-AE48-91AA-C1CF49FEFDAE}"/>
    <dgm:cxn modelId="{234C459B-DBBD-9545-B26A-C9EBE4DA27EC}" type="presOf" srcId="{83EC6C5B-1CC3-794B-BDED-DD473103F462}" destId="{E4F014A5-F057-DF47-BA2A-ECCDA4413FDB}" srcOrd="1" destOrd="0" presId="urn:microsoft.com/office/officeart/2005/8/layout/list1"/>
    <dgm:cxn modelId="{503CFCA0-E2F4-3742-A77E-B65D0A392E96}" type="presOf" srcId="{FE004077-2975-8E4D-A316-EC00532ABBE5}" destId="{1B2FA2A0-5F65-7846-8541-2CEB3B0DE02C}" srcOrd="1" destOrd="0" presId="urn:microsoft.com/office/officeart/2005/8/layout/list1"/>
    <dgm:cxn modelId="{43A77BE9-C11E-AD42-AC93-9D02E85034B0}" type="presOf" srcId="{D4548B8E-E1B7-DC45-B526-331319D45189}" destId="{8BF3286C-A67E-424F-B46F-22C2A8D252A7}" srcOrd="1" destOrd="0" presId="urn:microsoft.com/office/officeart/2005/8/layout/list1"/>
    <dgm:cxn modelId="{496C67EB-26BC-874D-AFF2-A85583C03760}" srcId="{5AA97FEE-F944-E045-9872-32E95F4FFFCF}" destId="{D4548B8E-E1B7-DC45-B526-331319D45189}" srcOrd="0" destOrd="0" parTransId="{ECE938D2-01E9-6042-B86A-E4F1EF28EA20}" sibTransId="{D3B252F3-4B56-4B48-801F-A710B017B1AD}"/>
    <dgm:cxn modelId="{E52A1AF9-D8D2-214D-AE86-B939E74462CF}" type="presOf" srcId="{D4548B8E-E1B7-DC45-B526-331319D45189}" destId="{3EFFF2E1-8E99-DC4D-949A-3C977E6BC2F1}" srcOrd="0" destOrd="0" presId="urn:microsoft.com/office/officeart/2005/8/layout/list1"/>
    <dgm:cxn modelId="{278E42FD-65FA-7247-BCE0-E8AA535029BF}" type="presOf" srcId="{5AA97FEE-F944-E045-9872-32E95F4FFFCF}" destId="{31EC810C-5539-B74B-8A47-F0F75153B91C}" srcOrd="0" destOrd="0" presId="urn:microsoft.com/office/officeart/2005/8/layout/list1"/>
    <dgm:cxn modelId="{5B7953F9-9357-DD47-8A9D-49783B1F4514}" type="presParOf" srcId="{31EC810C-5539-B74B-8A47-F0F75153B91C}" destId="{5B25CFA6-68C9-6642-9E02-2494432D4011}" srcOrd="0" destOrd="0" presId="urn:microsoft.com/office/officeart/2005/8/layout/list1"/>
    <dgm:cxn modelId="{D9E41C23-A4C8-EE49-9C12-38D4B9C50444}" type="presParOf" srcId="{5B25CFA6-68C9-6642-9E02-2494432D4011}" destId="{3EFFF2E1-8E99-DC4D-949A-3C977E6BC2F1}" srcOrd="0" destOrd="0" presId="urn:microsoft.com/office/officeart/2005/8/layout/list1"/>
    <dgm:cxn modelId="{5FD02452-1C27-DF42-91C8-7760532E194C}" type="presParOf" srcId="{5B25CFA6-68C9-6642-9E02-2494432D4011}" destId="{8BF3286C-A67E-424F-B46F-22C2A8D252A7}" srcOrd="1" destOrd="0" presId="urn:microsoft.com/office/officeart/2005/8/layout/list1"/>
    <dgm:cxn modelId="{AD17BC47-22FF-F64D-B139-1BBDE4AF5FE2}" type="presParOf" srcId="{31EC810C-5539-B74B-8A47-F0F75153B91C}" destId="{0A2B6B46-8760-F648-BBA9-D48919B1BF78}" srcOrd="1" destOrd="0" presId="urn:microsoft.com/office/officeart/2005/8/layout/list1"/>
    <dgm:cxn modelId="{C580792F-213C-B84D-BF01-335F599EABB1}" type="presParOf" srcId="{31EC810C-5539-B74B-8A47-F0F75153B91C}" destId="{647C519E-D092-DA43-BEF6-11BE2BA97BAD}" srcOrd="2" destOrd="0" presId="urn:microsoft.com/office/officeart/2005/8/layout/list1"/>
    <dgm:cxn modelId="{9E9AC286-0943-AA41-82FE-B978CC60D1CE}" type="presParOf" srcId="{31EC810C-5539-B74B-8A47-F0F75153B91C}" destId="{25D0A6AD-1ED1-414F-9B67-1774C55F5DAE}" srcOrd="3" destOrd="0" presId="urn:microsoft.com/office/officeart/2005/8/layout/list1"/>
    <dgm:cxn modelId="{2CFAAFD4-6CD1-9E49-8E92-904D80D8A889}" type="presParOf" srcId="{31EC810C-5539-B74B-8A47-F0F75153B91C}" destId="{21536B3F-D097-E447-B538-A6DE58E8673C}" srcOrd="4" destOrd="0" presId="urn:microsoft.com/office/officeart/2005/8/layout/list1"/>
    <dgm:cxn modelId="{659BDF8A-216F-924D-8A4E-19F051F8F204}" type="presParOf" srcId="{21536B3F-D097-E447-B538-A6DE58E8673C}" destId="{A2187F10-0622-2E4F-90C0-999784E3887A}" srcOrd="0" destOrd="0" presId="urn:microsoft.com/office/officeart/2005/8/layout/list1"/>
    <dgm:cxn modelId="{20EB4456-3BB3-0F4C-BF13-D76D7416BCC2}" type="presParOf" srcId="{21536B3F-D097-E447-B538-A6DE58E8673C}" destId="{E4F014A5-F057-DF47-BA2A-ECCDA4413FDB}" srcOrd="1" destOrd="0" presId="urn:microsoft.com/office/officeart/2005/8/layout/list1"/>
    <dgm:cxn modelId="{F0B2A59D-494D-A44A-A722-5DD3011D7953}" type="presParOf" srcId="{31EC810C-5539-B74B-8A47-F0F75153B91C}" destId="{DFEE5B75-EED4-CB48-AACD-43C47F7CDEBC}" srcOrd="5" destOrd="0" presId="urn:microsoft.com/office/officeart/2005/8/layout/list1"/>
    <dgm:cxn modelId="{F0343996-F173-A74D-8A1C-EE581CC2FA44}" type="presParOf" srcId="{31EC810C-5539-B74B-8A47-F0F75153B91C}" destId="{31D61E7C-EF82-9A49-996A-5900D1B13266}" srcOrd="6" destOrd="0" presId="urn:microsoft.com/office/officeart/2005/8/layout/list1"/>
    <dgm:cxn modelId="{F2B3D72D-245D-3842-9E51-8E75F73A1708}" type="presParOf" srcId="{31EC810C-5539-B74B-8A47-F0F75153B91C}" destId="{7A3C33C9-DCD2-C540-BA5A-383542C13A1A}" srcOrd="7" destOrd="0" presId="urn:microsoft.com/office/officeart/2005/8/layout/list1"/>
    <dgm:cxn modelId="{B8437DEF-F1D9-8645-95E0-780BDCDA3663}" type="presParOf" srcId="{31EC810C-5539-B74B-8A47-F0F75153B91C}" destId="{15DC1D75-E194-C644-A257-DA28E327D6CA}" srcOrd="8" destOrd="0" presId="urn:microsoft.com/office/officeart/2005/8/layout/list1"/>
    <dgm:cxn modelId="{76BA1327-1C5C-1540-B7F9-CC8AB4B0D0EE}" type="presParOf" srcId="{15DC1D75-E194-C644-A257-DA28E327D6CA}" destId="{87B89F6A-20F8-D541-9903-055C22A84268}" srcOrd="0" destOrd="0" presId="urn:microsoft.com/office/officeart/2005/8/layout/list1"/>
    <dgm:cxn modelId="{8CD4597C-F1FC-F74A-A095-F2464DAA25D6}" type="presParOf" srcId="{15DC1D75-E194-C644-A257-DA28E327D6CA}" destId="{1B2FA2A0-5F65-7846-8541-2CEB3B0DE02C}" srcOrd="1" destOrd="0" presId="urn:microsoft.com/office/officeart/2005/8/layout/list1"/>
    <dgm:cxn modelId="{C05B06B5-9E75-8847-BB05-F0D2C9D9ABC1}" type="presParOf" srcId="{31EC810C-5539-B74B-8A47-F0F75153B91C}" destId="{DAA90805-9B40-E144-B2B6-CDF9B8A4FE51}" srcOrd="9" destOrd="0" presId="urn:microsoft.com/office/officeart/2005/8/layout/list1"/>
    <dgm:cxn modelId="{0A4AFDF8-1972-D14E-8CA3-1D93DF69C6AD}" type="presParOf" srcId="{31EC810C-5539-B74B-8A47-F0F75153B91C}" destId="{A51E186A-B256-DC49-95F6-E09A9C5BD0E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A0870D-86EB-1345-A61B-BA3629CCDAA2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7C3F457-7290-4E40-B73D-916012FD1987}">
      <dgm:prSet phldrT="[文本]"/>
      <dgm:spPr/>
      <dgm:t>
        <a:bodyPr/>
        <a:lstStyle/>
        <a:p>
          <a:r>
            <a:rPr lang="zh-CN" altLang="en-US" dirty="0"/>
            <a:t>标准价调整法</a:t>
          </a:r>
        </a:p>
      </dgm:t>
    </dgm:pt>
    <dgm:pt modelId="{C77F79D2-BD70-A54E-B6B4-45A1A4C5F094}" type="parTrans" cxnId="{BFF865EF-00FF-3643-8D09-5DD052903955}">
      <dgm:prSet/>
      <dgm:spPr/>
      <dgm:t>
        <a:bodyPr/>
        <a:lstStyle/>
        <a:p>
          <a:endParaRPr lang="zh-CN" altLang="en-US"/>
        </a:p>
      </dgm:t>
    </dgm:pt>
    <dgm:pt modelId="{44F1ED7A-055C-9349-B373-FD178183FF8E}" type="sibTrans" cxnId="{BFF865EF-00FF-3643-8D09-5DD052903955}">
      <dgm:prSet/>
      <dgm:spPr/>
      <dgm:t>
        <a:bodyPr/>
        <a:lstStyle/>
        <a:p>
          <a:endParaRPr lang="zh-CN" altLang="en-US"/>
        </a:p>
      </dgm:t>
    </dgm:pt>
    <dgm:pt modelId="{02300D53-BCED-204D-A2A3-79A37CBA4062}">
      <dgm:prSet phldrT="[文本]"/>
      <dgm:spPr/>
      <dgm:t>
        <a:bodyPr/>
        <a:lstStyle/>
        <a:p>
          <a:r>
            <a:rPr lang="zh-CN" altLang="en-US" dirty="0"/>
            <a:t>回归分析法</a:t>
          </a:r>
        </a:p>
      </dgm:t>
    </dgm:pt>
    <dgm:pt modelId="{FD711C8F-0202-364E-807D-F4156F2FB185}" type="parTrans" cxnId="{0AA0EFF2-1F86-F045-8D8B-D245D7D977C5}">
      <dgm:prSet/>
      <dgm:spPr/>
      <dgm:t>
        <a:bodyPr/>
        <a:lstStyle/>
        <a:p>
          <a:endParaRPr lang="zh-CN" altLang="en-US"/>
        </a:p>
      </dgm:t>
    </dgm:pt>
    <dgm:pt modelId="{09464D57-FC45-FD4D-9AEB-A27797F95958}" type="sibTrans" cxnId="{0AA0EFF2-1F86-F045-8D8B-D245D7D977C5}">
      <dgm:prSet/>
      <dgm:spPr/>
      <dgm:t>
        <a:bodyPr/>
        <a:lstStyle/>
        <a:p>
          <a:endParaRPr lang="zh-CN" altLang="en-US"/>
        </a:p>
      </dgm:t>
    </dgm:pt>
    <dgm:pt modelId="{29170E2A-53BB-6D49-BB4A-8C9FE39374EE}" type="pres">
      <dgm:prSet presAssocID="{59A0870D-86EB-1345-A61B-BA3629CCDAA2}" presName="linear" presStyleCnt="0">
        <dgm:presLayoutVars>
          <dgm:dir/>
          <dgm:animLvl val="lvl"/>
          <dgm:resizeHandles val="exact"/>
        </dgm:presLayoutVars>
      </dgm:prSet>
      <dgm:spPr/>
    </dgm:pt>
    <dgm:pt modelId="{88367E3D-3408-7747-9C28-EB4FA6DA1C7B}" type="pres">
      <dgm:prSet presAssocID="{67C3F457-7290-4E40-B73D-916012FD1987}" presName="parentLin" presStyleCnt="0"/>
      <dgm:spPr/>
    </dgm:pt>
    <dgm:pt modelId="{3DDB656F-88A4-0342-BE8C-6CC3BD0C8E96}" type="pres">
      <dgm:prSet presAssocID="{67C3F457-7290-4E40-B73D-916012FD1987}" presName="parentLeftMargin" presStyleLbl="node1" presStyleIdx="0" presStyleCnt="2"/>
      <dgm:spPr/>
    </dgm:pt>
    <dgm:pt modelId="{75295CF0-F9A3-0443-88D5-11E0E4ED2102}" type="pres">
      <dgm:prSet presAssocID="{67C3F457-7290-4E40-B73D-916012FD198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E6F2F35-940E-124C-A055-5DAF07AC1DA1}" type="pres">
      <dgm:prSet presAssocID="{67C3F457-7290-4E40-B73D-916012FD1987}" presName="negativeSpace" presStyleCnt="0"/>
      <dgm:spPr/>
    </dgm:pt>
    <dgm:pt modelId="{EA00FFD5-0D95-6E45-8F31-C982975AAD28}" type="pres">
      <dgm:prSet presAssocID="{67C3F457-7290-4E40-B73D-916012FD1987}" presName="childText" presStyleLbl="conFgAcc1" presStyleIdx="0" presStyleCnt="2">
        <dgm:presLayoutVars>
          <dgm:bulletEnabled val="1"/>
        </dgm:presLayoutVars>
      </dgm:prSet>
      <dgm:spPr/>
    </dgm:pt>
    <dgm:pt modelId="{547E99B2-C652-B341-8787-7CA12FFBE6E9}" type="pres">
      <dgm:prSet presAssocID="{44F1ED7A-055C-9349-B373-FD178183FF8E}" presName="spaceBetweenRectangles" presStyleCnt="0"/>
      <dgm:spPr/>
    </dgm:pt>
    <dgm:pt modelId="{4DDFBC01-D93A-284A-A479-E4D806B070E3}" type="pres">
      <dgm:prSet presAssocID="{02300D53-BCED-204D-A2A3-79A37CBA4062}" presName="parentLin" presStyleCnt="0"/>
      <dgm:spPr/>
    </dgm:pt>
    <dgm:pt modelId="{4798A0E2-EFC2-C840-A6D0-4B552800AA5E}" type="pres">
      <dgm:prSet presAssocID="{02300D53-BCED-204D-A2A3-79A37CBA4062}" presName="parentLeftMargin" presStyleLbl="node1" presStyleIdx="0" presStyleCnt="2"/>
      <dgm:spPr/>
    </dgm:pt>
    <dgm:pt modelId="{08DB5E5F-FAD8-174B-AD12-7C10618A42E2}" type="pres">
      <dgm:prSet presAssocID="{02300D53-BCED-204D-A2A3-79A37CBA406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CF01694-D628-CE46-ADD9-FBAD73A00E6A}" type="pres">
      <dgm:prSet presAssocID="{02300D53-BCED-204D-A2A3-79A37CBA4062}" presName="negativeSpace" presStyleCnt="0"/>
      <dgm:spPr/>
    </dgm:pt>
    <dgm:pt modelId="{2C051542-B945-344C-9ACB-62F96813B964}" type="pres">
      <dgm:prSet presAssocID="{02300D53-BCED-204D-A2A3-79A37CBA406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15CFC06-51F0-7144-87D8-86C0FEC6A19F}" type="presOf" srcId="{67C3F457-7290-4E40-B73D-916012FD1987}" destId="{75295CF0-F9A3-0443-88D5-11E0E4ED2102}" srcOrd="1" destOrd="0" presId="urn:microsoft.com/office/officeart/2005/8/layout/list1"/>
    <dgm:cxn modelId="{9DDD1918-B107-7847-A8A3-E7ABF5546D92}" type="presOf" srcId="{02300D53-BCED-204D-A2A3-79A37CBA4062}" destId="{08DB5E5F-FAD8-174B-AD12-7C10618A42E2}" srcOrd="1" destOrd="0" presId="urn:microsoft.com/office/officeart/2005/8/layout/list1"/>
    <dgm:cxn modelId="{3B04D058-8083-5C4B-8909-8DE87042292B}" type="presOf" srcId="{59A0870D-86EB-1345-A61B-BA3629CCDAA2}" destId="{29170E2A-53BB-6D49-BB4A-8C9FE39374EE}" srcOrd="0" destOrd="0" presId="urn:microsoft.com/office/officeart/2005/8/layout/list1"/>
    <dgm:cxn modelId="{AB7BA67B-B622-F449-9589-88CC081EFDAE}" type="presOf" srcId="{02300D53-BCED-204D-A2A3-79A37CBA4062}" destId="{4798A0E2-EFC2-C840-A6D0-4B552800AA5E}" srcOrd="0" destOrd="0" presId="urn:microsoft.com/office/officeart/2005/8/layout/list1"/>
    <dgm:cxn modelId="{29A60D94-06E2-4449-A26B-E39595A615C7}" type="presOf" srcId="{67C3F457-7290-4E40-B73D-916012FD1987}" destId="{3DDB656F-88A4-0342-BE8C-6CC3BD0C8E96}" srcOrd="0" destOrd="0" presId="urn:microsoft.com/office/officeart/2005/8/layout/list1"/>
    <dgm:cxn modelId="{BFF865EF-00FF-3643-8D09-5DD052903955}" srcId="{59A0870D-86EB-1345-A61B-BA3629CCDAA2}" destId="{67C3F457-7290-4E40-B73D-916012FD1987}" srcOrd="0" destOrd="0" parTransId="{C77F79D2-BD70-A54E-B6B4-45A1A4C5F094}" sibTransId="{44F1ED7A-055C-9349-B373-FD178183FF8E}"/>
    <dgm:cxn modelId="{0AA0EFF2-1F86-F045-8D8B-D245D7D977C5}" srcId="{59A0870D-86EB-1345-A61B-BA3629CCDAA2}" destId="{02300D53-BCED-204D-A2A3-79A37CBA4062}" srcOrd="1" destOrd="0" parTransId="{FD711C8F-0202-364E-807D-F4156F2FB185}" sibTransId="{09464D57-FC45-FD4D-9AEB-A27797F95958}"/>
    <dgm:cxn modelId="{61C357F9-C369-A940-8F8A-0CE3E843F2B5}" type="presParOf" srcId="{29170E2A-53BB-6D49-BB4A-8C9FE39374EE}" destId="{88367E3D-3408-7747-9C28-EB4FA6DA1C7B}" srcOrd="0" destOrd="0" presId="urn:microsoft.com/office/officeart/2005/8/layout/list1"/>
    <dgm:cxn modelId="{6BF99355-121A-7A4B-AB3F-A2DF5C490349}" type="presParOf" srcId="{88367E3D-3408-7747-9C28-EB4FA6DA1C7B}" destId="{3DDB656F-88A4-0342-BE8C-6CC3BD0C8E96}" srcOrd="0" destOrd="0" presId="urn:microsoft.com/office/officeart/2005/8/layout/list1"/>
    <dgm:cxn modelId="{D157C8E5-6CE7-234A-A18D-2FC53D9BD3BC}" type="presParOf" srcId="{88367E3D-3408-7747-9C28-EB4FA6DA1C7B}" destId="{75295CF0-F9A3-0443-88D5-11E0E4ED2102}" srcOrd="1" destOrd="0" presId="urn:microsoft.com/office/officeart/2005/8/layout/list1"/>
    <dgm:cxn modelId="{5888788C-F8F9-6E46-AA4A-BCEE58804E67}" type="presParOf" srcId="{29170E2A-53BB-6D49-BB4A-8C9FE39374EE}" destId="{9E6F2F35-940E-124C-A055-5DAF07AC1DA1}" srcOrd="1" destOrd="0" presId="urn:microsoft.com/office/officeart/2005/8/layout/list1"/>
    <dgm:cxn modelId="{9DA758AE-5044-BD4F-8099-478DC8D4D096}" type="presParOf" srcId="{29170E2A-53BB-6D49-BB4A-8C9FE39374EE}" destId="{EA00FFD5-0D95-6E45-8F31-C982975AAD28}" srcOrd="2" destOrd="0" presId="urn:microsoft.com/office/officeart/2005/8/layout/list1"/>
    <dgm:cxn modelId="{1E623FA2-162A-7D4F-9914-8E3B77FE4357}" type="presParOf" srcId="{29170E2A-53BB-6D49-BB4A-8C9FE39374EE}" destId="{547E99B2-C652-B341-8787-7CA12FFBE6E9}" srcOrd="3" destOrd="0" presId="urn:microsoft.com/office/officeart/2005/8/layout/list1"/>
    <dgm:cxn modelId="{FCDE0222-DD7B-1D47-8E55-0D9FB99824BC}" type="presParOf" srcId="{29170E2A-53BB-6D49-BB4A-8C9FE39374EE}" destId="{4DDFBC01-D93A-284A-A479-E4D806B070E3}" srcOrd="4" destOrd="0" presId="urn:microsoft.com/office/officeart/2005/8/layout/list1"/>
    <dgm:cxn modelId="{94B3E9D6-E66B-0E40-9ABA-EED4A0DF4181}" type="presParOf" srcId="{4DDFBC01-D93A-284A-A479-E4D806B070E3}" destId="{4798A0E2-EFC2-C840-A6D0-4B552800AA5E}" srcOrd="0" destOrd="0" presId="urn:microsoft.com/office/officeart/2005/8/layout/list1"/>
    <dgm:cxn modelId="{5FE81451-8D11-2547-BAB1-C95DD67C4F0A}" type="presParOf" srcId="{4DDFBC01-D93A-284A-A479-E4D806B070E3}" destId="{08DB5E5F-FAD8-174B-AD12-7C10618A42E2}" srcOrd="1" destOrd="0" presId="urn:microsoft.com/office/officeart/2005/8/layout/list1"/>
    <dgm:cxn modelId="{8E41EA71-7AF1-D548-ACF8-DBB77022FF2E}" type="presParOf" srcId="{29170E2A-53BB-6D49-BB4A-8C9FE39374EE}" destId="{5CF01694-D628-CE46-ADD9-FBAD73A00E6A}" srcOrd="5" destOrd="0" presId="urn:microsoft.com/office/officeart/2005/8/layout/list1"/>
    <dgm:cxn modelId="{C85BCA3D-EC82-5C4A-A117-FAD8C7F8E737}" type="presParOf" srcId="{29170E2A-53BB-6D49-BB4A-8C9FE39374EE}" destId="{2C051542-B945-344C-9ACB-62F96813B96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33010B3-600F-7849-A52F-8B579A2ECDF9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20AAB91-BF35-354B-8555-75D8B610C3B4}">
      <dgm:prSet phldrT="[文本]"/>
      <dgm:spPr/>
      <dgm:t>
        <a:bodyPr/>
        <a:lstStyle/>
        <a:p>
          <a:r>
            <a:rPr lang="zh-CN" altLang="en-US" dirty="0"/>
            <a:t>长期趋势法</a:t>
          </a:r>
        </a:p>
      </dgm:t>
    </dgm:pt>
    <dgm:pt modelId="{CA2CF49E-4A6C-864A-86F4-50B8B30499AE}" type="parTrans" cxnId="{45DC89B7-9898-3542-9C99-68FD8CA10E37}">
      <dgm:prSet/>
      <dgm:spPr/>
      <dgm:t>
        <a:bodyPr/>
        <a:lstStyle/>
        <a:p>
          <a:endParaRPr lang="zh-CN" altLang="en-US"/>
        </a:p>
      </dgm:t>
    </dgm:pt>
    <dgm:pt modelId="{7C390046-F743-074C-AD92-4FA364243CA7}" type="sibTrans" cxnId="{45DC89B7-9898-3542-9C99-68FD8CA10E37}">
      <dgm:prSet/>
      <dgm:spPr/>
      <dgm:t>
        <a:bodyPr/>
        <a:lstStyle/>
        <a:p>
          <a:endParaRPr lang="zh-CN" altLang="en-US"/>
        </a:p>
      </dgm:t>
    </dgm:pt>
    <dgm:pt modelId="{E6FF6224-6687-0A47-8157-14443AB6828D}">
      <dgm:prSet phldrT="[文本]"/>
      <dgm:spPr/>
      <dgm:t>
        <a:bodyPr/>
        <a:lstStyle/>
        <a:p>
          <a:r>
            <a:rPr lang="zh-CN" altLang="en-US" dirty="0"/>
            <a:t>数学曲线拟合法</a:t>
          </a:r>
        </a:p>
      </dgm:t>
    </dgm:pt>
    <dgm:pt modelId="{0A5D66B4-F6EA-9941-B944-75F7E63CF36B}" type="parTrans" cxnId="{5AD24D5D-A5D4-1846-B563-80886BB5735B}">
      <dgm:prSet/>
      <dgm:spPr/>
      <dgm:t>
        <a:bodyPr/>
        <a:lstStyle/>
        <a:p>
          <a:endParaRPr lang="zh-CN" altLang="en-US"/>
        </a:p>
      </dgm:t>
    </dgm:pt>
    <dgm:pt modelId="{8C7D6B11-D002-4243-B537-B28317E7C5D8}" type="sibTrans" cxnId="{5AD24D5D-A5D4-1846-B563-80886BB5735B}">
      <dgm:prSet/>
      <dgm:spPr/>
      <dgm:t>
        <a:bodyPr/>
        <a:lstStyle/>
        <a:p>
          <a:endParaRPr lang="zh-CN" altLang="en-US"/>
        </a:p>
      </dgm:t>
    </dgm:pt>
    <dgm:pt modelId="{45A183F3-16AB-734F-B5C9-3DDD2DED9BE2}">
      <dgm:prSet phldrT="[文本]"/>
      <dgm:spPr/>
      <dgm:t>
        <a:bodyPr/>
        <a:lstStyle/>
        <a:p>
          <a:r>
            <a:rPr lang="zh-CN" altLang="en-US" dirty="0"/>
            <a:t>平均增减量法</a:t>
          </a:r>
        </a:p>
      </dgm:t>
    </dgm:pt>
    <dgm:pt modelId="{7B88944B-A8EC-D641-AE4B-2CE66211B709}" type="parTrans" cxnId="{14AB8333-3A18-CA40-BBE1-93349266B8F4}">
      <dgm:prSet/>
      <dgm:spPr/>
      <dgm:t>
        <a:bodyPr/>
        <a:lstStyle/>
        <a:p>
          <a:endParaRPr lang="zh-CN" altLang="en-US"/>
        </a:p>
      </dgm:t>
    </dgm:pt>
    <dgm:pt modelId="{A65CB0FA-8169-344A-AE20-BCBC0B63C7E2}" type="sibTrans" cxnId="{14AB8333-3A18-CA40-BBE1-93349266B8F4}">
      <dgm:prSet/>
      <dgm:spPr/>
      <dgm:t>
        <a:bodyPr/>
        <a:lstStyle/>
        <a:p>
          <a:endParaRPr lang="zh-CN" altLang="en-US"/>
        </a:p>
      </dgm:t>
    </dgm:pt>
    <dgm:pt modelId="{56694DC9-0620-DA4A-A3B9-84D442B5386B}">
      <dgm:prSet/>
      <dgm:spPr/>
      <dgm:t>
        <a:bodyPr/>
        <a:lstStyle/>
        <a:p>
          <a:r>
            <a:rPr lang="zh-CN" altLang="en-US" dirty="0"/>
            <a:t>平均发展速度法</a:t>
          </a:r>
        </a:p>
      </dgm:t>
    </dgm:pt>
    <dgm:pt modelId="{100759F0-96E1-C842-8CCC-44D436330A91}" type="parTrans" cxnId="{EFEF495A-4337-1747-B629-D0537E04B07D}">
      <dgm:prSet/>
      <dgm:spPr/>
      <dgm:t>
        <a:bodyPr/>
        <a:lstStyle/>
        <a:p>
          <a:endParaRPr lang="zh-CN" altLang="en-US"/>
        </a:p>
      </dgm:t>
    </dgm:pt>
    <dgm:pt modelId="{86702C36-5F96-784C-938E-8D36FA5E51EE}" type="sibTrans" cxnId="{EFEF495A-4337-1747-B629-D0537E04B07D}">
      <dgm:prSet/>
      <dgm:spPr/>
      <dgm:t>
        <a:bodyPr/>
        <a:lstStyle/>
        <a:p>
          <a:endParaRPr lang="zh-CN" altLang="en-US"/>
        </a:p>
      </dgm:t>
    </dgm:pt>
    <dgm:pt modelId="{E47F89FF-F9BC-BA46-A154-2D4242860C5B}">
      <dgm:prSet/>
      <dgm:spPr/>
      <dgm:t>
        <a:bodyPr/>
        <a:lstStyle/>
        <a:p>
          <a:r>
            <a:rPr lang="zh-CN" altLang="en-US" dirty="0"/>
            <a:t>移动平均法</a:t>
          </a:r>
        </a:p>
      </dgm:t>
    </dgm:pt>
    <dgm:pt modelId="{714FB2A4-1ABA-6F43-A3F1-8E96296F6315}" type="parTrans" cxnId="{DFC3311F-9435-694E-8079-044D49F5ACA8}">
      <dgm:prSet/>
      <dgm:spPr/>
      <dgm:t>
        <a:bodyPr/>
        <a:lstStyle/>
        <a:p>
          <a:endParaRPr lang="zh-CN" altLang="en-US"/>
        </a:p>
      </dgm:t>
    </dgm:pt>
    <dgm:pt modelId="{0EA8C638-BF1A-5843-904D-93913D12942E}" type="sibTrans" cxnId="{DFC3311F-9435-694E-8079-044D49F5ACA8}">
      <dgm:prSet/>
      <dgm:spPr/>
      <dgm:t>
        <a:bodyPr/>
        <a:lstStyle/>
        <a:p>
          <a:endParaRPr lang="zh-CN" altLang="en-US"/>
        </a:p>
      </dgm:t>
    </dgm:pt>
    <dgm:pt modelId="{D40E27F3-206E-564B-B046-E72DFA69634F}">
      <dgm:prSet/>
      <dgm:spPr/>
      <dgm:t>
        <a:bodyPr/>
        <a:lstStyle/>
        <a:p>
          <a:r>
            <a:rPr lang="zh-CN" altLang="en-US" dirty="0"/>
            <a:t>指数修匀法</a:t>
          </a:r>
        </a:p>
      </dgm:t>
    </dgm:pt>
    <dgm:pt modelId="{3E55921E-103C-DF42-8654-49F67B557185}" type="parTrans" cxnId="{505327B6-0F09-6344-ADD0-073C63A2F4BC}">
      <dgm:prSet/>
      <dgm:spPr/>
      <dgm:t>
        <a:bodyPr/>
        <a:lstStyle/>
        <a:p>
          <a:endParaRPr lang="zh-CN" altLang="en-US"/>
        </a:p>
      </dgm:t>
    </dgm:pt>
    <dgm:pt modelId="{A8007ECF-D970-804F-A786-D4C5534561D2}" type="sibTrans" cxnId="{505327B6-0F09-6344-ADD0-073C63A2F4BC}">
      <dgm:prSet/>
      <dgm:spPr/>
      <dgm:t>
        <a:bodyPr/>
        <a:lstStyle/>
        <a:p>
          <a:endParaRPr lang="zh-CN" altLang="en-US"/>
        </a:p>
      </dgm:t>
    </dgm:pt>
    <dgm:pt modelId="{6BBB56DB-ED02-2F4F-B6DB-8D284095899F}">
      <dgm:prSet/>
      <dgm:spPr/>
      <dgm:t>
        <a:bodyPr/>
        <a:lstStyle/>
        <a:p>
          <a:r>
            <a:rPr lang="zh-CN" altLang="en-US" dirty="0"/>
            <a:t>长期趋势法的作用</a:t>
          </a:r>
        </a:p>
      </dgm:t>
    </dgm:pt>
    <dgm:pt modelId="{CC2ADB5F-B89F-6645-AAF7-E360DF1C2947}" type="parTrans" cxnId="{0AEDEE6A-9CEE-9642-95F9-1F29C1E7B480}">
      <dgm:prSet/>
      <dgm:spPr/>
      <dgm:t>
        <a:bodyPr/>
        <a:lstStyle/>
        <a:p>
          <a:endParaRPr lang="zh-CN" altLang="en-US"/>
        </a:p>
      </dgm:t>
    </dgm:pt>
    <dgm:pt modelId="{63BF566C-0099-D447-AB38-FF302E0E4D57}" type="sibTrans" cxnId="{0AEDEE6A-9CEE-9642-95F9-1F29C1E7B480}">
      <dgm:prSet/>
      <dgm:spPr/>
      <dgm:t>
        <a:bodyPr/>
        <a:lstStyle/>
        <a:p>
          <a:endParaRPr lang="zh-CN" altLang="en-US"/>
        </a:p>
      </dgm:t>
    </dgm:pt>
    <dgm:pt modelId="{F892BD58-741E-004A-903B-7BBFA78CE265}" type="pres">
      <dgm:prSet presAssocID="{C33010B3-600F-7849-A52F-8B579A2ECDF9}" presName="linear" presStyleCnt="0">
        <dgm:presLayoutVars>
          <dgm:dir/>
          <dgm:animLvl val="lvl"/>
          <dgm:resizeHandles val="exact"/>
        </dgm:presLayoutVars>
      </dgm:prSet>
      <dgm:spPr/>
    </dgm:pt>
    <dgm:pt modelId="{B727F890-051E-2041-8E40-857AC8708CE3}" type="pres">
      <dgm:prSet presAssocID="{A20AAB91-BF35-354B-8555-75D8B610C3B4}" presName="parentLin" presStyleCnt="0"/>
      <dgm:spPr/>
    </dgm:pt>
    <dgm:pt modelId="{E2386CCD-B326-1249-93A4-C885D3EB1BA3}" type="pres">
      <dgm:prSet presAssocID="{A20AAB91-BF35-354B-8555-75D8B610C3B4}" presName="parentLeftMargin" presStyleLbl="node1" presStyleIdx="0" presStyleCnt="7"/>
      <dgm:spPr/>
    </dgm:pt>
    <dgm:pt modelId="{4A6F10E2-16B8-BA42-A54B-8237C48FB2AA}" type="pres">
      <dgm:prSet presAssocID="{A20AAB91-BF35-354B-8555-75D8B610C3B4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7DB937BF-C174-3D4B-9D24-2A2E9D940E03}" type="pres">
      <dgm:prSet presAssocID="{A20AAB91-BF35-354B-8555-75D8B610C3B4}" presName="negativeSpace" presStyleCnt="0"/>
      <dgm:spPr/>
    </dgm:pt>
    <dgm:pt modelId="{18473A49-14C4-DB40-A134-FD0090188A82}" type="pres">
      <dgm:prSet presAssocID="{A20AAB91-BF35-354B-8555-75D8B610C3B4}" presName="childText" presStyleLbl="conFgAcc1" presStyleIdx="0" presStyleCnt="7">
        <dgm:presLayoutVars>
          <dgm:bulletEnabled val="1"/>
        </dgm:presLayoutVars>
      </dgm:prSet>
      <dgm:spPr/>
    </dgm:pt>
    <dgm:pt modelId="{2E02E87E-5219-A342-B55F-21C9F2984C48}" type="pres">
      <dgm:prSet presAssocID="{7C390046-F743-074C-AD92-4FA364243CA7}" presName="spaceBetweenRectangles" presStyleCnt="0"/>
      <dgm:spPr/>
    </dgm:pt>
    <dgm:pt modelId="{76FACB3B-FBFD-6448-8160-E74A04F5063D}" type="pres">
      <dgm:prSet presAssocID="{E6FF6224-6687-0A47-8157-14443AB6828D}" presName="parentLin" presStyleCnt="0"/>
      <dgm:spPr/>
    </dgm:pt>
    <dgm:pt modelId="{F53654A9-6713-2F44-8C22-6AA2D633F541}" type="pres">
      <dgm:prSet presAssocID="{E6FF6224-6687-0A47-8157-14443AB6828D}" presName="parentLeftMargin" presStyleLbl="node1" presStyleIdx="0" presStyleCnt="7"/>
      <dgm:spPr/>
    </dgm:pt>
    <dgm:pt modelId="{EC7DD264-E876-2748-B627-1DB841F4F086}" type="pres">
      <dgm:prSet presAssocID="{E6FF6224-6687-0A47-8157-14443AB6828D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76C1F069-B5C5-F04D-B77D-2A1D4937F4D5}" type="pres">
      <dgm:prSet presAssocID="{E6FF6224-6687-0A47-8157-14443AB6828D}" presName="negativeSpace" presStyleCnt="0"/>
      <dgm:spPr/>
    </dgm:pt>
    <dgm:pt modelId="{2E8088EE-71FF-7646-9539-517C48A1D408}" type="pres">
      <dgm:prSet presAssocID="{E6FF6224-6687-0A47-8157-14443AB6828D}" presName="childText" presStyleLbl="conFgAcc1" presStyleIdx="1" presStyleCnt="7">
        <dgm:presLayoutVars>
          <dgm:bulletEnabled val="1"/>
        </dgm:presLayoutVars>
      </dgm:prSet>
      <dgm:spPr/>
    </dgm:pt>
    <dgm:pt modelId="{2DF03D32-3C49-2B4B-AD0F-85499D6AFDE2}" type="pres">
      <dgm:prSet presAssocID="{8C7D6B11-D002-4243-B537-B28317E7C5D8}" presName="spaceBetweenRectangles" presStyleCnt="0"/>
      <dgm:spPr/>
    </dgm:pt>
    <dgm:pt modelId="{0EF56445-9CBA-7149-8BC8-2DE82D24F5A7}" type="pres">
      <dgm:prSet presAssocID="{45A183F3-16AB-734F-B5C9-3DDD2DED9BE2}" presName="parentLin" presStyleCnt="0"/>
      <dgm:spPr/>
    </dgm:pt>
    <dgm:pt modelId="{93CFBE03-3CC3-EC4F-AE1E-AF2DE1A5A89D}" type="pres">
      <dgm:prSet presAssocID="{45A183F3-16AB-734F-B5C9-3DDD2DED9BE2}" presName="parentLeftMargin" presStyleLbl="node1" presStyleIdx="1" presStyleCnt="7"/>
      <dgm:spPr/>
    </dgm:pt>
    <dgm:pt modelId="{DA101151-70B4-5741-B181-91BE4A3C1F46}" type="pres">
      <dgm:prSet presAssocID="{45A183F3-16AB-734F-B5C9-3DDD2DED9BE2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BE54A1D5-9F07-AA4E-A5D7-28F4AF8B4B46}" type="pres">
      <dgm:prSet presAssocID="{45A183F3-16AB-734F-B5C9-3DDD2DED9BE2}" presName="negativeSpace" presStyleCnt="0"/>
      <dgm:spPr/>
    </dgm:pt>
    <dgm:pt modelId="{C60B507D-0130-1746-B6D1-D267E35A009D}" type="pres">
      <dgm:prSet presAssocID="{45A183F3-16AB-734F-B5C9-3DDD2DED9BE2}" presName="childText" presStyleLbl="conFgAcc1" presStyleIdx="2" presStyleCnt="7">
        <dgm:presLayoutVars>
          <dgm:bulletEnabled val="1"/>
        </dgm:presLayoutVars>
      </dgm:prSet>
      <dgm:spPr/>
    </dgm:pt>
    <dgm:pt modelId="{5B0D942F-523C-4143-9575-0AB8370328CC}" type="pres">
      <dgm:prSet presAssocID="{A65CB0FA-8169-344A-AE20-BCBC0B63C7E2}" presName="spaceBetweenRectangles" presStyleCnt="0"/>
      <dgm:spPr/>
    </dgm:pt>
    <dgm:pt modelId="{67A5B789-D526-334B-90B9-7AB0A8FA4151}" type="pres">
      <dgm:prSet presAssocID="{56694DC9-0620-DA4A-A3B9-84D442B5386B}" presName="parentLin" presStyleCnt="0"/>
      <dgm:spPr/>
    </dgm:pt>
    <dgm:pt modelId="{3C891D1D-F247-0442-869A-231B68DA0D15}" type="pres">
      <dgm:prSet presAssocID="{56694DC9-0620-DA4A-A3B9-84D442B5386B}" presName="parentLeftMargin" presStyleLbl="node1" presStyleIdx="2" presStyleCnt="7"/>
      <dgm:spPr/>
    </dgm:pt>
    <dgm:pt modelId="{CC2B18D8-2CB3-9A45-AF57-24D5275182F5}" type="pres">
      <dgm:prSet presAssocID="{56694DC9-0620-DA4A-A3B9-84D442B5386B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EED8176C-0DD6-0145-8660-A2CC9EBAB854}" type="pres">
      <dgm:prSet presAssocID="{56694DC9-0620-DA4A-A3B9-84D442B5386B}" presName="negativeSpace" presStyleCnt="0"/>
      <dgm:spPr/>
    </dgm:pt>
    <dgm:pt modelId="{E8402011-2B78-BC47-9B8A-A3C6B35D961C}" type="pres">
      <dgm:prSet presAssocID="{56694DC9-0620-DA4A-A3B9-84D442B5386B}" presName="childText" presStyleLbl="conFgAcc1" presStyleIdx="3" presStyleCnt="7">
        <dgm:presLayoutVars>
          <dgm:bulletEnabled val="1"/>
        </dgm:presLayoutVars>
      </dgm:prSet>
      <dgm:spPr/>
    </dgm:pt>
    <dgm:pt modelId="{27AAF26E-F9A9-634F-A111-A5B8F609FB48}" type="pres">
      <dgm:prSet presAssocID="{86702C36-5F96-784C-938E-8D36FA5E51EE}" presName="spaceBetweenRectangles" presStyleCnt="0"/>
      <dgm:spPr/>
    </dgm:pt>
    <dgm:pt modelId="{001904C9-BB6F-1B4D-8E13-5F3764505801}" type="pres">
      <dgm:prSet presAssocID="{E47F89FF-F9BC-BA46-A154-2D4242860C5B}" presName="parentLin" presStyleCnt="0"/>
      <dgm:spPr/>
    </dgm:pt>
    <dgm:pt modelId="{A88F1DD1-7BAE-D14A-A1FB-C5EECB91B8B0}" type="pres">
      <dgm:prSet presAssocID="{E47F89FF-F9BC-BA46-A154-2D4242860C5B}" presName="parentLeftMargin" presStyleLbl="node1" presStyleIdx="3" presStyleCnt="7"/>
      <dgm:spPr/>
    </dgm:pt>
    <dgm:pt modelId="{CDF4731C-1D5A-9A48-8A0B-FC07444E8EEE}" type="pres">
      <dgm:prSet presAssocID="{E47F89FF-F9BC-BA46-A154-2D4242860C5B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7A0D2A7F-6FD8-DB40-BCFF-D82B63E5708C}" type="pres">
      <dgm:prSet presAssocID="{E47F89FF-F9BC-BA46-A154-2D4242860C5B}" presName="negativeSpace" presStyleCnt="0"/>
      <dgm:spPr/>
    </dgm:pt>
    <dgm:pt modelId="{7367FBA6-37AA-1945-AAE1-9DB0513C5700}" type="pres">
      <dgm:prSet presAssocID="{E47F89FF-F9BC-BA46-A154-2D4242860C5B}" presName="childText" presStyleLbl="conFgAcc1" presStyleIdx="4" presStyleCnt="7">
        <dgm:presLayoutVars>
          <dgm:bulletEnabled val="1"/>
        </dgm:presLayoutVars>
      </dgm:prSet>
      <dgm:spPr/>
    </dgm:pt>
    <dgm:pt modelId="{D874551F-ACA0-DF4E-8502-D3DA29DD89FE}" type="pres">
      <dgm:prSet presAssocID="{0EA8C638-BF1A-5843-904D-93913D12942E}" presName="spaceBetweenRectangles" presStyleCnt="0"/>
      <dgm:spPr/>
    </dgm:pt>
    <dgm:pt modelId="{729C76FA-5610-754D-AF43-0AC682C27AE7}" type="pres">
      <dgm:prSet presAssocID="{D40E27F3-206E-564B-B046-E72DFA69634F}" presName="parentLin" presStyleCnt="0"/>
      <dgm:spPr/>
    </dgm:pt>
    <dgm:pt modelId="{F3A26D8A-4BA7-114C-AD6B-B32CC48404FC}" type="pres">
      <dgm:prSet presAssocID="{D40E27F3-206E-564B-B046-E72DFA69634F}" presName="parentLeftMargin" presStyleLbl="node1" presStyleIdx="4" presStyleCnt="7"/>
      <dgm:spPr/>
    </dgm:pt>
    <dgm:pt modelId="{A90E3A0E-7B64-8D4A-809B-63E8EA0EA9A1}" type="pres">
      <dgm:prSet presAssocID="{D40E27F3-206E-564B-B046-E72DFA69634F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EFA89EA3-8AE7-EC4F-B52E-1DA3843E07C5}" type="pres">
      <dgm:prSet presAssocID="{D40E27F3-206E-564B-B046-E72DFA69634F}" presName="negativeSpace" presStyleCnt="0"/>
      <dgm:spPr/>
    </dgm:pt>
    <dgm:pt modelId="{59AF1634-1B0B-624B-A39A-0A3EA2D14796}" type="pres">
      <dgm:prSet presAssocID="{D40E27F3-206E-564B-B046-E72DFA69634F}" presName="childText" presStyleLbl="conFgAcc1" presStyleIdx="5" presStyleCnt="7">
        <dgm:presLayoutVars>
          <dgm:bulletEnabled val="1"/>
        </dgm:presLayoutVars>
      </dgm:prSet>
      <dgm:spPr/>
    </dgm:pt>
    <dgm:pt modelId="{697A1B2E-5E9F-5E4A-8D34-AB066D0905E4}" type="pres">
      <dgm:prSet presAssocID="{A8007ECF-D970-804F-A786-D4C5534561D2}" presName="spaceBetweenRectangles" presStyleCnt="0"/>
      <dgm:spPr/>
    </dgm:pt>
    <dgm:pt modelId="{E33E7FF7-89FD-D04D-8E26-34FC318C2321}" type="pres">
      <dgm:prSet presAssocID="{6BBB56DB-ED02-2F4F-B6DB-8D284095899F}" presName="parentLin" presStyleCnt="0"/>
      <dgm:spPr/>
    </dgm:pt>
    <dgm:pt modelId="{61E6688F-354D-424E-AED2-6319AF314DAD}" type="pres">
      <dgm:prSet presAssocID="{6BBB56DB-ED02-2F4F-B6DB-8D284095899F}" presName="parentLeftMargin" presStyleLbl="node1" presStyleIdx="5" presStyleCnt="7"/>
      <dgm:spPr/>
    </dgm:pt>
    <dgm:pt modelId="{63DC97C1-BE7D-774F-A4D0-A3AF2B2BD8DD}" type="pres">
      <dgm:prSet presAssocID="{6BBB56DB-ED02-2F4F-B6DB-8D284095899F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A4730EE4-21E4-5B4F-B674-241DAB48419F}" type="pres">
      <dgm:prSet presAssocID="{6BBB56DB-ED02-2F4F-B6DB-8D284095899F}" presName="negativeSpace" presStyleCnt="0"/>
      <dgm:spPr/>
    </dgm:pt>
    <dgm:pt modelId="{F2BFEB43-4CF7-F140-B2FF-4803DFA8214E}" type="pres">
      <dgm:prSet presAssocID="{6BBB56DB-ED02-2F4F-B6DB-8D284095899F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0164A40B-774F-4547-878E-DD93CCA44665}" type="presOf" srcId="{56694DC9-0620-DA4A-A3B9-84D442B5386B}" destId="{CC2B18D8-2CB3-9A45-AF57-24D5275182F5}" srcOrd="1" destOrd="0" presId="urn:microsoft.com/office/officeart/2005/8/layout/list1"/>
    <dgm:cxn modelId="{7301141C-12BB-6E43-BFBF-44A84EEDAE41}" type="presOf" srcId="{D40E27F3-206E-564B-B046-E72DFA69634F}" destId="{A90E3A0E-7B64-8D4A-809B-63E8EA0EA9A1}" srcOrd="1" destOrd="0" presId="urn:microsoft.com/office/officeart/2005/8/layout/list1"/>
    <dgm:cxn modelId="{DFC3311F-9435-694E-8079-044D49F5ACA8}" srcId="{C33010B3-600F-7849-A52F-8B579A2ECDF9}" destId="{E47F89FF-F9BC-BA46-A154-2D4242860C5B}" srcOrd="4" destOrd="0" parTransId="{714FB2A4-1ABA-6F43-A3F1-8E96296F6315}" sibTransId="{0EA8C638-BF1A-5843-904D-93913D12942E}"/>
    <dgm:cxn modelId="{6120C222-5003-4248-A80E-CF94759E74B7}" type="presOf" srcId="{A20AAB91-BF35-354B-8555-75D8B610C3B4}" destId="{E2386CCD-B326-1249-93A4-C885D3EB1BA3}" srcOrd="0" destOrd="0" presId="urn:microsoft.com/office/officeart/2005/8/layout/list1"/>
    <dgm:cxn modelId="{B7B17431-D36B-074B-9560-CBE8736C4B58}" type="presOf" srcId="{E47F89FF-F9BC-BA46-A154-2D4242860C5B}" destId="{A88F1DD1-7BAE-D14A-A1FB-C5EECB91B8B0}" srcOrd="0" destOrd="0" presId="urn:microsoft.com/office/officeart/2005/8/layout/list1"/>
    <dgm:cxn modelId="{14AB8333-3A18-CA40-BBE1-93349266B8F4}" srcId="{C33010B3-600F-7849-A52F-8B579A2ECDF9}" destId="{45A183F3-16AB-734F-B5C9-3DDD2DED9BE2}" srcOrd="2" destOrd="0" parTransId="{7B88944B-A8EC-D641-AE4B-2CE66211B709}" sibTransId="{A65CB0FA-8169-344A-AE20-BCBC0B63C7E2}"/>
    <dgm:cxn modelId="{F13A1B59-42ED-024A-9D95-6527B5E816F6}" type="presOf" srcId="{C33010B3-600F-7849-A52F-8B579A2ECDF9}" destId="{F892BD58-741E-004A-903B-7BBFA78CE265}" srcOrd="0" destOrd="0" presId="urn:microsoft.com/office/officeart/2005/8/layout/list1"/>
    <dgm:cxn modelId="{EFEF495A-4337-1747-B629-D0537E04B07D}" srcId="{C33010B3-600F-7849-A52F-8B579A2ECDF9}" destId="{56694DC9-0620-DA4A-A3B9-84D442B5386B}" srcOrd="3" destOrd="0" parTransId="{100759F0-96E1-C842-8CCC-44D436330A91}" sibTransId="{86702C36-5F96-784C-938E-8D36FA5E51EE}"/>
    <dgm:cxn modelId="{5AD24D5D-A5D4-1846-B563-80886BB5735B}" srcId="{C33010B3-600F-7849-A52F-8B579A2ECDF9}" destId="{E6FF6224-6687-0A47-8157-14443AB6828D}" srcOrd="1" destOrd="0" parTransId="{0A5D66B4-F6EA-9941-B944-75F7E63CF36B}" sibTransId="{8C7D6B11-D002-4243-B537-B28317E7C5D8}"/>
    <dgm:cxn modelId="{4A48E265-0D77-9541-BB5E-1EFC0B1CE2DD}" type="presOf" srcId="{56694DC9-0620-DA4A-A3B9-84D442B5386B}" destId="{3C891D1D-F247-0442-869A-231B68DA0D15}" srcOrd="0" destOrd="0" presId="urn:microsoft.com/office/officeart/2005/8/layout/list1"/>
    <dgm:cxn modelId="{7BDAE565-6A3B-7C41-83CB-483884AA621F}" type="presOf" srcId="{6BBB56DB-ED02-2F4F-B6DB-8D284095899F}" destId="{61E6688F-354D-424E-AED2-6319AF314DAD}" srcOrd="0" destOrd="0" presId="urn:microsoft.com/office/officeart/2005/8/layout/list1"/>
    <dgm:cxn modelId="{0AEDEE6A-9CEE-9642-95F9-1F29C1E7B480}" srcId="{C33010B3-600F-7849-A52F-8B579A2ECDF9}" destId="{6BBB56DB-ED02-2F4F-B6DB-8D284095899F}" srcOrd="6" destOrd="0" parTransId="{CC2ADB5F-B89F-6645-AAF7-E360DF1C2947}" sibTransId="{63BF566C-0099-D447-AB38-FF302E0E4D57}"/>
    <dgm:cxn modelId="{5945256D-BDAA-EA4C-A998-0AAC7BFD2A62}" type="presOf" srcId="{E47F89FF-F9BC-BA46-A154-2D4242860C5B}" destId="{CDF4731C-1D5A-9A48-8A0B-FC07444E8EEE}" srcOrd="1" destOrd="0" presId="urn:microsoft.com/office/officeart/2005/8/layout/list1"/>
    <dgm:cxn modelId="{E580AA87-2A17-D249-8231-55C93054C609}" type="presOf" srcId="{A20AAB91-BF35-354B-8555-75D8B610C3B4}" destId="{4A6F10E2-16B8-BA42-A54B-8237C48FB2AA}" srcOrd="1" destOrd="0" presId="urn:microsoft.com/office/officeart/2005/8/layout/list1"/>
    <dgm:cxn modelId="{236BD68C-75BE-8C40-9F59-4A89C3F1F130}" type="presOf" srcId="{E6FF6224-6687-0A47-8157-14443AB6828D}" destId="{EC7DD264-E876-2748-B627-1DB841F4F086}" srcOrd="1" destOrd="0" presId="urn:microsoft.com/office/officeart/2005/8/layout/list1"/>
    <dgm:cxn modelId="{5F9B45AB-A4D0-2249-B735-FEF2065AE07F}" type="presOf" srcId="{45A183F3-16AB-734F-B5C9-3DDD2DED9BE2}" destId="{DA101151-70B4-5741-B181-91BE4A3C1F46}" srcOrd="1" destOrd="0" presId="urn:microsoft.com/office/officeart/2005/8/layout/list1"/>
    <dgm:cxn modelId="{505327B6-0F09-6344-ADD0-073C63A2F4BC}" srcId="{C33010B3-600F-7849-A52F-8B579A2ECDF9}" destId="{D40E27F3-206E-564B-B046-E72DFA69634F}" srcOrd="5" destOrd="0" parTransId="{3E55921E-103C-DF42-8654-49F67B557185}" sibTransId="{A8007ECF-D970-804F-A786-D4C5534561D2}"/>
    <dgm:cxn modelId="{45DC89B7-9898-3542-9C99-68FD8CA10E37}" srcId="{C33010B3-600F-7849-A52F-8B579A2ECDF9}" destId="{A20AAB91-BF35-354B-8555-75D8B610C3B4}" srcOrd="0" destOrd="0" parTransId="{CA2CF49E-4A6C-864A-86F4-50B8B30499AE}" sibTransId="{7C390046-F743-074C-AD92-4FA364243CA7}"/>
    <dgm:cxn modelId="{C0BA82C4-82C7-9E47-9ECF-ED4545BB0B9E}" type="presOf" srcId="{D40E27F3-206E-564B-B046-E72DFA69634F}" destId="{F3A26D8A-4BA7-114C-AD6B-B32CC48404FC}" srcOrd="0" destOrd="0" presId="urn:microsoft.com/office/officeart/2005/8/layout/list1"/>
    <dgm:cxn modelId="{C44043CC-20E5-1242-AFC1-E6866B93768F}" type="presOf" srcId="{45A183F3-16AB-734F-B5C9-3DDD2DED9BE2}" destId="{93CFBE03-3CC3-EC4F-AE1E-AF2DE1A5A89D}" srcOrd="0" destOrd="0" presId="urn:microsoft.com/office/officeart/2005/8/layout/list1"/>
    <dgm:cxn modelId="{1E4682E5-00DC-0341-91EE-7A2F75D7A233}" type="presOf" srcId="{6BBB56DB-ED02-2F4F-B6DB-8D284095899F}" destId="{63DC97C1-BE7D-774F-A4D0-A3AF2B2BD8DD}" srcOrd="1" destOrd="0" presId="urn:microsoft.com/office/officeart/2005/8/layout/list1"/>
    <dgm:cxn modelId="{3D6CDAEA-8759-4147-B103-53475D4CE59C}" type="presOf" srcId="{E6FF6224-6687-0A47-8157-14443AB6828D}" destId="{F53654A9-6713-2F44-8C22-6AA2D633F541}" srcOrd="0" destOrd="0" presId="urn:microsoft.com/office/officeart/2005/8/layout/list1"/>
    <dgm:cxn modelId="{7A488D24-1226-104A-AC66-94375867447F}" type="presParOf" srcId="{F892BD58-741E-004A-903B-7BBFA78CE265}" destId="{B727F890-051E-2041-8E40-857AC8708CE3}" srcOrd="0" destOrd="0" presId="urn:microsoft.com/office/officeart/2005/8/layout/list1"/>
    <dgm:cxn modelId="{41E43FE5-1637-5947-A4E1-0E62C76A6A28}" type="presParOf" srcId="{B727F890-051E-2041-8E40-857AC8708CE3}" destId="{E2386CCD-B326-1249-93A4-C885D3EB1BA3}" srcOrd="0" destOrd="0" presId="urn:microsoft.com/office/officeart/2005/8/layout/list1"/>
    <dgm:cxn modelId="{BAC10FFC-FD64-6042-9E74-41004BBFA3E2}" type="presParOf" srcId="{B727F890-051E-2041-8E40-857AC8708CE3}" destId="{4A6F10E2-16B8-BA42-A54B-8237C48FB2AA}" srcOrd="1" destOrd="0" presId="urn:microsoft.com/office/officeart/2005/8/layout/list1"/>
    <dgm:cxn modelId="{1B96FACB-BC31-BA43-B1F3-4F367B5BFD42}" type="presParOf" srcId="{F892BD58-741E-004A-903B-7BBFA78CE265}" destId="{7DB937BF-C174-3D4B-9D24-2A2E9D940E03}" srcOrd="1" destOrd="0" presId="urn:microsoft.com/office/officeart/2005/8/layout/list1"/>
    <dgm:cxn modelId="{613A7186-B280-C640-A643-D7892C525C23}" type="presParOf" srcId="{F892BD58-741E-004A-903B-7BBFA78CE265}" destId="{18473A49-14C4-DB40-A134-FD0090188A82}" srcOrd="2" destOrd="0" presId="urn:microsoft.com/office/officeart/2005/8/layout/list1"/>
    <dgm:cxn modelId="{97ED0E65-CAEA-8546-8B30-8AFCD762C206}" type="presParOf" srcId="{F892BD58-741E-004A-903B-7BBFA78CE265}" destId="{2E02E87E-5219-A342-B55F-21C9F2984C48}" srcOrd="3" destOrd="0" presId="urn:microsoft.com/office/officeart/2005/8/layout/list1"/>
    <dgm:cxn modelId="{E143CE0F-7BD8-A54C-99FD-6F70FE33147C}" type="presParOf" srcId="{F892BD58-741E-004A-903B-7BBFA78CE265}" destId="{76FACB3B-FBFD-6448-8160-E74A04F5063D}" srcOrd="4" destOrd="0" presId="urn:microsoft.com/office/officeart/2005/8/layout/list1"/>
    <dgm:cxn modelId="{DACDE03B-B642-0347-84B5-B0437DA0631B}" type="presParOf" srcId="{76FACB3B-FBFD-6448-8160-E74A04F5063D}" destId="{F53654A9-6713-2F44-8C22-6AA2D633F541}" srcOrd="0" destOrd="0" presId="urn:microsoft.com/office/officeart/2005/8/layout/list1"/>
    <dgm:cxn modelId="{866CD843-77B3-E441-B9D5-B4FED6B9A502}" type="presParOf" srcId="{76FACB3B-FBFD-6448-8160-E74A04F5063D}" destId="{EC7DD264-E876-2748-B627-1DB841F4F086}" srcOrd="1" destOrd="0" presId="urn:microsoft.com/office/officeart/2005/8/layout/list1"/>
    <dgm:cxn modelId="{21E4BA4C-8A1E-5240-9C9A-1E1FA608BCED}" type="presParOf" srcId="{F892BD58-741E-004A-903B-7BBFA78CE265}" destId="{76C1F069-B5C5-F04D-B77D-2A1D4937F4D5}" srcOrd="5" destOrd="0" presId="urn:microsoft.com/office/officeart/2005/8/layout/list1"/>
    <dgm:cxn modelId="{FA6E588D-CA7C-504F-ACB2-0D6A89C3DB99}" type="presParOf" srcId="{F892BD58-741E-004A-903B-7BBFA78CE265}" destId="{2E8088EE-71FF-7646-9539-517C48A1D408}" srcOrd="6" destOrd="0" presId="urn:microsoft.com/office/officeart/2005/8/layout/list1"/>
    <dgm:cxn modelId="{5A4A2278-EBA5-0949-A267-52CBCFDF5673}" type="presParOf" srcId="{F892BD58-741E-004A-903B-7BBFA78CE265}" destId="{2DF03D32-3C49-2B4B-AD0F-85499D6AFDE2}" srcOrd="7" destOrd="0" presId="urn:microsoft.com/office/officeart/2005/8/layout/list1"/>
    <dgm:cxn modelId="{93F9478E-71A8-324C-918B-4BFDA45E9ACE}" type="presParOf" srcId="{F892BD58-741E-004A-903B-7BBFA78CE265}" destId="{0EF56445-9CBA-7149-8BC8-2DE82D24F5A7}" srcOrd="8" destOrd="0" presId="urn:microsoft.com/office/officeart/2005/8/layout/list1"/>
    <dgm:cxn modelId="{81B697C3-6805-154F-B643-A3A5ADE32D1E}" type="presParOf" srcId="{0EF56445-9CBA-7149-8BC8-2DE82D24F5A7}" destId="{93CFBE03-3CC3-EC4F-AE1E-AF2DE1A5A89D}" srcOrd="0" destOrd="0" presId="urn:microsoft.com/office/officeart/2005/8/layout/list1"/>
    <dgm:cxn modelId="{987A37A7-BD4A-FA4D-B95A-240B0D32518C}" type="presParOf" srcId="{0EF56445-9CBA-7149-8BC8-2DE82D24F5A7}" destId="{DA101151-70B4-5741-B181-91BE4A3C1F46}" srcOrd="1" destOrd="0" presId="urn:microsoft.com/office/officeart/2005/8/layout/list1"/>
    <dgm:cxn modelId="{D71E88F4-0C1B-F949-ADEA-CEF39E5D6D89}" type="presParOf" srcId="{F892BD58-741E-004A-903B-7BBFA78CE265}" destId="{BE54A1D5-9F07-AA4E-A5D7-28F4AF8B4B46}" srcOrd="9" destOrd="0" presId="urn:microsoft.com/office/officeart/2005/8/layout/list1"/>
    <dgm:cxn modelId="{49555FDC-4341-8945-88AB-96CC64BC4A4F}" type="presParOf" srcId="{F892BD58-741E-004A-903B-7BBFA78CE265}" destId="{C60B507D-0130-1746-B6D1-D267E35A009D}" srcOrd="10" destOrd="0" presId="urn:microsoft.com/office/officeart/2005/8/layout/list1"/>
    <dgm:cxn modelId="{E7B6E15A-ED39-134D-B92E-04ED37278AC6}" type="presParOf" srcId="{F892BD58-741E-004A-903B-7BBFA78CE265}" destId="{5B0D942F-523C-4143-9575-0AB8370328CC}" srcOrd="11" destOrd="0" presId="urn:microsoft.com/office/officeart/2005/8/layout/list1"/>
    <dgm:cxn modelId="{C6A6E8AD-BF59-B640-9D49-B1FC11474058}" type="presParOf" srcId="{F892BD58-741E-004A-903B-7BBFA78CE265}" destId="{67A5B789-D526-334B-90B9-7AB0A8FA4151}" srcOrd="12" destOrd="0" presId="urn:microsoft.com/office/officeart/2005/8/layout/list1"/>
    <dgm:cxn modelId="{9EC91975-DA42-FF48-B82D-9090755D6F03}" type="presParOf" srcId="{67A5B789-D526-334B-90B9-7AB0A8FA4151}" destId="{3C891D1D-F247-0442-869A-231B68DA0D15}" srcOrd="0" destOrd="0" presId="urn:microsoft.com/office/officeart/2005/8/layout/list1"/>
    <dgm:cxn modelId="{F3056857-F63E-D249-99BD-CD22FF4E7BC8}" type="presParOf" srcId="{67A5B789-D526-334B-90B9-7AB0A8FA4151}" destId="{CC2B18D8-2CB3-9A45-AF57-24D5275182F5}" srcOrd="1" destOrd="0" presId="urn:microsoft.com/office/officeart/2005/8/layout/list1"/>
    <dgm:cxn modelId="{E3069F0C-FF79-694B-BB49-589AE0AB96E8}" type="presParOf" srcId="{F892BD58-741E-004A-903B-7BBFA78CE265}" destId="{EED8176C-0DD6-0145-8660-A2CC9EBAB854}" srcOrd="13" destOrd="0" presId="urn:microsoft.com/office/officeart/2005/8/layout/list1"/>
    <dgm:cxn modelId="{3FE6C0EA-647B-1A4A-8757-05383530074A}" type="presParOf" srcId="{F892BD58-741E-004A-903B-7BBFA78CE265}" destId="{E8402011-2B78-BC47-9B8A-A3C6B35D961C}" srcOrd="14" destOrd="0" presId="urn:microsoft.com/office/officeart/2005/8/layout/list1"/>
    <dgm:cxn modelId="{7D3E6366-4A3D-534D-B468-9AA7EC26C4D7}" type="presParOf" srcId="{F892BD58-741E-004A-903B-7BBFA78CE265}" destId="{27AAF26E-F9A9-634F-A111-A5B8F609FB48}" srcOrd="15" destOrd="0" presId="urn:microsoft.com/office/officeart/2005/8/layout/list1"/>
    <dgm:cxn modelId="{BF963C8C-344A-F246-A343-B979811EA2A8}" type="presParOf" srcId="{F892BD58-741E-004A-903B-7BBFA78CE265}" destId="{001904C9-BB6F-1B4D-8E13-5F3764505801}" srcOrd="16" destOrd="0" presId="urn:microsoft.com/office/officeart/2005/8/layout/list1"/>
    <dgm:cxn modelId="{882A3068-07D1-ED4A-B616-09A077F08105}" type="presParOf" srcId="{001904C9-BB6F-1B4D-8E13-5F3764505801}" destId="{A88F1DD1-7BAE-D14A-A1FB-C5EECB91B8B0}" srcOrd="0" destOrd="0" presId="urn:microsoft.com/office/officeart/2005/8/layout/list1"/>
    <dgm:cxn modelId="{6C025A4B-C588-AB47-87E4-5BBA5B658253}" type="presParOf" srcId="{001904C9-BB6F-1B4D-8E13-5F3764505801}" destId="{CDF4731C-1D5A-9A48-8A0B-FC07444E8EEE}" srcOrd="1" destOrd="0" presId="urn:microsoft.com/office/officeart/2005/8/layout/list1"/>
    <dgm:cxn modelId="{9BEDADBF-CB07-4E4D-A570-3DB65BD8FED6}" type="presParOf" srcId="{F892BD58-741E-004A-903B-7BBFA78CE265}" destId="{7A0D2A7F-6FD8-DB40-BCFF-D82B63E5708C}" srcOrd="17" destOrd="0" presId="urn:microsoft.com/office/officeart/2005/8/layout/list1"/>
    <dgm:cxn modelId="{9F4F133E-5E9E-644D-A6E4-9624568C70CA}" type="presParOf" srcId="{F892BD58-741E-004A-903B-7BBFA78CE265}" destId="{7367FBA6-37AA-1945-AAE1-9DB0513C5700}" srcOrd="18" destOrd="0" presId="urn:microsoft.com/office/officeart/2005/8/layout/list1"/>
    <dgm:cxn modelId="{5BF48DB2-7E10-354C-BBE0-FD98A4DA3F74}" type="presParOf" srcId="{F892BD58-741E-004A-903B-7BBFA78CE265}" destId="{D874551F-ACA0-DF4E-8502-D3DA29DD89FE}" srcOrd="19" destOrd="0" presId="urn:microsoft.com/office/officeart/2005/8/layout/list1"/>
    <dgm:cxn modelId="{6FB70DC7-1D29-8647-A14B-8CC76A86004C}" type="presParOf" srcId="{F892BD58-741E-004A-903B-7BBFA78CE265}" destId="{729C76FA-5610-754D-AF43-0AC682C27AE7}" srcOrd="20" destOrd="0" presId="urn:microsoft.com/office/officeart/2005/8/layout/list1"/>
    <dgm:cxn modelId="{9C8FDC85-3492-F742-934E-84C418491606}" type="presParOf" srcId="{729C76FA-5610-754D-AF43-0AC682C27AE7}" destId="{F3A26D8A-4BA7-114C-AD6B-B32CC48404FC}" srcOrd="0" destOrd="0" presId="urn:microsoft.com/office/officeart/2005/8/layout/list1"/>
    <dgm:cxn modelId="{B0C27D54-A143-6844-AAAA-1C35E95F5850}" type="presParOf" srcId="{729C76FA-5610-754D-AF43-0AC682C27AE7}" destId="{A90E3A0E-7B64-8D4A-809B-63E8EA0EA9A1}" srcOrd="1" destOrd="0" presId="urn:microsoft.com/office/officeart/2005/8/layout/list1"/>
    <dgm:cxn modelId="{99BF2EB5-98A5-A243-A664-4D62CC401771}" type="presParOf" srcId="{F892BD58-741E-004A-903B-7BBFA78CE265}" destId="{EFA89EA3-8AE7-EC4F-B52E-1DA3843E07C5}" srcOrd="21" destOrd="0" presId="urn:microsoft.com/office/officeart/2005/8/layout/list1"/>
    <dgm:cxn modelId="{58ACE787-9635-2443-9427-A7E971CE950A}" type="presParOf" srcId="{F892BD58-741E-004A-903B-7BBFA78CE265}" destId="{59AF1634-1B0B-624B-A39A-0A3EA2D14796}" srcOrd="22" destOrd="0" presId="urn:microsoft.com/office/officeart/2005/8/layout/list1"/>
    <dgm:cxn modelId="{6626DF56-7CB0-CB45-B016-E23079324514}" type="presParOf" srcId="{F892BD58-741E-004A-903B-7BBFA78CE265}" destId="{697A1B2E-5E9F-5E4A-8D34-AB066D0905E4}" srcOrd="23" destOrd="0" presId="urn:microsoft.com/office/officeart/2005/8/layout/list1"/>
    <dgm:cxn modelId="{32E9E969-5E74-E844-A29B-41529DB4D7EF}" type="presParOf" srcId="{F892BD58-741E-004A-903B-7BBFA78CE265}" destId="{E33E7FF7-89FD-D04D-8E26-34FC318C2321}" srcOrd="24" destOrd="0" presId="urn:microsoft.com/office/officeart/2005/8/layout/list1"/>
    <dgm:cxn modelId="{81D0B3C7-4C5A-5245-B258-79C3E82CFC9A}" type="presParOf" srcId="{E33E7FF7-89FD-D04D-8E26-34FC318C2321}" destId="{61E6688F-354D-424E-AED2-6319AF314DAD}" srcOrd="0" destOrd="0" presId="urn:microsoft.com/office/officeart/2005/8/layout/list1"/>
    <dgm:cxn modelId="{9342B816-C6D7-9745-9D5D-03FCC5527C68}" type="presParOf" srcId="{E33E7FF7-89FD-D04D-8E26-34FC318C2321}" destId="{63DC97C1-BE7D-774F-A4D0-A3AF2B2BD8DD}" srcOrd="1" destOrd="0" presId="urn:microsoft.com/office/officeart/2005/8/layout/list1"/>
    <dgm:cxn modelId="{55EF14C7-40CD-EA43-8189-67E8F53DC29E}" type="presParOf" srcId="{F892BD58-741E-004A-903B-7BBFA78CE265}" destId="{A4730EE4-21E4-5B4F-B674-241DAB48419F}" srcOrd="25" destOrd="0" presId="urn:microsoft.com/office/officeart/2005/8/layout/list1"/>
    <dgm:cxn modelId="{1C927524-E450-5847-A328-F1905C94E4DA}" type="presParOf" srcId="{F892BD58-741E-004A-903B-7BBFA78CE265}" destId="{F2BFEB43-4CF7-F140-B2FF-4803DFA8214E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A5C98D9-A22B-9647-AF2B-62D6EEC21CFD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0D6EAB8-4176-724A-AF97-72A58B0EDAF7}">
      <dgm:prSet phldrT="[文本]"/>
      <dgm:spPr/>
      <dgm:t>
        <a:bodyPr/>
        <a:lstStyle/>
        <a:p>
          <a:r>
            <a:rPr lang="zh-CN" altLang="en-US" dirty="0"/>
            <a:t>修复费用法</a:t>
          </a:r>
        </a:p>
      </dgm:t>
    </dgm:pt>
    <dgm:pt modelId="{79C95B5A-44D2-6045-B0D0-D3CC253AC213}" type="parTrans" cxnId="{847CF958-B1F5-274E-820E-6826D5BB53A6}">
      <dgm:prSet/>
      <dgm:spPr/>
      <dgm:t>
        <a:bodyPr/>
        <a:lstStyle/>
        <a:p>
          <a:endParaRPr lang="zh-CN" altLang="en-US"/>
        </a:p>
      </dgm:t>
    </dgm:pt>
    <dgm:pt modelId="{B4F3751B-41E8-514A-AEDA-E318F67AB50E}" type="sibTrans" cxnId="{847CF958-B1F5-274E-820E-6826D5BB53A6}">
      <dgm:prSet/>
      <dgm:spPr/>
      <dgm:t>
        <a:bodyPr/>
        <a:lstStyle/>
        <a:p>
          <a:endParaRPr lang="zh-CN" altLang="en-US"/>
        </a:p>
      </dgm:t>
    </dgm:pt>
    <dgm:pt modelId="{77D86C2E-D9D0-2845-B1AB-1D749C822599}">
      <dgm:prSet phldrT="[文本]"/>
      <dgm:spPr/>
      <dgm:t>
        <a:bodyPr/>
        <a:lstStyle/>
        <a:p>
          <a:r>
            <a:rPr lang="zh-CN" altLang="en-US" dirty="0"/>
            <a:t>价差法</a:t>
          </a:r>
        </a:p>
      </dgm:t>
    </dgm:pt>
    <dgm:pt modelId="{B5EF9BBC-A2C9-3942-AADF-EFD3B54E738D}" type="parTrans" cxnId="{025ECEAD-B089-AD4A-906A-4C9BD2FAD8A9}">
      <dgm:prSet/>
      <dgm:spPr/>
      <dgm:t>
        <a:bodyPr/>
        <a:lstStyle/>
        <a:p>
          <a:endParaRPr lang="zh-CN" altLang="en-US"/>
        </a:p>
      </dgm:t>
    </dgm:pt>
    <dgm:pt modelId="{0E6B6551-A2C6-FC4B-B351-EBF47B671D4F}" type="sibTrans" cxnId="{025ECEAD-B089-AD4A-906A-4C9BD2FAD8A9}">
      <dgm:prSet/>
      <dgm:spPr/>
      <dgm:t>
        <a:bodyPr/>
        <a:lstStyle/>
        <a:p>
          <a:endParaRPr lang="zh-CN" altLang="en-US"/>
        </a:p>
      </dgm:t>
    </dgm:pt>
    <dgm:pt modelId="{8CB1A7C6-2DB5-CC4F-823F-828750F4A9D6}">
      <dgm:prSet phldrT="[文本]"/>
      <dgm:spPr/>
      <dgm:t>
        <a:bodyPr/>
        <a:lstStyle/>
        <a:p>
          <a:r>
            <a:rPr lang="zh-CN" altLang="en-US" dirty="0"/>
            <a:t>损失资本化法</a:t>
          </a:r>
        </a:p>
      </dgm:t>
    </dgm:pt>
    <dgm:pt modelId="{CA67DC3A-FE81-CF46-A4E7-386CFD2C1978}" type="parTrans" cxnId="{6D53D235-EF4F-6D4D-8CD4-14D3617CAAC3}">
      <dgm:prSet/>
      <dgm:spPr/>
      <dgm:t>
        <a:bodyPr/>
        <a:lstStyle/>
        <a:p>
          <a:endParaRPr lang="zh-CN" altLang="en-US"/>
        </a:p>
      </dgm:t>
    </dgm:pt>
    <dgm:pt modelId="{E4AEF5E5-F662-D54B-ADB2-B78870B6C612}" type="sibTrans" cxnId="{6D53D235-EF4F-6D4D-8CD4-14D3617CAAC3}">
      <dgm:prSet/>
      <dgm:spPr/>
      <dgm:t>
        <a:bodyPr/>
        <a:lstStyle/>
        <a:p>
          <a:endParaRPr lang="zh-CN" altLang="en-US"/>
        </a:p>
      </dgm:t>
    </dgm:pt>
    <dgm:pt modelId="{24E7DB4E-4EFA-DA44-89D1-CEC91553556F}" type="pres">
      <dgm:prSet presAssocID="{4A5C98D9-A22B-9647-AF2B-62D6EEC21CFD}" presName="linear" presStyleCnt="0">
        <dgm:presLayoutVars>
          <dgm:dir/>
          <dgm:animLvl val="lvl"/>
          <dgm:resizeHandles val="exact"/>
        </dgm:presLayoutVars>
      </dgm:prSet>
      <dgm:spPr/>
    </dgm:pt>
    <dgm:pt modelId="{1272375E-8BEC-B74C-9CB4-9E0C97F72549}" type="pres">
      <dgm:prSet presAssocID="{20D6EAB8-4176-724A-AF97-72A58B0EDAF7}" presName="parentLin" presStyleCnt="0"/>
      <dgm:spPr/>
    </dgm:pt>
    <dgm:pt modelId="{07D3003B-6F9A-964E-9555-1A6261093A60}" type="pres">
      <dgm:prSet presAssocID="{20D6EAB8-4176-724A-AF97-72A58B0EDAF7}" presName="parentLeftMargin" presStyleLbl="node1" presStyleIdx="0" presStyleCnt="3"/>
      <dgm:spPr/>
    </dgm:pt>
    <dgm:pt modelId="{C4FF75A8-A420-FF45-9ED3-DC0B26293422}" type="pres">
      <dgm:prSet presAssocID="{20D6EAB8-4176-724A-AF97-72A58B0EDAF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AB3D413-59C5-A440-AD04-A744DB04FB6B}" type="pres">
      <dgm:prSet presAssocID="{20D6EAB8-4176-724A-AF97-72A58B0EDAF7}" presName="negativeSpace" presStyleCnt="0"/>
      <dgm:spPr/>
    </dgm:pt>
    <dgm:pt modelId="{6B59579B-5B00-EA4F-9792-30A73DE3A357}" type="pres">
      <dgm:prSet presAssocID="{20D6EAB8-4176-724A-AF97-72A58B0EDAF7}" presName="childText" presStyleLbl="conFgAcc1" presStyleIdx="0" presStyleCnt="3">
        <dgm:presLayoutVars>
          <dgm:bulletEnabled val="1"/>
        </dgm:presLayoutVars>
      </dgm:prSet>
      <dgm:spPr/>
    </dgm:pt>
    <dgm:pt modelId="{CD7C9C55-2184-5A47-806E-7C0AE19E4BE7}" type="pres">
      <dgm:prSet presAssocID="{B4F3751B-41E8-514A-AEDA-E318F67AB50E}" presName="spaceBetweenRectangles" presStyleCnt="0"/>
      <dgm:spPr/>
    </dgm:pt>
    <dgm:pt modelId="{C2007701-D06A-F343-A483-418BBC5FCC74}" type="pres">
      <dgm:prSet presAssocID="{77D86C2E-D9D0-2845-B1AB-1D749C822599}" presName="parentLin" presStyleCnt="0"/>
      <dgm:spPr/>
    </dgm:pt>
    <dgm:pt modelId="{A859CB16-3A9E-004D-8787-411B7476FDAA}" type="pres">
      <dgm:prSet presAssocID="{77D86C2E-D9D0-2845-B1AB-1D749C822599}" presName="parentLeftMargin" presStyleLbl="node1" presStyleIdx="0" presStyleCnt="3"/>
      <dgm:spPr/>
    </dgm:pt>
    <dgm:pt modelId="{B958F68C-3593-C54A-B21D-635DB71C5F06}" type="pres">
      <dgm:prSet presAssocID="{77D86C2E-D9D0-2845-B1AB-1D749C82259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CCA47A0-E6A7-9947-913F-A8E4AD38C027}" type="pres">
      <dgm:prSet presAssocID="{77D86C2E-D9D0-2845-B1AB-1D749C822599}" presName="negativeSpace" presStyleCnt="0"/>
      <dgm:spPr/>
    </dgm:pt>
    <dgm:pt modelId="{EF7D63DC-710C-AF40-B72E-39FE525B0023}" type="pres">
      <dgm:prSet presAssocID="{77D86C2E-D9D0-2845-B1AB-1D749C822599}" presName="childText" presStyleLbl="conFgAcc1" presStyleIdx="1" presStyleCnt="3">
        <dgm:presLayoutVars>
          <dgm:bulletEnabled val="1"/>
        </dgm:presLayoutVars>
      </dgm:prSet>
      <dgm:spPr/>
    </dgm:pt>
    <dgm:pt modelId="{AD60B907-C0F0-3A4A-8533-4B310664884A}" type="pres">
      <dgm:prSet presAssocID="{0E6B6551-A2C6-FC4B-B351-EBF47B671D4F}" presName="spaceBetweenRectangles" presStyleCnt="0"/>
      <dgm:spPr/>
    </dgm:pt>
    <dgm:pt modelId="{C5F3A604-9CCA-2249-81CA-9AB43DCD0932}" type="pres">
      <dgm:prSet presAssocID="{8CB1A7C6-2DB5-CC4F-823F-828750F4A9D6}" presName="parentLin" presStyleCnt="0"/>
      <dgm:spPr/>
    </dgm:pt>
    <dgm:pt modelId="{B3769D7F-14E1-8240-A896-0417A12E6EC1}" type="pres">
      <dgm:prSet presAssocID="{8CB1A7C6-2DB5-CC4F-823F-828750F4A9D6}" presName="parentLeftMargin" presStyleLbl="node1" presStyleIdx="1" presStyleCnt="3"/>
      <dgm:spPr/>
    </dgm:pt>
    <dgm:pt modelId="{F674DDF2-BA9F-8E4C-998A-D40DC43B7FBF}" type="pres">
      <dgm:prSet presAssocID="{8CB1A7C6-2DB5-CC4F-823F-828750F4A9D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DFE228B-3D12-FC41-BB3A-FB6C83BEA701}" type="pres">
      <dgm:prSet presAssocID="{8CB1A7C6-2DB5-CC4F-823F-828750F4A9D6}" presName="negativeSpace" presStyleCnt="0"/>
      <dgm:spPr/>
    </dgm:pt>
    <dgm:pt modelId="{ACCE7691-63D1-CB41-B9C0-4DF49777631A}" type="pres">
      <dgm:prSet presAssocID="{8CB1A7C6-2DB5-CC4F-823F-828750F4A9D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D53D235-EF4F-6D4D-8CD4-14D3617CAAC3}" srcId="{4A5C98D9-A22B-9647-AF2B-62D6EEC21CFD}" destId="{8CB1A7C6-2DB5-CC4F-823F-828750F4A9D6}" srcOrd="2" destOrd="0" parTransId="{CA67DC3A-FE81-CF46-A4E7-386CFD2C1978}" sibTransId="{E4AEF5E5-F662-D54B-ADB2-B78870B6C612}"/>
    <dgm:cxn modelId="{CCD2B645-ED89-EB48-B7DF-7451FB1FA9E6}" type="presOf" srcId="{8CB1A7C6-2DB5-CC4F-823F-828750F4A9D6}" destId="{F674DDF2-BA9F-8E4C-998A-D40DC43B7FBF}" srcOrd="1" destOrd="0" presId="urn:microsoft.com/office/officeart/2005/8/layout/list1"/>
    <dgm:cxn modelId="{4C648255-484E-A543-92F8-7674B18AEC25}" type="presOf" srcId="{20D6EAB8-4176-724A-AF97-72A58B0EDAF7}" destId="{C4FF75A8-A420-FF45-9ED3-DC0B26293422}" srcOrd="1" destOrd="0" presId="urn:microsoft.com/office/officeart/2005/8/layout/list1"/>
    <dgm:cxn modelId="{847CF958-B1F5-274E-820E-6826D5BB53A6}" srcId="{4A5C98D9-A22B-9647-AF2B-62D6EEC21CFD}" destId="{20D6EAB8-4176-724A-AF97-72A58B0EDAF7}" srcOrd="0" destOrd="0" parTransId="{79C95B5A-44D2-6045-B0D0-D3CC253AC213}" sibTransId="{B4F3751B-41E8-514A-AEDA-E318F67AB50E}"/>
    <dgm:cxn modelId="{AD7C7866-8A9C-E448-A9E9-F9BE11B5258E}" type="presOf" srcId="{20D6EAB8-4176-724A-AF97-72A58B0EDAF7}" destId="{07D3003B-6F9A-964E-9555-1A6261093A60}" srcOrd="0" destOrd="0" presId="urn:microsoft.com/office/officeart/2005/8/layout/list1"/>
    <dgm:cxn modelId="{477D196D-296B-554B-98D2-43AFB692B68B}" type="presOf" srcId="{77D86C2E-D9D0-2845-B1AB-1D749C822599}" destId="{A859CB16-3A9E-004D-8787-411B7476FDAA}" srcOrd="0" destOrd="0" presId="urn:microsoft.com/office/officeart/2005/8/layout/list1"/>
    <dgm:cxn modelId="{A06E5AA4-2697-684A-886F-FF24D88E40DD}" type="presOf" srcId="{4A5C98D9-A22B-9647-AF2B-62D6EEC21CFD}" destId="{24E7DB4E-4EFA-DA44-89D1-CEC91553556F}" srcOrd="0" destOrd="0" presId="urn:microsoft.com/office/officeart/2005/8/layout/list1"/>
    <dgm:cxn modelId="{025ECEAD-B089-AD4A-906A-4C9BD2FAD8A9}" srcId="{4A5C98D9-A22B-9647-AF2B-62D6EEC21CFD}" destId="{77D86C2E-D9D0-2845-B1AB-1D749C822599}" srcOrd="1" destOrd="0" parTransId="{B5EF9BBC-A2C9-3942-AADF-EFD3B54E738D}" sibTransId="{0E6B6551-A2C6-FC4B-B351-EBF47B671D4F}"/>
    <dgm:cxn modelId="{EDE4D7B1-7F3A-F24C-83A1-9F8088653DD0}" type="presOf" srcId="{77D86C2E-D9D0-2845-B1AB-1D749C822599}" destId="{B958F68C-3593-C54A-B21D-635DB71C5F06}" srcOrd="1" destOrd="0" presId="urn:microsoft.com/office/officeart/2005/8/layout/list1"/>
    <dgm:cxn modelId="{7CF427CA-A292-EF40-A4DD-0CABCEB3CB8C}" type="presOf" srcId="{8CB1A7C6-2DB5-CC4F-823F-828750F4A9D6}" destId="{B3769D7F-14E1-8240-A896-0417A12E6EC1}" srcOrd="0" destOrd="0" presId="urn:microsoft.com/office/officeart/2005/8/layout/list1"/>
    <dgm:cxn modelId="{22B25B43-6664-B147-82DB-D4A4CC6F93A1}" type="presParOf" srcId="{24E7DB4E-4EFA-DA44-89D1-CEC91553556F}" destId="{1272375E-8BEC-B74C-9CB4-9E0C97F72549}" srcOrd="0" destOrd="0" presId="urn:microsoft.com/office/officeart/2005/8/layout/list1"/>
    <dgm:cxn modelId="{526A344E-C854-7A40-9EF9-0A0B2F2C4FB9}" type="presParOf" srcId="{1272375E-8BEC-B74C-9CB4-9E0C97F72549}" destId="{07D3003B-6F9A-964E-9555-1A6261093A60}" srcOrd="0" destOrd="0" presId="urn:microsoft.com/office/officeart/2005/8/layout/list1"/>
    <dgm:cxn modelId="{33375EC5-6B82-8047-83FE-E24E503ECEF3}" type="presParOf" srcId="{1272375E-8BEC-B74C-9CB4-9E0C97F72549}" destId="{C4FF75A8-A420-FF45-9ED3-DC0B26293422}" srcOrd="1" destOrd="0" presId="urn:microsoft.com/office/officeart/2005/8/layout/list1"/>
    <dgm:cxn modelId="{64562311-F1B4-4F4C-9002-82ADC3756C26}" type="presParOf" srcId="{24E7DB4E-4EFA-DA44-89D1-CEC91553556F}" destId="{5AB3D413-59C5-A440-AD04-A744DB04FB6B}" srcOrd="1" destOrd="0" presId="urn:microsoft.com/office/officeart/2005/8/layout/list1"/>
    <dgm:cxn modelId="{FB82C4C5-2DE4-C246-B45F-0AD5A023DCC3}" type="presParOf" srcId="{24E7DB4E-4EFA-DA44-89D1-CEC91553556F}" destId="{6B59579B-5B00-EA4F-9792-30A73DE3A357}" srcOrd="2" destOrd="0" presId="urn:microsoft.com/office/officeart/2005/8/layout/list1"/>
    <dgm:cxn modelId="{4E2E3CAF-025F-BC48-A292-E590EA45B951}" type="presParOf" srcId="{24E7DB4E-4EFA-DA44-89D1-CEC91553556F}" destId="{CD7C9C55-2184-5A47-806E-7C0AE19E4BE7}" srcOrd="3" destOrd="0" presId="urn:microsoft.com/office/officeart/2005/8/layout/list1"/>
    <dgm:cxn modelId="{B41C3315-A793-324C-B9C6-C812534D8C3A}" type="presParOf" srcId="{24E7DB4E-4EFA-DA44-89D1-CEC91553556F}" destId="{C2007701-D06A-F343-A483-418BBC5FCC74}" srcOrd="4" destOrd="0" presId="urn:microsoft.com/office/officeart/2005/8/layout/list1"/>
    <dgm:cxn modelId="{7F1B68D1-5E91-DE46-95E4-CF54169D6293}" type="presParOf" srcId="{C2007701-D06A-F343-A483-418BBC5FCC74}" destId="{A859CB16-3A9E-004D-8787-411B7476FDAA}" srcOrd="0" destOrd="0" presId="urn:microsoft.com/office/officeart/2005/8/layout/list1"/>
    <dgm:cxn modelId="{73B0FB32-67E9-5746-B7E6-A786D036BE08}" type="presParOf" srcId="{C2007701-D06A-F343-A483-418BBC5FCC74}" destId="{B958F68C-3593-C54A-B21D-635DB71C5F06}" srcOrd="1" destOrd="0" presId="urn:microsoft.com/office/officeart/2005/8/layout/list1"/>
    <dgm:cxn modelId="{2DF0427C-4C1A-6E4E-9CE8-9BCA0B2C033B}" type="presParOf" srcId="{24E7DB4E-4EFA-DA44-89D1-CEC91553556F}" destId="{8CCA47A0-E6A7-9947-913F-A8E4AD38C027}" srcOrd="5" destOrd="0" presId="urn:microsoft.com/office/officeart/2005/8/layout/list1"/>
    <dgm:cxn modelId="{DC2A9AB1-13C5-6445-8869-9CF72D14743A}" type="presParOf" srcId="{24E7DB4E-4EFA-DA44-89D1-CEC91553556F}" destId="{EF7D63DC-710C-AF40-B72E-39FE525B0023}" srcOrd="6" destOrd="0" presId="urn:microsoft.com/office/officeart/2005/8/layout/list1"/>
    <dgm:cxn modelId="{B3553BA5-6505-044F-BA77-DA3C4347B9E2}" type="presParOf" srcId="{24E7DB4E-4EFA-DA44-89D1-CEC91553556F}" destId="{AD60B907-C0F0-3A4A-8533-4B310664884A}" srcOrd="7" destOrd="0" presId="urn:microsoft.com/office/officeart/2005/8/layout/list1"/>
    <dgm:cxn modelId="{BEECF522-9C97-0E42-BD6E-59845C3DE70B}" type="presParOf" srcId="{24E7DB4E-4EFA-DA44-89D1-CEC91553556F}" destId="{C5F3A604-9CCA-2249-81CA-9AB43DCD0932}" srcOrd="8" destOrd="0" presId="urn:microsoft.com/office/officeart/2005/8/layout/list1"/>
    <dgm:cxn modelId="{F46C0FD9-E068-8049-8AA5-429B3D409D91}" type="presParOf" srcId="{C5F3A604-9CCA-2249-81CA-9AB43DCD0932}" destId="{B3769D7F-14E1-8240-A896-0417A12E6EC1}" srcOrd="0" destOrd="0" presId="urn:microsoft.com/office/officeart/2005/8/layout/list1"/>
    <dgm:cxn modelId="{ADFE2B31-E87B-C647-AE3A-69292EA5636F}" type="presParOf" srcId="{C5F3A604-9CCA-2249-81CA-9AB43DCD0932}" destId="{F674DDF2-BA9F-8E4C-998A-D40DC43B7FBF}" srcOrd="1" destOrd="0" presId="urn:microsoft.com/office/officeart/2005/8/layout/list1"/>
    <dgm:cxn modelId="{3E079DA9-937B-8D4D-ACB6-4B5672C13EAD}" type="presParOf" srcId="{24E7DB4E-4EFA-DA44-89D1-CEC91553556F}" destId="{9DFE228B-3D12-FC41-BB3A-FB6C83BEA701}" srcOrd="9" destOrd="0" presId="urn:microsoft.com/office/officeart/2005/8/layout/list1"/>
    <dgm:cxn modelId="{0DA36749-180A-1545-92AB-5E796749EAC8}" type="presParOf" srcId="{24E7DB4E-4EFA-DA44-89D1-CEC91553556F}" destId="{ACCE7691-63D1-CB41-B9C0-4DF49777631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8D8B2FE-FE5C-B449-8C6C-5C9232D9E304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FC124B5C-3CA6-984C-AF03-601EFA0AF910}">
      <dgm:prSet phldrT="[文本]"/>
      <dgm:spPr/>
      <dgm:t>
        <a:bodyPr/>
        <a:lstStyle/>
        <a:p>
          <a:r>
            <a:rPr lang="zh-CN" altLang="en-US" dirty="0"/>
            <a:t>第一章  房地产估价概论</a:t>
          </a:r>
        </a:p>
      </dgm:t>
    </dgm:pt>
    <dgm:pt modelId="{2A450020-000B-9542-83AB-B722476943F9}" type="parTrans" cxnId="{CA82FC47-E547-204D-BA22-43B874AD10CE}">
      <dgm:prSet/>
      <dgm:spPr/>
      <dgm:t>
        <a:bodyPr/>
        <a:lstStyle/>
        <a:p>
          <a:endParaRPr lang="zh-CN" altLang="en-US"/>
        </a:p>
      </dgm:t>
    </dgm:pt>
    <dgm:pt modelId="{76B15A65-90C4-BC46-B237-7A6C6EEC3704}" type="sibTrans" cxnId="{CA82FC47-E547-204D-BA22-43B874AD10CE}">
      <dgm:prSet/>
      <dgm:spPr/>
      <dgm:t>
        <a:bodyPr/>
        <a:lstStyle/>
        <a:p>
          <a:endParaRPr lang="zh-CN" altLang="en-US"/>
        </a:p>
      </dgm:t>
    </dgm:pt>
    <dgm:pt modelId="{3811F317-FAE8-6648-9590-9224DD1A51BD}">
      <dgm:prSet phldrT="[文本]"/>
      <dgm:spPr/>
      <dgm:t>
        <a:bodyPr/>
        <a:lstStyle/>
        <a:p>
          <a:r>
            <a:rPr lang="zh-CN" altLang="en-US" dirty="0"/>
            <a:t>第二章 房地产估价需要与目的</a:t>
          </a:r>
        </a:p>
      </dgm:t>
    </dgm:pt>
    <dgm:pt modelId="{082E0075-5B88-B64E-836A-318214F703C5}" type="parTrans" cxnId="{1142F9D1-5DD3-6044-8C20-6CFB0CB8F7D8}">
      <dgm:prSet/>
      <dgm:spPr/>
      <dgm:t>
        <a:bodyPr/>
        <a:lstStyle/>
        <a:p>
          <a:endParaRPr lang="zh-CN" altLang="en-US"/>
        </a:p>
      </dgm:t>
    </dgm:pt>
    <dgm:pt modelId="{A3EBB930-82F6-A641-8D3D-1DC6B5F0DD8E}" type="sibTrans" cxnId="{1142F9D1-5DD3-6044-8C20-6CFB0CB8F7D8}">
      <dgm:prSet/>
      <dgm:spPr/>
      <dgm:t>
        <a:bodyPr/>
        <a:lstStyle/>
        <a:p>
          <a:endParaRPr lang="zh-CN" altLang="en-US"/>
        </a:p>
      </dgm:t>
    </dgm:pt>
    <dgm:pt modelId="{3B81C0E9-BBEB-674D-AFB5-1FAB5B654A23}">
      <dgm:prSet phldrT="[文本]"/>
      <dgm:spPr/>
      <dgm:t>
        <a:bodyPr/>
        <a:lstStyle/>
        <a:p>
          <a:r>
            <a:rPr lang="zh-CN" altLang="en-US" dirty="0"/>
            <a:t>第三章 房地产估价对象及其描述</a:t>
          </a:r>
        </a:p>
      </dgm:t>
    </dgm:pt>
    <dgm:pt modelId="{725FA052-DAF7-D244-8F6A-25BC213FEB8C}" type="parTrans" cxnId="{A0E59CBC-56FC-A54F-98B7-CD13ED313FB7}">
      <dgm:prSet/>
      <dgm:spPr/>
      <dgm:t>
        <a:bodyPr/>
        <a:lstStyle/>
        <a:p>
          <a:endParaRPr lang="zh-CN" altLang="en-US"/>
        </a:p>
      </dgm:t>
    </dgm:pt>
    <dgm:pt modelId="{243F39BB-549B-A347-91B5-5C0CE39E62EC}" type="sibTrans" cxnId="{A0E59CBC-56FC-A54F-98B7-CD13ED313FB7}">
      <dgm:prSet/>
      <dgm:spPr/>
      <dgm:t>
        <a:bodyPr/>
        <a:lstStyle/>
        <a:p>
          <a:endParaRPr lang="zh-CN" altLang="en-US"/>
        </a:p>
      </dgm:t>
    </dgm:pt>
    <dgm:pt modelId="{9199E35B-0905-3141-BD93-EB0095E39E79}">
      <dgm:prSet phldrT="[文本]"/>
      <dgm:spPr/>
      <dgm:t>
        <a:bodyPr/>
        <a:lstStyle/>
        <a:p>
          <a:r>
            <a:rPr lang="zh-CN" altLang="en-US" dirty="0"/>
            <a:t>第四章 房地产价格和价值概述</a:t>
          </a:r>
        </a:p>
      </dgm:t>
    </dgm:pt>
    <dgm:pt modelId="{92A85800-E51A-DD48-86C5-481E4BF50139}" type="parTrans" cxnId="{F258A121-09B2-0244-B2E9-0C463A4A95BA}">
      <dgm:prSet/>
      <dgm:spPr/>
      <dgm:t>
        <a:bodyPr/>
        <a:lstStyle/>
        <a:p>
          <a:endParaRPr lang="zh-CN" altLang="en-US"/>
        </a:p>
      </dgm:t>
    </dgm:pt>
    <dgm:pt modelId="{11171478-12A3-944A-AFCE-1B37B35A375B}" type="sibTrans" cxnId="{F258A121-09B2-0244-B2E9-0C463A4A95BA}">
      <dgm:prSet/>
      <dgm:spPr/>
      <dgm:t>
        <a:bodyPr/>
        <a:lstStyle/>
        <a:p>
          <a:endParaRPr lang="zh-CN" altLang="en-US"/>
        </a:p>
      </dgm:t>
    </dgm:pt>
    <dgm:pt modelId="{BB3FF464-E5AD-2A4F-8D4A-2B5B50C3C360}">
      <dgm:prSet phldrT="[文本]"/>
      <dgm:spPr/>
      <dgm:t>
        <a:bodyPr/>
        <a:lstStyle/>
        <a:p>
          <a:r>
            <a:rPr lang="zh-CN" altLang="en-US" dirty="0"/>
            <a:t>第五章 房地产价格和价值影响因素</a:t>
          </a:r>
        </a:p>
      </dgm:t>
    </dgm:pt>
    <dgm:pt modelId="{50182FA7-F74C-C24F-B4AF-2AF7E1990A90}" type="parTrans" cxnId="{DA05A38F-5F8E-0F4B-95A6-7F18F0413374}">
      <dgm:prSet/>
      <dgm:spPr/>
      <dgm:t>
        <a:bodyPr/>
        <a:lstStyle/>
        <a:p>
          <a:endParaRPr lang="zh-CN" altLang="en-US"/>
        </a:p>
      </dgm:t>
    </dgm:pt>
    <dgm:pt modelId="{3F737418-53B3-164A-83B8-44C5F9D60A4B}" type="sibTrans" cxnId="{DA05A38F-5F8E-0F4B-95A6-7F18F0413374}">
      <dgm:prSet/>
      <dgm:spPr/>
      <dgm:t>
        <a:bodyPr/>
        <a:lstStyle/>
        <a:p>
          <a:endParaRPr lang="zh-CN" altLang="en-US"/>
        </a:p>
      </dgm:t>
    </dgm:pt>
    <dgm:pt modelId="{457318A0-46EC-CA4A-8FAF-FEA9EC335179}">
      <dgm:prSet phldrT="[文本]"/>
      <dgm:spPr/>
      <dgm:t>
        <a:bodyPr/>
        <a:lstStyle/>
        <a:p>
          <a:r>
            <a:rPr lang="zh-CN" altLang="en-US" dirty="0"/>
            <a:t>第六章 房地产估价原则</a:t>
          </a:r>
        </a:p>
      </dgm:t>
    </dgm:pt>
    <dgm:pt modelId="{2F59DFE8-41FD-0948-B912-BDD47170B070}" type="parTrans" cxnId="{B6BFDFD4-8643-6A4D-9966-52471040778F}">
      <dgm:prSet/>
      <dgm:spPr/>
      <dgm:t>
        <a:bodyPr/>
        <a:lstStyle/>
        <a:p>
          <a:endParaRPr lang="zh-CN" altLang="en-US"/>
        </a:p>
      </dgm:t>
    </dgm:pt>
    <dgm:pt modelId="{7EB9A58B-5E10-644D-B51D-2BB7DAB97BAC}" type="sibTrans" cxnId="{B6BFDFD4-8643-6A4D-9966-52471040778F}">
      <dgm:prSet/>
      <dgm:spPr/>
      <dgm:t>
        <a:bodyPr/>
        <a:lstStyle/>
        <a:p>
          <a:endParaRPr lang="zh-CN" altLang="en-US"/>
        </a:p>
      </dgm:t>
    </dgm:pt>
    <dgm:pt modelId="{C7D92C29-6B41-BE4A-A92C-E2A19CCE1DB6}">
      <dgm:prSet phldrT="[文本]"/>
      <dgm:spPr/>
      <dgm:t>
        <a:bodyPr/>
        <a:lstStyle/>
        <a:p>
          <a:r>
            <a:rPr lang="zh-CN" altLang="en-US" dirty="0"/>
            <a:t>第七章  比较法及其运用</a:t>
          </a:r>
        </a:p>
      </dgm:t>
    </dgm:pt>
    <dgm:pt modelId="{18B33E71-4A75-9C47-A589-4CA2D981F7D4}" type="parTrans" cxnId="{6CB896F2-5ECF-4F4B-9DBD-260076FA8AA5}">
      <dgm:prSet/>
      <dgm:spPr/>
      <dgm:t>
        <a:bodyPr/>
        <a:lstStyle/>
        <a:p>
          <a:endParaRPr lang="zh-CN" altLang="en-US"/>
        </a:p>
      </dgm:t>
    </dgm:pt>
    <dgm:pt modelId="{40278AE0-3A27-0543-884D-C34E96DC6369}" type="sibTrans" cxnId="{6CB896F2-5ECF-4F4B-9DBD-260076FA8AA5}">
      <dgm:prSet/>
      <dgm:spPr/>
      <dgm:t>
        <a:bodyPr/>
        <a:lstStyle/>
        <a:p>
          <a:endParaRPr lang="zh-CN" altLang="en-US"/>
        </a:p>
      </dgm:t>
    </dgm:pt>
    <dgm:pt modelId="{78F453EB-072A-8C4A-8D51-73090D775876}">
      <dgm:prSet phldrT="[文本]"/>
      <dgm:spPr/>
      <dgm:t>
        <a:bodyPr/>
        <a:lstStyle/>
        <a:p>
          <a:r>
            <a:rPr lang="zh-CN" altLang="en-US" dirty="0"/>
            <a:t>第八章 收益法及其运用</a:t>
          </a:r>
        </a:p>
      </dgm:t>
    </dgm:pt>
    <dgm:pt modelId="{98933259-A163-B54C-8D37-A017337CCEAF}" type="parTrans" cxnId="{B2CB1367-935F-044D-897E-14FD4BEB0AE2}">
      <dgm:prSet/>
      <dgm:spPr/>
      <dgm:t>
        <a:bodyPr/>
        <a:lstStyle/>
        <a:p>
          <a:endParaRPr lang="zh-CN" altLang="en-US"/>
        </a:p>
      </dgm:t>
    </dgm:pt>
    <dgm:pt modelId="{DB355F77-635A-9B4C-A454-5E90E58D3822}" type="sibTrans" cxnId="{B2CB1367-935F-044D-897E-14FD4BEB0AE2}">
      <dgm:prSet/>
      <dgm:spPr/>
      <dgm:t>
        <a:bodyPr/>
        <a:lstStyle/>
        <a:p>
          <a:endParaRPr lang="zh-CN" altLang="en-US"/>
        </a:p>
      </dgm:t>
    </dgm:pt>
    <dgm:pt modelId="{061EFC4D-CD30-814B-9922-62E8E5F28405}">
      <dgm:prSet phldrT="[文本]"/>
      <dgm:spPr/>
      <dgm:t>
        <a:bodyPr/>
        <a:lstStyle/>
        <a:p>
          <a:r>
            <a:rPr lang="zh-CN" altLang="en-US" dirty="0"/>
            <a:t>第九章 成本法及其运用 </a:t>
          </a:r>
        </a:p>
      </dgm:t>
    </dgm:pt>
    <dgm:pt modelId="{3C3F2F98-7685-094B-AFAE-2C8E0E0657DC}" type="parTrans" cxnId="{0DE378D8-FCA9-2940-B2C7-12AE6EDFA6A5}">
      <dgm:prSet/>
      <dgm:spPr/>
      <dgm:t>
        <a:bodyPr/>
        <a:lstStyle/>
        <a:p>
          <a:endParaRPr lang="zh-CN" altLang="en-US"/>
        </a:p>
      </dgm:t>
    </dgm:pt>
    <dgm:pt modelId="{B0106185-C5B6-A34E-8C9E-18508DA440ED}" type="sibTrans" cxnId="{0DE378D8-FCA9-2940-B2C7-12AE6EDFA6A5}">
      <dgm:prSet/>
      <dgm:spPr/>
      <dgm:t>
        <a:bodyPr/>
        <a:lstStyle/>
        <a:p>
          <a:endParaRPr lang="zh-CN" altLang="en-US"/>
        </a:p>
      </dgm:t>
    </dgm:pt>
    <dgm:pt modelId="{1A0B50F6-85EB-2E49-8CEE-E111A6EBE421}">
      <dgm:prSet phldrT="[文本]"/>
      <dgm:spPr/>
      <dgm:t>
        <a:bodyPr/>
        <a:lstStyle/>
        <a:p>
          <a:r>
            <a:rPr lang="zh-CN" altLang="en-US" dirty="0"/>
            <a:t>第十章假设开发法及其运用</a:t>
          </a:r>
        </a:p>
      </dgm:t>
    </dgm:pt>
    <dgm:pt modelId="{4F841051-5FD1-7446-8A20-162B86D7BF2C}" type="parTrans" cxnId="{6A598174-3F2F-B042-B8D7-F08ACBD8A1F2}">
      <dgm:prSet/>
      <dgm:spPr/>
      <dgm:t>
        <a:bodyPr/>
        <a:lstStyle/>
        <a:p>
          <a:endParaRPr lang="zh-CN" altLang="en-US"/>
        </a:p>
      </dgm:t>
    </dgm:pt>
    <dgm:pt modelId="{8D404E59-EC0C-2643-A4EE-17D80CEDC377}" type="sibTrans" cxnId="{6A598174-3F2F-B042-B8D7-F08ACBD8A1F2}">
      <dgm:prSet/>
      <dgm:spPr/>
      <dgm:t>
        <a:bodyPr/>
        <a:lstStyle/>
        <a:p>
          <a:endParaRPr lang="zh-CN" altLang="en-US"/>
        </a:p>
      </dgm:t>
    </dgm:pt>
    <dgm:pt modelId="{B673B135-D3F4-5E4C-884D-04F2895889A2}">
      <dgm:prSet phldrT="[文本]"/>
      <dgm:spPr/>
      <dgm:t>
        <a:bodyPr/>
        <a:lstStyle/>
        <a:p>
          <a:r>
            <a:rPr lang="zh-CN" altLang="en-US" dirty="0"/>
            <a:t>第十一章 其他估价方法及其运用</a:t>
          </a:r>
        </a:p>
      </dgm:t>
    </dgm:pt>
    <dgm:pt modelId="{437DFD29-7A19-DC49-AB37-51F4FFB4444C}" type="parTrans" cxnId="{266EE532-F8D6-D84B-B53E-208273C8BAAA}">
      <dgm:prSet/>
      <dgm:spPr/>
      <dgm:t>
        <a:bodyPr/>
        <a:lstStyle/>
        <a:p>
          <a:endParaRPr lang="zh-CN" altLang="en-US"/>
        </a:p>
      </dgm:t>
    </dgm:pt>
    <dgm:pt modelId="{DBC0AC85-CAB7-B340-933D-7ED4DC30B30E}" type="sibTrans" cxnId="{266EE532-F8D6-D84B-B53E-208273C8BAAA}">
      <dgm:prSet/>
      <dgm:spPr/>
      <dgm:t>
        <a:bodyPr/>
        <a:lstStyle/>
        <a:p>
          <a:endParaRPr lang="zh-CN" altLang="en-US"/>
        </a:p>
      </dgm:t>
    </dgm:pt>
    <dgm:pt modelId="{75DF04E9-1346-8A4D-B300-52723CFD92EB}">
      <dgm:prSet phldrT="[文本]"/>
      <dgm:spPr/>
      <dgm:t>
        <a:bodyPr/>
        <a:lstStyle/>
        <a:p>
          <a:r>
            <a:rPr lang="zh-CN" altLang="en-US" dirty="0"/>
            <a:t>第十二章 房地产估价程序</a:t>
          </a:r>
        </a:p>
      </dgm:t>
    </dgm:pt>
    <dgm:pt modelId="{4E575315-0B6F-A044-A788-C2E2DC66960A}" type="parTrans" cxnId="{33E4A57F-1CB1-AA44-AB4A-FA17DCD6A67C}">
      <dgm:prSet/>
      <dgm:spPr/>
      <dgm:t>
        <a:bodyPr/>
        <a:lstStyle/>
        <a:p>
          <a:endParaRPr lang="zh-CN" altLang="en-US"/>
        </a:p>
      </dgm:t>
    </dgm:pt>
    <dgm:pt modelId="{67F4DF63-7CEB-BF4C-90BE-9F58F130A1E7}" type="sibTrans" cxnId="{33E4A57F-1CB1-AA44-AB4A-FA17DCD6A67C}">
      <dgm:prSet/>
      <dgm:spPr/>
      <dgm:t>
        <a:bodyPr/>
        <a:lstStyle/>
        <a:p>
          <a:endParaRPr lang="zh-CN" altLang="en-US"/>
        </a:p>
      </dgm:t>
    </dgm:pt>
    <dgm:pt modelId="{377CA39A-C85D-094B-9A8C-7C38C4A3C0A7}" type="pres">
      <dgm:prSet presAssocID="{28D8B2FE-FE5C-B449-8C6C-5C9232D9E304}" presName="vert0" presStyleCnt="0">
        <dgm:presLayoutVars>
          <dgm:dir/>
          <dgm:animOne val="branch"/>
          <dgm:animLvl val="lvl"/>
        </dgm:presLayoutVars>
      </dgm:prSet>
      <dgm:spPr/>
    </dgm:pt>
    <dgm:pt modelId="{93B27870-E70B-1245-8832-73494DAE0A90}" type="pres">
      <dgm:prSet presAssocID="{FC124B5C-3CA6-984C-AF03-601EFA0AF910}" presName="thickLine" presStyleLbl="alignNode1" presStyleIdx="0" presStyleCnt="12"/>
      <dgm:spPr/>
    </dgm:pt>
    <dgm:pt modelId="{197C4497-9118-5B49-ACDA-89B394E5FC76}" type="pres">
      <dgm:prSet presAssocID="{FC124B5C-3CA6-984C-AF03-601EFA0AF910}" presName="horz1" presStyleCnt="0"/>
      <dgm:spPr/>
    </dgm:pt>
    <dgm:pt modelId="{2900743C-A9CC-9741-AEF9-0C4D0B766BE7}" type="pres">
      <dgm:prSet presAssocID="{FC124B5C-3CA6-984C-AF03-601EFA0AF910}" presName="tx1" presStyleLbl="revTx" presStyleIdx="0" presStyleCnt="12"/>
      <dgm:spPr/>
    </dgm:pt>
    <dgm:pt modelId="{03AD0B1B-FEF8-3747-B721-49D341982055}" type="pres">
      <dgm:prSet presAssocID="{FC124B5C-3CA6-984C-AF03-601EFA0AF910}" presName="vert1" presStyleCnt="0"/>
      <dgm:spPr/>
    </dgm:pt>
    <dgm:pt modelId="{FD374EB4-5EBC-F442-B7B0-EAD8DDC9A52E}" type="pres">
      <dgm:prSet presAssocID="{3811F317-FAE8-6648-9590-9224DD1A51BD}" presName="thickLine" presStyleLbl="alignNode1" presStyleIdx="1" presStyleCnt="12"/>
      <dgm:spPr/>
    </dgm:pt>
    <dgm:pt modelId="{73E804EA-21FE-494F-B65A-0B1D118524FF}" type="pres">
      <dgm:prSet presAssocID="{3811F317-FAE8-6648-9590-9224DD1A51BD}" presName="horz1" presStyleCnt="0"/>
      <dgm:spPr/>
    </dgm:pt>
    <dgm:pt modelId="{29B8AAF9-1339-374A-BF38-7A67E13C724C}" type="pres">
      <dgm:prSet presAssocID="{3811F317-FAE8-6648-9590-9224DD1A51BD}" presName="tx1" presStyleLbl="revTx" presStyleIdx="1" presStyleCnt="12"/>
      <dgm:spPr/>
    </dgm:pt>
    <dgm:pt modelId="{8366A095-30A3-FF46-9F28-0717E094AE01}" type="pres">
      <dgm:prSet presAssocID="{3811F317-FAE8-6648-9590-9224DD1A51BD}" presName="vert1" presStyleCnt="0"/>
      <dgm:spPr/>
    </dgm:pt>
    <dgm:pt modelId="{D7FBF240-0703-4E41-86E7-B39ECEC7D63B}" type="pres">
      <dgm:prSet presAssocID="{3B81C0E9-BBEB-674D-AFB5-1FAB5B654A23}" presName="thickLine" presStyleLbl="alignNode1" presStyleIdx="2" presStyleCnt="12"/>
      <dgm:spPr/>
    </dgm:pt>
    <dgm:pt modelId="{B8B2FF93-B6BF-B441-8874-C6FE63B8BD88}" type="pres">
      <dgm:prSet presAssocID="{3B81C0E9-BBEB-674D-AFB5-1FAB5B654A23}" presName="horz1" presStyleCnt="0"/>
      <dgm:spPr/>
    </dgm:pt>
    <dgm:pt modelId="{5FCB73F1-6CC8-6F44-B2EE-37AF4CDB1D8A}" type="pres">
      <dgm:prSet presAssocID="{3B81C0E9-BBEB-674D-AFB5-1FAB5B654A23}" presName="tx1" presStyleLbl="revTx" presStyleIdx="2" presStyleCnt="12"/>
      <dgm:spPr/>
    </dgm:pt>
    <dgm:pt modelId="{53B95D79-EB71-3C41-A4E8-5D862181199B}" type="pres">
      <dgm:prSet presAssocID="{3B81C0E9-BBEB-674D-AFB5-1FAB5B654A23}" presName="vert1" presStyleCnt="0"/>
      <dgm:spPr/>
    </dgm:pt>
    <dgm:pt modelId="{92C023BF-0051-384F-B548-5C82C60D58AE}" type="pres">
      <dgm:prSet presAssocID="{9199E35B-0905-3141-BD93-EB0095E39E79}" presName="thickLine" presStyleLbl="alignNode1" presStyleIdx="3" presStyleCnt="12"/>
      <dgm:spPr/>
    </dgm:pt>
    <dgm:pt modelId="{F6E6DD3B-A1CE-CE46-907D-C959EAAEBD8A}" type="pres">
      <dgm:prSet presAssocID="{9199E35B-0905-3141-BD93-EB0095E39E79}" presName="horz1" presStyleCnt="0"/>
      <dgm:spPr/>
    </dgm:pt>
    <dgm:pt modelId="{0ABA917E-379F-8A41-92F6-74B937206794}" type="pres">
      <dgm:prSet presAssocID="{9199E35B-0905-3141-BD93-EB0095E39E79}" presName="tx1" presStyleLbl="revTx" presStyleIdx="3" presStyleCnt="12"/>
      <dgm:spPr/>
    </dgm:pt>
    <dgm:pt modelId="{775E19F6-DE1F-C04F-8253-15207DAF3EA3}" type="pres">
      <dgm:prSet presAssocID="{9199E35B-0905-3141-BD93-EB0095E39E79}" presName="vert1" presStyleCnt="0"/>
      <dgm:spPr/>
    </dgm:pt>
    <dgm:pt modelId="{3E74363A-0132-164C-BCEF-8B0AD532224F}" type="pres">
      <dgm:prSet presAssocID="{BB3FF464-E5AD-2A4F-8D4A-2B5B50C3C360}" presName="thickLine" presStyleLbl="alignNode1" presStyleIdx="4" presStyleCnt="12"/>
      <dgm:spPr/>
    </dgm:pt>
    <dgm:pt modelId="{331BCD37-3EC6-B04F-AAA0-D47211ACDA48}" type="pres">
      <dgm:prSet presAssocID="{BB3FF464-E5AD-2A4F-8D4A-2B5B50C3C360}" presName="horz1" presStyleCnt="0"/>
      <dgm:spPr/>
    </dgm:pt>
    <dgm:pt modelId="{EDAE50FF-D89A-764F-88E2-8F2C56B69652}" type="pres">
      <dgm:prSet presAssocID="{BB3FF464-E5AD-2A4F-8D4A-2B5B50C3C360}" presName="tx1" presStyleLbl="revTx" presStyleIdx="4" presStyleCnt="12"/>
      <dgm:spPr/>
    </dgm:pt>
    <dgm:pt modelId="{E797ED44-7EC2-D048-AC11-D3777C0B2990}" type="pres">
      <dgm:prSet presAssocID="{BB3FF464-E5AD-2A4F-8D4A-2B5B50C3C360}" presName="vert1" presStyleCnt="0"/>
      <dgm:spPr/>
    </dgm:pt>
    <dgm:pt modelId="{B6096D30-040F-B149-9043-40619DB0FE3B}" type="pres">
      <dgm:prSet presAssocID="{457318A0-46EC-CA4A-8FAF-FEA9EC335179}" presName="thickLine" presStyleLbl="alignNode1" presStyleIdx="5" presStyleCnt="12"/>
      <dgm:spPr/>
    </dgm:pt>
    <dgm:pt modelId="{4D565886-4AC0-1746-9A8C-AF38E7A207FD}" type="pres">
      <dgm:prSet presAssocID="{457318A0-46EC-CA4A-8FAF-FEA9EC335179}" presName="horz1" presStyleCnt="0"/>
      <dgm:spPr/>
    </dgm:pt>
    <dgm:pt modelId="{E534F6E6-1056-A44F-9AE9-BA2060F6C805}" type="pres">
      <dgm:prSet presAssocID="{457318A0-46EC-CA4A-8FAF-FEA9EC335179}" presName="tx1" presStyleLbl="revTx" presStyleIdx="5" presStyleCnt="12"/>
      <dgm:spPr/>
    </dgm:pt>
    <dgm:pt modelId="{1A782515-816E-BF48-9EAF-53A486AE1565}" type="pres">
      <dgm:prSet presAssocID="{457318A0-46EC-CA4A-8FAF-FEA9EC335179}" presName="vert1" presStyleCnt="0"/>
      <dgm:spPr/>
    </dgm:pt>
    <dgm:pt modelId="{D47927BF-A815-F540-80F2-CF02AD495596}" type="pres">
      <dgm:prSet presAssocID="{C7D92C29-6B41-BE4A-A92C-E2A19CCE1DB6}" presName="thickLine" presStyleLbl="alignNode1" presStyleIdx="6" presStyleCnt="12"/>
      <dgm:spPr/>
    </dgm:pt>
    <dgm:pt modelId="{E2CBE0CA-7B34-7743-B067-1D5D67001705}" type="pres">
      <dgm:prSet presAssocID="{C7D92C29-6B41-BE4A-A92C-E2A19CCE1DB6}" presName="horz1" presStyleCnt="0"/>
      <dgm:spPr/>
    </dgm:pt>
    <dgm:pt modelId="{1E09D647-20BA-D84D-AEA5-ED0B0D952027}" type="pres">
      <dgm:prSet presAssocID="{C7D92C29-6B41-BE4A-A92C-E2A19CCE1DB6}" presName="tx1" presStyleLbl="revTx" presStyleIdx="6" presStyleCnt="12"/>
      <dgm:spPr/>
    </dgm:pt>
    <dgm:pt modelId="{68B28806-CE03-5C44-ADFD-63496C371C8A}" type="pres">
      <dgm:prSet presAssocID="{C7D92C29-6B41-BE4A-A92C-E2A19CCE1DB6}" presName="vert1" presStyleCnt="0"/>
      <dgm:spPr/>
    </dgm:pt>
    <dgm:pt modelId="{6B91A9DB-A31E-C140-BB4B-D8289BF5D6F4}" type="pres">
      <dgm:prSet presAssocID="{78F453EB-072A-8C4A-8D51-73090D775876}" presName="thickLine" presStyleLbl="alignNode1" presStyleIdx="7" presStyleCnt="12"/>
      <dgm:spPr/>
    </dgm:pt>
    <dgm:pt modelId="{BCEE9911-EF97-EF47-8870-504A26050155}" type="pres">
      <dgm:prSet presAssocID="{78F453EB-072A-8C4A-8D51-73090D775876}" presName="horz1" presStyleCnt="0"/>
      <dgm:spPr/>
    </dgm:pt>
    <dgm:pt modelId="{3CE86B8D-A198-0141-AB34-98F458AA191F}" type="pres">
      <dgm:prSet presAssocID="{78F453EB-072A-8C4A-8D51-73090D775876}" presName="tx1" presStyleLbl="revTx" presStyleIdx="7" presStyleCnt="12"/>
      <dgm:spPr/>
    </dgm:pt>
    <dgm:pt modelId="{66ACCC39-AD4F-4643-9C89-C9AE9601D0BA}" type="pres">
      <dgm:prSet presAssocID="{78F453EB-072A-8C4A-8D51-73090D775876}" presName="vert1" presStyleCnt="0"/>
      <dgm:spPr/>
    </dgm:pt>
    <dgm:pt modelId="{EECCE673-44A9-3745-BC88-C84BE15D8C1F}" type="pres">
      <dgm:prSet presAssocID="{061EFC4D-CD30-814B-9922-62E8E5F28405}" presName="thickLine" presStyleLbl="alignNode1" presStyleIdx="8" presStyleCnt="12"/>
      <dgm:spPr/>
    </dgm:pt>
    <dgm:pt modelId="{C95381D8-53F2-CB49-8533-36F34C3E9F68}" type="pres">
      <dgm:prSet presAssocID="{061EFC4D-CD30-814B-9922-62E8E5F28405}" presName="horz1" presStyleCnt="0"/>
      <dgm:spPr/>
    </dgm:pt>
    <dgm:pt modelId="{4C29CBA1-10F4-3B4B-BEEF-1A36E9F9A1F3}" type="pres">
      <dgm:prSet presAssocID="{061EFC4D-CD30-814B-9922-62E8E5F28405}" presName="tx1" presStyleLbl="revTx" presStyleIdx="8" presStyleCnt="12"/>
      <dgm:spPr/>
    </dgm:pt>
    <dgm:pt modelId="{784D17D9-A81B-0143-AE4B-8833CEB2B08A}" type="pres">
      <dgm:prSet presAssocID="{061EFC4D-CD30-814B-9922-62E8E5F28405}" presName="vert1" presStyleCnt="0"/>
      <dgm:spPr/>
    </dgm:pt>
    <dgm:pt modelId="{272839F1-477D-5D47-BD8A-7C8DD1760E5F}" type="pres">
      <dgm:prSet presAssocID="{1A0B50F6-85EB-2E49-8CEE-E111A6EBE421}" presName="thickLine" presStyleLbl="alignNode1" presStyleIdx="9" presStyleCnt="12"/>
      <dgm:spPr/>
    </dgm:pt>
    <dgm:pt modelId="{952A8800-AEF4-5A44-9B6E-0C739C193687}" type="pres">
      <dgm:prSet presAssocID="{1A0B50F6-85EB-2E49-8CEE-E111A6EBE421}" presName="horz1" presStyleCnt="0"/>
      <dgm:spPr/>
    </dgm:pt>
    <dgm:pt modelId="{C2861CC1-A225-8242-AEC1-4FCB88CEB33E}" type="pres">
      <dgm:prSet presAssocID="{1A0B50F6-85EB-2E49-8CEE-E111A6EBE421}" presName="tx1" presStyleLbl="revTx" presStyleIdx="9" presStyleCnt="12"/>
      <dgm:spPr/>
    </dgm:pt>
    <dgm:pt modelId="{3B8CB498-98E7-2545-BCF7-B53B99E68A44}" type="pres">
      <dgm:prSet presAssocID="{1A0B50F6-85EB-2E49-8CEE-E111A6EBE421}" presName="vert1" presStyleCnt="0"/>
      <dgm:spPr/>
    </dgm:pt>
    <dgm:pt modelId="{1B6E3B29-5BE0-5942-9315-CFF81CFCB8B5}" type="pres">
      <dgm:prSet presAssocID="{B673B135-D3F4-5E4C-884D-04F2895889A2}" presName="thickLine" presStyleLbl="alignNode1" presStyleIdx="10" presStyleCnt="12"/>
      <dgm:spPr/>
    </dgm:pt>
    <dgm:pt modelId="{289B0059-D28A-1343-AA4E-151B342FABDF}" type="pres">
      <dgm:prSet presAssocID="{B673B135-D3F4-5E4C-884D-04F2895889A2}" presName="horz1" presStyleCnt="0"/>
      <dgm:spPr/>
    </dgm:pt>
    <dgm:pt modelId="{30DF84C2-7F5E-D84C-B3B4-46B37C5A00A3}" type="pres">
      <dgm:prSet presAssocID="{B673B135-D3F4-5E4C-884D-04F2895889A2}" presName="tx1" presStyleLbl="revTx" presStyleIdx="10" presStyleCnt="12"/>
      <dgm:spPr/>
    </dgm:pt>
    <dgm:pt modelId="{E438A4BE-2B21-BD41-9632-DA2270E12692}" type="pres">
      <dgm:prSet presAssocID="{B673B135-D3F4-5E4C-884D-04F2895889A2}" presName="vert1" presStyleCnt="0"/>
      <dgm:spPr/>
    </dgm:pt>
    <dgm:pt modelId="{4A3D3E31-0F39-E941-942C-B82C16343AD8}" type="pres">
      <dgm:prSet presAssocID="{75DF04E9-1346-8A4D-B300-52723CFD92EB}" presName="thickLine" presStyleLbl="alignNode1" presStyleIdx="11" presStyleCnt="12"/>
      <dgm:spPr/>
    </dgm:pt>
    <dgm:pt modelId="{85BE04C6-8D3E-704D-952D-3FC2A00060CC}" type="pres">
      <dgm:prSet presAssocID="{75DF04E9-1346-8A4D-B300-52723CFD92EB}" presName="horz1" presStyleCnt="0"/>
      <dgm:spPr/>
    </dgm:pt>
    <dgm:pt modelId="{F3FB6D90-AB49-FC40-A973-C3E4B2B63627}" type="pres">
      <dgm:prSet presAssocID="{75DF04E9-1346-8A4D-B300-52723CFD92EB}" presName="tx1" presStyleLbl="revTx" presStyleIdx="11" presStyleCnt="12"/>
      <dgm:spPr/>
    </dgm:pt>
    <dgm:pt modelId="{B6EEC7CA-09AD-5B46-A967-C727309FEEB8}" type="pres">
      <dgm:prSet presAssocID="{75DF04E9-1346-8A4D-B300-52723CFD92EB}" presName="vert1" presStyleCnt="0"/>
      <dgm:spPr/>
    </dgm:pt>
  </dgm:ptLst>
  <dgm:cxnLst>
    <dgm:cxn modelId="{F258A121-09B2-0244-B2E9-0C463A4A95BA}" srcId="{28D8B2FE-FE5C-B449-8C6C-5C9232D9E304}" destId="{9199E35B-0905-3141-BD93-EB0095E39E79}" srcOrd="3" destOrd="0" parTransId="{92A85800-E51A-DD48-86C5-481E4BF50139}" sibTransId="{11171478-12A3-944A-AFCE-1B37B35A375B}"/>
    <dgm:cxn modelId="{BF8DE12A-C6B6-244C-9B5F-D5D9623C8570}" type="presOf" srcId="{1A0B50F6-85EB-2E49-8CEE-E111A6EBE421}" destId="{C2861CC1-A225-8242-AEC1-4FCB88CEB33E}" srcOrd="0" destOrd="0" presId="urn:microsoft.com/office/officeart/2008/layout/LinedList"/>
    <dgm:cxn modelId="{266EE532-F8D6-D84B-B53E-208273C8BAAA}" srcId="{28D8B2FE-FE5C-B449-8C6C-5C9232D9E304}" destId="{B673B135-D3F4-5E4C-884D-04F2895889A2}" srcOrd="10" destOrd="0" parTransId="{437DFD29-7A19-DC49-AB37-51F4FFB4444C}" sibTransId="{DBC0AC85-CAB7-B340-933D-7ED4DC30B30E}"/>
    <dgm:cxn modelId="{CA82FC47-E547-204D-BA22-43B874AD10CE}" srcId="{28D8B2FE-FE5C-B449-8C6C-5C9232D9E304}" destId="{FC124B5C-3CA6-984C-AF03-601EFA0AF910}" srcOrd="0" destOrd="0" parTransId="{2A450020-000B-9542-83AB-B722476943F9}" sibTransId="{76B15A65-90C4-BC46-B237-7A6C6EEC3704}"/>
    <dgm:cxn modelId="{9DBBD549-1600-374F-8B41-344FD1CF9EEE}" type="presOf" srcId="{75DF04E9-1346-8A4D-B300-52723CFD92EB}" destId="{F3FB6D90-AB49-FC40-A973-C3E4B2B63627}" srcOrd="0" destOrd="0" presId="urn:microsoft.com/office/officeart/2008/layout/LinedList"/>
    <dgm:cxn modelId="{C0B9C854-016D-A747-99B6-2BA020D61362}" type="presOf" srcId="{3B81C0E9-BBEB-674D-AFB5-1FAB5B654A23}" destId="{5FCB73F1-6CC8-6F44-B2EE-37AF4CDB1D8A}" srcOrd="0" destOrd="0" presId="urn:microsoft.com/office/officeart/2008/layout/LinedList"/>
    <dgm:cxn modelId="{A3332260-1E2F-F448-870F-475F51713F8F}" type="presOf" srcId="{78F453EB-072A-8C4A-8D51-73090D775876}" destId="{3CE86B8D-A198-0141-AB34-98F458AA191F}" srcOrd="0" destOrd="0" presId="urn:microsoft.com/office/officeart/2008/layout/LinedList"/>
    <dgm:cxn modelId="{B2CB1367-935F-044D-897E-14FD4BEB0AE2}" srcId="{28D8B2FE-FE5C-B449-8C6C-5C9232D9E304}" destId="{78F453EB-072A-8C4A-8D51-73090D775876}" srcOrd="7" destOrd="0" parTransId="{98933259-A163-B54C-8D37-A017337CCEAF}" sibTransId="{DB355F77-635A-9B4C-A454-5E90E58D3822}"/>
    <dgm:cxn modelId="{8D384469-15E6-2340-A8F4-B7BEFB464940}" type="presOf" srcId="{28D8B2FE-FE5C-B449-8C6C-5C9232D9E304}" destId="{377CA39A-C85D-094B-9A8C-7C38C4A3C0A7}" srcOrd="0" destOrd="0" presId="urn:microsoft.com/office/officeart/2008/layout/LinedList"/>
    <dgm:cxn modelId="{E79C336E-4E1D-3B4B-8826-98A2FAB4756A}" type="presOf" srcId="{FC124B5C-3CA6-984C-AF03-601EFA0AF910}" destId="{2900743C-A9CC-9741-AEF9-0C4D0B766BE7}" srcOrd="0" destOrd="0" presId="urn:microsoft.com/office/officeart/2008/layout/LinedList"/>
    <dgm:cxn modelId="{6A598174-3F2F-B042-B8D7-F08ACBD8A1F2}" srcId="{28D8B2FE-FE5C-B449-8C6C-5C9232D9E304}" destId="{1A0B50F6-85EB-2E49-8CEE-E111A6EBE421}" srcOrd="9" destOrd="0" parTransId="{4F841051-5FD1-7446-8A20-162B86D7BF2C}" sibTransId="{8D404E59-EC0C-2643-A4EE-17D80CEDC377}"/>
    <dgm:cxn modelId="{33E4A57F-1CB1-AA44-AB4A-FA17DCD6A67C}" srcId="{28D8B2FE-FE5C-B449-8C6C-5C9232D9E304}" destId="{75DF04E9-1346-8A4D-B300-52723CFD92EB}" srcOrd="11" destOrd="0" parTransId="{4E575315-0B6F-A044-A788-C2E2DC66960A}" sibTransId="{67F4DF63-7CEB-BF4C-90BE-9F58F130A1E7}"/>
    <dgm:cxn modelId="{DA05A38F-5F8E-0F4B-95A6-7F18F0413374}" srcId="{28D8B2FE-FE5C-B449-8C6C-5C9232D9E304}" destId="{BB3FF464-E5AD-2A4F-8D4A-2B5B50C3C360}" srcOrd="4" destOrd="0" parTransId="{50182FA7-F74C-C24F-B4AF-2AF7E1990A90}" sibTransId="{3F737418-53B3-164A-83B8-44C5F9D60A4B}"/>
    <dgm:cxn modelId="{D1DD32A5-47B0-044C-9F9E-41BF27E05FE3}" type="presOf" srcId="{3811F317-FAE8-6648-9590-9224DD1A51BD}" destId="{29B8AAF9-1339-374A-BF38-7A67E13C724C}" srcOrd="0" destOrd="0" presId="urn:microsoft.com/office/officeart/2008/layout/LinedList"/>
    <dgm:cxn modelId="{3B1C3EB4-BC5E-2747-829B-D100CCBE92E6}" type="presOf" srcId="{C7D92C29-6B41-BE4A-A92C-E2A19CCE1DB6}" destId="{1E09D647-20BA-D84D-AEA5-ED0B0D952027}" srcOrd="0" destOrd="0" presId="urn:microsoft.com/office/officeart/2008/layout/LinedList"/>
    <dgm:cxn modelId="{DE140EBC-1DA8-2543-9462-9BE3600AAF40}" type="presOf" srcId="{061EFC4D-CD30-814B-9922-62E8E5F28405}" destId="{4C29CBA1-10F4-3B4B-BEEF-1A36E9F9A1F3}" srcOrd="0" destOrd="0" presId="urn:microsoft.com/office/officeart/2008/layout/LinedList"/>
    <dgm:cxn modelId="{A0E59CBC-56FC-A54F-98B7-CD13ED313FB7}" srcId="{28D8B2FE-FE5C-B449-8C6C-5C9232D9E304}" destId="{3B81C0E9-BBEB-674D-AFB5-1FAB5B654A23}" srcOrd="2" destOrd="0" parTransId="{725FA052-DAF7-D244-8F6A-25BC213FEB8C}" sibTransId="{243F39BB-549B-A347-91B5-5C0CE39E62EC}"/>
    <dgm:cxn modelId="{B45798CD-F632-2541-8BE0-6ACCB8F1DF34}" type="presOf" srcId="{BB3FF464-E5AD-2A4F-8D4A-2B5B50C3C360}" destId="{EDAE50FF-D89A-764F-88E2-8F2C56B69652}" srcOrd="0" destOrd="0" presId="urn:microsoft.com/office/officeart/2008/layout/LinedList"/>
    <dgm:cxn modelId="{1142F9D1-5DD3-6044-8C20-6CFB0CB8F7D8}" srcId="{28D8B2FE-FE5C-B449-8C6C-5C9232D9E304}" destId="{3811F317-FAE8-6648-9590-9224DD1A51BD}" srcOrd="1" destOrd="0" parTransId="{082E0075-5B88-B64E-836A-318214F703C5}" sibTransId="{A3EBB930-82F6-A641-8D3D-1DC6B5F0DD8E}"/>
    <dgm:cxn modelId="{88285BD3-16D9-C241-AA16-8FCF0EEE891E}" type="presOf" srcId="{457318A0-46EC-CA4A-8FAF-FEA9EC335179}" destId="{E534F6E6-1056-A44F-9AE9-BA2060F6C805}" srcOrd="0" destOrd="0" presId="urn:microsoft.com/office/officeart/2008/layout/LinedList"/>
    <dgm:cxn modelId="{B6BFDFD4-8643-6A4D-9966-52471040778F}" srcId="{28D8B2FE-FE5C-B449-8C6C-5C9232D9E304}" destId="{457318A0-46EC-CA4A-8FAF-FEA9EC335179}" srcOrd="5" destOrd="0" parTransId="{2F59DFE8-41FD-0948-B912-BDD47170B070}" sibTransId="{7EB9A58B-5E10-644D-B51D-2BB7DAB97BAC}"/>
    <dgm:cxn modelId="{0DE378D8-FCA9-2940-B2C7-12AE6EDFA6A5}" srcId="{28D8B2FE-FE5C-B449-8C6C-5C9232D9E304}" destId="{061EFC4D-CD30-814B-9922-62E8E5F28405}" srcOrd="8" destOrd="0" parTransId="{3C3F2F98-7685-094B-AFAE-2C8E0E0657DC}" sibTransId="{B0106185-C5B6-A34E-8C9E-18508DA440ED}"/>
    <dgm:cxn modelId="{3EFA14ED-C39F-3F41-807F-3C65E1521D49}" type="presOf" srcId="{B673B135-D3F4-5E4C-884D-04F2895889A2}" destId="{30DF84C2-7F5E-D84C-B3B4-46B37C5A00A3}" srcOrd="0" destOrd="0" presId="urn:microsoft.com/office/officeart/2008/layout/LinedList"/>
    <dgm:cxn modelId="{6CB896F2-5ECF-4F4B-9DBD-260076FA8AA5}" srcId="{28D8B2FE-FE5C-B449-8C6C-5C9232D9E304}" destId="{C7D92C29-6B41-BE4A-A92C-E2A19CCE1DB6}" srcOrd="6" destOrd="0" parTransId="{18B33E71-4A75-9C47-A589-4CA2D981F7D4}" sibTransId="{40278AE0-3A27-0543-884D-C34E96DC6369}"/>
    <dgm:cxn modelId="{705138F4-0859-E049-B17D-E1F579A0F498}" type="presOf" srcId="{9199E35B-0905-3141-BD93-EB0095E39E79}" destId="{0ABA917E-379F-8A41-92F6-74B937206794}" srcOrd="0" destOrd="0" presId="urn:microsoft.com/office/officeart/2008/layout/LinedList"/>
    <dgm:cxn modelId="{0EB50A11-524F-B74B-AB35-E7E05FB4D00C}" type="presParOf" srcId="{377CA39A-C85D-094B-9A8C-7C38C4A3C0A7}" destId="{93B27870-E70B-1245-8832-73494DAE0A90}" srcOrd="0" destOrd="0" presId="urn:microsoft.com/office/officeart/2008/layout/LinedList"/>
    <dgm:cxn modelId="{B199ECB2-53DD-0F4D-A06B-2812DA847298}" type="presParOf" srcId="{377CA39A-C85D-094B-9A8C-7C38C4A3C0A7}" destId="{197C4497-9118-5B49-ACDA-89B394E5FC76}" srcOrd="1" destOrd="0" presId="urn:microsoft.com/office/officeart/2008/layout/LinedList"/>
    <dgm:cxn modelId="{D83E1D7A-1A4B-5048-8ED2-CEBA56AD646F}" type="presParOf" srcId="{197C4497-9118-5B49-ACDA-89B394E5FC76}" destId="{2900743C-A9CC-9741-AEF9-0C4D0B766BE7}" srcOrd="0" destOrd="0" presId="urn:microsoft.com/office/officeart/2008/layout/LinedList"/>
    <dgm:cxn modelId="{5C7E3AEE-CA72-B941-AFD5-B5C2393665BE}" type="presParOf" srcId="{197C4497-9118-5B49-ACDA-89B394E5FC76}" destId="{03AD0B1B-FEF8-3747-B721-49D341982055}" srcOrd="1" destOrd="0" presId="urn:microsoft.com/office/officeart/2008/layout/LinedList"/>
    <dgm:cxn modelId="{6BAB9C67-F33D-A24B-AE93-F116C82B4CD4}" type="presParOf" srcId="{377CA39A-C85D-094B-9A8C-7C38C4A3C0A7}" destId="{FD374EB4-5EBC-F442-B7B0-EAD8DDC9A52E}" srcOrd="2" destOrd="0" presId="urn:microsoft.com/office/officeart/2008/layout/LinedList"/>
    <dgm:cxn modelId="{85606620-9C8D-E443-9BA3-4DA1F1084A94}" type="presParOf" srcId="{377CA39A-C85D-094B-9A8C-7C38C4A3C0A7}" destId="{73E804EA-21FE-494F-B65A-0B1D118524FF}" srcOrd="3" destOrd="0" presId="urn:microsoft.com/office/officeart/2008/layout/LinedList"/>
    <dgm:cxn modelId="{5DDE8820-8EFD-DF42-8100-A8C384146C0D}" type="presParOf" srcId="{73E804EA-21FE-494F-B65A-0B1D118524FF}" destId="{29B8AAF9-1339-374A-BF38-7A67E13C724C}" srcOrd="0" destOrd="0" presId="urn:microsoft.com/office/officeart/2008/layout/LinedList"/>
    <dgm:cxn modelId="{8A3A939D-9347-C34B-BD01-36A63FA93EB7}" type="presParOf" srcId="{73E804EA-21FE-494F-B65A-0B1D118524FF}" destId="{8366A095-30A3-FF46-9F28-0717E094AE01}" srcOrd="1" destOrd="0" presId="urn:microsoft.com/office/officeart/2008/layout/LinedList"/>
    <dgm:cxn modelId="{EA828165-0139-A549-A20A-655359EFB831}" type="presParOf" srcId="{377CA39A-C85D-094B-9A8C-7C38C4A3C0A7}" destId="{D7FBF240-0703-4E41-86E7-B39ECEC7D63B}" srcOrd="4" destOrd="0" presId="urn:microsoft.com/office/officeart/2008/layout/LinedList"/>
    <dgm:cxn modelId="{F8288F1C-D550-B449-A85D-D5BF9DD10D23}" type="presParOf" srcId="{377CA39A-C85D-094B-9A8C-7C38C4A3C0A7}" destId="{B8B2FF93-B6BF-B441-8874-C6FE63B8BD88}" srcOrd="5" destOrd="0" presId="urn:microsoft.com/office/officeart/2008/layout/LinedList"/>
    <dgm:cxn modelId="{F7F9C784-16CB-244C-8401-619AEA098925}" type="presParOf" srcId="{B8B2FF93-B6BF-B441-8874-C6FE63B8BD88}" destId="{5FCB73F1-6CC8-6F44-B2EE-37AF4CDB1D8A}" srcOrd="0" destOrd="0" presId="urn:microsoft.com/office/officeart/2008/layout/LinedList"/>
    <dgm:cxn modelId="{6E455176-BB61-2344-B55A-AA035E4290CF}" type="presParOf" srcId="{B8B2FF93-B6BF-B441-8874-C6FE63B8BD88}" destId="{53B95D79-EB71-3C41-A4E8-5D862181199B}" srcOrd="1" destOrd="0" presId="urn:microsoft.com/office/officeart/2008/layout/LinedList"/>
    <dgm:cxn modelId="{61E7EF7F-AF49-C946-95F5-B7C680208F8E}" type="presParOf" srcId="{377CA39A-C85D-094B-9A8C-7C38C4A3C0A7}" destId="{92C023BF-0051-384F-B548-5C82C60D58AE}" srcOrd="6" destOrd="0" presId="urn:microsoft.com/office/officeart/2008/layout/LinedList"/>
    <dgm:cxn modelId="{518920E4-B375-AC42-99A0-FEFC6276EB4C}" type="presParOf" srcId="{377CA39A-C85D-094B-9A8C-7C38C4A3C0A7}" destId="{F6E6DD3B-A1CE-CE46-907D-C959EAAEBD8A}" srcOrd="7" destOrd="0" presId="urn:microsoft.com/office/officeart/2008/layout/LinedList"/>
    <dgm:cxn modelId="{438690CE-DA23-4040-80AF-F4F3539625F8}" type="presParOf" srcId="{F6E6DD3B-A1CE-CE46-907D-C959EAAEBD8A}" destId="{0ABA917E-379F-8A41-92F6-74B937206794}" srcOrd="0" destOrd="0" presId="urn:microsoft.com/office/officeart/2008/layout/LinedList"/>
    <dgm:cxn modelId="{11D073D9-AAAE-EB4B-B943-A3E122E6F71A}" type="presParOf" srcId="{F6E6DD3B-A1CE-CE46-907D-C959EAAEBD8A}" destId="{775E19F6-DE1F-C04F-8253-15207DAF3EA3}" srcOrd="1" destOrd="0" presId="urn:microsoft.com/office/officeart/2008/layout/LinedList"/>
    <dgm:cxn modelId="{847C3360-14BA-C041-8F3D-9BA9608B5F41}" type="presParOf" srcId="{377CA39A-C85D-094B-9A8C-7C38C4A3C0A7}" destId="{3E74363A-0132-164C-BCEF-8B0AD532224F}" srcOrd="8" destOrd="0" presId="urn:microsoft.com/office/officeart/2008/layout/LinedList"/>
    <dgm:cxn modelId="{C1929738-DDDA-DA47-ADBD-EA1FB7C4835B}" type="presParOf" srcId="{377CA39A-C85D-094B-9A8C-7C38C4A3C0A7}" destId="{331BCD37-3EC6-B04F-AAA0-D47211ACDA48}" srcOrd="9" destOrd="0" presId="urn:microsoft.com/office/officeart/2008/layout/LinedList"/>
    <dgm:cxn modelId="{9E504BF1-86AD-7F4B-8FE6-9AA31C648EC3}" type="presParOf" srcId="{331BCD37-3EC6-B04F-AAA0-D47211ACDA48}" destId="{EDAE50FF-D89A-764F-88E2-8F2C56B69652}" srcOrd="0" destOrd="0" presId="urn:microsoft.com/office/officeart/2008/layout/LinedList"/>
    <dgm:cxn modelId="{E0CA9547-1795-E94A-B295-38036AA756E3}" type="presParOf" srcId="{331BCD37-3EC6-B04F-AAA0-D47211ACDA48}" destId="{E797ED44-7EC2-D048-AC11-D3777C0B2990}" srcOrd="1" destOrd="0" presId="urn:microsoft.com/office/officeart/2008/layout/LinedList"/>
    <dgm:cxn modelId="{05629B82-4DD9-4F46-860E-6ED635CEA870}" type="presParOf" srcId="{377CA39A-C85D-094B-9A8C-7C38C4A3C0A7}" destId="{B6096D30-040F-B149-9043-40619DB0FE3B}" srcOrd="10" destOrd="0" presId="urn:microsoft.com/office/officeart/2008/layout/LinedList"/>
    <dgm:cxn modelId="{B00FA86C-1A78-B047-94F7-D0E11FD5424C}" type="presParOf" srcId="{377CA39A-C85D-094B-9A8C-7C38C4A3C0A7}" destId="{4D565886-4AC0-1746-9A8C-AF38E7A207FD}" srcOrd="11" destOrd="0" presId="urn:microsoft.com/office/officeart/2008/layout/LinedList"/>
    <dgm:cxn modelId="{26094F2C-525C-A144-9211-A89B779E2FCC}" type="presParOf" srcId="{4D565886-4AC0-1746-9A8C-AF38E7A207FD}" destId="{E534F6E6-1056-A44F-9AE9-BA2060F6C805}" srcOrd="0" destOrd="0" presId="urn:microsoft.com/office/officeart/2008/layout/LinedList"/>
    <dgm:cxn modelId="{15757FA4-67FD-504C-B49E-32182EF8BE5D}" type="presParOf" srcId="{4D565886-4AC0-1746-9A8C-AF38E7A207FD}" destId="{1A782515-816E-BF48-9EAF-53A486AE1565}" srcOrd="1" destOrd="0" presId="urn:microsoft.com/office/officeart/2008/layout/LinedList"/>
    <dgm:cxn modelId="{87089494-1C0C-694B-951F-4B8F5452FFCC}" type="presParOf" srcId="{377CA39A-C85D-094B-9A8C-7C38C4A3C0A7}" destId="{D47927BF-A815-F540-80F2-CF02AD495596}" srcOrd="12" destOrd="0" presId="urn:microsoft.com/office/officeart/2008/layout/LinedList"/>
    <dgm:cxn modelId="{095E941F-A765-2B43-97A7-8FB21C401952}" type="presParOf" srcId="{377CA39A-C85D-094B-9A8C-7C38C4A3C0A7}" destId="{E2CBE0CA-7B34-7743-B067-1D5D67001705}" srcOrd="13" destOrd="0" presId="urn:microsoft.com/office/officeart/2008/layout/LinedList"/>
    <dgm:cxn modelId="{01715792-D86A-8746-AA2A-5DA7A08AF4E6}" type="presParOf" srcId="{E2CBE0CA-7B34-7743-B067-1D5D67001705}" destId="{1E09D647-20BA-D84D-AEA5-ED0B0D952027}" srcOrd="0" destOrd="0" presId="urn:microsoft.com/office/officeart/2008/layout/LinedList"/>
    <dgm:cxn modelId="{13E2789E-B442-524D-9732-6D0625CFCCD0}" type="presParOf" srcId="{E2CBE0CA-7B34-7743-B067-1D5D67001705}" destId="{68B28806-CE03-5C44-ADFD-63496C371C8A}" srcOrd="1" destOrd="0" presId="urn:microsoft.com/office/officeart/2008/layout/LinedList"/>
    <dgm:cxn modelId="{9A5DA382-20B4-8547-817C-F3C5409F3C57}" type="presParOf" srcId="{377CA39A-C85D-094B-9A8C-7C38C4A3C0A7}" destId="{6B91A9DB-A31E-C140-BB4B-D8289BF5D6F4}" srcOrd="14" destOrd="0" presId="urn:microsoft.com/office/officeart/2008/layout/LinedList"/>
    <dgm:cxn modelId="{C4C8DEEA-918B-204E-A929-0E57C0B474D7}" type="presParOf" srcId="{377CA39A-C85D-094B-9A8C-7C38C4A3C0A7}" destId="{BCEE9911-EF97-EF47-8870-504A26050155}" srcOrd="15" destOrd="0" presId="urn:microsoft.com/office/officeart/2008/layout/LinedList"/>
    <dgm:cxn modelId="{5EF8AAB9-5FC0-D64E-B3B9-8A2E8D97AE83}" type="presParOf" srcId="{BCEE9911-EF97-EF47-8870-504A26050155}" destId="{3CE86B8D-A198-0141-AB34-98F458AA191F}" srcOrd="0" destOrd="0" presId="urn:microsoft.com/office/officeart/2008/layout/LinedList"/>
    <dgm:cxn modelId="{FBC3CAAD-5DC4-9B47-B992-0B04CAEBB314}" type="presParOf" srcId="{BCEE9911-EF97-EF47-8870-504A26050155}" destId="{66ACCC39-AD4F-4643-9C89-C9AE9601D0BA}" srcOrd="1" destOrd="0" presId="urn:microsoft.com/office/officeart/2008/layout/LinedList"/>
    <dgm:cxn modelId="{E21ECCB9-6C08-1B4D-90A7-2AE075656304}" type="presParOf" srcId="{377CA39A-C85D-094B-9A8C-7C38C4A3C0A7}" destId="{EECCE673-44A9-3745-BC88-C84BE15D8C1F}" srcOrd="16" destOrd="0" presId="urn:microsoft.com/office/officeart/2008/layout/LinedList"/>
    <dgm:cxn modelId="{F961897F-F5D7-964F-B84F-BE2BD39DFB83}" type="presParOf" srcId="{377CA39A-C85D-094B-9A8C-7C38C4A3C0A7}" destId="{C95381D8-53F2-CB49-8533-36F34C3E9F68}" srcOrd="17" destOrd="0" presId="urn:microsoft.com/office/officeart/2008/layout/LinedList"/>
    <dgm:cxn modelId="{9F33A091-EF27-374B-A0A2-55D1387921D2}" type="presParOf" srcId="{C95381D8-53F2-CB49-8533-36F34C3E9F68}" destId="{4C29CBA1-10F4-3B4B-BEEF-1A36E9F9A1F3}" srcOrd="0" destOrd="0" presId="urn:microsoft.com/office/officeart/2008/layout/LinedList"/>
    <dgm:cxn modelId="{213AA618-577B-224D-8084-E00015660B5A}" type="presParOf" srcId="{C95381D8-53F2-CB49-8533-36F34C3E9F68}" destId="{784D17D9-A81B-0143-AE4B-8833CEB2B08A}" srcOrd="1" destOrd="0" presId="urn:microsoft.com/office/officeart/2008/layout/LinedList"/>
    <dgm:cxn modelId="{1F1289EC-49FE-794B-8D19-1DA2772A12D9}" type="presParOf" srcId="{377CA39A-C85D-094B-9A8C-7C38C4A3C0A7}" destId="{272839F1-477D-5D47-BD8A-7C8DD1760E5F}" srcOrd="18" destOrd="0" presId="urn:microsoft.com/office/officeart/2008/layout/LinedList"/>
    <dgm:cxn modelId="{E0E989DC-E60F-AB4D-86F7-D1F550B833C9}" type="presParOf" srcId="{377CA39A-C85D-094B-9A8C-7C38C4A3C0A7}" destId="{952A8800-AEF4-5A44-9B6E-0C739C193687}" srcOrd="19" destOrd="0" presId="urn:microsoft.com/office/officeart/2008/layout/LinedList"/>
    <dgm:cxn modelId="{1741B353-496B-3942-9399-F703FE99313B}" type="presParOf" srcId="{952A8800-AEF4-5A44-9B6E-0C739C193687}" destId="{C2861CC1-A225-8242-AEC1-4FCB88CEB33E}" srcOrd="0" destOrd="0" presId="urn:microsoft.com/office/officeart/2008/layout/LinedList"/>
    <dgm:cxn modelId="{14A17F79-5E58-5842-8AFA-712F1810044D}" type="presParOf" srcId="{952A8800-AEF4-5A44-9B6E-0C739C193687}" destId="{3B8CB498-98E7-2545-BCF7-B53B99E68A44}" srcOrd="1" destOrd="0" presId="urn:microsoft.com/office/officeart/2008/layout/LinedList"/>
    <dgm:cxn modelId="{98FEC8DC-8851-DD42-8FC9-788375D779A5}" type="presParOf" srcId="{377CA39A-C85D-094B-9A8C-7C38C4A3C0A7}" destId="{1B6E3B29-5BE0-5942-9315-CFF81CFCB8B5}" srcOrd="20" destOrd="0" presId="urn:microsoft.com/office/officeart/2008/layout/LinedList"/>
    <dgm:cxn modelId="{FC4BF96D-582C-554B-8DAB-D15D8EA4898A}" type="presParOf" srcId="{377CA39A-C85D-094B-9A8C-7C38C4A3C0A7}" destId="{289B0059-D28A-1343-AA4E-151B342FABDF}" srcOrd="21" destOrd="0" presId="urn:microsoft.com/office/officeart/2008/layout/LinedList"/>
    <dgm:cxn modelId="{A151A002-DAE9-4142-A9EB-3C8BEEC81D69}" type="presParOf" srcId="{289B0059-D28A-1343-AA4E-151B342FABDF}" destId="{30DF84C2-7F5E-D84C-B3B4-46B37C5A00A3}" srcOrd="0" destOrd="0" presId="urn:microsoft.com/office/officeart/2008/layout/LinedList"/>
    <dgm:cxn modelId="{AEEC4226-1DA6-C541-9FE8-730E1CB84F4F}" type="presParOf" srcId="{289B0059-D28A-1343-AA4E-151B342FABDF}" destId="{E438A4BE-2B21-BD41-9632-DA2270E12692}" srcOrd="1" destOrd="0" presId="urn:microsoft.com/office/officeart/2008/layout/LinedList"/>
    <dgm:cxn modelId="{4F7DEA57-5CCA-B548-A7E4-D3F6DB441DDF}" type="presParOf" srcId="{377CA39A-C85D-094B-9A8C-7C38C4A3C0A7}" destId="{4A3D3E31-0F39-E941-942C-B82C16343AD8}" srcOrd="22" destOrd="0" presId="urn:microsoft.com/office/officeart/2008/layout/LinedList"/>
    <dgm:cxn modelId="{D28D2AEC-94D1-F04E-95E4-76A0D79BC9A4}" type="presParOf" srcId="{377CA39A-C85D-094B-9A8C-7C38C4A3C0A7}" destId="{85BE04C6-8D3E-704D-952D-3FC2A00060CC}" srcOrd="23" destOrd="0" presId="urn:microsoft.com/office/officeart/2008/layout/LinedList"/>
    <dgm:cxn modelId="{F69EB38A-DAD5-534F-A99F-47ED05A6448D}" type="presParOf" srcId="{85BE04C6-8D3E-704D-952D-3FC2A00060CC}" destId="{F3FB6D90-AB49-FC40-A973-C3E4B2B63627}" srcOrd="0" destOrd="0" presId="urn:microsoft.com/office/officeart/2008/layout/LinedList"/>
    <dgm:cxn modelId="{89BC8138-A4CB-FE48-A326-9447946F824F}" type="presParOf" srcId="{85BE04C6-8D3E-704D-952D-3FC2A00060CC}" destId="{B6EEC7CA-09AD-5B46-A967-C727309FEEB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3EE48F6-5222-DF43-B5B3-6ED2EF90F41B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zh-CN" altLang="en-US"/>
        </a:p>
      </dgm:t>
    </dgm:pt>
    <dgm:pt modelId="{A9C8C40C-0C97-B24E-BC10-6AA168E21918}">
      <dgm:prSet phldrT="[文本]"/>
      <dgm:spPr/>
      <dgm:t>
        <a:bodyPr/>
        <a:lstStyle/>
        <a:p>
          <a:r>
            <a:rPr lang="zh-CN" altLang="en-US" dirty="0"/>
            <a:t>受理估价委托</a:t>
          </a:r>
        </a:p>
      </dgm:t>
    </dgm:pt>
    <dgm:pt modelId="{B21D2510-7D0B-0744-B879-E24F3E9401C8}" type="parTrans" cxnId="{A204D115-1423-1B44-AB97-D118331C06D9}">
      <dgm:prSet/>
      <dgm:spPr/>
      <dgm:t>
        <a:bodyPr/>
        <a:lstStyle/>
        <a:p>
          <a:endParaRPr lang="zh-CN" altLang="en-US"/>
        </a:p>
      </dgm:t>
    </dgm:pt>
    <dgm:pt modelId="{0A7999BE-26D3-8A40-AE65-051ABAA31035}" type="sibTrans" cxnId="{A204D115-1423-1B44-AB97-D118331C06D9}">
      <dgm:prSet/>
      <dgm:spPr/>
      <dgm:t>
        <a:bodyPr/>
        <a:lstStyle/>
        <a:p>
          <a:endParaRPr lang="zh-CN" altLang="en-US"/>
        </a:p>
      </dgm:t>
    </dgm:pt>
    <dgm:pt modelId="{9A89F2C1-20D4-EC40-8B3C-07ABFB0D63EE}">
      <dgm:prSet phldrT="[文本]"/>
      <dgm:spPr/>
      <dgm:t>
        <a:bodyPr/>
        <a:lstStyle/>
        <a:p>
          <a:r>
            <a:rPr lang="zh-CN" altLang="en-US" dirty="0"/>
            <a:t>确定估价基本事项</a:t>
          </a:r>
        </a:p>
      </dgm:t>
    </dgm:pt>
    <dgm:pt modelId="{4FBAEAC1-7302-BE4E-83E0-79351AF87CDD}" type="parTrans" cxnId="{006DAC27-D4DA-2A49-ACAE-080FA0357E7E}">
      <dgm:prSet/>
      <dgm:spPr/>
      <dgm:t>
        <a:bodyPr/>
        <a:lstStyle/>
        <a:p>
          <a:endParaRPr lang="zh-CN" altLang="en-US"/>
        </a:p>
      </dgm:t>
    </dgm:pt>
    <dgm:pt modelId="{4341E50D-E18D-8447-8CF1-93BD72875A75}" type="sibTrans" cxnId="{006DAC27-D4DA-2A49-ACAE-080FA0357E7E}">
      <dgm:prSet/>
      <dgm:spPr/>
      <dgm:t>
        <a:bodyPr/>
        <a:lstStyle/>
        <a:p>
          <a:endParaRPr lang="zh-CN" altLang="en-US"/>
        </a:p>
      </dgm:t>
    </dgm:pt>
    <dgm:pt modelId="{E2F8E816-C6DC-B948-927E-2AA532839E7F}">
      <dgm:prSet phldrT="[文本]"/>
      <dgm:spPr/>
      <dgm:t>
        <a:bodyPr/>
        <a:lstStyle/>
        <a:p>
          <a:r>
            <a:rPr lang="zh-CN" altLang="en-US" dirty="0"/>
            <a:t>编制估价作业方案</a:t>
          </a:r>
        </a:p>
      </dgm:t>
    </dgm:pt>
    <dgm:pt modelId="{7F70D2E0-D926-B546-BDC4-8CE820C2F76D}" type="parTrans" cxnId="{4F05DB22-422A-8D41-BB0E-6C925F20EB3F}">
      <dgm:prSet/>
      <dgm:spPr/>
      <dgm:t>
        <a:bodyPr/>
        <a:lstStyle/>
        <a:p>
          <a:endParaRPr lang="zh-CN" altLang="en-US"/>
        </a:p>
      </dgm:t>
    </dgm:pt>
    <dgm:pt modelId="{9E46575F-AB57-224E-93E2-FCF137CEA589}" type="sibTrans" cxnId="{4F05DB22-422A-8D41-BB0E-6C925F20EB3F}">
      <dgm:prSet/>
      <dgm:spPr/>
      <dgm:t>
        <a:bodyPr/>
        <a:lstStyle/>
        <a:p>
          <a:endParaRPr lang="zh-CN" altLang="en-US"/>
        </a:p>
      </dgm:t>
    </dgm:pt>
    <dgm:pt modelId="{1AA5F8A4-5EAA-834A-A83E-DA7FA04099BF}">
      <dgm:prSet/>
      <dgm:spPr/>
      <dgm:t>
        <a:bodyPr/>
        <a:lstStyle/>
        <a:p>
          <a:r>
            <a:rPr lang="zh-CN" altLang="en-US" dirty="0"/>
            <a:t>搜集估价所需资料</a:t>
          </a:r>
        </a:p>
      </dgm:t>
    </dgm:pt>
    <dgm:pt modelId="{BDE28000-B0B9-C949-9B16-4BD3AC02D3F2}" type="parTrans" cxnId="{1052A884-69AB-754D-BFF6-EF3EE84E0AB5}">
      <dgm:prSet/>
      <dgm:spPr/>
      <dgm:t>
        <a:bodyPr/>
        <a:lstStyle/>
        <a:p>
          <a:endParaRPr lang="zh-CN" altLang="en-US"/>
        </a:p>
      </dgm:t>
    </dgm:pt>
    <dgm:pt modelId="{9E930209-E587-164F-9E0A-ECAF4004A28B}" type="sibTrans" cxnId="{1052A884-69AB-754D-BFF6-EF3EE84E0AB5}">
      <dgm:prSet/>
      <dgm:spPr/>
      <dgm:t>
        <a:bodyPr/>
        <a:lstStyle/>
        <a:p>
          <a:endParaRPr lang="zh-CN" altLang="en-US"/>
        </a:p>
      </dgm:t>
    </dgm:pt>
    <dgm:pt modelId="{9A696B79-0DCE-514E-AA32-1E8529666FB1}">
      <dgm:prSet/>
      <dgm:spPr/>
      <dgm:t>
        <a:bodyPr/>
        <a:lstStyle/>
        <a:p>
          <a:r>
            <a:rPr lang="zh-CN" altLang="en-US" dirty="0"/>
            <a:t>实地查勘估价对象</a:t>
          </a:r>
        </a:p>
      </dgm:t>
    </dgm:pt>
    <dgm:pt modelId="{CB83ED1B-25D2-6C48-89B0-B6F1F006D981}" type="parTrans" cxnId="{6E37EA47-7B99-164A-A484-642624899A10}">
      <dgm:prSet/>
      <dgm:spPr/>
      <dgm:t>
        <a:bodyPr/>
        <a:lstStyle/>
        <a:p>
          <a:endParaRPr lang="zh-CN" altLang="en-US"/>
        </a:p>
      </dgm:t>
    </dgm:pt>
    <dgm:pt modelId="{6E34935A-9053-3347-AF89-796C1985422A}" type="sibTrans" cxnId="{6E37EA47-7B99-164A-A484-642624899A10}">
      <dgm:prSet/>
      <dgm:spPr/>
      <dgm:t>
        <a:bodyPr/>
        <a:lstStyle/>
        <a:p>
          <a:endParaRPr lang="zh-CN" altLang="en-US"/>
        </a:p>
      </dgm:t>
    </dgm:pt>
    <dgm:pt modelId="{5E8CF3BF-73F6-2241-AFF3-BD886FA5F3DC}">
      <dgm:prSet/>
      <dgm:spPr/>
      <dgm:t>
        <a:bodyPr/>
        <a:lstStyle/>
        <a:p>
          <a:r>
            <a:rPr lang="zh-CN" altLang="en-US" dirty="0"/>
            <a:t>选用估价方法测算</a:t>
          </a:r>
        </a:p>
      </dgm:t>
    </dgm:pt>
    <dgm:pt modelId="{730D6249-83B0-3B44-8D3D-F3E23AA5DE25}" type="parTrans" cxnId="{8411CE3B-BA53-3C4D-9754-F420CA0DE9C0}">
      <dgm:prSet/>
      <dgm:spPr/>
      <dgm:t>
        <a:bodyPr/>
        <a:lstStyle/>
        <a:p>
          <a:endParaRPr lang="zh-CN" altLang="en-US"/>
        </a:p>
      </dgm:t>
    </dgm:pt>
    <dgm:pt modelId="{791BCA14-B1CC-9145-802C-5B6E2D8B5963}" type="sibTrans" cxnId="{8411CE3B-BA53-3C4D-9754-F420CA0DE9C0}">
      <dgm:prSet/>
      <dgm:spPr/>
      <dgm:t>
        <a:bodyPr/>
        <a:lstStyle/>
        <a:p>
          <a:endParaRPr lang="zh-CN" altLang="en-US"/>
        </a:p>
      </dgm:t>
    </dgm:pt>
    <dgm:pt modelId="{E1A225B0-65F1-E94A-85A3-9C9FC025DB6E}">
      <dgm:prSet/>
      <dgm:spPr/>
      <dgm:t>
        <a:bodyPr/>
        <a:lstStyle/>
        <a:p>
          <a:r>
            <a:rPr lang="zh-CN" altLang="en-US" dirty="0"/>
            <a:t>确定估价结果</a:t>
          </a:r>
        </a:p>
      </dgm:t>
    </dgm:pt>
    <dgm:pt modelId="{C5156B9E-E37F-0541-BDAD-6DA0CA80B64F}" type="parTrans" cxnId="{E5FD8D18-AAAF-9748-A0D0-D8E4716D167F}">
      <dgm:prSet/>
      <dgm:spPr/>
      <dgm:t>
        <a:bodyPr/>
        <a:lstStyle/>
        <a:p>
          <a:endParaRPr lang="zh-CN" altLang="en-US"/>
        </a:p>
      </dgm:t>
    </dgm:pt>
    <dgm:pt modelId="{739AFF32-7962-274C-9019-8E06BF248128}" type="sibTrans" cxnId="{E5FD8D18-AAAF-9748-A0D0-D8E4716D167F}">
      <dgm:prSet/>
      <dgm:spPr/>
      <dgm:t>
        <a:bodyPr/>
        <a:lstStyle/>
        <a:p>
          <a:endParaRPr lang="zh-CN" altLang="en-US"/>
        </a:p>
      </dgm:t>
    </dgm:pt>
    <dgm:pt modelId="{693E5487-4321-304C-8BB1-2FFE2BF59523}">
      <dgm:prSet/>
      <dgm:spPr/>
      <dgm:t>
        <a:bodyPr/>
        <a:lstStyle/>
        <a:p>
          <a:r>
            <a:rPr lang="zh-CN" altLang="en-US" dirty="0"/>
            <a:t>撰写估价报告</a:t>
          </a:r>
        </a:p>
      </dgm:t>
    </dgm:pt>
    <dgm:pt modelId="{9562945B-6BC6-EB4D-A671-55CF3F9598B3}" type="parTrans" cxnId="{F8CA1DD6-E07B-9A45-A7A2-9CB84A534BA2}">
      <dgm:prSet/>
      <dgm:spPr/>
      <dgm:t>
        <a:bodyPr/>
        <a:lstStyle/>
        <a:p>
          <a:endParaRPr lang="zh-CN" altLang="en-US"/>
        </a:p>
      </dgm:t>
    </dgm:pt>
    <dgm:pt modelId="{D07AE77A-AE1C-F647-B538-975573E5F368}" type="sibTrans" cxnId="{F8CA1DD6-E07B-9A45-A7A2-9CB84A534BA2}">
      <dgm:prSet/>
      <dgm:spPr/>
      <dgm:t>
        <a:bodyPr/>
        <a:lstStyle/>
        <a:p>
          <a:endParaRPr lang="zh-CN" altLang="en-US"/>
        </a:p>
      </dgm:t>
    </dgm:pt>
    <dgm:pt modelId="{5F576803-7D23-814D-8818-2165B8E4EA29}">
      <dgm:prSet/>
      <dgm:spPr/>
      <dgm:t>
        <a:bodyPr/>
        <a:lstStyle/>
        <a:p>
          <a:r>
            <a:rPr lang="zh-CN" altLang="en-US" dirty="0"/>
            <a:t>内部审核估价报告</a:t>
          </a:r>
        </a:p>
      </dgm:t>
    </dgm:pt>
    <dgm:pt modelId="{2C60D79A-4E2F-6F48-A4F9-74D563761258}" type="parTrans" cxnId="{FEEF4377-91F6-B440-A572-01DFD9EE69E5}">
      <dgm:prSet/>
      <dgm:spPr/>
      <dgm:t>
        <a:bodyPr/>
        <a:lstStyle/>
        <a:p>
          <a:endParaRPr lang="zh-CN" altLang="en-US"/>
        </a:p>
      </dgm:t>
    </dgm:pt>
    <dgm:pt modelId="{311E335B-98FA-D54D-8576-36381697995F}" type="sibTrans" cxnId="{FEEF4377-91F6-B440-A572-01DFD9EE69E5}">
      <dgm:prSet/>
      <dgm:spPr/>
      <dgm:t>
        <a:bodyPr/>
        <a:lstStyle/>
        <a:p>
          <a:endParaRPr lang="zh-CN" altLang="en-US"/>
        </a:p>
      </dgm:t>
    </dgm:pt>
    <dgm:pt modelId="{7056C78C-BCC9-B24D-9BCB-744AE60A441E}">
      <dgm:prSet/>
      <dgm:spPr/>
      <dgm:t>
        <a:bodyPr/>
        <a:lstStyle/>
        <a:p>
          <a:r>
            <a:rPr lang="zh-CN" altLang="en-US" dirty="0"/>
            <a:t>交付估价报告</a:t>
          </a:r>
        </a:p>
      </dgm:t>
    </dgm:pt>
    <dgm:pt modelId="{777D4108-57C7-724F-9D80-B3CD8A796BF8}" type="parTrans" cxnId="{F478C9CF-0EE4-D642-A625-469A64A74108}">
      <dgm:prSet/>
      <dgm:spPr/>
      <dgm:t>
        <a:bodyPr/>
        <a:lstStyle/>
        <a:p>
          <a:endParaRPr lang="zh-CN" altLang="en-US"/>
        </a:p>
      </dgm:t>
    </dgm:pt>
    <dgm:pt modelId="{BA0C91A2-9A7E-7C4A-B115-CD50F28DA3DF}" type="sibTrans" cxnId="{F478C9CF-0EE4-D642-A625-469A64A74108}">
      <dgm:prSet/>
      <dgm:spPr/>
      <dgm:t>
        <a:bodyPr/>
        <a:lstStyle/>
        <a:p>
          <a:endParaRPr lang="zh-CN" altLang="en-US"/>
        </a:p>
      </dgm:t>
    </dgm:pt>
    <dgm:pt modelId="{5D397BBA-1310-8247-9C3D-1A815F1449A1}">
      <dgm:prSet/>
      <dgm:spPr/>
      <dgm:t>
        <a:bodyPr/>
        <a:lstStyle/>
        <a:p>
          <a:r>
            <a:rPr lang="zh-CN" altLang="en-US" dirty="0"/>
            <a:t>保存估价资料</a:t>
          </a:r>
        </a:p>
      </dgm:t>
    </dgm:pt>
    <dgm:pt modelId="{6A89F335-30DB-694C-AECE-A6A2350CA1C7}" type="parTrans" cxnId="{CBB0D77B-DEBC-8F43-B0FE-F8CE028A6A98}">
      <dgm:prSet/>
      <dgm:spPr/>
      <dgm:t>
        <a:bodyPr/>
        <a:lstStyle/>
        <a:p>
          <a:endParaRPr lang="zh-CN" altLang="en-US"/>
        </a:p>
      </dgm:t>
    </dgm:pt>
    <dgm:pt modelId="{14395E82-A947-A14B-900D-3A73539AD64D}" type="sibTrans" cxnId="{CBB0D77B-DEBC-8F43-B0FE-F8CE028A6A98}">
      <dgm:prSet/>
      <dgm:spPr/>
      <dgm:t>
        <a:bodyPr/>
        <a:lstStyle/>
        <a:p>
          <a:endParaRPr lang="zh-CN" altLang="en-US"/>
        </a:p>
      </dgm:t>
    </dgm:pt>
    <dgm:pt modelId="{4BDCF7F7-1178-AB4E-A3CB-B375AC22CE4D}" type="pres">
      <dgm:prSet presAssocID="{23EE48F6-5222-DF43-B5B3-6ED2EF90F41B}" presName="vert0" presStyleCnt="0">
        <dgm:presLayoutVars>
          <dgm:dir/>
          <dgm:animOne val="branch"/>
          <dgm:animLvl val="lvl"/>
        </dgm:presLayoutVars>
      </dgm:prSet>
      <dgm:spPr/>
    </dgm:pt>
    <dgm:pt modelId="{549CACEB-6927-4A4B-AD06-8321229CE88B}" type="pres">
      <dgm:prSet presAssocID="{A9C8C40C-0C97-B24E-BC10-6AA168E21918}" presName="thickLine" presStyleLbl="alignNode1" presStyleIdx="0" presStyleCnt="11"/>
      <dgm:spPr/>
    </dgm:pt>
    <dgm:pt modelId="{93B2297D-7CE8-EB48-8720-F05EA253FEA1}" type="pres">
      <dgm:prSet presAssocID="{A9C8C40C-0C97-B24E-BC10-6AA168E21918}" presName="horz1" presStyleCnt="0"/>
      <dgm:spPr/>
    </dgm:pt>
    <dgm:pt modelId="{BFC43BE2-D99F-F545-A2ED-4F93074C1D53}" type="pres">
      <dgm:prSet presAssocID="{A9C8C40C-0C97-B24E-BC10-6AA168E21918}" presName="tx1" presStyleLbl="revTx" presStyleIdx="0" presStyleCnt="11"/>
      <dgm:spPr/>
    </dgm:pt>
    <dgm:pt modelId="{F3B8B004-B5D8-B742-80C8-BAC09601A0DB}" type="pres">
      <dgm:prSet presAssocID="{A9C8C40C-0C97-B24E-BC10-6AA168E21918}" presName="vert1" presStyleCnt="0"/>
      <dgm:spPr/>
    </dgm:pt>
    <dgm:pt modelId="{C7FB1C16-F892-2145-A715-A16D9C9E66F5}" type="pres">
      <dgm:prSet presAssocID="{9A89F2C1-20D4-EC40-8B3C-07ABFB0D63EE}" presName="thickLine" presStyleLbl="alignNode1" presStyleIdx="1" presStyleCnt="11"/>
      <dgm:spPr/>
    </dgm:pt>
    <dgm:pt modelId="{0E329222-7DEB-E149-B46B-C27E9ECD3FC1}" type="pres">
      <dgm:prSet presAssocID="{9A89F2C1-20D4-EC40-8B3C-07ABFB0D63EE}" presName="horz1" presStyleCnt="0"/>
      <dgm:spPr/>
    </dgm:pt>
    <dgm:pt modelId="{D9738AC2-A9D8-5A4F-894D-95E594429017}" type="pres">
      <dgm:prSet presAssocID="{9A89F2C1-20D4-EC40-8B3C-07ABFB0D63EE}" presName="tx1" presStyleLbl="revTx" presStyleIdx="1" presStyleCnt="11"/>
      <dgm:spPr/>
    </dgm:pt>
    <dgm:pt modelId="{6D6829F6-8F56-8B48-9AA1-BB40E84236DB}" type="pres">
      <dgm:prSet presAssocID="{9A89F2C1-20D4-EC40-8B3C-07ABFB0D63EE}" presName="vert1" presStyleCnt="0"/>
      <dgm:spPr/>
    </dgm:pt>
    <dgm:pt modelId="{85F30170-5935-2646-8F30-2A4B26C345A0}" type="pres">
      <dgm:prSet presAssocID="{E2F8E816-C6DC-B948-927E-2AA532839E7F}" presName="thickLine" presStyleLbl="alignNode1" presStyleIdx="2" presStyleCnt="11"/>
      <dgm:spPr/>
    </dgm:pt>
    <dgm:pt modelId="{1B0346DE-EBB6-914D-8E61-6AB23F34E61A}" type="pres">
      <dgm:prSet presAssocID="{E2F8E816-C6DC-B948-927E-2AA532839E7F}" presName="horz1" presStyleCnt="0"/>
      <dgm:spPr/>
    </dgm:pt>
    <dgm:pt modelId="{26BBFFF8-08FC-564C-9349-EF6942D7771B}" type="pres">
      <dgm:prSet presAssocID="{E2F8E816-C6DC-B948-927E-2AA532839E7F}" presName="tx1" presStyleLbl="revTx" presStyleIdx="2" presStyleCnt="11"/>
      <dgm:spPr/>
    </dgm:pt>
    <dgm:pt modelId="{D813E21E-FD6A-DF4C-B52D-C52F723D59F8}" type="pres">
      <dgm:prSet presAssocID="{E2F8E816-C6DC-B948-927E-2AA532839E7F}" presName="vert1" presStyleCnt="0"/>
      <dgm:spPr/>
    </dgm:pt>
    <dgm:pt modelId="{32E37E67-6941-BB4F-948E-5828DBEBE8E3}" type="pres">
      <dgm:prSet presAssocID="{1AA5F8A4-5EAA-834A-A83E-DA7FA04099BF}" presName="thickLine" presStyleLbl="alignNode1" presStyleIdx="3" presStyleCnt="11"/>
      <dgm:spPr/>
    </dgm:pt>
    <dgm:pt modelId="{6DC54C93-4C3C-AE49-ABFE-B0B55DB5CC71}" type="pres">
      <dgm:prSet presAssocID="{1AA5F8A4-5EAA-834A-A83E-DA7FA04099BF}" presName="horz1" presStyleCnt="0"/>
      <dgm:spPr/>
    </dgm:pt>
    <dgm:pt modelId="{A0649E04-23D7-F441-9F99-63FEB4CF2011}" type="pres">
      <dgm:prSet presAssocID="{1AA5F8A4-5EAA-834A-A83E-DA7FA04099BF}" presName="tx1" presStyleLbl="revTx" presStyleIdx="3" presStyleCnt="11"/>
      <dgm:spPr/>
    </dgm:pt>
    <dgm:pt modelId="{58541D33-9D5E-3C4F-A6FE-0405AF5A2FE6}" type="pres">
      <dgm:prSet presAssocID="{1AA5F8A4-5EAA-834A-A83E-DA7FA04099BF}" presName="vert1" presStyleCnt="0"/>
      <dgm:spPr/>
    </dgm:pt>
    <dgm:pt modelId="{C1E36527-4CB4-8140-92E1-6D44BB977F2F}" type="pres">
      <dgm:prSet presAssocID="{9A696B79-0DCE-514E-AA32-1E8529666FB1}" presName="thickLine" presStyleLbl="alignNode1" presStyleIdx="4" presStyleCnt="11"/>
      <dgm:spPr/>
    </dgm:pt>
    <dgm:pt modelId="{36B9BABA-767C-1243-B742-76797AFDF756}" type="pres">
      <dgm:prSet presAssocID="{9A696B79-0DCE-514E-AA32-1E8529666FB1}" presName="horz1" presStyleCnt="0"/>
      <dgm:spPr/>
    </dgm:pt>
    <dgm:pt modelId="{82BE6203-2675-B246-96D3-58FFA3D7DBBB}" type="pres">
      <dgm:prSet presAssocID="{9A696B79-0DCE-514E-AA32-1E8529666FB1}" presName="tx1" presStyleLbl="revTx" presStyleIdx="4" presStyleCnt="11"/>
      <dgm:spPr/>
    </dgm:pt>
    <dgm:pt modelId="{2589523F-7A16-4E43-A36E-B31183A6803A}" type="pres">
      <dgm:prSet presAssocID="{9A696B79-0DCE-514E-AA32-1E8529666FB1}" presName="vert1" presStyleCnt="0"/>
      <dgm:spPr/>
    </dgm:pt>
    <dgm:pt modelId="{FE8CD0BA-8B01-8540-A6C4-621AC4DE1BBA}" type="pres">
      <dgm:prSet presAssocID="{5E8CF3BF-73F6-2241-AFF3-BD886FA5F3DC}" presName="thickLine" presStyleLbl="alignNode1" presStyleIdx="5" presStyleCnt="11"/>
      <dgm:spPr/>
    </dgm:pt>
    <dgm:pt modelId="{51CC95C0-E223-3A49-8B2E-26FE4CF58AC6}" type="pres">
      <dgm:prSet presAssocID="{5E8CF3BF-73F6-2241-AFF3-BD886FA5F3DC}" presName="horz1" presStyleCnt="0"/>
      <dgm:spPr/>
    </dgm:pt>
    <dgm:pt modelId="{8D1AB790-A67A-EB45-B7B4-C696A93B932B}" type="pres">
      <dgm:prSet presAssocID="{5E8CF3BF-73F6-2241-AFF3-BD886FA5F3DC}" presName="tx1" presStyleLbl="revTx" presStyleIdx="5" presStyleCnt="11"/>
      <dgm:spPr/>
    </dgm:pt>
    <dgm:pt modelId="{E25E86D8-5BDC-3D46-BB55-BE148B4C2F14}" type="pres">
      <dgm:prSet presAssocID="{5E8CF3BF-73F6-2241-AFF3-BD886FA5F3DC}" presName="vert1" presStyleCnt="0"/>
      <dgm:spPr/>
    </dgm:pt>
    <dgm:pt modelId="{7CFBD615-F63A-6F40-B9C1-B713F9F1D5D9}" type="pres">
      <dgm:prSet presAssocID="{E1A225B0-65F1-E94A-85A3-9C9FC025DB6E}" presName="thickLine" presStyleLbl="alignNode1" presStyleIdx="6" presStyleCnt="11"/>
      <dgm:spPr/>
    </dgm:pt>
    <dgm:pt modelId="{0A4AD675-DE9A-854B-8657-1D266CBFECAE}" type="pres">
      <dgm:prSet presAssocID="{E1A225B0-65F1-E94A-85A3-9C9FC025DB6E}" presName="horz1" presStyleCnt="0"/>
      <dgm:spPr/>
    </dgm:pt>
    <dgm:pt modelId="{0BD665AB-BFA0-C941-BFFF-49ACCF510483}" type="pres">
      <dgm:prSet presAssocID="{E1A225B0-65F1-E94A-85A3-9C9FC025DB6E}" presName="tx1" presStyleLbl="revTx" presStyleIdx="6" presStyleCnt="11"/>
      <dgm:spPr/>
    </dgm:pt>
    <dgm:pt modelId="{9ECE268B-0943-1E48-B540-EF5E46C63A41}" type="pres">
      <dgm:prSet presAssocID="{E1A225B0-65F1-E94A-85A3-9C9FC025DB6E}" presName="vert1" presStyleCnt="0"/>
      <dgm:spPr/>
    </dgm:pt>
    <dgm:pt modelId="{3009B156-0B7F-BC4E-A55F-CE565F378FE1}" type="pres">
      <dgm:prSet presAssocID="{693E5487-4321-304C-8BB1-2FFE2BF59523}" presName="thickLine" presStyleLbl="alignNode1" presStyleIdx="7" presStyleCnt="11"/>
      <dgm:spPr/>
    </dgm:pt>
    <dgm:pt modelId="{9E7845A0-87F0-8647-BEBC-20797F4724AB}" type="pres">
      <dgm:prSet presAssocID="{693E5487-4321-304C-8BB1-2FFE2BF59523}" presName="horz1" presStyleCnt="0"/>
      <dgm:spPr/>
    </dgm:pt>
    <dgm:pt modelId="{8CE6740E-9F10-1A4E-A0C6-FFF0F6223ECF}" type="pres">
      <dgm:prSet presAssocID="{693E5487-4321-304C-8BB1-2FFE2BF59523}" presName="tx1" presStyleLbl="revTx" presStyleIdx="7" presStyleCnt="11"/>
      <dgm:spPr/>
    </dgm:pt>
    <dgm:pt modelId="{AC6F32D0-0CF4-7643-A29A-BE6749A1285B}" type="pres">
      <dgm:prSet presAssocID="{693E5487-4321-304C-8BB1-2FFE2BF59523}" presName="vert1" presStyleCnt="0"/>
      <dgm:spPr/>
    </dgm:pt>
    <dgm:pt modelId="{945A0D7B-2D50-2248-A2A6-428BBFF6108C}" type="pres">
      <dgm:prSet presAssocID="{5F576803-7D23-814D-8818-2165B8E4EA29}" presName="thickLine" presStyleLbl="alignNode1" presStyleIdx="8" presStyleCnt="11"/>
      <dgm:spPr/>
    </dgm:pt>
    <dgm:pt modelId="{2946636B-F3C5-2D42-BA16-32C7AB856865}" type="pres">
      <dgm:prSet presAssocID="{5F576803-7D23-814D-8818-2165B8E4EA29}" presName="horz1" presStyleCnt="0"/>
      <dgm:spPr/>
    </dgm:pt>
    <dgm:pt modelId="{2DF4C614-4921-1F40-96CD-0228C43D6BAD}" type="pres">
      <dgm:prSet presAssocID="{5F576803-7D23-814D-8818-2165B8E4EA29}" presName="tx1" presStyleLbl="revTx" presStyleIdx="8" presStyleCnt="11"/>
      <dgm:spPr/>
    </dgm:pt>
    <dgm:pt modelId="{5D679F1B-9CBA-904A-A759-A0359F861B98}" type="pres">
      <dgm:prSet presAssocID="{5F576803-7D23-814D-8818-2165B8E4EA29}" presName="vert1" presStyleCnt="0"/>
      <dgm:spPr/>
    </dgm:pt>
    <dgm:pt modelId="{F2FC04F6-6858-B243-855F-E60F517A4F72}" type="pres">
      <dgm:prSet presAssocID="{7056C78C-BCC9-B24D-9BCB-744AE60A441E}" presName="thickLine" presStyleLbl="alignNode1" presStyleIdx="9" presStyleCnt="11"/>
      <dgm:spPr/>
    </dgm:pt>
    <dgm:pt modelId="{534308F6-A988-6A4E-9A38-D1351E54C12E}" type="pres">
      <dgm:prSet presAssocID="{7056C78C-BCC9-B24D-9BCB-744AE60A441E}" presName="horz1" presStyleCnt="0"/>
      <dgm:spPr/>
    </dgm:pt>
    <dgm:pt modelId="{98FA1EF2-C7D9-F547-BFB8-00D10D130F6F}" type="pres">
      <dgm:prSet presAssocID="{7056C78C-BCC9-B24D-9BCB-744AE60A441E}" presName="tx1" presStyleLbl="revTx" presStyleIdx="9" presStyleCnt="11"/>
      <dgm:spPr/>
    </dgm:pt>
    <dgm:pt modelId="{25099D68-D930-4E43-9C19-53AC604C3268}" type="pres">
      <dgm:prSet presAssocID="{7056C78C-BCC9-B24D-9BCB-744AE60A441E}" presName="vert1" presStyleCnt="0"/>
      <dgm:spPr/>
    </dgm:pt>
    <dgm:pt modelId="{FFAE444F-7B53-A046-83FE-78207F632EDE}" type="pres">
      <dgm:prSet presAssocID="{5D397BBA-1310-8247-9C3D-1A815F1449A1}" presName="thickLine" presStyleLbl="alignNode1" presStyleIdx="10" presStyleCnt="11"/>
      <dgm:spPr/>
    </dgm:pt>
    <dgm:pt modelId="{8489C349-E35D-AB48-AFD8-07D98BA3D729}" type="pres">
      <dgm:prSet presAssocID="{5D397BBA-1310-8247-9C3D-1A815F1449A1}" presName="horz1" presStyleCnt="0"/>
      <dgm:spPr/>
    </dgm:pt>
    <dgm:pt modelId="{70013AA4-ED2F-5840-906D-C2F2365ECC4F}" type="pres">
      <dgm:prSet presAssocID="{5D397BBA-1310-8247-9C3D-1A815F1449A1}" presName="tx1" presStyleLbl="revTx" presStyleIdx="10" presStyleCnt="11"/>
      <dgm:spPr/>
    </dgm:pt>
    <dgm:pt modelId="{21B5A849-1DE4-5348-B658-F260FE7CF93A}" type="pres">
      <dgm:prSet presAssocID="{5D397BBA-1310-8247-9C3D-1A815F1449A1}" presName="vert1" presStyleCnt="0"/>
      <dgm:spPr/>
    </dgm:pt>
  </dgm:ptLst>
  <dgm:cxnLst>
    <dgm:cxn modelId="{89DD9E13-7544-3542-AD57-613E16408887}" type="presOf" srcId="{5E8CF3BF-73F6-2241-AFF3-BD886FA5F3DC}" destId="{8D1AB790-A67A-EB45-B7B4-C696A93B932B}" srcOrd="0" destOrd="0" presId="urn:microsoft.com/office/officeart/2008/layout/LinedList"/>
    <dgm:cxn modelId="{F72DDD14-BFF4-0A49-B92A-9C25BBE0ECC5}" type="presOf" srcId="{9A89F2C1-20D4-EC40-8B3C-07ABFB0D63EE}" destId="{D9738AC2-A9D8-5A4F-894D-95E594429017}" srcOrd="0" destOrd="0" presId="urn:microsoft.com/office/officeart/2008/layout/LinedList"/>
    <dgm:cxn modelId="{A204D115-1423-1B44-AB97-D118331C06D9}" srcId="{23EE48F6-5222-DF43-B5B3-6ED2EF90F41B}" destId="{A9C8C40C-0C97-B24E-BC10-6AA168E21918}" srcOrd="0" destOrd="0" parTransId="{B21D2510-7D0B-0744-B879-E24F3E9401C8}" sibTransId="{0A7999BE-26D3-8A40-AE65-051ABAA31035}"/>
    <dgm:cxn modelId="{E5FD8D18-AAAF-9748-A0D0-D8E4716D167F}" srcId="{23EE48F6-5222-DF43-B5B3-6ED2EF90F41B}" destId="{E1A225B0-65F1-E94A-85A3-9C9FC025DB6E}" srcOrd="6" destOrd="0" parTransId="{C5156B9E-E37F-0541-BDAD-6DA0CA80B64F}" sibTransId="{739AFF32-7962-274C-9019-8E06BF248128}"/>
    <dgm:cxn modelId="{4F05DB22-422A-8D41-BB0E-6C925F20EB3F}" srcId="{23EE48F6-5222-DF43-B5B3-6ED2EF90F41B}" destId="{E2F8E816-C6DC-B948-927E-2AA532839E7F}" srcOrd="2" destOrd="0" parTransId="{7F70D2E0-D926-B546-BDC4-8CE820C2F76D}" sibTransId="{9E46575F-AB57-224E-93E2-FCF137CEA589}"/>
    <dgm:cxn modelId="{006DAC27-D4DA-2A49-ACAE-080FA0357E7E}" srcId="{23EE48F6-5222-DF43-B5B3-6ED2EF90F41B}" destId="{9A89F2C1-20D4-EC40-8B3C-07ABFB0D63EE}" srcOrd="1" destOrd="0" parTransId="{4FBAEAC1-7302-BE4E-83E0-79351AF87CDD}" sibTransId="{4341E50D-E18D-8447-8CF1-93BD72875A75}"/>
    <dgm:cxn modelId="{1FAC6B2F-3647-CF41-9447-81B19E40EE09}" type="presOf" srcId="{E1A225B0-65F1-E94A-85A3-9C9FC025DB6E}" destId="{0BD665AB-BFA0-C941-BFFF-49ACCF510483}" srcOrd="0" destOrd="0" presId="urn:microsoft.com/office/officeart/2008/layout/LinedList"/>
    <dgm:cxn modelId="{BD578939-4751-3845-B2D0-933B1DCC8ADD}" type="presOf" srcId="{E2F8E816-C6DC-B948-927E-2AA532839E7F}" destId="{26BBFFF8-08FC-564C-9349-EF6942D7771B}" srcOrd="0" destOrd="0" presId="urn:microsoft.com/office/officeart/2008/layout/LinedList"/>
    <dgm:cxn modelId="{8411CE3B-BA53-3C4D-9754-F420CA0DE9C0}" srcId="{23EE48F6-5222-DF43-B5B3-6ED2EF90F41B}" destId="{5E8CF3BF-73F6-2241-AFF3-BD886FA5F3DC}" srcOrd="5" destOrd="0" parTransId="{730D6249-83B0-3B44-8D3D-F3E23AA5DE25}" sibTransId="{791BCA14-B1CC-9145-802C-5B6E2D8B5963}"/>
    <dgm:cxn modelId="{6E37EA47-7B99-164A-A484-642624899A10}" srcId="{23EE48F6-5222-DF43-B5B3-6ED2EF90F41B}" destId="{9A696B79-0DCE-514E-AA32-1E8529666FB1}" srcOrd="4" destOrd="0" parTransId="{CB83ED1B-25D2-6C48-89B0-B6F1F006D981}" sibTransId="{6E34935A-9053-3347-AF89-796C1985422A}"/>
    <dgm:cxn modelId="{D3FEE257-F3E8-C441-81F2-8A989622A984}" type="presOf" srcId="{1AA5F8A4-5EAA-834A-A83E-DA7FA04099BF}" destId="{A0649E04-23D7-F441-9F99-63FEB4CF2011}" srcOrd="0" destOrd="0" presId="urn:microsoft.com/office/officeart/2008/layout/LinedList"/>
    <dgm:cxn modelId="{FEEF4377-91F6-B440-A572-01DFD9EE69E5}" srcId="{23EE48F6-5222-DF43-B5B3-6ED2EF90F41B}" destId="{5F576803-7D23-814D-8818-2165B8E4EA29}" srcOrd="8" destOrd="0" parTransId="{2C60D79A-4E2F-6F48-A4F9-74D563761258}" sibTransId="{311E335B-98FA-D54D-8576-36381697995F}"/>
    <dgm:cxn modelId="{CBB0D77B-DEBC-8F43-B0FE-F8CE028A6A98}" srcId="{23EE48F6-5222-DF43-B5B3-6ED2EF90F41B}" destId="{5D397BBA-1310-8247-9C3D-1A815F1449A1}" srcOrd="10" destOrd="0" parTransId="{6A89F335-30DB-694C-AECE-A6A2350CA1C7}" sibTransId="{14395E82-A947-A14B-900D-3A73539AD64D}"/>
    <dgm:cxn modelId="{1052A884-69AB-754D-BFF6-EF3EE84E0AB5}" srcId="{23EE48F6-5222-DF43-B5B3-6ED2EF90F41B}" destId="{1AA5F8A4-5EAA-834A-A83E-DA7FA04099BF}" srcOrd="3" destOrd="0" parTransId="{BDE28000-B0B9-C949-9B16-4BD3AC02D3F2}" sibTransId="{9E930209-E587-164F-9E0A-ECAF4004A28B}"/>
    <dgm:cxn modelId="{6DBC79B1-537F-B941-B916-8AE408B4D11B}" type="presOf" srcId="{23EE48F6-5222-DF43-B5B3-6ED2EF90F41B}" destId="{4BDCF7F7-1178-AB4E-A3CB-B375AC22CE4D}" srcOrd="0" destOrd="0" presId="urn:microsoft.com/office/officeart/2008/layout/LinedList"/>
    <dgm:cxn modelId="{CD6638C5-F721-B04B-B0AC-022BA9E230AF}" type="presOf" srcId="{693E5487-4321-304C-8BB1-2FFE2BF59523}" destId="{8CE6740E-9F10-1A4E-A0C6-FFF0F6223ECF}" srcOrd="0" destOrd="0" presId="urn:microsoft.com/office/officeart/2008/layout/LinedList"/>
    <dgm:cxn modelId="{CA16BACC-D79D-BF4B-9F60-EA72C4E6F06C}" type="presOf" srcId="{7056C78C-BCC9-B24D-9BCB-744AE60A441E}" destId="{98FA1EF2-C7D9-F547-BFB8-00D10D130F6F}" srcOrd="0" destOrd="0" presId="urn:microsoft.com/office/officeart/2008/layout/LinedList"/>
    <dgm:cxn modelId="{F478C9CF-0EE4-D642-A625-469A64A74108}" srcId="{23EE48F6-5222-DF43-B5B3-6ED2EF90F41B}" destId="{7056C78C-BCC9-B24D-9BCB-744AE60A441E}" srcOrd="9" destOrd="0" parTransId="{777D4108-57C7-724F-9D80-B3CD8A796BF8}" sibTransId="{BA0C91A2-9A7E-7C4A-B115-CD50F28DA3DF}"/>
    <dgm:cxn modelId="{F8CA1DD6-E07B-9A45-A7A2-9CB84A534BA2}" srcId="{23EE48F6-5222-DF43-B5B3-6ED2EF90F41B}" destId="{693E5487-4321-304C-8BB1-2FFE2BF59523}" srcOrd="7" destOrd="0" parTransId="{9562945B-6BC6-EB4D-A671-55CF3F9598B3}" sibTransId="{D07AE77A-AE1C-F647-B538-975573E5F368}"/>
    <dgm:cxn modelId="{A0E7DAD7-68BC-554C-8C12-9556FCD396B3}" type="presOf" srcId="{A9C8C40C-0C97-B24E-BC10-6AA168E21918}" destId="{BFC43BE2-D99F-F545-A2ED-4F93074C1D53}" srcOrd="0" destOrd="0" presId="urn:microsoft.com/office/officeart/2008/layout/LinedList"/>
    <dgm:cxn modelId="{B7A79DD8-868F-FA4C-845D-4591146A6EBC}" type="presOf" srcId="{5F576803-7D23-814D-8818-2165B8E4EA29}" destId="{2DF4C614-4921-1F40-96CD-0228C43D6BAD}" srcOrd="0" destOrd="0" presId="urn:microsoft.com/office/officeart/2008/layout/LinedList"/>
    <dgm:cxn modelId="{C327F5DC-6127-C045-8105-7092870400BB}" type="presOf" srcId="{9A696B79-0DCE-514E-AA32-1E8529666FB1}" destId="{82BE6203-2675-B246-96D3-58FFA3D7DBBB}" srcOrd="0" destOrd="0" presId="urn:microsoft.com/office/officeart/2008/layout/LinedList"/>
    <dgm:cxn modelId="{B5C8A8F6-4178-1E42-839F-AA30A7E5D550}" type="presOf" srcId="{5D397BBA-1310-8247-9C3D-1A815F1449A1}" destId="{70013AA4-ED2F-5840-906D-C2F2365ECC4F}" srcOrd="0" destOrd="0" presId="urn:microsoft.com/office/officeart/2008/layout/LinedList"/>
    <dgm:cxn modelId="{C6518A43-5F69-894F-AFB8-DF09AB4AD8A6}" type="presParOf" srcId="{4BDCF7F7-1178-AB4E-A3CB-B375AC22CE4D}" destId="{549CACEB-6927-4A4B-AD06-8321229CE88B}" srcOrd="0" destOrd="0" presId="urn:microsoft.com/office/officeart/2008/layout/LinedList"/>
    <dgm:cxn modelId="{EB9DBB12-BF89-0C4F-B0B6-5D26E7B6F2BD}" type="presParOf" srcId="{4BDCF7F7-1178-AB4E-A3CB-B375AC22CE4D}" destId="{93B2297D-7CE8-EB48-8720-F05EA253FEA1}" srcOrd="1" destOrd="0" presId="urn:microsoft.com/office/officeart/2008/layout/LinedList"/>
    <dgm:cxn modelId="{BC2CFDE6-A914-524B-A1D3-D971CAB51C40}" type="presParOf" srcId="{93B2297D-7CE8-EB48-8720-F05EA253FEA1}" destId="{BFC43BE2-D99F-F545-A2ED-4F93074C1D53}" srcOrd="0" destOrd="0" presId="urn:microsoft.com/office/officeart/2008/layout/LinedList"/>
    <dgm:cxn modelId="{B83A3E73-A941-394E-999E-ABE066AEEC06}" type="presParOf" srcId="{93B2297D-7CE8-EB48-8720-F05EA253FEA1}" destId="{F3B8B004-B5D8-B742-80C8-BAC09601A0DB}" srcOrd="1" destOrd="0" presId="urn:microsoft.com/office/officeart/2008/layout/LinedList"/>
    <dgm:cxn modelId="{87794169-B120-1A4A-983D-290F9F572997}" type="presParOf" srcId="{4BDCF7F7-1178-AB4E-A3CB-B375AC22CE4D}" destId="{C7FB1C16-F892-2145-A715-A16D9C9E66F5}" srcOrd="2" destOrd="0" presId="urn:microsoft.com/office/officeart/2008/layout/LinedList"/>
    <dgm:cxn modelId="{E0EA95BF-DC0E-BA44-A14E-C94CE382DEA8}" type="presParOf" srcId="{4BDCF7F7-1178-AB4E-A3CB-B375AC22CE4D}" destId="{0E329222-7DEB-E149-B46B-C27E9ECD3FC1}" srcOrd="3" destOrd="0" presId="urn:microsoft.com/office/officeart/2008/layout/LinedList"/>
    <dgm:cxn modelId="{C1E7F413-1EE6-E94C-9063-079B9D13E455}" type="presParOf" srcId="{0E329222-7DEB-E149-B46B-C27E9ECD3FC1}" destId="{D9738AC2-A9D8-5A4F-894D-95E594429017}" srcOrd="0" destOrd="0" presId="urn:microsoft.com/office/officeart/2008/layout/LinedList"/>
    <dgm:cxn modelId="{81EB9925-A02B-7643-9CCB-B2ED6E00BE18}" type="presParOf" srcId="{0E329222-7DEB-E149-B46B-C27E9ECD3FC1}" destId="{6D6829F6-8F56-8B48-9AA1-BB40E84236DB}" srcOrd="1" destOrd="0" presId="urn:microsoft.com/office/officeart/2008/layout/LinedList"/>
    <dgm:cxn modelId="{BE10331F-B8EF-AD4D-BB49-E417D0385D1E}" type="presParOf" srcId="{4BDCF7F7-1178-AB4E-A3CB-B375AC22CE4D}" destId="{85F30170-5935-2646-8F30-2A4B26C345A0}" srcOrd="4" destOrd="0" presId="urn:microsoft.com/office/officeart/2008/layout/LinedList"/>
    <dgm:cxn modelId="{ACFA8F14-80FB-9E44-8E8A-B08FB9D2DA7F}" type="presParOf" srcId="{4BDCF7F7-1178-AB4E-A3CB-B375AC22CE4D}" destId="{1B0346DE-EBB6-914D-8E61-6AB23F34E61A}" srcOrd="5" destOrd="0" presId="urn:microsoft.com/office/officeart/2008/layout/LinedList"/>
    <dgm:cxn modelId="{A18A4E4C-0D48-4740-A3BE-D4ADF58BFD52}" type="presParOf" srcId="{1B0346DE-EBB6-914D-8E61-6AB23F34E61A}" destId="{26BBFFF8-08FC-564C-9349-EF6942D7771B}" srcOrd="0" destOrd="0" presId="urn:microsoft.com/office/officeart/2008/layout/LinedList"/>
    <dgm:cxn modelId="{56089555-758E-B540-965D-F0E42C9C03F1}" type="presParOf" srcId="{1B0346DE-EBB6-914D-8E61-6AB23F34E61A}" destId="{D813E21E-FD6A-DF4C-B52D-C52F723D59F8}" srcOrd="1" destOrd="0" presId="urn:microsoft.com/office/officeart/2008/layout/LinedList"/>
    <dgm:cxn modelId="{370FED76-CBFD-7244-8B13-3BD775D0FEB6}" type="presParOf" srcId="{4BDCF7F7-1178-AB4E-A3CB-B375AC22CE4D}" destId="{32E37E67-6941-BB4F-948E-5828DBEBE8E3}" srcOrd="6" destOrd="0" presId="urn:microsoft.com/office/officeart/2008/layout/LinedList"/>
    <dgm:cxn modelId="{501C7D97-58B6-ED4B-9E75-27848E874F32}" type="presParOf" srcId="{4BDCF7F7-1178-AB4E-A3CB-B375AC22CE4D}" destId="{6DC54C93-4C3C-AE49-ABFE-B0B55DB5CC71}" srcOrd="7" destOrd="0" presId="urn:microsoft.com/office/officeart/2008/layout/LinedList"/>
    <dgm:cxn modelId="{E7C4296F-2F37-5340-87BB-D4DBBB000B85}" type="presParOf" srcId="{6DC54C93-4C3C-AE49-ABFE-B0B55DB5CC71}" destId="{A0649E04-23D7-F441-9F99-63FEB4CF2011}" srcOrd="0" destOrd="0" presId="urn:microsoft.com/office/officeart/2008/layout/LinedList"/>
    <dgm:cxn modelId="{E19587D9-2B61-2F4E-A871-2CA6F2872BA5}" type="presParOf" srcId="{6DC54C93-4C3C-AE49-ABFE-B0B55DB5CC71}" destId="{58541D33-9D5E-3C4F-A6FE-0405AF5A2FE6}" srcOrd="1" destOrd="0" presId="urn:microsoft.com/office/officeart/2008/layout/LinedList"/>
    <dgm:cxn modelId="{738D1513-7BC6-C143-9358-9FFC50929885}" type="presParOf" srcId="{4BDCF7F7-1178-AB4E-A3CB-B375AC22CE4D}" destId="{C1E36527-4CB4-8140-92E1-6D44BB977F2F}" srcOrd="8" destOrd="0" presId="urn:microsoft.com/office/officeart/2008/layout/LinedList"/>
    <dgm:cxn modelId="{00492108-C089-F340-86FA-186ED20FD8FA}" type="presParOf" srcId="{4BDCF7F7-1178-AB4E-A3CB-B375AC22CE4D}" destId="{36B9BABA-767C-1243-B742-76797AFDF756}" srcOrd="9" destOrd="0" presId="urn:microsoft.com/office/officeart/2008/layout/LinedList"/>
    <dgm:cxn modelId="{C83DBC33-BC66-C044-B47C-35F2D17E9EBB}" type="presParOf" srcId="{36B9BABA-767C-1243-B742-76797AFDF756}" destId="{82BE6203-2675-B246-96D3-58FFA3D7DBBB}" srcOrd="0" destOrd="0" presId="urn:microsoft.com/office/officeart/2008/layout/LinedList"/>
    <dgm:cxn modelId="{DCA3CB03-E448-0B4C-8461-3C085D009C04}" type="presParOf" srcId="{36B9BABA-767C-1243-B742-76797AFDF756}" destId="{2589523F-7A16-4E43-A36E-B31183A6803A}" srcOrd="1" destOrd="0" presId="urn:microsoft.com/office/officeart/2008/layout/LinedList"/>
    <dgm:cxn modelId="{509147CD-C615-CA44-99A5-096576784916}" type="presParOf" srcId="{4BDCF7F7-1178-AB4E-A3CB-B375AC22CE4D}" destId="{FE8CD0BA-8B01-8540-A6C4-621AC4DE1BBA}" srcOrd="10" destOrd="0" presId="urn:microsoft.com/office/officeart/2008/layout/LinedList"/>
    <dgm:cxn modelId="{0D796067-25BF-B148-9D3E-CE50B28D28CF}" type="presParOf" srcId="{4BDCF7F7-1178-AB4E-A3CB-B375AC22CE4D}" destId="{51CC95C0-E223-3A49-8B2E-26FE4CF58AC6}" srcOrd="11" destOrd="0" presId="urn:microsoft.com/office/officeart/2008/layout/LinedList"/>
    <dgm:cxn modelId="{3E3A32AB-AF9D-7E44-B0B8-BFDA9932E44C}" type="presParOf" srcId="{51CC95C0-E223-3A49-8B2E-26FE4CF58AC6}" destId="{8D1AB790-A67A-EB45-B7B4-C696A93B932B}" srcOrd="0" destOrd="0" presId="urn:microsoft.com/office/officeart/2008/layout/LinedList"/>
    <dgm:cxn modelId="{C8C20AEA-29FC-5644-8F73-9B4EF10B6329}" type="presParOf" srcId="{51CC95C0-E223-3A49-8B2E-26FE4CF58AC6}" destId="{E25E86D8-5BDC-3D46-BB55-BE148B4C2F14}" srcOrd="1" destOrd="0" presId="urn:microsoft.com/office/officeart/2008/layout/LinedList"/>
    <dgm:cxn modelId="{7008409D-147C-D241-9763-50206E6E43DE}" type="presParOf" srcId="{4BDCF7F7-1178-AB4E-A3CB-B375AC22CE4D}" destId="{7CFBD615-F63A-6F40-B9C1-B713F9F1D5D9}" srcOrd="12" destOrd="0" presId="urn:microsoft.com/office/officeart/2008/layout/LinedList"/>
    <dgm:cxn modelId="{215A6DE7-3380-E242-8C11-1C613AB860C2}" type="presParOf" srcId="{4BDCF7F7-1178-AB4E-A3CB-B375AC22CE4D}" destId="{0A4AD675-DE9A-854B-8657-1D266CBFECAE}" srcOrd="13" destOrd="0" presId="urn:microsoft.com/office/officeart/2008/layout/LinedList"/>
    <dgm:cxn modelId="{04C42848-9B1A-B541-93AB-83D1B8E75C0C}" type="presParOf" srcId="{0A4AD675-DE9A-854B-8657-1D266CBFECAE}" destId="{0BD665AB-BFA0-C941-BFFF-49ACCF510483}" srcOrd="0" destOrd="0" presId="urn:microsoft.com/office/officeart/2008/layout/LinedList"/>
    <dgm:cxn modelId="{13BC8CD4-BFCC-7C40-9BF8-4D6ACB57DA1A}" type="presParOf" srcId="{0A4AD675-DE9A-854B-8657-1D266CBFECAE}" destId="{9ECE268B-0943-1E48-B540-EF5E46C63A41}" srcOrd="1" destOrd="0" presId="urn:microsoft.com/office/officeart/2008/layout/LinedList"/>
    <dgm:cxn modelId="{B9E3151E-43EB-4B4F-B31D-2AD9B95AA33C}" type="presParOf" srcId="{4BDCF7F7-1178-AB4E-A3CB-B375AC22CE4D}" destId="{3009B156-0B7F-BC4E-A55F-CE565F378FE1}" srcOrd="14" destOrd="0" presId="urn:microsoft.com/office/officeart/2008/layout/LinedList"/>
    <dgm:cxn modelId="{C14BD2DA-CB56-A14D-9901-D98508F31E99}" type="presParOf" srcId="{4BDCF7F7-1178-AB4E-A3CB-B375AC22CE4D}" destId="{9E7845A0-87F0-8647-BEBC-20797F4724AB}" srcOrd="15" destOrd="0" presId="urn:microsoft.com/office/officeart/2008/layout/LinedList"/>
    <dgm:cxn modelId="{9EEB9054-A6B0-084E-8969-C84EC9C35995}" type="presParOf" srcId="{9E7845A0-87F0-8647-BEBC-20797F4724AB}" destId="{8CE6740E-9F10-1A4E-A0C6-FFF0F6223ECF}" srcOrd="0" destOrd="0" presId="urn:microsoft.com/office/officeart/2008/layout/LinedList"/>
    <dgm:cxn modelId="{717C4199-A696-E248-9E9A-B34E19A39273}" type="presParOf" srcId="{9E7845A0-87F0-8647-BEBC-20797F4724AB}" destId="{AC6F32D0-0CF4-7643-A29A-BE6749A1285B}" srcOrd="1" destOrd="0" presId="urn:microsoft.com/office/officeart/2008/layout/LinedList"/>
    <dgm:cxn modelId="{844BFECB-5DEA-8D4C-8AA2-653467FAE25C}" type="presParOf" srcId="{4BDCF7F7-1178-AB4E-A3CB-B375AC22CE4D}" destId="{945A0D7B-2D50-2248-A2A6-428BBFF6108C}" srcOrd="16" destOrd="0" presId="urn:microsoft.com/office/officeart/2008/layout/LinedList"/>
    <dgm:cxn modelId="{571E38D9-AE1C-6945-BEE0-3396EDF00C24}" type="presParOf" srcId="{4BDCF7F7-1178-AB4E-A3CB-B375AC22CE4D}" destId="{2946636B-F3C5-2D42-BA16-32C7AB856865}" srcOrd="17" destOrd="0" presId="urn:microsoft.com/office/officeart/2008/layout/LinedList"/>
    <dgm:cxn modelId="{1A7B6785-DE67-B04B-9445-B526BC026500}" type="presParOf" srcId="{2946636B-F3C5-2D42-BA16-32C7AB856865}" destId="{2DF4C614-4921-1F40-96CD-0228C43D6BAD}" srcOrd="0" destOrd="0" presId="urn:microsoft.com/office/officeart/2008/layout/LinedList"/>
    <dgm:cxn modelId="{B5F3EB6C-C462-1945-A883-8E702FEB4287}" type="presParOf" srcId="{2946636B-F3C5-2D42-BA16-32C7AB856865}" destId="{5D679F1B-9CBA-904A-A759-A0359F861B98}" srcOrd="1" destOrd="0" presId="urn:microsoft.com/office/officeart/2008/layout/LinedList"/>
    <dgm:cxn modelId="{1153C227-723C-6E47-BB07-D06E3AB25C8A}" type="presParOf" srcId="{4BDCF7F7-1178-AB4E-A3CB-B375AC22CE4D}" destId="{F2FC04F6-6858-B243-855F-E60F517A4F72}" srcOrd="18" destOrd="0" presId="urn:microsoft.com/office/officeart/2008/layout/LinedList"/>
    <dgm:cxn modelId="{DF572330-AD01-CF40-99FF-2544791E1E0D}" type="presParOf" srcId="{4BDCF7F7-1178-AB4E-A3CB-B375AC22CE4D}" destId="{534308F6-A988-6A4E-9A38-D1351E54C12E}" srcOrd="19" destOrd="0" presId="urn:microsoft.com/office/officeart/2008/layout/LinedList"/>
    <dgm:cxn modelId="{1A517C99-B069-784A-A7AB-944BD93AC5B3}" type="presParOf" srcId="{534308F6-A988-6A4E-9A38-D1351E54C12E}" destId="{98FA1EF2-C7D9-F547-BFB8-00D10D130F6F}" srcOrd="0" destOrd="0" presId="urn:microsoft.com/office/officeart/2008/layout/LinedList"/>
    <dgm:cxn modelId="{64018DC7-1D76-304E-A58F-B5D3308C7B1D}" type="presParOf" srcId="{534308F6-A988-6A4E-9A38-D1351E54C12E}" destId="{25099D68-D930-4E43-9C19-53AC604C3268}" srcOrd="1" destOrd="0" presId="urn:microsoft.com/office/officeart/2008/layout/LinedList"/>
    <dgm:cxn modelId="{2E0938A8-18AB-754F-A103-86E8AFD7664F}" type="presParOf" srcId="{4BDCF7F7-1178-AB4E-A3CB-B375AC22CE4D}" destId="{FFAE444F-7B53-A046-83FE-78207F632EDE}" srcOrd="20" destOrd="0" presId="urn:microsoft.com/office/officeart/2008/layout/LinedList"/>
    <dgm:cxn modelId="{54298320-1D4B-FA4C-B4C2-B12CD189E13F}" type="presParOf" srcId="{4BDCF7F7-1178-AB4E-A3CB-B375AC22CE4D}" destId="{8489C349-E35D-AB48-AFD8-07D98BA3D729}" srcOrd="21" destOrd="0" presId="urn:microsoft.com/office/officeart/2008/layout/LinedList"/>
    <dgm:cxn modelId="{C3FF4F62-696D-BD41-90F9-5253F9C3A42E}" type="presParOf" srcId="{8489C349-E35D-AB48-AFD8-07D98BA3D729}" destId="{70013AA4-ED2F-5840-906D-C2F2365ECC4F}" srcOrd="0" destOrd="0" presId="urn:microsoft.com/office/officeart/2008/layout/LinedList"/>
    <dgm:cxn modelId="{E79926EF-B56D-F240-96F5-C250DC043344}" type="presParOf" srcId="{8489C349-E35D-AB48-AFD8-07D98BA3D729}" destId="{21B5A849-1DE4-5348-B658-F260FE7CF93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CC6B56-C2BE-4047-8D4E-F7A65ADDA889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258D5A10-6D9B-FC43-9F80-ACCAC20A2DDF}">
      <dgm:prSet phldrT="[文本]"/>
      <dgm:spPr/>
      <dgm:t>
        <a:bodyPr/>
        <a:lstStyle/>
        <a:p>
          <a:r>
            <a:rPr lang="zh-CN" altLang="en-US" dirty="0"/>
            <a:t>假设开发法概述</a:t>
          </a:r>
        </a:p>
      </dgm:t>
    </dgm:pt>
    <dgm:pt modelId="{3EBDCAE2-A252-8B4F-9DE0-189678041E4C}" type="parTrans" cxnId="{7A94EE97-BEDE-1648-891A-373E7FE9679F}">
      <dgm:prSet/>
      <dgm:spPr/>
      <dgm:t>
        <a:bodyPr/>
        <a:lstStyle/>
        <a:p>
          <a:endParaRPr lang="zh-CN" altLang="en-US"/>
        </a:p>
      </dgm:t>
    </dgm:pt>
    <dgm:pt modelId="{563452F3-8954-DC4F-9FC6-B153C6E8581D}" type="sibTrans" cxnId="{7A94EE97-BEDE-1648-891A-373E7FE9679F}">
      <dgm:prSet/>
      <dgm:spPr/>
      <dgm:t>
        <a:bodyPr/>
        <a:lstStyle/>
        <a:p>
          <a:endParaRPr lang="zh-CN" altLang="en-US"/>
        </a:p>
      </dgm:t>
    </dgm:pt>
    <dgm:pt modelId="{FBF17178-79BB-7C46-BC84-04125F32FA62}">
      <dgm:prSet phldrT="[文本]"/>
      <dgm:spPr/>
      <dgm:t>
        <a:bodyPr/>
        <a:lstStyle/>
        <a:p>
          <a:r>
            <a:rPr lang="zh-CN" altLang="en-US" dirty="0"/>
            <a:t>静态分析法和动态分析法</a:t>
          </a:r>
        </a:p>
      </dgm:t>
    </dgm:pt>
    <dgm:pt modelId="{346B1A70-B58E-A249-B3A7-DF8A6B373E21}" type="parTrans" cxnId="{92C25CA4-66A5-E643-8917-573CF1E341B9}">
      <dgm:prSet/>
      <dgm:spPr/>
      <dgm:t>
        <a:bodyPr/>
        <a:lstStyle/>
        <a:p>
          <a:endParaRPr lang="zh-CN" altLang="en-US"/>
        </a:p>
      </dgm:t>
    </dgm:pt>
    <dgm:pt modelId="{BD10E923-6211-904E-8778-E57C7B2CCA5C}" type="sibTrans" cxnId="{92C25CA4-66A5-E643-8917-573CF1E341B9}">
      <dgm:prSet/>
      <dgm:spPr/>
      <dgm:t>
        <a:bodyPr/>
        <a:lstStyle/>
        <a:p>
          <a:endParaRPr lang="zh-CN" altLang="en-US"/>
        </a:p>
      </dgm:t>
    </dgm:pt>
    <dgm:pt modelId="{4FEEF6E0-8D82-5841-B6F3-7D6D2974D7D4}">
      <dgm:prSet phldrT="[文本]"/>
      <dgm:spPr/>
      <dgm:t>
        <a:bodyPr/>
        <a:lstStyle/>
        <a:p>
          <a:r>
            <a:rPr lang="zh-CN" altLang="en-US" dirty="0"/>
            <a:t>假设开发法的估价前提</a:t>
          </a:r>
        </a:p>
      </dgm:t>
    </dgm:pt>
    <dgm:pt modelId="{570977BC-68C4-E848-B33A-217138727C89}" type="parTrans" cxnId="{0CCD7614-ADF6-2845-A333-9B8F28C161FD}">
      <dgm:prSet/>
      <dgm:spPr/>
      <dgm:t>
        <a:bodyPr/>
        <a:lstStyle/>
        <a:p>
          <a:endParaRPr lang="zh-CN" altLang="en-US"/>
        </a:p>
      </dgm:t>
    </dgm:pt>
    <dgm:pt modelId="{44597276-FD3F-A647-B4A7-2307CB5AAE03}" type="sibTrans" cxnId="{0CCD7614-ADF6-2845-A333-9B8F28C161FD}">
      <dgm:prSet/>
      <dgm:spPr/>
      <dgm:t>
        <a:bodyPr/>
        <a:lstStyle/>
        <a:p>
          <a:endParaRPr lang="zh-CN" altLang="en-US"/>
        </a:p>
      </dgm:t>
    </dgm:pt>
    <dgm:pt modelId="{91F9F2D4-9DDA-714E-8376-AF96FB7C63F0}">
      <dgm:prSet/>
      <dgm:spPr/>
      <dgm:t>
        <a:bodyPr/>
        <a:lstStyle/>
        <a:p>
          <a:r>
            <a:rPr lang="zh-CN" altLang="en-US" dirty="0"/>
            <a:t>假设开发法经营方式的选择</a:t>
          </a:r>
        </a:p>
      </dgm:t>
    </dgm:pt>
    <dgm:pt modelId="{34F199E3-7C82-454E-8494-5D0658AF98F1}" type="parTrans" cxnId="{235D5850-4D6C-AE43-9D3D-953FBB147121}">
      <dgm:prSet/>
      <dgm:spPr/>
      <dgm:t>
        <a:bodyPr/>
        <a:lstStyle/>
        <a:p>
          <a:endParaRPr lang="zh-CN" altLang="en-US"/>
        </a:p>
      </dgm:t>
    </dgm:pt>
    <dgm:pt modelId="{35EDBCFA-600B-AD47-84B0-74CAF19BA6C8}" type="sibTrans" cxnId="{235D5850-4D6C-AE43-9D3D-953FBB147121}">
      <dgm:prSet/>
      <dgm:spPr/>
      <dgm:t>
        <a:bodyPr/>
        <a:lstStyle/>
        <a:p>
          <a:endParaRPr lang="zh-CN" altLang="en-US"/>
        </a:p>
      </dgm:t>
    </dgm:pt>
    <dgm:pt modelId="{86BB17A5-A168-E248-8DCB-698372F3B1C6}">
      <dgm:prSet/>
      <dgm:spPr/>
      <dgm:t>
        <a:bodyPr/>
        <a:lstStyle/>
        <a:p>
          <a:r>
            <a:rPr lang="zh-CN" altLang="en-US" dirty="0"/>
            <a:t>后续开发经营期的求取</a:t>
          </a:r>
        </a:p>
      </dgm:t>
    </dgm:pt>
    <dgm:pt modelId="{8930A8DB-DB87-1F46-B627-99AEFFB364CC}" type="parTrans" cxnId="{3C4CE3AA-7148-D846-9912-79738A3F6DE2}">
      <dgm:prSet/>
      <dgm:spPr/>
      <dgm:t>
        <a:bodyPr/>
        <a:lstStyle/>
        <a:p>
          <a:endParaRPr lang="zh-CN" altLang="en-US"/>
        </a:p>
      </dgm:t>
    </dgm:pt>
    <dgm:pt modelId="{292F0779-53C5-434F-A229-3A68B5E8804C}" type="sibTrans" cxnId="{3C4CE3AA-7148-D846-9912-79738A3F6DE2}">
      <dgm:prSet/>
      <dgm:spPr/>
      <dgm:t>
        <a:bodyPr/>
        <a:lstStyle/>
        <a:p>
          <a:endParaRPr lang="zh-CN" altLang="en-US"/>
        </a:p>
      </dgm:t>
    </dgm:pt>
    <dgm:pt modelId="{3683FEA9-C6F3-5A40-A5FE-2328B59C933A}">
      <dgm:prSet/>
      <dgm:spPr/>
      <dgm:t>
        <a:bodyPr/>
        <a:lstStyle/>
        <a:p>
          <a:r>
            <a:rPr lang="zh-CN" altLang="en-US" dirty="0"/>
            <a:t>假设开发法的基本公式</a:t>
          </a:r>
        </a:p>
      </dgm:t>
    </dgm:pt>
    <dgm:pt modelId="{8C9901FF-92CD-0E44-ACD0-D02DE5592B5E}" type="parTrans" cxnId="{DA6B2311-3D0E-B045-B9B7-FAB95B78557F}">
      <dgm:prSet/>
      <dgm:spPr/>
      <dgm:t>
        <a:bodyPr/>
        <a:lstStyle/>
        <a:p>
          <a:endParaRPr lang="zh-CN" altLang="en-US"/>
        </a:p>
      </dgm:t>
    </dgm:pt>
    <dgm:pt modelId="{C72A83C7-5592-C744-870C-5EA6DB305590}" type="sibTrans" cxnId="{DA6B2311-3D0E-B045-B9B7-FAB95B78557F}">
      <dgm:prSet/>
      <dgm:spPr/>
      <dgm:t>
        <a:bodyPr/>
        <a:lstStyle/>
        <a:p>
          <a:endParaRPr lang="zh-CN" altLang="en-US"/>
        </a:p>
      </dgm:t>
    </dgm:pt>
    <dgm:pt modelId="{78C52C8B-9772-094F-97E8-251F21272744}">
      <dgm:prSet/>
      <dgm:spPr/>
      <dgm:t>
        <a:bodyPr/>
        <a:lstStyle/>
        <a:p>
          <a:r>
            <a:rPr lang="zh-CN" altLang="en-US" dirty="0"/>
            <a:t>假设开发法公式中的各项的求取</a:t>
          </a:r>
        </a:p>
      </dgm:t>
    </dgm:pt>
    <dgm:pt modelId="{44EECB7D-9D92-8D44-9B68-13C4A91B4C03}" type="parTrans" cxnId="{5608F7D9-621A-1F4F-B6B2-96439C12AE8C}">
      <dgm:prSet/>
      <dgm:spPr/>
      <dgm:t>
        <a:bodyPr/>
        <a:lstStyle/>
        <a:p>
          <a:endParaRPr lang="zh-CN" altLang="en-US"/>
        </a:p>
      </dgm:t>
    </dgm:pt>
    <dgm:pt modelId="{524870D9-D36A-0B42-9BF5-1ED74EF377A1}" type="sibTrans" cxnId="{5608F7D9-621A-1F4F-B6B2-96439C12AE8C}">
      <dgm:prSet/>
      <dgm:spPr/>
      <dgm:t>
        <a:bodyPr/>
        <a:lstStyle/>
        <a:p>
          <a:endParaRPr lang="zh-CN" altLang="en-US"/>
        </a:p>
      </dgm:t>
    </dgm:pt>
    <dgm:pt modelId="{74F4F91A-C3A6-104D-AF75-DA783130D2B7}" type="pres">
      <dgm:prSet presAssocID="{C9CC6B56-C2BE-4047-8D4E-F7A65ADDA889}" presName="vert0" presStyleCnt="0">
        <dgm:presLayoutVars>
          <dgm:dir/>
          <dgm:animOne val="branch"/>
          <dgm:animLvl val="lvl"/>
        </dgm:presLayoutVars>
      </dgm:prSet>
      <dgm:spPr/>
    </dgm:pt>
    <dgm:pt modelId="{11AD5C6D-E57B-A54B-A805-AC56D652572F}" type="pres">
      <dgm:prSet presAssocID="{258D5A10-6D9B-FC43-9F80-ACCAC20A2DDF}" presName="thickLine" presStyleLbl="alignNode1" presStyleIdx="0" presStyleCnt="7"/>
      <dgm:spPr/>
    </dgm:pt>
    <dgm:pt modelId="{0ABD3E83-D757-E241-B824-DC7F83191ED2}" type="pres">
      <dgm:prSet presAssocID="{258D5A10-6D9B-FC43-9F80-ACCAC20A2DDF}" presName="horz1" presStyleCnt="0"/>
      <dgm:spPr/>
    </dgm:pt>
    <dgm:pt modelId="{71F25B17-32C1-5D48-BFF6-30295C099FA1}" type="pres">
      <dgm:prSet presAssocID="{258D5A10-6D9B-FC43-9F80-ACCAC20A2DDF}" presName="tx1" presStyleLbl="revTx" presStyleIdx="0" presStyleCnt="7"/>
      <dgm:spPr/>
    </dgm:pt>
    <dgm:pt modelId="{0BE06BB7-DD42-0F4D-9D3A-41BCEFEC9CC5}" type="pres">
      <dgm:prSet presAssocID="{258D5A10-6D9B-FC43-9F80-ACCAC20A2DDF}" presName="vert1" presStyleCnt="0"/>
      <dgm:spPr/>
    </dgm:pt>
    <dgm:pt modelId="{285E44D5-7D3A-7E49-ADFF-494E70DFB20C}" type="pres">
      <dgm:prSet presAssocID="{FBF17178-79BB-7C46-BC84-04125F32FA62}" presName="thickLine" presStyleLbl="alignNode1" presStyleIdx="1" presStyleCnt="7"/>
      <dgm:spPr/>
    </dgm:pt>
    <dgm:pt modelId="{31224F8E-3C1C-5940-8CD8-27648DBD969B}" type="pres">
      <dgm:prSet presAssocID="{FBF17178-79BB-7C46-BC84-04125F32FA62}" presName="horz1" presStyleCnt="0"/>
      <dgm:spPr/>
    </dgm:pt>
    <dgm:pt modelId="{A1884633-C41D-C245-B32C-F896099F80F0}" type="pres">
      <dgm:prSet presAssocID="{FBF17178-79BB-7C46-BC84-04125F32FA62}" presName="tx1" presStyleLbl="revTx" presStyleIdx="1" presStyleCnt="7"/>
      <dgm:spPr/>
    </dgm:pt>
    <dgm:pt modelId="{D4B98031-E2D7-4D4C-B4D3-CA2DDB9DCBE3}" type="pres">
      <dgm:prSet presAssocID="{FBF17178-79BB-7C46-BC84-04125F32FA62}" presName="vert1" presStyleCnt="0"/>
      <dgm:spPr/>
    </dgm:pt>
    <dgm:pt modelId="{842F72A4-27CA-7B47-B1FA-1A620CF4F088}" type="pres">
      <dgm:prSet presAssocID="{4FEEF6E0-8D82-5841-B6F3-7D6D2974D7D4}" presName="thickLine" presStyleLbl="alignNode1" presStyleIdx="2" presStyleCnt="7"/>
      <dgm:spPr/>
    </dgm:pt>
    <dgm:pt modelId="{4869F98F-E755-E74F-AAFD-A8BD3B8944AB}" type="pres">
      <dgm:prSet presAssocID="{4FEEF6E0-8D82-5841-B6F3-7D6D2974D7D4}" presName="horz1" presStyleCnt="0"/>
      <dgm:spPr/>
    </dgm:pt>
    <dgm:pt modelId="{1A7A053E-3578-8047-8473-D536379A3321}" type="pres">
      <dgm:prSet presAssocID="{4FEEF6E0-8D82-5841-B6F3-7D6D2974D7D4}" presName="tx1" presStyleLbl="revTx" presStyleIdx="2" presStyleCnt="7"/>
      <dgm:spPr/>
    </dgm:pt>
    <dgm:pt modelId="{4EB17747-DE3C-E544-9AF7-3650A2364CDD}" type="pres">
      <dgm:prSet presAssocID="{4FEEF6E0-8D82-5841-B6F3-7D6D2974D7D4}" presName="vert1" presStyleCnt="0"/>
      <dgm:spPr/>
    </dgm:pt>
    <dgm:pt modelId="{4BCC991B-5D90-0641-B193-6F3F586D9A1A}" type="pres">
      <dgm:prSet presAssocID="{91F9F2D4-9DDA-714E-8376-AF96FB7C63F0}" presName="thickLine" presStyleLbl="alignNode1" presStyleIdx="3" presStyleCnt="7"/>
      <dgm:spPr/>
    </dgm:pt>
    <dgm:pt modelId="{DFE0A102-C30F-7B46-A342-BABBAE31BB79}" type="pres">
      <dgm:prSet presAssocID="{91F9F2D4-9DDA-714E-8376-AF96FB7C63F0}" presName="horz1" presStyleCnt="0"/>
      <dgm:spPr/>
    </dgm:pt>
    <dgm:pt modelId="{EB2A7D69-1373-E448-A430-948D98F29B10}" type="pres">
      <dgm:prSet presAssocID="{91F9F2D4-9DDA-714E-8376-AF96FB7C63F0}" presName="tx1" presStyleLbl="revTx" presStyleIdx="3" presStyleCnt="7"/>
      <dgm:spPr/>
    </dgm:pt>
    <dgm:pt modelId="{41B674C8-9815-4841-8C6B-D9FEFA077439}" type="pres">
      <dgm:prSet presAssocID="{91F9F2D4-9DDA-714E-8376-AF96FB7C63F0}" presName="vert1" presStyleCnt="0"/>
      <dgm:spPr/>
    </dgm:pt>
    <dgm:pt modelId="{427042F0-E1C0-3B44-8F18-0DBE4D4BA2E5}" type="pres">
      <dgm:prSet presAssocID="{86BB17A5-A168-E248-8DCB-698372F3B1C6}" presName="thickLine" presStyleLbl="alignNode1" presStyleIdx="4" presStyleCnt="7"/>
      <dgm:spPr/>
    </dgm:pt>
    <dgm:pt modelId="{EB7D3C0D-3BE4-C949-B0EA-6064E6B1440F}" type="pres">
      <dgm:prSet presAssocID="{86BB17A5-A168-E248-8DCB-698372F3B1C6}" presName="horz1" presStyleCnt="0"/>
      <dgm:spPr/>
    </dgm:pt>
    <dgm:pt modelId="{32295FF4-2E32-4740-A355-CD6B684C98F9}" type="pres">
      <dgm:prSet presAssocID="{86BB17A5-A168-E248-8DCB-698372F3B1C6}" presName="tx1" presStyleLbl="revTx" presStyleIdx="4" presStyleCnt="7"/>
      <dgm:spPr/>
    </dgm:pt>
    <dgm:pt modelId="{BC0C0C45-A21B-E248-9BEF-0FEF9962F32E}" type="pres">
      <dgm:prSet presAssocID="{86BB17A5-A168-E248-8DCB-698372F3B1C6}" presName="vert1" presStyleCnt="0"/>
      <dgm:spPr/>
    </dgm:pt>
    <dgm:pt modelId="{E05F7BAF-B232-A04A-A627-03C184D39095}" type="pres">
      <dgm:prSet presAssocID="{3683FEA9-C6F3-5A40-A5FE-2328B59C933A}" presName="thickLine" presStyleLbl="alignNode1" presStyleIdx="5" presStyleCnt="7"/>
      <dgm:spPr/>
    </dgm:pt>
    <dgm:pt modelId="{DD86DC92-4853-5E42-88ED-750650BA16C3}" type="pres">
      <dgm:prSet presAssocID="{3683FEA9-C6F3-5A40-A5FE-2328B59C933A}" presName="horz1" presStyleCnt="0"/>
      <dgm:spPr/>
    </dgm:pt>
    <dgm:pt modelId="{A88BB203-C756-2246-9AF8-07834BC2E435}" type="pres">
      <dgm:prSet presAssocID="{3683FEA9-C6F3-5A40-A5FE-2328B59C933A}" presName="tx1" presStyleLbl="revTx" presStyleIdx="5" presStyleCnt="7"/>
      <dgm:spPr/>
    </dgm:pt>
    <dgm:pt modelId="{3758C5B0-8B1E-AB42-BB47-256FD383EFFA}" type="pres">
      <dgm:prSet presAssocID="{3683FEA9-C6F3-5A40-A5FE-2328B59C933A}" presName="vert1" presStyleCnt="0"/>
      <dgm:spPr/>
    </dgm:pt>
    <dgm:pt modelId="{001F2D91-BB64-8A4B-ADE7-82A3D3A1978F}" type="pres">
      <dgm:prSet presAssocID="{78C52C8B-9772-094F-97E8-251F21272744}" presName="thickLine" presStyleLbl="alignNode1" presStyleIdx="6" presStyleCnt="7"/>
      <dgm:spPr/>
    </dgm:pt>
    <dgm:pt modelId="{4BFA7E6D-D257-7944-B8B7-393A489A8BF0}" type="pres">
      <dgm:prSet presAssocID="{78C52C8B-9772-094F-97E8-251F21272744}" presName="horz1" presStyleCnt="0"/>
      <dgm:spPr/>
    </dgm:pt>
    <dgm:pt modelId="{951499A4-29A9-8E40-84E1-A882089E1DD3}" type="pres">
      <dgm:prSet presAssocID="{78C52C8B-9772-094F-97E8-251F21272744}" presName="tx1" presStyleLbl="revTx" presStyleIdx="6" presStyleCnt="7"/>
      <dgm:spPr/>
    </dgm:pt>
    <dgm:pt modelId="{E46F8C6F-6716-BC40-804D-4EE69D6D40F6}" type="pres">
      <dgm:prSet presAssocID="{78C52C8B-9772-094F-97E8-251F21272744}" presName="vert1" presStyleCnt="0"/>
      <dgm:spPr/>
    </dgm:pt>
  </dgm:ptLst>
  <dgm:cxnLst>
    <dgm:cxn modelId="{CA343A05-C1D4-BA46-A53F-8811B4403BB9}" type="presOf" srcId="{C9CC6B56-C2BE-4047-8D4E-F7A65ADDA889}" destId="{74F4F91A-C3A6-104D-AF75-DA783130D2B7}" srcOrd="0" destOrd="0" presId="urn:microsoft.com/office/officeart/2008/layout/LinedList"/>
    <dgm:cxn modelId="{DA6B2311-3D0E-B045-B9B7-FAB95B78557F}" srcId="{C9CC6B56-C2BE-4047-8D4E-F7A65ADDA889}" destId="{3683FEA9-C6F3-5A40-A5FE-2328B59C933A}" srcOrd="5" destOrd="0" parTransId="{8C9901FF-92CD-0E44-ACD0-D02DE5592B5E}" sibTransId="{C72A83C7-5592-C744-870C-5EA6DB305590}"/>
    <dgm:cxn modelId="{0CCD7614-ADF6-2845-A333-9B8F28C161FD}" srcId="{C9CC6B56-C2BE-4047-8D4E-F7A65ADDA889}" destId="{4FEEF6E0-8D82-5841-B6F3-7D6D2974D7D4}" srcOrd="2" destOrd="0" parTransId="{570977BC-68C4-E848-B33A-217138727C89}" sibTransId="{44597276-FD3F-A647-B4A7-2307CB5AAE03}"/>
    <dgm:cxn modelId="{A4F89127-5DAB-2046-A789-F7F2A9D945DB}" type="presOf" srcId="{3683FEA9-C6F3-5A40-A5FE-2328B59C933A}" destId="{A88BB203-C756-2246-9AF8-07834BC2E435}" srcOrd="0" destOrd="0" presId="urn:microsoft.com/office/officeart/2008/layout/LinedList"/>
    <dgm:cxn modelId="{7C7D4633-FBFF-D146-B76E-8510A57C9EC2}" type="presOf" srcId="{78C52C8B-9772-094F-97E8-251F21272744}" destId="{951499A4-29A9-8E40-84E1-A882089E1DD3}" srcOrd="0" destOrd="0" presId="urn:microsoft.com/office/officeart/2008/layout/LinedList"/>
    <dgm:cxn modelId="{F895714E-DE51-8944-A831-0A89E646DBC5}" type="presOf" srcId="{91F9F2D4-9DDA-714E-8376-AF96FB7C63F0}" destId="{EB2A7D69-1373-E448-A430-948D98F29B10}" srcOrd="0" destOrd="0" presId="urn:microsoft.com/office/officeart/2008/layout/LinedList"/>
    <dgm:cxn modelId="{235D5850-4D6C-AE43-9D3D-953FBB147121}" srcId="{C9CC6B56-C2BE-4047-8D4E-F7A65ADDA889}" destId="{91F9F2D4-9DDA-714E-8376-AF96FB7C63F0}" srcOrd="3" destOrd="0" parTransId="{34F199E3-7C82-454E-8494-5D0658AF98F1}" sibTransId="{35EDBCFA-600B-AD47-84B0-74CAF19BA6C8}"/>
    <dgm:cxn modelId="{7E8C9857-49AE-8948-8FC2-F69366A81AF6}" type="presOf" srcId="{258D5A10-6D9B-FC43-9F80-ACCAC20A2DDF}" destId="{71F25B17-32C1-5D48-BFF6-30295C099FA1}" srcOrd="0" destOrd="0" presId="urn:microsoft.com/office/officeart/2008/layout/LinedList"/>
    <dgm:cxn modelId="{CC03487B-EAA6-4C4E-8917-8AF4C9EF7B32}" type="presOf" srcId="{86BB17A5-A168-E248-8DCB-698372F3B1C6}" destId="{32295FF4-2E32-4740-A355-CD6B684C98F9}" srcOrd="0" destOrd="0" presId="urn:microsoft.com/office/officeart/2008/layout/LinedList"/>
    <dgm:cxn modelId="{7A94EE97-BEDE-1648-891A-373E7FE9679F}" srcId="{C9CC6B56-C2BE-4047-8D4E-F7A65ADDA889}" destId="{258D5A10-6D9B-FC43-9F80-ACCAC20A2DDF}" srcOrd="0" destOrd="0" parTransId="{3EBDCAE2-A252-8B4F-9DE0-189678041E4C}" sibTransId="{563452F3-8954-DC4F-9FC6-B153C6E8581D}"/>
    <dgm:cxn modelId="{92C25CA4-66A5-E643-8917-573CF1E341B9}" srcId="{C9CC6B56-C2BE-4047-8D4E-F7A65ADDA889}" destId="{FBF17178-79BB-7C46-BC84-04125F32FA62}" srcOrd="1" destOrd="0" parTransId="{346B1A70-B58E-A249-B3A7-DF8A6B373E21}" sibTransId="{BD10E923-6211-904E-8778-E57C7B2CCA5C}"/>
    <dgm:cxn modelId="{3C4CE3AA-7148-D846-9912-79738A3F6DE2}" srcId="{C9CC6B56-C2BE-4047-8D4E-F7A65ADDA889}" destId="{86BB17A5-A168-E248-8DCB-698372F3B1C6}" srcOrd="4" destOrd="0" parTransId="{8930A8DB-DB87-1F46-B627-99AEFFB364CC}" sibTransId="{292F0779-53C5-434F-A229-3A68B5E8804C}"/>
    <dgm:cxn modelId="{176F33B9-78E2-A24F-BE3C-029806D7652D}" type="presOf" srcId="{4FEEF6E0-8D82-5841-B6F3-7D6D2974D7D4}" destId="{1A7A053E-3578-8047-8473-D536379A3321}" srcOrd="0" destOrd="0" presId="urn:microsoft.com/office/officeart/2008/layout/LinedList"/>
    <dgm:cxn modelId="{5608F7D9-621A-1F4F-B6B2-96439C12AE8C}" srcId="{C9CC6B56-C2BE-4047-8D4E-F7A65ADDA889}" destId="{78C52C8B-9772-094F-97E8-251F21272744}" srcOrd="6" destOrd="0" parTransId="{44EECB7D-9D92-8D44-9B68-13C4A91B4C03}" sibTransId="{524870D9-D36A-0B42-9BF5-1ED74EF377A1}"/>
    <dgm:cxn modelId="{CE7B23FE-B0E9-AD43-816F-B821D94D63EF}" type="presOf" srcId="{FBF17178-79BB-7C46-BC84-04125F32FA62}" destId="{A1884633-C41D-C245-B32C-F896099F80F0}" srcOrd="0" destOrd="0" presId="urn:microsoft.com/office/officeart/2008/layout/LinedList"/>
    <dgm:cxn modelId="{C499C2EA-61AB-6348-A3A5-0FED2F186E51}" type="presParOf" srcId="{74F4F91A-C3A6-104D-AF75-DA783130D2B7}" destId="{11AD5C6D-E57B-A54B-A805-AC56D652572F}" srcOrd="0" destOrd="0" presId="urn:microsoft.com/office/officeart/2008/layout/LinedList"/>
    <dgm:cxn modelId="{B49238B7-55D4-E341-91F3-6586DAD62974}" type="presParOf" srcId="{74F4F91A-C3A6-104D-AF75-DA783130D2B7}" destId="{0ABD3E83-D757-E241-B824-DC7F83191ED2}" srcOrd="1" destOrd="0" presId="urn:microsoft.com/office/officeart/2008/layout/LinedList"/>
    <dgm:cxn modelId="{831600F2-041D-2449-8881-C418D02CCD79}" type="presParOf" srcId="{0ABD3E83-D757-E241-B824-DC7F83191ED2}" destId="{71F25B17-32C1-5D48-BFF6-30295C099FA1}" srcOrd="0" destOrd="0" presId="urn:microsoft.com/office/officeart/2008/layout/LinedList"/>
    <dgm:cxn modelId="{3752BCB3-9ABE-004A-B079-FDECC7300DD2}" type="presParOf" srcId="{0ABD3E83-D757-E241-B824-DC7F83191ED2}" destId="{0BE06BB7-DD42-0F4D-9D3A-41BCEFEC9CC5}" srcOrd="1" destOrd="0" presId="urn:microsoft.com/office/officeart/2008/layout/LinedList"/>
    <dgm:cxn modelId="{60E9221A-FACD-AF4D-BA01-91E1F5F63B55}" type="presParOf" srcId="{74F4F91A-C3A6-104D-AF75-DA783130D2B7}" destId="{285E44D5-7D3A-7E49-ADFF-494E70DFB20C}" srcOrd="2" destOrd="0" presId="urn:microsoft.com/office/officeart/2008/layout/LinedList"/>
    <dgm:cxn modelId="{9F41E207-F15B-4D41-868A-CC6BABA0DC32}" type="presParOf" srcId="{74F4F91A-C3A6-104D-AF75-DA783130D2B7}" destId="{31224F8E-3C1C-5940-8CD8-27648DBD969B}" srcOrd="3" destOrd="0" presId="urn:microsoft.com/office/officeart/2008/layout/LinedList"/>
    <dgm:cxn modelId="{BD3A7DE3-D485-7345-8B24-431365030ED6}" type="presParOf" srcId="{31224F8E-3C1C-5940-8CD8-27648DBD969B}" destId="{A1884633-C41D-C245-B32C-F896099F80F0}" srcOrd="0" destOrd="0" presId="urn:microsoft.com/office/officeart/2008/layout/LinedList"/>
    <dgm:cxn modelId="{E3BFCA97-1D0D-134F-9CF7-FB4E45699CE3}" type="presParOf" srcId="{31224F8E-3C1C-5940-8CD8-27648DBD969B}" destId="{D4B98031-E2D7-4D4C-B4D3-CA2DDB9DCBE3}" srcOrd="1" destOrd="0" presId="urn:microsoft.com/office/officeart/2008/layout/LinedList"/>
    <dgm:cxn modelId="{BFEE3F7E-ED25-E749-BD05-E60C55A05D0B}" type="presParOf" srcId="{74F4F91A-C3A6-104D-AF75-DA783130D2B7}" destId="{842F72A4-27CA-7B47-B1FA-1A620CF4F088}" srcOrd="4" destOrd="0" presId="urn:microsoft.com/office/officeart/2008/layout/LinedList"/>
    <dgm:cxn modelId="{D9C3ACC7-0B1D-1642-9955-9EA0962159C7}" type="presParOf" srcId="{74F4F91A-C3A6-104D-AF75-DA783130D2B7}" destId="{4869F98F-E755-E74F-AAFD-A8BD3B8944AB}" srcOrd="5" destOrd="0" presId="urn:microsoft.com/office/officeart/2008/layout/LinedList"/>
    <dgm:cxn modelId="{AC080818-356B-FD40-A6A1-DF44A4EF9904}" type="presParOf" srcId="{4869F98F-E755-E74F-AAFD-A8BD3B8944AB}" destId="{1A7A053E-3578-8047-8473-D536379A3321}" srcOrd="0" destOrd="0" presId="urn:microsoft.com/office/officeart/2008/layout/LinedList"/>
    <dgm:cxn modelId="{1D27A38C-66FE-4844-A865-344A73C33CAD}" type="presParOf" srcId="{4869F98F-E755-E74F-AAFD-A8BD3B8944AB}" destId="{4EB17747-DE3C-E544-9AF7-3650A2364CDD}" srcOrd="1" destOrd="0" presId="urn:microsoft.com/office/officeart/2008/layout/LinedList"/>
    <dgm:cxn modelId="{62AB9190-EAC3-824A-9243-E7A15A5DCE5E}" type="presParOf" srcId="{74F4F91A-C3A6-104D-AF75-DA783130D2B7}" destId="{4BCC991B-5D90-0641-B193-6F3F586D9A1A}" srcOrd="6" destOrd="0" presId="urn:microsoft.com/office/officeart/2008/layout/LinedList"/>
    <dgm:cxn modelId="{5DEB90EA-B99C-AA48-9C62-8E8B0647E6C8}" type="presParOf" srcId="{74F4F91A-C3A6-104D-AF75-DA783130D2B7}" destId="{DFE0A102-C30F-7B46-A342-BABBAE31BB79}" srcOrd="7" destOrd="0" presId="urn:microsoft.com/office/officeart/2008/layout/LinedList"/>
    <dgm:cxn modelId="{D756E3DA-C303-FF42-8910-EB6F0DD22B6B}" type="presParOf" srcId="{DFE0A102-C30F-7B46-A342-BABBAE31BB79}" destId="{EB2A7D69-1373-E448-A430-948D98F29B10}" srcOrd="0" destOrd="0" presId="urn:microsoft.com/office/officeart/2008/layout/LinedList"/>
    <dgm:cxn modelId="{A616E495-C27D-034E-B807-202E4F8DFCF3}" type="presParOf" srcId="{DFE0A102-C30F-7B46-A342-BABBAE31BB79}" destId="{41B674C8-9815-4841-8C6B-D9FEFA077439}" srcOrd="1" destOrd="0" presId="urn:microsoft.com/office/officeart/2008/layout/LinedList"/>
    <dgm:cxn modelId="{E90BC3B4-D9A0-E14A-8EB7-12C828A9771B}" type="presParOf" srcId="{74F4F91A-C3A6-104D-AF75-DA783130D2B7}" destId="{427042F0-E1C0-3B44-8F18-0DBE4D4BA2E5}" srcOrd="8" destOrd="0" presId="urn:microsoft.com/office/officeart/2008/layout/LinedList"/>
    <dgm:cxn modelId="{A2625D60-166D-C845-8653-06323ED237E0}" type="presParOf" srcId="{74F4F91A-C3A6-104D-AF75-DA783130D2B7}" destId="{EB7D3C0D-3BE4-C949-B0EA-6064E6B1440F}" srcOrd="9" destOrd="0" presId="urn:microsoft.com/office/officeart/2008/layout/LinedList"/>
    <dgm:cxn modelId="{00B5033A-E9E9-2C46-8C5A-8E7EBED68AA4}" type="presParOf" srcId="{EB7D3C0D-3BE4-C949-B0EA-6064E6B1440F}" destId="{32295FF4-2E32-4740-A355-CD6B684C98F9}" srcOrd="0" destOrd="0" presId="urn:microsoft.com/office/officeart/2008/layout/LinedList"/>
    <dgm:cxn modelId="{27775724-37D1-144C-AD61-43DDE7DFF486}" type="presParOf" srcId="{EB7D3C0D-3BE4-C949-B0EA-6064E6B1440F}" destId="{BC0C0C45-A21B-E248-9BEF-0FEF9962F32E}" srcOrd="1" destOrd="0" presId="urn:microsoft.com/office/officeart/2008/layout/LinedList"/>
    <dgm:cxn modelId="{033C4B1D-7503-8246-BDDF-163CE731A928}" type="presParOf" srcId="{74F4F91A-C3A6-104D-AF75-DA783130D2B7}" destId="{E05F7BAF-B232-A04A-A627-03C184D39095}" srcOrd="10" destOrd="0" presId="urn:microsoft.com/office/officeart/2008/layout/LinedList"/>
    <dgm:cxn modelId="{8D8F4C9C-35F2-B740-8E5A-2E2BF0C092E1}" type="presParOf" srcId="{74F4F91A-C3A6-104D-AF75-DA783130D2B7}" destId="{DD86DC92-4853-5E42-88ED-750650BA16C3}" srcOrd="11" destOrd="0" presId="urn:microsoft.com/office/officeart/2008/layout/LinedList"/>
    <dgm:cxn modelId="{0293F5A7-6846-EF43-B7C9-36CB09E7C9F5}" type="presParOf" srcId="{DD86DC92-4853-5E42-88ED-750650BA16C3}" destId="{A88BB203-C756-2246-9AF8-07834BC2E435}" srcOrd="0" destOrd="0" presId="urn:microsoft.com/office/officeart/2008/layout/LinedList"/>
    <dgm:cxn modelId="{90417286-7FBA-6840-9F86-61A05BE994C6}" type="presParOf" srcId="{DD86DC92-4853-5E42-88ED-750650BA16C3}" destId="{3758C5B0-8B1E-AB42-BB47-256FD383EFFA}" srcOrd="1" destOrd="0" presId="urn:microsoft.com/office/officeart/2008/layout/LinedList"/>
    <dgm:cxn modelId="{7F95B02D-4469-4248-A1FB-0492CD15CEC7}" type="presParOf" srcId="{74F4F91A-C3A6-104D-AF75-DA783130D2B7}" destId="{001F2D91-BB64-8A4B-ADE7-82A3D3A1978F}" srcOrd="12" destOrd="0" presId="urn:microsoft.com/office/officeart/2008/layout/LinedList"/>
    <dgm:cxn modelId="{306E8A1D-A9A8-7C44-91E7-6DCED5463028}" type="presParOf" srcId="{74F4F91A-C3A6-104D-AF75-DA783130D2B7}" destId="{4BFA7E6D-D257-7944-B8B7-393A489A8BF0}" srcOrd="13" destOrd="0" presId="urn:microsoft.com/office/officeart/2008/layout/LinedList"/>
    <dgm:cxn modelId="{60A3DB12-F2FA-364D-BE32-23DAC1E9DE40}" type="presParOf" srcId="{4BFA7E6D-D257-7944-B8B7-393A489A8BF0}" destId="{951499A4-29A9-8E40-84E1-A882089E1DD3}" srcOrd="0" destOrd="0" presId="urn:microsoft.com/office/officeart/2008/layout/LinedList"/>
    <dgm:cxn modelId="{C915DE05-E8FB-8946-8234-A0AFB3A0D228}" type="presParOf" srcId="{4BFA7E6D-D257-7944-B8B7-393A489A8BF0}" destId="{E46F8C6F-6716-BC40-804D-4EE69D6D40F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39CE78-1FEE-6B42-9F48-3AF96C959FA4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0E57CF8-3805-2147-9DD9-B25F2649D614}">
      <dgm:prSet phldrT="[文本]"/>
      <dgm:spPr/>
      <dgm:t>
        <a:bodyPr/>
        <a:lstStyle/>
        <a:p>
          <a:r>
            <a:rPr lang="zh-CN" altLang="en-US" dirty="0"/>
            <a:t>假设开发法的含义</a:t>
          </a:r>
        </a:p>
      </dgm:t>
    </dgm:pt>
    <dgm:pt modelId="{462F11A0-5BC6-204F-B165-069BC76B9ABC}" type="parTrans" cxnId="{56428AD2-F5FA-7448-AB78-DD319F0076E4}">
      <dgm:prSet/>
      <dgm:spPr/>
      <dgm:t>
        <a:bodyPr/>
        <a:lstStyle/>
        <a:p>
          <a:endParaRPr lang="zh-CN" altLang="en-US"/>
        </a:p>
      </dgm:t>
    </dgm:pt>
    <dgm:pt modelId="{B0F52969-4954-B543-9DE7-A283F43D685B}" type="sibTrans" cxnId="{56428AD2-F5FA-7448-AB78-DD319F0076E4}">
      <dgm:prSet/>
      <dgm:spPr/>
      <dgm:t>
        <a:bodyPr/>
        <a:lstStyle/>
        <a:p>
          <a:endParaRPr lang="zh-CN" altLang="en-US"/>
        </a:p>
      </dgm:t>
    </dgm:pt>
    <dgm:pt modelId="{EF7B0A9D-5D55-F846-885A-432A9F6641A7}">
      <dgm:prSet phldrT="[文本]"/>
      <dgm:spPr/>
      <dgm:t>
        <a:bodyPr/>
        <a:lstStyle/>
        <a:p>
          <a:r>
            <a:rPr lang="zh-CN" altLang="en-US" dirty="0"/>
            <a:t>假设开发法的理论依据</a:t>
          </a:r>
        </a:p>
      </dgm:t>
    </dgm:pt>
    <dgm:pt modelId="{C973F165-8D89-D64F-9526-D495B5EA68CF}" type="parTrans" cxnId="{36006A33-B279-7E43-9C54-64D1E3C645DD}">
      <dgm:prSet/>
      <dgm:spPr/>
      <dgm:t>
        <a:bodyPr/>
        <a:lstStyle/>
        <a:p>
          <a:endParaRPr lang="zh-CN" altLang="en-US"/>
        </a:p>
      </dgm:t>
    </dgm:pt>
    <dgm:pt modelId="{7DC07A8A-53CF-E84B-AF36-816CEE09C548}" type="sibTrans" cxnId="{36006A33-B279-7E43-9C54-64D1E3C645DD}">
      <dgm:prSet/>
      <dgm:spPr/>
      <dgm:t>
        <a:bodyPr/>
        <a:lstStyle/>
        <a:p>
          <a:endParaRPr lang="zh-CN" altLang="en-US"/>
        </a:p>
      </dgm:t>
    </dgm:pt>
    <dgm:pt modelId="{DE1170ED-CB61-3342-8942-A9266AE805CD}">
      <dgm:prSet phldrT="[文本]"/>
      <dgm:spPr/>
      <dgm:t>
        <a:bodyPr/>
        <a:lstStyle/>
        <a:p>
          <a:r>
            <a:rPr lang="zh-CN" altLang="en-US" dirty="0"/>
            <a:t>假设开发法适用的估价对象</a:t>
          </a:r>
        </a:p>
      </dgm:t>
    </dgm:pt>
    <dgm:pt modelId="{CD017AF6-BD1B-004A-A977-E584C0B9F961}" type="parTrans" cxnId="{FFFA9615-F647-7944-8F68-FAA172741C9C}">
      <dgm:prSet/>
      <dgm:spPr/>
      <dgm:t>
        <a:bodyPr/>
        <a:lstStyle/>
        <a:p>
          <a:endParaRPr lang="zh-CN" altLang="en-US"/>
        </a:p>
      </dgm:t>
    </dgm:pt>
    <dgm:pt modelId="{FA7DBB0F-7D9C-D148-BEF3-9DC26E0A6A15}" type="sibTrans" cxnId="{FFFA9615-F647-7944-8F68-FAA172741C9C}">
      <dgm:prSet/>
      <dgm:spPr/>
      <dgm:t>
        <a:bodyPr/>
        <a:lstStyle/>
        <a:p>
          <a:endParaRPr lang="zh-CN" altLang="en-US"/>
        </a:p>
      </dgm:t>
    </dgm:pt>
    <dgm:pt modelId="{97C361F2-D748-7B48-9DA4-FEDB491B8879}">
      <dgm:prSet/>
      <dgm:spPr/>
      <dgm:t>
        <a:bodyPr/>
        <a:lstStyle/>
        <a:p>
          <a:r>
            <a:rPr lang="zh-CN" altLang="en-US" dirty="0"/>
            <a:t>假设开发法估价需要具备的条件</a:t>
          </a:r>
        </a:p>
      </dgm:t>
    </dgm:pt>
    <dgm:pt modelId="{55CB9E27-203E-7F4F-9B4B-AB2C6316017B}" type="parTrans" cxnId="{F5E09D9B-B33E-2949-8E1B-2FCAAB33894C}">
      <dgm:prSet/>
      <dgm:spPr/>
      <dgm:t>
        <a:bodyPr/>
        <a:lstStyle/>
        <a:p>
          <a:endParaRPr lang="zh-CN" altLang="en-US"/>
        </a:p>
      </dgm:t>
    </dgm:pt>
    <dgm:pt modelId="{2269871E-567C-DB46-9534-CBDF32EBA389}" type="sibTrans" cxnId="{F5E09D9B-B33E-2949-8E1B-2FCAAB33894C}">
      <dgm:prSet/>
      <dgm:spPr/>
      <dgm:t>
        <a:bodyPr/>
        <a:lstStyle/>
        <a:p>
          <a:endParaRPr lang="zh-CN" altLang="en-US"/>
        </a:p>
      </dgm:t>
    </dgm:pt>
    <dgm:pt modelId="{890C58D9-0E28-464D-83D1-6F8C3B799C21}">
      <dgm:prSet/>
      <dgm:spPr/>
      <dgm:t>
        <a:bodyPr/>
        <a:lstStyle/>
        <a:p>
          <a:r>
            <a:rPr lang="zh-CN" altLang="en-US" dirty="0"/>
            <a:t>假设开发法估价的操作步骤</a:t>
          </a:r>
        </a:p>
      </dgm:t>
    </dgm:pt>
    <dgm:pt modelId="{D2764808-01E9-7A42-BC80-BBBDD1628BE9}" type="parTrans" cxnId="{9771DF32-8159-DF41-B68E-7F810750FF67}">
      <dgm:prSet/>
      <dgm:spPr/>
      <dgm:t>
        <a:bodyPr/>
        <a:lstStyle/>
        <a:p>
          <a:endParaRPr lang="zh-CN" altLang="en-US"/>
        </a:p>
      </dgm:t>
    </dgm:pt>
    <dgm:pt modelId="{2C23244C-7C7D-554B-9184-FCFB47FFA0B9}" type="sibTrans" cxnId="{9771DF32-8159-DF41-B68E-7F810750FF67}">
      <dgm:prSet/>
      <dgm:spPr/>
      <dgm:t>
        <a:bodyPr/>
        <a:lstStyle/>
        <a:p>
          <a:endParaRPr lang="zh-CN" altLang="en-US"/>
        </a:p>
      </dgm:t>
    </dgm:pt>
    <dgm:pt modelId="{C07E82E7-7E04-224D-A19B-192E693CA221}" type="pres">
      <dgm:prSet presAssocID="{7E39CE78-1FEE-6B42-9F48-3AF96C959FA4}" presName="linear" presStyleCnt="0">
        <dgm:presLayoutVars>
          <dgm:dir/>
          <dgm:animLvl val="lvl"/>
          <dgm:resizeHandles val="exact"/>
        </dgm:presLayoutVars>
      </dgm:prSet>
      <dgm:spPr/>
    </dgm:pt>
    <dgm:pt modelId="{F44B920B-3782-1E4C-A941-4278857AB8F4}" type="pres">
      <dgm:prSet presAssocID="{20E57CF8-3805-2147-9DD9-B25F2649D614}" presName="parentLin" presStyleCnt="0"/>
      <dgm:spPr/>
    </dgm:pt>
    <dgm:pt modelId="{1A50467B-9F64-EC46-8460-B9FA52591A9F}" type="pres">
      <dgm:prSet presAssocID="{20E57CF8-3805-2147-9DD9-B25F2649D614}" presName="parentLeftMargin" presStyleLbl="node1" presStyleIdx="0" presStyleCnt="5"/>
      <dgm:spPr/>
    </dgm:pt>
    <dgm:pt modelId="{846E713F-A7F9-4740-AC89-CD69B5C032FA}" type="pres">
      <dgm:prSet presAssocID="{20E57CF8-3805-2147-9DD9-B25F2649D61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B02636E-F535-C043-8513-BFA8D4385432}" type="pres">
      <dgm:prSet presAssocID="{20E57CF8-3805-2147-9DD9-B25F2649D614}" presName="negativeSpace" presStyleCnt="0"/>
      <dgm:spPr/>
    </dgm:pt>
    <dgm:pt modelId="{F7FE3031-7A56-4743-BA6F-B09AD98742D4}" type="pres">
      <dgm:prSet presAssocID="{20E57CF8-3805-2147-9DD9-B25F2649D614}" presName="childText" presStyleLbl="conFgAcc1" presStyleIdx="0" presStyleCnt="5">
        <dgm:presLayoutVars>
          <dgm:bulletEnabled val="1"/>
        </dgm:presLayoutVars>
      </dgm:prSet>
      <dgm:spPr/>
    </dgm:pt>
    <dgm:pt modelId="{B5E50530-A82D-E54E-A1F4-480448F93D66}" type="pres">
      <dgm:prSet presAssocID="{B0F52969-4954-B543-9DE7-A283F43D685B}" presName="spaceBetweenRectangles" presStyleCnt="0"/>
      <dgm:spPr/>
    </dgm:pt>
    <dgm:pt modelId="{24907BE9-B4D6-0347-B689-BBB8BAF11C67}" type="pres">
      <dgm:prSet presAssocID="{EF7B0A9D-5D55-F846-885A-432A9F6641A7}" presName="parentLin" presStyleCnt="0"/>
      <dgm:spPr/>
    </dgm:pt>
    <dgm:pt modelId="{51C7C434-4B6C-9D41-98AC-F0061DD957BD}" type="pres">
      <dgm:prSet presAssocID="{EF7B0A9D-5D55-F846-885A-432A9F6641A7}" presName="parentLeftMargin" presStyleLbl="node1" presStyleIdx="0" presStyleCnt="5"/>
      <dgm:spPr/>
    </dgm:pt>
    <dgm:pt modelId="{C1F3549C-BDD8-F94E-96EB-70B64DA3CDDA}" type="pres">
      <dgm:prSet presAssocID="{EF7B0A9D-5D55-F846-885A-432A9F6641A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E87612D-4AAC-8541-9DC8-A3675D9FECC2}" type="pres">
      <dgm:prSet presAssocID="{EF7B0A9D-5D55-F846-885A-432A9F6641A7}" presName="negativeSpace" presStyleCnt="0"/>
      <dgm:spPr/>
    </dgm:pt>
    <dgm:pt modelId="{8538D06F-71C9-2448-B3AB-9933E4BA0FE4}" type="pres">
      <dgm:prSet presAssocID="{EF7B0A9D-5D55-F846-885A-432A9F6641A7}" presName="childText" presStyleLbl="conFgAcc1" presStyleIdx="1" presStyleCnt="5">
        <dgm:presLayoutVars>
          <dgm:bulletEnabled val="1"/>
        </dgm:presLayoutVars>
      </dgm:prSet>
      <dgm:spPr/>
    </dgm:pt>
    <dgm:pt modelId="{5FD243CA-B8E5-5A4A-8A0C-34E70F54473A}" type="pres">
      <dgm:prSet presAssocID="{7DC07A8A-53CF-E84B-AF36-816CEE09C548}" presName="spaceBetweenRectangles" presStyleCnt="0"/>
      <dgm:spPr/>
    </dgm:pt>
    <dgm:pt modelId="{CE827058-4A01-574B-931F-48E2EDD69A62}" type="pres">
      <dgm:prSet presAssocID="{DE1170ED-CB61-3342-8942-A9266AE805CD}" presName="parentLin" presStyleCnt="0"/>
      <dgm:spPr/>
    </dgm:pt>
    <dgm:pt modelId="{5D054703-570A-EB44-A3F7-720F9BFB4FB9}" type="pres">
      <dgm:prSet presAssocID="{DE1170ED-CB61-3342-8942-A9266AE805CD}" presName="parentLeftMargin" presStyleLbl="node1" presStyleIdx="1" presStyleCnt="5"/>
      <dgm:spPr/>
    </dgm:pt>
    <dgm:pt modelId="{A7E5DED3-9A67-104E-A82C-A058592D9A5F}" type="pres">
      <dgm:prSet presAssocID="{DE1170ED-CB61-3342-8942-A9266AE805C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0F7981A-95B5-9449-9AE5-FB1620B055AC}" type="pres">
      <dgm:prSet presAssocID="{DE1170ED-CB61-3342-8942-A9266AE805CD}" presName="negativeSpace" presStyleCnt="0"/>
      <dgm:spPr/>
    </dgm:pt>
    <dgm:pt modelId="{3232694F-0DDB-8345-96B6-83629D90E13A}" type="pres">
      <dgm:prSet presAssocID="{DE1170ED-CB61-3342-8942-A9266AE805CD}" presName="childText" presStyleLbl="conFgAcc1" presStyleIdx="2" presStyleCnt="5">
        <dgm:presLayoutVars>
          <dgm:bulletEnabled val="1"/>
        </dgm:presLayoutVars>
      </dgm:prSet>
      <dgm:spPr/>
    </dgm:pt>
    <dgm:pt modelId="{C72C68B1-3161-FD41-A903-6C158924E9B2}" type="pres">
      <dgm:prSet presAssocID="{FA7DBB0F-7D9C-D148-BEF3-9DC26E0A6A15}" presName="spaceBetweenRectangles" presStyleCnt="0"/>
      <dgm:spPr/>
    </dgm:pt>
    <dgm:pt modelId="{222AC705-AFD7-0F42-BA1C-A0783329C4AE}" type="pres">
      <dgm:prSet presAssocID="{97C361F2-D748-7B48-9DA4-FEDB491B8879}" presName="parentLin" presStyleCnt="0"/>
      <dgm:spPr/>
    </dgm:pt>
    <dgm:pt modelId="{81CF9FE8-B537-4D4F-B43B-4DEA1268383C}" type="pres">
      <dgm:prSet presAssocID="{97C361F2-D748-7B48-9DA4-FEDB491B8879}" presName="parentLeftMargin" presStyleLbl="node1" presStyleIdx="2" presStyleCnt="5"/>
      <dgm:spPr/>
    </dgm:pt>
    <dgm:pt modelId="{E89CF218-BB74-5043-9EBF-0DEE7ED6E9EC}" type="pres">
      <dgm:prSet presAssocID="{97C361F2-D748-7B48-9DA4-FEDB491B887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9140DA4-7C85-0A4C-A87E-DD6D3B17E1C9}" type="pres">
      <dgm:prSet presAssocID="{97C361F2-D748-7B48-9DA4-FEDB491B8879}" presName="negativeSpace" presStyleCnt="0"/>
      <dgm:spPr/>
    </dgm:pt>
    <dgm:pt modelId="{25709825-17F8-AD45-B9EE-7803A830E991}" type="pres">
      <dgm:prSet presAssocID="{97C361F2-D748-7B48-9DA4-FEDB491B8879}" presName="childText" presStyleLbl="conFgAcc1" presStyleIdx="3" presStyleCnt="5">
        <dgm:presLayoutVars>
          <dgm:bulletEnabled val="1"/>
        </dgm:presLayoutVars>
      </dgm:prSet>
      <dgm:spPr/>
    </dgm:pt>
    <dgm:pt modelId="{DD5B3A1B-D3CB-594B-AF30-5FA4803306B1}" type="pres">
      <dgm:prSet presAssocID="{2269871E-567C-DB46-9534-CBDF32EBA389}" presName="spaceBetweenRectangles" presStyleCnt="0"/>
      <dgm:spPr/>
    </dgm:pt>
    <dgm:pt modelId="{7D4335A2-700D-0342-AE2F-16ABFCEFA07E}" type="pres">
      <dgm:prSet presAssocID="{890C58D9-0E28-464D-83D1-6F8C3B799C21}" presName="parentLin" presStyleCnt="0"/>
      <dgm:spPr/>
    </dgm:pt>
    <dgm:pt modelId="{A563505E-55CB-8D48-902D-C345434134F7}" type="pres">
      <dgm:prSet presAssocID="{890C58D9-0E28-464D-83D1-6F8C3B799C21}" presName="parentLeftMargin" presStyleLbl="node1" presStyleIdx="3" presStyleCnt="5"/>
      <dgm:spPr/>
    </dgm:pt>
    <dgm:pt modelId="{2FD26933-AFCD-9E49-9A00-5DADF6E25DA8}" type="pres">
      <dgm:prSet presAssocID="{890C58D9-0E28-464D-83D1-6F8C3B799C21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06E8AFAD-9393-1D44-BB2C-8A0F1A711566}" type="pres">
      <dgm:prSet presAssocID="{890C58D9-0E28-464D-83D1-6F8C3B799C21}" presName="negativeSpace" presStyleCnt="0"/>
      <dgm:spPr/>
    </dgm:pt>
    <dgm:pt modelId="{9B081BCD-C80B-D549-A9DF-8377E1515847}" type="pres">
      <dgm:prSet presAssocID="{890C58D9-0E28-464D-83D1-6F8C3B799C2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FFA9615-F647-7944-8F68-FAA172741C9C}" srcId="{7E39CE78-1FEE-6B42-9F48-3AF96C959FA4}" destId="{DE1170ED-CB61-3342-8942-A9266AE805CD}" srcOrd="2" destOrd="0" parTransId="{CD017AF6-BD1B-004A-A977-E584C0B9F961}" sibTransId="{FA7DBB0F-7D9C-D148-BEF3-9DC26E0A6A15}"/>
    <dgm:cxn modelId="{EDF74F30-AAC8-7C42-BBE9-2BD3C0C42418}" type="presOf" srcId="{97C361F2-D748-7B48-9DA4-FEDB491B8879}" destId="{81CF9FE8-B537-4D4F-B43B-4DEA1268383C}" srcOrd="0" destOrd="0" presId="urn:microsoft.com/office/officeart/2005/8/layout/list1"/>
    <dgm:cxn modelId="{9771DF32-8159-DF41-B68E-7F810750FF67}" srcId="{7E39CE78-1FEE-6B42-9F48-3AF96C959FA4}" destId="{890C58D9-0E28-464D-83D1-6F8C3B799C21}" srcOrd="4" destOrd="0" parTransId="{D2764808-01E9-7A42-BC80-BBBDD1628BE9}" sibTransId="{2C23244C-7C7D-554B-9184-FCFB47FFA0B9}"/>
    <dgm:cxn modelId="{36006A33-B279-7E43-9C54-64D1E3C645DD}" srcId="{7E39CE78-1FEE-6B42-9F48-3AF96C959FA4}" destId="{EF7B0A9D-5D55-F846-885A-432A9F6641A7}" srcOrd="1" destOrd="0" parTransId="{C973F165-8D89-D64F-9526-D495B5EA68CF}" sibTransId="{7DC07A8A-53CF-E84B-AF36-816CEE09C548}"/>
    <dgm:cxn modelId="{1345853B-CDD3-A74A-8EA5-0B4875DFF5D7}" type="presOf" srcId="{EF7B0A9D-5D55-F846-885A-432A9F6641A7}" destId="{C1F3549C-BDD8-F94E-96EB-70B64DA3CDDA}" srcOrd="1" destOrd="0" presId="urn:microsoft.com/office/officeart/2005/8/layout/list1"/>
    <dgm:cxn modelId="{729E1055-2E78-FF48-B955-6828700DFF22}" type="presOf" srcId="{7E39CE78-1FEE-6B42-9F48-3AF96C959FA4}" destId="{C07E82E7-7E04-224D-A19B-192E693CA221}" srcOrd="0" destOrd="0" presId="urn:microsoft.com/office/officeart/2005/8/layout/list1"/>
    <dgm:cxn modelId="{D8DAC870-B88C-CE45-A627-F6262B2C562C}" type="presOf" srcId="{890C58D9-0E28-464D-83D1-6F8C3B799C21}" destId="{2FD26933-AFCD-9E49-9A00-5DADF6E25DA8}" srcOrd="1" destOrd="0" presId="urn:microsoft.com/office/officeart/2005/8/layout/list1"/>
    <dgm:cxn modelId="{36A14074-88D0-8F46-BC26-B14DCD8C5226}" type="presOf" srcId="{20E57CF8-3805-2147-9DD9-B25F2649D614}" destId="{1A50467B-9F64-EC46-8460-B9FA52591A9F}" srcOrd="0" destOrd="0" presId="urn:microsoft.com/office/officeart/2005/8/layout/list1"/>
    <dgm:cxn modelId="{6442B379-8019-9747-91BD-0C06ADDD3654}" type="presOf" srcId="{20E57CF8-3805-2147-9DD9-B25F2649D614}" destId="{846E713F-A7F9-4740-AC89-CD69B5C032FA}" srcOrd="1" destOrd="0" presId="urn:microsoft.com/office/officeart/2005/8/layout/list1"/>
    <dgm:cxn modelId="{BD401980-8EB3-D247-8B86-C48D6861258A}" type="presOf" srcId="{DE1170ED-CB61-3342-8942-A9266AE805CD}" destId="{A7E5DED3-9A67-104E-A82C-A058592D9A5F}" srcOrd="1" destOrd="0" presId="urn:microsoft.com/office/officeart/2005/8/layout/list1"/>
    <dgm:cxn modelId="{836AD293-6782-844A-98B6-BEC3D0FE5CDE}" type="presOf" srcId="{890C58D9-0E28-464D-83D1-6F8C3B799C21}" destId="{A563505E-55CB-8D48-902D-C345434134F7}" srcOrd="0" destOrd="0" presId="urn:microsoft.com/office/officeart/2005/8/layout/list1"/>
    <dgm:cxn modelId="{703B9195-AC9E-2143-8D9C-C34013CF6167}" type="presOf" srcId="{DE1170ED-CB61-3342-8942-A9266AE805CD}" destId="{5D054703-570A-EB44-A3F7-720F9BFB4FB9}" srcOrd="0" destOrd="0" presId="urn:microsoft.com/office/officeart/2005/8/layout/list1"/>
    <dgm:cxn modelId="{F803419A-2C8E-9B46-BF01-FA8C3D5DD09B}" type="presOf" srcId="{EF7B0A9D-5D55-F846-885A-432A9F6641A7}" destId="{51C7C434-4B6C-9D41-98AC-F0061DD957BD}" srcOrd="0" destOrd="0" presId="urn:microsoft.com/office/officeart/2005/8/layout/list1"/>
    <dgm:cxn modelId="{F5E09D9B-B33E-2949-8E1B-2FCAAB33894C}" srcId="{7E39CE78-1FEE-6B42-9F48-3AF96C959FA4}" destId="{97C361F2-D748-7B48-9DA4-FEDB491B8879}" srcOrd="3" destOrd="0" parTransId="{55CB9E27-203E-7F4F-9B4B-AB2C6316017B}" sibTransId="{2269871E-567C-DB46-9534-CBDF32EBA389}"/>
    <dgm:cxn modelId="{56428AD2-F5FA-7448-AB78-DD319F0076E4}" srcId="{7E39CE78-1FEE-6B42-9F48-3AF96C959FA4}" destId="{20E57CF8-3805-2147-9DD9-B25F2649D614}" srcOrd="0" destOrd="0" parTransId="{462F11A0-5BC6-204F-B165-069BC76B9ABC}" sibTransId="{B0F52969-4954-B543-9DE7-A283F43D685B}"/>
    <dgm:cxn modelId="{5D55F6F1-050A-224F-8784-21B4AFEF2E88}" type="presOf" srcId="{97C361F2-D748-7B48-9DA4-FEDB491B8879}" destId="{E89CF218-BB74-5043-9EBF-0DEE7ED6E9EC}" srcOrd="1" destOrd="0" presId="urn:microsoft.com/office/officeart/2005/8/layout/list1"/>
    <dgm:cxn modelId="{775BA565-90B7-B54B-B4CF-A4E442F36321}" type="presParOf" srcId="{C07E82E7-7E04-224D-A19B-192E693CA221}" destId="{F44B920B-3782-1E4C-A941-4278857AB8F4}" srcOrd="0" destOrd="0" presId="urn:microsoft.com/office/officeart/2005/8/layout/list1"/>
    <dgm:cxn modelId="{BBFDE372-02F6-3F48-8DCF-243FF9439B88}" type="presParOf" srcId="{F44B920B-3782-1E4C-A941-4278857AB8F4}" destId="{1A50467B-9F64-EC46-8460-B9FA52591A9F}" srcOrd="0" destOrd="0" presId="urn:microsoft.com/office/officeart/2005/8/layout/list1"/>
    <dgm:cxn modelId="{BFB1585A-6DF3-CC41-BC58-1F7C5C7CC4C5}" type="presParOf" srcId="{F44B920B-3782-1E4C-A941-4278857AB8F4}" destId="{846E713F-A7F9-4740-AC89-CD69B5C032FA}" srcOrd="1" destOrd="0" presId="urn:microsoft.com/office/officeart/2005/8/layout/list1"/>
    <dgm:cxn modelId="{CF15289C-4310-C24F-9247-38E572824314}" type="presParOf" srcId="{C07E82E7-7E04-224D-A19B-192E693CA221}" destId="{CB02636E-F535-C043-8513-BFA8D4385432}" srcOrd="1" destOrd="0" presId="urn:microsoft.com/office/officeart/2005/8/layout/list1"/>
    <dgm:cxn modelId="{AE9E2CF3-EDE0-B341-BFCE-3BD0DE22B317}" type="presParOf" srcId="{C07E82E7-7E04-224D-A19B-192E693CA221}" destId="{F7FE3031-7A56-4743-BA6F-B09AD98742D4}" srcOrd="2" destOrd="0" presId="urn:microsoft.com/office/officeart/2005/8/layout/list1"/>
    <dgm:cxn modelId="{BB776CEE-0A56-D045-A315-B88A502B8145}" type="presParOf" srcId="{C07E82E7-7E04-224D-A19B-192E693CA221}" destId="{B5E50530-A82D-E54E-A1F4-480448F93D66}" srcOrd="3" destOrd="0" presId="urn:microsoft.com/office/officeart/2005/8/layout/list1"/>
    <dgm:cxn modelId="{35D8E29C-290D-2346-BF69-FE22DC7403BE}" type="presParOf" srcId="{C07E82E7-7E04-224D-A19B-192E693CA221}" destId="{24907BE9-B4D6-0347-B689-BBB8BAF11C67}" srcOrd="4" destOrd="0" presId="urn:microsoft.com/office/officeart/2005/8/layout/list1"/>
    <dgm:cxn modelId="{B618A6EF-24F7-1247-AB62-4C67288F2813}" type="presParOf" srcId="{24907BE9-B4D6-0347-B689-BBB8BAF11C67}" destId="{51C7C434-4B6C-9D41-98AC-F0061DD957BD}" srcOrd="0" destOrd="0" presId="urn:microsoft.com/office/officeart/2005/8/layout/list1"/>
    <dgm:cxn modelId="{68F937C8-F7DE-B649-9AAB-010BFD5BE55E}" type="presParOf" srcId="{24907BE9-B4D6-0347-B689-BBB8BAF11C67}" destId="{C1F3549C-BDD8-F94E-96EB-70B64DA3CDDA}" srcOrd="1" destOrd="0" presId="urn:microsoft.com/office/officeart/2005/8/layout/list1"/>
    <dgm:cxn modelId="{FB6E6739-F131-4D4C-998C-77F76E76E9C3}" type="presParOf" srcId="{C07E82E7-7E04-224D-A19B-192E693CA221}" destId="{EE87612D-4AAC-8541-9DC8-A3675D9FECC2}" srcOrd="5" destOrd="0" presId="urn:microsoft.com/office/officeart/2005/8/layout/list1"/>
    <dgm:cxn modelId="{E989E1C9-E344-BD44-B6DC-9EC5CA11FDB1}" type="presParOf" srcId="{C07E82E7-7E04-224D-A19B-192E693CA221}" destId="{8538D06F-71C9-2448-B3AB-9933E4BA0FE4}" srcOrd="6" destOrd="0" presId="urn:microsoft.com/office/officeart/2005/8/layout/list1"/>
    <dgm:cxn modelId="{23FE114F-C893-A243-AFFA-99B7DDE37A82}" type="presParOf" srcId="{C07E82E7-7E04-224D-A19B-192E693CA221}" destId="{5FD243CA-B8E5-5A4A-8A0C-34E70F54473A}" srcOrd="7" destOrd="0" presId="urn:microsoft.com/office/officeart/2005/8/layout/list1"/>
    <dgm:cxn modelId="{B52F9E55-D25B-304E-9B1D-CBF62F916334}" type="presParOf" srcId="{C07E82E7-7E04-224D-A19B-192E693CA221}" destId="{CE827058-4A01-574B-931F-48E2EDD69A62}" srcOrd="8" destOrd="0" presId="urn:microsoft.com/office/officeart/2005/8/layout/list1"/>
    <dgm:cxn modelId="{022A1D39-9DAD-174C-A525-E6227735BD76}" type="presParOf" srcId="{CE827058-4A01-574B-931F-48E2EDD69A62}" destId="{5D054703-570A-EB44-A3F7-720F9BFB4FB9}" srcOrd="0" destOrd="0" presId="urn:microsoft.com/office/officeart/2005/8/layout/list1"/>
    <dgm:cxn modelId="{9E8AB1E0-9C86-BF4A-B303-3ACC0E653EC6}" type="presParOf" srcId="{CE827058-4A01-574B-931F-48E2EDD69A62}" destId="{A7E5DED3-9A67-104E-A82C-A058592D9A5F}" srcOrd="1" destOrd="0" presId="urn:microsoft.com/office/officeart/2005/8/layout/list1"/>
    <dgm:cxn modelId="{CD9769D9-F8EE-7547-AE93-D706728DA695}" type="presParOf" srcId="{C07E82E7-7E04-224D-A19B-192E693CA221}" destId="{80F7981A-95B5-9449-9AE5-FB1620B055AC}" srcOrd="9" destOrd="0" presId="urn:microsoft.com/office/officeart/2005/8/layout/list1"/>
    <dgm:cxn modelId="{5119329B-7D27-3A4C-941F-361F24BE75BA}" type="presParOf" srcId="{C07E82E7-7E04-224D-A19B-192E693CA221}" destId="{3232694F-0DDB-8345-96B6-83629D90E13A}" srcOrd="10" destOrd="0" presId="urn:microsoft.com/office/officeart/2005/8/layout/list1"/>
    <dgm:cxn modelId="{B6A05F4C-E5CA-9748-BCAE-534DE27E8A18}" type="presParOf" srcId="{C07E82E7-7E04-224D-A19B-192E693CA221}" destId="{C72C68B1-3161-FD41-A903-6C158924E9B2}" srcOrd="11" destOrd="0" presId="urn:microsoft.com/office/officeart/2005/8/layout/list1"/>
    <dgm:cxn modelId="{5510B201-36F7-9D48-B9F0-E3FAE3185908}" type="presParOf" srcId="{C07E82E7-7E04-224D-A19B-192E693CA221}" destId="{222AC705-AFD7-0F42-BA1C-A0783329C4AE}" srcOrd="12" destOrd="0" presId="urn:microsoft.com/office/officeart/2005/8/layout/list1"/>
    <dgm:cxn modelId="{502C97C8-5000-1442-BDA1-70A27E655FB8}" type="presParOf" srcId="{222AC705-AFD7-0F42-BA1C-A0783329C4AE}" destId="{81CF9FE8-B537-4D4F-B43B-4DEA1268383C}" srcOrd="0" destOrd="0" presId="urn:microsoft.com/office/officeart/2005/8/layout/list1"/>
    <dgm:cxn modelId="{198AE796-F7A5-5F41-B624-84453B791B57}" type="presParOf" srcId="{222AC705-AFD7-0F42-BA1C-A0783329C4AE}" destId="{E89CF218-BB74-5043-9EBF-0DEE7ED6E9EC}" srcOrd="1" destOrd="0" presId="urn:microsoft.com/office/officeart/2005/8/layout/list1"/>
    <dgm:cxn modelId="{979F05A9-9F84-7E46-9DA4-10CAC82EE0D0}" type="presParOf" srcId="{C07E82E7-7E04-224D-A19B-192E693CA221}" destId="{69140DA4-7C85-0A4C-A87E-DD6D3B17E1C9}" srcOrd="13" destOrd="0" presId="urn:microsoft.com/office/officeart/2005/8/layout/list1"/>
    <dgm:cxn modelId="{8FBCAFC3-91CE-A14F-A7AE-73D0E3A1A711}" type="presParOf" srcId="{C07E82E7-7E04-224D-A19B-192E693CA221}" destId="{25709825-17F8-AD45-B9EE-7803A830E991}" srcOrd="14" destOrd="0" presId="urn:microsoft.com/office/officeart/2005/8/layout/list1"/>
    <dgm:cxn modelId="{434A6A63-3392-CC48-B8C3-62D2BC56FCCB}" type="presParOf" srcId="{C07E82E7-7E04-224D-A19B-192E693CA221}" destId="{DD5B3A1B-D3CB-594B-AF30-5FA4803306B1}" srcOrd="15" destOrd="0" presId="urn:microsoft.com/office/officeart/2005/8/layout/list1"/>
    <dgm:cxn modelId="{05ED1FBB-09E1-C343-A0B7-A15FA29B2CAB}" type="presParOf" srcId="{C07E82E7-7E04-224D-A19B-192E693CA221}" destId="{7D4335A2-700D-0342-AE2F-16ABFCEFA07E}" srcOrd="16" destOrd="0" presId="urn:microsoft.com/office/officeart/2005/8/layout/list1"/>
    <dgm:cxn modelId="{310AE1AD-B094-9F47-9435-CB1F56FFC6AC}" type="presParOf" srcId="{7D4335A2-700D-0342-AE2F-16ABFCEFA07E}" destId="{A563505E-55CB-8D48-902D-C345434134F7}" srcOrd="0" destOrd="0" presId="urn:microsoft.com/office/officeart/2005/8/layout/list1"/>
    <dgm:cxn modelId="{362A6E13-5492-B749-9875-9DC72A4FE1B8}" type="presParOf" srcId="{7D4335A2-700D-0342-AE2F-16ABFCEFA07E}" destId="{2FD26933-AFCD-9E49-9A00-5DADF6E25DA8}" srcOrd="1" destOrd="0" presId="urn:microsoft.com/office/officeart/2005/8/layout/list1"/>
    <dgm:cxn modelId="{AE570273-E66B-D747-AD8D-93A4143F343B}" type="presParOf" srcId="{C07E82E7-7E04-224D-A19B-192E693CA221}" destId="{06E8AFAD-9393-1D44-BB2C-8A0F1A711566}" srcOrd="17" destOrd="0" presId="urn:microsoft.com/office/officeart/2005/8/layout/list1"/>
    <dgm:cxn modelId="{7AF9E379-DF88-204D-9C2E-24A817313427}" type="presParOf" srcId="{C07E82E7-7E04-224D-A19B-192E693CA221}" destId="{9B081BCD-C80B-D549-A9DF-8377E151584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6AFAC9-3C98-7541-8844-EB631883904C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FBDF45A-FFFC-FE47-A1B1-53FFA89BB9C1}">
      <dgm:prSet phldrT="[文本]"/>
      <dgm:spPr/>
      <dgm:t>
        <a:bodyPr/>
        <a:lstStyle/>
        <a:p>
          <a:r>
            <a:rPr lang="zh-CN" altLang="en-US" dirty="0"/>
            <a:t>动态分析法和静态分析法的产生</a:t>
          </a:r>
        </a:p>
      </dgm:t>
    </dgm:pt>
    <dgm:pt modelId="{CF14E001-6129-B549-8488-44F8F3C2F9E2}" type="parTrans" cxnId="{4D56E3D4-B0ED-1C41-9632-AA07FD95D747}">
      <dgm:prSet/>
      <dgm:spPr/>
      <dgm:t>
        <a:bodyPr/>
        <a:lstStyle/>
        <a:p>
          <a:endParaRPr lang="zh-CN" altLang="en-US"/>
        </a:p>
      </dgm:t>
    </dgm:pt>
    <dgm:pt modelId="{712E08C4-DCDD-4D42-A51C-4B94D6652000}" type="sibTrans" cxnId="{4D56E3D4-B0ED-1C41-9632-AA07FD95D747}">
      <dgm:prSet/>
      <dgm:spPr/>
      <dgm:t>
        <a:bodyPr/>
        <a:lstStyle/>
        <a:p>
          <a:endParaRPr lang="zh-CN" altLang="en-US"/>
        </a:p>
      </dgm:t>
    </dgm:pt>
    <dgm:pt modelId="{4E848BCA-E3E8-3740-8B25-BFEC6DD9880C}">
      <dgm:prSet phldrT="[文本]"/>
      <dgm:spPr/>
      <dgm:t>
        <a:bodyPr/>
        <a:lstStyle/>
        <a:p>
          <a:r>
            <a:rPr lang="zh-CN" altLang="en-US" dirty="0"/>
            <a:t>动态分析法和静态分析法的区别</a:t>
          </a:r>
        </a:p>
      </dgm:t>
    </dgm:pt>
    <dgm:pt modelId="{F5A20429-B6D2-C64B-8E3E-E9993B995D7A}" type="parTrans" cxnId="{0DC4E848-F5DA-F44B-A2F4-A6DB73A6463C}">
      <dgm:prSet/>
      <dgm:spPr/>
      <dgm:t>
        <a:bodyPr/>
        <a:lstStyle/>
        <a:p>
          <a:endParaRPr lang="zh-CN" altLang="en-US"/>
        </a:p>
      </dgm:t>
    </dgm:pt>
    <dgm:pt modelId="{E38221E9-BFA2-8445-B468-CED31AF2B475}" type="sibTrans" cxnId="{0DC4E848-F5DA-F44B-A2F4-A6DB73A6463C}">
      <dgm:prSet/>
      <dgm:spPr/>
      <dgm:t>
        <a:bodyPr/>
        <a:lstStyle/>
        <a:p>
          <a:endParaRPr lang="zh-CN" altLang="en-US"/>
        </a:p>
      </dgm:t>
    </dgm:pt>
    <dgm:pt modelId="{76C592F9-2D64-3144-B396-57E6E3DCEAB1}">
      <dgm:prSet phldrT="[文本]"/>
      <dgm:spPr/>
      <dgm:t>
        <a:bodyPr/>
        <a:lstStyle/>
        <a:p>
          <a:r>
            <a:rPr lang="zh-CN" altLang="en-US" dirty="0"/>
            <a:t>动态分析法和静态分析法的优缺点</a:t>
          </a:r>
        </a:p>
      </dgm:t>
    </dgm:pt>
    <dgm:pt modelId="{F7EA1621-5FAE-7E46-95D7-0135AA03C793}" type="parTrans" cxnId="{9223FF05-070E-1645-A477-A91817223CDD}">
      <dgm:prSet/>
      <dgm:spPr/>
      <dgm:t>
        <a:bodyPr/>
        <a:lstStyle/>
        <a:p>
          <a:endParaRPr lang="zh-CN" altLang="en-US"/>
        </a:p>
      </dgm:t>
    </dgm:pt>
    <dgm:pt modelId="{14655C1C-E596-264F-B8EA-F6DBEC918260}" type="sibTrans" cxnId="{9223FF05-070E-1645-A477-A91817223CDD}">
      <dgm:prSet/>
      <dgm:spPr/>
      <dgm:t>
        <a:bodyPr/>
        <a:lstStyle/>
        <a:p>
          <a:endParaRPr lang="zh-CN" altLang="en-US"/>
        </a:p>
      </dgm:t>
    </dgm:pt>
    <dgm:pt modelId="{391A2E05-3C78-A045-8230-0016E4BD1A92}" type="pres">
      <dgm:prSet presAssocID="{226AFAC9-3C98-7541-8844-EB631883904C}" presName="linear" presStyleCnt="0">
        <dgm:presLayoutVars>
          <dgm:dir/>
          <dgm:animLvl val="lvl"/>
          <dgm:resizeHandles val="exact"/>
        </dgm:presLayoutVars>
      </dgm:prSet>
      <dgm:spPr/>
    </dgm:pt>
    <dgm:pt modelId="{39096D7A-3095-144F-9D4A-CDF764C2E06F}" type="pres">
      <dgm:prSet presAssocID="{EFBDF45A-FFFC-FE47-A1B1-53FFA89BB9C1}" presName="parentLin" presStyleCnt="0"/>
      <dgm:spPr/>
    </dgm:pt>
    <dgm:pt modelId="{DCE345CF-2B8C-424F-B833-DABE7A285822}" type="pres">
      <dgm:prSet presAssocID="{EFBDF45A-FFFC-FE47-A1B1-53FFA89BB9C1}" presName="parentLeftMargin" presStyleLbl="node1" presStyleIdx="0" presStyleCnt="3"/>
      <dgm:spPr/>
    </dgm:pt>
    <dgm:pt modelId="{A8B53AE8-EA8F-254E-8D27-25E3DFAED30A}" type="pres">
      <dgm:prSet presAssocID="{EFBDF45A-FFFC-FE47-A1B1-53FFA89BB9C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F54CEB6-4EA0-D94A-AFA5-9F6618821DE9}" type="pres">
      <dgm:prSet presAssocID="{EFBDF45A-FFFC-FE47-A1B1-53FFA89BB9C1}" presName="negativeSpace" presStyleCnt="0"/>
      <dgm:spPr/>
    </dgm:pt>
    <dgm:pt modelId="{4EDA4EA0-F519-4440-A32D-CA57DBD4B8AC}" type="pres">
      <dgm:prSet presAssocID="{EFBDF45A-FFFC-FE47-A1B1-53FFA89BB9C1}" presName="childText" presStyleLbl="conFgAcc1" presStyleIdx="0" presStyleCnt="3">
        <dgm:presLayoutVars>
          <dgm:bulletEnabled val="1"/>
        </dgm:presLayoutVars>
      </dgm:prSet>
      <dgm:spPr/>
    </dgm:pt>
    <dgm:pt modelId="{58FA4392-D71F-1F45-87A5-0156D4A277DA}" type="pres">
      <dgm:prSet presAssocID="{712E08C4-DCDD-4D42-A51C-4B94D6652000}" presName="spaceBetweenRectangles" presStyleCnt="0"/>
      <dgm:spPr/>
    </dgm:pt>
    <dgm:pt modelId="{3301265E-37CC-4547-BCD3-98C71248C98E}" type="pres">
      <dgm:prSet presAssocID="{4E848BCA-E3E8-3740-8B25-BFEC6DD9880C}" presName="parentLin" presStyleCnt="0"/>
      <dgm:spPr/>
    </dgm:pt>
    <dgm:pt modelId="{64E306AF-0207-D641-9C9D-920BA3B77E86}" type="pres">
      <dgm:prSet presAssocID="{4E848BCA-E3E8-3740-8B25-BFEC6DD9880C}" presName="parentLeftMargin" presStyleLbl="node1" presStyleIdx="0" presStyleCnt="3"/>
      <dgm:spPr/>
    </dgm:pt>
    <dgm:pt modelId="{783ADF9A-9809-C741-8AEF-98EE33644D7C}" type="pres">
      <dgm:prSet presAssocID="{4E848BCA-E3E8-3740-8B25-BFEC6DD9880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980EBD1-5946-E645-89A4-C789B08D1BCA}" type="pres">
      <dgm:prSet presAssocID="{4E848BCA-E3E8-3740-8B25-BFEC6DD9880C}" presName="negativeSpace" presStyleCnt="0"/>
      <dgm:spPr/>
    </dgm:pt>
    <dgm:pt modelId="{0A5F00DC-5207-704F-907B-B3B0EFEB77FD}" type="pres">
      <dgm:prSet presAssocID="{4E848BCA-E3E8-3740-8B25-BFEC6DD9880C}" presName="childText" presStyleLbl="conFgAcc1" presStyleIdx="1" presStyleCnt="3">
        <dgm:presLayoutVars>
          <dgm:bulletEnabled val="1"/>
        </dgm:presLayoutVars>
      </dgm:prSet>
      <dgm:spPr/>
    </dgm:pt>
    <dgm:pt modelId="{79DDA4E0-2517-FA40-8A3C-C42AA3963C15}" type="pres">
      <dgm:prSet presAssocID="{E38221E9-BFA2-8445-B468-CED31AF2B475}" presName="spaceBetweenRectangles" presStyleCnt="0"/>
      <dgm:spPr/>
    </dgm:pt>
    <dgm:pt modelId="{240CF2BA-7860-B84B-8244-E673136B9123}" type="pres">
      <dgm:prSet presAssocID="{76C592F9-2D64-3144-B396-57E6E3DCEAB1}" presName="parentLin" presStyleCnt="0"/>
      <dgm:spPr/>
    </dgm:pt>
    <dgm:pt modelId="{9EF8B1B8-63CC-024D-A642-E342BB4E9EA5}" type="pres">
      <dgm:prSet presAssocID="{76C592F9-2D64-3144-B396-57E6E3DCEAB1}" presName="parentLeftMargin" presStyleLbl="node1" presStyleIdx="1" presStyleCnt="3"/>
      <dgm:spPr/>
    </dgm:pt>
    <dgm:pt modelId="{12D437E1-EE2C-DA40-A5E8-A74FF9AF2487}" type="pres">
      <dgm:prSet presAssocID="{76C592F9-2D64-3144-B396-57E6E3DCEAB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A459287-E283-CF48-8EE5-EEC36C745B98}" type="pres">
      <dgm:prSet presAssocID="{76C592F9-2D64-3144-B396-57E6E3DCEAB1}" presName="negativeSpace" presStyleCnt="0"/>
      <dgm:spPr/>
    </dgm:pt>
    <dgm:pt modelId="{DF9AE0D7-A36D-284F-93A8-128D8D4924CF}" type="pres">
      <dgm:prSet presAssocID="{76C592F9-2D64-3144-B396-57E6E3DCEAB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223FF05-070E-1645-A477-A91817223CDD}" srcId="{226AFAC9-3C98-7541-8844-EB631883904C}" destId="{76C592F9-2D64-3144-B396-57E6E3DCEAB1}" srcOrd="2" destOrd="0" parTransId="{F7EA1621-5FAE-7E46-95D7-0135AA03C793}" sibTransId="{14655C1C-E596-264F-B8EA-F6DBEC918260}"/>
    <dgm:cxn modelId="{E6CC6838-1B95-8642-B84D-F93E0C71D938}" type="presOf" srcId="{EFBDF45A-FFFC-FE47-A1B1-53FFA89BB9C1}" destId="{DCE345CF-2B8C-424F-B833-DABE7A285822}" srcOrd="0" destOrd="0" presId="urn:microsoft.com/office/officeart/2005/8/layout/list1"/>
    <dgm:cxn modelId="{0DC4E848-F5DA-F44B-A2F4-A6DB73A6463C}" srcId="{226AFAC9-3C98-7541-8844-EB631883904C}" destId="{4E848BCA-E3E8-3740-8B25-BFEC6DD9880C}" srcOrd="1" destOrd="0" parTransId="{F5A20429-B6D2-C64B-8E3E-E9993B995D7A}" sibTransId="{E38221E9-BFA2-8445-B468-CED31AF2B475}"/>
    <dgm:cxn modelId="{8CCDC051-AC9D-5048-86A1-6D261E8BDF67}" type="presOf" srcId="{4E848BCA-E3E8-3740-8B25-BFEC6DD9880C}" destId="{64E306AF-0207-D641-9C9D-920BA3B77E86}" srcOrd="0" destOrd="0" presId="urn:microsoft.com/office/officeart/2005/8/layout/list1"/>
    <dgm:cxn modelId="{40454054-B23E-C04B-887E-677F9EA581E5}" type="presOf" srcId="{76C592F9-2D64-3144-B396-57E6E3DCEAB1}" destId="{9EF8B1B8-63CC-024D-A642-E342BB4E9EA5}" srcOrd="0" destOrd="0" presId="urn:microsoft.com/office/officeart/2005/8/layout/list1"/>
    <dgm:cxn modelId="{F2FBD056-B0CF-374A-98AE-2ED56F0F92AF}" type="presOf" srcId="{76C592F9-2D64-3144-B396-57E6E3DCEAB1}" destId="{12D437E1-EE2C-DA40-A5E8-A74FF9AF2487}" srcOrd="1" destOrd="0" presId="urn:microsoft.com/office/officeart/2005/8/layout/list1"/>
    <dgm:cxn modelId="{AD6B5C5C-202A-004A-8E71-46E7FAEE8041}" type="presOf" srcId="{4E848BCA-E3E8-3740-8B25-BFEC6DD9880C}" destId="{783ADF9A-9809-C741-8AEF-98EE33644D7C}" srcOrd="1" destOrd="0" presId="urn:microsoft.com/office/officeart/2005/8/layout/list1"/>
    <dgm:cxn modelId="{B7BA0468-1839-2645-8293-6E984291CE2A}" type="presOf" srcId="{226AFAC9-3C98-7541-8844-EB631883904C}" destId="{391A2E05-3C78-A045-8230-0016E4BD1A92}" srcOrd="0" destOrd="0" presId="urn:microsoft.com/office/officeart/2005/8/layout/list1"/>
    <dgm:cxn modelId="{28A7CF71-5DF6-F548-BF3F-4214592B7148}" type="presOf" srcId="{EFBDF45A-FFFC-FE47-A1B1-53FFA89BB9C1}" destId="{A8B53AE8-EA8F-254E-8D27-25E3DFAED30A}" srcOrd="1" destOrd="0" presId="urn:microsoft.com/office/officeart/2005/8/layout/list1"/>
    <dgm:cxn modelId="{4D56E3D4-B0ED-1C41-9632-AA07FD95D747}" srcId="{226AFAC9-3C98-7541-8844-EB631883904C}" destId="{EFBDF45A-FFFC-FE47-A1B1-53FFA89BB9C1}" srcOrd="0" destOrd="0" parTransId="{CF14E001-6129-B549-8488-44F8F3C2F9E2}" sibTransId="{712E08C4-DCDD-4D42-A51C-4B94D6652000}"/>
    <dgm:cxn modelId="{59931341-6418-8247-8C91-01B708259B70}" type="presParOf" srcId="{391A2E05-3C78-A045-8230-0016E4BD1A92}" destId="{39096D7A-3095-144F-9D4A-CDF764C2E06F}" srcOrd="0" destOrd="0" presId="urn:microsoft.com/office/officeart/2005/8/layout/list1"/>
    <dgm:cxn modelId="{F1E89772-B73C-9C4D-AE74-E44EE264C83A}" type="presParOf" srcId="{39096D7A-3095-144F-9D4A-CDF764C2E06F}" destId="{DCE345CF-2B8C-424F-B833-DABE7A285822}" srcOrd="0" destOrd="0" presId="urn:microsoft.com/office/officeart/2005/8/layout/list1"/>
    <dgm:cxn modelId="{9DAA47E7-C807-1744-B708-E56F23E3D42F}" type="presParOf" srcId="{39096D7A-3095-144F-9D4A-CDF764C2E06F}" destId="{A8B53AE8-EA8F-254E-8D27-25E3DFAED30A}" srcOrd="1" destOrd="0" presId="urn:microsoft.com/office/officeart/2005/8/layout/list1"/>
    <dgm:cxn modelId="{36CA1C2C-BB20-014C-A495-F1A8651FCCF0}" type="presParOf" srcId="{391A2E05-3C78-A045-8230-0016E4BD1A92}" destId="{CF54CEB6-4EA0-D94A-AFA5-9F6618821DE9}" srcOrd="1" destOrd="0" presId="urn:microsoft.com/office/officeart/2005/8/layout/list1"/>
    <dgm:cxn modelId="{904B0295-982D-0349-B14E-53E399C3A2A6}" type="presParOf" srcId="{391A2E05-3C78-A045-8230-0016E4BD1A92}" destId="{4EDA4EA0-F519-4440-A32D-CA57DBD4B8AC}" srcOrd="2" destOrd="0" presId="urn:microsoft.com/office/officeart/2005/8/layout/list1"/>
    <dgm:cxn modelId="{E31DED74-2145-2247-9CA0-0023DD9FA64E}" type="presParOf" srcId="{391A2E05-3C78-A045-8230-0016E4BD1A92}" destId="{58FA4392-D71F-1F45-87A5-0156D4A277DA}" srcOrd="3" destOrd="0" presId="urn:microsoft.com/office/officeart/2005/8/layout/list1"/>
    <dgm:cxn modelId="{C3807925-36C6-2648-9B4D-5295D7341743}" type="presParOf" srcId="{391A2E05-3C78-A045-8230-0016E4BD1A92}" destId="{3301265E-37CC-4547-BCD3-98C71248C98E}" srcOrd="4" destOrd="0" presId="urn:microsoft.com/office/officeart/2005/8/layout/list1"/>
    <dgm:cxn modelId="{5896DD78-2EF7-7245-9974-5B659111B389}" type="presParOf" srcId="{3301265E-37CC-4547-BCD3-98C71248C98E}" destId="{64E306AF-0207-D641-9C9D-920BA3B77E86}" srcOrd="0" destOrd="0" presId="urn:microsoft.com/office/officeart/2005/8/layout/list1"/>
    <dgm:cxn modelId="{B51A7BBB-A175-1B4C-8B94-1E39720BDC23}" type="presParOf" srcId="{3301265E-37CC-4547-BCD3-98C71248C98E}" destId="{783ADF9A-9809-C741-8AEF-98EE33644D7C}" srcOrd="1" destOrd="0" presId="urn:microsoft.com/office/officeart/2005/8/layout/list1"/>
    <dgm:cxn modelId="{D8B7A20E-9F7F-D640-8011-2827AD2013CD}" type="presParOf" srcId="{391A2E05-3C78-A045-8230-0016E4BD1A92}" destId="{8980EBD1-5946-E645-89A4-C789B08D1BCA}" srcOrd="5" destOrd="0" presId="urn:microsoft.com/office/officeart/2005/8/layout/list1"/>
    <dgm:cxn modelId="{0EEAFC3C-076C-8846-BFA1-B424DB44D8B7}" type="presParOf" srcId="{391A2E05-3C78-A045-8230-0016E4BD1A92}" destId="{0A5F00DC-5207-704F-907B-B3B0EFEB77FD}" srcOrd="6" destOrd="0" presId="urn:microsoft.com/office/officeart/2005/8/layout/list1"/>
    <dgm:cxn modelId="{D652AAC7-6EE9-C740-A303-EB83480FC743}" type="presParOf" srcId="{391A2E05-3C78-A045-8230-0016E4BD1A92}" destId="{79DDA4E0-2517-FA40-8A3C-C42AA3963C15}" srcOrd="7" destOrd="0" presId="urn:microsoft.com/office/officeart/2005/8/layout/list1"/>
    <dgm:cxn modelId="{ED5298F9-4CD8-554D-8114-81547072D1C5}" type="presParOf" srcId="{391A2E05-3C78-A045-8230-0016E4BD1A92}" destId="{240CF2BA-7860-B84B-8244-E673136B9123}" srcOrd="8" destOrd="0" presId="urn:microsoft.com/office/officeart/2005/8/layout/list1"/>
    <dgm:cxn modelId="{9B368BD0-D4D7-954A-8611-B0D14999E09D}" type="presParOf" srcId="{240CF2BA-7860-B84B-8244-E673136B9123}" destId="{9EF8B1B8-63CC-024D-A642-E342BB4E9EA5}" srcOrd="0" destOrd="0" presId="urn:microsoft.com/office/officeart/2005/8/layout/list1"/>
    <dgm:cxn modelId="{62C250BA-D337-7B48-B779-14E01CEDFD30}" type="presParOf" srcId="{240CF2BA-7860-B84B-8244-E673136B9123}" destId="{12D437E1-EE2C-DA40-A5E8-A74FF9AF2487}" srcOrd="1" destOrd="0" presId="urn:microsoft.com/office/officeart/2005/8/layout/list1"/>
    <dgm:cxn modelId="{4BDBA26C-EFC9-EB42-BC5B-C7C2051E52AD}" type="presParOf" srcId="{391A2E05-3C78-A045-8230-0016E4BD1A92}" destId="{DA459287-E283-CF48-8EE5-EEC36C745B98}" srcOrd="9" destOrd="0" presId="urn:microsoft.com/office/officeart/2005/8/layout/list1"/>
    <dgm:cxn modelId="{E4DEC1EE-6749-9049-B31B-035F03C7047A}" type="presParOf" srcId="{391A2E05-3C78-A045-8230-0016E4BD1A92}" destId="{DF9AE0D7-A36D-284F-93A8-128D8D4924C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6358C8-465B-E54E-8F1A-2B80827B4E68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FDCEFA3-3950-634C-86A1-00321E719447}">
      <dgm:prSet phldrT="[文本]"/>
      <dgm:spPr/>
      <dgm:t>
        <a:bodyPr/>
        <a:lstStyle/>
        <a:p>
          <a:r>
            <a:rPr lang="zh-CN" altLang="en-US" dirty="0"/>
            <a:t>假设开发法不同估价前提的产生</a:t>
          </a:r>
        </a:p>
      </dgm:t>
    </dgm:pt>
    <dgm:pt modelId="{482B78E0-4DC0-4948-808F-311DFF3DB343}" type="parTrans" cxnId="{409F14F4-61C9-CB4D-A4A7-9747ADAA8D4C}">
      <dgm:prSet/>
      <dgm:spPr/>
      <dgm:t>
        <a:bodyPr/>
        <a:lstStyle/>
        <a:p>
          <a:endParaRPr lang="zh-CN" altLang="en-US"/>
        </a:p>
      </dgm:t>
    </dgm:pt>
    <dgm:pt modelId="{753AB03A-FD89-3B43-8902-AA6A4F1CC753}" type="sibTrans" cxnId="{409F14F4-61C9-CB4D-A4A7-9747ADAA8D4C}">
      <dgm:prSet/>
      <dgm:spPr/>
      <dgm:t>
        <a:bodyPr/>
        <a:lstStyle/>
        <a:p>
          <a:endParaRPr lang="zh-CN" altLang="en-US"/>
        </a:p>
      </dgm:t>
    </dgm:pt>
    <dgm:pt modelId="{BDD65FC3-C7AA-0B45-9D26-49EF96CF3302}">
      <dgm:prSet phldrT="[文本]"/>
      <dgm:spPr/>
      <dgm:t>
        <a:bodyPr/>
        <a:lstStyle/>
        <a:p>
          <a:r>
            <a:rPr lang="zh-CN" altLang="en-US" dirty="0"/>
            <a:t>假设开发法的估价前提及其选择</a:t>
          </a:r>
        </a:p>
      </dgm:t>
    </dgm:pt>
    <dgm:pt modelId="{CA022FE2-06A8-9A42-A574-59DB4052C14D}" type="parTrans" cxnId="{A0AC13E5-56DF-2948-9E49-3281B6274DB3}">
      <dgm:prSet/>
      <dgm:spPr/>
      <dgm:t>
        <a:bodyPr/>
        <a:lstStyle/>
        <a:p>
          <a:endParaRPr lang="zh-CN" altLang="en-US"/>
        </a:p>
      </dgm:t>
    </dgm:pt>
    <dgm:pt modelId="{CAD98DEC-9A8D-8141-9175-3BB4C4AE15F4}" type="sibTrans" cxnId="{A0AC13E5-56DF-2948-9E49-3281B6274DB3}">
      <dgm:prSet/>
      <dgm:spPr/>
      <dgm:t>
        <a:bodyPr/>
        <a:lstStyle/>
        <a:p>
          <a:endParaRPr lang="zh-CN" altLang="en-US"/>
        </a:p>
      </dgm:t>
    </dgm:pt>
    <dgm:pt modelId="{A7E997ED-3E08-E547-83A1-B27BB7BD636A}" type="pres">
      <dgm:prSet presAssocID="{A46358C8-465B-E54E-8F1A-2B80827B4E68}" presName="linear" presStyleCnt="0">
        <dgm:presLayoutVars>
          <dgm:dir/>
          <dgm:animLvl val="lvl"/>
          <dgm:resizeHandles val="exact"/>
        </dgm:presLayoutVars>
      </dgm:prSet>
      <dgm:spPr/>
    </dgm:pt>
    <dgm:pt modelId="{CA000251-7A35-4746-A9BC-C2C2406EBC66}" type="pres">
      <dgm:prSet presAssocID="{FFDCEFA3-3950-634C-86A1-00321E719447}" presName="parentLin" presStyleCnt="0"/>
      <dgm:spPr/>
    </dgm:pt>
    <dgm:pt modelId="{482454DC-2C3B-784A-92B5-C6A6FC48D15D}" type="pres">
      <dgm:prSet presAssocID="{FFDCEFA3-3950-634C-86A1-00321E719447}" presName="parentLeftMargin" presStyleLbl="node1" presStyleIdx="0" presStyleCnt="2"/>
      <dgm:spPr/>
    </dgm:pt>
    <dgm:pt modelId="{890327A5-2004-2644-8F89-E16C2B092119}" type="pres">
      <dgm:prSet presAssocID="{FFDCEFA3-3950-634C-86A1-00321E71944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6B48F9D-10B8-5D4F-8919-75C48610ECB3}" type="pres">
      <dgm:prSet presAssocID="{FFDCEFA3-3950-634C-86A1-00321E719447}" presName="negativeSpace" presStyleCnt="0"/>
      <dgm:spPr/>
    </dgm:pt>
    <dgm:pt modelId="{6C6D1645-4C4F-3F43-AF96-E1567D1D1B65}" type="pres">
      <dgm:prSet presAssocID="{FFDCEFA3-3950-634C-86A1-00321E719447}" presName="childText" presStyleLbl="conFgAcc1" presStyleIdx="0" presStyleCnt="2">
        <dgm:presLayoutVars>
          <dgm:bulletEnabled val="1"/>
        </dgm:presLayoutVars>
      </dgm:prSet>
      <dgm:spPr/>
    </dgm:pt>
    <dgm:pt modelId="{355714CD-7471-0B46-AF72-D1D5B36797F4}" type="pres">
      <dgm:prSet presAssocID="{753AB03A-FD89-3B43-8902-AA6A4F1CC753}" presName="spaceBetweenRectangles" presStyleCnt="0"/>
      <dgm:spPr/>
    </dgm:pt>
    <dgm:pt modelId="{6015E0B8-C27C-394D-9567-FC97CE54EEA2}" type="pres">
      <dgm:prSet presAssocID="{BDD65FC3-C7AA-0B45-9D26-49EF96CF3302}" presName="parentLin" presStyleCnt="0"/>
      <dgm:spPr/>
    </dgm:pt>
    <dgm:pt modelId="{02530963-D46A-A14D-A9FE-99C7471F7B52}" type="pres">
      <dgm:prSet presAssocID="{BDD65FC3-C7AA-0B45-9D26-49EF96CF3302}" presName="parentLeftMargin" presStyleLbl="node1" presStyleIdx="0" presStyleCnt="2"/>
      <dgm:spPr/>
    </dgm:pt>
    <dgm:pt modelId="{5601D4D4-14CA-7544-80AA-93D776F1927B}" type="pres">
      <dgm:prSet presAssocID="{BDD65FC3-C7AA-0B45-9D26-49EF96CF330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38D3468-B957-F14F-9AE8-44A330DDD911}" type="pres">
      <dgm:prSet presAssocID="{BDD65FC3-C7AA-0B45-9D26-49EF96CF3302}" presName="negativeSpace" presStyleCnt="0"/>
      <dgm:spPr/>
    </dgm:pt>
    <dgm:pt modelId="{46BCF9F3-B40C-664A-A2B7-C0172C10F6E2}" type="pres">
      <dgm:prSet presAssocID="{BDD65FC3-C7AA-0B45-9D26-49EF96CF330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8C47E04-C98E-174C-B1B4-2AB37150D422}" type="presOf" srcId="{FFDCEFA3-3950-634C-86A1-00321E719447}" destId="{482454DC-2C3B-784A-92B5-C6A6FC48D15D}" srcOrd="0" destOrd="0" presId="urn:microsoft.com/office/officeart/2005/8/layout/list1"/>
    <dgm:cxn modelId="{8A052006-2507-4141-B2A4-D946851A8DA4}" type="presOf" srcId="{FFDCEFA3-3950-634C-86A1-00321E719447}" destId="{890327A5-2004-2644-8F89-E16C2B092119}" srcOrd="1" destOrd="0" presId="urn:microsoft.com/office/officeart/2005/8/layout/list1"/>
    <dgm:cxn modelId="{C519361C-B48E-8445-B396-FCEACBEBD933}" type="presOf" srcId="{BDD65FC3-C7AA-0B45-9D26-49EF96CF3302}" destId="{5601D4D4-14CA-7544-80AA-93D776F1927B}" srcOrd="1" destOrd="0" presId="urn:microsoft.com/office/officeart/2005/8/layout/list1"/>
    <dgm:cxn modelId="{CF718A34-B136-9949-AF5D-0B61479E17E6}" type="presOf" srcId="{BDD65FC3-C7AA-0B45-9D26-49EF96CF3302}" destId="{02530963-D46A-A14D-A9FE-99C7471F7B52}" srcOrd="0" destOrd="0" presId="urn:microsoft.com/office/officeart/2005/8/layout/list1"/>
    <dgm:cxn modelId="{2033AFD3-9C08-AC4D-8F62-AB24830F3924}" type="presOf" srcId="{A46358C8-465B-E54E-8F1A-2B80827B4E68}" destId="{A7E997ED-3E08-E547-83A1-B27BB7BD636A}" srcOrd="0" destOrd="0" presId="urn:microsoft.com/office/officeart/2005/8/layout/list1"/>
    <dgm:cxn modelId="{A0AC13E5-56DF-2948-9E49-3281B6274DB3}" srcId="{A46358C8-465B-E54E-8F1A-2B80827B4E68}" destId="{BDD65FC3-C7AA-0B45-9D26-49EF96CF3302}" srcOrd="1" destOrd="0" parTransId="{CA022FE2-06A8-9A42-A574-59DB4052C14D}" sibTransId="{CAD98DEC-9A8D-8141-9175-3BB4C4AE15F4}"/>
    <dgm:cxn modelId="{409F14F4-61C9-CB4D-A4A7-9747ADAA8D4C}" srcId="{A46358C8-465B-E54E-8F1A-2B80827B4E68}" destId="{FFDCEFA3-3950-634C-86A1-00321E719447}" srcOrd="0" destOrd="0" parTransId="{482B78E0-4DC0-4948-808F-311DFF3DB343}" sibTransId="{753AB03A-FD89-3B43-8902-AA6A4F1CC753}"/>
    <dgm:cxn modelId="{1552A326-75EA-284C-A192-3DDB15C705A1}" type="presParOf" srcId="{A7E997ED-3E08-E547-83A1-B27BB7BD636A}" destId="{CA000251-7A35-4746-A9BC-C2C2406EBC66}" srcOrd="0" destOrd="0" presId="urn:microsoft.com/office/officeart/2005/8/layout/list1"/>
    <dgm:cxn modelId="{E12B6763-75C0-9A46-9F14-B69B6A178A28}" type="presParOf" srcId="{CA000251-7A35-4746-A9BC-C2C2406EBC66}" destId="{482454DC-2C3B-784A-92B5-C6A6FC48D15D}" srcOrd="0" destOrd="0" presId="urn:microsoft.com/office/officeart/2005/8/layout/list1"/>
    <dgm:cxn modelId="{0CFD0FBE-BC6F-434C-BF81-C42A01006CC7}" type="presParOf" srcId="{CA000251-7A35-4746-A9BC-C2C2406EBC66}" destId="{890327A5-2004-2644-8F89-E16C2B092119}" srcOrd="1" destOrd="0" presId="urn:microsoft.com/office/officeart/2005/8/layout/list1"/>
    <dgm:cxn modelId="{4FD625ED-DDD8-B94B-BEBF-DA77BB3C9CB3}" type="presParOf" srcId="{A7E997ED-3E08-E547-83A1-B27BB7BD636A}" destId="{A6B48F9D-10B8-5D4F-8919-75C48610ECB3}" srcOrd="1" destOrd="0" presId="urn:microsoft.com/office/officeart/2005/8/layout/list1"/>
    <dgm:cxn modelId="{29C9843B-B4BB-5647-B286-0DCCBC05ECE4}" type="presParOf" srcId="{A7E997ED-3E08-E547-83A1-B27BB7BD636A}" destId="{6C6D1645-4C4F-3F43-AF96-E1567D1D1B65}" srcOrd="2" destOrd="0" presId="urn:microsoft.com/office/officeart/2005/8/layout/list1"/>
    <dgm:cxn modelId="{0BD8C971-EDC3-3943-A6EA-9612E356479E}" type="presParOf" srcId="{A7E997ED-3E08-E547-83A1-B27BB7BD636A}" destId="{355714CD-7471-0B46-AF72-D1D5B36797F4}" srcOrd="3" destOrd="0" presId="urn:microsoft.com/office/officeart/2005/8/layout/list1"/>
    <dgm:cxn modelId="{C11EAD6E-69AF-084C-8E97-3A23BF416068}" type="presParOf" srcId="{A7E997ED-3E08-E547-83A1-B27BB7BD636A}" destId="{6015E0B8-C27C-394D-9567-FC97CE54EEA2}" srcOrd="4" destOrd="0" presId="urn:microsoft.com/office/officeart/2005/8/layout/list1"/>
    <dgm:cxn modelId="{09822388-6B9D-6244-B67B-AB5462AA9D0E}" type="presParOf" srcId="{6015E0B8-C27C-394D-9567-FC97CE54EEA2}" destId="{02530963-D46A-A14D-A9FE-99C7471F7B52}" srcOrd="0" destOrd="0" presId="urn:microsoft.com/office/officeart/2005/8/layout/list1"/>
    <dgm:cxn modelId="{7BED9F17-7823-0E48-91F0-83594E5386DF}" type="presParOf" srcId="{6015E0B8-C27C-394D-9567-FC97CE54EEA2}" destId="{5601D4D4-14CA-7544-80AA-93D776F1927B}" srcOrd="1" destOrd="0" presId="urn:microsoft.com/office/officeart/2005/8/layout/list1"/>
    <dgm:cxn modelId="{C4BDD223-F2A3-F54A-8DAC-82DFB675DC24}" type="presParOf" srcId="{A7E997ED-3E08-E547-83A1-B27BB7BD636A}" destId="{E38D3468-B957-F14F-9AE8-44A330DDD911}" srcOrd="5" destOrd="0" presId="urn:microsoft.com/office/officeart/2005/8/layout/list1"/>
    <dgm:cxn modelId="{8F94D828-B7C9-B745-A3B9-E27B766ABB12}" type="presParOf" srcId="{A7E997ED-3E08-E547-83A1-B27BB7BD636A}" destId="{46BCF9F3-B40C-664A-A2B7-C0172C10F6E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83E838-A7DF-9441-812E-2A9F2793B5BB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D0050BE-350B-6948-929F-5D2780CBA1CF}">
      <dgm:prSet phldrT="[文本]"/>
      <dgm:spPr/>
      <dgm:t>
        <a:bodyPr/>
        <a:lstStyle/>
        <a:p>
          <a:r>
            <a:rPr lang="zh-CN" altLang="en-US" dirty="0"/>
            <a:t>选择最佳开发经营方式的前提工作</a:t>
          </a:r>
        </a:p>
      </dgm:t>
    </dgm:pt>
    <dgm:pt modelId="{09ADAF5B-30C3-984E-9B0C-9D68EE14B9FD}" type="parTrans" cxnId="{25FD3FF1-A089-D846-A907-DDDAAEE40541}">
      <dgm:prSet/>
      <dgm:spPr/>
      <dgm:t>
        <a:bodyPr/>
        <a:lstStyle/>
        <a:p>
          <a:endParaRPr lang="zh-CN" altLang="en-US"/>
        </a:p>
      </dgm:t>
    </dgm:pt>
    <dgm:pt modelId="{D0CD134E-6E8D-FF4B-97E7-198215576425}" type="sibTrans" cxnId="{25FD3FF1-A089-D846-A907-DDDAAEE40541}">
      <dgm:prSet/>
      <dgm:spPr/>
      <dgm:t>
        <a:bodyPr/>
        <a:lstStyle/>
        <a:p>
          <a:endParaRPr lang="zh-CN" altLang="en-US"/>
        </a:p>
      </dgm:t>
    </dgm:pt>
    <dgm:pt modelId="{C83D0501-C24F-F849-8B42-0E328D3DDD05}">
      <dgm:prSet phldrT="[文本]"/>
      <dgm:spPr/>
      <dgm:t>
        <a:bodyPr/>
        <a:lstStyle/>
        <a:p>
          <a:r>
            <a:rPr lang="zh-CN" altLang="en-US" dirty="0"/>
            <a:t>最佳经营方式的具体选择</a:t>
          </a:r>
        </a:p>
      </dgm:t>
    </dgm:pt>
    <dgm:pt modelId="{043E371B-9080-4A42-8585-9787EF310E9D}" type="parTrans" cxnId="{3E2F35F8-0570-4341-85F4-A1D921051117}">
      <dgm:prSet/>
      <dgm:spPr/>
      <dgm:t>
        <a:bodyPr/>
        <a:lstStyle/>
        <a:p>
          <a:endParaRPr lang="zh-CN" altLang="en-US"/>
        </a:p>
      </dgm:t>
    </dgm:pt>
    <dgm:pt modelId="{E72958CA-9264-3043-BB51-2B5E0BFED344}" type="sibTrans" cxnId="{3E2F35F8-0570-4341-85F4-A1D921051117}">
      <dgm:prSet/>
      <dgm:spPr/>
      <dgm:t>
        <a:bodyPr/>
        <a:lstStyle/>
        <a:p>
          <a:endParaRPr lang="zh-CN" altLang="en-US"/>
        </a:p>
      </dgm:t>
    </dgm:pt>
    <dgm:pt modelId="{78C1568D-F2F7-D443-8F44-8AD183A05353}" type="pres">
      <dgm:prSet presAssocID="{C283E838-A7DF-9441-812E-2A9F2793B5BB}" presName="linear" presStyleCnt="0">
        <dgm:presLayoutVars>
          <dgm:dir/>
          <dgm:animLvl val="lvl"/>
          <dgm:resizeHandles val="exact"/>
        </dgm:presLayoutVars>
      </dgm:prSet>
      <dgm:spPr/>
    </dgm:pt>
    <dgm:pt modelId="{92DB04FC-600A-9446-A149-669AF4C1E14B}" type="pres">
      <dgm:prSet presAssocID="{BD0050BE-350B-6948-929F-5D2780CBA1CF}" presName="parentLin" presStyleCnt="0"/>
      <dgm:spPr/>
    </dgm:pt>
    <dgm:pt modelId="{F79F3552-553B-F942-8FF7-DA7076BCECE4}" type="pres">
      <dgm:prSet presAssocID="{BD0050BE-350B-6948-929F-5D2780CBA1CF}" presName="parentLeftMargin" presStyleLbl="node1" presStyleIdx="0" presStyleCnt="2"/>
      <dgm:spPr/>
    </dgm:pt>
    <dgm:pt modelId="{F69E21EA-E78A-924F-B52D-0255DB7951FB}" type="pres">
      <dgm:prSet presAssocID="{BD0050BE-350B-6948-929F-5D2780CBA1C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81BCFCB-19F2-A642-BADB-EAE699753D34}" type="pres">
      <dgm:prSet presAssocID="{BD0050BE-350B-6948-929F-5D2780CBA1CF}" presName="negativeSpace" presStyleCnt="0"/>
      <dgm:spPr/>
    </dgm:pt>
    <dgm:pt modelId="{3F44DC51-1396-BD44-81D8-007A07D84618}" type="pres">
      <dgm:prSet presAssocID="{BD0050BE-350B-6948-929F-5D2780CBA1CF}" presName="childText" presStyleLbl="conFgAcc1" presStyleIdx="0" presStyleCnt="2">
        <dgm:presLayoutVars>
          <dgm:bulletEnabled val="1"/>
        </dgm:presLayoutVars>
      </dgm:prSet>
      <dgm:spPr/>
    </dgm:pt>
    <dgm:pt modelId="{F0B5B3B0-616E-2743-980D-3C8D5B9BB824}" type="pres">
      <dgm:prSet presAssocID="{D0CD134E-6E8D-FF4B-97E7-198215576425}" presName="spaceBetweenRectangles" presStyleCnt="0"/>
      <dgm:spPr/>
    </dgm:pt>
    <dgm:pt modelId="{6FCD30A8-3024-A844-BE1F-2B97FDD66C63}" type="pres">
      <dgm:prSet presAssocID="{C83D0501-C24F-F849-8B42-0E328D3DDD05}" presName="parentLin" presStyleCnt="0"/>
      <dgm:spPr/>
    </dgm:pt>
    <dgm:pt modelId="{0401D58D-0ADC-FA4F-A2BF-53949161BA89}" type="pres">
      <dgm:prSet presAssocID="{C83D0501-C24F-F849-8B42-0E328D3DDD05}" presName="parentLeftMargin" presStyleLbl="node1" presStyleIdx="0" presStyleCnt="2"/>
      <dgm:spPr/>
    </dgm:pt>
    <dgm:pt modelId="{B2DBBD2B-AE2D-964A-AE65-469AD2FCBEDB}" type="pres">
      <dgm:prSet presAssocID="{C83D0501-C24F-F849-8B42-0E328D3DDD0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C41D33B-C4FB-CC4B-BBBF-E5A764C9C928}" type="pres">
      <dgm:prSet presAssocID="{C83D0501-C24F-F849-8B42-0E328D3DDD05}" presName="negativeSpace" presStyleCnt="0"/>
      <dgm:spPr/>
    </dgm:pt>
    <dgm:pt modelId="{98A8D5B1-10D1-5148-873C-763ED8EF9458}" type="pres">
      <dgm:prSet presAssocID="{C83D0501-C24F-F849-8B42-0E328D3DDD0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D831559-E9DD-E44E-B9A9-820D712891D3}" type="presOf" srcId="{BD0050BE-350B-6948-929F-5D2780CBA1CF}" destId="{F69E21EA-E78A-924F-B52D-0255DB7951FB}" srcOrd="1" destOrd="0" presId="urn:microsoft.com/office/officeart/2005/8/layout/list1"/>
    <dgm:cxn modelId="{CCFD8168-4FA7-A440-BCD2-3DCFCE081C70}" type="presOf" srcId="{BD0050BE-350B-6948-929F-5D2780CBA1CF}" destId="{F79F3552-553B-F942-8FF7-DA7076BCECE4}" srcOrd="0" destOrd="0" presId="urn:microsoft.com/office/officeart/2005/8/layout/list1"/>
    <dgm:cxn modelId="{7FC9228B-1BF0-4C4E-BBD8-8DD18781D00F}" type="presOf" srcId="{C83D0501-C24F-F849-8B42-0E328D3DDD05}" destId="{0401D58D-0ADC-FA4F-A2BF-53949161BA89}" srcOrd="0" destOrd="0" presId="urn:microsoft.com/office/officeart/2005/8/layout/list1"/>
    <dgm:cxn modelId="{26A06AB8-F918-EA4B-B498-0DAE01CE35F9}" type="presOf" srcId="{C83D0501-C24F-F849-8B42-0E328D3DDD05}" destId="{B2DBBD2B-AE2D-964A-AE65-469AD2FCBEDB}" srcOrd="1" destOrd="0" presId="urn:microsoft.com/office/officeart/2005/8/layout/list1"/>
    <dgm:cxn modelId="{25FD3FF1-A089-D846-A907-DDDAAEE40541}" srcId="{C283E838-A7DF-9441-812E-2A9F2793B5BB}" destId="{BD0050BE-350B-6948-929F-5D2780CBA1CF}" srcOrd="0" destOrd="0" parTransId="{09ADAF5B-30C3-984E-9B0C-9D68EE14B9FD}" sibTransId="{D0CD134E-6E8D-FF4B-97E7-198215576425}"/>
    <dgm:cxn modelId="{3E2F35F8-0570-4341-85F4-A1D921051117}" srcId="{C283E838-A7DF-9441-812E-2A9F2793B5BB}" destId="{C83D0501-C24F-F849-8B42-0E328D3DDD05}" srcOrd="1" destOrd="0" parTransId="{043E371B-9080-4A42-8585-9787EF310E9D}" sibTransId="{E72958CA-9264-3043-BB51-2B5E0BFED344}"/>
    <dgm:cxn modelId="{3C8178F8-A460-AD45-9E65-94AC33F7F1C7}" type="presOf" srcId="{C283E838-A7DF-9441-812E-2A9F2793B5BB}" destId="{78C1568D-F2F7-D443-8F44-8AD183A05353}" srcOrd="0" destOrd="0" presId="urn:microsoft.com/office/officeart/2005/8/layout/list1"/>
    <dgm:cxn modelId="{F872B0F0-E771-1C46-9672-BBC7C05BDC7D}" type="presParOf" srcId="{78C1568D-F2F7-D443-8F44-8AD183A05353}" destId="{92DB04FC-600A-9446-A149-669AF4C1E14B}" srcOrd="0" destOrd="0" presId="urn:microsoft.com/office/officeart/2005/8/layout/list1"/>
    <dgm:cxn modelId="{6238E5A9-05DD-1F46-BF97-451D6469B962}" type="presParOf" srcId="{92DB04FC-600A-9446-A149-669AF4C1E14B}" destId="{F79F3552-553B-F942-8FF7-DA7076BCECE4}" srcOrd="0" destOrd="0" presId="urn:microsoft.com/office/officeart/2005/8/layout/list1"/>
    <dgm:cxn modelId="{6C225CED-4A78-E148-91D5-7CAC6218FAE7}" type="presParOf" srcId="{92DB04FC-600A-9446-A149-669AF4C1E14B}" destId="{F69E21EA-E78A-924F-B52D-0255DB7951FB}" srcOrd="1" destOrd="0" presId="urn:microsoft.com/office/officeart/2005/8/layout/list1"/>
    <dgm:cxn modelId="{29B79C99-C568-F64C-B595-A1DD67EE2D2B}" type="presParOf" srcId="{78C1568D-F2F7-D443-8F44-8AD183A05353}" destId="{881BCFCB-19F2-A642-BADB-EAE699753D34}" srcOrd="1" destOrd="0" presId="urn:microsoft.com/office/officeart/2005/8/layout/list1"/>
    <dgm:cxn modelId="{4588001C-4A2F-494D-B7B6-F5877A10C64D}" type="presParOf" srcId="{78C1568D-F2F7-D443-8F44-8AD183A05353}" destId="{3F44DC51-1396-BD44-81D8-007A07D84618}" srcOrd="2" destOrd="0" presId="urn:microsoft.com/office/officeart/2005/8/layout/list1"/>
    <dgm:cxn modelId="{A7DC1128-9736-AE4A-9939-E501B9B78B6A}" type="presParOf" srcId="{78C1568D-F2F7-D443-8F44-8AD183A05353}" destId="{F0B5B3B0-616E-2743-980D-3C8D5B9BB824}" srcOrd="3" destOrd="0" presId="urn:microsoft.com/office/officeart/2005/8/layout/list1"/>
    <dgm:cxn modelId="{3E349227-4F62-DE4C-AFE0-26EDFB8F3C2B}" type="presParOf" srcId="{78C1568D-F2F7-D443-8F44-8AD183A05353}" destId="{6FCD30A8-3024-A844-BE1F-2B97FDD66C63}" srcOrd="4" destOrd="0" presId="urn:microsoft.com/office/officeart/2005/8/layout/list1"/>
    <dgm:cxn modelId="{A5D9CAE9-E6A1-D244-8798-2539DA7C9256}" type="presParOf" srcId="{6FCD30A8-3024-A844-BE1F-2B97FDD66C63}" destId="{0401D58D-0ADC-FA4F-A2BF-53949161BA89}" srcOrd="0" destOrd="0" presId="urn:microsoft.com/office/officeart/2005/8/layout/list1"/>
    <dgm:cxn modelId="{23146249-0A9B-764D-B623-C0DDA33A6F20}" type="presParOf" srcId="{6FCD30A8-3024-A844-BE1F-2B97FDD66C63}" destId="{B2DBBD2B-AE2D-964A-AE65-469AD2FCBEDB}" srcOrd="1" destOrd="0" presId="urn:microsoft.com/office/officeart/2005/8/layout/list1"/>
    <dgm:cxn modelId="{06F307C5-8B4F-5449-8ECD-FD771E8D0776}" type="presParOf" srcId="{78C1568D-F2F7-D443-8F44-8AD183A05353}" destId="{CC41D33B-C4FB-CC4B-BBBF-E5A764C9C928}" srcOrd="5" destOrd="0" presId="urn:microsoft.com/office/officeart/2005/8/layout/list1"/>
    <dgm:cxn modelId="{E382F20E-FC1F-B343-B666-DE3ECD4A2F11}" type="presParOf" srcId="{78C1568D-F2F7-D443-8F44-8AD183A05353}" destId="{98A8D5B1-10D1-5148-873C-763ED8EF945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E6139EA-0871-6643-A4C3-2EE2FB1F9FFC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02EF13CD-E85F-5F46-BBFC-61449B521205}">
      <dgm:prSet phldrT="[文本]"/>
      <dgm:spPr/>
      <dgm:t>
        <a:bodyPr/>
        <a:lstStyle/>
        <a:p>
          <a:r>
            <a:rPr lang="zh-CN" altLang="en-US" dirty="0"/>
            <a:t>后续开发经营期的含义和构成</a:t>
          </a:r>
        </a:p>
      </dgm:t>
    </dgm:pt>
    <dgm:pt modelId="{65E5E33A-1ECD-2246-B59A-5D2970CB5EEC}" type="parTrans" cxnId="{50137580-7B48-5E4E-85AA-BDD50D731A4F}">
      <dgm:prSet/>
      <dgm:spPr/>
      <dgm:t>
        <a:bodyPr/>
        <a:lstStyle/>
        <a:p>
          <a:endParaRPr lang="zh-CN" altLang="en-US"/>
        </a:p>
      </dgm:t>
    </dgm:pt>
    <dgm:pt modelId="{B83066C4-A275-2744-A439-CA4C66454909}" type="sibTrans" cxnId="{50137580-7B48-5E4E-85AA-BDD50D731A4F}">
      <dgm:prSet/>
      <dgm:spPr/>
      <dgm:t>
        <a:bodyPr/>
        <a:lstStyle/>
        <a:p>
          <a:endParaRPr lang="zh-CN" altLang="en-US"/>
        </a:p>
      </dgm:t>
    </dgm:pt>
    <dgm:pt modelId="{CF5B3C79-1C09-C444-8DE1-663ACEB1C97F}">
      <dgm:prSet phldrT="[文本]"/>
      <dgm:spPr/>
      <dgm:t>
        <a:bodyPr/>
        <a:lstStyle/>
        <a:p>
          <a:r>
            <a:rPr lang="zh-CN" altLang="en-US" dirty="0"/>
            <a:t>后续开发经营期的求取方法</a:t>
          </a:r>
        </a:p>
      </dgm:t>
    </dgm:pt>
    <dgm:pt modelId="{305D9A2E-2D54-1146-BA34-F8A99910FA62}" type="parTrans" cxnId="{65ABE52A-710F-B846-A831-7270DD19ADAA}">
      <dgm:prSet/>
      <dgm:spPr/>
      <dgm:t>
        <a:bodyPr/>
        <a:lstStyle/>
        <a:p>
          <a:endParaRPr lang="zh-CN" altLang="en-US"/>
        </a:p>
      </dgm:t>
    </dgm:pt>
    <dgm:pt modelId="{8229A0C9-AACB-264C-83B6-154134CA8836}" type="sibTrans" cxnId="{65ABE52A-710F-B846-A831-7270DD19ADAA}">
      <dgm:prSet/>
      <dgm:spPr/>
      <dgm:t>
        <a:bodyPr/>
        <a:lstStyle/>
        <a:p>
          <a:endParaRPr lang="zh-CN" altLang="en-US"/>
        </a:p>
      </dgm:t>
    </dgm:pt>
    <dgm:pt modelId="{DBDFF3BD-91D4-5645-9AF1-27BC98044978}" type="pres">
      <dgm:prSet presAssocID="{DE6139EA-0871-6643-A4C3-2EE2FB1F9FFC}" presName="linear" presStyleCnt="0">
        <dgm:presLayoutVars>
          <dgm:dir/>
          <dgm:animLvl val="lvl"/>
          <dgm:resizeHandles val="exact"/>
        </dgm:presLayoutVars>
      </dgm:prSet>
      <dgm:spPr/>
    </dgm:pt>
    <dgm:pt modelId="{99B0BAE8-2608-184B-97C8-F77BD59988CA}" type="pres">
      <dgm:prSet presAssocID="{02EF13CD-E85F-5F46-BBFC-61449B521205}" presName="parentLin" presStyleCnt="0"/>
      <dgm:spPr/>
    </dgm:pt>
    <dgm:pt modelId="{B1DFB045-D183-5E45-AB9C-8F6FEE1A7E66}" type="pres">
      <dgm:prSet presAssocID="{02EF13CD-E85F-5F46-BBFC-61449B521205}" presName="parentLeftMargin" presStyleLbl="node1" presStyleIdx="0" presStyleCnt="2"/>
      <dgm:spPr/>
    </dgm:pt>
    <dgm:pt modelId="{2A3A3300-6C16-C14A-9F2F-C35358573ABE}" type="pres">
      <dgm:prSet presAssocID="{02EF13CD-E85F-5F46-BBFC-61449B52120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B625C93-D7F1-8D42-B2E8-E1DB364F54AF}" type="pres">
      <dgm:prSet presAssocID="{02EF13CD-E85F-5F46-BBFC-61449B521205}" presName="negativeSpace" presStyleCnt="0"/>
      <dgm:spPr/>
    </dgm:pt>
    <dgm:pt modelId="{25C088DA-721E-5248-9417-7C7F7E71A8F0}" type="pres">
      <dgm:prSet presAssocID="{02EF13CD-E85F-5F46-BBFC-61449B521205}" presName="childText" presStyleLbl="conFgAcc1" presStyleIdx="0" presStyleCnt="2">
        <dgm:presLayoutVars>
          <dgm:bulletEnabled val="1"/>
        </dgm:presLayoutVars>
      </dgm:prSet>
      <dgm:spPr/>
    </dgm:pt>
    <dgm:pt modelId="{D5EC0BAD-BAA5-4247-97C0-6CED0486D612}" type="pres">
      <dgm:prSet presAssocID="{B83066C4-A275-2744-A439-CA4C66454909}" presName="spaceBetweenRectangles" presStyleCnt="0"/>
      <dgm:spPr/>
    </dgm:pt>
    <dgm:pt modelId="{E1E5527F-F629-5A40-918F-2122B9FF6C9A}" type="pres">
      <dgm:prSet presAssocID="{CF5B3C79-1C09-C444-8DE1-663ACEB1C97F}" presName="parentLin" presStyleCnt="0"/>
      <dgm:spPr/>
    </dgm:pt>
    <dgm:pt modelId="{E516FD52-FF07-824E-BC6A-94AFC4C0D9EF}" type="pres">
      <dgm:prSet presAssocID="{CF5B3C79-1C09-C444-8DE1-663ACEB1C97F}" presName="parentLeftMargin" presStyleLbl="node1" presStyleIdx="0" presStyleCnt="2"/>
      <dgm:spPr/>
    </dgm:pt>
    <dgm:pt modelId="{EF298E28-DE1B-124F-B6E3-AE51F3DBE514}" type="pres">
      <dgm:prSet presAssocID="{CF5B3C79-1C09-C444-8DE1-663ACEB1C97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173FA51-17DD-5540-A756-D37FBEE4F486}" type="pres">
      <dgm:prSet presAssocID="{CF5B3C79-1C09-C444-8DE1-663ACEB1C97F}" presName="negativeSpace" presStyleCnt="0"/>
      <dgm:spPr/>
    </dgm:pt>
    <dgm:pt modelId="{716039B4-1B2A-A040-A656-82AA7C8DADF2}" type="pres">
      <dgm:prSet presAssocID="{CF5B3C79-1C09-C444-8DE1-663ACEB1C97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070F421-F7B8-6B42-ACE1-124EAD9877E5}" type="presOf" srcId="{CF5B3C79-1C09-C444-8DE1-663ACEB1C97F}" destId="{EF298E28-DE1B-124F-B6E3-AE51F3DBE514}" srcOrd="1" destOrd="0" presId="urn:microsoft.com/office/officeart/2005/8/layout/list1"/>
    <dgm:cxn modelId="{2BFFCB24-B145-E143-8292-6D209A55EBB5}" type="presOf" srcId="{02EF13CD-E85F-5F46-BBFC-61449B521205}" destId="{B1DFB045-D183-5E45-AB9C-8F6FEE1A7E66}" srcOrd="0" destOrd="0" presId="urn:microsoft.com/office/officeart/2005/8/layout/list1"/>
    <dgm:cxn modelId="{65ABE52A-710F-B846-A831-7270DD19ADAA}" srcId="{DE6139EA-0871-6643-A4C3-2EE2FB1F9FFC}" destId="{CF5B3C79-1C09-C444-8DE1-663ACEB1C97F}" srcOrd="1" destOrd="0" parTransId="{305D9A2E-2D54-1146-BA34-F8A99910FA62}" sibTransId="{8229A0C9-AACB-264C-83B6-154134CA8836}"/>
    <dgm:cxn modelId="{311F0839-9990-2147-8732-92C469CA86D7}" type="presOf" srcId="{DE6139EA-0871-6643-A4C3-2EE2FB1F9FFC}" destId="{DBDFF3BD-91D4-5645-9AF1-27BC98044978}" srcOrd="0" destOrd="0" presId="urn:microsoft.com/office/officeart/2005/8/layout/list1"/>
    <dgm:cxn modelId="{50137580-7B48-5E4E-85AA-BDD50D731A4F}" srcId="{DE6139EA-0871-6643-A4C3-2EE2FB1F9FFC}" destId="{02EF13CD-E85F-5F46-BBFC-61449B521205}" srcOrd="0" destOrd="0" parTransId="{65E5E33A-1ECD-2246-B59A-5D2970CB5EEC}" sibTransId="{B83066C4-A275-2744-A439-CA4C66454909}"/>
    <dgm:cxn modelId="{AF24B0A4-3310-C04D-AFBA-B8AEC784933B}" type="presOf" srcId="{CF5B3C79-1C09-C444-8DE1-663ACEB1C97F}" destId="{E516FD52-FF07-824E-BC6A-94AFC4C0D9EF}" srcOrd="0" destOrd="0" presId="urn:microsoft.com/office/officeart/2005/8/layout/list1"/>
    <dgm:cxn modelId="{544EE7E2-5014-2E4D-8CE9-E65F77FF33FC}" type="presOf" srcId="{02EF13CD-E85F-5F46-BBFC-61449B521205}" destId="{2A3A3300-6C16-C14A-9F2F-C35358573ABE}" srcOrd="1" destOrd="0" presId="urn:microsoft.com/office/officeart/2005/8/layout/list1"/>
    <dgm:cxn modelId="{EF37FECE-B0A5-1347-B93F-0E4E092E403D}" type="presParOf" srcId="{DBDFF3BD-91D4-5645-9AF1-27BC98044978}" destId="{99B0BAE8-2608-184B-97C8-F77BD59988CA}" srcOrd="0" destOrd="0" presId="urn:microsoft.com/office/officeart/2005/8/layout/list1"/>
    <dgm:cxn modelId="{5F727712-FC2A-964D-9EF4-639BCA4F79D8}" type="presParOf" srcId="{99B0BAE8-2608-184B-97C8-F77BD59988CA}" destId="{B1DFB045-D183-5E45-AB9C-8F6FEE1A7E66}" srcOrd="0" destOrd="0" presId="urn:microsoft.com/office/officeart/2005/8/layout/list1"/>
    <dgm:cxn modelId="{BF370F51-BB52-2B4F-B02F-81437101316E}" type="presParOf" srcId="{99B0BAE8-2608-184B-97C8-F77BD59988CA}" destId="{2A3A3300-6C16-C14A-9F2F-C35358573ABE}" srcOrd="1" destOrd="0" presId="urn:microsoft.com/office/officeart/2005/8/layout/list1"/>
    <dgm:cxn modelId="{E7B676D0-C31C-D54E-A06A-F8AB917628AD}" type="presParOf" srcId="{DBDFF3BD-91D4-5645-9AF1-27BC98044978}" destId="{BB625C93-D7F1-8D42-B2E8-E1DB364F54AF}" srcOrd="1" destOrd="0" presId="urn:microsoft.com/office/officeart/2005/8/layout/list1"/>
    <dgm:cxn modelId="{4B7167E2-79D2-3145-A8BB-8B4216B9DF82}" type="presParOf" srcId="{DBDFF3BD-91D4-5645-9AF1-27BC98044978}" destId="{25C088DA-721E-5248-9417-7C7F7E71A8F0}" srcOrd="2" destOrd="0" presId="urn:microsoft.com/office/officeart/2005/8/layout/list1"/>
    <dgm:cxn modelId="{CC3C04C8-5133-CE45-8582-DDF70C3EA36E}" type="presParOf" srcId="{DBDFF3BD-91D4-5645-9AF1-27BC98044978}" destId="{D5EC0BAD-BAA5-4247-97C0-6CED0486D612}" srcOrd="3" destOrd="0" presId="urn:microsoft.com/office/officeart/2005/8/layout/list1"/>
    <dgm:cxn modelId="{2166C362-F075-644F-99D4-B9A939EA09CD}" type="presParOf" srcId="{DBDFF3BD-91D4-5645-9AF1-27BC98044978}" destId="{E1E5527F-F629-5A40-918F-2122B9FF6C9A}" srcOrd="4" destOrd="0" presId="urn:microsoft.com/office/officeart/2005/8/layout/list1"/>
    <dgm:cxn modelId="{15638E1F-439E-8240-B54B-F78031DE98D8}" type="presParOf" srcId="{E1E5527F-F629-5A40-918F-2122B9FF6C9A}" destId="{E516FD52-FF07-824E-BC6A-94AFC4C0D9EF}" srcOrd="0" destOrd="0" presId="urn:microsoft.com/office/officeart/2005/8/layout/list1"/>
    <dgm:cxn modelId="{6573B11A-7029-1441-A981-ABC4095F4995}" type="presParOf" srcId="{E1E5527F-F629-5A40-918F-2122B9FF6C9A}" destId="{EF298E28-DE1B-124F-B6E3-AE51F3DBE514}" srcOrd="1" destOrd="0" presId="urn:microsoft.com/office/officeart/2005/8/layout/list1"/>
    <dgm:cxn modelId="{D216A9B5-A0C8-1847-B640-632DC6CAE7FA}" type="presParOf" srcId="{DBDFF3BD-91D4-5645-9AF1-27BC98044978}" destId="{0173FA51-17DD-5540-A756-D37FBEE4F486}" srcOrd="5" destOrd="0" presId="urn:microsoft.com/office/officeart/2005/8/layout/list1"/>
    <dgm:cxn modelId="{23C6B77B-E2C1-DD41-9D42-E8A28EEF1515}" type="presParOf" srcId="{DBDFF3BD-91D4-5645-9AF1-27BC98044978}" destId="{716039B4-1B2A-A040-A656-82AA7C8DADF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BC0A841-DE1C-9F48-9318-194E317B7F0F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28A9442-E26C-9A4D-B59A-BBF5D057FDAA}">
      <dgm:prSet phldrT="[文本]"/>
      <dgm:spPr/>
      <dgm:t>
        <a:bodyPr/>
        <a:lstStyle/>
        <a:p>
          <a:r>
            <a:rPr lang="zh-CN" altLang="en-US" dirty="0"/>
            <a:t>最基本公式</a:t>
          </a:r>
        </a:p>
      </dgm:t>
    </dgm:pt>
    <dgm:pt modelId="{00BE3373-5D37-2646-A342-7D0F4FFFB2D5}" type="parTrans" cxnId="{DB3EE441-55FC-544B-9283-75A5C8299DEF}">
      <dgm:prSet/>
      <dgm:spPr/>
      <dgm:t>
        <a:bodyPr/>
        <a:lstStyle/>
        <a:p>
          <a:endParaRPr lang="zh-CN" altLang="en-US"/>
        </a:p>
      </dgm:t>
    </dgm:pt>
    <dgm:pt modelId="{416B4981-B687-FF49-8B31-86050CBE7A90}" type="sibTrans" cxnId="{DB3EE441-55FC-544B-9283-75A5C8299DEF}">
      <dgm:prSet/>
      <dgm:spPr/>
      <dgm:t>
        <a:bodyPr/>
        <a:lstStyle/>
        <a:p>
          <a:endParaRPr lang="zh-CN" altLang="en-US"/>
        </a:p>
      </dgm:t>
    </dgm:pt>
    <dgm:pt modelId="{0BC7D5B0-B3C4-844C-A50C-B067EC198C8A}">
      <dgm:prSet phldrT="[文本]"/>
      <dgm:spPr/>
      <dgm:t>
        <a:bodyPr/>
        <a:lstStyle/>
        <a:p>
          <a:r>
            <a:rPr lang="zh-CN" altLang="en-US" dirty="0"/>
            <a:t>房地产开发价值</a:t>
          </a:r>
          <a:r>
            <a:rPr lang="en-US" altLang="zh-CN" dirty="0"/>
            <a:t>=</a:t>
          </a:r>
          <a:r>
            <a:rPr lang="zh-CN" altLang="en-US" dirty="0"/>
            <a:t>开发完成的价值的现值</a:t>
          </a:r>
          <a:r>
            <a:rPr lang="en-US" altLang="zh-CN" dirty="0"/>
            <a:t>-</a:t>
          </a:r>
          <a:r>
            <a:rPr lang="zh-CN" altLang="en-US" dirty="0"/>
            <a:t>后续开发的必要支出的现值</a:t>
          </a:r>
        </a:p>
      </dgm:t>
    </dgm:pt>
    <dgm:pt modelId="{6EC8EE60-67E7-704A-AEA7-5D4D729A01E5}" type="parTrans" cxnId="{A16112F2-4A5B-DC48-8F7A-D435ED9C9473}">
      <dgm:prSet/>
      <dgm:spPr/>
      <dgm:t>
        <a:bodyPr/>
        <a:lstStyle/>
        <a:p>
          <a:endParaRPr lang="zh-CN" altLang="en-US"/>
        </a:p>
      </dgm:t>
    </dgm:pt>
    <dgm:pt modelId="{7E00335E-3CDD-2E48-8F37-7A7F30C2759E}" type="sibTrans" cxnId="{A16112F2-4A5B-DC48-8F7A-D435ED9C9473}">
      <dgm:prSet/>
      <dgm:spPr/>
      <dgm:t>
        <a:bodyPr/>
        <a:lstStyle/>
        <a:p>
          <a:endParaRPr lang="zh-CN" altLang="en-US"/>
        </a:p>
      </dgm:t>
    </dgm:pt>
    <dgm:pt modelId="{6D2395DE-9795-2E45-AAB5-97657B76E03A}">
      <dgm:prSet phldrT="[文本]"/>
      <dgm:spPr/>
      <dgm:t>
        <a:bodyPr/>
        <a:lstStyle/>
        <a:p>
          <a:r>
            <a:rPr lang="zh-CN" altLang="en-US" dirty="0"/>
            <a:t>房地产开发价值</a:t>
          </a:r>
          <a:r>
            <a:rPr lang="en-US" altLang="zh-CN" dirty="0"/>
            <a:t>=</a:t>
          </a:r>
          <a:r>
            <a:rPr lang="zh-CN" altLang="en-US" dirty="0"/>
            <a:t>开发完成的价值</a:t>
          </a:r>
          <a:r>
            <a:rPr lang="en-US" altLang="zh-CN" dirty="0"/>
            <a:t>-</a:t>
          </a:r>
          <a:r>
            <a:rPr lang="zh-CN" altLang="en-US" dirty="0"/>
            <a:t>后续开发必要的支出</a:t>
          </a:r>
        </a:p>
      </dgm:t>
    </dgm:pt>
    <dgm:pt modelId="{EFB567EF-9EF2-124C-9EFA-AEFCB8B0B67F}" type="parTrans" cxnId="{60E66197-FEEB-2045-A541-FDC0434995DF}">
      <dgm:prSet/>
      <dgm:spPr/>
      <dgm:t>
        <a:bodyPr/>
        <a:lstStyle/>
        <a:p>
          <a:endParaRPr lang="zh-CN" altLang="en-US"/>
        </a:p>
      </dgm:t>
    </dgm:pt>
    <dgm:pt modelId="{024D2692-15DF-2049-BA70-6763287ED559}" type="sibTrans" cxnId="{60E66197-FEEB-2045-A541-FDC0434995DF}">
      <dgm:prSet/>
      <dgm:spPr/>
      <dgm:t>
        <a:bodyPr/>
        <a:lstStyle/>
        <a:p>
          <a:endParaRPr lang="zh-CN" altLang="en-US"/>
        </a:p>
      </dgm:t>
    </dgm:pt>
    <dgm:pt modelId="{86E81619-6D65-6F4A-8738-A259F9F9609C}">
      <dgm:prSet phldrT="[文本]"/>
      <dgm:spPr/>
      <dgm:t>
        <a:bodyPr/>
        <a:lstStyle/>
        <a:p>
          <a:r>
            <a:rPr lang="zh-CN" altLang="en-US" dirty="0"/>
            <a:t>细化公式</a:t>
          </a:r>
        </a:p>
      </dgm:t>
    </dgm:pt>
    <dgm:pt modelId="{E34E5CE6-71DC-3F46-9B40-DDD9F44A71F3}" type="parTrans" cxnId="{5E82C6E6-0EC9-0E4C-9DED-35FF4943FC22}">
      <dgm:prSet/>
      <dgm:spPr/>
      <dgm:t>
        <a:bodyPr/>
        <a:lstStyle/>
        <a:p>
          <a:endParaRPr lang="zh-CN" altLang="en-US"/>
        </a:p>
      </dgm:t>
    </dgm:pt>
    <dgm:pt modelId="{8283884F-D83A-7043-9266-5CCD7B4C3286}" type="sibTrans" cxnId="{5E82C6E6-0EC9-0E4C-9DED-35FF4943FC22}">
      <dgm:prSet/>
      <dgm:spPr/>
      <dgm:t>
        <a:bodyPr/>
        <a:lstStyle/>
        <a:p>
          <a:endParaRPr lang="zh-CN" altLang="en-US"/>
        </a:p>
      </dgm:t>
    </dgm:pt>
    <dgm:pt modelId="{822187C2-C54D-DA49-9CC0-98B196987AEF}">
      <dgm:prSet phldrT="[文本]"/>
      <dgm:spPr/>
      <dgm:t>
        <a:bodyPr/>
        <a:lstStyle/>
        <a:p>
          <a:r>
            <a:rPr lang="zh-CN" altLang="en-US" dirty="0"/>
            <a:t>生（毛）地价值</a:t>
          </a:r>
          <a:r>
            <a:rPr lang="en-US" altLang="zh-CN" dirty="0"/>
            <a:t>=</a:t>
          </a:r>
          <a:r>
            <a:rPr lang="zh-CN" altLang="en-US" dirty="0"/>
            <a:t>熟地价值</a:t>
          </a:r>
          <a:r>
            <a:rPr lang="en-US" altLang="zh-CN" dirty="0"/>
            <a:t>-</a:t>
          </a:r>
          <a:r>
            <a:rPr lang="zh-CN" altLang="en-US" dirty="0"/>
            <a:t>生（毛）地取得税费</a:t>
          </a:r>
          <a:r>
            <a:rPr lang="en-US" altLang="zh-CN" dirty="0"/>
            <a:t>-</a:t>
          </a:r>
          <a:r>
            <a:rPr lang="zh-CN" altLang="en-US" dirty="0"/>
            <a:t>生（毛）地变熟地的成本</a:t>
          </a:r>
          <a:r>
            <a:rPr lang="en-US" altLang="zh-CN" dirty="0"/>
            <a:t>-</a:t>
          </a:r>
          <a:r>
            <a:rPr lang="zh-CN" altLang="en-US" dirty="0"/>
            <a:t>管理费用</a:t>
          </a:r>
          <a:r>
            <a:rPr lang="en-US" altLang="zh-CN" dirty="0"/>
            <a:t>-</a:t>
          </a:r>
          <a:r>
            <a:rPr lang="zh-CN" altLang="en-US" dirty="0"/>
            <a:t>销售费用</a:t>
          </a:r>
          <a:r>
            <a:rPr lang="en-US" altLang="zh-CN" dirty="0"/>
            <a:t>-</a:t>
          </a:r>
          <a:r>
            <a:rPr lang="zh-CN" altLang="en-US" dirty="0"/>
            <a:t>投资利息</a:t>
          </a:r>
          <a:r>
            <a:rPr lang="en-US" altLang="zh-CN" dirty="0"/>
            <a:t>-</a:t>
          </a:r>
          <a:r>
            <a:rPr lang="zh-CN" altLang="en-US" dirty="0"/>
            <a:t>销售税费</a:t>
          </a:r>
          <a:r>
            <a:rPr lang="en-US" altLang="zh-CN" dirty="0"/>
            <a:t>-</a:t>
          </a:r>
          <a:r>
            <a:rPr lang="zh-CN" altLang="en-US" dirty="0"/>
            <a:t>开发利润</a:t>
          </a:r>
        </a:p>
      </dgm:t>
    </dgm:pt>
    <dgm:pt modelId="{DD4A9DF2-B8F1-B545-BFF3-246830C29DD5}" type="parTrans" cxnId="{A7DEB5FE-A936-CC48-B9CA-ACB3E46FF67E}">
      <dgm:prSet/>
      <dgm:spPr/>
      <dgm:t>
        <a:bodyPr/>
        <a:lstStyle/>
        <a:p>
          <a:endParaRPr lang="zh-CN" altLang="en-US"/>
        </a:p>
      </dgm:t>
    </dgm:pt>
    <dgm:pt modelId="{AFF84A37-BDBC-394A-8CE3-A92E9FDAD0AF}" type="sibTrans" cxnId="{A7DEB5FE-A936-CC48-B9CA-ACB3E46FF67E}">
      <dgm:prSet/>
      <dgm:spPr/>
      <dgm:t>
        <a:bodyPr/>
        <a:lstStyle/>
        <a:p>
          <a:endParaRPr lang="zh-CN" altLang="en-US"/>
        </a:p>
      </dgm:t>
    </dgm:pt>
    <dgm:pt modelId="{05B9266B-C936-7641-A321-985A23C21076}">
      <dgm:prSet phldrT="[文本]"/>
      <dgm:spPr/>
      <dgm:t>
        <a:bodyPr/>
        <a:lstStyle/>
        <a:p>
          <a:r>
            <a:rPr lang="zh-CN" altLang="en-US" dirty="0"/>
            <a:t>生（毛）地价值</a:t>
          </a:r>
          <a:r>
            <a:rPr lang="en-US" altLang="zh-CN" dirty="0"/>
            <a:t>=</a:t>
          </a:r>
          <a:r>
            <a:rPr lang="zh-CN" altLang="en-US" dirty="0"/>
            <a:t>开发完成后价值</a:t>
          </a:r>
          <a:r>
            <a:rPr lang="en-US" altLang="zh-CN" dirty="0"/>
            <a:t>-</a:t>
          </a:r>
          <a:r>
            <a:rPr lang="zh-CN" altLang="en-US" dirty="0"/>
            <a:t>生（毛）地取得税费</a:t>
          </a:r>
          <a:r>
            <a:rPr lang="en-US" altLang="zh-CN" dirty="0"/>
            <a:t>-</a:t>
          </a:r>
          <a:r>
            <a:rPr lang="zh-CN" altLang="en-US" dirty="0"/>
            <a:t>生（毛）地变房屋的成本</a:t>
          </a:r>
          <a:r>
            <a:rPr lang="en-US" altLang="zh-CN" dirty="0"/>
            <a:t>-</a:t>
          </a:r>
          <a:r>
            <a:rPr lang="zh-CN" altLang="en-US" dirty="0"/>
            <a:t>管理费用</a:t>
          </a:r>
          <a:r>
            <a:rPr lang="en-US" altLang="zh-CN" dirty="0"/>
            <a:t>-</a:t>
          </a:r>
          <a:r>
            <a:rPr lang="zh-CN" altLang="en-US" dirty="0"/>
            <a:t>销售费用</a:t>
          </a:r>
          <a:r>
            <a:rPr lang="en-US" altLang="zh-CN" dirty="0"/>
            <a:t>-</a:t>
          </a:r>
          <a:r>
            <a:rPr lang="zh-CN" altLang="en-US" dirty="0"/>
            <a:t>投资利息</a:t>
          </a:r>
          <a:r>
            <a:rPr lang="en-US" altLang="zh-CN" dirty="0"/>
            <a:t>-</a:t>
          </a:r>
          <a:r>
            <a:rPr lang="zh-CN" altLang="en-US" dirty="0"/>
            <a:t>销售税费</a:t>
          </a:r>
          <a:r>
            <a:rPr lang="en-US" altLang="zh-CN" dirty="0"/>
            <a:t>-</a:t>
          </a:r>
          <a:r>
            <a:rPr lang="zh-CN" altLang="en-US" dirty="0"/>
            <a:t>开发利润</a:t>
          </a:r>
        </a:p>
      </dgm:t>
    </dgm:pt>
    <dgm:pt modelId="{6AA9DF63-CB90-934A-9E79-9EA9FFDD505A}" type="parTrans" cxnId="{FFB82550-7EEB-9949-A252-3C2CD5939327}">
      <dgm:prSet/>
      <dgm:spPr/>
      <dgm:t>
        <a:bodyPr/>
        <a:lstStyle/>
        <a:p>
          <a:endParaRPr lang="zh-CN" altLang="en-US"/>
        </a:p>
      </dgm:t>
    </dgm:pt>
    <dgm:pt modelId="{9B6B776A-A0EB-5B4A-9944-04F875F87F8C}" type="sibTrans" cxnId="{FFB82550-7EEB-9949-A252-3C2CD5939327}">
      <dgm:prSet/>
      <dgm:spPr/>
      <dgm:t>
        <a:bodyPr/>
        <a:lstStyle/>
        <a:p>
          <a:endParaRPr lang="zh-CN" altLang="en-US"/>
        </a:p>
      </dgm:t>
    </dgm:pt>
    <dgm:pt modelId="{E90FB113-EE6C-F04E-B6AD-F2D225908DF8}">
      <dgm:prSet phldrT="[文本]"/>
      <dgm:spPr/>
      <dgm:t>
        <a:bodyPr/>
        <a:lstStyle/>
        <a:p>
          <a:r>
            <a:rPr lang="zh-CN" altLang="en-US" dirty="0"/>
            <a:t>细化公式</a:t>
          </a:r>
        </a:p>
      </dgm:t>
    </dgm:pt>
    <dgm:pt modelId="{68919440-6C4C-DC4A-B7EE-F0CC94ECDEA3}" type="parTrans" cxnId="{7DD5988E-B954-0F43-820D-E34C4951828F}">
      <dgm:prSet/>
      <dgm:spPr/>
      <dgm:t>
        <a:bodyPr/>
        <a:lstStyle/>
        <a:p>
          <a:endParaRPr lang="zh-CN" altLang="en-US"/>
        </a:p>
      </dgm:t>
    </dgm:pt>
    <dgm:pt modelId="{637A7F40-AD7A-494A-AB74-A512C1FB9DFE}" type="sibTrans" cxnId="{7DD5988E-B954-0F43-820D-E34C4951828F}">
      <dgm:prSet/>
      <dgm:spPr/>
      <dgm:t>
        <a:bodyPr/>
        <a:lstStyle/>
        <a:p>
          <a:endParaRPr lang="zh-CN" altLang="en-US"/>
        </a:p>
      </dgm:t>
    </dgm:pt>
    <dgm:pt modelId="{5398BB51-7A13-BA4F-A00B-67E5DC35A0AB}">
      <dgm:prSet phldrT="[文本]"/>
      <dgm:spPr/>
      <dgm:t>
        <a:bodyPr/>
        <a:lstStyle/>
        <a:p>
          <a:r>
            <a:rPr lang="zh-CN" altLang="en-US" dirty="0"/>
            <a:t>熟地价值</a:t>
          </a:r>
          <a:r>
            <a:rPr lang="en-US" altLang="zh-CN" dirty="0"/>
            <a:t>=</a:t>
          </a:r>
          <a:r>
            <a:rPr lang="zh-CN" altLang="en-US" dirty="0"/>
            <a:t>开发完成后价值</a:t>
          </a:r>
          <a:r>
            <a:rPr lang="en-US" altLang="zh-CN" dirty="0"/>
            <a:t>-</a:t>
          </a:r>
          <a:r>
            <a:rPr lang="zh-CN" altLang="en-US" dirty="0"/>
            <a:t>熟地取得税费</a:t>
          </a:r>
          <a:r>
            <a:rPr lang="en-US" altLang="zh-CN" dirty="0"/>
            <a:t>-</a:t>
          </a:r>
          <a:r>
            <a:rPr lang="zh-CN" altLang="en-US" dirty="0"/>
            <a:t>熟地变房屋的成本</a:t>
          </a:r>
          <a:r>
            <a:rPr lang="en-US" altLang="zh-CN" dirty="0"/>
            <a:t>-</a:t>
          </a:r>
          <a:r>
            <a:rPr lang="zh-CN" altLang="en-US" dirty="0"/>
            <a:t>管理费用</a:t>
          </a:r>
          <a:r>
            <a:rPr lang="en-US" altLang="zh-CN" dirty="0"/>
            <a:t>-</a:t>
          </a:r>
          <a:r>
            <a:rPr lang="zh-CN" altLang="en-US" dirty="0"/>
            <a:t>销售费用</a:t>
          </a:r>
          <a:r>
            <a:rPr lang="en-US" altLang="zh-CN" dirty="0"/>
            <a:t>-</a:t>
          </a:r>
          <a:r>
            <a:rPr lang="zh-CN" altLang="en-US" dirty="0"/>
            <a:t>投资利息</a:t>
          </a:r>
          <a:r>
            <a:rPr lang="en-US" altLang="zh-CN" dirty="0"/>
            <a:t>-</a:t>
          </a:r>
          <a:r>
            <a:rPr lang="zh-CN" altLang="en-US" dirty="0"/>
            <a:t>销售税费</a:t>
          </a:r>
          <a:r>
            <a:rPr lang="en-US" altLang="zh-CN" dirty="0"/>
            <a:t>-</a:t>
          </a:r>
          <a:r>
            <a:rPr lang="zh-CN" altLang="en-US" dirty="0"/>
            <a:t>开发利润</a:t>
          </a:r>
        </a:p>
      </dgm:t>
    </dgm:pt>
    <dgm:pt modelId="{77B8A6F8-25C8-DE48-B39B-33140F0A4CFE}" type="parTrans" cxnId="{A0DC11A2-3306-3F45-8B6A-9949994F682D}">
      <dgm:prSet/>
      <dgm:spPr/>
      <dgm:t>
        <a:bodyPr/>
        <a:lstStyle/>
        <a:p>
          <a:endParaRPr lang="zh-CN" altLang="en-US"/>
        </a:p>
      </dgm:t>
    </dgm:pt>
    <dgm:pt modelId="{1AF71B5A-F072-3946-A1E5-5CB05C0D87C8}" type="sibTrans" cxnId="{A0DC11A2-3306-3F45-8B6A-9949994F682D}">
      <dgm:prSet/>
      <dgm:spPr/>
      <dgm:t>
        <a:bodyPr/>
        <a:lstStyle/>
        <a:p>
          <a:endParaRPr lang="zh-CN" altLang="en-US"/>
        </a:p>
      </dgm:t>
    </dgm:pt>
    <dgm:pt modelId="{45747508-8A75-B349-B6E7-1D5805E28C05}">
      <dgm:prSet phldrT="[文本]"/>
      <dgm:spPr/>
      <dgm:t>
        <a:bodyPr/>
        <a:lstStyle/>
        <a:p>
          <a:r>
            <a:rPr lang="zh-CN" altLang="en-US" dirty="0"/>
            <a:t>在建工程价值</a:t>
          </a:r>
          <a:r>
            <a:rPr lang="en-US" altLang="zh-CN" dirty="0"/>
            <a:t>=</a:t>
          </a:r>
          <a:r>
            <a:rPr lang="zh-CN" altLang="en-US" dirty="0"/>
            <a:t>开发完成后价值</a:t>
          </a:r>
          <a:r>
            <a:rPr lang="en-US" altLang="zh-CN" dirty="0"/>
            <a:t>-</a:t>
          </a:r>
          <a:r>
            <a:rPr lang="zh-CN" altLang="en-US" dirty="0"/>
            <a:t>在建工程取得税费</a:t>
          </a:r>
          <a:r>
            <a:rPr lang="en-US" altLang="zh-CN" dirty="0"/>
            <a:t>-</a:t>
          </a:r>
          <a:r>
            <a:rPr lang="zh-CN" altLang="en-US" dirty="0"/>
            <a:t>续建成本</a:t>
          </a:r>
          <a:r>
            <a:rPr lang="en-US" altLang="zh-CN" dirty="0"/>
            <a:t>-</a:t>
          </a:r>
          <a:r>
            <a:rPr lang="zh-CN" altLang="en-US" dirty="0"/>
            <a:t>管理费用</a:t>
          </a:r>
          <a:r>
            <a:rPr lang="en-US" altLang="zh-CN" dirty="0"/>
            <a:t>-</a:t>
          </a:r>
          <a:r>
            <a:rPr lang="zh-CN" altLang="en-US" dirty="0"/>
            <a:t>销售费用</a:t>
          </a:r>
          <a:r>
            <a:rPr lang="en-US" altLang="zh-CN" dirty="0"/>
            <a:t>-</a:t>
          </a:r>
          <a:r>
            <a:rPr lang="zh-CN" altLang="en-US" dirty="0"/>
            <a:t>投资利息</a:t>
          </a:r>
          <a:r>
            <a:rPr lang="en-US" altLang="zh-CN" dirty="0"/>
            <a:t>=</a:t>
          </a:r>
          <a:r>
            <a:rPr lang="zh-CN" altLang="en-US" dirty="0"/>
            <a:t>销售税费</a:t>
          </a:r>
          <a:r>
            <a:rPr lang="en-US" altLang="zh-CN" dirty="0"/>
            <a:t>-</a:t>
          </a:r>
          <a:r>
            <a:rPr lang="zh-CN" altLang="en-US" dirty="0"/>
            <a:t>开发利润</a:t>
          </a:r>
        </a:p>
      </dgm:t>
    </dgm:pt>
    <dgm:pt modelId="{1DAC9182-99AA-7741-898B-02C613E40D42}" type="parTrans" cxnId="{6193D1B9-8F8D-EA43-B2CD-8D672F2E4C49}">
      <dgm:prSet/>
      <dgm:spPr/>
      <dgm:t>
        <a:bodyPr/>
        <a:lstStyle/>
        <a:p>
          <a:endParaRPr lang="zh-CN" altLang="en-US"/>
        </a:p>
      </dgm:t>
    </dgm:pt>
    <dgm:pt modelId="{4C325E43-7826-1C48-A7EF-DA1EA33EB54B}" type="sibTrans" cxnId="{6193D1B9-8F8D-EA43-B2CD-8D672F2E4C49}">
      <dgm:prSet/>
      <dgm:spPr/>
      <dgm:t>
        <a:bodyPr/>
        <a:lstStyle/>
        <a:p>
          <a:endParaRPr lang="zh-CN" altLang="en-US"/>
        </a:p>
      </dgm:t>
    </dgm:pt>
    <dgm:pt modelId="{549AB01F-269E-B44A-8C69-4D640C43C953}" type="pres">
      <dgm:prSet presAssocID="{5BC0A841-DE1C-9F48-9318-194E317B7F0F}" presName="Name0" presStyleCnt="0">
        <dgm:presLayoutVars>
          <dgm:dir/>
          <dgm:animLvl val="lvl"/>
          <dgm:resizeHandles val="exact"/>
        </dgm:presLayoutVars>
      </dgm:prSet>
      <dgm:spPr/>
    </dgm:pt>
    <dgm:pt modelId="{731AA41B-C2E9-214B-9F0C-F47A80510CE7}" type="pres">
      <dgm:prSet presAssocID="{728A9442-E26C-9A4D-B59A-BBF5D057FDAA}" presName="linNode" presStyleCnt="0"/>
      <dgm:spPr/>
    </dgm:pt>
    <dgm:pt modelId="{5C42327C-7E53-9B41-9EF0-4624F26E4DCD}" type="pres">
      <dgm:prSet presAssocID="{728A9442-E26C-9A4D-B59A-BBF5D057FDAA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4C81C4A-31B9-4843-8336-489FA21C54D9}" type="pres">
      <dgm:prSet presAssocID="{728A9442-E26C-9A4D-B59A-BBF5D057FDAA}" presName="descendantText" presStyleLbl="alignAccFollowNode1" presStyleIdx="0" presStyleCnt="3">
        <dgm:presLayoutVars>
          <dgm:bulletEnabled val="1"/>
        </dgm:presLayoutVars>
      </dgm:prSet>
      <dgm:spPr/>
    </dgm:pt>
    <dgm:pt modelId="{E46A4C44-4EB2-C241-B87A-8DAB46F9B213}" type="pres">
      <dgm:prSet presAssocID="{416B4981-B687-FF49-8B31-86050CBE7A90}" presName="sp" presStyleCnt="0"/>
      <dgm:spPr/>
    </dgm:pt>
    <dgm:pt modelId="{B900DA6E-4A76-3A44-BAB2-40B59C6F5801}" type="pres">
      <dgm:prSet presAssocID="{86E81619-6D65-6F4A-8738-A259F9F9609C}" presName="linNode" presStyleCnt="0"/>
      <dgm:spPr/>
    </dgm:pt>
    <dgm:pt modelId="{4D25A9BB-BC17-0540-B59B-8FA273CF7A78}" type="pres">
      <dgm:prSet presAssocID="{86E81619-6D65-6F4A-8738-A259F9F9609C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A41731D-9495-F741-979F-3D2A304B5EAF}" type="pres">
      <dgm:prSet presAssocID="{86E81619-6D65-6F4A-8738-A259F9F9609C}" presName="descendantText" presStyleLbl="alignAccFollowNode1" presStyleIdx="1" presStyleCnt="3">
        <dgm:presLayoutVars>
          <dgm:bulletEnabled val="1"/>
        </dgm:presLayoutVars>
      </dgm:prSet>
      <dgm:spPr/>
    </dgm:pt>
    <dgm:pt modelId="{55B58301-5ECA-1D44-841C-DD964256C67F}" type="pres">
      <dgm:prSet presAssocID="{8283884F-D83A-7043-9266-5CCD7B4C3286}" presName="sp" presStyleCnt="0"/>
      <dgm:spPr/>
    </dgm:pt>
    <dgm:pt modelId="{8AD4D32E-F09B-BE4A-AB44-796927AC1E17}" type="pres">
      <dgm:prSet presAssocID="{E90FB113-EE6C-F04E-B6AD-F2D225908DF8}" presName="linNode" presStyleCnt="0"/>
      <dgm:spPr/>
    </dgm:pt>
    <dgm:pt modelId="{523752C3-02FB-8044-ADD0-1E619B302DFC}" type="pres">
      <dgm:prSet presAssocID="{E90FB113-EE6C-F04E-B6AD-F2D225908DF8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94B0A235-849D-8B47-BB6D-19B20A2FE2B9}" type="pres">
      <dgm:prSet presAssocID="{E90FB113-EE6C-F04E-B6AD-F2D225908DF8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782AD1C-D400-7544-B345-CF64FE05034C}" type="presOf" srcId="{45747508-8A75-B349-B6E7-1D5805E28C05}" destId="{94B0A235-849D-8B47-BB6D-19B20A2FE2B9}" srcOrd="0" destOrd="1" presId="urn:microsoft.com/office/officeart/2005/8/layout/vList5"/>
    <dgm:cxn modelId="{DB3EE441-55FC-544B-9283-75A5C8299DEF}" srcId="{5BC0A841-DE1C-9F48-9318-194E317B7F0F}" destId="{728A9442-E26C-9A4D-B59A-BBF5D057FDAA}" srcOrd="0" destOrd="0" parTransId="{00BE3373-5D37-2646-A342-7D0F4FFFB2D5}" sibTransId="{416B4981-B687-FF49-8B31-86050CBE7A90}"/>
    <dgm:cxn modelId="{FFB82550-7EEB-9949-A252-3C2CD5939327}" srcId="{86E81619-6D65-6F4A-8738-A259F9F9609C}" destId="{05B9266B-C936-7641-A321-985A23C21076}" srcOrd="1" destOrd="0" parTransId="{6AA9DF63-CB90-934A-9E79-9EA9FFDD505A}" sibTransId="{9B6B776A-A0EB-5B4A-9944-04F875F87F8C}"/>
    <dgm:cxn modelId="{2F00FE87-F43F-6947-90B9-B37F065DEAAA}" type="presOf" srcId="{0BC7D5B0-B3C4-844C-A50C-B067EC198C8A}" destId="{44C81C4A-31B9-4843-8336-489FA21C54D9}" srcOrd="0" destOrd="0" presId="urn:microsoft.com/office/officeart/2005/8/layout/vList5"/>
    <dgm:cxn modelId="{7DD5988E-B954-0F43-820D-E34C4951828F}" srcId="{5BC0A841-DE1C-9F48-9318-194E317B7F0F}" destId="{E90FB113-EE6C-F04E-B6AD-F2D225908DF8}" srcOrd="2" destOrd="0" parTransId="{68919440-6C4C-DC4A-B7EE-F0CC94ECDEA3}" sibTransId="{637A7F40-AD7A-494A-AB74-A512C1FB9DFE}"/>
    <dgm:cxn modelId="{60E66197-FEEB-2045-A541-FDC0434995DF}" srcId="{728A9442-E26C-9A4D-B59A-BBF5D057FDAA}" destId="{6D2395DE-9795-2E45-AAB5-97657B76E03A}" srcOrd="1" destOrd="0" parTransId="{EFB567EF-9EF2-124C-9EFA-AEFCB8B0B67F}" sibTransId="{024D2692-15DF-2049-BA70-6763287ED559}"/>
    <dgm:cxn modelId="{F8959A9B-63D1-3741-A71F-EDB042043E0A}" type="presOf" srcId="{86E81619-6D65-6F4A-8738-A259F9F9609C}" destId="{4D25A9BB-BC17-0540-B59B-8FA273CF7A78}" srcOrd="0" destOrd="0" presId="urn:microsoft.com/office/officeart/2005/8/layout/vList5"/>
    <dgm:cxn modelId="{A0DC11A2-3306-3F45-8B6A-9949994F682D}" srcId="{E90FB113-EE6C-F04E-B6AD-F2D225908DF8}" destId="{5398BB51-7A13-BA4F-A00B-67E5DC35A0AB}" srcOrd="0" destOrd="0" parTransId="{77B8A6F8-25C8-DE48-B39B-33140F0A4CFE}" sibTransId="{1AF71B5A-F072-3946-A1E5-5CB05C0D87C8}"/>
    <dgm:cxn modelId="{8FD593AB-6D98-F249-A2BA-C9BDECDFED28}" type="presOf" srcId="{6D2395DE-9795-2E45-AAB5-97657B76E03A}" destId="{44C81C4A-31B9-4843-8336-489FA21C54D9}" srcOrd="0" destOrd="1" presId="urn:microsoft.com/office/officeart/2005/8/layout/vList5"/>
    <dgm:cxn modelId="{6193D1B9-8F8D-EA43-B2CD-8D672F2E4C49}" srcId="{E90FB113-EE6C-F04E-B6AD-F2D225908DF8}" destId="{45747508-8A75-B349-B6E7-1D5805E28C05}" srcOrd="1" destOrd="0" parTransId="{1DAC9182-99AA-7741-898B-02C613E40D42}" sibTransId="{4C325E43-7826-1C48-A7EF-DA1EA33EB54B}"/>
    <dgm:cxn modelId="{6F529EC4-5B15-0B4B-87EB-919055F55124}" type="presOf" srcId="{5BC0A841-DE1C-9F48-9318-194E317B7F0F}" destId="{549AB01F-269E-B44A-8C69-4D640C43C953}" srcOrd="0" destOrd="0" presId="urn:microsoft.com/office/officeart/2005/8/layout/vList5"/>
    <dgm:cxn modelId="{5FF757D0-9298-BE40-B2A5-57514438DB02}" type="presOf" srcId="{05B9266B-C936-7641-A321-985A23C21076}" destId="{8A41731D-9495-F741-979F-3D2A304B5EAF}" srcOrd="0" destOrd="1" presId="urn:microsoft.com/office/officeart/2005/8/layout/vList5"/>
    <dgm:cxn modelId="{868214D9-1397-A64D-990D-516C45DEC060}" type="presOf" srcId="{E90FB113-EE6C-F04E-B6AD-F2D225908DF8}" destId="{523752C3-02FB-8044-ADD0-1E619B302DFC}" srcOrd="0" destOrd="0" presId="urn:microsoft.com/office/officeart/2005/8/layout/vList5"/>
    <dgm:cxn modelId="{5E82C6E6-0EC9-0E4C-9DED-35FF4943FC22}" srcId="{5BC0A841-DE1C-9F48-9318-194E317B7F0F}" destId="{86E81619-6D65-6F4A-8738-A259F9F9609C}" srcOrd="1" destOrd="0" parTransId="{E34E5CE6-71DC-3F46-9B40-DDD9F44A71F3}" sibTransId="{8283884F-D83A-7043-9266-5CCD7B4C3286}"/>
    <dgm:cxn modelId="{1930D9EA-D78D-1E4C-87AD-B52D5D92C2BB}" type="presOf" srcId="{728A9442-E26C-9A4D-B59A-BBF5D057FDAA}" destId="{5C42327C-7E53-9B41-9EF0-4624F26E4DCD}" srcOrd="0" destOrd="0" presId="urn:microsoft.com/office/officeart/2005/8/layout/vList5"/>
    <dgm:cxn modelId="{9A0A6EEE-D5DD-FE4D-B814-3938C416E0B0}" type="presOf" srcId="{822187C2-C54D-DA49-9CC0-98B196987AEF}" destId="{8A41731D-9495-F741-979F-3D2A304B5EAF}" srcOrd="0" destOrd="0" presId="urn:microsoft.com/office/officeart/2005/8/layout/vList5"/>
    <dgm:cxn modelId="{A16112F2-4A5B-DC48-8F7A-D435ED9C9473}" srcId="{728A9442-E26C-9A4D-B59A-BBF5D057FDAA}" destId="{0BC7D5B0-B3C4-844C-A50C-B067EC198C8A}" srcOrd="0" destOrd="0" parTransId="{6EC8EE60-67E7-704A-AEA7-5D4D729A01E5}" sibTransId="{7E00335E-3CDD-2E48-8F37-7A7F30C2759E}"/>
    <dgm:cxn modelId="{DDE0EDFC-2402-EA40-B4B8-CD9675BD0E32}" type="presOf" srcId="{5398BB51-7A13-BA4F-A00B-67E5DC35A0AB}" destId="{94B0A235-849D-8B47-BB6D-19B20A2FE2B9}" srcOrd="0" destOrd="0" presId="urn:microsoft.com/office/officeart/2005/8/layout/vList5"/>
    <dgm:cxn modelId="{A7DEB5FE-A936-CC48-B9CA-ACB3E46FF67E}" srcId="{86E81619-6D65-6F4A-8738-A259F9F9609C}" destId="{822187C2-C54D-DA49-9CC0-98B196987AEF}" srcOrd="0" destOrd="0" parTransId="{DD4A9DF2-B8F1-B545-BFF3-246830C29DD5}" sibTransId="{AFF84A37-BDBC-394A-8CE3-A92E9FDAD0AF}"/>
    <dgm:cxn modelId="{9CC22CF0-48C0-0D4A-84F4-F2FCF5C98E8E}" type="presParOf" srcId="{549AB01F-269E-B44A-8C69-4D640C43C953}" destId="{731AA41B-C2E9-214B-9F0C-F47A80510CE7}" srcOrd="0" destOrd="0" presId="urn:microsoft.com/office/officeart/2005/8/layout/vList5"/>
    <dgm:cxn modelId="{52F50987-02A1-704B-A7A2-E5FD808B458C}" type="presParOf" srcId="{731AA41B-C2E9-214B-9F0C-F47A80510CE7}" destId="{5C42327C-7E53-9B41-9EF0-4624F26E4DCD}" srcOrd="0" destOrd="0" presId="urn:microsoft.com/office/officeart/2005/8/layout/vList5"/>
    <dgm:cxn modelId="{F3FD6D24-3B7C-2241-A1E9-8D8D67E6D76F}" type="presParOf" srcId="{731AA41B-C2E9-214B-9F0C-F47A80510CE7}" destId="{44C81C4A-31B9-4843-8336-489FA21C54D9}" srcOrd="1" destOrd="0" presId="urn:microsoft.com/office/officeart/2005/8/layout/vList5"/>
    <dgm:cxn modelId="{D2797DA1-5C60-F540-9EF0-B4ED783C317D}" type="presParOf" srcId="{549AB01F-269E-B44A-8C69-4D640C43C953}" destId="{E46A4C44-4EB2-C241-B87A-8DAB46F9B213}" srcOrd="1" destOrd="0" presId="urn:microsoft.com/office/officeart/2005/8/layout/vList5"/>
    <dgm:cxn modelId="{CD88082E-D2F5-0E4A-9501-C42AF4E6D2C0}" type="presParOf" srcId="{549AB01F-269E-B44A-8C69-4D640C43C953}" destId="{B900DA6E-4A76-3A44-BAB2-40B59C6F5801}" srcOrd="2" destOrd="0" presId="urn:microsoft.com/office/officeart/2005/8/layout/vList5"/>
    <dgm:cxn modelId="{26164952-6BFA-7940-992C-C114D6735FD9}" type="presParOf" srcId="{B900DA6E-4A76-3A44-BAB2-40B59C6F5801}" destId="{4D25A9BB-BC17-0540-B59B-8FA273CF7A78}" srcOrd="0" destOrd="0" presId="urn:microsoft.com/office/officeart/2005/8/layout/vList5"/>
    <dgm:cxn modelId="{F04ADAAD-0413-974E-BE7F-E30C4184F072}" type="presParOf" srcId="{B900DA6E-4A76-3A44-BAB2-40B59C6F5801}" destId="{8A41731D-9495-F741-979F-3D2A304B5EAF}" srcOrd="1" destOrd="0" presId="urn:microsoft.com/office/officeart/2005/8/layout/vList5"/>
    <dgm:cxn modelId="{3D30225A-4B40-2247-95CE-4ED890F3852C}" type="presParOf" srcId="{549AB01F-269E-B44A-8C69-4D640C43C953}" destId="{55B58301-5ECA-1D44-841C-DD964256C67F}" srcOrd="3" destOrd="0" presId="urn:microsoft.com/office/officeart/2005/8/layout/vList5"/>
    <dgm:cxn modelId="{C45346C2-DB5E-6848-B2D2-2F09C98F80E7}" type="presParOf" srcId="{549AB01F-269E-B44A-8C69-4D640C43C953}" destId="{8AD4D32E-F09B-BE4A-AB44-796927AC1E17}" srcOrd="4" destOrd="0" presId="urn:microsoft.com/office/officeart/2005/8/layout/vList5"/>
    <dgm:cxn modelId="{C6C1092D-785C-7F46-8D4F-CEF33F70A97E}" type="presParOf" srcId="{8AD4D32E-F09B-BE4A-AB44-796927AC1E17}" destId="{523752C3-02FB-8044-ADD0-1E619B302DFC}" srcOrd="0" destOrd="0" presId="urn:microsoft.com/office/officeart/2005/8/layout/vList5"/>
    <dgm:cxn modelId="{23A6E205-6308-684E-9CC2-18244A2A5B12}" type="presParOf" srcId="{8AD4D32E-F09B-BE4A-AB44-796927AC1E17}" destId="{94B0A235-849D-8B47-BB6D-19B20A2FE2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109A5AB-C6BF-7D43-9F3A-8B91A9BB9FE9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0AEE13DD-767B-344A-8C88-91A2958C4EC9}">
      <dgm:prSet phldrT="[文本]"/>
      <dgm:spPr/>
      <dgm:t>
        <a:bodyPr/>
        <a:lstStyle/>
        <a:p>
          <a:r>
            <a:rPr lang="zh-CN" altLang="en-US" dirty="0"/>
            <a:t>开发完成的价值</a:t>
          </a:r>
        </a:p>
      </dgm:t>
    </dgm:pt>
    <dgm:pt modelId="{24504DC5-B438-C440-AE94-9E6157306574}" type="parTrans" cxnId="{454FFED7-F949-5D4A-A7A5-51AB19C0A171}">
      <dgm:prSet/>
      <dgm:spPr/>
      <dgm:t>
        <a:bodyPr/>
        <a:lstStyle/>
        <a:p>
          <a:endParaRPr lang="zh-CN" altLang="en-US"/>
        </a:p>
      </dgm:t>
    </dgm:pt>
    <dgm:pt modelId="{FA17A035-CADA-F24F-B4AF-45D3EC2A3D0E}" type="sibTrans" cxnId="{454FFED7-F949-5D4A-A7A5-51AB19C0A171}">
      <dgm:prSet/>
      <dgm:spPr/>
      <dgm:t>
        <a:bodyPr/>
        <a:lstStyle/>
        <a:p>
          <a:endParaRPr lang="zh-CN" altLang="en-US"/>
        </a:p>
      </dgm:t>
    </dgm:pt>
    <dgm:pt modelId="{908CBB9C-2061-3B4B-BBEB-600D40FBB676}">
      <dgm:prSet phldrT="[文本]"/>
      <dgm:spPr/>
      <dgm:t>
        <a:bodyPr/>
        <a:lstStyle/>
        <a:p>
          <a:r>
            <a:rPr lang="zh-CN" altLang="en-US" dirty="0"/>
            <a:t>比较法</a:t>
          </a:r>
        </a:p>
      </dgm:t>
    </dgm:pt>
    <dgm:pt modelId="{D1488739-C2C8-1D4B-BC2D-0A0277E53F26}" type="parTrans" cxnId="{4C42C337-6AD1-C444-A3E1-77EB87CC3EFC}">
      <dgm:prSet/>
      <dgm:spPr/>
      <dgm:t>
        <a:bodyPr/>
        <a:lstStyle/>
        <a:p>
          <a:endParaRPr lang="zh-CN" altLang="en-US"/>
        </a:p>
      </dgm:t>
    </dgm:pt>
    <dgm:pt modelId="{A83A73EF-83C5-384D-983A-C896D33ACE20}" type="sibTrans" cxnId="{4C42C337-6AD1-C444-A3E1-77EB87CC3EFC}">
      <dgm:prSet/>
      <dgm:spPr/>
      <dgm:t>
        <a:bodyPr/>
        <a:lstStyle/>
        <a:p>
          <a:endParaRPr lang="zh-CN" altLang="en-US"/>
        </a:p>
      </dgm:t>
    </dgm:pt>
    <dgm:pt modelId="{622D541D-3A91-664C-92AF-656882AB8ACE}">
      <dgm:prSet phldrT="[文本]"/>
      <dgm:spPr/>
      <dgm:t>
        <a:bodyPr/>
        <a:lstStyle/>
        <a:p>
          <a:r>
            <a:rPr lang="zh-CN" altLang="en-US" dirty="0"/>
            <a:t>收益法</a:t>
          </a:r>
        </a:p>
      </dgm:t>
    </dgm:pt>
    <dgm:pt modelId="{383B4680-B493-F642-BDEF-16BE1C8278BE}" type="parTrans" cxnId="{A72285BB-E27E-1546-84B1-484A050424C1}">
      <dgm:prSet/>
      <dgm:spPr/>
      <dgm:t>
        <a:bodyPr/>
        <a:lstStyle/>
        <a:p>
          <a:endParaRPr lang="zh-CN" altLang="en-US"/>
        </a:p>
      </dgm:t>
    </dgm:pt>
    <dgm:pt modelId="{2F25C84F-43CC-CB45-8EE9-0E8F4928B61B}" type="sibTrans" cxnId="{A72285BB-E27E-1546-84B1-484A050424C1}">
      <dgm:prSet/>
      <dgm:spPr/>
      <dgm:t>
        <a:bodyPr/>
        <a:lstStyle/>
        <a:p>
          <a:endParaRPr lang="zh-CN" altLang="en-US"/>
        </a:p>
      </dgm:t>
    </dgm:pt>
    <dgm:pt modelId="{BBE2A5E6-E605-AF43-B485-A4107BA43F73}">
      <dgm:prSet phldrT="[文本]"/>
      <dgm:spPr/>
      <dgm:t>
        <a:bodyPr/>
        <a:lstStyle/>
        <a:p>
          <a:r>
            <a:rPr lang="zh-CN" altLang="en-US" dirty="0"/>
            <a:t>后续开发的必要支出</a:t>
          </a:r>
        </a:p>
      </dgm:t>
    </dgm:pt>
    <dgm:pt modelId="{DDCD3D3D-4154-2E4D-85B4-5DA3C8109EB5}" type="parTrans" cxnId="{D87C3C03-C34A-5C49-A514-A6239EE8E81F}">
      <dgm:prSet/>
      <dgm:spPr/>
      <dgm:t>
        <a:bodyPr/>
        <a:lstStyle/>
        <a:p>
          <a:endParaRPr lang="zh-CN" altLang="en-US"/>
        </a:p>
      </dgm:t>
    </dgm:pt>
    <dgm:pt modelId="{43800AA8-6BBD-EB42-816E-D388259D85F6}" type="sibTrans" cxnId="{D87C3C03-C34A-5C49-A514-A6239EE8E81F}">
      <dgm:prSet/>
      <dgm:spPr/>
      <dgm:t>
        <a:bodyPr/>
        <a:lstStyle/>
        <a:p>
          <a:endParaRPr lang="zh-CN" altLang="en-US"/>
        </a:p>
      </dgm:t>
    </dgm:pt>
    <dgm:pt modelId="{A35ADDF0-EE44-1141-8A01-745D27930F4C}">
      <dgm:prSet phldrT="[文本]"/>
      <dgm:spPr/>
      <dgm:t>
        <a:bodyPr/>
        <a:lstStyle/>
        <a:p>
          <a:r>
            <a:rPr lang="zh-CN" altLang="en-US" dirty="0"/>
            <a:t>利息只有静态时候才予以考虑</a:t>
          </a:r>
        </a:p>
      </dgm:t>
    </dgm:pt>
    <dgm:pt modelId="{4C8C8FB1-FFD6-D245-B854-53097C77A4A5}" type="parTrans" cxnId="{CF272B9C-AC6D-814C-ABEB-74F386E9994C}">
      <dgm:prSet/>
      <dgm:spPr/>
      <dgm:t>
        <a:bodyPr/>
        <a:lstStyle/>
        <a:p>
          <a:endParaRPr lang="zh-CN" altLang="en-US"/>
        </a:p>
      </dgm:t>
    </dgm:pt>
    <dgm:pt modelId="{5D5C063E-3BFF-3C43-89B1-0348752CF496}" type="sibTrans" cxnId="{CF272B9C-AC6D-814C-ABEB-74F386E9994C}">
      <dgm:prSet/>
      <dgm:spPr/>
      <dgm:t>
        <a:bodyPr/>
        <a:lstStyle/>
        <a:p>
          <a:endParaRPr lang="zh-CN" altLang="en-US"/>
        </a:p>
      </dgm:t>
    </dgm:pt>
    <dgm:pt modelId="{F6AB952C-BCE4-D549-B3C3-8E6719101572}">
      <dgm:prSet phldrT="[文本]"/>
      <dgm:spPr/>
      <dgm:t>
        <a:bodyPr/>
        <a:lstStyle/>
        <a:p>
          <a:r>
            <a:rPr lang="zh-CN" altLang="en-US" dirty="0"/>
            <a:t>动态不考虑利息费用</a:t>
          </a:r>
        </a:p>
      </dgm:t>
    </dgm:pt>
    <dgm:pt modelId="{52527133-660C-3843-A012-89EDBF634C1C}" type="parTrans" cxnId="{18E7D65C-CD20-6446-8DAE-6A16B2238B8C}">
      <dgm:prSet/>
      <dgm:spPr/>
      <dgm:t>
        <a:bodyPr/>
        <a:lstStyle/>
        <a:p>
          <a:endParaRPr lang="zh-CN" altLang="en-US"/>
        </a:p>
      </dgm:t>
    </dgm:pt>
    <dgm:pt modelId="{A4AFF592-52EF-FE42-8880-571AB4ADDEBB}" type="sibTrans" cxnId="{18E7D65C-CD20-6446-8DAE-6A16B2238B8C}">
      <dgm:prSet/>
      <dgm:spPr/>
      <dgm:t>
        <a:bodyPr/>
        <a:lstStyle/>
        <a:p>
          <a:endParaRPr lang="zh-CN" altLang="en-US"/>
        </a:p>
      </dgm:t>
    </dgm:pt>
    <dgm:pt modelId="{F9D6B699-E0E1-174A-B869-72038AACE1D5}">
      <dgm:prSet phldrT="[文本]"/>
      <dgm:spPr/>
      <dgm:t>
        <a:bodyPr/>
        <a:lstStyle/>
        <a:p>
          <a:r>
            <a:rPr lang="zh-CN" altLang="en-US" dirty="0"/>
            <a:t>后续开发利润</a:t>
          </a:r>
        </a:p>
      </dgm:t>
    </dgm:pt>
    <dgm:pt modelId="{5D823001-BF05-E346-96F2-1264F8979C47}" type="parTrans" cxnId="{F0430DFA-4704-BE4A-8D13-6E9AAD0B79B9}">
      <dgm:prSet/>
      <dgm:spPr/>
      <dgm:t>
        <a:bodyPr/>
        <a:lstStyle/>
        <a:p>
          <a:endParaRPr lang="zh-CN" altLang="en-US"/>
        </a:p>
      </dgm:t>
    </dgm:pt>
    <dgm:pt modelId="{143944B6-E399-F744-B4CB-37281CD6F7CE}" type="sibTrans" cxnId="{F0430DFA-4704-BE4A-8D13-6E9AAD0B79B9}">
      <dgm:prSet/>
      <dgm:spPr/>
      <dgm:t>
        <a:bodyPr/>
        <a:lstStyle/>
        <a:p>
          <a:endParaRPr lang="zh-CN" altLang="en-US"/>
        </a:p>
      </dgm:t>
    </dgm:pt>
    <dgm:pt modelId="{96BF9D37-3E05-6E44-875A-CC6E493F8C01}">
      <dgm:prSet phldrT="[文本]"/>
      <dgm:spPr/>
      <dgm:t>
        <a:bodyPr/>
        <a:lstStyle/>
        <a:p>
          <a:r>
            <a:rPr lang="zh-CN" altLang="en-US" dirty="0"/>
            <a:t>静态分析需要计算利润</a:t>
          </a:r>
        </a:p>
      </dgm:t>
    </dgm:pt>
    <dgm:pt modelId="{A2C9E7BD-5030-4041-AF17-E92F001662C0}" type="parTrans" cxnId="{47F979D0-FDD9-5046-9EE2-EF6DFB647015}">
      <dgm:prSet/>
      <dgm:spPr/>
      <dgm:t>
        <a:bodyPr/>
        <a:lstStyle/>
        <a:p>
          <a:endParaRPr lang="zh-CN" altLang="en-US"/>
        </a:p>
      </dgm:t>
    </dgm:pt>
    <dgm:pt modelId="{E966421A-B843-EF4C-859C-E6635B30BF95}" type="sibTrans" cxnId="{47F979D0-FDD9-5046-9EE2-EF6DFB647015}">
      <dgm:prSet/>
      <dgm:spPr/>
      <dgm:t>
        <a:bodyPr/>
        <a:lstStyle/>
        <a:p>
          <a:endParaRPr lang="zh-CN" altLang="en-US"/>
        </a:p>
      </dgm:t>
    </dgm:pt>
    <dgm:pt modelId="{1ED6A72D-5416-6A4F-A59C-20A705585C13}">
      <dgm:prSet phldrT="[文本]"/>
      <dgm:spPr/>
      <dgm:t>
        <a:bodyPr/>
        <a:lstStyle/>
        <a:p>
          <a:r>
            <a:rPr lang="zh-CN" altLang="en-US" dirty="0"/>
            <a:t>注意直接成本利润率、投资利润率、成本利润率、销售利润率的区别</a:t>
          </a:r>
        </a:p>
      </dgm:t>
    </dgm:pt>
    <dgm:pt modelId="{091E1A11-495A-CB49-A8FA-F2D995316A48}" type="parTrans" cxnId="{E1601D81-4EE7-CA49-B6C8-A8C50D48790A}">
      <dgm:prSet/>
      <dgm:spPr/>
      <dgm:t>
        <a:bodyPr/>
        <a:lstStyle/>
        <a:p>
          <a:endParaRPr lang="zh-CN" altLang="en-US"/>
        </a:p>
      </dgm:t>
    </dgm:pt>
    <dgm:pt modelId="{012CB362-1752-0D4A-8FBC-29B02E0A2CE7}" type="sibTrans" cxnId="{E1601D81-4EE7-CA49-B6C8-A8C50D48790A}">
      <dgm:prSet/>
      <dgm:spPr/>
      <dgm:t>
        <a:bodyPr/>
        <a:lstStyle/>
        <a:p>
          <a:endParaRPr lang="zh-CN" altLang="en-US"/>
        </a:p>
      </dgm:t>
    </dgm:pt>
    <dgm:pt modelId="{A63D5168-AD8B-9C4C-91D8-10CCBAA05BE9}">
      <dgm:prSet/>
      <dgm:spPr/>
      <dgm:t>
        <a:bodyPr/>
        <a:lstStyle/>
        <a:p>
          <a:r>
            <a:rPr lang="zh-CN" altLang="en-US" dirty="0"/>
            <a:t>这暗绿和折现期</a:t>
          </a:r>
        </a:p>
      </dgm:t>
    </dgm:pt>
    <dgm:pt modelId="{570235A5-1DBD-3248-8A12-C0CB7CD72051}" type="parTrans" cxnId="{081D0D40-F410-8E4B-8E67-94D493F493FF}">
      <dgm:prSet/>
      <dgm:spPr/>
      <dgm:t>
        <a:bodyPr/>
        <a:lstStyle/>
        <a:p>
          <a:endParaRPr lang="zh-CN" altLang="en-US"/>
        </a:p>
      </dgm:t>
    </dgm:pt>
    <dgm:pt modelId="{A5D293AD-D8E8-7F44-9F9B-81D0BBDC131A}" type="sibTrans" cxnId="{081D0D40-F410-8E4B-8E67-94D493F493FF}">
      <dgm:prSet/>
      <dgm:spPr/>
      <dgm:t>
        <a:bodyPr/>
        <a:lstStyle/>
        <a:p>
          <a:endParaRPr lang="zh-CN" altLang="en-US"/>
        </a:p>
      </dgm:t>
    </dgm:pt>
    <dgm:pt modelId="{5945E6D9-43C7-844F-9A11-1CCBC3312269}">
      <dgm:prSet phldrT="[文本]"/>
      <dgm:spPr/>
      <dgm:t>
        <a:bodyPr/>
        <a:lstStyle/>
        <a:p>
          <a:r>
            <a:rPr lang="zh-CN" altLang="en-US" dirty="0"/>
            <a:t>注意</a:t>
          </a:r>
          <a:r>
            <a:rPr lang="en-US" altLang="zh-CN" dirty="0"/>
            <a:t>《</a:t>
          </a:r>
          <a:r>
            <a:rPr lang="zh-CN" altLang="en-US" dirty="0"/>
            <a:t>出让地价评估技术规范</a:t>
          </a:r>
          <a:r>
            <a:rPr lang="en-US" altLang="zh-CN" dirty="0"/>
            <a:t>》【</a:t>
          </a:r>
          <a:r>
            <a:rPr lang="zh-CN" altLang="en-US" dirty="0"/>
            <a:t>（</a:t>
          </a:r>
          <a:r>
            <a:rPr lang="en-US" altLang="zh-CN" dirty="0"/>
            <a:t>2018</a:t>
          </a:r>
          <a:r>
            <a:rPr lang="zh-CN" altLang="en-US" dirty="0"/>
            <a:t>）</a:t>
          </a:r>
          <a:r>
            <a:rPr lang="en-US" altLang="zh-CN" dirty="0"/>
            <a:t>4</a:t>
          </a:r>
          <a:r>
            <a:rPr lang="zh-CN" altLang="en-US" dirty="0"/>
            <a:t>号</a:t>
          </a:r>
          <a:r>
            <a:rPr lang="en-US" altLang="zh-CN" dirty="0"/>
            <a:t>】</a:t>
          </a:r>
          <a:r>
            <a:rPr lang="zh-CN" altLang="en-US" dirty="0"/>
            <a:t>的特殊规定</a:t>
          </a:r>
        </a:p>
      </dgm:t>
    </dgm:pt>
    <dgm:pt modelId="{57C0BAC2-F5B0-5B43-B256-D14EB3A2CAD3}" type="parTrans" cxnId="{841DD2A7-FFB9-AA4E-BAD7-F4AB91BB7FA0}">
      <dgm:prSet/>
      <dgm:spPr/>
      <dgm:t>
        <a:bodyPr/>
        <a:lstStyle/>
        <a:p>
          <a:endParaRPr lang="zh-CN" altLang="en-US"/>
        </a:p>
      </dgm:t>
    </dgm:pt>
    <dgm:pt modelId="{E273A836-5D44-D94D-B133-24C372A573E9}" type="sibTrans" cxnId="{841DD2A7-FFB9-AA4E-BAD7-F4AB91BB7FA0}">
      <dgm:prSet/>
      <dgm:spPr/>
      <dgm:t>
        <a:bodyPr/>
        <a:lstStyle/>
        <a:p>
          <a:endParaRPr lang="zh-CN" altLang="en-US"/>
        </a:p>
      </dgm:t>
    </dgm:pt>
    <dgm:pt modelId="{021B12E8-8014-2246-B7BA-528E7D95B115}">
      <dgm:prSet phldrT="[文本]"/>
      <dgm:spPr/>
      <dgm:t>
        <a:bodyPr/>
        <a:lstStyle/>
        <a:p>
          <a:r>
            <a:rPr lang="zh-CN" altLang="en-US" dirty="0"/>
            <a:t>包括建设成本、管理费用、销售费用、销售税费</a:t>
          </a:r>
        </a:p>
      </dgm:t>
    </dgm:pt>
    <dgm:pt modelId="{513AF2A7-95DC-D541-B1E8-386C39714EE8}" type="parTrans" cxnId="{E5D831E2-C2D2-4341-A262-9B670B844081}">
      <dgm:prSet/>
      <dgm:spPr/>
      <dgm:t>
        <a:bodyPr/>
        <a:lstStyle/>
        <a:p>
          <a:endParaRPr lang="zh-CN" altLang="en-US"/>
        </a:p>
      </dgm:t>
    </dgm:pt>
    <dgm:pt modelId="{9929CE98-24B7-1D4B-8664-32F3FF11AC1F}" type="sibTrans" cxnId="{E5D831E2-C2D2-4341-A262-9B670B844081}">
      <dgm:prSet/>
      <dgm:spPr/>
      <dgm:t>
        <a:bodyPr/>
        <a:lstStyle/>
        <a:p>
          <a:endParaRPr lang="zh-CN" altLang="en-US"/>
        </a:p>
      </dgm:t>
    </dgm:pt>
    <dgm:pt modelId="{41D35A4D-F911-3843-9E9C-9353BD7B820B}">
      <dgm:prSet phldrT="[文本]"/>
      <dgm:spPr/>
      <dgm:t>
        <a:bodyPr/>
        <a:lstStyle/>
        <a:p>
          <a:r>
            <a:rPr lang="zh-CN" altLang="en-US" dirty="0"/>
            <a:t>注意总利润率还是年平均利润率之间的区别</a:t>
          </a:r>
        </a:p>
      </dgm:t>
    </dgm:pt>
    <dgm:pt modelId="{360F9F0C-1BE1-6448-81E1-2FFA7D1350CB}" type="parTrans" cxnId="{53A10515-A24C-9441-A2F9-22C2D24D0A6D}">
      <dgm:prSet/>
      <dgm:spPr/>
      <dgm:t>
        <a:bodyPr/>
        <a:lstStyle/>
        <a:p>
          <a:endParaRPr lang="zh-CN" altLang="en-US"/>
        </a:p>
      </dgm:t>
    </dgm:pt>
    <dgm:pt modelId="{9CDA709B-129C-0947-BAF4-31E6C9FD42B3}" type="sibTrans" cxnId="{53A10515-A24C-9441-A2F9-22C2D24D0A6D}">
      <dgm:prSet/>
      <dgm:spPr/>
      <dgm:t>
        <a:bodyPr/>
        <a:lstStyle/>
        <a:p>
          <a:endParaRPr lang="zh-CN" altLang="en-US"/>
        </a:p>
      </dgm:t>
    </dgm:pt>
    <dgm:pt modelId="{E34FC074-ECE8-AC47-AB59-066A51BE2756}">
      <dgm:prSet/>
      <dgm:spPr/>
      <dgm:t>
        <a:bodyPr/>
        <a:lstStyle/>
        <a:p>
          <a:r>
            <a:rPr lang="zh-CN" altLang="en-US" dirty="0"/>
            <a:t>折现率为社会平均收益率</a:t>
          </a:r>
        </a:p>
      </dgm:t>
    </dgm:pt>
    <dgm:pt modelId="{5409064A-85C6-4349-B290-23FFDC2C844B}" type="parTrans" cxnId="{366BFD93-5F93-174E-B3E6-BD4323EC4A77}">
      <dgm:prSet/>
      <dgm:spPr/>
      <dgm:t>
        <a:bodyPr/>
        <a:lstStyle/>
        <a:p>
          <a:endParaRPr lang="zh-CN" altLang="en-US"/>
        </a:p>
      </dgm:t>
    </dgm:pt>
    <dgm:pt modelId="{A77879CE-C368-474F-B6B8-2C056E599D05}" type="sibTrans" cxnId="{366BFD93-5F93-174E-B3E6-BD4323EC4A77}">
      <dgm:prSet/>
      <dgm:spPr/>
      <dgm:t>
        <a:bodyPr/>
        <a:lstStyle/>
        <a:p>
          <a:endParaRPr lang="zh-CN" altLang="en-US"/>
        </a:p>
      </dgm:t>
    </dgm:pt>
    <dgm:pt modelId="{897CED8A-5430-F54A-B143-7E28F732BA07}">
      <dgm:prSet/>
      <dgm:spPr/>
      <dgm:t>
        <a:bodyPr/>
        <a:lstStyle/>
        <a:p>
          <a:r>
            <a:rPr lang="zh-CN" altLang="en-US" dirty="0"/>
            <a:t>求取方法可采用报酬资本化率的求取方法</a:t>
          </a:r>
        </a:p>
      </dgm:t>
    </dgm:pt>
    <dgm:pt modelId="{6F5B7883-3EA7-8042-9BA3-BFD71114C4F6}" type="parTrans" cxnId="{D747F1A5-C315-1547-8106-377309AE76ED}">
      <dgm:prSet/>
      <dgm:spPr/>
      <dgm:t>
        <a:bodyPr/>
        <a:lstStyle/>
        <a:p>
          <a:endParaRPr lang="zh-CN" altLang="en-US"/>
        </a:p>
      </dgm:t>
    </dgm:pt>
    <dgm:pt modelId="{73F5BB0C-44BB-694A-B2F0-363402193F57}" type="sibTrans" cxnId="{D747F1A5-C315-1547-8106-377309AE76ED}">
      <dgm:prSet/>
      <dgm:spPr/>
      <dgm:t>
        <a:bodyPr/>
        <a:lstStyle/>
        <a:p>
          <a:endParaRPr lang="zh-CN" altLang="en-US"/>
        </a:p>
      </dgm:t>
    </dgm:pt>
    <dgm:pt modelId="{90A2780D-4852-8446-9BE1-FF23B063D6BA}" type="pres">
      <dgm:prSet presAssocID="{8109A5AB-C6BF-7D43-9F3A-8B91A9BB9FE9}" presName="Name0" presStyleCnt="0">
        <dgm:presLayoutVars>
          <dgm:dir/>
          <dgm:animLvl val="lvl"/>
          <dgm:resizeHandles val="exact"/>
        </dgm:presLayoutVars>
      </dgm:prSet>
      <dgm:spPr/>
    </dgm:pt>
    <dgm:pt modelId="{1179E9C5-81DD-F148-8FC4-4179497A3BC4}" type="pres">
      <dgm:prSet presAssocID="{0AEE13DD-767B-344A-8C88-91A2958C4EC9}" presName="linNode" presStyleCnt="0"/>
      <dgm:spPr/>
    </dgm:pt>
    <dgm:pt modelId="{E1F159FC-5BF1-564A-BAB4-3E4940CFB4E5}" type="pres">
      <dgm:prSet presAssocID="{0AEE13DD-767B-344A-8C88-91A2958C4EC9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63F246CC-3FA3-7341-9927-817890D5B941}" type="pres">
      <dgm:prSet presAssocID="{0AEE13DD-767B-344A-8C88-91A2958C4EC9}" presName="descendantText" presStyleLbl="alignAccFollowNode1" presStyleIdx="0" presStyleCnt="4">
        <dgm:presLayoutVars>
          <dgm:bulletEnabled val="1"/>
        </dgm:presLayoutVars>
      </dgm:prSet>
      <dgm:spPr/>
    </dgm:pt>
    <dgm:pt modelId="{83F4E4CA-07EF-7A45-A456-71FD57544951}" type="pres">
      <dgm:prSet presAssocID="{FA17A035-CADA-F24F-B4AF-45D3EC2A3D0E}" presName="sp" presStyleCnt="0"/>
      <dgm:spPr/>
    </dgm:pt>
    <dgm:pt modelId="{BCE90044-792E-8F40-B27A-0C2701B2661D}" type="pres">
      <dgm:prSet presAssocID="{BBE2A5E6-E605-AF43-B485-A4107BA43F73}" presName="linNode" presStyleCnt="0"/>
      <dgm:spPr/>
    </dgm:pt>
    <dgm:pt modelId="{50269F2B-03F0-BD4C-B8B0-9E261A3C4580}" type="pres">
      <dgm:prSet presAssocID="{BBE2A5E6-E605-AF43-B485-A4107BA43F73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27FFCC19-D6B7-4948-899A-6B717F38B7D2}" type="pres">
      <dgm:prSet presAssocID="{BBE2A5E6-E605-AF43-B485-A4107BA43F73}" presName="descendantText" presStyleLbl="alignAccFollowNode1" presStyleIdx="1" presStyleCnt="4">
        <dgm:presLayoutVars>
          <dgm:bulletEnabled val="1"/>
        </dgm:presLayoutVars>
      </dgm:prSet>
      <dgm:spPr/>
    </dgm:pt>
    <dgm:pt modelId="{9900F107-A503-3D43-BFA4-A7A0C5DA31C1}" type="pres">
      <dgm:prSet presAssocID="{43800AA8-6BBD-EB42-816E-D388259D85F6}" presName="sp" presStyleCnt="0"/>
      <dgm:spPr/>
    </dgm:pt>
    <dgm:pt modelId="{28822D0B-04E1-474D-AF5C-F5ADFC11EBAA}" type="pres">
      <dgm:prSet presAssocID="{F9D6B699-E0E1-174A-B869-72038AACE1D5}" presName="linNode" presStyleCnt="0"/>
      <dgm:spPr/>
    </dgm:pt>
    <dgm:pt modelId="{3A8FD164-23F2-4A4B-97E5-4BE410BD0218}" type="pres">
      <dgm:prSet presAssocID="{F9D6B699-E0E1-174A-B869-72038AACE1D5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F7C6EB91-9E16-1F4E-B079-1E98E7E0A4B6}" type="pres">
      <dgm:prSet presAssocID="{F9D6B699-E0E1-174A-B869-72038AACE1D5}" presName="descendantText" presStyleLbl="alignAccFollowNode1" presStyleIdx="2" presStyleCnt="4">
        <dgm:presLayoutVars>
          <dgm:bulletEnabled val="1"/>
        </dgm:presLayoutVars>
      </dgm:prSet>
      <dgm:spPr/>
    </dgm:pt>
    <dgm:pt modelId="{6B161BE6-0C29-5A46-AD81-1B235A1CB66D}" type="pres">
      <dgm:prSet presAssocID="{143944B6-E399-F744-B4CB-37281CD6F7CE}" presName="sp" presStyleCnt="0"/>
      <dgm:spPr/>
    </dgm:pt>
    <dgm:pt modelId="{94365EE5-F3EF-1E4F-BCE5-D11896298564}" type="pres">
      <dgm:prSet presAssocID="{A63D5168-AD8B-9C4C-91D8-10CCBAA05BE9}" presName="linNode" presStyleCnt="0"/>
      <dgm:spPr/>
    </dgm:pt>
    <dgm:pt modelId="{7C7480B4-F7F4-8748-A178-9D3AC97AD602}" type="pres">
      <dgm:prSet presAssocID="{A63D5168-AD8B-9C4C-91D8-10CCBAA05BE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2335C5E9-5484-5349-89B3-763DEC50E867}" type="pres">
      <dgm:prSet presAssocID="{A63D5168-AD8B-9C4C-91D8-10CCBAA05BE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4220C01-13B7-3844-A824-DD1C76A1F03C}" type="presOf" srcId="{96BF9D37-3E05-6E44-875A-CC6E493F8C01}" destId="{F7C6EB91-9E16-1F4E-B079-1E98E7E0A4B6}" srcOrd="0" destOrd="0" presId="urn:microsoft.com/office/officeart/2005/8/layout/vList5"/>
    <dgm:cxn modelId="{D87C3C03-C34A-5C49-A514-A6239EE8E81F}" srcId="{8109A5AB-C6BF-7D43-9F3A-8B91A9BB9FE9}" destId="{BBE2A5E6-E605-AF43-B485-A4107BA43F73}" srcOrd="1" destOrd="0" parTransId="{DDCD3D3D-4154-2E4D-85B4-5DA3C8109EB5}" sibTransId="{43800AA8-6BBD-EB42-816E-D388259D85F6}"/>
    <dgm:cxn modelId="{53A10515-A24C-9441-A2F9-22C2D24D0A6D}" srcId="{F9D6B699-E0E1-174A-B869-72038AACE1D5}" destId="{41D35A4D-F911-3843-9E9C-9353BD7B820B}" srcOrd="2" destOrd="0" parTransId="{360F9F0C-1BE1-6448-81E1-2FFA7D1350CB}" sibTransId="{9CDA709B-129C-0947-BAF4-31E6C9FD42B3}"/>
    <dgm:cxn modelId="{6A1D2A2B-69DF-1540-8DCB-95BFA04028FD}" type="presOf" srcId="{A35ADDF0-EE44-1141-8A01-745D27930F4C}" destId="{27FFCC19-D6B7-4948-899A-6B717F38B7D2}" srcOrd="0" destOrd="1" presId="urn:microsoft.com/office/officeart/2005/8/layout/vList5"/>
    <dgm:cxn modelId="{665AE334-13AB-924F-9547-9C598AA2A544}" type="presOf" srcId="{021B12E8-8014-2246-B7BA-528E7D95B115}" destId="{27FFCC19-D6B7-4948-899A-6B717F38B7D2}" srcOrd="0" destOrd="0" presId="urn:microsoft.com/office/officeart/2005/8/layout/vList5"/>
    <dgm:cxn modelId="{4C42C337-6AD1-C444-A3E1-77EB87CC3EFC}" srcId="{0AEE13DD-767B-344A-8C88-91A2958C4EC9}" destId="{908CBB9C-2061-3B4B-BBEB-600D40FBB676}" srcOrd="0" destOrd="0" parTransId="{D1488739-C2C8-1D4B-BC2D-0A0277E53F26}" sibTransId="{A83A73EF-83C5-384D-983A-C896D33ACE20}"/>
    <dgm:cxn modelId="{D6CE263C-6C60-4F42-88B7-1F1A60A8E232}" type="presOf" srcId="{F9D6B699-E0E1-174A-B869-72038AACE1D5}" destId="{3A8FD164-23F2-4A4B-97E5-4BE410BD0218}" srcOrd="0" destOrd="0" presId="urn:microsoft.com/office/officeart/2005/8/layout/vList5"/>
    <dgm:cxn modelId="{081D0D40-F410-8E4B-8E67-94D493F493FF}" srcId="{8109A5AB-C6BF-7D43-9F3A-8B91A9BB9FE9}" destId="{A63D5168-AD8B-9C4C-91D8-10CCBAA05BE9}" srcOrd="3" destOrd="0" parTransId="{570235A5-1DBD-3248-8A12-C0CB7CD72051}" sibTransId="{A5D293AD-D8E8-7F44-9F9B-81D0BBDC131A}"/>
    <dgm:cxn modelId="{EDFD7145-9A4F-0644-A172-BC614F0B6EBF}" type="presOf" srcId="{897CED8A-5430-F54A-B143-7E28F732BA07}" destId="{2335C5E9-5484-5349-89B3-763DEC50E867}" srcOrd="0" destOrd="1" presId="urn:microsoft.com/office/officeart/2005/8/layout/vList5"/>
    <dgm:cxn modelId="{35EC8D46-CA9A-874A-8522-D67131F99FDB}" type="presOf" srcId="{41D35A4D-F911-3843-9E9C-9353BD7B820B}" destId="{F7C6EB91-9E16-1F4E-B079-1E98E7E0A4B6}" srcOrd="0" destOrd="2" presId="urn:microsoft.com/office/officeart/2005/8/layout/vList5"/>
    <dgm:cxn modelId="{CDDD7D4C-5392-AB4B-949B-7770FBD90D32}" type="presOf" srcId="{E34FC074-ECE8-AC47-AB59-066A51BE2756}" destId="{2335C5E9-5484-5349-89B3-763DEC50E867}" srcOrd="0" destOrd="0" presId="urn:microsoft.com/office/officeart/2005/8/layout/vList5"/>
    <dgm:cxn modelId="{43E46059-5100-6A4E-933E-79F72D94E30C}" type="presOf" srcId="{622D541D-3A91-664C-92AF-656882AB8ACE}" destId="{63F246CC-3FA3-7341-9927-817890D5B941}" srcOrd="0" destOrd="1" presId="urn:microsoft.com/office/officeart/2005/8/layout/vList5"/>
    <dgm:cxn modelId="{18E7D65C-CD20-6446-8DAE-6A16B2238B8C}" srcId="{BBE2A5E6-E605-AF43-B485-A4107BA43F73}" destId="{F6AB952C-BCE4-D549-B3C3-8E6719101572}" srcOrd="2" destOrd="0" parTransId="{52527133-660C-3843-A012-89EDBF634C1C}" sibTransId="{A4AFF592-52EF-FE42-8880-571AB4ADDEBB}"/>
    <dgm:cxn modelId="{A67DFA6F-7C63-9B42-B1C4-9AC1F05F763B}" type="presOf" srcId="{5945E6D9-43C7-844F-9A11-1CCBC3312269}" destId="{63F246CC-3FA3-7341-9927-817890D5B941}" srcOrd="0" destOrd="2" presId="urn:microsoft.com/office/officeart/2005/8/layout/vList5"/>
    <dgm:cxn modelId="{E1601D81-4EE7-CA49-B6C8-A8C50D48790A}" srcId="{F9D6B699-E0E1-174A-B869-72038AACE1D5}" destId="{1ED6A72D-5416-6A4F-A59C-20A705585C13}" srcOrd="1" destOrd="0" parTransId="{091E1A11-495A-CB49-A8FA-F2D995316A48}" sibTransId="{012CB362-1752-0D4A-8FBC-29B02E0A2CE7}"/>
    <dgm:cxn modelId="{5AE7688F-04C5-6A4F-9092-809A196FCEE0}" type="presOf" srcId="{F6AB952C-BCE4-D549-B3C3-8E6719101572}" destId="{27FFCC19-D6B7-4948-899A-6B717F38B7D2}" srcOrd="0" destOrd="2" presId="urn:microsoft.com/office/officeart/2005/8/layout/vList5"/>
    <dgm:cxn modelId="{366BFD93-5F93-174E-B3E6-BD4323EC4A77}" srcId="{A63D5168-AD8B-9C4C-91D8-10CCBAA05BE9}" destId="{E34FC074-ECE8-AC47-AB59-066A51BE2756}" srcOrd="0" destOrd="0" parTransId="{5409064A-85C6-4349-B290-23FFDC2C844B}" sibTransId="{A77879CE-C368-474F-B6B8-2C056E599D05}"/>
    <dgm:cxn modelId="{CF272B9C-AC6D-814C-ABEB-74F386E9994C}" srcId="{BBE2A5E6-E605-AF43-B485-A4107BA43F73}" destId="{A35ADDF0-EE44-1141-8A01-745D27930F4C}" srcOrd="1" destOrd="0" parTransId="{4C8C8FB1-FFD6-D245-B854-53097C77A4A5}" sibTransId="{5D5C063E-3BFF-3C43-89B1-0348752CF496}"/>
    <dgm:cxn modelId="{DD1FF39F-B709-944E-9DC5-B504822F5F39}" type="presOf" srcId="{A63D5168-AD8B-9C4C-91D8-10CCBAA05BE9}" destId="{7C7480B4-F7F4-8748-A178-9D3AC97AD602}" srcOrd="0" destOrd="0" presId="urn:microsoft.com/office/officeart/2005/8/layout/vList5"/>
    <dgm:cxn modelId="{ED418EA0-12A4-4448-BDE3-52A7AC942319}" type="presOf" srcId="{1ED6A72D-5416-6A4F-A59C-20A705585C13}" destId="{F7C6EB91-9E16-1F4E-B079-1E98E7E0A4B6}" srcOrd="0" destOrd="1" presId="urn:microsoft.com/office/officeart/2005/8/layout/vList5"/>
    <dgm:cxn modelId="{D747F1A5-C315-1547-8106-377309AE76ED}" srcId="{A63D5168-AD8B-9C4C-91D8-10CCBAA05BE9}" destId="{897CED8A-5430-F54A-B143-7E28F732BA07}" srcOrd="1" destOrd="0" parTransId="{6F5B7883-3EA7-8042-9BA3-BFD71114C4F6}" sibTransId="{73F5BB0C-44BB-694A-B2F0-363402193F57}"/>
    <dgm:cxn modelId="{841DD2A7-FFB9-AA4E-BAD7-F4AB91BB7FA0}" srcId="{0AEE13DD-767B-344A-8C88-91A2958C4EC9}" destId="{5945E6D9-43C7-844F-9A11-1CCBC3312269}" srcOrd="2" destOrd="0" parTransId="{57C0BAC2-F5B0-5B43-B256-D14EB3A2CAD3}" sibTransId="{E273A836-5D44-D94D-B133-24C372A573E9}"/>
    <dgm:cxn modelId="{61CA57B6-5C1E-374E-8307-6BA4714DB7CF}" type="presOf" srcId="{8109A5AB-C6BF-7D43-9F3A-8B91A9BB9FE9}" destId="{90A2780D-4852-8446-9BE1-FF23B063D6BA}" srcOrd="0" destOrd="0" presId="urn:microsoft.com/office/officeart/2005/8/layout/vList5"/>
    <dgm:cxn modelId="{A72285BB-E27E-1546-84B1-484A050424C1}" srcId="{0AEE13DD-767B-344A-8C88-91A2958C4EC9}" destId="{622D541D-3A91-664C-92AF-656882AB8ACE}" srcOrd="1" destOrd="0" parTransId="{383B4680-B493-F642-BDEF-16BE1C8278BE}" sibTransId="{2F25C84F-43CC-CB45-8EE9-0E8F4928B61B}"/>
    <dgm:cxn modelId="{47F979D0-FDD9-5046-9EE2-EF6DFB647015}" srcId="{F9D6B699-E0E1-174A-B869-72038AACE1D5}" destId="{96BF9D37-3E05-6E44-875A-CC6E493F8C01}" srcOrd="0" destOrd="0" parTransId="{A2C9E7BD-5030-4041-AF17-E92F001662C0}" sibTransId="{E966421A-B843-EF4C-859C-E6635B30BF95}"/>
    <dgm:cxn modelId="{E488F4D3-A0E8-C941-9B51-B8DFE633AF42}" type="presOf" srcId="{0AEE13DD-767B-344A-8C88-91A2958C4EC9}" destId="{E1F159FC-5BF1-564A-BAB4-3E4940CFB4E5}" srcOrd="0" destOrd="0" presId="urn:microsoft.com/office/officeart/2005/8/layout/vList5"/>
    <dgm:cxn modelId="{454FFED7-F949-5D4A-A7A5-51AB19C0A171}" srcId="{8109A5AB-C6BF-7D43-9F3A-8B91A9BB9FE9}" destId="{0AEE13DD-767B-344A-8C88-91A2958C4EC9}" srcOrd="0" destOrd="0" parTransId="{24504DC5-B438-C440-AE94-9E6157306574}" sibTransId="{FA17A035-CADA-F24F-B4AF-45D3EC2A3D0E}"/>
    <dgm:cxn modelId="{E5D831E2-C2D2-4341-A262-9B670B844081}" srcId="{BBE2A5E6-E605-AF43-B485-A4107BA43F73}" destId="{021B12E8-8014-2246-B7BA-528E7D95B115}" srcOrd="0" destOrd="0" parTransId="{513AF2A7-95DC-D541-B1E8-386C39714EE8}" sibTransId="{9929CE98-24B7-1D4B-8664-32F3FF11AC1F}"/>
    <dgm:cxn modelId="{ABA0BAE2-99AA-9841-8C96-70F3962D1087}" type="presOf" srcId="{908CBB9C-2061-3B4B-BBEB-600D40FBB676}" destId="{63F246CC-3FA3-7341-9927-817890D5B941}" srcOrd="0" destOrd="0" presId="urn:microsoft.com/office/officeart/2005/8/layout/vList5"/>
    <dgm:cxn modelId="{B58C04F6-8799-1848-B4B7-557CE523C3CB}" type="presOf" srcId="{BBE2A5E6-E605-AF43-B485-A4107BA43F73}" destId="{50269F2B-03F0-BD4C-B8B0-9E261A3C4580}" srcOrd="0" destOrd="0" presId="urn:microsoft.com/office/officeart/2005/8/layout/vList5"/>
    <dgm:cxn modelId="{F0430DFA-4704-BE4A-8D13-6E9AAD0B79B9}" srcId="{8109A5AB-C6BF-7D43-9F3A-8B91A9BB9FE9}" destId="{F9D6B699-E0E1-174A-B869-72038AACE1D5}" srcOrd="2" destOrd="0" parTransId="{5D823001-BF05-E346-96F2-1264F8979C47}" sibTransId="{143944B6-E399-F744-B4CB-37281CD6F7CE}"/>
    <dgm:cxn modelId="{7D5C7EFD-FE1A-1C41-B915-09AF9B27D513}" type="presParOf" srcId="{90A2780D-4852-8446-9BE1-FF23B063D6BA}" destId="{1179E9C5-81DD-F148-8FC4-4179497A3BC4}" srcOrd="0" destOrd="0" presId="urn:microsoft.com/office/officeart/2005/8/layout/vList5"/>
    <dgm:cxn modelId="{3B5897B1-D9AF-424C-BFF1-47960BB00F1C}" type="presParOf" srcId="{1179E9C5-81DD-F148-8FC4-4179497A3BC4}" destId="{E1F159FC-5BF1-564A-BAB4-3E4940CFB4E5}" srcOrd="0" destOrd="0" presId="urn:microsoft.com/office/officeart/2005/8/layout/vList5"/>
    <dgm:cxn modelId="{837C32BC-5F49-314A-AD7F-8C2A10415160}" type="presParOf" srcId="{1179E9C5-81DD-F148-8FC4-4179497A3BC4}" destId="{63F246CC-3FA3-7341-9927-817890D5B941}" srcOrd="1" destOrd="0" presId="urn:microsoft.com/office/officeart/2005/8/layout/vList5"/>
    <dgm:cxn modelId="{620C5C43-6E91-B549-88B6-0CDB9D47FCA1}" type="presParOf" srcId="{90A2780D-4852-8446-9BE1-FF23B063D6BA}" destId="{83F4E4CA-07EF-7A45-A456-71FD57544951}" srcOrd="1" destOrd="0" presId="urn:microsoft.com/office/officeart/2005/8/layout/vList5"/>
    <dgm:cxn modelId="{FAEED8FA-E422-5E45-BD15-85E21D73988A}" type="presParOf" srcId="{90A2780D-4852-8446-9BE1-FF23B063D6BA}" destId="{BCE90044-792E-8F40-B27A-0C2701B2661D}" srcOrd="2" destOrd="0" presId="urn:microsoft.com/office/officeart/2005/8/layout/vList5"/>
    <dgm:cxn modelId="{A6780027-4DB2-9F42-977F-DB24AEDA6B57}" type="presParOf" srcId="{BCE90044-792E-8F40-B27A-0C2701B2661D}" destId="{50269F2B-03F0-BD4C-B8B0-9E261A3C4580}" srcOrd="0" destOrd="0" presId="urn:microsoft.com/office/officeart/2005/8/layout/vList5"/>
    <dgm:cxn modelId="{71F1C71E-D36C-4943-9A86-D4D30DA8334C}" type="presParOf" srcId="{BCE90044-792E-8F40-B27A-0C2701B2661D}" destId="{27FFCC19-D6B7-4948-899A-6B717F38B7D2}" srcOrd="1" destOrd="0" presId="urn:microsoft.com/office/officeart/2005/8/layout/vList5"/>
    <dgm:cxn modelId="{C0C674E3-C417-9D48-A540-B2D7F7EE9DA7}" type="presParOf" srcId="{90A2780D-4852-8446-9BE1-FF23B063D6BA}" destId="{9900F107-A503-3D43-BFA4-A7A0C5DA31C1}" srcOrd="3" destOrd="0" presId="urn:microsoft.com/office/officeart/2005/8/layout/vList5"/>
    <dgm:cxn modelId="{13C8391B-3F3E-B345-8970-49E2E137C1D2}" type="presParOf" srcId="{90A2780D-4852-8446-9BE1-FF23B063D6BA}" destId="{28822D0B-04E1-474D-AF5C-F5ADFC11EBAA}" srcOrd="4" destOrd="0" presId="urn:microsoft.com/office/officeart/2005/8/layout/vList5"/>
    <dgm:cxn modelId="{08E9F0B3-7D27-ED48-B0CB-8E59A5F7BAA4}" type="presParOf" srcId="{28822D0B-04E1-474D-AF5C-F5ADFC11EBAA}" destId="{3A8FD164-23F2-4A4B-97E5-4BE410BD0218}" srcOrd="0" destOrd="0" presId="urn:microsoft.com/office/officeart/2005/8/layout/vList5"/>
    <dgm:cxn modelId="{B3C8246F-FD9D-674A-8F85-669F10D2617A}" type="presParOf" srcId="{28822D0B-04E1-474D-AF5C-F5ADFC11EBAA}" destId="{F7C6EB91-9E16-1F4E-B079-1E98E7E0A4B6}" srcOrd="1" destOrd="0" presId="urn:microsoft.com/office/officeart/2005/8/layout/vList5"/>
    <dgm:cxn modelId="{0D1E08E3-3A53-C540-9663-6D9A1221EC09}" type="presParOf" srcId="{90A2780D-4852-8446-9BE1-FF23B063D6BA}" destId="{6B161BE6-0C29-5A46-AD81-1B235A1CB66D}" srcOrd="5" destOrd="0" presId="urn:microsoft.com/office/officeart/2005/8/layout/vList5"/>
    <dgm:cxn modelId="{8043BF0B-E7DA-A346-B302-2F6AA8FC5157}" type="presParOf" srcId="{90A2780D-4852-8446-9BE1-FF23B063D6BA}" destId="{94365EE5-F3EF-1E4F-BCE5-D11896298564}" srcOrd="6" destOrd="0" presId="urn:microsoft.com/office/officeart/2005/8/layout/vList5"/>
    <dgm:cxn modelId="{2694D69A-5129-964C-B8C0-D157E7D7E030}" type="presParOf" srcId="{94365EE5-F3EF-1E4F-BCE5-D11896298564}" destId="{7C7480B4-F7F4-8748-A178-9D3AC97AD602}" srcOrd="0" destOrd="0" presId="urn:microsoft.com/office/officeart/2005/8/layout/vList5"/>
    <dgm:cxn modelId="{B1F805EE-574F-D642-8EDE-9BE98B4E9CA7}" type="presParOf" srcId="{94365EE5-F3EF-1E4F-BCE5-D11896298564}" destId="{2335C5E9-5484-5349-89B3-763DEC50E86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27870-E70B-1245-8832-73494DAE0A90}">
      <dsp:nvSpPr>
        <dsp:cNvPr id="0" name=""/>
        <dsp:cNvSpPr/>
      </dsp:nvSpPr>
      <dsp:spPr>
        <a:xfrm>
          <a:off x="0" y="2492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00743C-A9CC-9741-AEF9-0C4D0B766BE7}">
      <dsp:nvSpPr>
        <dsp:cNvPr id="0" name=""/>
        <dsp:cNvSpPr/>
      </dsp:nvSpPr>
      <dsp:spPr>
        <a:xfrm>
          <a:off x="0" y="2492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第一章  房地产估价概论</a:t>
          </a:r>
        </a:p>
      </dsp:txBody>
      <dsp:txXfrm>
        <a:off x="0" y="2492"/>
        <a:ext cx="6492875" cy="425034"/>
      </dsp:txXfrm>
    </dsp:sp>
    <dsp:sp modelId="{FD374EB4-5EBC-F442-B7B0-EAD8DDC9A52E}">
      <dsp:nvSpPr>
        <dsp:cNvPr id="0" name=""/>
        <dsp:cNvSpPr/>
      </dsp:nvSpPr>
      <dsp:spPr>
        <a:xfrm>
          <a:off x="0" y="427527"/>
          <a:ext cx="6492875" cy="0"/>
        </a:xfrm>
        <a:prstGeom prst="line">
          <a:avLst/>
        </a:prstGeom>
        <a:solidFill>
          <a:schemeClr val="accent2">
            <a:hueOff val="-132306"/>
            <a:satOff val="-7630"/>
            <a:lumOff val="784"/>
            <a:alphaOff val="0"/>
          </a:schemeClr>
        </a:solidFill>
        <a:ln w="12700" cap="flat" cmpd="sng" algn="ctr">
          <a:solidFill>
            <a:schemeClr val="accent2">
              <a:hueOff val="-132306"/>
              <a:satOff val="-7630"/>
              <a:lumOff val="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B8AAF9-1339-374A-BF38-7A67E13C724C}">
      <dsp:nvSpPr>
        <dsp:cNvPr id="0" name=""/>
        <dsp:cNvSpPr/>
      </dsp:nvSpPr>
      <dsp:spPr>
        <a:xfrm>
          <a:off x="0" y="427527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第二章 房地产估价需要与目的</a:t>
          </a:r>
        </a:p>
      </dsp:txBody>
      <dsp:txXfrm>
        <a:off x="0" y="427527"/>
        <a:ext cx="6492875" cy="425034"/>
      </dsp:txXfrm>
    </dsp:sp>
    <dsp:sp modelId="{D7FBF240-0703-4E41-86E7-B39ECEC7D63B}">
      <dsp:nvSpPr>
        <dsp:cNvPr id="0" name=""/>
        <dsp:cNvSpPr/>
      </dsp:nvSpPr>
      <dsp:spPr>
        <a:xfrm>
          <a:off x="0" y="852561"/>
          <a:ext cx="6492875" cy="0"/>
        </a:xfrm>
        <a:prstGeom prst="line">
          <a:avLst/>
        </a:prstGeom>
        <a:solidFill>
          <a:schemeClr val="accent2">
            <a:hueOff val="-264611"/>
            <a:satOff val="-15260"/>
            <a:lumOff val="1569"/>
            <a:alphaOff val="0"/>
          </a:schemeClr>
        </a:solidFill>
        <a:ln w="12700" cap="flat" cmpd="sng" algn="ctr">
          <a:solidFill>
            <a:schemeClr val="accent2">
              <a:hueOff val="-264611"/>
              <a:satOff val="-15260"/>
              <a:lumOff val="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CB73F1-6CC8-6F44-B2EE-37AF4CDB1D8A}">
      <dsp:nvSpPr>
        <dsp:cNvPr id="0" name=""/>
        <dsp:cNvSpPr/>
      </dsp:nvSpPr>
      <dsp:spPr>
        <a:xfrm>
          <a:off x="0" y="852561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第三章 房地产估价对象及其描述</a:t>
          </a:r>
        </a:p>
      </dsp:txBody>
      <dsp:txXfrm>
        <a:off x="0" y="852561"/>
        <a:ext cx="6492875" cy="425034"/>
      </dsp:txXfrm>
    </dsp:sp>
    <dsp:sp modelId="{92C023BF-0051-384F-B548-5C82C60D58AE}">
      <dsp:nvSpPr>
        <dsp:cNvPr id="0" name=""/>
        <dsp:cNvSpPr/>
      </dsp:nvSpPr>
      <dsp:spPr>
        <a:xfrm>
          <a:off x="0" y="1277596"/>
          <a:ext cx="6492875" cy="0"/>
        </a:xfrm>
        <a:prstGeom prst="line">
          <a:avLst/>
        </a:prstGeom>
        <a:solidFill>
          <a:schemeClr val="accent2">
            <a:hueOff val="-396917"/>
            <a:satOff val="-22889"/>
            <a:lumOff val="2353"/>
            <a:alphaOff val="0"/>
          </a:schemeClr>
        </a:solidFill>
        <a:ln w="12700" cap="flat" cmpd="sng" algn="ctr">
          <a:solidFill>
            <a:schemeClr val="accent2">
              <a:hueOff val="-396917"/>
              <a:satOff val="-22889"/>
              <a:lumOff val="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A917E-379F-8A41-92F6-74B937206794}">
      <dsp:nvSpPr>
        <dsp:cNvPr id="0" name=""/>
        <dsp:cNvSpPr/>
      </dsp:nvSpPr>
      <dsp:spPr>
        <a:xfrm>
          <a:off x="0" y="1277596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第四章 房地产价格和价值概述</a:t>
          </a:r>
        </a:p>
      </dsp:txBody>
      <dsp:txXfrm>
        <a:off x="0" y="1277596"/>
        <a:ext cx="6492875" cy="425034"/>
      </dsp:txXfrm>
    </dsp:sp>
    <dsp:sp modelId="{3E74363A-0132-164C-BCEF-8B0AD532224F}">
      <dsp:nvSpPr>
        <dsp:cNvPr id="0" name=""/>
        <dsp:cNvSpPr/>
      </dsp:nvSpPr>
      <dsp:spPr>
        <a:xfrm>
          <a:off x="0" y="1702630"/>
          <a:ext cx="6492875" cy="0"/>
        </a:xfrm>
        <a:prstGeom prst="line">
          <a:avLst/>
        </a:prstGeom>
        <a:solidFill>
          <a:schemeClr val="accent2">
            <a:hueOff val="-529223"/>
            <a:satOff val="-30519"/>
            <a:lumOff val="3137"/>
            <a:alphaOff val="0"/>
          </a:schemeClr>
        </a:solidFill>
        <a:ln w="12700" cap="flat" cmpd="sng" algn="ctr">
          <a:solidFill>
            <a:schemeClr val="accent2">
              <a:hueOff val="-529223"/>
              <a:satOff val="-30519"/>
              <a:lumOff val="31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AE50FF-D89A-764F-88E2-8F2C56B69652}">
      <dsp:nvSpPr>
        <dsp:cNvPr id="0" name=""/>
        <dsp:cNvSpPr/>
      </dsp:nvSpPr>
      <dsp:spPr>
        <a:xfrm>
          <a:off x="0" y="1702630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第五章 房地产价格和价值影响因素</a:t>
          </a:r>
        </a:p>
      </dsp:txBody>
      <dsp:txXfrm>
        <a:off x="0" y="1702630"/>
        <a:ext cx="6492875" cy="425034"/>
      </dsp:txXfrm>
    </dsp:sp>
    <dsp:sp modelId="{B6096D30-040F-B149-9043-40619DB0FE3B}">
      <dsp:nvSpPr>
        <dsp:cNvPr id="0" name=""/>
        <dsp:cNvSpPr/>
      </dsp:nvSpPr>
      <dsp:spPr>
        <a:xfrm>
          <a:off x="0" y="2127665"/>
          <a:ext cx="6492875" cy="0"/>
        </a:xfrm>
        <a:prstGeom prst="line">
          <a:avLst/>
        </a:prstGeom>
        <a:solidFill>
          <a:schemeClr val="accent2">
            <a:hueOff val="-661529"/>
            <a:satOff val="-38149"/>
            <a:lumOff val="3922"/>
            <a:alphaOff val="0"/>
          </a:schemeClr>
        </a:solidFill>
        <a:ln w="12700" cap="flat" cmpd="sng" algn="ctr">
          <a:solidFill>
            <a:schemeClr val="accent2">
              <a:hueOff val="-661529"/>
              <a:satOff val="-38149"/>
              <a:lumOff val="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4F6E6-1056-A44F-9AE9-BA2060F6C805}">
      <dsp:nvSpPr>
        <dsp:cNvPr id="0" name=""/>
        <dsp:cNvSpPr/>
      </dsp:nvSpPr>
      <dsp:spPr>
        <a:xfrm>
          <a:off x="0" y="2127665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第六章 房地产估价原则</a:t>
          </a:r>
        </a:p>
      </dsp:txBody>
      <dsp:txXfrm>
        <a:off x="0" y="2127665"/>
        <a:ext cx="6492875" cy="425034"/>
      </dsp:txXfrm>
    </dsp:sp>
    <dsp:sp modelId="{D47927BF-A815-F540-80F2-CF02AD495596}">
      <dsp:nvSpPr>
        <dsp:cNvPr id="0" name=""/>
        <dsp:cNvSpPr/>
      </dsp:nvSpPr>
      <dsp:spPr>
        <a:xfrm>
          <a:off x="0" y="2552699"/>
          <a:ext cx="6492875" cy="0"/>
        </a:xfrm>
        <a:prstGeom prst="line">
          <a:avLst/>
        </a:prstGeom>
        <a:solidFill>
          <a:schemeClr val="accent2">
            <a:hueOff val="-793834"/>
            <a:satOff val="-45779"/>
            <a:lumOff val="4706"/>
            <a:alphaOff val="0"/>
          </a:schemeClr>
        </a:solidFill>
        <a:ln w="12700" cap="flat" cmpd="sng" algn="ctr">
          <a:solidFill>
            <a:schemeClr val="accent2">
              <a:hueOff val="-793834"/>
              <a:satOff val="-45779"/>
              <a:lumOff val="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09D647-20BA-D84D-AEA5-ED0B0D952027}">
      <dsp:nvSpPr>
        <dsp:cNvPr id="0" name=""/>
        <dsp:cNvSpPr/>
      </dsp:nvSpPr>
      <dsp:spPr>
        <a:xfrm>
          <a:off x="0" y="2552700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第七章  比较法及其运用</a:t>
          </a:r>
        </a:p>
      </dsp:txBody>
      <dsp:txXfrm>
        <a:off x="0" y="2552700"/>
        <a:ext cx="6492875" cy="425034"/>
      </dsp:txXfrm>
    </dsp:sp>
    <dsp:sp modelId="{6B91A9DB-A31E-C140-BB4B-D8289BF5D6F4}">
      <dsp:nvSpPr>
        <dsp:cNvPr id="0" name=""/>
        <dsp:cNvSpPr/>
      </dsp:nvSpPr>
      <dsp:spPr>
        <a:xfrm>
          <a:off x="0" y="2977734"/>
          <a:ext cx="6492875" cy="0"/>
        </a:xfrm>
        <a:prstGeom prst="line">
          <a:avLst/>
        </a:prstGeom>
        <a:solidFill>
          <a:schemeClr val="accent2">
            <a:hueOff val="-926140"/>
            <a:satOff val="-53409"/>
            <a:lumOff val="5491"/>
            <a:alphaOff val="0"/>
          </a:schemeClr>
        </a:solidFill>
        <a:ln w="12700" cap="flat" cmpd="sng" algn="ctr">
          <a:solidFill>
            <a:schemeClr val="accent2">
              <a:hueOff val="-926140"/>
              <a:satOff val="-53409"/>
              <a:lumOff val="54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E86B8D-A198-0141-AB34-98F458AA191F}">
      <dsp:nvSpPr>
        <dsp:cNvPr id="0" name=""/>
        <dsp:cNvSpPr/>
      </dsp:nvSpPr>
      <dsp:spPr>
        <a:xfrm>
          <a:off x="0" y="2977734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第八章 收益法及其运用</a:t>
          </a:r>
        </a:p>
      </dsp:txBody>
      <dsp:txXfrm>
        <a:off x="0" y="2977734"/>
        <a:ext cx="6492875" cy="425034"/>
      </dsp:txXfrm>
    </dsp:sp>
    <dsp:sp modelId="{EECCE673-44A9-3745-BC88-C84BE15D8C1F}">
      <dsp:nvSpPr>
        <dsp:cNvPr id="0" name=""/>
        <dsp:cNvSpPr/>
      </dsp:nvSpPr>
      <dsp:spPr>
        <a:xfrm>
          <a:off x="0" y="3402769"/>
          <a:ext cx="6492875" cy="0"/>
        </a:xfrm>
        <a:prstGeom prst="line">
          <a:avLst/>
        </a:prstGeom>
        <a:solidFill>
          <a:schemeClr val="accent2">
            <a:hueOff val="-1058446"/>
            <a:satOff val="-61039"/>
            <a:lumOff val="6275"/>
            <a:alphaOff val="0"/>
          </a:schemeClr>
        </a:solidFill>
        <a:ln w="12700" cap="flat" cmpd="sng" algn="ctr">
          <a:solidFill>
            <a:schemeClr val="accent2">
              <a:hueOff val="-1058446"/>
              <a:satOff val="-61039"/>
              <a:lumOff val="62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9CBA1-10F4-3B4B-BEEF-1A36E9F9A1F3}">
      <dsp:nvSpPr>
        <dsp:cNvPr id="0" name=""/>
        <dsp:cNvSpPr/>
      </dsp:nvSpPr>
      <dsp:spPr>
        <a:xfrm>
          <a:off x="0" y="3402769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第九章 成本法及其运用 </a:t>
          </a:r>
        </a:p>
      </dsp:txBody>
      <dsp:txXfrm>
        <a:off x="0" y="3402769"/>
        <a:ext cx="6492875" cy="425034"/>
      </dsp:txXfrm>
    </dsp:sp>
    <dsp:sp modelId="{272839F1-477D-5D47-BD8A-7C8DD1760E5F}">
      <dsp:nvSpPr>
        <dsp:cNvPr id="0" name=""/>
        <dsp:cNvSpPr/>
      </dsp:nvSpPr>
      <dsp:spPr>
        <a:xfrm>
          <a:off x="0" y="3827803"/>
          <a:ext cx="6492875" cy="0"/>
        </a:xfrm>
        <a:prstGeom prst="line">
          <a:avLst/>
        </a:prstGeom>
        <a:solidFill>
          <a:schemeClr val="accent2">
            <a:hueOff val="-1190752"/>
            <a:satOff val="-68668"/>
            <a:lumOff val="7059"/>
            <a:alphaOff val="0"/>
          </a:schemeClr>
        </a:solidFill>
        <a:ln w="12700" cap="flat" cmpd="sng" algn="ctr">
          <a:solidFill>
            <a:schemeClr val="accent2">
              <a:hueOff val="-1190752"/>
              <a:satOff val="-68668"/>
              <a:lumOff val="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861CC1-A225-8242-AEC1-4FCB88CEB33E}">
      <dsp:nvSpPr>
        <dsp:cNvPr id="0" name=""/>
        <dsp:cNvSpPr/>
      </dsp:nvSpPr>
      <dsp:spPr>
        <a:xfrm>
          <a:off x="0" y="3827803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第十章假设开发法及其运用</a:t>
          </a:r>
        </a:p>
      </dsp:txBody>
      <dsp:txXfrm>
        <a:off x="0" y="3827803"/>
        <a:ext cx="6492875" cy="425034"/>
      </dsp:txXfrm>
    </dsp:sp>
    <dsp:sp modelId="{1B6E3B29-5BE0-5942-9315-CFF81CFCB8B5}">
      <dsp:nvSpPr>
        <dsp:cNvPr id="0" name=""/>
        <dsp:cNvSpPr/>
      </dsp:nvSpPr>
      <dsp:spPr>
        <a:xfrm>
          <a:off x="0" y="4252838"/>
          <a:ext cx="6492875" cy="0"/>
        </a:xfrm>
        <a:prstGeom prst="line">
          <a:avLst/>
        </a:prstGeom>
        <a:solidFill>
          <a:schemeClr val="accent2">
            <a:hueOff val="-1323057"/>
            <a:satOff val="-76298"/>
            <a:lumOff val="7844"/>
            <a:alphaOff val="0"/>
          </a:schemeClr>
        </a:solidFill>
        <a:ln w="12700" cap="flat" cmpd="sng" algn="ctr">
          <a:solidFill>
            <a:schemeClr val="accent2">
              <a:hueOff val="-1323057"/>
              <a:satOff val="-76298"/>
              <a:lumOff val="7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F84C2-7F5E-D84C-B3B4-46B37C5A00A3}">
      <dsp:nvSpPr>
        <dsp:cNvPr id="0" name=""/>
        <dsp:cNvSpPr/>
      </dsp:nvSpPr>
      <dsp:spPr>
        <a:xfrm>
          <a:off x="0" y="4252838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第十一章 其他估价方法及其运用</a:t>
          </a:r>
        </a:p>
      </dsp:txBody>
      <dsp:txXfrm>
        <a:off x="0" y="4252838"/>
        <a:ext cx="6492875" cy="425034"/>
      </dsp:txXfrm>
    </dsp:sp>
    <dsp:sp modelId="{4A3D3E31-0F39-E941-942C-B82C16343AD8}">
      <dsp:nvSpPr>
        <dsp:cNvPr id="0" name=""/>
        <dsp:cNvSpPr/>
      </dsp:nvSpPr>
      <dsp:spPr>
        <a:xfrm>
          <a:off x="0" y="4677872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FB6D90-AB49-FC40-A973-C3E4B2B63627}">
      <dsp:nvSpPr>
        <dsp:cNvPr id="0" name=""/>
        <dsp:cNvSpPr/>
      </dsp:nvSpPr>
      <dsp:spPr>
        <a:xfrm>
          <a:off x="0" y="4677872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第十二章 房地产估价程序</a:t>
          </a:r>
        </a:p>
      </dsp:txBody>
      <dsp:txXfrm>
        <a:off x="0" y="4677872"/>
        <a:ext cx="6492875" cy="42503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27870-E70B-1245-8832-73494DAE0A90}">
      <dsp:nvSpPr>
        <dsp:cNvPr id="0" name=""/>
        <dsp:cNvSpPr/>
      </dsp:nvSpPr>
      <dsp:spPr>
        <a:xfrm>
          <a:off x="0" y="2492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00743C-A9CC-9741-AEF9-0C4D0B766BE7}">
      <dsp:nvSpPr>
        <dsp:cNvPr id="0" name=""/>
        <dsp:cNvSpPr/>
      </dsp:nvSpPr>
      <dsp:spPr>
        <a:xfrm>
          <a:off x="0" y="2492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第一章  房地产估价概论</a:t>
          </a:r>
        </a:p>
      </dsp:txBody>
      <dsp:txXfrm>
        <a:off x="0" y="2492"/>
        <a:ext cx="6492875" cy="425034"/>
      </dsp:txXfrm>
    </dsp:sp>
    <dsp:sp modelId="{FD374EB4-5EBC-F442-B7B0-EAD8DDC9A52E}">
      <dsp:nvSpPr>
        <dsp:cNvPr id="0" name=""/>
        <dsp:cNvSpPr/>
      </dsp:nvSpPr>
      <dsp:spPr>
        <a:xfrm>
          <a:off x="0" y="427527"/>
          <a:ext cx="6492875" cy="0"/>
        </a:xfrm>
        <a:prstGeom prst="line">
          <a:avLst/>
        </a:prstGeom>
        <a:solidFill>
          <a:schemeClr val="accent2">
            <a:hueOff val="-132306"/>
            <a:satOff val="-7630"/>
            <a:lumOff val="784"/>
            <a:alphaOff val="0"/>
          </a:schemeClr>
        </a:solidFill>
        <a:ln w="12700" cap="flat" cmpd="sng" algn="ctr">
          <a:solidFill>
            <a:schemeClr val="accent2">
              <a:hueOff val="-132306"/>
              <a:satOff val="-7630"/>
              <a:lumOff val="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B8AAF9-1339-374A-BF38-7A67E13C724C}">
      <dsp:nvSpPr>
        <dsp:cNvPr id="0" name=""/>
        <dsp:cNvSpPr/>
      </dsp:nvSpPr>
      <dsp:spPr>
        <a:xfrm>
          <a:off x="0" y="427527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第二章 房地产估价需要与目的</a:t>
          </a:r>
        </a:p>
      </dsp:txBody>
      <dsp:txXfrm>
        <a:off x="0" y="427527"/>
        <a:ext cx="6492875" cy="425034"/>
      </dsp:txXfrm>
    </dsp:sp>
    <dsp:sp modelId="{D7FBF240-0703-4E41-86E7-B39ECEC7D63B}">
      <dsp:nvSpPr>
        <dsp:cNvPr id="0" name=""/>
        <dsp:cNvSpPr/>
      </dsp:nvSpPr>
      <dsp:spPr>
        <a:xfrm>
          <a:off x="0" y="852561"/>
          <a:ext cx="6492875" cy="0"/>
        </a:xfrm>
        <a:prstGeom prst="line">
          <a:avLst/>
        </a:prstGeom>
        <a:solidFill>
          <a:schemeClr val="accent2">
            <a:hueOff val="-264611"/>
            <a:satOff val="-15260"/>
            <a:lumOff val="1569"/>
            <a:alphaOff val="0"/>
          </a:schemeClr>
        </a:solidFill>
        <a:ln w="12700" cap="flat" cmpd="sng" algn="ctr">
          <a:solidFill>
            <a:schemeClr val="accent2">
              <a:hueOff val="-264611"/>
              <a:satOff val="-15260"/>
              <a:lumOff val="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CB73F1-6CC8-6F44-B2EE-37AF4CDB1D8A}">
      <dsp:nvSpPr>
        <dsp:cNvPr id="0" name=""/>
        <dsp:cNvSpPr/>
      </dsp:nvSpPr>
      <dsp:spPr>
        <a:xfrm>
          <a:off x="0" y="852561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第三章 房地产估价对象及其描述</a:t>
          </a:r>
        </a:p>
      </dsp:txBody>
      <dsp:txXfrm>
        <a:off x="0" y="852561"/>
        <a:ext cx="6492875" cy="425034"/>
      </dsp:txXfrm>
    </dsp:sp>
    <dsp:sp modelId="{92C023BF-0051-384F-B548-5C82C60D58AE}">
      <dsp:nvSpPr>
        <dsp:cNvPr id="0" name=""/>
        <dsp:cNvSpPr/>
      </dsp:nvSpPr>
      <dsp:spPr>
        <a:xfrm>
          <a:off x="0" y="1277596"/>
          <a:ext cx="6492875" cy="0"/>
        </a:xfrm>
        <a:prstGeom prst="line">
          <a:avLst/>
        </a:prstGeom>
        <a:solidFill>
          <a:schemeClr val="accent2">
            <a:hueOff val="-396917"/>
            <a:satOff val="-22889"/>
            <a:lumOff val="2353"/>
            <a:alphaOff val="0"/>
          </a:schemeClr>
        </a:solidFill>
        <a:ln w="12700" cap="flat" cmpd="sng" algn="ctr">
          <a:solidFill>
            <a:schemeClr val="accent2">
              <a:hueOff val="-396917"/>
              <a:satOff val="-22889"/>
              <a:lumOff val="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A917E-379F-8A41-92F6-74B937206794}">
      <dsp:nvSpPr>
        <dsp:cNvPr id="0" name=""/>
        <dsp:cNvSpPr/>
      </dsp:nvSpPr>
      <dsp:spPr>
        <a:xfrm>
          <a:off x="0" y="1277596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第四章 房地产价格和价值概述</a:t>
          </a:r>
        </a:p>
      </dsp:txBody>
      <dsp:txXfrm>
        <a:off x="0" y="1277596"/>
        <a:ext cx="6492875" cy="425034"/>
      </dsp:txXfrm>
    </dsp:sp>
    <dsp:sp modelId="{3E74363A-0132-164C-BCEF-8B0AD532224F}">
      <dsp:nvSpPr>
        <dsp:cNvPr id="0" name=""/>
        <dsp:cNvSpPr/>
      </dsp:nvSpPr>
      <dsp:spPr>
        <a:xfrm>
          <a:off x="0" y="1702630"/>
          <a:ext cx="6492875" cy="0"/>
        </a:xfrm>
        <a:prstGeom prst="line">
          <a:avLst/>
        </a:prstGeom>
        <a:solidFill>
          <a:schemeClr val="accent2">
            <a:hueOff val="-529223"/>
            <a:satOff val="-30519"/>
            <a:lumOff val="3137"/>
            <a:alphaOff val="0"/>
          </a:schemeClr>
        </a:solidFill>
        <a:ln w="12700" cap="flat" cmpd="sng" algn="ctr">
          <a:solidFill>
            <a:schemeClr val="accent2">
              <a:hueOff val="-529223"/>
              <a:satOff val="-30519"/>
              <a:lumOff val="31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AE50FF-D89A-764F-88E2-8F2C56B69652}">
      <dsp:nvSpPr>
        <dsp:cNvPr id="0" name=""/>
        <dsp:cNvSpPr/>
      </dsp:nvSpPr>
      <dsp:spPr>
        <a:xfrm>
          <a:off x="0" y="1702630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第五章 房地产价格和价值影响因素</a:t>
          </a:r>
        </a:p>
      </dsp:txBody>
      <dsp:txXfrm>
        <a:off x="0" y="1702630"/>
        <a:ext cx="6492875" cy="425034"/>
      </dsp:txXfrm>
    </dsp:sp>
    <dsp:sp modelId="{B6096D30-040F-B149-9043-40619DB0FE3B}">
      <dsp:nvSpPr>
        <dsp:cNvPr id="0" name=""/>
        <dsp:cNvSpPr/>
      </dsp:nvSpPr>
      <dsp:spPr>
        <a:xfrm>
          <a:off x="0" y="2127665"/>
          <a:ext cx="6492875" cy="0"/>
        </a:xfrm>
        <a:prstGeom prst="line">
          <a:avLst/>
        </a:prstGeom>
        <a:solidFill>
          <a:schemeClr val="accent2">
            <a:hueOff val="-661529"/>
            <a:satOff val="-38149"/>
            <a:lumOff val="3922"/>
            <a:alphaOff val="0"/>
          </a:schemeClr>
        </a:solidFill>
        <a:ln w="12700" cap="flat" cmpd="sng" algn="ctr">
          <a:solidFill>
            <a:schemeClr val="accent2">
              <a:hueOff val="-661529"/>
              <a:satOff val="-38149"/>
              <a:lumOff val="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4F6E6-1056-A44F-9AE9-BA2060F6C805}">
      <dsp:nvSpPr>
        <dsp:cNvPr id="0" name=""/>
        <dsp:cNvSpPr/>
      </dsp:nvSpPr>
      <dsp:spPr>
        <a:xfrm>
          <a:off x="0" y="2127665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第六章 房地产估价原则</a:t>
          </a:r>
        </a:p>
      </dsp:txBody>
      <dsp:txXfrm>
        <a:off x="0" y="2127665"/>
        <a:ext cx="6492875" cy="425034"/>
      </dsp:txXfrm>
    </dsp:sp>
    <dsp:sp modelId="{D47927BF-A815-F540-80F2-CF02AD495596}">
      <dsp:nvSpPr>
        <dsp:cNvPr id="0" name=""/>
        <dsp:cNvSpPr/>
      </dsp:nvSpPr>
      <dsp:spPr>
        <a:xfrm>
          <a:off x="0" y="2552699"/>
          <a:ext cx="6492875" cy="0"/>
        </a:xfrm>
        <a:prstGeom prst="line">
          <a:avLst/>
        </a:prstGeom>
        <a:solidFill>
          <a:schemeClr val="accent2">
            <a:hueOff val="-793834"/>
            <a:satOff val="-45779"/>
            <a:lumOff val="4706"/>
            <a:alphaOff val="0"/>
          </a:schemeClr>
        </a:solidFill>
        <a:ln w="12700" cap="flat" cmpd="sng" algn="ctr">
          <a:solidFill>
            <a:schemeClr val="accent2">
              <a:hueOff val="-793834"/>
              <a:satOff val="-45779"/>
              <a:lumOff val="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09D647-20BA-D84D-AEA5-ED0B0D952027}">
      <dsp:nvSpPr>
        <dsp:cNvPr id="0" name=""/>
        <dsp:cNvSpPr/>
      </dsp:nvSpPr>
      <dsp:spPr>
        <a:xfrm>
          <a:off x="0" y="2552700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第七章  比较法及其运用</a:t>
          </a:r>
        </a:p>
      </dsp:txBody>
      <dsp:txXfrm>
        <a:off x="0" y="2552700"/>
        <a:ext cx="6492875" cy="425034"/>
      </dsp:txXfrm>
    </dsp:sp>
    <dsp:sp modelId="{6B91A9DB-A31E-C140-BB4B-D8289BF5D6F4}">
      <dsp:nvSpPr>
        <dsp:cNvPr id="0" name=""/>
        <dsp:cNvSpPr/>
      </dsp:nvSpPr>
      <dsp:spPr>
        <a:xfrm>
          <a:off x="0" y="2977734"/>
          <a:ext cx="6492875" cy="0"/>
        </a:xfrm>
        <a:prstGeom prst="line">
          <a:avLst/>
        </a:prstGeom>
        <a:solidFill>
          <a:schemeClr val="accent2">
            <a:hueOff val="-926140"/>
            <a:satOff val="-53409"/>
            <a:lumOff val="5491"/>
            <a:alphaOff val="0"/>
          </a:schemeClr>
        </a:solidFill>
        <a:ln w="12700" cap="flat" cmpd="sng" algn="ctr">
          <a:solidFill>
            <a:schemeClr val="accent2">
              <a:hueOff val="-926140"/>
              <a:satOff val="-53409"/>
              <a:lumOff val="54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E86B8D-A198-0141-AB34-98F458AA191F}">
      <dsp:nvSpPr>
        <dsp:cNvPr id="0" name=""/>
        <dsp:cNvSpPr/>
      </dsp:nvSpPr>
      <dsp:spPr>
        <a:xfrm>
          <a:off x="0" y="2977734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第八章 收益法及其运用</a:t>
          </a:r>
        </a:p>
      </dsp:txBody>
      <dsp:txXfrm>
        <a:off x="0" y="2977734"/>
        <a:ext cx="6492875" cy="425034"/>
      </dsp:txXfrm>
    </dsp:sp>
    <dsp:sp modelId="{EECCE673-44A9-3745-BC88-C84BE15D8C1F}">
      <dsp:nvSpPr>
        <dsp:cNvPr id="0" name=""/>
        <dsp:cNvSpPr/>
      </dsp:nvSpPr>
      <dsp:spPr>
        <a:xfrm>
          <a:off x="0" y="3402769"/>
          <a:ext cx="6492875" cy="0"/>
        </a:xfrm>
        <a:prstGeom prst="line">
          <a:avLst/>
        </a:prstGeom>
        <a:solidFill>
          <a:schemeClr val="accent2">
            <a:hueOff val="-1058446"/>
            <a:satOff val="-61039"/>
            <a:lumOff val="6275"/>
            <a:alphaOff val="0"/>
          </a:schemeClr>
        </a:solidFill>
        <a:ln w="12700" cap="flat" cmpd="sng" algn="ctr">
          <a:solidFill>
            <a:schemeClr val="accent2">
              <a:hueOff val="-1058446"/>
              <a:satOff val="-61039"/>
              <a:lumOff val="62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9CBA1-10F4-3B4B-BEEF-1A36E9F9A1F3}">
      <dsp:nvSpPr>
        <dsp:cNvPr id="0" name=""/>
        <dsp:cNvSpPr/>
      </dsp:nvSpPr>
      <dsp:spPr>
        <a:xfrm>
          <a:off x="0" y="3402769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第九章 成本法及其运用 </a:t>
          </a:r>
        </a:p>
      </dsp:txBody>
      <dsp:txXfrm>
        <a:off x="0" y="3402769"/>
        <a:ext cx="6492875" cy="425034"/>
      </dsp:txXfrm>
    </dsp:sp>
    <dsp:sp modelId="{272839F1-477D-5D47-BD8A-7C8DD1760E5F}">
      <dsp:nvSpPr>
        <dsp:cNvPr id="0" name=""/>
        <dsp:cNvSpPr/>
      </dsp:nvSpPr>
      <dsp:spPr>
        <a:xfrm>
          <a:off x="0" y="3827803"/>
          <a:ext cx="6492875" cy="0"/>
        </a:xfrm>
        <a:prstGeom prst="line">
          <a:avLst/>
        </a:prstGeom>
        <a:solidFill>
          <a:schemeClr val="accent2">
            <a:hueOff val="-1190752"/>
            <a:satOff val="-68668"/>
            <a:lumOff val="7059"/>
            <a:alphaOff val="0"/>
          </a:schemeClr>
        </a:solidFill>
        <a:ln w="12700" cap="flat" cmpd="sng" algn="ctr">
          <a:solidFill>
            <a:schemeClr val="accent2">
              <a:hueOff val="-1190752"/>
              <a:satOff val="-68668"/>
              <a:lumOff val="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861CC1-A225-8242-AEC1-4FCB88CEB33E}">
      <dsp:nvSpPr>
        <dsp:cNvPr id="0" name=""/>
        <dsp:cNvSpPr/>
      </dsp:nvSpPr>
      <dsp:spPr>
        <a:xfrm>
          <a:off x="0" y="3827803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第十章假设开发法及其运用</a:t>
          </a:r>
        </a:p>
      </dsp:txBody>
      <dsp:txXfrm>
        <a:off x="0" y="3827803"/>
        <a:ext cx="6492875" cy="425034"/>
      </dsp:txXfrm>
    </dsp:sp>
    <dsp:sp modelId="{1B6E3B29-5BE0-5942-9315-CFF81CFCB8B5}">
      <dsp:nvSpPr>
        <dsp:cNvPr id="0" name=""/>
        <dsp:cNvSpPr/>
      </dsp:nvSpPr>
      <dsp:spPr>
        <a:xfrm>
          <a:off x="0" y="4252838"/>
          <a:ext cx="6492875" cy="0"/>
        </a:xfrm>
        <a:prstGeom prst="line">
          <a:avLst/>
        </a:prstGeom>
        <a:solidFill>
          <a:schemeClr val="accent2">
            <a:hueOff val="-1323057"/>
            <a:satOff val="-76298"/>
            <a:lumOff val="7844"/>
            <a:alphaOff val="0"/>
          </a:schemeClr>
        </a:solidFill>
        <a:ln w="12700" cap="flat" cmpd="sng" algn="ctr">
          <a:solidFill>
            <a:schemeClr val="accent2">
              <a:hueOff val="-1323057"/>
              <a:satOff val="-76298"/>
              <a:lumOff val="7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F84C2-7F5E-D84C-B3B4-46B37C5A00A3}">
      <dsp:nvSpPr>
        <dsp:cNvPr id="0" name=""/>
        <dsp:cNvSpPr/>
      </dsp:nvSpPr>
      <dsp:spPr>
        <a:xfrm>
          <a:off x="0" y="4252838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第十一章 其他估价方法及其运用</a:t>
          </a:r>
        </a:p>
      </dsp:txBody>
      <dsp:txXfrm>
        <a:off x="0" y="4252838"/>
        <a:ext cx="6492875" cy="425034"/>
      </dsp:txXfrm>
    </dsp:sp>
    <dsp:sp modelId="{4A3D3E31-0F39-E941-942C-B82C16343AD8}">
      <dsp:nvSpPr>
        <dsp:cNvPr id="0" name=""/>
        <dsp:cNvSpPr/>
      </dsp:nvSpPr>
      <dsp:spPr>
        <a:xfrm>
          <a:off x="0" y="4677872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FB6D90-AB49-FC40-A973-C3E4B2B63627}">
      <dsp:nvSpPr>
        <dsp:cNvPr id="0" name=""/>
        <dsp:cNvSpPr/>
      </dsp:nvSpPr>
      <dsp:spPr>
        <a:xfrm>
          <a:off x="0" y="4677872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第十二章 房地产估价程序</a:t>
          </a:r>
        </a:p>
      </dsp:txBody>
      <dsp:txXfrm>
        <a:off x="0" y="4677872"/>
        <a:ext cx="6492875" cy="42503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0F17C-01C1-9241-8296-8CCBD8774AE9}">
      <dsp:nvSpPr>
        <dsp:cNvPr id="0" name=""/>
        <dsp:cNvSpPr/>
      </dsp:nvSpPr>
      <dsp:spPr>
        <a:xfrm>
          <a:off x="0" y="35280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8F6881-4996-AC45-8D22-0F9BE5CBF5BF}">
      <dsp:nvSpPr>
        <dsp:cNvPr id="0" name=""/>
        <dsp:cNvSpPr/>
      </dsp:nvSpPr>
      <dsp:spPr>
        <a:xfrm>
          <a:off x="525780" y="7236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路线价法</a:t>
          </a:r>
        </a:p>
      </dsp:txBody>
      <dsp:txXfrm>
        <a:off x="553160" y="99749"/>
        <a:ext cx="7306160" cy="506120"/>
      </dsp:txXfrm>
    </dsp:sp>
    <dsp:sp modelId="{24C07771-CAAE-7D4B-9795-1992B7E8DB07}">
      <dsp:nvSpPr>
        <dsp:cNvPr id="0" name=""/>
        <dsp:cNvSpPr/>
      </dsp:nvSpPr>
      <dsp:spPr>
        <a:xfrm>
          <a:off x="0" y="121464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237B9D-FBA6-FF4F-B712-2BC46F5157A7}">
      <dsp:nvSpPr>
        <dsp:cNvPr id="0" name=""/>
        <dsp:cNvSpPr/>
      </dsp:nvSpPr>
      <dsp:spPr>
        <a:xfrm>
          <a:off x="525780" y="93420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基准地价修正法</a:t>
          </a:r>
        </a:p>
      </dsp:txBody>
      <dsp:txXfrm>
        <a:off x="553160" y="961589"/>
        <a:ext cx="7306160" cy="506120"/>
      </dsp:txXfrm>
    </dsp:sp>
    <dsp:sp modelId="{3A777E13-CA08-834F-96A4-9D6B13247ACA}">
      <dsp:nvSpPr>
        <dsp:cNvPr id="0" name=""/>
        <dsp:cNvSpPr/>
      </dsp:nvSpPr>
      <dsp:spPr>
        <a:xfrm>
          <a:off x="0" y="207648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6F9671-7FF7-C747-A740-27EBF49EF320}">
      <dsp:nvSpPr>
        <dsp:cNvPr id="0" name=""/>
        <dsp:cNvSpPr/>
      </dsp:nvSpPr>
      <dsp:spPr>
        <a:xfrm>
          <a:off x="525780" y="179604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批量估价方法</a:t>
          </a:r>
        </a:p>
      </dsp:txBody>
      <dsp:txXfrm>
        <a:off x="553160" y="1823429"/>
        <a:ext cx="7306160" cy="506120"/>
      </dsp:txXfrm>
    </dsp:sp>
    <dsp:sp modelId="{7D5C2E42-9E49-A841-82D4-9B7D9BBAF4F4}">
      <dsp:nvSpPr>
        <dsp:cNvPr id="0" name=""/>
        <dsp:cNvSpPr/>
      </dsp:nvSpPr>
      <dsp:spPr>
        <a:xfrm>
          <a:off x="0" y="293832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6D1E60-1E53-CF41-A71E-18DF4FFDF789}">
      <dsp:nvSpPr>
        <dsp:cNvPr id="0" name=""/>
        <dsp:cNvSpPr/>
      </dsp:nvSpPr>
      <dsp:spPr>
        <a:xfrm>
          <a:off x="525780" y="265788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未来价值评估方法</a:t>
          </a:r>
        </a:p>
      </dsp:txBody>
      <dsp:txXfrm>
        <a:off x="553160" y="2685269"/>
        <a:ext cx="7306160" cy="506120"/>
      </dsp:txXfrm>
    </dsp:sp>
    <dsp:sp modelId="{D060BA7B-6DF3-B248-96B4-48A45D6E9A15}">
      <dsp:nvSpPr>
        <dsp:cNvPr id="0" name=""/>
        <dsp:cNvSpPr/>
      </dsp:nvSpPr>
      <dsp:spPr>
        <a:xfrm>
          <a:off x="0" y="380016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1ABD7E-C8E9-0240-AA84-1A46438D9CD1}">
      <dsp:nvSpPr>
        <dsp:cNvPr id="0" name=""/>
        <dsp:cNvSpPr/>
      </dsp:nvSpPr>
      <dsp:spPr>
        <a:xfrm>
          <a:off x="525780" y="351972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价值损失评估方法</a:t>
          </a:r>
        </a:p>
      </dsp:txBody>
      <dsp:txXfrm>
        <a:off x="553160" y="3547109"/>
        <a:ext cx="7306160" cy="50612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F2F643-1384-8547-BD7E-4BFBF1A5B7F8}">
      <dsp:nvSpPr>
        <dsp:cNvPr id="0" name=""/>
        <dsp:cNvSpPr/>
      </dsp:nvSpPr>
      <dsp:spPr>
        <a:xfrm>
          <a:off x="0" y="33876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DD575D-F7E9-AE4B-AF06-1843F4586823}">
      <dsp:nvSpPr>
        <dsp:cNvPr id="0" name=""/>
        <dsp:cNvSpPr/>
      </dsp:nvSpPr>
      <dsp:spPr>
        <a:xfrm>
          <a:off x="525780" y="146888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路线价法概述</a:t>
          </a:r>
        </a:p>
      </dsp:txBody>
      <dsp:txXfrm>
        <a:off x="544514" y="165622"/>
        <a:ext cx="7323452" cy="346292"/>
      </dsp:txXfrm>
    </dsp:sp>
    <dsp:sp modelId="{5E520534-09A6-4648-8908-EADCA019938B}">
      <dsp:nvSpPr>
        <dsp:cNvPr id="0" name=""/>
        <dsp:cNvSpPr/>
      </dsp:nvSpPr>
      <dsp:spPr>
        <a:xfrm>
          <a:off x="0" y="92844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168CE7-CDEF-5D48-8250-4BD9CEA60041}">
      <dsp:nvSpPr>
        <dsp:cNvPr id="0" name=""/>
        <dsp:cNvSpPr/>
      </dsp:nvSpPr>
      <dsp:spPr>
        <a:xfrm>
          <a:off x="525780" y="736569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划分路线价区段</a:t>
          </a:r>
        </a:p>
      </dsp:txBody>
      <dsp:txXfrm>
        <a:off x="544514" y="755303"/>
        <a:ext cx="7323452" cy="346292"/>
      </dsp:txXfrm>
    </dsp:sp>
    <dsp:sp modelId="{6A4851AB-2747-8148-92F7-EB8334B0ECEB}">
      <dsp:nvSpPr>
        <dsp:cNvPr id="0" name=""/>
        <dsp:cNvSpPr/>
      </dsp:nvSpPr>
      <dsp:spPr>
        <a:xfrm>
          <a:off x="0" y="151812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076DE-0F63-DA41-A2D4-803A48509FBA}">
      <dsp:nvSpPr>
        <dsp:cNvPr id="0" name=""/>
        <dsp:cNvSpPr/>
      </dsp:nvSpPr>
      <dsp:spPr>
        <a:xfrm>
          <a:off x="525780" y="1326249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设定标准临街深度</a:t>
          </a:r>
        </a:p>
      </dsp:txBody>
      <dsp:txXfrm>
        <a:off x="544514" y="1344983"/>
        <a:ext cx="7323452" cy="346292"/>
      </dsp:txXfrm>
    </dsp:sp>
    <dsp:sp modelId="{BAA623B2-FAC4-1444-945E-4E70C45F3874}">
      <dsp:nvSpPr>
        <dsp:cNvPr id="0" name=""/>
        <dsp:cNvSpPr/>
      </dsp:nvSpPr>
      <dsp:spPr>
        <a:xfrm>
          <a:off x="0" y="210780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840BDF-419E-0A42-AC20-C31BA945AC87}">
      <dsp:nvSpPr>
        <dsp:cNvPr id="0" name=""/>
        <dsp:cNvSpPr/>
      </dsp:nvSpPr>
      <dsp:spPr>
        <a:xfrm>
          <a:off x="525780" y="1915929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选取标准临街宗地</a:t>
          </a:r>
        </a:p>
      </dsp:txBody>
      <dsp:txXfrm>
        <a:off x="544514" y="1934663"/>
        <a:ext cx="7323452" cy="346292"/>
      </dsp:txXfrm>
    </dsp:sp>
    <dsp:sp modelId="{6DE16918-0BE6-1149-93A8-15D1CEF56321}">
      <dsp:nvSpPr>
        <dsp:cNvPr id="0" name=""/>
        <dsp:cNvSpPr/>
      </dsp:nvSpPr>
      <dsp:spPr>
        <a:xfrm>
          <a:off x="0" y="269748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34F9DE-3A66-EC42-9D14-C44C55A65DEA}">
      <dsp:nvSpPr>
        <dsp:cNvPr id="0" name=""/>
        <dsp:cNvSpPr/>
      </dsp:nvSpPr>
      <dsp:spPr>
        <a:xfrm>
          <a:off x="525780" y="2505609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测算路线价</a:t>
          </a:r>
        </a:p>
      </dsp:txBody>
      <dsp:txXfrm>
        <a:off x="544514" y="2524343"/>
        <a:ext cx="7323452" cy="346292"/>
      </dsp:txXfrm>
    </dsp:sp>
    <dsp:sp modelId="{D561BB31-F53F-B342-8AAB-F2788E6BB538}">
      <dsp:nvSpPr>
        <dsp:cNvPr id="0" name=""/>
        <dsp:cNvSpPr/>
      </dsp:nvSpPr>
      <dsp:spPr>
        <a:xfrm>
          <a:off x="0" y="328716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E8CC94-CE7B-0042-8FF6-BB03DD681F46}">
      <dsp:nvSpPr>
        <dsp:cNvPr id="0" name=""/>
        <dsp:cNvSpPr/>
      </dsp:nvSpPr>
      <dsp:spPr>
        <a:xfrm>
          <a:off x="525780" y="3095289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编制价格修正系数表</a:t>
          </a:r>
        </a:p>
      </dsp:txBody>
      <dsp:txXfrm>
        <a:off x="544514" y="3114023"/>
        <a:ext cx="7323452" cy="346292"/>
      </dsp:txXfrm>
    </dsp:sp>
    <dsp:sp modelId="{F011EB24-6002-B340-833E-2C631AC2BC87}">
      <dsp:nvSpPr>
        <dsp:cNvPr id="0" name=""/>
        <dsp:cNvSpPr/>
      </dsp:nvSpPr>
      <dsp:spPr>
        <a:xfrm>
          <a:off x="0" y="387684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531DAC-853E-D84E-8F1D-3D86936FAAA4}">
      <dsp:nvSpPr>
        <dsp:cNvPr id="0" name=""/>
        <dsp:cNvSpPr/>
      </dsp:nvSpPr>
      <dsp:spPr>
        <a:xfrm>
          <a:off x="525780" y="3684969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利用路线价评估临街宗地土地价值</a:t>
          </a:r>
        </a:p>
      </dsp:txBody>
      <dsp:txXfrm>
        <a:off x="544514" y="3703703"/>
        <a:ext cx="7323452" cy="34629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7C519E-D092-DA43-BEF6-11BE2BA97BAD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F3286C-A67E-424F-B46F-22C2A8D252A7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300" kern="1200" dirty="0"/>
            <a:t>基准地价的含义</a:t>
          </a:r>
        </a:p>
      </dsp:txBody>
      <dsp:txXfrm>
        <a:off x="573335" y="67003"/>
        <a:ext cx="7265810" cy="879050"/>
      </dsp:txXfrm>
    </dsp:sp>
    <dsp:sp modelId="{31D61E7C-EF82-9A49-996A-5900D1B13266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014A5-F057-DF47-BA2A-ECCDA4413FDB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300" kern="1200" dirty="0"/>
            <a:t>基准地价的评估</a:t>
          </a:r>
        </a:p>
      </dsp:txBody>
      <dsp:txXfrm>
        <a:off x="573335" y="1563884"/>
        <a:ext cx="7265810" cy="879050"/>
      </dsp:txXfrm>
    </dsp:sp>
    <dsp:sp modelId="{A51E186A-B256-DC49-95F6-E09A9C5BD0E3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2FA2A0-5F65-7846-8541-2CEB3B0DE02C}">
      <dsp:nvSpPr>
        <dsp:cNvPr id="0" name=""/>
        <dsp:cNvSpPr/>
      </dsp:nvSpPr>
      <dsp:spPr>
        <a:xfrm>
          <a:off x="525780" y="301320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300" kern="1200" dirty="0"/>
            <a:t>基准地价修正法评估宗地价格</a:t>
          </a:r>
        </a:p>
      </dsp:txBody>
      <dsp:txXfrm>
        <a:off x="573335" y="3060764"/>
        <a:ext cx="7265810" cy="87905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0FFD5-0D95-6E45-8F31-C982975AAD28}">
      <dsp:nvSpPr>
        <dsp:cNvPr id="0" name=""/>
        <dsp:cNvSpPr/>
      </dsp:nvSpPr>
      <dsp:spPr>
        <a:xfrm>
          <a:off x="0" y="752768"/>
          <a:ext cx="10515600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295CF0-F9A3-0443-88D5-11E0E4ED2102}">
      <dsp:nvSpPr>
        <dsp:cNvPr id="0" name=""/>
        <dsp:cNvSpPr/>
      </dsp:nvSpPr>
      <dsp:spPr>
        <a:xfrm>
          <a:off x="525780" y="8"/>
          <a:ext cx="7360920" cy="150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5100" kern="1200" dirty="0"/>
            <a:t>标准价调整法</a:t>
          </a:r>
        </a:p>
      </dsp:txBody>
      <dsp:txXfrm>
        <a:off x="599273" y="73501"/>
        <a:ext cx="7213934" cy="1358534"/>
      </dsp:txXfrm>
    </dsp:sp>
    <dsp:sp modelId="{2C051542-B945-344C-9ACB-62F96813B964}">
      <dsp:nvSpPr>
        <dsp:cNvPr id="0" name=""/>
        <dsp:cNvSpPr/>
      </dsp:nvSpPr>
      <dsp:spPr>
        <a:xfrm>
          <a:off x="0" y="3066129"/>
          <a:ext cx="10515600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DB5E5F-FAD8-174B-AD12-7C10618A42E2}">
      <dsp:nvSpPr>
        <dsp:cNvPr id="0" name=""/>
        <dsp:cNvSpPr/>
      </dsp:nvSpPr>
      <dsp:spPr>
        <a:xfrm>
          <a:off x="525780" y="2313369"/>
          <a:ext cx="7360920" cy="1505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5100" kern="1200" dirty="0"/>
            <a:t>回归分析法</a:t>
          </a:r>
        </a:p>
      </dsp:txBody>
      <dsp:txXfrm>
        <a:off x="599273" y="2386862"/>
        <a:ext cx="7213934" cy="135853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73A49-14C4-DB40-A134-FD0090188A82}">
      <dsp:nvSpPr>
        <dsp:cNvPr id="0" name=""/>
        <dsp:cNvSpPr/>
      </dsp:nvSpPr>
      <dsp:spPr>
        <a:xfrm>
          <a:off x="0" y="33876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6F10E2-16B8-BA42-A54B-8237C48FB2AA}">
      <dsp:nvSpPr>
        <dsp:cNvPr id="0" name=""/>
        <dsp:cNvSpPr/>
      </dsp:nvSpPr>
      <dsp:spPr>
        <a:xfrm>
          <a:off x="525780" y="146888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长期趋势法</a:t>
          </a:r>
        </a:p>
      </dsp:txBody>
      <dsp:txXfrm>
        <a:off x="544514" y="165622"/>
        <a:ext cx="7323452" cy="346292"/>
      </dsp:txXfrm>
    </dsp:sp>
    <dsp:sp modelId="{2E8088EE-71FF-7646-9539-517C48A1D408}">
      <dsp:nvSpPr>
        <dsp:cNvPr id="0" name=""/>
        <dsp:cNvSpPr/>
      </dsp:nvSpPr>
      <dsp:spPr>
        <a:xfrm>
          <a:off x="0" y="92844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DD264-E876-2748-B627-1DB841F4F086}">
      <dsp:nvSpPr>
        <dsp:cNvPr id="0" name=""/>
        <dsp:cNvSpPr/>
      </dsp:nvSpPr>
      <dsp:spPr>
        <a:xfrm>
          <a:off x="525780" y="736569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数学曲线拟合法</a:t>
          </a:r>
        </a:p>
      </dsp:txBody>
      <dsp:txXfrm>
        <a:off x="544514" y="755303"/>
        <a:ext cx="7323452" cy="346292"/>
      </dsp:txXfrm>
    </dsp:sp>
    <dsp:sp modelId="{C60B507D-0130-1746-B6D1-D267E35A009D}">
      <dsp:nvSpPr>
        <dsp:cNvPr id="0" name=""/>
        <dsp:cNvSpPr/>
      </dsp:nvSpPr>
      <dsp:spPr>
        <a:xfrm>
          <a:off x="0" y="151812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101151-70B4-5741-B181-91BE4A3C1F46}">
      <dsp:nvSpPr>
        <dsp:cNvPr id="0" name=""/>
        <dsp:cNvSpPr/>
      </dsp:nvSpPr>
      <dsp:spPr>
        <a:xfrm>
          <a:off x="525780" y="1326249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平均增减量法</a:t>
          </a:r>
        </a:p>
      </dsp:txBody>
      <dsp:txXfrm>
        <a:off x="544514" y="1344983"/>
        <a:ext cx="7323452" cy="346292"/>
      </dsp:txXfrm>
    </dsp:sp>
    <dsp:sp modelId="{E8402011-2B78-BC47-9B8A-A3C6B35D961C}">
      <dsp:nvSpPr>
        <dsp:cNvPr id="0" name=""/>
        <dsp:cNvSpPr/>
      </dsp:nvSpPr>
      <dsp:spPr>
        <a:xfrm>
          <a:off x="0" y="210780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2B18D8-2CB3-9A45-AF57-24D5275182F5}">
      <dsp:nvSpPr>
        <dsp:cNvPr id="0" name=""/>
        <dsp:cNvSpPr/>
      </dsp:nvSpPr>
      <dsp:spPr>
        <a:xfrm>
          <a:off x="525780" y="1915929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平均发展速度法</a:t>
          </a:r>
        </a:p>
      </dsp:txBody>
      <dsp:txXfrm>
        <a:off x="544514" y="1934663"/>
        <a:ext cx="7323452" cy="346292"/>
      </dsp:txXfrm>
    </dsp:sp>
    <dsp:sp modelId="{7367FBA6-37AA-1945-AAE1-9DB0513C5700}">
      <dsp:nvSpPr>
        <dsp:cNvPr id="0" name=""/>
        <dsp:cNvSpPr/>
      </dsp:nvSpPr>
      <dsp:spPr>
        <a:xfrm>
          <a:off x="0" y="269748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F4731C-1D5A-9A48-8A0B-FC07444E8EEE}">
      <dsp:nvSpPr>
        <dsp:cNvPr id="0" name=""/>
        <dsp:cNvSpPr/>
      </dsp:nvSpPr>
      <dsp:spPr>
        <a:xfrm>
          <a:off x="525780" y="2505609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移动平均法</a:t>
          </a:r>
        </a:p>
      </dsp:txBody>
      <dsp:txXfrm>
        <a:off x="544514" y="2524343"/>
        <a:ext cx="7323452" cy="346292"/>
      </dsp:txXfrm>
    </dsp:sp>
    <dsp:sp modelId="{59AF1634-1B0B-624B-A39A-0A3EA2D14796}">
      <dsp:nvSpPr>
        <dsp:cNvPr id="0" name=""/>
        <dsp:cNvSpPr/>
      </dsp:nvSpPr>
      <dsp:spPr>
        <a:xfrm>
          <a:off x="0" y="328716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0E3A0E-7B64-8D4A-809B-63E8EA0EA9A1}">
      <dsp:nvSpPr>
        <dsp:cNvPr id="0" name=""/>
        <dsp:cNvSpPr/>
      </dsp:nvSpPr>
      <dsp:spPr>
        <a:xfrm>
          <a:off x="525780" y="3095289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指数修匀法</a:t>
          </a:r>
        </a:p>
      </dsp:txBody>
      <dsp:txXfrm>
        <a:off x="544514" y="3114023"/>
        <a:ext cx="7323452" cy="346292"/>
      </dsp:txXfrm>
    </dsp:sp>
    <dsp:sp modelId="{F2BFEB43-4CF7-F140-B2FF-4803DFA8214E}">
      <dsp:nvSpPr>
        <dsp:cNvPr id="0" name=""/>
        <dsp:cNvSpPr/>
      </dsp:nvSpPr>
      <dsp:spPr>
        <a:xfrm>
          <a:off x="0" y="3876849"/>
          <a:ext cx="1051560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DC97C1-BE7D-774F-A4D0-A3AF2B2BD8DD}">
      <dsp:nvSpPr>
        <dsp:cNvPr id="0" name=""/>
        <dsp:cNvSpPr/>
      </dsp:nvSpPr>
      <dsp:spPr>
        <a:xfrm>
          <a:off x="525780" y="3684969"/>
          <a:ext cx="7360920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300" kern="1200" dirty="0"/>
            <a:t>长期趋势法的作用</a:t>
          </a:r>
        </a:p>
      </dsp:txBody>
      <dsp:txXfrm>
        <a:off x="544514" y="3703703"/>
        <a:ext cx="7323452" cy="34629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9579B-5B00-EA4F-9792-30A73DE3A357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FF75A8-A420-FF45-9ED3-DC0B26293422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300" kern="1200" dirty="0"/>
            <a:t>修复费用法</a:t>
          </a:r>
        </a:p>
      </dsp:txBody>
      <dsp:txXfrm>
        <a:off x="573335" y="67003"/>
        <a:ext cx="7265810" cy="879050"/>
      </dsp:txXfrm>
    </dsp:sp>
    <dsp:sp modelId="{EF7D63DC-710C-AF40-B72E-39FE525B0023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58F68C-3593-C54A-B21D-635DB71C5F06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300" kern="1200" dirty="0"/>
            <a:t>价差法</a:t>
          </a:r>
        </a:p>
      </dsp:txBody>
      <dsp:txXfrm>
        <a:off x="573335" y="1563884"/>
        <a:ext cx="7265810" cy="879050"/>
      </dsp:txXfrm>
    </dsp:sp>
    <dsp:sp modelId="{ACCE7691-63D1-CB41-B9C0-4DF49777631A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4DDF2-BA9F-8E4C-998A-D40DC43B7FBF}">
      <dsp:nvSpPr>
        <dsp:cNvPr id="0" name=""/>
        <dsp:cNvSpPr/>
      </dsp:nvSpPr>
      <dsp:spPr>
        <a:xfrm>
          <a:off x="525780" y="301320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300" kern="1200" dirty="0"/>
            <a:t>损失资本化法</a:t>
          </a:r>
        </a:p>
      </dsp:txBody>
      <dsp:txXfrm>
        <a:off x="573335" y="3060764"/>
        <a:ext cx="7265810" cy="87905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27870-E70B-1245-8832-73494DAE0A90}">
      <dsp:nvSpPr>
        <dsp:cNvPr id="0" name=""/>
        <dsp:cNvSpPr/>
      </dsp:nvSpPr>
      <dsp:spPr>
        <a:xfrm>
          <a:off x="0" y="2492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00743C-A9CC-9741-AEF9-0C4D0B766BE7}">
      <dsp:nvSpPr>
        <dsp:cNvPr id="0" name=""/>
        <dsp:cNvSpPr/>
      </dsp:nvSpPr>
      <dsp:spPr>
        <a:xfrm>
          <a:off x="0" y="2492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第一章  房地产估价概论</a:t>
          </a:r>
        </a:p>
      </dsp:txBody>
      <dsp:txXfrm>
        <a:off x="0" y="2492"/>
        <a:ext cx="6492875" cy="425034"/>
      </dsp:txXfrm>
    </dsp:sp>
    <dsp:sp modelId="{FD374EB4-5EBC-F442-B7B0-EAD8DDC9A52E}">
      <dsp:nvSpPr>
        <dsp:cNvPr id="0" name=""/>
        <dsp:cNvSpPr/>
      </dsp:nvSpPr>
      <dsp:spPr>
        <a:xfrm>
          <a:off x="0" y="427527"/>
          <a:ext cx="6492875" cy="0"/>
        </a:xfrm>
        <a:prstGeom prst="line">
          <a:avLst/>
        </a:prstGeom>
        <a:solidFill>
          <a:schemeClr val="accent2">
            <a:hueOff val="-132306"/>
            <a:satOff val="-7630"/>
            <a:lumOff val="784"/>
            <a:alphaOff val="0"/>
          </a:schemeClr>
        </a:solidFill>
        <a:ln w="12700" cap="flat" cmpd="sng" algn="ctr">
          <a:solidFill>
            <a:schemeClr val="accent2">
              <a:hueOff val="-132306"/>
              <a:satOff val="-7630"/>
              <a:lumOff val="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B8AAF9-1339-374A-BF38-7A67E13C724C}">
      <dsp:nvSpPr>
        <dsp:cNvPr id="0" name=""/>
        <dsp:cNvSpPr/>
      </dsp:nvSpPr>
      <dsp:spPr>
        <a:xfrm>
          <a:off x="0" y="427527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第二章 房地产估价需要与目的</a:t>
          </a:r>
        </a:p>
      </dsp:txBody>
      <dsp:txXfrm>
        <a:off x="0" y="427527"/>
        <a:ext cx="6492875" cy="425034"/>
      </dsp:txXfrm>
    </dsp:sp>
    <dsp:sp modelId="{D7FBF240-0703-4E41-86E7-B39ECEC7D63B}">
      <dsp:nvSpPr>
        <dsp:cNvPr id="0" name=""/>
        <dsp:cNvSpPr/>
      </dsp:nvSpPr>
      <dsp:spPr>
        <a:xfrm>
          <a:off x="0" y="852561"/>
          <a:ext cx="6492875" cy="0"/>
        </a:xfrm>
        <a:prstGeom prst="line">
          <a:avLst/>
        </a:prstGeom>
        <a:solidFill>
          <a:schemeClr val="accent2">
            <a:hueOff val="-264611"/>
            <a:satOff val="-15260"/>
            <a:lumOff val="1569"/>
            <a:alphaOff val="0"/>
          </a:schemeClr>
        </a:solidFill>
        <a:ln w="12700" cap="flat" cmpd="sng" algn="ctr">
          <a:solidFill>
            <a:schemeClr val="accent2">
              <a:hueOff val="-264611"/>
              <a:satOff val="-15260"/>
              <a:lumOff val="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CB73F1-6CC8-6F44-B2EE-37AF4CDB1D8A}">
      <dsp:nvSpPr>
        <dsp:cNvPr id="0" name=""/>
        <dsp:cNvSpPr/>
      </dsp:nvSpPr>
      <dsp:spPr>
        <a:xfrm>
          <a:off x="0" y="852561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第三章 房地产估价对象及其描述</a:t>
          </a:r>
        </a:p>
      </dsp:txBody>
      <dsp:txXfrm>
        <a:off x="0" y="852561"/>
        <a:ext cx="6492875" cy="425034"/>
      </dsp:txXfrm>
    </dsp:sp>
    <dsp:sp modelId="{92C023BF-0051-384F-B548-5C82C60D58AE}">
      <dsp:nvSpPr>
        <dsp:cNvPr id="0" name=""/>
        <dsp:cNvSpPr/>
      </dsp:nvSpPr>
      <dsp:spPr>
        <a:xfrm>
          <a:off x="0" y="1277596"/>
          <a:ext cx="6492875" cy="0"/>
        </a:xfrm>
        <a:prstGeom prst="line">
          <a:avLst/>
        </a:prstGeom>
        <a:solidFill>
          <a:schemeClr val="accent2">
            <a:hueOff val="-396917"/>
            <a:satOff val="-22889"/>
            <a:lumOff val="2353"/>
            <a:alphaOff val="0"/>
          </a:schemeClr>
        </a:solidFill>
        <a:ln w="12700" cap="flat" cmpd="sng" algn="ctr">
          <a:solidFill>
            <a:schemeClr val="accent2">
              <a:hueOff val="-396917"/>
              <a:satOff val="-22889"/>
              <a:lumOff val="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A917E-379F-8A41-92F6-74B937206794}">
      <dsp:nvSpPr>
        <dsp:cNvPr id="0" name=""/>
        <dsp:cNvSpPr/>
      </dsp:nvSpPr>
      <dsp:spPr>
        <a:xfrm>
          <a:off x="0" y="1277596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第四章 房地产价格和价值概述</a:t>
          </a:r>
        </a:p>
      </dsp:txBody>
      <dsp:txXfrm>
        <a:off x="0" y="1277596"/>
        <a:ext cx="6492875" cy="425034"/>
      </dsp:txXfrm>
    </dsp:sp>
    <dsp:sp modelId="{3E74363A-0132-164C-BCEF-8B0AD532224F}">
      <dsp:nvSpPr>
        <dsp:cNvPr id="0" name=""/>
        <dsp:cNvSpPr/>
      </dsp:nvSpPr>
      <dsp:spPr>
        <a:xfrm>
          <a:off x="0" y="1702630"/>
          <a:ext cx="6492875" cy="0"/>
        </a:xfrm>
        <a:prstGeom prst="line">
          <a:avLst/>
        </a:prstGeom>
        <a:solidFill>
          <a:schemeClr val="accent2">
            <a:hueOff val="-529223"/>
            <a:satOff val="-30519"/>
            <a:lumOff val="3137"/>
            <a:alphaOff val="0"/>
          </a:schemeClr>
        </a:solidFill>
        <a:ln w="12700" cap="flat" cmpd="sng" algn="ctr">
          <a:solidFill>
            <a:schemeClr val="accent2">
              <a:hueOff val="-529223"/>
              <a:satOff val="-30519"/>
              <a:lumOff val="31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AE50FF-D89A-764F-88E2-8F2C56B69652}">
      <dsp:nvSpPr>
        <dsp:cNvPr id="0" name=""/>
        <dsp:cNvSpPr/>
      </dsp:nvSpPr>
      <dsp:spPr>
        <a:xfrm>
          <a:off x="0" y="1702630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第五章 房地产价格和价值影响因素</a:t>
          </a:r>
        </a:p>
      </dsp:txBody>
      <dsp:txXfrm>
        <a:off x="0" y="1702630"/>
        <a:ext cx="6492875" cy="425034"/>
      </dsp:txXfrm>
    </dsp:sp>
    <dsp:sp modelId="{B6096D30-040F-B149-9043-40619DB0FE3B}">
      <dsp:nvSpPr>
        <dsp:cNvPr id="0" name=""/>
        <dsp:cNvSpPr/>
      </dsp:nvSpPr>
      <dsp:spPr>
        <a:xfrm>
          <a:off x="0" y="2127665"/>
          <a:ext cx="6492875" cy="0"/>
        </a:xfrm>
        <a:prstGeom prst="line">
          <a:avLst/>
        </a:prstGeom>
        <a:solidFill>
          <a:schemeClr val="accent2">
            <a:hueOff val="-661529"/>
            <a:satOff val="-38149"/>
            <a:lumOff val="3922"/>
            <a:alphaOff val="0"/>
          </a:schemeClr>
        </a:solidFill>
        <a:ln w="12700" cap="flat" cmpd="sng" algn="ctr">
          <a:solidFill>
            <a:schemeClr val="accent2">
              <a:hueOff val="-661529"/>
              <a:satOff val="-38149"/>
              <a:lumOff val="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34F6E6-1056-A44F-9AE9-BA2060F6C805}">
      <dsp:nvSpPr>
        <dsp:cNvPr id="0" name=""/>
        <dsp:cNvSpPr/>
      </dsp:nvSpPr>
      <dsp:spPr>
        <a:xfrm>
          <a:off x="0" y="2127665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第六章 房地产估价原则</a:t>
          </a:r>
        </a:p>
      </dsp:txBody>
      <dsp:txXfrm>
        <a:off x="0" y="2127665"/>
        <a:ext cx="6492875" cy="425034"/>
      </dsp:txXfrm>
    </dsp:sp>
    <dsp:sp modelId="{D47927BF-A815-F540-80F2-CF02AD495596}">
      <dsp:nvSpPr>
        <dsp:cNvPr id="0" name=""/>
        <dsp:cNvSpPr/>
      </dsp:nvSpPr>
      <dsp:spPr>
        <a:xfrm>
          <a:off x="0" y="2552699"/>
          <a:ext cx="6492875" cy="0"/>
        </a:xfrm>
        <a:prstGeom prst="line">
          <a:avLst/>
        </a:prstGeom>
        <a:solidFill>
          <a:schemeClr val="accent2">
            <a:hueOff val="-793834"/>
            <a:satOff val="-45779"/>
            <a:lumOff val="4706"/>
            <a:alphaOff val="0"/>
          </a:schemeClr>
        </a:solidFill>
        <a:ln w="12700" cap="flat" cmpd="sng" algn="ctr">
          <a:solidFill>
            <a:schemeClr val="accent2">
              <a:hueOff val="-793834"/>
              <a:satOff val="-45779"/>
              <a:lumOff val="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09D647-20BA-D84D-AEA5-ED0B0D952027}">
      <dsp:nvSpPr>
        <dsp:cNvPr id="0" name=""/>
        <dsp:cNvSpPr/>
      </dsp:nvSpPr>
      <dsp:spPr>
        <a:xfrm>
          <a:off x="0" y="2552700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第七章  比较法及其运用</a:t>
          </a:r>
        </a:p>
      </dsp:txBody>
      <dsp:txXfrm>
        <a:off x="0" y="2552700"/>
        <a:ext cx="6492875" cy="425034"/>
      </dsp:txXfrm>
    </dsp:sp>
    <dsp:sp modelId="{6B91A9DB-A31E-C140-BB4B-D8289BF5D6F4}">
      <dsp:nvSpPr>
        <dsp:cNvPr id="0" name=""/>
        <dsp:cNvSpPr/>
      </dsp:nvSpPr>
      <dsp:spPr>
        <a:xfrm>
          <a:off x="0" y="2977734"/>
          <a:ext cx="6492875" cy="0"/>
        </a:xfrm>
        <a:prstGeom prst="line">
          <a:avLst/>
        </a:prstGeom>
        <a:solidFill>
          <a:schemeClr val="accent2">
            <a:hueOff val="-926140"/>
            <a:satOff val="-53409"/>
            <a:lumOff val="5491"/>
            <a:alphaOff val="0"/>
          </a:schemeClr>
        </a:solidFill>
        <a:ln w="12700" cap="flat" cmpd="sng" algn="ctr">
          <a:solidFill>
            <a:schemeClr val="accent2">
              <a:hueOff val="-926140"/>
              <a:satOff val="-53409"/>
              <a:lumOff val="54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E86B8D-A198-0141-AB34-98F458AA191F}">
      <dsp:nvSpPr>
        <dsp:cNvPr id="0" name=""/>
        <dsp:cNvSpPr/>
      </dsp:nvSpPr>
      <dsp:spPr>
        <a:xfrm>
          <a:off x="0" y="2977734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第八章 收益法及其运用</a:t>
          </a:r>
        </a:p>
      </dsp:txBody>
      <dsp:txXfrm>
        <a:off x="0" y="2977734"/>
        <a:ext cx="6492875" cy="425034"/>
      </dsp:txXfrm>
    </dsp:sp>
    <dsp:sp modelId="{EECCE673-44A9-3745-BC88-C84BE15D8C1F}">
      <dsp:nvSpPr>
        <dsp:cNvPr id="0" name=""/>
        <dsp:cNvSpPr/>
      </dsp:nvSpPr>
      <dsp:spPr>
        <a:xfrm>
          <a:off x="0" y="3402769"/>
          <a:ext cx="6492875" cy="0"/>
        </a:xfrm>
        <a:prstGeom prst="line">
          <a:avLst/>
        </a:prstGeom>
        <a:solidFill>
          <a:schemeClr val="accent2">
            <a:hueOff val="-1058446"/>
            <a:satOff val="-61039"/>
            <a:lumOff val="6275"/>
            <a:alphaOff val="0"/>
          </a:schemeClr>
        </a:solidFill>
        <a:ln w="12700" cap="flat" cmpd="sng" algn="ctr">
          <a:solidFill>
            <a:schemeClr val="accent2">
              <a:hueOff val="-1058446"/>
              <a:satOff val="-61039"/>
              <a:lumOff val="62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29CBA1-10F4-3B4B-BEEF-1A36E9F9A1F3}">
      <dsp:nvSpPr>
        <dsp:cNvPr id="0" name=""/>
        <dsp:cNvSpPr/>
      </dsp:nvSpPr>
      <dsp:spPr>
        <a:xfrm>
          <a:off x="0" y="3402769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第九章 成本法及其运用 </a:t>
          </a:r>
        </a:p>
      </dsp:txBody>
      <dsp:txXfrm>
        <a:off x="0" y="3402769"/>
        <a:ext cx="6492875" cy="425034"/>
      </dsp:txXfrm>
    </dsp:sp>
    <dsp:sp modelId="{272839F1-477D-5D47-BD8A-7C8DD1760E5F}">
      <dsp:nvSpPr>
        <dsp:cNvPr id="0" name=""/>
        <dsp:cNvSpPr/>
      </dsp:nvSpPr>
      <dsp:spPr>
        <a:xfrm>
          <a:off x="0" y="3827803"/>
          <a:ext cx="6492875" cy="0"/>
        </a:xfrm>
        <a:prstGeom prst="line">
          <a:avLst/>
        </a:prstGeom>
        <a:solidFill>
          <a:schemeClr val="accent2">
            <a:hueOff val="-1190752"/>
            <a:satOff val="-68668"/>
            <a:lumOff val="7059"/>
            <a:alphaOff val="0"/>
          </a:schemeClr>
        </a:solidFill>
        <a:ln w="12700" cap="flat" cmpd="sng" algn="ctr">
          <a:solidFill>
            <a:schemeClr val="accent2">
              <a:hueOff val="-1190752"/>
              <a:satOff val="-68668"/>
              <a:lumOff val="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861CC1-A225-8242-AEC1-4FCB88CEB33E}">
      <dsp:nvSpPr>
        <dsp:cNvPr id="0" name=""/>
        <dsp:cNvSpPr/>
      </dsp:nvSpPr>
      <dsp:spPr>
        <a:xfrm>
          <a:off x="0" y="3827803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第十章假设开发法及其运用</a:t>
          </a:r>
        </a:p>
      </dsp:txBody>
      <dsp:txXfrm>
        <a:off x="0" y="3827803"/>
        <a:ext cx="6492875" cy="425034"/>
      </dsp:txXfrm>
    </dsp:sp>
    <dsp:sp modelId="{1B6E3B29-5BE0-5942-9315-CFF81CFCB8B5}">
      <dsp:nvSpPr>
        <dsp:cNvPr id="0" name=""/>
        <dsp:cNvSpPr/>
      </dsp:nvSpPr>
      <dsp:spPr>
        <a:xfrm>
          <a:off x="0" y="4252838"/>
          <a:ext cx="6492875" cy="0"/>
        </a:xfrm>
        <a:prstGeom prst="line">
          <a:avLst/>
        </a:prstGeom>
        <a:solidFill>
          <a:schemeClr val="accent2">
            <a:hueOff val="-1323057"/>
            <a:satOff val="-76298"/>
            <a:lumOff val="7844"/>
            <a:alphaOff val="0"/>
          </a:schemeClr>
        </a:solidFill>
        <a:ln w="12700" cap="flat" cmpd="sng" algn="ctr">
          <a:solidFill>
            <a:schemeClr val="accent2">
              <a:hueOff val="-1323057"/>
              <a:satOff val="-76298"/>
              <a:lumOff val="7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F84C2-7F5E-D84C-B3B4-46B37C5A00A3}">
      <dsp:nvSpPr>
        <dsp:cNvPr id="0" name=""/>
        <dsp:cNvSpPr/>
      </dsp:nvSpPr>
      <dsp:spPr>
        <a:xfrm>
          <a:off x="0" y="4252838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第十一章 其他估价方法及其运用</a:t>
          </a:r>
        </a:p>
      </dsp:txBody>
      <dsp:txXfrm>
        <a:off x="0" y="4252838"/>
        <a:ext cx="6492875" cy="425034"/>
      </dsp:txXfrm>
    </dsp:sp>
    <dsp:sp modelId="{4A3D3E31-0F39-E941-942C-B82C16343AD8}">
      <dsp:nvSpPr>
        <dsp:cNvPr id="0" name=""/>
        <dsp:cNvSpPr/>
      </dsp:nvSpPr>
      <dsp:spPr>
        <a:xfrm>
          <a:off x="0" y="4677872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FB6D90-AB49-FC40-A973-C3E4B2B63627}">
      <dsp:nvSpPr>
        <dsp:cNvPr id="0" name=""/>
        <dsp:cNvSpPr/>
      </dsp:nvSpPr>
      <dsp:spPr>
        <a:xfrm>
          <a:off x="0" y="4677872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kern="1200" dirty="0"/>
            <a:t>第十二章 房地产估价程序</a:t>
          </a:r>
        </a:p>
      </dsp:txBody>
      <dsp:txXfrm>
        <a:off x="0" y="4677872"/>
        <a:ext cx="6492875" cy="42503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9CACEB-6927-4A4B-AD06-8321229CE88B}">
      <dsp:nvSpPr>
        <dsp:cNvPr id="0" name=""/>
        <dsp:cNvSpPr/>
      </dsp:nvSpPr>
      <dsp:spPr>
        <a:xfrm>
          <a:off x="0" y="2700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C43BE2-D99F-F545-A2ED-4F93074C1D53}">
      <dsp:nvSpPr>
        <dsp:cNvPr id="0" name=""/>
        <dsp:cNvSpPr/>
      </dsp:nvSpPr>
      <dsp:spPr>
        <a:xfrm>
          <a:off x="0" y="2700"/>
          <a:ext cx="6291714" cy="50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受理估价委托</a:t>
          </a:r>
        </a:p>
      </dsp:txBody>
      <dsp:txXfrm>
        <a:off x="0" y="2700"/>
        <a:ext cx="6291714" cy="502303"/>
      </dsp:txXfrm>
    </dsp:sp>
    <dsp:sp modelId="{C7FB1C16-F892-2145-A715-A16D9C9E66F5}">
      <dsp:nvSpPr>
        <dsp:cNvPr id="0" name=""/>
        <dsp:cNvSpPr/>
      </dsp:nvSpPr>
      <dsp:spPr>
        <a:xfrm>
          <a:off x="0" y="505003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738AC2-A9D8-5A4F-894D-95E594429017}">
      <dsp:nvSpPr>
        <dsp:cNvPr id="0" name=""/>
        <dsp:cNvSpPr/>
      </dsp:nvSpPr>
      <dsp:spPr>
        <a:xfrm>
          <a:off x="0" y="505003"/>
          <a:ext cx="6291714" cy="50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确定估价基本事项</a:t>
          </a:r>
        </a:p>
      </dsp:txBody>
      <dsp:txXfrm>
        <a:off x="0" y="505003"/>
        <a:ext cx="6291714" cy="502303"/>
      </dsp:txXfrm>
    </dsp:sp>
    <dsp:sp modelId="{85F30170-5935-2646-8F30-2A4B26C345A0}">
      <dsp:nvSpPr>
        <dsp:cNvPr id="0" name=""/>
        <dsp:cNvSpPr/>
      </dsp:nvSpPr>
      <dsp:spPr>
        <a:xfrm>
          <a:off x="0" y="1007306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BBFFF8-08FC-564C-9349-EF6942D7771B}">
      <dsp:nvSpPr>
        <dsp:cNvPr id="0" name=""/>
        <dsp:cNvSpPr/>
      </dsp:nvSpPr>
      <dsp:spPr>
        <a:xfrm>
          <a:off x="0" y="1007306"/>
          <a:ext cx="6291714" cy="50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编制估价作业方案</a:t>
          </a:r>
        </a:p>
      </dsp:txBody>
      <dsp:txXfrm>
        <a:off x="0" y="1007306"/>
        <a:ext cx="6291714" cy="502303"/>
      </dsp:txXfrm>
    </dsp:sp>
    <dsp:sp modelId="{32E37E67-6941-BB4F-948E-5828DBEBE8E3}">
      <dsp:nvSpPr>
        <dsp:cNvPr id="0" name=""/>
        <dsp:cNvSpPr/>
      </dsp:nvSpPr>
      <dsp:spPr>
        <a:xfrm>
          <a:off x="0" y="1509609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649E04-23D7-F441-9F99-63FEB4CF2011}">
      <dsp:nvSpPr>
        <dsp:cNvPr id="0" name=""/>
        <dsp:cNvSpPr/>
      </dsp:nvSpPr>
      <dsp:spPr>
        <a:xfrm>
          <a:off x="0" y="1509609"/>
          <a:ext cx="6291714" cy="50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搜集估价所需资料</a:t>
          </a:r>
        </a:p>
      </dsp:txBody>
      <dsp:txXfrm>
        <a:off x="0" y="1509609"/>
        <a:ext cx="6291714" cy="502303"/>
      </dsp:txXfrm>
    </dsp:sp>
    <dsp:sp modelId="{C1E36527-4CB4-8140-92E1-6D44BB977F2F}">
      <dsp:nvSpPr>
        <dsp:cNvPr id="0" name=""/>
        <dsp:cNvSpPr/>
      </dsp:nvSpPr>
      <dsp:spPr>
        <a:xfrm>
          <a:off x="0" y="2011912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BE6203-2675-B246-96D3-58FFA3D7DBBB}">
      <dsp:nvSpPr>
        <dsp:cNvPr id="0" name=""/>
        <dsp:cNvSpPr/>
      </dsp:nvSpPr>
      <dsp:spPr>
        <a:xfrm>
          <a:off x="0" y="2011912"/>
          <a:ext cx="6291714" cy="50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实地查勘估价对象</a:t>
          </a:r>
        </a:p>
      </dsp:txBody>
      <dsp:txXfrm>
        <a:off x="0" y="2011912"/>
        <a:ext cx="6291714" cy="502303"/>
      </dsp:txXfrm>
    </dsp:sp>
    <dsp:sp modelId="{FE8CD0BA-8B01-8540-A6C4-621AC4DE1BBA}">
      <dsp:nvSpPr>
        <dsp:cNvPr id="0" name=""/>
        <dsp:cNvSpPr/>
      </dsp:nvSpPr>
      <dsp:spPr>
        <a:xfrm>
          <a:off x="0" y="2514215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1AB790-A67A-EB45-B7B4-C696A93B932B}">
      <dsp:nvSpPr>
        <dsp:cNvPr id="0" name=""/>
        <dsp:cNvSpPr/>
      </dsp:nvSpPr>
      <dsp:spPr>
        <a:xfrm>
          <a:off x="0" y="2514215"/>
          <a:ext cx="6291714" cy="50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选用估价方法测算</a:t>
          </a:r>
        </a:p>
      </dsp:txBody>
      <dsp:txXfrm>
        <a:off x="0" y="2514215"/>
        <a:ext cx="6291714" cy="502303"/>
      </dsp:txXfrm>
    </dsp:sp>
    <dsp:sp modelId="{7CFBD615-F63A-6F40-B9C1-B713F9F1D5D9}">
      <dsp:nvSpPr>
        <dsp:cNvPr id="0" name=""/>
        <dsp:cNvSpPr/>
      </dsp:nvSpPr>
      <dsp:spPr>
        <a:xfrm>
          <a:off x="0" y="3016519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665AB-BFA0-C941-BFFF-49ACCF510483}">
      <dsp:nvSpPr>
        <dsp:cNvPr id="0" name=""/>
        <dsp:cNvSpPr/>
      </dsp:nvSpPr>
      <dsp:spPr>
        <a:xfrm>
          <a:off x="0" y="3016519"/>
          <a:ext cx="6291714" cy="50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确定估价结果</a:t>
          </a:r>
        </a:p>
      </dsp:txBody>
      <dsp:txXfrm>
        <a:off x="0" y="3016519"/>
        <a:ext cx="6291714" cy="502303"/>
      </dsp:txXfrm>
    </dsp:sp>
    <dsp:sp modelId="{3009B156-0B7F-BC4E-A55F-CE565F378FE1}">
      <dsp:nvSpPr>
        <dsp:cNvPr id="0" name=""/>
        <dsp:cNvSpPr/>
      </dsp:nvSpPr>
      <dsp:spPr>
        <a:xfrm>
          <a:off x="0" y="3518822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E6740E-9F10-1A4E-A0C6-FFF0F6223ECF}">
      <dsp:nvSpPr>
        <dsp:cNvPr id="0" name=""/>
        <dsp:cNvSpPr/>
      </dsp:nvSpPr>
      <dsp:spPr>
        <a:xfrm>
          <a:off x="0" y="3518822"/>
          <a:ext cx="6291714" cy="50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撰写估价报告</a:t>
          </a:r>
        </a:p>
      </dsp:txBody>
      <dsp:txXfrm>
        <a:off x="0" y="3518822"/>
        <a:ext cx="6291714" cy="502303"/>
      </dsp:txXfrm>
    </dsp:sp>
    <dsp:sp modelId="{945A0D7B-2D50-2248-A2A6-428BBFF6108C}">
      <dsp:nvSpPr>
        <dsp:cNvPr id="0" name=""/>
        <dsp:cNvSpPr/>
      </dsp:nvSpPr>
      <dsp:spPr>
        <a:xfrm>
          <a:off x="0" y="4021125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F4C614-4921-1F40-96CD-0228C43D6BAD}">
      <dsp:nvSpPr>
        <dsp:cNvPr id="0" name=""/>
        <dsp:cNvSpPr/>
      </dsp:nvSpPr>
      <dsp:spPr>
        <a:xfrm>
          <a:off x="0" y="4021125"/>
          <a:ext cx="6291714" cy="50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内部审核估价报告</a:t>
          </a:r>
        </a:p>
      </dsp:txBody>
      <dsp:txXfrm>
        <a:off x="0" y="4021125"/>
        <a:ext cx="6291714" cy="502303"/>
      </dsp:txXfrm>
    </dsp:sp>
    <dsp:sp modelId="{F2FC04F6-6858-B243-855F-E60F517A4F72}">
      <dsp:nvSpPr>
        <dsp:cNvPr id="0" name=""/>
        <dsp:cNvSpPr/>
      </dsp:nvSpPr>
      <dsp:spPr>
        <a:xfrm>
          <a:off x="0" y="4523428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FA1EF2-C7D9-F547-BFB8-00D10D130F6F}">
      <dsp:nvSpPr>
        <dsp:cNvPr id="0" name=""/>
        <dsp:cNvSpPr/>
      </dsp:nvSpPr>
      <dsp:spPr>
        <a:xfrm>
          <a:off x="0" y="4523428"/>
          <a:ext cx="6291714" cy="50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交付估价报告</a:t>
          </a:r>
        </a:p>
      </dsp:txBody>
      <dsp:txXfrm>
        <a:off x="0" y="4523428"/>
        <a:ext cx="6291714" cy="502303"/>
      </dsp:txXfrm>
    </dsp:sp>
    <dsp:sp modelId="{FFAE444F-7B53-A046-83FE-78207F632EDE}">
      <dsp:nvSpPr>
        <dsp:cNvPr id="0" name=""/>
        <dsp:cNvSpPr/>
      </dsp:nvSpPr>
      <dsp:spPr>
        <a:xfrm>
          <a:off x="0" y="5025731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13AA4-ED2F-5840-906D-C2F2365ECC4F}">
      <dsp:nvSpPr>
        <dsp:cNvPr id="0" name=""/>
        <dsp:cNvSpPr/>
      </dsp:nvSpPr>
      <dsp:spPr>
        <a:xfrm>
          <a:off x="0" y="5025731"/>
          <a:ext cx="6291714" cy="502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100" kern="1200" dirty="0"/>
            <a:t>保存估价资料</a:t>
          </a:r>
        </a:p>
      </dsp:txBody>
      <dsp:txXfrm>
        <a:off x="0" y="5025731"/>
        <a:ext cx="6291714" cy="502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AD5C6D-E57B-A54B-A805-AC56D652572F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25B17-32C1-5D48-BFF6-30295C099FA1}">
      <dsp:nvSpPr>
        <dsp:cNvPr id="0" name=""/>
        <dsp:cNvSpPr/>
      </dsp:nvSpPr>
      <dsp:spPr>
        <a:xfrm>
          <a:off x="0" y="531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假设开发法概述</a:t>
          </a:r>
        </a:p>
      </dsp:txBody>
      <dsp:txXfrm>
        <a:off x="0" y="531"/>
        <a:ext cx="10515600" cy="621467"/>
      </dsp:txXfrm>
    </dsp:sp>
    <dsp:sp modelId="{285E44D5-7D3A-7E49-ADFF-494E70DFB20C}">
      <dsp:nvSpPr>
        <dsp:cNvPr id="0" name=""/>
        <dsp:cNvSpPr/>
      </dsp:nvSpPr>
      <dsp:spPr>
        <a:xfrm>
          <a:off x="0" y="621999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884633-C41D-C245-B32C-F896099F80F0}">
      <dsp:nvSpPr>
        <dsp:cNvPr id="0" name=""/>
        <dsp:cNvSpPr/>
      </dsp:nvSpPr>
      <dsp:spPr>
        <a:xfrm>
          <a:off x="0" y="621999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静态分析法和动态分析法</a:t>
          </a:r>
        </a:p>
      </dsp:txBody>
      <dsp:txXfrm>
        <a:off x="0" y="621999"/>
        <a:ext cx="10515600" cy="621467"/>
      </dsp:txXfrm>
    </dsp:sp>
    <dsp:sp modelId="{842F72A4-27CA-7B47-B1FA-1A620CF4F088}">
      <dsp:nvSpPr>
        <dsp:cNvPr id="0" name=""/>
        <dsp:cNvSpPr/>
      </dsp:nvSpPr>
      <dsp:spPr>
        <a:xfrm>
          <a:off x="0" y="1243467"/>
          <a:ext cx="105156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7A053E-3578-8047-8473-D536379A3321}">
      <dsp:nvSpPr>
        <dsp:cNvPr id="0" name=""/>
        <dsp:cNvSpPr/>
      </dsp:nvSpPr>
      <dsp:spPr>
        <a:xfrm>
          <a:off x="0" y="1243467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假设开发法的估价前提</a:t>
          </a:r>
        </a:p>
      </dsp:txBody>
      <dsp:txXfrm>
        <a:off x="0" y="1243467"/>
        <a:ext cx="10515600" cy="621467"/>
      </dsp:txXfrm>
    </dsp:sp>
    <dsp:sp modelId="{4BCC991B-5D90-0641-B193-6F3F586D9A1A}">
      <dsp:nvSpPr>
        <dsp:cNvPr id="0" name=""/>
        <dsp:cNvSpPr/>
      </dsp:nvSpPr>
      <dsp:spPr>
        <a:xfrm>
          <a:off x="0" y="1864935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A7D69-1373-E448-A430-948D98F29B10}">
      <dsp:nvSpPr>
        <dsp:cNvPr id="0" name=""/>
        <dsp:cNvSpPr/>
      </dsp:nvSpPr>
      <dsp:spPr>
        <a:xfrm>
          <a:off x="0" y="1864935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假设开发法经营方式的选择</a:t>
          </a:r>
        </a:p>
      </dsp:txBody>
      <dsp:txXfrm>
        <a:off x="0" y="1864935"/>
        <a:ext cx="10515600" cy="621467"/>
      </dsp:txXfrm>
    </dsp:sp>
    <dsp:sp modelId="{427042F0-E1C0-3B44-8F18-0DBE4D4BA2E5}">
      <dsp:nvSpPr>
        <dsp:cNvPr id="0" name=""/>
        <dsp:cNvSpPr/>
      </dsp:nvSpPr>
      <dsp:spPr>
        <a:xfrm>
          <a:off x="0" y="2486402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295FF4-2E32-4740-A355-CD6B684C98F9}">
      <dsp:nvSpPr>
        <dsp:cNvPr id="0" name=""/>
        <dsp:cNvSpPr/>
      </dsp:nvSpPr>
      <dsp:spPr>
        <a:xfrm>
          <a:off x="0" y="2486402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后续开发经营期的求取</a:t>
          </a:r>
        </a:p>
      </dsp:txBody>
      <dsp:txXfrm>
        <a:off x="0" y="2486402"/>
        <a:ext cx="10515600" cy="621467"/>
      </dsp:txXfrm>
    </dsp:sp>
    <dsp:sp modelId="{E05F7BAF-B232-A04A-A627-03C184D39095}">
      <dsp:nvSpPr>
        <dsp:cNvPr id="0" name=""/>
        <dsp:cNvSpPr/>
      </dsp:nvSpPr>
      <dsp:spPr>
        <a:xfrm>
          <a:off x="0" y="310787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8BB203-C756-2246-9AF8-07834BC2E435}">
      <dsp:nvSpPr>
        <dsp:cNvPr id="0" name=""/>
        <dsp:cNvSpPr/>
      </dsp:nvSpPr>
      <dsp:spPr>
        <a:xfrm>
          <a:off x="0" y="3107870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假设开发法的基本公式</a:t>
          </a:r>
        </a:p>
      </dsp:txBody>
      <dsp:txXfrm>
        <a:off x="0" y="3107870"/>
        <a:ext cx="10515600" cy="621467"/>
      </dsp:txXfrm>
    </dsp:sp>
    <dsp:sp modelId="{001F2D91-BB64-8A4B-ADE7-82A3D3A1978F}">
      <dsp:nvSpPr>
        <dsp:cNvPr id="0" name=""/>
        <dsp:cNvSpPr/>
      </dsp:nvSpPr>
      <dsp:spPr>
        <a:xfrm>
          <a:off x="0" y="3729338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499A4-29A9-8E40-84E1-A882089E1DD3}">
      <dsp:nvSpPr>
        <dsp:cNvPr id="0" name=""/>
        <dsp:cNvSpPr/>
      </dsp:nvSpPr>
      <dsp:spPr>
        <a:xfrm>
          <a:off x="0" y="3729338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600" kern="1200" dirty="0"/>
            <a:t>假设开发法公式中的各项的求取</a:t>
          </a:r>
        </a:p>
      </dsp:txBody>
      <dsp:txXfrm>
        <a:off x="0" y="3729338"/>
        <a:ext cx="10515600" cy="6214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FE3031-7A56-4743-BA6F-B09AD98742D4}">
      <dsp:nvSpPr>
        <dsp:cNvPr id="0" name=""/>
        <dsp:cNvSpPr/>
      </dsp:nvSpPr>
      <dsp:spPr>
        <a:xfrm>
          <a:off x="0" y="35280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6E713F-A7F9-4740-AC89-CD69B5C032FA}">
      <dsp:nvSpPr>
        <dsp:cNvPr id="0" name=""/>
        <dsp:cNvSpPr/>
      </dsp:nvSpPr>
      <dsp:spPr>
        <a:xfrm>
          <a:off x="525780" y="7236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假设开发法的含义</a:t>
          </a:r>
        </a:p>
      </dsp:txBody>
      <dsp:txXfrm>
        <a:off x="553160" y="99749"/>
        <a:ext cx="7306160" cy="506120"/>
      </dsp:txXfrm>
    </dsp:sp>
    <dsp:sp modelId="{8538D06F-71C9-2448-B3AB-9933E4BA0FE4}">
      <dsp:nvSpPr>
        <dsp:cNvPr id="0" name=""/>
        <dsp:cNvSpPr/>
      </dsp:nvSpPr>
      <dsp:spPr>
        <a:xfrm>
          <a:off x="0" y="121464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F3549C-BDD8-F94E-96EB-70B64DA3CDDA}">
      <dsp:nvSpPr>
        <dsp:cNvPr id="0" name=""/>
        <dsp:cNvSpPr/>
      </dsp:nvSpPr>
      <dsp:spPr>
        <a:xfrm>
          <a:off x="525780" y="93420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假设开发法的理论依据</a:t>
          </a:r>
        </a:p>
      </dsp:txBody>
      <dsp:txXfrm>
        <a:off x="553160" y="961589"/>
        <a:ext cx="7306160" cy="506120"/>
      </dsp:txXfrm>
    </dsp:sp>
    <dsp:sp modelId="{3232694F-0DDB-8345-96B6-83629D90E13A}">
      <dsp:nvSpPr>
        <dsp:cNvPr id="0" name=""/>
        <dsp:cNvSpPr/>
      </dsp:nvSpPr>
      <dsp:spPr>
        <a:xfrm>
          <a:off x="0" y="207648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E5DED3-9A67-104E-A82C-A058592D9A5F}">
      <dsp:nvSpPr>
        <dsp:cNvPr id="0" name=""/>
        <dsp:cNvSpPr/>
      </dsp:nvSpPr>
      <dsp:spPr>
        <a:xfrm>
          <a:off x="525780" y="179604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假设开发法适用的估价对象</a:t>
          </a:r>
        </a:p>
      </dsp:txBody>
      <dsp:txXfrm>
        <a:off x="553160" y="1823429"/>
        <a:ext cx="7306160" cy="506120"/>
      </dsp:txXfrm>
    </dsp:sp>
    <dsp:sp modelId="{25709825-17F8-AD45-B9EE-7803A830E991}">
      <dsp:nvSpPr>
        <dsp:cNvPr id="0" name=""/>
        <dsp:cNvSpPr/>
      </dsp:nvSpPr>
      <dsp:spPr>
        <a:xfrm>
          <a:off x="0" y="293832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9CF218-BB74-5043-9EBF-0DEE7ED6E9EC}">
      <dsp:nvSpPr>
        <dsp:cNvPr id="0" name=""/>
        <dsp:cNvSpPr/>
      </dsp:nvSpPr>
      <dsp:spPr>
        <a:xfrm>
          <a:off x="525780" y="265788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假设开发法估价需要具备的条件</a:t>
          </a:r>
        </a:p>
      </dsp:txBody>
      <dsp:txXfrm>
        <a:off x="553160" y="2685269"/>
        <a:ext cx="7306160" cy="506120"/>
      </dsp:txXfrm>
    </dsp:sp>
    <dsp:sp modelId="{9B081BCD-C80B-D549-A9DF-8377E1515847}">
      <dsp:nvSpPr>
        <dsp:cNvPr id="0" name=""/>
        <dsp:cNvSpPr/>
      </dsp:nvSpPr>
      <dsp:spPr>
        <a:xfrm>
          <a:off x="0" y="3800169"/>
          <a:ext cx="1051560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D26933-AFCD-9E49-9A00-5DADF6E25DA8}">
      <dsp:nvSpPr>
        <dsp:cNvPr id="0" name=""/>
        <dsp:cNvSpPr/>
      </dsp:nvSpPr>
      <dsp:spPr>
        <a:xfrm>
          <a:off x="525780" y="351972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900" kern="1200" dirty="0"/>
            <a:t>假设开发法估价的操作步骤</a:t>
          </a:r>
        </a:p>
      </dsp:txBody>
      <dsp:txXfrm>
        <a:off x="553160" y="3547109"/>
        <a:ext cx="7306160" cy="506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A4EA0-F519-4440-A32D-CA57DBD4B8AC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B53AE8-EA8F-254E-8D27-25E3DFAED30A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300" kern="1200" dirty="0"/>
            <a:t>动态分析法和静态分析法的产生</a:t>
          </a:r>
        </a:p>
      </dsp:txBody>
      <dsp:txXfrm>
        <a:off x="573335" y="67003"/>
        <a:ext cx="7265810" cy="879050"/>
      </dsp:txXfrm>
    </dsp:sp>
    <dsp:sp modelId="{0A5F00DC-5207-704F-907B-B3B0EFEB77FD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3ADF9A-9809-C741-8AEF-98EE33644D7C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300" kern="1200" dirty="0"/>
            <a:t>动态分析法和静态分析法的区别</a:t>
          </a:r>
        </a:p>
      </dsp:txBody>
      <dsp:txXfrm>
        <a:off x="573335" y="1563884"/>
        <a:ext cx="7265810" cy="879050"/>
      </dsp:txXfrm>
    </dsp:sp>
    <dsp:sp modelId="{DF9AE0D7-A36D-284F-93A8-128D8D4924CF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D437E1-EE2C-DA40-A5E8-A74FF9AF2487}">
      <dsp:nvSpPr>
        <dsp:cNvPr id="0" name=""/>
        <dsp:cNvSpPr/>
      </dsp:nvSpPr>
      <dsp:spPr>
        <a:xfrm>
          <a:off x="525780" y="301320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300" kern="1200" dirty="0"/>
            <a:t>动态分析法和静态分析法的优缺点</a:t>
          </a:r>
        </a:p>
      </dsp:txBody>
      <dsp:txXfrm>
        <a:off x="573335" y="3060764"/>
        <a:ext cx="7265810" cy="8790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6D1645-4C4F-3F43-AF96-E1567D1D1B65}">
      <dsp:nvSpPr>
        <dsp:cNvPr id="0" name=""/>
        <dsp:cNvSpPr/>
      </dsp:nvSpPr>
      <dsp:spPr>
        <a:xfrm>
          <a:off x="0" y="1143369"/>
          <a:ext cx="10515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0327A5-2004-2644-8F89-E16C2B092119}">
      <dsp:nvSpPr>
        <dsp:cNvPr id="0" name=""/>
        <dsp:cNvSpPr/>
      </dsp:nvSpPr>
      <dsp:spPr>
        <a:xfrm>
          <a:off x="525780" y="597248"/>
          <a:ext cx="7360920" cy="1092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700" kern="1200" dirty="0"/>
            <a:t>假设开发法不同估价前提的产生</a:t>
          </a:r>
        </a:p>
      </dsp:txBody>
      <dsp:txXfrm>
        <a:off x="579099" y="650567"/>
        <a:ext cx="7254282" cy="985602"/>
      </dsp:txXfrm>
    </dsp:sp>
    <dsp:sp modelId="{46BCF9F3-B40C-664A-A2B7-C0172C10F6E2}">
      <dsp:nvSpPr>
        <dsp:cNvPr id="0" name=""/>
        <dsp:cNvSpPr/>
      </dsp:nvSpPr>
      <dsp:spPr>
        <a:xfrm>
          <a:off x="0" y="2821689"/>
          <a:ext cx="10515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01D4D4-14CA-7544-80AA-93D776F1927B}">
      <dsp:nvSpPr>
        <dsp:cNvPr id="0" name=""/>
        <dsp:cNvSpPr/>
      </dsp:nvSpPr>
      <dsp:spPr>
        <a:xfrm>
          <a:off x="525780" y="2275569"/>
          <a:ext cx="7360920" cy="1092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700" kern="1200" dirty="0"/>
            <a:t>假设开发法的估价前提及其选择</a:t>
          </a:r>
        </a:p>
      </dsp:txBody>
      <dsp:txXfrm>
        <a:off x="579099" y="2328888"/>
        <a:ext cx="7254282" cy="9856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44DC51-1396-BD44-81D8-007A07D84618}">
      <dsp:nvSpPr>
        <dsp:cNvPr id="0" name=""/>
        <dsp:cNvSpPr/>
      </dsp:nvSpPr>
      <dsp:spPr>
        <a:xfrm>
          <a:off x="0" y="1199168"/>
          <a:ext cx="105156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9E21EA-E78A-924F-B52D-0255DB7951FB}">
      <dsp:nvSpPr>
        <dsp:cNvPr id="0" name=""/>
        <dsp:cNvSpPr/>
      </dsp:nvSpPr>
      <dsp:spPr>
        <a:xfrm>
          <a:off x="525780" y="682568"/>
          <a:ext cx="736092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500" kern="1200" dirty="0"/>
            <a:t>选择最佳开发经营方式的前提工作</a:t>
          </a:r>
        </a:p>
      </dsp:txBody>
      <dsp:txXfrm>
        <a:off x="576217" y="733005"/>
        <a:ext cx="7260046" cy="932326"/>
      </dsp:txXfrm>
    </dsp:sp>
    <dsp:sp modelId="{98A8D5B1-10D1-5148-873C-763ED8EF9458}">
      <dsp:nvSpPr>
        <dsp:cNvPr id="0" name=""/>
        <dsp:cNvSpPr/>
      </dsp:nvSpPr>
      <dsp:spPr>
        <a:xfrm>
          <a:off x="0" y="2786769"/>
          <a:ext cx="105156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DBBD2B-AE2D-964A-AE65-469AD2FCBEDB}">
      <dsp:nvSpPr>
        <dsp:cNvPr id="0" name=""/>
        <dsp:cNvSpPr/>
      </dsp:nvSpPr>
      <dsp:spPr>
        <a:xfrm>
          <a:off x="525780" y="2270169"/>
          <a:ext cx="7360920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500" kern="1200" dirty="0"/>
            <a:t>最佳经营方式的具体选择</a:t>
          </a:r>
        </a:p>
      </dsp:txBody>
      <dsp:txXfrm>
        <a:off x="576217" y="2320606"/>
        <a:ext cx="7260046" cy="9323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C088DA-721E-5248-9417-7C7F7E71A8F0}">
      <dsp:nvSpPr>
        <dsp:cNvPr id="0" name=""/>
        <dsp:cNvSpPr/>
      </dsp:nvSpPr>
      <dsp:spPr>
        <a:xfrm>
          <a:off x="0" y="1059669"/>
          <a:ext cx="10515600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3A3300-6C16-C14A-9F2F-C35358573ABE}">
      <dsp:nvSpPr>
        <dsp:cNvPr id="0" name=""/>
        <dsp:cNvSpPr/>
      </dsp:nvSpPr>
      <dsp:spPr>
        <a:xfrm>
          <a:off x="525780" y="469268"/>
          <a:ext cx="7360920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000" kern="1200" dirty="0"/>
            <a:t>后续开发经营期的含义和构成</a:t>
          </a:r>
        </a:p>
      </dsp:txBody>
      <dsp:txXfrm>
        <a:off x="583422" y="526910"/>
        <a:ext cx="7245636" cy="1065516"/>
      </dsp:txXfrm>
    </dsp:sp>
    <dsp:sp modelId="{716039B4-1B2A-A040-A656-82AA7C8DADF2}">
      <dsp:nvSpPr>
        <dsp:cNvPr id="0" name=""/>
        <dsp:cNvSpPr/>
      </dsp:nvSpPr>
      <dsp:spPr>
        <a:xfrm>
          <a:off x="0" y="2874069"/>
          <a:ext cx="10515600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298E28-DE1B-124F-B6E3-AE51F3DBE514}">
      <dsp:nvSpPr>
        <dsp:cNvPr id="0" name=""/>
        <dsp:cNvSpPr/>
      </dsp:nvSpPr>
      <dsp:spPr>
        <a:xfrm>
          <a:off x="525780" y="2283669"/>
          <a:ext cx="7360920" cy="1180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000" kern="1200" dirty="0"/>
            <a:t>后续开发经营期的求取方法</a:t>
          </a:r>
        </a:p>
      </dsp:txBody>
      <dsp:txXfrm>
        <a:off x="583422" y="2341311"/>
        <a:ext cx="7245636" cy="10655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81C4A-31B9-4843-8336-489FA21C54D9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400" kern="1200" dirty="0"/>
            <a:t>房地产开发价值</a:t>
          </a:r>
          <a:r>
            <a:rPr lang="en-US" altLang="zh-CN" sz="1400" kern="1200" dirty="0"/>
            <a:t>=</a:t>
          </a:r>
          <a:r>
            <a:rPr lang="zh-CN" altLang="en-US" sz="1400" kern="1200" dirty="0"/>
            <a:t>开发完成的价值的现值</a:t>
          </a:r>
          <a:r>
            <a:rPr lang="en-US" altLang="zh-CN" sz="1400" kern="1200" dirty="0"/>
            <a:t>-</a:t>
          </a:r>
          <a:r>
            <a:rPr lang="zh-CN" altLang="en-US" sz="1400" kern="1200" dirty="0"/>
            <a:t>后续开发的必要支出的现值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400" kern="1200" dirty="0"/>
            <a:t>房地产开发价值</a:t>
          </a:r>
          <a:r>
            <a:rPr lang="en-US" altLang="zh-CN" sz="1400" kern="1200" dirty="0"/>
            <a:t>=</a:t>
          </a:r>
          <a:r>
            <a:rPr lang="zh-CN" altLang="en-US" sz="1400" kern="1200" dirty="0"/>
            <a:t>开发完成的价值</a:t>
          </a:r>
          <a:r>
            <a:rPr lang="en-US" altLang="zh-CN" sz="1400" kern="1200" dirty="0"/>
            <a:t>-</a:t>
          </a:r>
          <a:r>
            <a:rPr lang="zh-CN" altLang="en-US" sz="1400" kern="1200" dirty="0"/>
            <a:t>后续开发必要的支出</a:t>
          </a:r>
        </a:p>
      </dsp:txBody>
      <dsp:txXfrm rot="-5400000">
        <a:off x="3785616" y="197117"/>
        <a:ext cx="6675221" cy="1012303"/>
      </dsp:txXfrm>
    </dsp:sp>
    <dsp:sp modelId="{5C42327C-7E53-9B41-9EF0-4624F26E4DCD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5100" kern="1200" dirty="0"/>
            <a:t>最基本公式</a:t>
          </a:r>
        </a:p>
      </dsp:txBody>
      <dsp:txXfrm>
        <a:off x="68454" y="70578"/>
        <a:ext cx="3648708" cy="1265378"/>
      </dsp:txXfrm>
    </dsp:sp>
    <dsp:sp modelId="{8A41731D-9495-F741-979F-3D2A304B5EAF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400" kern="1200" dirty="0"/>
            <a:t>生（毛）地价值</a:t>
          </a:r>
          <a:r>
            <a:rPr lang="en-US" altLang="zh-CN" sz="1400" kern="1200" dirty="0"/>
            <a:t>=</a:t>
          </a:r>
          <a:r>
            <a:rPr lang="zh-CN" altLang="en-US" sz="1400" kern="1200" dirty="0"/>
            <a:t>熟地价值</a:t>
          </a:r>
          <a:r>
            <a:rPr lang="en-US" altLang="zh-CN" sz="1400" kern="1200" dirty="0"/>
            <a:t>-</a:t>
          </a:r>
          <a:r>
            <a:rPr lang="zh-CN" altLang="en-US" sz="1400" kern="1200" dirty="0"/>
            <a:t>生（毛）地取得税费</a:t>
          </a:r>
          <a:r>
            <a:rPr lang="en-US" altLang="zh-CN" sz="1400" kern="1200" dirty="0"/>
            <a:t>-</a:t>
          </a:r>
          <a:r>
            <a:rPr lang="zh-CN" altLang="en-US" sz="1400" kern="1200" dirty="0"/>
            <a:t>生（毛）地变熟地的成本</a:t>
          </a:r>
          <a:r>
            <a:rPr lang="en-US" altLang="zh-CN" sz="1400" kern="1200" dirty="0"/>
            <a:t>-</a:t>
          </a:r>
          <a:r>
            <a:rPr lang="zh-CN" altLang="en-US" sz="1400" kern="1200" dirty="0"/>
            <a:t>管理费用</a:t>
          </a:r>
          <a:r>
            <a:rPr lang="en-US" altLang="zh-CN" sz="1400" kern="1200" dirty="0"/>
            <a:t>-</a:t>
          </a:r>
          <a:r>
            <a:rPr lang="zh-CN" altLang="en-US" sz="1400" kern="1200" dirty="0"/>
            <a:t>销售费用</a:t>
          </a:r>
          <a:r>
            <a:rPr lang="en-US" altLang="zh-CN" sz="1400" kern="1200" dirty="0"/>
            <a:t>-</a:t>
          </a:r>
          <a:r>
            <a:rPr lang="zh-CN" altLang="en-US" sz="1400" kern="1200" dirty="0"/>
            <a:t>投资利息</a:t>
          </a:r>
          <a:r>
            <a:rPr lang="en-US" altLang="zh-CN" sz="1400" kern="1200" dirty="0"/>
            <a:t>-</a:t>
          </a:r>
          <a:r>
            <a:rPr lang="zh-CN" altLang="en-US" sz="1400" kern="1200" dirty="0"/>
            <a:t>销售税费</a:t>
          </a:r>
          <a:r>
            <a:rPr lang="en-US" altLang="zh-CN" sz="1400" kern="1200" dirty="0"/>
            <a:t>-</a:t>
          </a:r>
          <a:r>
            <a:rPr lang="zh-CN" altLang="en-US" sz="1400" kern="1200" dirty="0"/>
            <a:t>开发利润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400" kern="1200" dirty="0"/>
            <a:t>生（毛）地价值</a:t>
          </a:r>
          <a:r>
            <a:rPr lang="en-US" altLang="zh-CN" sz="1400" kern="1200" dirty="0"/>
            <a:t>=</a:t>
          </a:r>
          <a:r>
            <a:rPr lang="zh-CN" altLang="en-US" sz="1400" kern="1200" dirty="0"/>
            <a:t>开发完成后价值</a:t>
          </a:r>
          <a:r>
            <a:rPr lang="en-US" altLang="zh-CN" sz="1400" kern="1200" dirty="0"/>
            <a:t>-</a:t>
          </a:r>
          <a:r>
            <a:rPr lang="zh-CN" altLang="en-US" sz="1400" kern="1200" dirty="0"/>
            <a:t>生（毛）地取得税费</a:t>
          </a:r>
          <a:r>
            <a:rPr lang="en-US" altLang="zh-CN" sz="1400" kern="1200" dirty="0"/>
            <a:t>-</a:t>
          </a:r>
          <a:r>
            <a:rPr lang="zh-CN" altLang="en-US" sz="1400" kern="1200" dirty="0"/>
            <a:t>生（毛）地变房屋的成本</a:t>
          </a:r>
          <a:r>
            <a:rPr lang="en-US" altLang="zh-CN" sz="1400" kern="1200" dirty="0"/>
            <a:t>-</a:t>
          </a:r>
          <a:r>
            <a:rPr lang="zh-CN" altLang="en-US" sz="1400" kern="1200" dirty="0"/>
            <a:t>管理费用</a:t>
          </a:r>
          <a:r>
            <a:rPr lang="en-US" altLang="zh-CN" sz="1400" kern="1200" dirty="0"/>
            <a:t>-</a:t>
          </a:r>
          <a:r>
            <a:rPr lang="zh-CN" altLang="en-US" sz="1400" kern="1200" dirty="0"/>
            <a:t>销售费用</a:t>
          </a:r>
          <a:r>
            <a:rPr lang="en-US" altLang="zh-CN" sz="1400" kern="1200" dirty="0"/>
            <a:t>-</a:t>
          </a:r>
          <a:r>
            <a:rPr lang="zh-CN" altLang="en-US" sz="1400" kern="1200" dirty="0"/>
            <a:t>投资利息</a:t>
          </a:r>
          <a:r>
            <a:rPr lang="en-US" altLang="zh-CN" sz="1400" kern="1200" dirty="0"/>
            <a:t>-</a:t>
          </a:r>
          <a:r>
            <a:rPr lang="zh-CN" altLang="en-US" sz="1400" kern="1200" dirty="0"/>
            <a:t>销售税费</a:t>
          </a:r>
          <a:r>
            <a:rPr lang="en-US" altLang="zh-CN" sz="1400" kern="1200" dirty="0"/>
            <a:t>-</a:t>
          </a:r>
          <a:r>
            <a:rPr lang="zh-CN" altLang="en-US" sz="1400" kern="1200" dirty="0"/>
            <a:t>开发利润</a:t>
          </a:r>
        </a:p>
      </dsp:txBody>
      <dsp:txXfrm rot="-5400000">
        <a:off x="3785616" y="1669517"/>
        <a:ext cx="6675221" cy="1012303"/>
      </dsp:txXfrm>
    </dsp:sp>
    <dsp:sp modelId="{4D25A9BB-BC17-0540-B59B-8FA273CF7A78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5100" kern="1200" dirty="0"/>
            <a:t>细化公式</a:t>
          </a:r>
        </a:p>
      </dsp:txBody>
      <dsp:txXfrm>
        <a:off x="68454" y="1542979"/>
        <a:ext cx="3648708" cy="1265378"/>
      </dsp:txXfrm>
    </dsp:sp>
    <dsp:sp modelId="{94B0A235-849D-8B47-BB6D-19B20A2FE2B9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400" kern="1200" dirty="0"/>
            <a:t>熟地价值</a:t>
          </a:r>
          <a:r>
            <a:rPr lang="en-US" altLang="zh-CN" sz="1400" kern="1200" dirty="0"/>
            <a:t>=</a:t>
          </a:r>
          <a:r>
            <a:rPr lang="zh-CN" altLang="en-US" sz="1400" kern="1200" dirty="0"/>
            <a:t>开发完成后价值</a:t>
          </a:r>
          <a:r>
            <a:rPr lang="en-US" altLang="zh-CN" sz="1400" kern="1200" dirty="0"/>
            <a:t>-</a:t>
          </a:r>
          <a:r>
            <a:rPr lang="zh-CN" altLang="en-US" sz="1400" kern="1200" dirty="0"/>
            <a:t>熟地取得税费</a:t>
          </a:r>
          <a:r>
            <a:rPr lang="en-US" altLang="zh-CN" sz="1400" kern="1200" dirty="0"/>
            <a:t>-</a:t>
          </a:r>
          <a:r>
            <a:rPr lang="zh-CN" altLang="en-US" sz="1400" kern="1200" dirty="0"/>
            <a:t>熟地变房屋的成本</a:t>
          </a:r>
          <a:r>
            <a:rPr lang="en-US" altLang="zh-CN" sz="1400" kern="1200" dirty="0"/>
            <a:t>-</a:t>
          </a:r>
          <a:r>
            <a:rPr lang="zh-CN" altLang="en-US" sz="1400" kern="1200" dirty="0"/>
            <a:t>管理费用</a:t>
          </a:r>
          <a:r>
            <a:rPr lang="en-US" altLang="zh-CN" sz="1400" kern="1200" dirty="0"/>
            <a:t>-</a:t>
          </a:r>
          <a:r>
            <a:rPr lang="zh-CN" altLang="en-US" sz="1400" kern="1200" dirty="0"/>
            <a:t>销售费用</a:t>
          </a:r>
          <a:r>
            <a:rPr lang="en-US" altLang="zh-CN" sz="1400" kern="1200" dirty="0"/>
            <a:t>-</a:t>
          </a:r>
          <a:r>
            <a:rPr lang="zh-CN" altLang="en-US" sz="1400" kern="1200" dirty="0"/>
            <a:t>投资利息</a:t>
          </a:r>
          <a:r>
            <a:rPr lang="en-US" altLang="zh-CN" sz="1400" kern="1200" dirty="0"/>
            <a:t>-</a:t>
          </a:r>
          <a:r>
            <a:rPr lang="zh-CN" altLang="en-US" sz="1400" kern="1200" dirty="0"/>
            <a:t>销售税费</a:t>
          </a:r>
          <a:r>
            <a:rPr lang="en-US" altLang="zh-CN" sz="1400" kern="1200" dirty="0"/>
            <a:t>-</a:t>
          </a:r>
          <a:r>
            <a:rPr lang="zh-CN" altLang="en-US" sz="1400" kern="1200" dirty="0"/>
            <a:t>开发利润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400" kern="1200" dirty="0"/>
            <a:t>在建工程价值</a:t>
          </a:r>
          <a:r>
            <a:rPr lang="en-US" altLang="zh-CN" sz="1400" kern="1200" dirty="0"/>
            <a:t>=</a:t>
          </a:r>
          <a:r>
            <a:rPr lang="zh-CN" altLang="en-US" sz="1400" kern="1200" dirty="0"/>
            <a:t>开发完成后价值</a:t>
          </a:r>
          <a:r>
            <a:rPr lang="en-US" altLang="zh-CN" sz="1400" kern="1200" dirty="0"/>
            <a:t>-</a:t>
          </a:r>
          <a:r>
            <a:rPr lang="zh-CN" altLang="en-US" sz="1400" kern="1200" dirty="0"/>
            <a:t>在建工程取得税费</a:t>
          </a:r>
          <a:r>
            <a:rPr lang="en-US" altLang="zh-CN" sz="1400" kern="1200" dirty="0"/>
            <a:t>-</a:t>
          </a:r>
          <a:r>
            <a:rPr lang="zh-CN" altLang="en-US" sz="1400" kern="1200" dirty="0"/>
            <a:t>续建成本</a:t>
          </a:r>
          <a:r>
            <a:rPr lang="en-US" altLang="zh-CN" sz="1400" kern="1200" dirty="0"/>
            <a:t>-</a:t>
          </a:r>
          <a:r>
            <a:rPr lang="zh-CN" altLang="en-US" sz="1400" kern="1200" dirty="0"/>
            <a:t>管理费用</a:t>
          </a:r>
          <a:r>
            <a:rPr lang="en-US" altLang="zh-CN" sz="1400" kern="1200" dirty="0"/>
            <a:t>-</a:t>
          </a:r>
          <a:r>
            <a:rPr lang="zh-CN" altLang="en-US" sz="1400" kern="1200" dirty="0"/>
            <a:t>销售费用</a:t>
          </a:r>
          <a:r>
            <a:rPr lang="en-US" altLang="zh-CN" sz="1400" kern="1200" dirty="0"/>
            <a:t>-</a:t>
          </a:r>
          <a:r>
            <a:rPr lang="zh-CN" altLang="en-US" sz="1400" kern="1200" dirty="0"/>
            <a:t>投资利息</a:t>
          </a:r>
          <a:r>
            <a:rPr lang="en-US" altLang="zh-CN" sz="1400" kern="1200" dirty="0"/>
            <a:t>=</a:t>
          </a:r>
          <a:r>
            <a:rPr lang="zh-CN" altLang="en-US" sz="1400" kern="1200" dirty="0"/>
            <a:t>销售税费</a:t>
          </a:r>
          <a:r>
            <a:rPr lang="en-US" altLang="zh-CN" sz="1400" kern="1200" dirty="0"/>
            <a:t>-</a:t>
          </a:r>
          <a:r>
            <a:rPr lang="zh-CN" altLang="en-US" sz="1400" kern="1200" dirty="0"/>
            <a:t>开发利润</a:t>
          </a:r>
        </a:p>
      </dsp:txBody>
      <dsp:txXfrm rot="-5400000">
        <a:off x="3785616" y="3141918"/>
        <a:ext cx="6675221" cy="1012303"/>
      </dsp:txXfrm>
    </dsp:sp>
    <dsp:sp modelId="{523752C3-02FB-8044-ADD0-1E619B302DFC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5100" kern="1200" dirty="0"/>
            <a:t>细化公式</a:t>
          </a:r>
        </a:p>
      </dsp:txBody>
      <dsp:txXfrm>
        <a:off x="68454" y="3015380"/>
        <a:ext cx="3648708" cy="12653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F246CC-3FA3-7341-9927-817890D5B941}">
      <dsp:nvSpPr>
        <dsp:cNvPr id="0" name=""/>
        <dsp:cNvSpPr/>
      </dsp:nvSpPr>
      <dsp:spPr>
        <a:xfrm rot="5400000">
          <a:off x="6731621" y="-2839081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比较法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收益法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注意</a:t>
          </a:r>
          <a:r>
            <a:rPr lang="en-US" altLang="zh-CN" sz="1300" kern="1200" dirty="0"/>
            <a:t>《</a:t>
          </a:r>
          <a:r>
            <a:rPr lang="zh-CN" altLang="en-US" sz="1300" kern="1200" dirty="0"/>
            <a:t>出让地价评估技术规范</a:t>
          </a:r>
          <a:r>
            <a:rPr lang="en-US" altLang="zh-CN" sz="1300" kern="1200" dirty="0"/>
            <a:t>》【</a:t>
          </a:r>
          <a:r>
            <a:rPr lang="zh-CN" altLang="en-US" sz="1300" kern="1200" dirty="0"/>
            <a:t>（</a:t>
          </a:r>
          <a:r>
            <a:rPr lang="en-US" altLang="zh-CN" sz="1300" kern="1200" dirty="0"/>
            <a:t>2018</a:t>
          </a:r>
          <a:r>
            <a:rPr lang="zh-CN" altLang="en-US" sz="1300" kern="1200" dirty="0"/>
            <a:t>）</a:t>
          </a:r>
          <a:r>
            <a:rPr lang="en-US" altLang="zh-CN" sz="1300" kern="1200" dirty="0"/>
            <a:t>4</a:t>
          </a:r>
          <a:r>
            <a:rPr lang="zh-CN" altLang="en-US" sz="1300" kern="1200" dirty="0"/>
            <a:t>号</a:t>
          </a:r>
          <a:r>
            <a:rPr lang="en-US" altLang="zh-CN" sz="1300" kern="1200" dirty="0"/>
            <a:t>】</a:t>
          </a:r>
          <a:r>
            <a:rPr lang="zh-CN" altLang="en-US" sz="1300" kern="1200" dirty="0"/>
            <a:t>的特殊规定</a:t>
          </a:r>
        </a:p>
      </dsp:txBody>
      <dsp:txXfrm rot="-5400000">
        <a:off x="3785615" y="147831"/>
        <a:ext cx="6689078" cy="756160"/>
      </dsp:txXfrm>
    </dsp:sp>
    <dsp:sp modelId="{E1F159FC-5BF1-564A-BAB4-3E4940CFB4E5}">
      <dsp:nvSpPr>
        <dsp:cNvPr id="0" name=""/>
        <dsp:cNvSpPr/>
      </dsp:nvSpPr>
      <dsp:spPr>
        <a:xfrm>
          <a:off x="0" y="2177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/>
            <a:t>开发完成的价值</a:t>
          </a:r>
        </a:p>
      </dsp:txBody>
      <dsp:txXfrm>
        <a:off x="51133" y="53310"/>
        <a:ext cx="3683350" cy="945199"/>
      </dsp:txXfrm>
    </dsp:sp>
    <dsp:sp modelId="{27FFCC19-D6B7-4948-899A-6B717F38B7D2}">
      <dsp:nvSpPr>
        <dsp:cNvPr id="0" name=""/>
        <dsp:cNvSpPr/>
      </dsp:nvSpPr>
      <dsp:spPr>
        <a:xfrm rot="5400000">
          <a:off x="6731621" y="-1739242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包括建设成本、管理费用、销售费用、销售税费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利息只有静态时候才予以考虑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动态不考虑利息费用</a:t>
          </a:r>
        </a:p>
      </dsp:txBody>
      <dsp:txXfrm rot="-5400000">
        <a:off x="3785615" y="1247670"/>
        <a:ext cx="6689078" cy="756160"/>
      </dsp:txXfrm>
    </dsp:sp>
    <dsp:sp modelId="{50269F2B-03F0-BD4C-B8B0-9E261A3C4580}">
      <dsp:nvSpPr>
        <dsp:cNvPr id="0" name=""/>
        <dsp:cNvSpPr/>
      </dsp:nvSpPr>
      <dsp:spPr>
        <a:xfrm>
          <a:off x="0" y="1102016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/>
            <a:t>后续开发的必要支出</a:t>
          </a:r>
        </a:p>
      </dsp:txBody>
      <dsp:txXfrm>
        <a:off x="51133" y="1153149"/>
        <a:ext cx="3683350" cy="945199"/>
      </dsp:txXfrm>
    </dsp:sp>
    <dsp:sp modelId="{F7C6EB91-9E16-1F4E-B079-1E98E7E0A4B6}">
      <dsp:nvSpPr>
        <dsp:cNvPr id="0" name=""/>
        <dsp:cNvSpPr/>
      </dsp:nvSpPr>
      <dsp:spPr>
        <a:xfrm rot="5400000">
          <a:off x="6731621" y="-639403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静态分析需要计算利润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注意直接成本利润率、投资利润率、成本利润率、销售利润率的区别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注意总利润率还是年平均利润率之间的区别</a:t>
          </a:r>
        </a:p>
      </dsp:txBody>
      <dsp:txXfrm rot="-5400000">
        <a:off x="3785615" y="2347509"/>
        <a:ext cx="6689078" cy="756160"/>
      </dsp:txXfrm>
    </dsp:sp>
    <dsp:sp modelId="{3A8FD164-23F2-4A4B-97E5-4BE410BD0218}">
      <dsp:nvSpPr>
        <dsp:cNvPr id="0" name=""/>
        <dsp:cNvSpPr/>
      </dsp:nvSpPr>
      <dsp:spPr>
        <a:xfrm>
          <a:off x="0" y="2201855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/>
            <a:t>后续开发利润</a:t>
          </a:r>
        </a:p>
      </dsp:txBody>
      <dsp:txXfrm>
        <a:off x="51133" y="2252988"/>
        <a:ext cx="3683350" cy="945199"/>
      </dsp:txXfrm>
    </dsp:sp>
    <dsp:sp modelId="{2335C5E9-5484-5349-89B3-763DEC50E867}">
      <dsp:nvSpPr>
        <dsp:cNvPr id="0" name=""/>
        <dsp:cNvSpPr/>
      </dsp:nvSpPr>
      <dsp:spPr>
        <a:xfrm rot="5400000">
          <a:off x="6731621" y="460435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折现率为社会平均收益率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300" kern="1200" dirty="0"/>
            <a:t>求取方法可采用报酬资本化率的求取方法</a:t>
          </a:r>
        </a:p>
      </dsp:txBody>
      <dsp:txXfrm rot="-5400000">
        <a:off x="3785615" y="3447347"/>
        <a:ext cx="6689078" cy="756160"/>
      </dsp:txXfrm>
    </dsp:sp>
    <dsp:sp modelId="{7C7480B4-F7F4-8748-A178-9D3AC97AD602}">
      <dsp:nvSpPr>
        <dsp:cNvPr id="0" name=""/>
        <dsp:cNvSpPr/>
      </dsp:nvSpPr>
      <dsp:spPr>
        <a:xfrm>
          <a:off x="0" y="3301694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000" kern="1200" dirty="0"/>
            <a:t>这暗绿和折现期</a:t>
          </a:r>
        </a:p>
      </dsp:txBody>
      <dsp:txXfrm>
        <a:off x="51133" y="3352827"/>
        <a:ext cx="3683350" cy="945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421391-381F-544B-AB62-D33C52954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C1CBCA2-FAA1-4C4A-B9FE-600683F2B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A3DF96-60DD-274E-80CD-467A3F9AB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CBA1-7AED-AE4A-AF1F-7487D17827F4}" type="datetimeFigureOut">
              <a:rPr kumimoji="1" lang="zh-CN" altLang="en-US" smtClean="0"/>
              <a:t>2022/2/27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9DE096-1E19-D947-B743-F5619F81C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6C6598-9328-0141-A4B7-D2C412048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18D-AB64-ED4E-B747-CC73D2DA8E1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8465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85C91D-2EF6-4945-A33E-1CC809843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A383143-2257-B145-B942-D7A711B5D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B01495-7582-E445-B016-B94D65BEF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CBA1-7AED-AE4A-AF1F-7487D17827F4}" type="datetimeFigureOut">
              <a:rPr kumimoji="1" lang="zh-CN" altLang="en-US" smtClean="0"/>
              <a:t>2022/2/27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7DD4C81-9DC3-F14B-8A43-12AAAC5B2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C6CBBC-E8DF-5F4F-9B31-246E26BA2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18D-AB64-ED4E-B747-CC73D2DA8E1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2703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C9C94C5-D946-E24E-8258-BAAE51C9C3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84A0AAD-9541-E54C-82A6-3E61F4F5D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36D2CC-D74A-5A45-8E14-BFBAC877B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CBA1-7AED-AE4A-AF1F-7487D17827F4}" type="datetimeFigureOut">
              <a:rPr kumimoji="1" lang="zh-CN" altLang="en-US" smtClean="0"/>
              <a:t>2022/2/27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7F30E2-06B2-B04B-B560-2528BF7FE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A3AD465-D033-9742-8030-970AA669E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18D-AB64-ED4E-B747-CC73D2DA8E1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0439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1D3223-0601-BE49-B575-C41DA344D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88AE7A-8E10-1541-BFC4-7A5E48059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960EDC-C340-B343-881E-C5907760B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CBA1-7AED-AE4A-AF1F-7487D17827F4}" type="datetimeFigureOut">
              <a:rPr kumimoji="1" lang="zh-CN" altLang="en-US" smtClean="0"/>
              <a:t>2022/2/27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21F2AE-84FA-4B4D-AAAC-352B21C4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E79FF6-646A-AA40-BCA2-D3B0D7D24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18D-AB64-ED4E-B747-CC73D2DA8E1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1208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07D89A-4B92-EF44-AA73-9D3B563A1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39C860F-9797-2C4D-85B0-51CE8315A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36F891-8920-F044-80A6-FFCB2A6D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CBA1-7AED-AE4A-AF1F-7487D17827F4}" type="datetimeFigureOut">
              <a:rPr kumimoji="1" lang="zh-CN" altLang="en-US" smtClean="0"/>
              <a:t>2022/2/27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0FB740-2DF8-3E4A-B1D3-8675A8BC4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F87E988-00CF-5B40-9DBC-5B4FFEECF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18D-AB64-ED4E-B747-CC73D2DA8E1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772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A690D0-1F9F-124C-836A-E6E87DB3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5091A4-388F-2D46-AB00-563022A68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B5C5588-4DA5-FA41-A79E-D322B8362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CCD3C8-D002-9342-852D-F75795275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CBA1-7AED-AE4A-AF1F-7487D17827F4}" type="datetimeFigureOut">
              <a:rPr kumimoji="1" lang="zh-CN" altLang="en-US" smtClean="0"/>
              <a:t>2022/2/27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B9696CE-FDE7-DD46-97D4-F0D7DACEA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534A281-AEDB-A146-ADE1-A4E7EE06E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18D-AB64-ED4E-B747-CC73D2DA8E1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4445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FDEC4B-B2BD-EC4E-BBA9-A23F4BB32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5D41C19-80B5-DD49-901E-CDF97572A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A2C2DFF-D703-A04A-B14F-C420FA146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22E00B2-4DEE-CA4E-B1A5-DE92D2FB8E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0514EAC-60FA-6240-9B3B-E0B93AA3B7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0AB0A5C-DA39-F44D-9813-6FDB74AB0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CBA1-7AED-AE4A-AF1F-7487D17827F4}" type="datetimeFigureOut">
              <a:rPr kumimoji="1" lang="zh-CN" altLang="en-US" smtClean="0"/>
              <a:t>2022/2/27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4B3B05C-1D48-E04D-B300-E1CBBE35E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0F2366E-C6C8-5545-BFDD-E2ECEA85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18D-AB64-ED4E-B747-CC73D2DA8E1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5381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E467F6-6F95-4E45-8F60-BC4BFD9C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BA6B6F1-0A55-F04C-B76B-22EF846F6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CBA1-7AED-AE4A-AF1F-7487D17827F4}" type="datetimeFigureOut">
              <a:rPr kumimoji="1" lang="zh-CN" altLang="en-US" smtClean="0"/>
              <a:t>2022/2/27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7190A33-4EB2-ED48-8C72-84C59564D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46E6053-A2FF-FA49-846C-F18502C3E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18D-AB64-ED4E-B747-CC73D2DA8E1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8679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611F20C-1B67-D245-B155-987B3D43D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CBA1-7AED-AE4A-AF1F-7487D17827F4}" type="datetimeFigureOut">
              <a:rPr kumimoji="1" lang="zh-CN" altLang="en-US" smtClean="0"/>
              <a:t>2022/2/27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28B733E-407B-5643-9A46-864320646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1BFC897-55B6-B847-89D3-7D213463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18D-AB64-ED4E-B747-CC73D2DA8E1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4124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2EF4FC-D585-1F45-8B2A-A7CE50012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48E915-EBC3-E842-B002-7C74D66CC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6DFC5AD-C811-CA41-8E40-8F9ECBF96E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1CE2DEA-5FAD-4249-B406-856C4553D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CBA1-7AED-AE4A-AF1F-7487D17827F4}" type="datetimeFigureOut">
              <a:rPr kumimoji="1" lang="zh-CN" altLang="en-US" smtClean="0"/>
              <a:t>2022/2/27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5B4325-AB94-1941-A109-49D706DFC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CBC152-D4E9-1141-81E0-54ACC7A32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18D-AB64-ED4E-B747-CC73D2DA8E1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94079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348ACF-3B96-B64A-A90A-EC59BC109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9026160-0DAB-384E-A370-168C640606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93EDA08-1D63-8A47-AE1C-2FF8E3E73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6952778-CF4A-CC44-85EC-752E38758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CBA1-7AED-AE4A-AF1F-7487D17827F4}" type="datetimeFigureOut">
              <a:rPr kumimoji="1" lang="zh-CN" altLang="en-US" smtClean="0"/>
              <a:t>2022/2/27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70A1924-30F6-E842-A671-DEEC5954C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F35FF12-39ED-D647-A5DC-DDF3064D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8B18D-AB64-ED4E-B747-CC73D2DA8E1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6198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86B0673-3D04-7C4D-A865-CA8BA09E1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2FAA0B2-CB23-4F4E-AB32-518731417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C004E2-F842-9E40-8927-DFF5A76585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CCBA1-7AED-AE4A-AF1F-7487D17827F4}" type="datetimeFigureOut">
              <a:rPr kumimoji="1" lang="zh-CN" altLang="en-US" smtClean="0"/>
              <a:t>2022/2/27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EA570B-53EC-C548-A8AB-230CAE1B5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4BC3CB-9CEA-B240-8606-CD13D098CB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8B18D-AB64-ED4E-B747-CC73D2DA8E1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2666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F06279-2744-5047-904F-C4737FFE0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房地产估价原理与方法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183535E-C0BA-4D4B-80DB-7D4805EB6F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10478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EDFB9D-76CA-8C4A-8417-8B4C128E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第七节 假设开发法公式中各项的求取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FD03F2BA-D9C3-CD45-B772-F3ECD0794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78749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365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 descr="带上手表的衣着考究的男士">
            <a:extLst>
              <a:ext uri="{FF2B5EF4-FFF2-40B4-BE49-F238E27FC236}">
                <a16:creationId xmlns:a16="http://schemas.microsoft.com/office/drawing/2014/main" id="{A6FB5000-3C75-4A4D-B6BF-DBC172F63F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9306" y="1825625"/>
            <a:ext cx="6533387" cy="4351338"/>
          </a:xfrm>
        </p:spPr>
      </p:pic>
    </p:spTree>
    <p:extLst>
      <p:ext uri="{BB962C8B-B14F-4D97-AF65-F5344CB8AC3E}">
        <p14:creationId xmlns:p14="http://schemas.microsoft.com/office/powerpoint/2010/main" val="4078069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878B0F-1B27-534B-96E1-03DF588A2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kumimoji="1" lang="zh-CN" altLang="en-US" sz="4000">
                <a:solidFill>
                  <a:srgbClr val="FFFFFF"/>
                </a:solidFill>
              </a:rPr>
              <a:t>内容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DE114519-71E0-9049-93BC-B84D711F680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955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400"/>
    </mc:Choice>
    <mc:Fallback xmlns="">
      <p:transition spd="slow" advTm="654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AA25F0-4810-4548-8F6B-6A67CD94E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第十一章  其他估价方法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3A97B897-DCF2-D34E-9EF3-8C615A569C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0610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3547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D799BA-95B7-5E4D-BCF6-674CE5FE0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第一节 路线价法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6DF56591-2249-684E-97FD-960F21BF31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4051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3326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EA3BAE-8E1A-854F-A9D1-816E0162E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第二节  基准地价修正法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0EE8AE35-FA3A-CB42-9EE7-3EC4003AC5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30747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4633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1911AE-2532-4E4F-8198-08EA1DBE1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第三节 批量评估方法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93084071-DB86-E64C-9D97-4413F1E57C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5650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6382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A71CEE-3282-BB4C-8056-5865E2A68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第四节 未来价值评估方法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69E737D2-809D-5F4D-B781-074B079DC9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0945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4358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25E969-44A5-B542-BFCF-3DECE31BB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第五节 价值损失评估方法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83FD05EF-5319-2841-8B52-36523113B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85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7319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 descr="带上手表的衣着考究的男士">
            <a:extLst>
              <a:ext uri="{FF2B5EF4-FFF2-40B4-BE49-F238E27FC236}">
                <a16:creationId xmlns:a16="http://schemas.microsoft.com/office/drawing/2014/main" id="{A6FB5000-3C75-4A4D-B6BF-DBC172F63F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9306" y="1825625"/>
            <a:ext cx="6533387" cy="4351338"/>
          </a:xfrm>
        </p:spPr>
      </p:pic>
    </p:spTree>
    <p:extLst>
      <p:ext uri="{BB962C8B-B14F-4D97-AF65-F5344CB8AC3E}">
        <p14:creationId xmlns:p14="http://schemas.microsoft.com/office/powerpoint/2010/main" val="314328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878B0F-1B27-534B-96E1-03DF588A2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kumimoji="1" lang="zh-CN" altLang="en-US" sz="4000">
                <a:solidFill>
                  <a:srgbClr val="FFFFFF"/>
                </a:solidFill>
              </a:rPr>
              <a:t>内容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DE114519-71E0-9049-93BC-B84D711F680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3926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400"/>
    </mc:Choice>
    <mc:Fallback xmlns="">
      <p:transition spd="slow" advTm="654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878B0F-1B27-534B-96E1-03DF588A2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kumimoji="1" lang="zh-CN" altLang="en-US" sz="4000">
                <a:solidFill>
                  <a:srgbClr val="FFFFFF"/>
                </a:solidFill>
              </a:rPr>
              <a:t>内容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DE114519-71E0-9049-93BC-B84D711F680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236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400"/>
    </mc:Choice>
    <mc:Fallback xmlns="">
      <p:transition spd="slow" advTm="654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558D9F8-679E-574D-8AB7-B57BDCA4D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kumimoji="1" lang="zh-CN" altLang="en-US">
                <a:solidFill>
                  <a:srgbClr val="FFFFFF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第十二章  房地产估价程序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76998B13-C31A-A941-9F63-1D6C9BDFED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794100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6778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 descr="带上手表的衣着考究的男士">
            <a:extLst>
              <a:ext uri="{FF2B5EF4-FFF2-40B4-BE49-F238E27FC236}">
                <a16:creationId xmlns:a16="http://schemas.microsoft.com/office/drawing/2014/main" id="{A6FB5000-3C75-4A4D-B6BF-DBC172F63F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9306" y="1825625"/>
            <a:ext cx="6533387" cy="4351338"/>
          </a:xfrm>
        </p:spPr>
      </p:pic>
    </p:spTree>
    <p:extLst>
      <p:ext uri="{BB962C8B-B14F-4D97-AF65-F5344CB8AC3E}">
        <p14:creationId xmlns:p14="http://schemas.microsoft.com/office/powerpoint/2010/main" val="11019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9FEAF03-037E-4EE0-B70F-4CB8D70624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2B83744-AAA2-D140-89D1-5735E6C2A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kumimoji="1" lang="zh-CN" altLang="en-US">
                <a:latin typeface="SimHei" panose="02010609060101010101" pitchFamily="49" charset="-122"/>
                <a:ea typeface="SimHei" panose="02010609060101010101" pitchFamily="49" charset="-122"/>
              </a:rPr>
              <a:t>第十章  假设开发法</a:t>
            </a:r>
            <a:endParaRPr kumimoji="1" lang="zh-CN" alt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2477ED26-530B-E044-AD4B-FB344E8A7E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4907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661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A9958D-FCAB-CC45-B5DD-0259EAF5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第一节  假设开发法概述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793315F2-D7DD-9644-9CB2-A09893CF88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1609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9844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A1A61A-51FD-B54C-8C1C-E800A7B9C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第二节  静态分析法和动态分析法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A66C6708-C526-374D-9311-1B055DFACA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27871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6200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F43382-B57B-B94C-9208-EC8CDEB1B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第三节 假设开发法的估价前提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AE4DA04B-EC1C-D343-8792-2E06BE126E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7108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3202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2D1030-0299-2749-AF7B-025742F63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第四节 最佳开发经营方式的选择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13E10C88-108B-2F4B-B79E-FB5294DEAF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11549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2845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E0F479-D2CF-BF4C-B1B8-361240286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第五节  后续开发经营期的求取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135F6BE0-FA3C-2E4E-8496-2E5728C214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4233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1327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B7EE6A-C748-B54A-829E-F6BD2866B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第六节 假设开发法的基本公式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D2ECE2D1-4D75-B14B-89F3-B7BDA97B6A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56407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350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918</Words>
  <Application>Microsoft Macintosh PowerPoint</Application>
  <PresentationFormat>宽屏</PresentationFormat>
  <Paragraphs>138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7" baseType="lpstr">
      <vt:lpstr>等线</vt:lpstr>
      <vt:lpstr>等线 Light</vt:lpstr>
      <vt:lpstr>SimHei</vt:lpstr>
      <vt:lpstr>Arial</vt:lpstr>
      <vt:lpstr>Office 主题​​</vt:lpstr>
      <vt:lpstr>房地产估价原理与方法</vt:lpstr>
      <vt:lpstr>内容</vt:lpstr>
      <vt:lpstr>第十章  假设开发法</vt:lpstr>
      <vt:lpstr>第一节  假设开发法概述</vt:lpstr>
      <vt:lpstr>第二节  静态分析法和动态分析法</vt:lpstr>
      <vt:lpstr>第三节 假设开发法的估价前提</vt:lpstr>
      <vt:lpstr>第四节 最佳开发经营方式的选择</vt:lpstr>
      <vt:lpstr>第五节  后续开发经营期的求取</vt:lpstr>
      <vt:lpstr>第六节 假设开发法的基本公式</vt:lpstr>
      <vt:lpstr>第七节 假设开发法公式中各项的求取</vt:lpstr>
      <vt:lpstr>PowerPoint 演示文稿</vt:lpstr>
      <vt:lpstr>内容</vt:lpstr>
      <vt:lpstr>第十一章  其他估价方法</vt:lpstr>
      <vt:lpstr>第一节 路线价法</vt:lpstr>
      <vt:lpstr>第二节  基准地价修正法</vt:lpstr>
      <vt:lpstr>第三节 批量评估方法</vt:lpstr>
      <vt:lpstr>第四节 未来价值评估方法</vt:lpstr>
      <vt:lpstr>第五节 价值损失评估方法</vt:lpstr>
      <vt:lpstr>PowerPoint 演示文稿</vt:lpstr>
      <vt:lpstr>内容</vt:lpstr>
      <vt:lpstr>第十二章  房地产估价程序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房地产估价原理与方法</dc:title>
  <dc:creator>Wang Xuefa</dc:creator>
  <cp:lastModifiedBy>Wang Xuefa</cp:lastModifiedBy>
  <cp:revision>4</cp:revision>
  <dcterms:created xsi:type="dcterms:W3CDTF">2022-02-27T02:45:07Z</dcterms:created>
  <dcterms:modified xsi:type="dcterms:W3CDTF">2022-02-27T04:35:13Z</dcterms:modified>
</cp:coreProperties>
</file>