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6"/>
  </p:normalViewPr>
  <p:slideViewPr>
    <p:cSldViewPr snapToGrid="0" snapToObjects="1">
      <p:cViewPr varScale="1">
        <p:scale>
          <a:sx n="102" d="100"/>
          <a:sy n="102" d="100"/>
        </p:scale>
        <p:origin x="8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hyperlink" Target="https://baike.baidu.com/item/%E8%A2%AB%E5%BE%81%E6%94%B6%E4%BA%BA" TargetMode="External"/><Relationship Id="rId2" Type="http://schemas.openxmlformats.org/officeDocument/2006/relationships/hyperlink" Target="https://baike.baidu.com/item/%E5%85%AC%E5%85%B1%E5%88%A9%E7%9B%8A" TargetMode="External"/><Relationship Id="rId1" Type="http://schemas.openxmlformats.org/officeDocument/2006/relationships/hyperlink" Target="https://baike.baidu.com/item/%E5%9B%BD%E6%9C%89%E5%9C%9F%E5%9C%B0"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baike.baidu.com/item/%E8%90%A5%E5%88%A9" TargetMode="External"/></Relationships>
</file>

<file path=ppt/diagrams/_rels/data3.xml.rels><?xml version="1.0" encoding="UTF-8" standalone="yes"?>
<Relationships xmlns="http://schemas.openxmlformats.org/package/2006/relationships"><Relationship Id="rId1" Type="http://schemas.openxmlformats.org/officeDocument/2006/relationships/hyperlink" Target="https://baike.baidu.com/item/%E6%A0%B8%E5%AE%9E"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baike.baidu.com/item/%E8%A2%AB%E5%BE%81%E6%94%B6%E4%BA%BA" TargetMode="External"/><Relationship Id="rId2" Type="http://schemas.openxmlformats.org/officeDocument/2006/relationships/hyperlink" Target="https://baike.baidu.com/item/%E5%85%AC%E5%85%B1%E5%88%A9%E7%9B%8A" TargetMode="External"/><Relationship Id="rId1" Type="http://schemas.openxmlformats.org/officeDocument/2006/relationships/hyperlink" Target="https://baike.baidu.com/item/%E5%9B%BD%E6%9C%89%E5%9C%9F%E5%9C%B0"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baike.baidu.com/item/%E8%90%A5%E5%88%A9"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baike.baidu.com/item/%E6%A0%B8%E5%AE%9E"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B50E49-3404-6A48-84D9-FF2E1103B529}"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24145B71-26F3-B947-BC33-9351079E279E}">
      <dgm:prSet/>
      <dgm:spPr/>
      <dgm:t>
        <a:bodyPr/>
        <a:lstStyle/>
        <a:p>
          <a:r>
            <a:rPr lang="zh-CN" altLang="en-US" b="0" i="0" u="none" kern="1200"/>
            <a:t>第一条　为了</a:t>
          </a:r>
          <a:r>
            <a:rPr lang="zh-CN" altLang="en-US" b="0" i="0" u="none" kern="1200">
              <a:latin typeface="等线" panose="020F0502020204030204"/>
              <a:ea typeface="等线" panose="02010600030101010101" pitchFamily="2" charset="-122"/>
              <a:cs typeface="+mn-cs"/>
            </a:rPr>
            <a:t>规范</a:t>
          </a:r>
          <a:r>
            <a:rPr lang="zh-CN" altLang="en-US" b="0" i="0" u="none" kern="1200">
              <a:latin typeface="等线" panose="020F0502020204030204"/>
              <a:ea typeface="等线" panose="02010600030101010101" pitchFamily="2" charset="-122"/>
              <a:cs typeface="+mn-cs"/>
              <a:hlinkClick xmlns:r="http://schemas.openxmlformats.org/officeDocument/2006/relationships" r:id="rId1">
                <a:extLst>
                  <a:ext uri="{A12FA001-AC4F-418D-AE19-62706E023703}">
                    <ahyp:hlinkClr xmlns:ahyp="http://schemas.microsoft.com/office/drawing/2018/hyperlinkcolor" val="tx"/>
                  </a:ext>
                </a:extLst>
              </a:hlinkClick>
            </a:rPr>
            <a:t>国有土地</a:t>
          </a:r>
          <a:r>
            <a:rPr lang="zh-CN" altLang="en-US" b="0" i="0" u="none" kern="1200">
              <a:latin typeface="等线" panose="020F0502020204030204"/>
              <a:ea typeface="等线" panose="02010600030101010101" pitchFamily="2" charset="-122"/>
              <a:cs typeface="+mn-cs"/>
            </a:rPr>
            <a:t>上房屋征收与补偿活动，维护</a:t>
          </a:r>
          <a:r>
            <a:rPr lang="zh-CN" altLang="en-US" b="0" i="0" u="none" kern="1200">
              <a:latin typeface="等线" panose="020F0502020204030204"/>
              <a:ea typeface="等线" panose="02010600030101010101" pitchFamily="2" charset="-122"/>
              <a:cs typeface="+mn-cs"/>
              <a:hlinkClick xmlns:r="http://schemas.openxmlformats.org/officeDocument/2006/relationships" r:id="rId2">
                <a:extLst>
                  <a:ext uri="{A12FA001-AC4F-418D-AE19-62706E023703}">
                    <ahyp:hlinkClr xmlns:ahyp="http://schemas.microsoft.com/office/drawing/2018/hyperlinkcolor" val="tx"/>
                  </a:ext>
                </a:extLst>
              </a:hlinkClick>
            </a:rPr>
            <a:t>公共利益</a:t>
          </a:r>
          <a:r>
            <a:rPr lang="zh-CN" altLang="en-US" b="0" i="0" u="none" kern="1200">
              <a:latin typeface="等线" panose="020F0502020204030204"/>
              <a:ea typeface="等线" panose="02010600030101010101" pitchFamily="2" charset="-122"/>
              <a:cs typeface="+mn-cs"/>
            </a:rPr>
            <a:t>，保障</a:t>
          </a:r>
          <a:r>
            <a:rPr lang="zh-CN" altLang="en-US" b="0" i="0" u="none" kern="1200"/>
            <a:t>被征收房屋所有权人的合法权益，制定本条例。</a:t>
          </a:r>
        </a:p>
      </dgm:t>
    </dgm:pt>
    <dgm:pt modelId="{D970214C-C45F-074A-9E8D-C429015C8CDE}" type="parTrans" cxnId="{93550E1E-F14D-1C45-BDD8-5B8328D7D3A6}">
      <dgm:prSet/>
      <dgm:spPr/>
      <dgm:t>
        <a:bodyPr/>
        <a:lstStyle/>
        <a:p>
          <a:endParaRPr lang="zh-CN" altLang="en-US"/>
        </a:p>
      </dgm:t>
    </dgm:pt>
    <dgm:pt modelId="{C96F994C-80B6-884A-9FBC-8F9FDAC5E647}" type="sibTrans" cxnId="{93550E1E-F14D-1C45-BDD8-5B8328D7D3A6}">
      <dgm:prSet/>
      <dgm:spPr/>
      <dgm:t>
        <a:bodyPr/>
        <a:lstStyle/>
        <a:p>
          <a:endParaRPr lang="zh-CN" altLang="en-US"/>
        </a:p>
      </dgm:t>
    </dgm:pt>
    <dgm:pt modelId="{679F2A2C-93E1-314A-AA41-52F72C401094}">
      <dgm:prSet/>
      <dgm:spPr/>
      <dgm:t>
        <a:bodyPr/>
        <a:lstStyle/>
        <a:p>
          <a:r>
            <a:rPr lang="zh-CN" altLang="en-US" b="0" i="0" u="none" kern="1200"/>
            <a:t>第二条　为了公共利益的需要，征收国有土地上单位、个人的房屋，应当</a:t>
          </a:r>
          <a:r>
            <a:rPr lang="zh-CN" altLang="en-US" b="0" i="0" u="none" kern="1200">
              <a:latin typeface="等线" panose="020F0502020204030204"/>
              <a:ea typeface="等线" panose="02010600030101010101" pitchFamily="2" charset="-122"/>
              <a:cs typeface="+mn-cs"/>
            </a:rPr>
            <a:t>对被征收房屋所有权人（以下称</a:t>
          </a:r>
          <a:r>
            <a:rPr lang="zh-CN" altLang="en-US" b="0" i="0" u="none" kern="1200">
              <a:latin typeface="等线" panose="020F0502020204030204"/>
              <a:ea typeface="等线" panose="02010600030101010101" pitchFamily="2" charset="-122"/>
              <a:cs typeface="+mn-cs"/>
              <a:hlinkClick xmlns:r="http://schemas.openxmlformats.org/officeDocument/2006/relationships" r:id="rId3">
                <a:extLst>
                  <a:ext uri="{A12FA001-AC4F-418D-AE19-62706E023703}">
                    <ahyp:hlinkClr xmlns:ahyp="http://schemas.microsoft.com/office/drawing/2018/hyperlinkcolor" val="tx"/>
                  </a:ext>
                </a:extLst>
              </a:hlinkClick>
            </a:rPr>
            <a:t>被征收人</a:t>
          </a:r>
          <a:r>
            <a:rPr lang="zh-CN" altLang="en-US" b="0" i="0" u="none" kern="1200">
              <a:latin typeface="等线" panose="020F0502020204030204"/>
              <a:ea typeface="等线" panose="02010600030101010101" pitchFamily="2" charset="-122"/>
              <a:cs typeface="+mn-cs"/>
            </a:rPr>
            <a:t>）给予</a:t>
          </a:r>
          <a:r>
            <a:rPr lang="zh-CN" altLang="en-US" b="0" i="0" u="none" kern="1200"/>
            <a:t>公平补偿。</a:t>
          </a:r>
        </a:p>
      </dgm:t>
    </dgm:pt>
    <dgm:pt modelId="{2A9A4BC0-F83D-344F-B3D3-5DA10BDC8134}" type="parTrans" cxnId="{DAE070F3-133F-B942-9E96-87C1ADFC06C5}">
      <dgm:prSet/>
      <dgm:spPr/>
      <dgm:t>
        <a:bodyPr/>
        <a:lstStyle/>
        <a:p>
          <a:endParaRPr lang="zh-CN" altLang="en-US"/>
        </a:p>
      </dgm:t>
    </dgm:pt>
    <dgm:pt modelId="{9837E24D-5249-4541-96DA-4B284EFCC551}" type="sibTrans" cxnId="{DAE070F3-133F-B942-9E96-87C1ADFC06C5}">
      <dgm:prSet/>
      <dgm:spPr/>
      <dgm:t>
        <a:bodyPr/>
        <a:lstStyle/>
        <a:p>
          <a:endParaRPr lang="zh-CN" altLang="en-US"/>
        </a:p>
      </dgm:t>
    </dgm:pt>
    <dgm:pt modelId="{FFC95FCD-03DA-A94E-A2AA-FCBF694CC3B1}">
      <dgm:prSet/>
      <dgm:spPr/>
      <dgm:t>
        <a:bodyPr/>
        <a:lstStyle/>
        <a:p>
          <a:r>
            <a:rPr lang="zh-CN" altLang="en-US" b="0" i="0" u="none" dirty="0"/>
            <a:t>第三条　房屋征收与补偿应当遵循决策民主、程序正当、结果公开的原则。</a:t>
          </a:r>
        </a:p>
      </dgm:t>
    </dgm:pt>
    <dgm:pt modelId="{77340928-C35F-A543-97CE-89862DC7171B}" type="parTrans" cxnId="{8D0808F8-3AF5-7644-BACB-8774602879F7}">
      <dgm:prSet/>
      <dgm:spPr/>
      <dgm:t>
        <a:bodyPr/>
        <a:lstStyle/>
        <a:p>
          <a:endParaRPr lang="zh-CN" altLang="en-US"/>
        </a:p>
      </dgm:t>
    </dgm:pt>
    <dgm:pt modelId="{254CDE0E-5417-474A-BC7C-D50191108F75}" type="sibTrans" cxnId="{8D0808F8-3AF5-7644-BACB-8774602879F7}">
      <dgm:prSet/>
      <dgm:spPr/>
      <dgm:t>
        <a:bodyPr/>
        <a:lstStyle/>
        <a:p>
          <a:endParaRPr lang="zh-CN" altLang="en-US"/>
        </a:p>
      </dgm:t>
    </dgm:pt>
    <dgm:pt modelId="{F9F443FF-C151-B74B-B729-EF4C1FFFDED7}" type="pres">
      <dgm:prSet presAssocID="{DDB50E49-3404-6A48-84D9-FF2E1103B529}" presName="vert0" presStyleCnt="0">
        <dgm:presLayoutVars>
          <dgm:dir/>
          <dgm:animOne val="branch"/>
          <dgm:animLvl val="lvl"/>
        </dgm:presLayoutVars>
      </dgm:prSet>
      <dgm:spPr/>
    </dgm:pt>
    <dgm:pt modelId="{3F723A92-1724-F941-A4B5-9A24457F77C5}" type="pres">
      <dgm:prSet presAssocID="{24145B71-26F3-B947-BC33-9351079E279E}" presName="thickLine" presStyleLbl="alignNode1" presStyleIdx="0" presStyleCnt="3"/>
      <dgm:spPr/>
    </dgm:pt>
    <dgm:pt modelId="{3A0BB72E-A5BF-0A45-BF7A-E6111A961F57}" type="pres">
      <dgm:prSet presAssocID="{24145B71-26F3-B947-BC33-9351079E279E}" presName="horz1" presStyleCnt="0"/>
      <dgm:spPr/>
    </dgm:pt>
    <dgm:pt modelId="{1DC07BBB-CD2C-954F-8753-425A7D2895BA}" type="pres">
      <dgm:prSet presAssocID="{24145B71-26F3-B947-BC33-9351079E279E}" presName="tx1" presStyleLbl="revTx" presStyleIdx="0" presStyleCnt="3"/>
      <dgm:spPr/>
    </dgm:pt>
    <dgm:pt modelId="{C873CA51-855F-CA48-935A-E3ECAC268936}" type="pres">
      <dgm:prSet presAssocID="{24145B71-26F3-B947-BC33-9351079E279E}" presName="vert1" presStyleCnt="0"/>
      <dgm:spPr/>
    </dgm:pt>
    <dgm:pt modelId="{C3275FD4-8519-9340-9B91-77A6806DD35C}" type="pres">
      <dgm:prSet presAssocID="{679F2A2C-93E1-314A-AA41-52F72C401094}" presName="thickLine" presStyleLbl="alignNode1" presStyleIdx="1" presStyleCnt="3"/>
      <dgm:spPr/>
    </dgm:pt>
    <dgm:pt modelId="{5BC004DE-15CE-2443-A444-9D1D28AA7EB2}" type="pres">
      <dgm:prSet presAssocID="{679F2A2C-93E1-314A-AA41-52F72C401094}" presName="horz1" presStyleCnt="0"/>
      <dgm:spPr/>
    </dgm:pt>
    <dgm:pt modelId="{F34E75BE-DB44-B940-8EF8-91C4C8250F9B}" type="pres">
      <dgm:prSet presAssocID="{679F2A2C-93E1-314A-AA41-52F72C401094}" presName="tx1" presStyleLbl="revTx" presStyleIdx="1" presStyleCnt="3"/>
      <dgm:spPr/>
    </dgm:pt>
    <dgm:pt modelId="{B63682AD-2436-3B4A-BC32-21EBCE709139}" type="pres">
      <dgm:prSet presAssocID="{679F2A2C-93E1-314A-AA41-52F72C401094}" presName="vert1" presStyleCnt="0"/>
      <dgm:spPr/>
    </dgm:pt>
    <dgm:pt modelId="{BAD6B587-D599-D34E-811C-278649017E87}" type="pres">
      <dgm:prSet presAssocID="{FFC95FCD-03DA-A94E-A2AA-FCBF694CC3B1}" presName="thickLine" presStyleLbl="alignNode1" presStyleIdx="2" presStyleCnt="3"/>
      <dgm:spPr/>
    </dgm:pt>
    <dgm:pt modelId="{11E305F8-E547-E34C-B73D-3642813D86EC}" type="pres">
      <dgm:prSet presAssocID="{FFC95FCD-03DA-A94E-A2AA-FCBF694CC3B1}" presName="horz1" presStyleCnt="0"/>
      <dgm:spPr/>
    </dgm:pt>
    <dgm:pt modelId="{185CA66F-6D28-D74D-AC7D-8BAF9DDD4E0E}" type="pres">
      <dgm:prSet presAssocID="{FFC95FCD-03DA-A94E-A2AA-FCBF694CC3B1}" presName="tx1" presStyleLbl="revTx" presStyleIdx="2" presStyleCnt="3"/>
      <dgm:spPr/>
    </dgm:pt>
    <dgm:pt modelId="{256ED50C-40F2-5B41-BFFA-42C5C2700362}" type="pres">
      <dgm:prSet presAssocID="{FFC95FCD-03DA-A94E-A2AA-FCBF694CC3B1}" presName="vert1" presStyleCnt="0"/>
      <dgm:spPr/>
    </dgm:pt>
  </dgm:ptLst>
  <dgm:cxnLst>
    <dgm:cxn modelId="{0E6AB914-A583-6F4C-95ED-AB45DD913163}" type="presOf" srcId="{24145B71-26F3-B947-BC33-9351079E279E}" destId="{1DC07BBB-CD2C-954F-8753-425A7D2895BA}" srcOrd="0" destOrd="0" presId="urn:microsoft.com/office/officeart/2008/layout/LinedList"/>
    <dgm:cxn modelId="{93550E1E-F14D-1C45-BDD8-5B8328D7D3A6}" srcId="{DDB50E49-3404-6A48-84D9-FF2E1103B529}" destId="{24145B71-26F3-B947-BC33-9351079E279E}" srcOrd="0" destOrd="0" parTransId="{D970214C-C45F-074A-9E8D-C429015C8CDE}" sibTransId="{C96F994C-80B6-884A-9FBC-8F9FDAC5E647}"/>
    <dgm:cxn modelId="{7B6D055A-CDDC-594F-A3A4-A9C9772798F5}" type="presOf" srcId="{FFC95FCD-03DA-A94E-A2AA-FCBF694CC3B1}" destId="{185CA66F-6D28-D74D-AC7D-8BAF9DDD4E0E}" srcOrd="0" destOrd="0" presId="urn:microsoft.com/office/officeart/2008/layout/LinedList"/>
    <dgm:cxn modelId="{FEA68084-D5F1-3E42-A34E-71862256B67A}" type="presOf" srcId="{679F2A2C-93E1-314A-AA41-52F72C401094}" destId="{F34E75BE-DB44-B940-8EF8-91C4C8250F9B}" srcOrd="0" destOrd="0" presId="urn:microsoft.com/office/officeart/2008/layout/LinedList"/>
    <dgm:cxn modelId="{051C1CBD-F3B4-BC4A-BF00-68D3034D78A8}" type="presOf" srcId="{DDB50E49-3404-6A48-84D9-FF2E1103B529}" destId="{F9F443FF-C151-B74B-B729-EF4C1FFFDED7}" srcOrd="0" destOrd="0" presId="urn:microsoft.com/office/officeart/2008/layout/LinedList"/>
    <dgm:cxn modelId="{DAE070F3-133F-B942-9E96-87C1ADFC06C5}" srcId="{DDB50E49-3404-6A48-84D9-FF2E1103B529}" destId="{679F2A2C-93E1-314A-AA41-52F72C401094}" srcOrd="1" destOrd="0" parTransId="{2A9A4BC0-F83D-344F-B3D3-5DA10BDC8134}" sibTransId="{9837E24D-5249-4541-96DA-4B284EFCC551}"/>
    <dgm:cxn modelId="{8D0808F8-3AF5-7644-BACB-8774602879F7}" srcId="{DDB50E49-3404-6A48-84D9-FF2E1103B529}" destId="{FFC95FCD-03DA-A94E-A2AA-FCBF694CC3B1}" srcOrd="2" destOrd="0" parTransId="{77340928-C35F-A543-97CE-89862DC7171B}" sibTransId="{254CDE0E-5417-474A-BC7C-D50191108F75}"/>
    <dgm:cxn modelId="{00F773BF-34E4-E04E-8D42-2EA694B06C9E}" type="presParOf" srcId="{F9F443FF-C151-B74B-B729-EF4C1FFFDED7}" destId="{3F723A92-1724-F941-A4B5-9A24457F77C5}" srcOrd="0" destOrd="0" presId="urn:microsoft.com/office/officeart/2008/layout/LinedList"/>
    <dgm:cxn modelId="{74DAC8D4-28E9-034D-93EA-83E33508D97E}" type="presParOf" srcId="{F9F443FF-C151-B74B-B729-EF4C1FFFDED7}" destId="{3A0BB72E-A5BF-0A45-BF7A-E6111A961F57}" srcOrd="1" destOrd="0" presId="urn:microsoft.com/office/officeart/2008/layout/LinedList"/>
    <dgm:cxn modelId="{AB657556-8321-8B43-AE59-7706CCF18021}" type="presParOf" srcId="{3A0BB72E-A5BF-0A45-BF7A-E6111A961F57}" destId="{1DC07BBB-CD2C-954F-8753-425A7D2895BA}" srcOrd="0" destOrd="0" presId="urn:microsoft.com/office/officeart/2008/layout/LinedList"/>
    <dgm:cxn modelId="{87FD01C4-601C-6A41-B399-7D659D3A34DB}" type="presParOf" srcId="{3A0BB72E-A5BF-0A45-BF7A-E6111A961F57}" destId="{C873CA51-855F-CA48-935A-E3ECAC268936}" srcOrd="1" destOrd="0" presId="urn:microsoft.com/office/officeart/2008/layout/LinedList"/>
    <dgm:cxn modelId="{1B65BCAD-E161-0F4C-BD02-E775B1F4C442}" type="presParOf" srcId="{F9F443FF-C151-B74B-B729-EF4C1FFFDED7}" destId="{C3275FD4-8519-9340-9B91-77A6806DD35C}" srcOrd="2" destOrd="0" presId="urn:microsoft.com/office/officeart/2008/layout/LinedList"/>
    <dgm:cxn modelId="{A3C2446B-7D40-1C49-81A1-50054CF47CBF}" type="presParOf" srcId="{F9F443FF-C151-B74B-B729-EF4C1FFFDED7}" destId="{5BC004DE-15CE-2443-A444-9D1D28AA7EB2}" srcOrd="3" destOrd="0" presId="urn:microsoft.com/office/officeart/2008/layout/LinedList"/>
    <dgm:cxn modelId="{D5048E88-59C3-4546-92CE-3546AC283C7C}" type="presParOf" srcId="{5BC004DE-15CE-2443-A444-9D1D28AA7EB2}" destId="{F34E75BE-DB44-B940-8EF8-91C4C8250F9B}" srcOrd="0" destOrd="0" presId="urn:microsoft.com/office/officeart/2008/layout/LinedList"/>
    <dgm:cxn modelId="{2522EE31-276B-0246-8E86-4E09786D4E93}" type="presParOf" srcId="{5BC004DE-15CE-2443-A444-9D1D28AA7EB2}" destId="{B63682AD-2436-3B4A-BC32-21EBCE709139}" srcOrd="1" destOrd="0" presId="urn:microsoft.com/office/officeart/2008/layout/LinedList"/>
    <dgm:cxn modelId="{FC33AF43-9C86-8C4D-9717-B732C115C2E7}" type="presParOf" srcId="{F9F443FF-C151-B74B-B729-EF4C1FFFDED7}" destId="{BAD6B587-D599-D34E-811C-278649017E87}" srcOrd="4" destOrd="0" presId="urn:microsoft.com/office/officeart/2008/layout/LinedList"/>
    <dgm:cxn modelId="{A3750193-1761-2F44-A3DC-3D46D0E66C25}" type="presParOf" srcId="{F9F443FF-C151-B74B-B729-EF4C1FFFDED7}" destId="{11E305F8-E547-E34C-B73D-3642813D86EC}" srcOrd="5" destOrd="0" presId="urn:microsoft.com/office/officeart/2008/layout/LinedList"/>
    <dgm:cxn modelId="{6B073BD5-FB84-C04C-B043-15CE61E5BA93}" type="presParOf" srcId="{11E305F8-E547-E34C-B73D-3642813D86EC}" destId="{185CA66F-6D28-D74D-AC7D-8BAF9DDD4E0E}" srcOrd="0" destOrd="0" presId="urn:microsoft.com/office/officeart/2008/layout/LinedList"/>
    <dgm:cxn modelId="{4B6E47C2-270A-A941-8AF1-CC7A0875D4D8}" type="presParOf" srcId="{11E305F8-E547-E34C-B73D-3642813D86EC}" destId="{256ED50C-40F2-5B41-BFFA-42C5C270036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FC75BD4-9E06-3340-9D4B-2BC2142F8283}"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6C615079-E3BD-3248-A64E-5DF7ED21EC11}">
      <dgm:prSet/>
      <dgm:spPr/>
      <dgm:t>
        <a:bodyPr/>
        <a:lstStyle/>
        <a:p>
          <a:r>
            <a:rPr lang="zh-CN" altLang="en-US" b="0" i="0" u="none"/>
            <a:t>第十四条  被征收人对市、县级人民政府作出的房屋征收决定不服的，可以依法申请行政复议，也可以依法提起行政诉讼。</a:t>
          </a:r>
        </a:p>
      </dgm:t>
    </dgm:pt>
    <dgm:pt modelId="{387D47F6-414A-1843-9123-C023871394DA}" type="parTrans" cxnId="{360C508A-D4FC-504A-968A-C93BAE502676}">
      <dgm:prSet/>
      <dgm:spPr/>
      <dgm:t>
        <a:bodyPr/>
        <a:lstStyle/>
        <a:p>
          <a:endParaRPr lang="zh-CN" altLang="en-US"/>
        </a:p>
      </dgm:t>
    </dgm:pt>
    <dgm:pt modelId="{338C1BD0-A290-B043-88B6-0653186004CD}" type="sibTrans" cxnId="{360C508A-D4FC-504A-968A-C93BAE502676}">
      <dgm:prSet/>
      <dgm:spPr/>
      <dgm:t>
        <a:bodyPr/>
        <a:lstStyle/>
        <a:p>
          <a:endParaRPr lang="zh-CN" altLang="en-US"/>
        </a:p>
      </dgm:t>
    </dgm:pt>
    <dgm:pt modelId="{99D16F1D-5D6A-DE4B-A4E7-EF58839BC886}">
      <dgm:prSet/>
      <dgm:spPr/>
      <dgm:t>
        <a:bodyPr/>
        <a:lstStyle/>
        <a:p>
          <a:r>
            <a:rPr lang="zh-CN" altLang="en-US" b="0" i="0" u="none"/>
            <a:t>第十五条  房屋征收部门应当对房屋征收范围内房屋的权属、区位、用途、建筑面积等情况组织调查登记，被征收人应当予以配合。调查结果应当在房屋征收范围内向被征收人公布。</a:t>
          </a:r>
        </a:p>
      </dgm:t>
    </dgm:pt>
    <dgm:pt modelId="{FEB4A4A9-1162-8747-B788-0C37DF1B8001}" type="parTrans" cxnId="{53B7EC91-FCBC-0E49-8565-A597367DCC72}">
      <dgm:prSet/>
      <dgm:spPr/>
      <dgm:t>
        <a:bodyPr/>
        <a:lstStyle/>
        <a:p>
          <a:endParaRPr lang="zh-CN" altLang="en-US"/>
        </a:p>
      </dgm:t>
    </dgm:pt>
    <dgm:pt modelId="{405DD5DA-C393-4042-80C6-1AD1A338E617}" type="sibTrans" cxnId="{53B7EC91-FCBC-0E49-8565-A597367DCC72}">
      <dgm:prSet/>
      <dgm:spPr/>
      <dgm:t>
        <a:bodyPr/>
        <a:lstStyle/>
        <a:p>
          <a:endParaRPr lang="zh-CN" altLang="en-US"/>
        </a:p>
      </dgm:t>
    </dgm:pt>
    <dgm:pt modelId="{69351BF9-6257-8A4A-8082-C44C0D664CB9}" type="pres">
      <dgm:prSet presAssocID="{6FC75BD4-9E06-3340-9D4B-2BC2142F8283}" presName="vert0" presStyleCnt="0">
        <dgm:presLayoutVars>
          <dgm:dir/>
          <dgm:animOne val="branch"/>
          <dgm:animLvl val="lvl"/>
        </dgm:presLayoutVars>
      </dgm:prSet>
      <dgm:spPr/>
    </dgm:pt>
    <dgm:pt modelId="{D5904A1D-2AF1-3F49-BEF8-51C28B52D7AF}" type="pres">
      <dgm:prSet presAssocID="{6C615079-E3BD-3248-A64E-5DF7ED21EC11}" presName="thickLine" presStyleLbl="alignNode1" presStyleIdx="0" presStyleCnt="2"/>
      <dgm:spPr/>
    </dgm:pt>
    <dgm:pt modelId="{091D742E-FE93-0B47-AED6-83ACAF52D288}" type="pres">
      <dgm:prSet presAssocID="{6C615079-E3BD-3248-A64E-5DF7ED21EC11}" presName="horz1" presStyleCnt="0"/>
      <dgm:spPr/>
    </dgm:pt>
    <dgm:pt modelId="{244A901A-4B96-2245-9644-D72BFC983B2C}" type="pres">
      <dgm:prSet presAssocID="{6C615079-E3BD-3248-A64E-5DF7ED21EC11}" presName="tx1" presStyleLbl="revTx" presStyleIdx="0" presStyleCnt="2"/>
      <dgm:spPr/>
    </dgm:pt>
    <dgm:pt modelId="{E18715EC-8E07-E849-9B19-51D6BB7B426B}" type="pres">
      <dgm:prSet presAssocID="{6C615079-E3BD-3248-A64E-5DF7ED21EC11}" presName="vert1" presStyleCnt="0"/>
      <dgm:spPr/>
    </dgm:pt>
    <dgm:pt modelId="{60A2CBAE-BBFD-6543-915A-CA765C207DE6}" type="pres">
      <dgm:prSet presAssocID="{99D16F1D-5D6A-DE4B-A4E7-EF58839BC886}" presName="thickLine" presStyleLbl="alignNode1" presStyleIdx="1" presStyleCnt="2"/>
      <dgm:spPr/>
    </dgm:pt>
    <dgm:pt modelId="{C7D803DA-744C-C948-BC21-B2EED26176E9}" type="pres">
      <dgm:prSet presAssocID="{99D16F1D-5D6A-DE4B-A4E7-EF58839BC886}" presName="horz1" presStyleCnt="0"/>
      <dgm:spPr/>
    </dgm:pt>
    <dgm:pt modelId="{9413CAF6-D24E-9B4F-B15A-B8F9530C902C}" type="pres">
      <dgm:prSet presAssocID="{99D16F1D-5D6A-DE4B-A4E7-EF58839BC886}" presName="tx1" presStyleLbl="revTx" presStyleIdx="1" presStyleCnt="2"/>
      <dgm:spPr/>
    </dgm:pt>
    <dgm:pt modelId="{80610770-02E9-6E4D-AEF5-7488E246E0AF}" type="pres">
      <dgm:prSet presAssocID="{99D16F1D-5D6A-DE4B-A4E7-EF58839BC886}" presName="vert1" presStyleCnt="0"/>
      <dgm:spPr/>
    </dgm:pt>
  </dgm:ptLst>
  <dgm:cxnLst>
    <dgm:cxn modelId="{56682E31-60F1-C241-9689-C1E4739A6E0F}" type="presOf" srcId="{6FC75BD4-9E06-3340-9D4B-2BC2142F8283}" destId="{69351BF9-6257-8A4A-8082-C44C0D664CB9}" srcOrd="0" destOrd="0" presId="urn:microsoft.com/office/officeart/2008/layout/LinedList"/>
    <dgm:cxn modelId="{D8774F70-7FAA-A14F-8E98-764050F46B86}" type="presOf" srcId="{99D16F1D-5D6A-DE4B-A4E7-EF58839BC886}" destId="{9413CAF6-D24E-9B4F-B15A-B8F9530C902C}" srcOrd="0" destOrd="0" presId="urn:microsoft.com/office/officeart/2008/layout/LinedList"/>
    <dgm:cxn modelId="{360C508A-D4FC-504A-968A-C93BAE502676}" srcId="{6FC75BD4-9E06-3340-9D4B-2BC2142F8283}" destId="{6C615079-E3BD-3248-A64E-5DF7ED21EC11}" srcOrd="0" destOrd="0" parTransId="{387D47F6-414A-1843-9123-C023871394DA}" sibTransId="{338C1BD0-A290-B043-88B6-0653186004CD}"/>
    <dgm:cxn modelId="{53B7EC91-FCBC-0E49-8565-A597367DCC72}" srcId="{6FC75BD4-9E06-3340-9D4B-2BC2142F8283}" destId="{99D16F1D-5D6A-DE4B-A4E7-EF58839BC886}" srcOrd="1" destOrd="0" parTransId="{FEB4A4A9-1162-8747-B788-0C37DF1B8001}" sibTransId="{405DD5DA-C393-4042-80C6-1AD1A338E617}"/>
    <dgm:cxn modelId="{B2164BB9-162C-9142-A9E1-EB82DB083E9F}" type="presOf" srcId="{6C615079-E3BD-3248-A64E-5DF7ED21EC11}" destId="{244A901A-4B96-2245-9644-D72BFC983B2C}" srcOrd="0" destOrd="0" presId="urn:microsoft.com/office/officeart/2008/layout/LinedList"/>
    <dgm:cxn modelId="{89D04930-C0E7-FB49-A140-43FC0BC54786}" type="presParOf" srcId="{69351BF9-6257-8A4A-8082-C44C0D664CB9}" destId="{D5904A1D-2AF1-3F49-BEF8-51C28B52D7AF}" srcOrd="0" destOrd="0" presId="urn:microsoft.com/office/officeart/2008/layout/LinedList"/>
    <dgm:cxn modelId="{6CCA1473-83D1-6B49-BFEE-4732493FE337}" type="presParOf" srcId="{69351BF9-6257-8A4A-8082-C44C0D664CB9}" destId="{091D742E-FE93-0B47-AED6-83ACAF52D288}" srcOrd="1" destOrd="0" presId="urn:microsoft.com/office/officeart/2008/layout/LinedList"/>
    <dgm:cxn modelId="{1E1572FD-E9E7-294C-B8AA-A5D3C1737580}" type="presParOf" srcId="{091D742E-FE93-0B47-AED6-83ACAF52D288}" destId="{244A901A-4B96-2245-9644-D72BFC983B2C}" srcOrd="0" destOrd="0" presId="urn:microsoft.com/office/officeart/2008/layout/LinedList"/>
    <dgm:cxn modelId="{CFA55964-C7EC-F14B-A099-8D7EFE7CF70E}" type="presParOf" srcId="{091D742E-FE93-0B47-AED6-83ACAF52D288}" destId="{E18715EC-8E07-E849-9B19-51D6BB7B426B}" srcOrd="1" destOrd="0" presId="urn:microsoft.com/office/officeart/2008/layout/LinedList"/>
    <dgm:cxn modelId="{29CE46FF-133F-7241-8803-93AEE968FBDA}" type="presParOf" srcId="{69351BF9-6257-8A4A-8082-C44C0D664CB9}" destId="{60A2CBAE-BBFD-6543-915A-CA765C207DE6}" srcOrd="2" destOrd="0" presId="urn:microsoft.com/office/officeart/2008/layout/LinedList"/>
    <dgm:cxn modelId="{877E15AE-87F4-B447-90EA-9C711EE5A14A}" type="presParOf" srcId="{69351BF9-6257-8A4A-8082-C44C0D664CB9}" destId="{C7D803DA-744C-C948-BC21-B2EED26176E9}" srcOrd="3" destOrd="0" presId="urn:microsoft.com/office/officeart/2008/layout/LinedList"/>
    <dgm:cxn modelId="{D0381E3E-6197-A748-AEC3-A653F18CB93A}" type="presParOf" srcId="{C7D803DA-744C-C948-BC21-B2EED26176E9}" destId="{9413CAF6-D24E-9B4F-B15A-B8F9530C902C}" srcOrd="0" destOrd="0" presId="urn:microsoft.com/office/officeart/2008/layout/LinedList"/>
    <dgm:cxn modelId="{A4F0BC5A-8AB9-1840-8B58-847BA1FA0BBE}" type="presParOf" srcId="{C7D803DA-744C-C948-BC21-B2EED26176E9}" destId="{80610770-02E9-6E4D-AEF5-7488E246E0A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F1E7A33-46F2-E243-800A-9F0A68930000}"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7AE08460-8310-8D45-A9B8-5C2F54738D17}">
      <dgm:prSet/>
      <dgm:spPr/>
      <dgm:t>
        <a:bodyPr/>
        <a:lstStyle/>
        <a:p>
          <a:r>
            <a:rPr lang="zh-CN" altLang="en-US" b="0" i="0" u="none"/>
            <a:t>第十六条  房屋征收范围确定后，不得在房屋征收范围内实施新建、扩建、改建房屋和改变房屋用途等不当增加补偿费用的行为；违反规定实施的，不予补偿。</a:t>
          </a:r>
        </a:p>
      </dgm:t>
    </dgm:pt>
    <dgm:pt modelId="{F7915760-4066-C546-8AA9-8AAB0F618BA5}" type="parTrans" cxnId="{A7ECDF83-F13D-794B-A150-C950334AB091}">
      <dgm:prSet/>
      <dgm:spPr/>
      <dgm:t>
        <a:bodyPr/>
        <a:lstStyle/>
        <a:p>
          <a:endParaRPr lang="zh-CN" altLang="en-US"/>
        </a:p>
      </dgm:t>
    </dgm:pt>
    <dgm:pt modelId="{29E55597-5798-D548-A4C9-1D7F7E53DAE4}" type="sibTrans" cxnId="{A7ECDF83-F13D-794B-A150-C950334AB091}">
      <dgm:prSet/>
      <dgm:spPr/>
      <dgm:t>
        <a:bodyPr/>
        <a:lstStyle/>
        <a:p>
          <a:endParaRPr lang="zh-CN" altLang="en-US"/>
        </a:p>
      </dgm:t>
    </dgm:pt>
    <dgm:pt modelId="{0E43C1DF-9591-0141-9D80-9EDC6A48B9CA}">
      <dgm:prSet/>
      <dgm:spPr/>
      <dgm:t>
        <a:bodyPr/>
        <a:lstStyle/>
        <a:p>
          <a:r>
            <a:rPr lang="zh-CN" altLang="en-US" b="0" i="0" u="none"/>
            <a:t>房屋征收部门应当将前款所列事项书面通知有关部门暂停办理相关手续。暂停办理相关手续的书面通知应当载明暂停期限。暂停期限最长不得超过</a:t>
          </a:r>
          <a:r>
            <a:rPr lang="en-US" altLang="zh-CN" b="0" i="0" u="none"/>
            <a:t>1</a:t>
          </a:r>
          <a:r>
            <a:rPr lang="zh-CN" altLang="en-US" b="0" i="0" u="none"/>
            <a:t>年。</a:t>
          </a:r>
        </a:p>
      </dgm:t>
    </dgm:pt>
    <dgm:pt modelId="{6476C006-F75A-8E46-874D-2ECFFF264343}" type="parTrans" cxnId="{A78FA3CC-4B1E-A14F-BE34-F20C6B96ECC8}">
      <dgm:prSet/>
      <dgm:spPr/>
      <dgm:t>
        <a:bodyPr/>
        <a:lstStyle/>
        <a:p>
          <a:endParaRPr lang="zh-CN" altLang="en-US"/>
        </a:p>
      </dgm:t>
    </dgm:pt>
    <dgm:pt modelId="{D8469CB8-35C7-EE41-A876-D8F61A54DE2B}" type="sibTrans" cxnId="{A78FA3CC-4B1E-A14F-BE34-F20C6B96ECC8}">
      <dgm:prSet/>
      <dgm:spPr/>
      <dgm:t>
        <a:bodyPr/>
        <a:lstStyle/>
        <a:p>
          <a:endParaRPr lang="zh-CN" altLang="en-US"/>
        </a:p>
      </dgm:t>
    </dgm:pt>
    <dgm:pt modelId="{00C2273E-ECC3-744E-9101-3086176E0BB9}" type="pres">
      <dgm:prSet presAssocID="{AF1E7A33-46F2-E243-800A-9F0A68930000}" presName="linear" presStyleCnt="0">
        <dgm:presLayoutVars>
          <dgm:dir/>
          <dgm:animLvl val="lvl"/>
          <dgm:resizeHandles val="exact"/>
        </dgm:presLayoutVars>
      </dgm:prSet>
      <dgm:spPr/>
    </dgm:pt>
    <dgm:pt modelId="{C805EC01-6DAE-C84A-A538-53DF94BCEE03}" type="pres">
      <dgm:prSet presAssocID="{7AE08460-8310-8D45-A9B8-5C2F54738D17}" presName="parentLin" presStyleCnt="0"/>
      <dgm:spPr/>
    </dgm:pt>
    <dgm:pt modelId="{A5FBEB2B-8755-3644-9B36-5F51B06AFA5D}" type="pres">
      <dgm:prSet presAssocID="{7AE08460-8310-8D45-A9B8-5C2F54738D17}" presName="parentLeftMargin" presStyleLbl="node1" presStyleIdx="0" presStyleCnt="2"/>
      <dgm:spPr/>
    </dgm:pt>
    <dgm:pt modelId="{E927D06B-5224-3149-9B74-961FB37E7D4E}" type="pres">
      <dgm:prSet presAssocID="{7AE08460-8310-8D45-A9B8-5C2F54738D17}" presName="parentText" presStyleLbl="node1" presStyleIdx="0" presStyleCnt="2">
        <dgm:presLayoutVars>
          <dgm:chMax val="0"/>
          <dgm:bulletEnabled val="1"/>
        </dgm:presLayoutVars>
      </dgm:prSet>
      <dgm:spPr/>
    </dgm:pt>
    <dgm:pt modelId="{04B3EBEF-8E2C-2145-99E3-09281EA7CB52}" type="pres">
      <dgm:prSet presAssocID="{7AE08460-8310-8D45-A9B8-5C2F54738D17}" presName="negativeSpace" presStyleCnt="0"/>
      <dgm:spPr/>
    </dgm:pt>
    <dgm:pt modelId="{CDC85D22-D2F3-CB4C-8405-EFE75A7548EA}" type="pres">
      <dgm:prSet presAssocID="{7AE08460-8310-8D45-A9B8-5C2F54738D17}" presName="childText" presStyleLbl="conFgAcc1" presStyleIdx="0" presStyleCnt="2">
        <dgm:presLayoutVars>
          <dgm:bulletEnabled val="1"/>
        </dgm:presLayoutVars>
      </dgm:prSet>
      <dgm:spPr/>
    </dgm:pt>
    <dgm:pt modelId="{B27B33AD-D55A-AD4B-B4A9-B0750E24263E}" type="pres">
      <dgm:prSet presAssocID="{29E55597-5798-D548-A4C9-1D7F7E53DAE4}" presName="spaceBetweenRectangles" presStyleCnt="0"/>
      <dgm:spPr/>
    </dgm:pt>
    <dgm:pt modelId="{32EC179E-2E8E-1D43-A046-CE69625CA73B}" type="pres">
      <dgm:prSet presAssocID="{0E43C1DF-9591-0141-9D80-9EDC6A48B9CA}" presName="parentLin" presStyleCnt="0"/>
      <dgm:spPr/>
    </dgm:pt>
    <dgm:pt modelId="{F47F1E17-2616-3041-A922-FF95626A6F20}" type="pres">
      <dgm:prSet presAssocID="{0E43C1DF-9591-0141-9D80-9EDC6A48B9CA}" presName="parentLeftMargin" presStyleLbl="node1" presStyleIdx="0" presStyleCnt="2"/>
      <dgm:spPr/>
    </dgm:pt>
    <dgm:pt modelId="{AB33456A-F009-9E48-A7D3-45994F355B2B}" type="pres">
      <dgm:prSet presAssocID="{0E43C1DF-9591-0141-9D80-9EDC6A48B9CA}" presName="parentText" presStyleLbl="node1" presStyleIdx="1" presStyleCnt="2">
        <dgm:presLayoutVars>
          <dgm:chMax val="0"/>
          <dgm:bulletEnabled val="1"/>
        </dgm:presLayoutVars>
      </dgm:prSet>
      <dgm:spPr/>
    </dgm:pt>
    <dgm:pt modelId="{2B592B14-ADB9-0346-979F-C637C2B450E2}" type="pres">
      <dgm:prSet presAssocID="{0E43C1DF-9591-0141-9D80-9EDC6A48B9CA}" presName="negativeSpace" presStyleCnt="0"/>
      <dgm:spPr/>
    </dgm:pt>
    <dgm:pt modelId="{8D8A2A43-9861-FA42-8E95-FDA253A2A4CE}" type="pres">
      <dgm:prSet presAssocID="{0E43C1DF-9591-0141-9D80-9EDC6A48B9CA}" presName="childText" presStyleLbl="conFgAcc1" presStyleIdx="1" presStyleCnt="2">
        <dgm:presLayoutVars>
          <dgm:bulletEnabled val="1"/>
        </dgm:presLayoutVars>
      </dgm:prSet>
      <dgm:spPr/>
    </dgm:pt>
  </dgm:ptLst>
  <dgm:cxnLst>
    <dgm:cxn modelId="{AA018405-24B3-CD4F-9174-F9D70D123419}" type="presOf" srcId="{7AE08460-8310-8D45-A9B8-5C2F54738D17}" destId="{A5FBEB2B-8755-3644-9B36-5F51B06AFA5D}" srcOrd="0" destOrd="0" presId="urn:microsoft.com/office/officeart/2005/8/layout/list1"/>
    <dgm:cxn modelId="{E9352331-4DD7-844F-B15D-DAD5579F76A7}" type="presOf" srcId="{AF1E7A33-46F2-E243-800A-9F0A68930000}" destId="{00C2273E-ECC3-744E-9101-3086176E0BB9}" srcOrd="0" destOrd="0" presId="urn:microsoft.com/office/officeart/2005/8/layout/list1"/>
    <dgm:cxn modelId="{E4256638-219A-4542-A531-561E65E5AFD1}" type="presOf" srcId="{0E43C1DF-9591-0141-9D80-9EDC6A48B9CA}" destId="{AB33456A-F009-9E48-A7D3-45994F355B2B}" srcOrd="1" destOrd="0" presId="urn:microsoft.com/office/officeart/2005/8/layout/list1"/>
    <dgm:cxn modelId="{A7ECDF83-F13D-794B-A150-C950334AB091}" srcId="{AF1E7A33-46F2-E243-800A-9F0A68930000}" destId="{7AE08460-8310-8D45-A9B8-5C2F54738D17}" srcOrd="0" destOrd="0" parTransId="{F7915760-4066-C546-8AA9-8AAB0F618BA5}" sibTransId="{29E55597-5798-D548-A4C9-1D7F7E53DAE4}"/>
    <dgm:cxn modelId="{066CE892-7672-C34E-9F2D-65EFDFFAA026}" type="presOf" srcId="{7AE08460-8310-8D45-A9B8-5C2F54738D17}" destId="{E927D06B-5224-3149-9B74-961FB37E7D4E}" srcOrd="1" destOrd="0" presId="urn:microsoft.com/office/officeart/2005/8/layout/list1"/>
    <dgm:cxn modelId="{A78FA3CC-4B1E-A14F-BE34-F20C6B96ECC8}" srcId="{AF1E7A33-46F2-E243-800A-9F0A68930000}" destId="{0E43C1DF-9591-0141-9D80-9EDC6A48B9CA}" srcOrd="1" destOrd="0" parTransId="{6476C006-F75A-8E46-874D-2ECFFF264343}" sibTransId="{D8469CB8-35C7-EE41-A876-D8F61A54DE2B}"/>
    <dgm:cxn modelId="{623BAED5-0BE5-6B47-A17B-30E615437E6C}" type="presOf" srcId="{0E43C1DF-9591-0141-9D80-9EDC6A48B9CA}" destId="{F47F1E17-2616-3041-A922-FF95626A6F20}" srcOrd="0" destOrd="0" presId="urn:microsoft.com/office/officeart/2005/8/layout/list1"/>
    <dgm:cxn modelId="{8B621763-20D5-6148-A55F-6D512AE6851D}" type="presParOf" srcId="{00C2273E-ECC3-744E-9101-3086176E0BB9}" destId="{C805EC01-6DAE-C84A-A538-53DF94BCEE03}" srcOrd="0" destOrd="0" presId="urn:microsoft.com/office/officeart/2005/8/layout/list1"/>
    <dgm:cxn modelId="{E711DF36-7771-804D-86CC-296E291D514E}" type="presParOf" srcId="{C805EC01-6DAE-C84A-A538-53DF94BCEE03}" destId="{A5FBEB2B-8755-3644-9B36-5F51B06AFA5D}" srcOrd="0" destOrd="0" presId="urn:microsoft.com/office/officeart/2005/8/layout/list1"/>
    <dgm:cxn modelId="{E9588E57-657A-0345-A04D-F986950CB5B4}" type="presParOf" srcId="{C805EC01-6DAE-C84A-A538-53DF94BCEE03}" destId="{E927D06B-5224-3149-9B74-961FB37E7D4E}" srcOrd="1" destOrd="0" presId="urn:microsoft.com/office/officeart/2005/8/layout/list1"/>
    <dgm:cxn modelId="{A778167B-2EBE-1245-B649-98F7D33E1F16}" type="presParOf" srcId="{00C2273E-ECC3-744E-9101-3086176E0BB9}" destId="{04B3EBEF-8E2C-2145-99E3-09281EA7CB52}" srcOrd="1" destOrd="0" presId="urn:microsoft.com/office/officeart/2005/8/layout/list1"/>
    <dgm:cxn modelId="{93DEB58B-C037-E04D-8016-8B7D2F377C11}" type="presParOf" srcId="{00C2273E-ECC3-744E-9101-3086176E0BB9}" destId="{CDC85D22-D2F3-CB4C-8405-EFE75A7548EA}" srcOrd="2" destOrd="0" presId="urn:microsoft.com/office/officeart/2005/8/layout/list1"/>
    <dgm:cxn modelId="{47E45F34-20F5-7F46-963D-702351DC1D0E}" type="presParOf" srcId="{00C2273E-ECC3-744E-9101-3086176E0BB9}" destId="{B27B33AD-D55A-AD4B-B4A9-B0750E24263E}" srcOrd="3" destOrd="0" presId="urn:microsoft.com/office/officeart/2005/8/layout/list1"/>
    <dgm:cxn modelId="{979F5C42-6CB6-9541-85B6-7147DCF642A1}" type="presParOf" srcId="{00C2273E-ECC3-744E-9101-3086176E0BB9}" destId="{32EC179E-2E8E-1D43-A046-CE69625CA73B}" srcOrd="4" destOrd="0" presId="urn:microsoft.com/office/officeart/2005/8/layout/list1"/>
    <dgm:cxn modelId="{8145BDC5-E404-5E4E-A69B-B5869CBAAC30}" type="presParOf" srcId="{32EC179E-2E8E-1D43-A046-CE69625CA73B}" destId="{F47F1E17-2616-3041-A922-FF95626A6F20}" srcOrd="0" destOrd="0" presId="urn:microsoft.com/office/officeart/2005/8/layout/list1"/>
    <dgm:cxn modelId="{B5CE789A-00F9-8947-AD9F-C7EF9BB8E2D4}" type="presParOf" srcId="{32EC179E-2E8E-1D43-A046-CE69625CA73B}" destId="{AB33456A-F009-9E48-A7D3-45994F355B2B}" srcOrd="1" destOrd="0" presId="urn:microsoft.com/office/officeart/2005/8/layout/list1"/>
    <dgm:cxn modelId="{0966D052-4062-B646-8992-023B88A4C138}" type="presParOf" srcId="{00C2273E-ECC3-744E-9101-3086176E0BB9}" destId="{2B592B14-ADB9-0346-979F-C637C2B450E2}" srcOrd="5" destOrd="0" presId="urn:microsoft.com/office/officeart/2005/8/layout/list1"/>
    <dgm:cxn modelId="{21DE9B4C-C416-654D-92A0-5C0E6F813193}" type="presParOf" srcId="{00C2273E-ECC3-744E-9101-3086176E0BB9}" destId="{8D8A2A43-9861-FA42-8E95-FDA253A2A4CE}"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AFBF014-4055-9743-A008-3DDEA914D0D2}"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ACE0B297-A584-8141-A5C5-141D23AA5727}">
      <dgm:prSet/>
      <dgm:spPr/>
      <dgm:t>
        <a:bodyPr/>
        <a:lstStyle/>
        <a:p>
          <a:r>
            <a:rPr lang="zh-CN" altLang="en-US" b="0" i="0" u="none"/>
            <a:t>第十七条  作出房屋征收决定的市、县级人民政府对被征收人给予的补偿包括：</a:t>
          </a:r>
        </a:p>
      </dgm:t>
    </dgm:pt>
    <dgm:pt modelId="{CCCD8940-F63A-1D47-9048-7BCAB1F05830}" type="parTrans" cxnId="{FA7C6FF5-A85F-D646-8036-E2F8079F3718}">
      <dgm:prSet/>
      <dgm:spPr/>
      <dgm:t>
        <a:bodyPr/>
        <a:lstStyle/>
        <a:p>
          <a:endParaRPr lang="zh-CN" altLang="en-US"/>
        </a:p>
      </dgm:t>
    </dgm:pt>
    <dgm:pt modelId="{D2FEAEB5-CA7B-C348-ABB5-1BC9B0E4F353}" type="sibTrans" cxnId="{FA7C6FF5-A85F-D646-8036-E2F8079F3718}">
      <dgm:prSet/>
      <dgm:spPr/>
      <dgm:t>
        <a:bodyPr/>
        <a:lstStyle/>
        <a:p>
          <a:endParaRPr lang="zh-CN" altLang="en-US"/>
        </a:p>
      </dgm:t>
    </dgm:pt>
    <dgm:pt modelId="{DD7075D0-AF79-DA41-85EC-E6B5605EA59A}">
      <dgm:prSet/>
      <dgm:spPr/>
      <dgm:t>
        <a:bodyPr/>
        <a:lstStyle/>
        <a:p>
          <a:r>
            <a:rPr lang="zh-CN" altLang="en-US" b="0" i="0" u="none"/>
            <a:t>（一）被征收房屋价值的补偿；</a:t>
          </a:r>
        </a:p>
      </dgm:t>
    </dgm:pt>
    <dgm:pt modelId="{3D29F560-5F30-324B-A458-B0D5E18965B7}" type="parTrans" cxnId="{CFC39A6F-3A9D-CB48-98C3-3E510C81F675}">
      <dgm:prSet/>
      <dgm:spPr/>
      <dgm:t>
        <a:bodyPr/>
        <a:lstStyle/>
        <a:p>
          <a:endParaRPr lang="zh-CN" altLang="en-US"/>
        </a:p>
      </dgm:t>
    </dgm:pt>
    <dgm:pt modelId="{A54E2AF6-42DE-5C4A-AAC9-5B098303B876}" type="sibTrans" cxnId="{CFC39A6F-3A9D-CB48-98C3-3E510C81F675}">
      <dgm:prSet/>
      <dgm:spPr/>
      <dgm:t>
        <a:bodyPr/>
        <a:lstStyle/>
        <a:p>
          <a:endParaRPr lang="zh-CN" altLang="en-US"/>
        </a:p>
      </dgm:t>
    </dgm:pt>
    <dgm:pt modelId="{7B891B18-F8B1-E743-95A1-821FCCC65328}">
      <dgm:prSet/>
      <dgm:spPr/>
      <dgm:t>
        <a:bodyPr/>
        <a:lstStyle/>
        <a:p>
          <a:r>
            <a:rPr lang="zh-CN" altLang="en-US" b="0" i="0" u="none"/>
            <a:t>（二）因征收房屋造成的搬迁、临时安置的补偿；</a:t>
          </a:r>
        </a:p>
      </dgm:t>
    </dgm:pt>
    <dgm:pt modelId="{D8EB92E4-36D9-164C-BB09-55F5598B1571}" type="parTrans" cxnId="{43829C9E-D919-8B44-BBE0-8F344A8D6E86}">
      <dgm:prSet/>
      <dgm:spPr/>
      <dgm:t>
        <a:bodyPr/>
        <a:lstStyle/>
        <a:p>
          <a:endParaRPr lang="zh-CN" altLang="en-US"/>
        </a:p>
      </dgm:t>
    </dgm:pt>
    <dgm:pt modelId="{B76D5388-01A5-3145-B2ED-2519A4011E3A}" type="sibTrans" cxnId="{43829C9E-D919-8B44-BBE0-8F344A8D6E86}">
      <dgm:prSet/>
      <dgm:spPr/>
      <dgm:t>
        <a:bodyPr/>
        <a:lstStyle/>
        <a:p>
          <a:endParaRPr lang="zh-CN" altLang="en-US"/>
        </a:p>
      </dgm:t>
    </dgm:pt>
    <dgm:pt modelId="{D96F4B9A-63A7-5147-BFD3-11CBABCE3BD9}">
      <dgm:prSet/>
      <dgm:spPr/>
      <dgm:t>
        <a:bodyPr/>
        <a:lstStyle/>
        <a:p>
          <a:r>
            <a:rPr lang="zh-CN" altLang="en-US" b="0" i="0" u="none"/>
            <a:t>（三）因征收房屋造成的停产停业损失的补偿。</a:t>
          </a:r>
        </a:p>
      </dgm:t>
    </dgm:pt>
    <dgm:pt modelId="{786AF7E4-DD68-C342-A758-E77AF10112B7}" type="parTrans" cxnId="{22892C8B-1EA2-0C4C-9813-BD3FED8FAD7A}">
      <dgm:prSet/>
      <dgm:spPr/>
      <dgm:t>
        <a:bodyPr/>
        <a:lstStyle/>
        <a:p>
          <a:endParaRPr lang="zh-CN" altLang="en-US"/>
        </a:p>
      </dgm:t>
    </dgm:pt>
    <dgm:pt modelId="{981BA711-4F46-3C44-8909-215416FFF38E}" type="sibTrans" cxnId="{22892C8B-1EA2-0C4C-9813-BD3FED8FAD7A}">
      <dgm:prSet/>
      <dgm:spPr/>
      <dgm:t>
        <a:bodyPr/>
        <a:lstStyle/>
        <a:p>
          <a:endParaRPr lang="zh-CN" altLang="en-US"/>
        </a:p>
      </dgm:t>
    </dgm:pt>
    <dgm:pt modelId="{2DAD89CC-F18D-154D-8178-CE0F27732D08}">
      <dgm:prSet/>
      <dgm:spPr/>
      <dgm:t>
        <a:bodyPr/>
        <a:lstStyle/>
        <a:p>
          <a:r>
            <a:rPr lang="zh-CN" altLang="en-US" b="0" i="0" u="none"/>
            <a:t>市、县级人民政府应当制定补助和奖励办法，对被征收人给予补助和奖励。</a:t>
          </a:r>
        </a:p>
      </dgm:t>
    </dgm:pt>
    <dgm:pt modelId="{DC986856-B14E-F649-8F69-4E5C08AEB858}" type="parTrans" cxnId="{4D2DC3AC-E943-7444-B534-2B459DC384E0}">
      <dgm:prSet/>
      <dgm:spPr/>
      <dgm:t>
        <a:bodyPr/>
        <a:lstStyle/>
        <a:p>
          <a:endParaRPr lang="zh-CN" altLang="en-US"/>
        </a:p>
      </dgm:t>
    </dgm:pt>
    <dgm:pt modelId="{76E666CA-A3E9-A446-8A7F-B1A2B6BF70A1}" type="sibTrans" cxnId="{4D2DC3AC-E943-7444-B534-2B459DC384E0}">
      <dgm:prSet/>
      <dgm:spPr/>
      <dgm:t>
        <a:bodyPr/>
        <a:lstStyle/>
        <a:p>
          <a:endParaRPr lang="zh-CN" altLang="en-US"/>
        </a:p>
      </dgm:t>
    </dgm:pt>
    <dgm:pt modelId="{72970F49-75C0-EF48-8C7B-AFF2092A6F15}" type="pres">
      <dgm:prSet presAssocID="{4AFBF014-4055-9743-A008-3DDEA914D0D2}" presName="linear" presStyleCnt="0">
        <dgm:presLayoutVars>
          <dgm:dir/>
          <dgm:animLvl val="lvl"/>
          <dgm:resizeHandles val="exact"/>
        </dgm:presLayoutVars>
      </dgm:prSet>
      <dgm:spPr/>
    </dgm:pt>
    <dgm:pt modelId="{1550BFE9-7889-E849-ADE5-B16622090FD8}" type="pres">
      <dgm:prSet presAssocID="{ACE0B297-A584-8141-A5C5-141D23AA5727}" presName="parentLin" presStyleCnt="0"/>
      <dgm:spPr/>
    </dgm:pt>
    <dgm:pt modelId="{C891C301-6EC4-7D4D-BF34-0FAD5E07E697}" type="pres">
      <dgm:prSet presAssocID="{ACE0B297-A584-8141-A5C5-141D23AA5727}" presName="parentLeftMargin" presStyleLbl="node1" presStyleIdx="0" presStyleCnt="5"/>
      <dgm:spPr/>
    </dgm:pt>
    <dgm:pt modelId="{58E6D6CC-B9D7-3D41-86E7-6A9D1AEEA7C2}" type="pres">
      <dgm:prSet presAssocID="{ACE0B297-A584-8141-A5C5-141D23AA5727}" presName="parentText" presStyleLbl="node1" presStyleIdx="0" presStyleCnt="5">
        <dgm:presLayoutVars>
          <dgm:chMax val="0"/>
          <dgm:bulletEnabled val="1"/>
        </dgm:presLayoutVars>
      </dgm:prSet>
      <dgm:spPr/>
    </dgm:pt>
    <dgm:pt modelId="{785BA5EC-01BE-B142-82C9-C6E6ED4E3ABD}" type="pres">
      <dgm:prSet presAssocID="{ACE0B297-A584-8141-A5C5-141D23AA5727}" presName="negativeSpace" presStyleCnt="0"/>
      <dgm:spPr/>
    </dgm:pt>
    <dgm:pt modelId="{4BA03351-FE16-694B-ABC5-4D288ABC7727}" type="pres">
      <dgm:prSet presAssocID="{ACE0B297-A584-8141-A5C5-141D23AA5727}" presName="childText" presStyleLbl="conFgAcc1" presStyleIdx="0" presStyleCnt="5">
        <dgm:presLayoutVars>
          <dgm:bulletEnabled val="1"/>
        </dgm:presLayoutVars>
      </dgm:prSet>
      <dgm:spPr/>
    </dgm:pt>
    <dgm:pt modelId="{D3138078-D96B-D24A-862F-E90518FD0073}" type="pres">
      <dgm:prSet presAssocID="{D2FEAEB5-CA7B-C348-ABB5-1BC9B0E4F353}" presName="spaceBetweenRectangles" presStyleCnt="0"/>
      <dgm:spPr/>
    </dgm:pt>
    <dgm:pt modelId="{5ADCFD82-0F3F-D64C-8445-96C4500BF8EE}" type="pres">
      <dgm:prSet presAssocID="{DD7075D0-AF79-DA41-85EC-E6B5605EA59A}" presName="parentLin" presStyleCnt="0"/>
      <dgm:spPr/>
    </dgm:pt>
    <dgm:pt modelId="{FDA94460-6EC8-3641-9E9E-B85DFAC10170}" type="pres">
      <dgm:prSet presAssocID="{DD7075D0-AF79-DA41-85EC-E6B5605EA59A}" presName="parentLeftMargin" presStyleLbl="node1" presStyleIdx="0" presStyleCnt="5"/>
      <dgm:spPr/>
    </dgm:pt>
    <dgm:pt modelId="{FBBCECD1-7CE8-8740-AC2F-94A5C7419F43}" type="pres">
      <dgm:prSet presAssocID="{DD7075D0-AF79-DA41-85EC-E6B5605EA59A}" presName="parentText" presStyleLbl="node1" presStyleIdx="1" presStyleCnt="5">
        <dgm:presLayoutVars>
          <dgm:chMax val="0"/>
          <dgm:bulletEnabled val="1"/>
        </dgm:presLayoutVars>
      </dgm:prSet>
      <dgm:spPr/>
    </dgm:pt>
    <dgm:pt modelId="{89EF92FB-9484-5F45-9191-870B23DF9D02}" type="pres">
      <dgm:prSet presAssocID="{DD7075D0-AF79-DA41-85EC-E6B5605EA59A}" presName="negativeSpace" presStyleCnt="0"/>
      <dgm:spPr/>
    </dgm:pt>
    <dgm:pt modelId="{2425EC85-3EE9-8945-9103-67D366120844}" type="pres">
      <dgm:prSet presAssocID="{DD7075D0-AF79-DA41-85EC-E6B5605EA59A}" presName="childText" presStyleLbl="conFgAcc1" presStyleIdx="1" presStyleCnt="5">
        <dgm:presLayoutVars>
          <dgm:bulletEnabled val="1"/>
        </dgm:presLayoutVars>
      </dgm:prSet>
      <dgm:spPr/>
    </dgm:pt>
    <dgm:pt modelId="{4A61EF66-C69D-DB46-BC5A-97A5C86CF26E}" type="pres">
      <dgm:prSet presAssocID="{A54E2AF6-42DE-5C4A-AAC9-5B098303B876}" presName="spaceBetweenRectangles" presStyleCnt="0"/>
      <dgm:spPr/>
    </dgm:pt>
    <dgm:pt modelId="{5EEA6B20-D9C4-CD4B-87DF-614AC4A2673E}" type="pres">
      <dgm:prSet presAssocID="{7B891B18-F8B1-E743-95A1-821FCCC65328}" presName="parentLin" presStyleCnt="0"/>
      <dgm:spPr/>
    </dgm:pt>
    <dgm:pt modelId="{124400B0-C805-DA40-90CE-A47F5C340F09}" type="pres">
      <dgm:prSet presAssocID="{7B891B18-F8B1-E743-95A1-821FCCC65328}" presName="parentLeftMargin" presStyleLbl="node1" presStyleIdx="1" presStyleCnt="5"/>
      <dgm:spPr/>
    </dgm:pt>
    <dgm:pt modelId="{9E5EAA6F-3B3F-8D46-8435-B03C0990EA5D}" type="pres">
      <dgm:prSet presAssocID="{7B891B18-F8B1-E743-95A1-821FCCC65328}" presName="parentText" presStyleLbl="node1" presStyleIdx="2" presStyleCnt="5">
        <dgm:presLayoutVars>
          <dgm:chMax val="0"/>
          <dgm:bulletEnabled val="1"/>
        </dgm:presLayoutVars>
      </dgm:prSet>
      <dgm:spPr/>
    </dgm:pt>
    <dgm:pt modelId="{EDC9101D-4491-8744-AC0A-EDF766A9E041}" type="pres">
      <dgm:prSet presAssocID="{7B891B18-F8B1-E743-95A1-821FCCC65328}" presName="negativeSpace" presStyleCnt="0"/>
      <dgm:spPr/>
    </dgm:pt>
    <dgm:pt modelId="{4A9F82D9-8A35-6049-8216-136780B6F829}" type="pres">
      <dgm:prSet presAssocID="{7B891B18-F8B1-E743-95A1-821FCCC65328}" presName="childText" presStyleLbl="conFgAcc1" presStyleIdx="2" presStyleCnt="5">
        <dgm:presLayoutVars>
          <dgm:bulletEnabled val="1"/>
        </dgm:presLayoutVars>
      </dgm:prSet>
      <dgm:spPr/>
    </dgm:pt>
    <dgm:pt modelId="{B1FD1BF9-7A0A-7649-ABB0-B2905FCAB64A}" type="pres">
      <dgm:prSet presAssocID="{B76D5388-01A5-3145-B2ED-2519A4011E3A}" presName="spaceBetweenRectangles" presStyleCnt="0"/>
      <dgm:spPr/>
    </dgm:pt>
    <dgm:pt modelId="{854E65E7-8092-B449-ACD8-F0747B14B4C9}" type="pres">
      <dgm:prSet presAssocID="{D96F4B9A-63A7-5147-BFD3-11CBABCE3BD9}" presName="parentLin" presStyleCnt="0"/>
      <dgm:spPr/>
    </dgm:pt>
    <dgm:pt modelId="{84D11A57-7855-1A45-BD07-81006564D076}" type="pres">
      <dgm:prSet presAssocID="{D96F4B9A-63A7-5147-BFD3-11CBABCE3BD9}" presName="parentLeftMargin" presStyleLbl="node1" presStyleIdx="2" presStyleCnt="5"/>
      <dgm:spPr/>
    </dgm:pt>
    <dgm:pt modelId="{70588E55-3577-A149-A738-E9CE9AFF47E0}" type="pres">
      <dgm:prSet presAssocID="{D96F4B9A-63A7-5147-BFD3-11CBABCE3BD9}" presName="parentText" presStyleLbl="node1" presStyleIdx="3" presStyleCnt="5">
        <dgm:presLayoutVars>
          <dgm:chMax val="0"/>
          <dgm:bulletEnabled val="1"/>
        </dgm:presLayoutVars>
      </dgm:prSet>
      <dgm:spPr/>
    </dgm:pt>
    <dgm:pt modelId="{F1EDACBA-BE5A-BE4C-AB40-8BFC93AC5E0B}" type="pres">
      <dgm:prSet presAssocID="{D96F4B9A-63A7-5147-BFD3-11CBABCE3BD9}" presName="negativeSpace" presStyleCnt="0"/>
      <dgm:spPr/>
    </dgm:pt>
    <dgm:pt modelId="{28601DEE-3AC1-FD49-B0BF-FCD8929167BE}" type="pres">
      <dgm:prSet presAssocID="{D96F4B9A-63A7-5147-BFD3-11CBABCE3BD9}" presName="childText" presStyleLbl="conFgAcc1" presStyleIdx="3" presStyleCnt="5">
        <dgm:presLayoutVars>
          <dgm:bulletEnabled val="1"/>
        </dgm:presLayoutVars>
      </dgm:prSet>
      <dgm:spPr/>
    </dgm:pt>
    <dgm:pt modelId="{06351606-4625-B546-ADBE-7CD648439BAC}" type="pres">
      <dgm:prSet presAssocID="{981BA711-4F46-3C44-8909-215416FFF38E}" presName="spaceBetweenRectangles" presStyleCnt="0"/>
      <dgm:spPr/>
    </dgm:pt>
    <dgm:pt modelId="{8467E013-3A82-BC45-A151-A87D03F2E8E6}" type="pres">
      <dgm:prSet presAssocID="{2DAD89CC-F18D-154D-8178-CE0F27732D08}" presName="parentLin" presStyleCnt="0"/>
      <dgm:spPr/>
    </dgm:pt>
    <dgm:pt modelId="{F5000346-5FD6-D042-B7A3-C78AEEF075E1}" type="pres">
      <dgm:prSet presAssocID="{2DAD89CC-F18D-154D-8178-CE0F27732D08}" presName="parentLeftMargin" presStyleLbl="node1" presStyleIdx="3" presStyleCnt="5"/>
      <dgm:spPr/>
    </dgm:pt>
    <dgm:pt modelId="{E4A35F0E-BD4F-BE45-B4B4-4E3D16820C19}" type="pres">
      <dgm:prSet presAssocID="{2DAD89CC-F18D-154D-8178-CE0F27732D08}" presName="parentText" presStyleLbl="node1" presStyleIdx="4" presStyleCnt="5">
        <dgm:presLayoutVars>
          <dgm:chMax val="0"/>
          <dgm:bulletEnabled val="1"/>
        </dgm:presLayoutVars>
      </dgm:prSet>
      <dgm:spPr/>
    </dgm:pt>
    <dgm:pt modelId="{58F16178-AE80-F540-8579-EC60175A1652}" type="pres">
      <dgm:prSet presAssocID="{2DAD89CC-F18D-154D-8178-CE0F27732D08}" presName="negativeSpace" presStyleCnt="0"/>
      <dgm:spPr/>
    </dgm:pt>
    <dgm:pt modelId="{A134D034-243C-7D40-B50C-5AC2EC1244F1}" type="pres">
      <dgm:prSet presAssocID="{2DAD89CC-F18D-154D-8178-CE0F27732D08}" presName="childText" presStyleLbl="conFgAcc1" presStyleIdx="4" presStyleCnt="5">
        <dgm:presLayoutVars>
          <dgm:bulletEnabled val="1"/>
        </dgm:presLayoutVars>
      </dgm:prSet>
      <dgm:spPr/>
    </dgm:pt>
  </dgm:ptLst>
  <dgm:cxnLst>
    <dgm:cxn modelId="{49282C0F-42A0-2542-8203-A615EC272B02}" type="presOf" srcId="{ACE0B297-A584-8141-A5C5-141D23AA5727}" destId="{58E6D6CC-B9D7-3D41-86E7-6A9D1AEEA7C2}" srcOrd="1" destOrd="0" presId="urn:microsoft.com/office/officeart/2005/8/layout/list1"/>
    <dgm:cxn modelId="{29E6E315-0780-4645-8D1F-C79B0E6E6EAB}" type="presOf" srcId="{4AFBF014-4055-9743-A008-3DDEA914D0D2}" destId="{72970F49-75C0-EF48-8C7B-AFF2092A6F15}" srcOrd="0" destOrd="0" presId="urn:microsoft.com/office/officeart/2005/8/layout/list1"/>
    <dgm:cxn modelId="{3EEC7A5E-240B-8A47-8DA5-50F067941FA7}" type="presOf" srcId="{DD7075D0-AF79-DA41-85EC-E6B5605EA59A}" destId="{FDA94460-6EC8-3641-9E9E-B85DFAC10170}" srcOrd="0" destOrd="0" presId="urn:microsoft.com/office/officeart/2005/8/layout/list1"/>
    <dgm:cxn modelId="{894A8460-C33F-8740-9DAC-1BDD6F26A912}" type="presOf" srcId="{D96F4B9A-63A7-5147-BFD3-11CBABCE3BD9}" destId="{84D11A57-7855-1A45-BD07-81006564D076}" srcOrd="0" destOrd="0" presId="urn:microsoft.com/office/officeart/2005/8/layout/list1"/>
    <dgm:cxn modelId="{0B0F1D65-B990-5244-B3E6-E430277D5B87}" type="presOf" srcId="{DD7075D0-AF79-DA41-85EC-E6B5605EA59A}" destId="{FBBCECD1-7CE8-8740-AC2F-94A5C7419F43}" srcOrd="1" destOrd="0" presId="urn:microsoft.com/office/officeart/2005/8/layout/list1"/>
    <dgm:cxn modelId="{7E66056C-85B2-D34C-A97B-683D11024292}" type="presOf" srcId="{D96F4B9A-63A7-5147-BFD3-11CBABCE3BD9}" destId="{70588E55-3577-A149-A738-E9CE9AFF47E0}" srcOrd="1" destOrd="0" presId="urn:microsoft.com/office/officeart/2005/8/layout/list1"/>
    <dgm:cxn modelId="{CFC39A6F-3A9D-CB48-98C3-3E510C81F675}" srcId="{4AFBF014-4055-9743-A008-3DDEA914D0D2}" destId="{DD7075D0-AF79-DA41-85EC-E6B5605EA59A}" srcOrd="1" destOrd="0" parTransId="{3D29F560-5F30-324B-A458-B0D5E18965B7}" sibTransId="{A54E2AF6-42DE-5C4A-AAC9-5B098303B876}"/>
    <dgm:cxn modelId="{22892C8B-1EA2-0C4C-9813-BD3FED8FAD7A}" srcId="{4AFBF014-4055-9743-A008-3DDEA914D0D2}" destId="{D96F4B9A-63A7-5147-BFD3-11CBABCE3BD9}" srcOrd="3" destOrd="0" parTransId="{786AF7E4-DD68-C342-A758-E77AF10112B7}" sibTransId="{981BA711-4F46-3C44-8909-215416FFF38E}"/>
    <dgm:cxn modelId="{5886D18F-CCC9-9F4D-9859-0D2DF9C45718}" type="presOf" srcId="{2DAD89CC-F18D-154D-8178-CE0F27732D08}" destId="{E4A35F0E-BD4F-BE45-B4B4-4E3D16820C19}" srcOrd="1" destOrd="0" presId="urn:microsoft.com/office/officeart/2005/8/layout/list1"/>
    <dgm:cxn modelId="{2F98E895-3707-5543-9EF3-8007263EBD0E}" type="presOf" srcId="{2DAD89CC-F18D-154D-8178-CE0F27732D08}" destId="{F5000346-5FD6-D042-B7A3-C78AEEF075E1}" srcOrd="0" destOrd="0" presId="urn:microsoft.com/office/officeart/2005/8/layout/list1"/>
    <dgm:cxn modelId="{43829C9E-D919-8B44-BBE0-8F344A8D6E86}" srcId="{4AFBF014-4055-9743-A008-3DDEA914D0D2}" destId="{7B891B18-F8B1-E743-95A1-821FCCC65328}" srcOrd="2" destOrd="0" parTransId="{D8EB92E4-36D9-164C-BB09-55F5598B1571}" sibTransId="{B76D5388-01A5-3145-B2ED-2519A4011E3A}"/>
    <dgm:cxn modelId="{4D2DC3AC-E943-7444-B534-2B459DC384E0}" srcId="{4AFBF014-4055-9743-A008-3DDEA914D0D2}" destId="{2DAD89CC-F18D-154D-8178-CE0F27732D08}" srcOrd="4" destOrd="0" parTransId="{DC986856-B14E-F649-8F69-4E5C08AEB858}" sibTransId="{76E666CA-A3E9-A446-8A7F-B1A2B6BF70A1}"/>
    <dgm:cxn modelId="{98089DAD-AB9A-8F47-A305-902C62A2DB4A}" type="presOf" srcId="{7B891B18-F8B1-E743-95A1-821FCCC65328}" destId="{124400B0-C805-DA40-90CE-A47F5C340F09}" srcOrd="0" destOrd="0" presId="urn:microsoft.com/office/officeart/2005/8/layout/list1"/>
    <dgm:cxn modelId="{304FF7C3-F807-8845-A2B6-65AC30DEDB2F}" type="presOf" srcId="{ACE0B297-A584-8141-A5C5-141D23AA5727}" destId="{C891C301-6EC4-7D4D-BF34-0FAD5E07E697}" srcOrd="0" destOrd="0" presId="urn:microsoft.com/office/officeart/2005/8/layout/list1"/>
    <dgm:cxn modelId="{DD08C2C8-DF9C-C846-A7A2-AA8DE288E31F}" type="presOf" srcId="{7B891B18-F8B1-E743-95A1-821FCCC65328}" destId="{9E5EAA6F-3B3F-8D46-8435-B03C0990EA5D}" srcOrd="1" destOrd="0" presId="urn:microsoft.com/office/officeart/2005/8/layout/list1"/>
    <dgm:cxn modelId="{FA7C6FF5-A85F-D646-8036-E2F8079F3718}" srcId="{4AFBF014-4055-9743-A008-3DDEA914D0D2}" destId="{ACE0B297-A584-8141-A5C5-141D23AA5727}" srcOrd="0" destOrd="0" parTransId="{CCCD8940-F63A-1D47-9048-7BCAB1F05830}" sibTransId="{D2FEAEB5-CA7B-C348-ABB5-1BC9B0E4F353}"/>
    <dgm:cxn modelId="{A4772042-B36A-0B4D-BA10-B089C0085EA4}" type="presParOf" srcId="{72970F49-75C0-EF48-8C7B-AFF2092A6F15}" destId="{1550BFE9-7889-E849-ADE5-B16622090FD8}" srcOrd="0" destOrd="0" presId="urn:microsoft.com/office/officeart/2005/8/layout/list1"/>
    <dgm:cxn modelId="{80813667-2BF9-0146-B66F-43CEC9C644B4}" type="presParOf" srcId="{1550BFE9-7889-E849-ADE5-B16622090FD8}" destId="{C891C301-6EC4-7D4D-BF34-0FAD5E07E697}" srcOrd="0" destOrd="0" presId="urn:microsoft.com/office/officeart/2005/8/layout/list1"/>
    <dgm:cxn modelId="{E55AC5A7-8A92-544D-AE4C-6F524D879903}" type="presParOf" srcId="{1550BFE9-7889-E849-ADE5-B16622090FD8}" destId="{58E6D6CC-B9D7-3D41-86E7-6A9D1AEEA7C2}" srcOrd="1" destOrd="0" presId="urn:microsoft.com/office/officeart/2005/8/layout/list1"/>
    <dgm:cxn modelId="{1553D0A2-8F13-0841-B380-CD7B7417BEC3}" type="presParOf" srcId="{72970F49-75C0-EF48-8C7B-AFF2092A6F15}" destId="{785BA5EC-01BE-B142-82C9-C6E6ED4E3ABD}" srcOrd="1" destOrd="0" presId="urn:microsoft.com/office/officeart/2005/8/layout/list1"/>
    <dgm:cxn modelId="{B395DD8A-E3E4-1545-881E-C0C561762C0E}" type="presParOf" srcId="{72970F49-75C0-EF48-8C7B-AFF2092A6F15}" destId="{4BA03351-FE16-694B-ABC5-4D288ABC7727}" srcOrd="2" destOrd="0" presId="urn:microsoft.com/office/officeart/2005/8/layout/list1"/>
    <dgm:cxn modelId="{76E0D62B-0C0A-6749-8BD8-B8026A87F804}" type="presParOf" srcId="{72970F49-75C0-EF48-8C7B-AFF2092A6F15}" destId="{D3138078-D96B-D24A-862F-E90518FD0073}" srcOrd="3" destOrd="0" presId="urn:microsoft.com/office/officeart/2005/8/layout/list1"/>
    <dgm:cxn modelId="{615444C0-01A6-D745-A62C-9FE76A08421F}" type="presParOf" srcId="{72970F49-75C0-EF48-8C7B-AFF2092A6F15}" destId="{5ADCFD82-0F3F-D64C-8445-96C4500BF8EE}" srcOrd="4" destOrd="0" presId="urn:microsoft.com/office/officeart/2005/8/layout/list1"/>
    <dgm:cxn modelId="{4412B607-F0D0-6944-BA2D-E09F83BFB8B0}" type="presParOf" srcId="{5ADCFD82-0F3F-D64C-8445-96C4500BF8EE}" destId="{FDA94460-6EC8-3641-9E9E-B85DFAC10170}" srcOrd="0" destOrd="0" presId="urn:microsoft.com/office/officeart/2005/8/layout/list1"/>
    <dgm:cxn modelId="{1E4BCBDE-6249-E344-AFB1-B5D0DEA7ED59}" type="presParOf" srcId="{5ADCFD82-0F3F-D64C-8445-96C4500BF8EE}" destId="{FBBCECD1-7CE8-8740-AC2F-94A5C7419F43}" srcOrd="1" destOrd="0" presId="urn:microsoft.com/office/officeart/2005/8/layout/list1"/>
    <dgm:cxn modelId="{0F4D11EE-ECEC-BD43-8345-58C01FF57A25}" type="presParOf" srcId="{72970F49-75C0-EF48-8C7B-AFF2092A6F15}" destId="{89EF92FB-9484-5F45-9191-870B23DF9D02}" srcOrd="5" destOrd="0" presId="urn:microsoft.com/office/officeart/2005/8/layout/list1"/>
    <dgm:cxn modelId="{580DFA89-80C5-BB4C-92B1-69A52C16C282}" type="presParOf" srcId="{72970F49-75C0-EF48-8C7B-AFF2092A6F15}" destId="{2425EC85-3EE9-8945-9103-67D366120844}" srcOrd="6" destOrd="0" presId="urn:microsoft.com/office/officeart/2005/8/layout/list1"/>
    <dgm:cxn modelId="{BC7F0D1F-BC4E-F742-A3F4-75AF03F335E1}" type="presParOf" srcId="{72970F49-75C0-EF48-8C7B-AFF2092A6F15}" destId="{4A61EF66-C69D-DB46-BC5A-97A5C86CF26E}" srcOrd="7" destOrd="0" presId="urn:microsoft.com/office/officeart/2005/8/layout/list1"/>
    <dgm:cxn modelId="{2AAB778A-2E66-B64E-BD8D-F0CA6BB41513}" type="presParOf" srcId="{72970F49-75C0-EF48-8C7B-AFF2092A6F15}" destId="{5EEA6B20-D9C4-CD4B-87DF-614AC4A2673E}" srcOrd="8" destOrd="0" presId="urn:microsoft.com/office/officeart/2005/8/layout/list1"/>
    <dgm:cxn modelId="{C3D7501A-8C75-DC46-8E84-62D6D6CD0092}" type="presParOf" srcId="{5EEA6B20-D9C4-CD4B-87DF-614AC4A2673E}" destId="{124400B0-C805-DA40-90CE-A47F5C340F09}" srcOrd="0" destOrd="0" presId="urn:microsoft.com/office/officeart/2005/8/layout/list1"/>
    <dgm:cxn modelId="{8A89BBC4-7D07-E847-9BA1-5570B6A575D0}" type="presParOf" srcId="{5EEA6B20-D9C4-CD4B-87DF-614AC4A2673E}" destId="{9E5EAA6F-3B3F-8D46-8435-B03C0990EA5D}" srcOrd="1" destOrd="0" presId="urn:microsoft.com/office/officeart/2005/8/layout/list1"/>
    <dgm:cxn modelId="{AD01714B-6227-3449-B752-11C5612A8D6E}" type="presParOf" srcId="{72970F49-75C0-EF48-8C7B-AFF2092A6F15}" destId="{EDC9101D-4491-8744-AC0A-EDF766A9E041}" srcOrd="9" destOrd="0" presId="urn:microsoft.com/office/officeart/2005/8/layout/list1"/>
    <dgm:cxn modelId="{1CF71A87-31B5-8646-901D-F8FB89F5E4F7}" type="presParOf" srcId="{72970F49-75C0-EF48-8C7B-AFF2092A6F15}" destId="{4A9F82D9-8A35-6049-8216-136780B6F829}" srcOrd="10" destOrd="0" presId="urn:microsoft.com/office/officeart/2005/8/layout/list1"/>
    <dgm:cxn modelId="{CAFB4789-F426-A34B-80A7-39EE38C55C22}" type="presParOf" srcId="{72970F49-75C0-EF48-8C7B-AFF2092A6F15}" destId="{B1FD1BF9-7A0A-7649-ABB0-B2905FCAB64A}" srcOrd="11" destOrd="0" presId="urn:microsoft.com/office/officeart/2005/8/layout/list1"/>
    <dgm:cxn modelId="{5CEBC008-8A28-494D-9872-5CD826286172}" type="presParOf" srcId="{72970F49-75C0-EF48-8C7B-AFF2092A6F15}" destId="{854E65E7-8092-B449-ACD8-F0747B14B4C9}" srcOrd="12" destOrd="0" presId="urn:microsoft.com/office/officeart/2005/8/layout/list1"/>
    <dgm:cxn modelId="{C0C91DC8-1EFB-D847-BFF9-32CE67EBFBD1}" type="presParOf" srcId="{854E65E7-8092-B449-ACD8-F0747B14B4C9}" destId="{84D11A57-7855-1A45-BD07-81006564D076}" srcOrd="0" destOrd="0" presId="urn:microsoft.com/office/officeart/2005/8/layout/list1"/>
    <dgm:cxn modelId="{505B021F-DD1E-C44E-A69E-773E259E59DD}" type="presParOf" srcId="{854E65E7-8092-B449-ACD8-F0747B14B4C9}" destId="{70588E55-3577-A149-A738-E9CE9AFF47E0}" srcOrd="1" destOrd="0" presId="urn:microsoft.com/office/officeart/2005/8/layout/list1"/>
    <dgm:cxn modelId="{A4CDE623-8E0C-214D-8E45-09C2F199F440}" type="presParOf" srcId="{72970F49-75C0-EF48-8C7B-AFF2092A6F15}" destId="{F1EDACBA-BE5A-BE4C-AB40-8BFC93AC5E0B}" srcOrd="13" destOrd="0" presId="urn:microsoft.com/office/officeart/2005/8/layout/list1"/>
    <dgm:cxn modelId="{7BDAA33E-5C47-DC4F-8DDA-84C27E32EDF5}" type="presParOf" srcId="{72970F49-75C0-EF48-8C7B-AFF2092A6F15}" destId="{28601DEE-3AC1-FD49-B0BF-FCD8929167BE}" srcOrd="14" destOrd="0" presId="urn:microsoft.com/office/officeart/2005/8/layout/list1"/>
    <dgm:cxn modelId="{DF9A6A30-4C6B-4849-981E-1C2CE2FDE12A}" type="presParOf" srcId="{72970F49-75C0-EF48-8C7B-AFF2092A6F15}" destId="{06351606-4625-B546-ADBE-7CD648439BAC}" srcOrd="15" destOrd="0" presId="urn:microsoft.com/office/officeart/2005/8/layout/list1"/>
    <dgm:cxn modelId="{DA10D623-12B7-7C4C-AA70-71D48CF0FAB7}" type="presParOf" srcId="{72970F49-75C0-EF48-8C7B-AFF2092A6F15}" destId="{8467E013-3A82-BC45-A151-A87D03F2E8E6}" srcOrd="16" destOrd="0" presId="urn:microsoft.com/office/officeart/2005/8/layout/list1"/>
    <dgm:cxn modelId="{EC62E791-34A7-EB46-A167-FD9CD1CDDB92}" type="presParOf" srcId="{8467E013-3A82-BC45-A151-A87D03F2E8E6}" destId="{F5000346-5FD6-D042-B7A3-C78AEEF075E1}" srcOrd="0" destOrd="0" presId="urn:microsoft.com/office/officeart/2005/8/layout/list1"/>
    <dgm:cxn modelId="{AB50767A-0A80-5440-89B8-7F51A59DC12F}" type="presParOf" srcId="{8467E013-3A82-BC45-A151-A87D03F2E8E6}" destId="{E4A35F0E-BD4F-BE45-B4B4-4E3D16820C19}" srcOrd="1" destOrd="0" presId="urn:microsoft.com/office/officeart/2005/8/layout/list1"/>
    <dgm:cxn modelId="{DD15E545-68D4-DE49-B601-E83323337A51}" type="presParOf" srcId="{72970F49-75C0-EF48-8C7B-AFF2092A6F15}" destId="{58F16178-AE80-F540-8579-EC60175A1652}" srcOrd="17" destOrd="0" presId="urn:microsoft.com/office/officeart/2005/8/layout/list1"/>
    <dgm:cxn modelId="{2E2C0055-253F-D746-923A-EC9D0C9C2685}" type="presParOf" srcId="{72970F49-75C0-EF48-8C7B-AFF2092A6F15}" destId="{A134D034-243C-7D40-B50C-5AC2EC1244F1}"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4F83055-5091-2548-AF14-CE6AC5F9FD1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1228D3F7-4D95-DA43-9037-7D9D7CE50174}">
      <dgm:prSet/>
      <dgm:spPr/>
      <dgm:t>
        <a:bodyPr/>
        <a:lstStyle/>
        <a:p>
          <a:r>
            <a:rPr lang="zh-CN" altLang="en-US" b="0" i="0" u="none"/>
            <a:t>第十八条  征收个人住宅，被征收人符合住房保障条件的，作出房屋征收决定的市、县级人民政府应当优先给予住房保障。具体办法由省、自治区、直辖市制定。</a:t>
          </a:r>
        </a:p>
      </dgm:t>
    </dgm:pt>
    <dgm:pt modelId="{CBBE3C58-F3F4-504D-8379-6965DC60DBEE}" type="parTrans" cxnId="{387E24A5-C5D2-8547-A1BC-DC9D876E9E67}">
      <dgm:prSet/>
      <dgm:spPr/>
      <dgm:t>
        <a:bodyPr/>
        <a:lstStyle/>
        <a:p>
          <a:endParaRPr lang="zh-CN" altLang="en-US"/>
        </a:p>
      </dgm:t>
    </dgm:pt>
    <dgm:pt modelId="{CB5FEACC-C761-724F-81AB-30A76E49E60A}" type="sibTrans" cxnId="{387E24A5-C5D2-8547-A1BC-DC9D876E9E67}">
      <dgm:prSet/>
      <dgm:spPr/>
      <dgm:t>
        <a:bodyPr/>
        <a:lstStyle/>
        <a:p>
          <a:endParaRPr lang="zh-CN" altLang="en-US"/>
        </a:p>
      </dgm:t>
    </dgm:pt>
    <dgm:pt modelId="{AA85CBC0-43E4-1548-99A9-D4D7FC6D656C}">
      <dgm:prSet/>
      <dgm:spPr/>
      <dgm:t>
        <a:bodyPr/>
        <a:lstStyle/>
        <a:p>
          <a:r>
            <a:rPr lang="zh-CN" altLang="en-US" b="0" i="0" u="none"/>
            <a:t>第十九条  对被征收房屋价值的补偿，不得低于房屋征收决定公告之日被征收房屋类似房地产的市场价格。被征收房屋的价值，由具有相应资质的房地产价格评估机构按照房屋征收评估办法评估确定。</a:t>
          </a:r>
        </a:p>
      </dgm:t>
    </dgm:pt>
    <dgm:pt modelId="{6A158541-8A9D-A74F-BB1D-765846507F48}" type="parTrans" cxnId="{37F19CA7-3798-FC41-B67E-47E964389011}">
      <dgm:prSet/>
      <dgm:spPr/>
      <dgm:t>
        <a:bodyPr/>
        <a:lstStyle/>
        <a:p>
          <a:endParaRPr lang="zh-CN" altLang="en-US"/>
        </a:p>
      </dgm:t>
    </dgm:pt>
    <dgm:pt modelId="{92B7D046-F220-DF4E-A1C0-8EAA2786FDDC}" type="sibTrans" cxnId="{37F19CA7-3798-FC41-B67E-47E964389011}">
      <dgm:prSet/>
      <dgm:spPr/>
      <dgm:t>
        <a:bodyPr/>
        <a:lstStyle/>
        <a:p>
          <a:endParaRPr lang="zh-CN" altLang="en-US"/>
        </a:p>
      </dgm:t>
    </dgm:pt>
    <dgm:pt modelId="{B9C5F4EF-4B75-0849-B69E-4D3BB8BB1EE0}">
      <dgm:prSet/>
      <dgm:spPr/>
      <dgm:t>
        <a:bodyPr/>
        <a:lstStyle/>
        <a:p>
          <a:r>
            <a:rPr lang="zh-CN" altLang="en-US" b="0" i="0" u="none"/>
            <a:t>对评估确定的被征收房屋价值有异议的，可以向房地产价格评估机构申请复核评估。对复核结果有异议的，可以向房地产价格评估专家委员会申请鉴定。</a:t>
          </a:r>
        </a:p>
      </dgm:t>
    </dgm:pt>
    <dgm:pt modelId="{CABC2B71-4A99-104C-B7AB-E4DBF59A9440}" type="parTrans" cxnId="{F90F8C02-2F90-EA4F-9837-2D73E081436E}">
      <dgm:prSet/>
      <dgm:spPr/>
      <dgm:t>
        <a:bodyPr/>
        <a:lstStyle/>
        <a:p>
          <a:endParaRPr lang="zh-CN" altLang="en-US"/>
        </a:p>
      </dgm:t>
    </dgm:pt>
    <dgm:pt modelId="{1F84D34F-A846-A44E-BA97-9B1E8E78976A}" type="sibTrans" cxnId="{F90F8C02-2F90-EA4F-9837-2D73E081436E}">
      <dgm:prSet/>
      <dgm:spPr/>
      <dgm:t>
        <a:bodyPr/>
        <a:lstStyle/>
        <a:p>
          <a:endParaRPr lang="zh-CN" altLang="en-US"/>
        </a:p>
      </dgm:t>
    </dgm:pt>
    <dgm:pt modelId="{709248E1-624C-D04A-8954-9F056FBEC762}">
      <dgm:prSet/>
      <dgm:spPr/>
      <dgm:t>
        <a:bodyPr/>
        <a:lstStyle/>
        <a:p>
          <a:r>
            <a:rPr lang="zh-CN" altLang="en-US" b="0" i="0" u="none"/>
            <a:t>房屋征收评估办法由国务院住房城乡建设主管部门制定，制定过程中，应当向社会公开征求意见。</a:t>
          </a:r>
        </a:p>
      </dgm:t>
    </dgm:pt>
    <dgm:pt modelId="{56E16CFA-BCD6-5A4E-B3E0-2C20BF58C6BC}" type="parTrans" cxnId="{9365DC47-0BC8-CE4D-8B5A-B0639CF39A6F}">
      <dgm:prSet/>
      <dgm:spPr/>
      <dgm:t>
        <a:bodyPr/>
        <a:lstStyle/>
        <a:p>
          <a:endParaRPr lang="zh-CN" altLang="en-US"/>
        </a:p>
      </dgm:t>
    </dgm:pt>
    <dgm:pt modelId="{FE9F357A-CC2A-234F-B87A-F863A4A72F66}" type="sibTrans" cxnId="{9365DC47-0BC8-CE4D-8B5A-B0639CF39A6F}">
      <dgm:prSet/>
      <dgm:spPr/>
      <dgm:t>
        <a:bodyPr/>
        <a:lstStyle/>
        <a:p>
          <a:endParaRPr lang="zh-CN" altLang="en-US"/>
        </a:p>
      </dgm:t>
    </dgm:pt>
    <dgm:pt modelId="{DA5A6395-444D-3843-B151-E476F87C344D}" type="pres">
      <dgm:prSet presAssocID="{A4F83055-5091-2548-AF14-CE6AC5F9FD11}" presName="vert0" presStyleCnt="0">
        <dgm:presLayoutVars>
          <dgm:dir/>
          <dgm:animOne val="branch"/>
          <dgm:animLvl val="lvl"/>
        </dgm:presLayoutVars>
      </dgm:prSet>
      <dgm:spPr/>
    </dgm:pt>
    <dgm:pt modelId="{33551955-6019-2044-98E8-2C32C38B3CFC}" type="pres">
      <dgm:prSet presAssocID="{1228D3F7-4D95-DA43-9037-7D9D7CE50174}" presName="thickLine" presStyleLbl="alignNode1" presStyleIdx="0" presStyleCnt="4"/>
      <dgm:spPr/>
    </dgm:pt>
    <dgm:pt modelId="{316B2964-C678-484A-811C-35C7BA572338}" type="pres">
      <dgm:prSet presAssocID="{1228D3F7-4D95-DA43-9037-7D9D7CE50174}" presName="horz1" presStyleCnt="0"/>
      <dgm:spPr/>
    </dgm:pt>
    <dgm:pt modelId="{8F6BA427-D9A0-8446-AB0C-E2826255B8FA}" type="pres">
      <dgm:prSet presAssocID="{1228D3F7-4D95-DA43-9037-7D9D7CE50174}" presName="tx1" presStyleLbl="revTx" presStyleIdx="0" presStyleCnt="4"/>
      <dgm:spPr/>
    </dgm:pt>
    <dgm:pt modelId="{C58F71A0-5709-7D49-B3D8-EAEA1D6DDE3E}" type="pres">
      <dgm:prSet presAssocID="{1228D3F7-4D95-DA43-9037-7D9D7CE50174}" presName="vert1" presStyleCnt="0"/>
      <dgm:spPr/>
    </dgm:pt>
    <dgm:pt modelId="{E8D8BC5B-96B6-D44C-A126-A648B8DED58D}" type="pres">
      <dgm:prSet presAssocID="{AA85CBC0-43E4-1548-99A9-D4D7FC6D656C}" presName="thickLine" presStyleLbl="alignNode1" presStyleIdx="1" presStyleCnt="4"/>
      <dgm:spPr/>
    </dgm:pt>
    <dgm:pt modelId="{94D2B7A7-05ED-FD40-89F2-7068ABBB9300}" type="pres">
      <dgm:prSet presAssocID="{AA85CBC0-43E4-1548-99A9-D4D7FC6D656C}" presName="horz1" presStyleCnt="0"/>
      <dgm:spPr/>
    </dgm:pt>
    <dgm:pt modelId="{6B65D887-1F68-7C4E-94F2-5F860CFD7623}" type="pres">
      <dgm:prSet presAssocID="{AA85CBC0-43E4-1548-99A9-D4D7FC6D656C}" presName="tx1" presStyleLbl="revTx" presStyleIdx="1" presStyleCnt="4"/>
      <dgm:spPr/>
    </dgm:pt>
    <dgm:pt modelId="{76B8E52B-DA22-AC4E-9B1A-41BE96C1B9AE}" type="pres">
      <dgm:prSet presAssocID="{AA85CBC0-43E4-1548-99A9-D4D7FC6D656C}" presName="vert1" presStyleCnt="0"/>
      <dgm:spPr/>
    </dgm:pt>
    <dgm:pt modelId="{2B402A0F-137D-5E47-8FE6-61AAC2D2FD04}" type="pres">
      <dgm:prSet presAssocID="{B9C5F4EF-4B75-0849-B69E-4D3BB8BB1EE0}" presName="thickLine" presStyleLbl="alignNode1" presStyleIdx="2" presStyleCnt="4"/>
      <dgm:spPr/>
    </dgm:pt>
    <dgm:pt modelId="{E2B48B66-50F1-C148-AA60-2E78ECFB1007}" type="pres">
      <dgm:prSet presAssocID="{B9C5F4EF-4B75-0849-B69E-4D3BB8BB1EE0}" presName="horz1" presStyleCnt="0"/>
      <dgm:spPr/>
    </dgm:pt>
    <dgm:pt modelId="{76D5CE7B-2FBD-3F4A-84A7-D5B4762C9C89}" type="pres">
      <dgm:prSet presAssocID="{B9C5F4EF-4B75-0849-B69E-4D3BB8BB1EE0}" presName="tx1" presStyleLbl="revTx" presStyleIdx="2" presStyleCnt="4"/>
      <dgm:spPr/>
    </dgm:pt>
    <dgm:pt modelId="{5A982ED2-5FDF-2F42-BD1A-47C0FEB6523D}" type="pres">
      <dgm:prSet presAssocID="{B9C5F4EF-4B75-0849-B69E-4D3BB8BB1EE0}" presName="vert1" presStyleCnt="0"/>
      <dgm:spPr/>
    </dgm:pt>
    <dgm:pt modelId="{81CC3936-9EDF-7241-9974-62E6A98D97E8}" type="pres">
      <dgm:prSet presAssocID="{709248E1-624C-D04A-8954-9F056FBEC762}" presName="thickLine" presStyleLbl="alignNode1" presStyleIdx="3" presStyleCnt="4"/>
      <dgm:spPr/>
    </dgm:pt>
    <dgm:pt modelId="{AB854FDD-8788-2544-868C-191681A4B4FA}" type="pres">
      <dgm:prSet presAssocID="{709248E1-624C-D04A-8954-9F056FBEC762}" presName="horz1" presStyleCnt="0"/>
      <dgm:spPr/>
    </dgm:pt>
    <dgm:pt modelId="{77C76D02-415E-D343-BD8C-61B9678B5365}" type="pres">
      <dgm:prSet presAssocID="{709248E1-624C-D04A-8954-9F056FBEC762}" presName="tx1" presStyleLbl="revTx" presStyleIdx="3" presStyleCnt="4"/>
      <dgm:spPr/>
    </dgm:pt>
    <dgm:pt modelId="{5B4837A5-F6DB-3D40-8EE2-CEFD872D1BA9}" type="pres">
      <dgm:prSet presAssocID="{709248E1-624C-D04A-8954-9F056FBEC762}" presName="vert1" presStyleCnt="0"/>
      <dgm:spPr/>
    </dgm:pt>
  </dgm:ptLst>
  <dgm:cxnLst>
    <dgm:cxn modelId="{F90F8C02-2F90-EA4F-9837-2D73E081436E}" srcId="{A4F83055-5091-2548-AF14-CE6AC5F9FD11}" destId="{B9C5F4EF-4B75-0849-B69E-4D3BB8BB1EE0}" srcOrd="2" destOrd="0" parTransId="{CABC2B71-4A99-104C-B7AB-E4DBF59A9440}" sibTransId="{1F84D34F-A846-A44E-BA97-9B1E8E78976A}"/>
    <dgm:cxn modelId="{BA0B8032-0B9E-1246-A6EA-EBB3F38AF775}" type="presOf" srcId="{B9C5F4EF-4B75-0849-B69E-4D3BB8BB1EE0}" destId="{76D5CE7B-2FBD-3F4A-84A7-D5B4762C9C89}" srcOrd="0" destOrd="0" presId="urn:microsoft.com/office/officeart/2008/layout/LinedList"/>
    <dgm:cxn modelId="{CF20253C-F36A-444E-9252-32EA8144B41F}" type="presOf" srcId="{A4F83055-5091-2548-AF14-CE6AC5F9FD11}" destId="{DA5A6395-444D-3843-B151-E476F87C344D}" srcOrd="0" destOrd="0" presId="urn:microsoft.com/office/officeart/2008/layout/LinedList"/>
    <dgm:cxn modelId="{9365DC47-0BC8-CE4D-8B5A-B0639CF39A6F}" srcId="{A4F83055-5091-2548-AF14-CE6AC5F9FD11}" destId="{709248E1-624C-D04A-8954-9F056FBEC762}" srcOrd="3" destOrd="0" parTransId="{56E16CFA-BCD6-5A4E-B3E0-2C20BF58C6BC}" sibTransId="{FE9F357A-CC2A-234F-B87A-F863A4A72F66}"/>
    <dgm:cxn modelId="{A8033758-24A0-4F4B-B765-B68A17B7022D}" type="presOf" srcId="{709248E1-624C-D04A-8954-9F056FBEC762}" destId="{77C76D02-415E-D343-BD8C-61B9678B5365}" srcOrd="0" destOrd="0" presId="urn:microsoft.com/office/officeart/2008/layout/LinedList"/>
    <dgm:cxn modelId="{F8816080-638B-6841-82F7-C22320266944}" type="presOf" srcId="{1228D3F7-4D95-DA43-9037-7D9D7CE50174}" destId="{8F6BA427-D9A0-8446-AB0C-E2826255B8FA}" srcOrd="0" destOrd="0" presId="urn:microsoft.com/office/officeart/2008/layout/LinedList"/>
    <dgm:cxn modelId="{387E24A5-C5D2-8547-A1BC-DC9D876E9E67}" srcId="{A4F83055-5091-2548-AF14-CE6AC5F9FD11}" destId="{1228D3F7-4D95-DA43-9037-7D9D7CE50174}" srcOrd="0" destOrd="0" parTransId="{CBBE3C58-F3F4-504D-8379-6965DC60DBEE}" sibTransId="{CB5FEACC-C761-724F-81AB-30A76E49E60A}"/>
    <dgm:cxn modelId="{37F19CA7-3798-FC41-B67E-47E964389011}" srcId="{A4F83055-5091-2548-AF14-CE6AC5F9FD11}" destId="{AA85CBC0-43E4-1548-99A9-D4D7FC6D656C}" srcOrd="1" destOrd="0" parTransId="{6A158541-8A9D-A74F-BB1D-765846507F48}" sibTransId="{92B7D046-F220-DF4E-A1C0-8EAA2786FDDC}"/>
    <dgm:cxn modelId="{FD74A3B8-5319-9345-AF26-EE2824C95F62}" type="presOf" srcId="{AA85CBC0-43E4-1548-99A9-D4D7FC6D656C}" destId="{6B65D887-1F68-7C4E-94F2-5F860CFD7623}" srcOrd="0" destOrd="0" presId="urn:microsoft.com/office/officeart/2008/layout/LinedList"/>
    <dgm:cxn modelId="{75EDFF1C-82AC-1241-866A-6D338A6D78BC}" type="presParOf" srcId="{DA5A6395-444D-3843-B151-E476F87C344D}" destId="{33551955-6019-2044-98E8-2C32C38B3CFC}" srcOrd="0" destOrd="0" presId="urn:microsoft.com/office/officeart/2008/layout/LinedList"/>
    <dgm:cxn modelId="{1060199C-39D3-C74B-92EE-9B19D0D3682A}" type="presParOf" srcId="{DA5A6395-444D-3843-B151-E476F87C344D}" destId="{316B2964-C678-484A-811C-35C7BA572338}" srcOrd="1" destOrd="0" presId="urn:microsoft.com/office/officeart/2008/layout/LinedList"/>
    <dgm:cxn modelId="{8EEF6682-B3B9-B946-A569-8E771E5A49F0}" type="presParOf" srcId="{316B2964-C678-484A-811C-35C7BA572338}" destId="{8F6BA427-D9A0-8446-AB0C-E2826255B8FA}" srcOrd="0" destOrd="0" presId="urn:microsoft.com/office/officeart/2008/layout/LinedList"/>
    <dgm:cxn modelId="{35B05045-F94C-D947-9ED1-22E068AC8F5F}" type="presParOf" srcId="{316B2964-C678-484A-811C-35C7BA572338}" destId="{C58F71A0-5709-7D49-B3D8-EAEA1D6DDE3E}" srcOrd="1" destOrd="0" presId="urn:microsoft.com/office/officeart/2008/layout/LinedList"/>
    <dgm:cxn modelId="{C763BB9E-3FAB-2E43-BFD4-24A599A1144D}" type="presParOf" srcId="{DA5A6395-444D-3843-B151-E476F87C344D}" destId="{E8D8BC5B-96B6-D44C-A126-A648B8DED58D}" srcOrd="2" destOrd="0" presId="urn:microsoft.com/office/officeart/2008/layout/LinedList"/>
    <dgm:cxn modelId="{76AEDDD7-A3C2-4F44-AE45-D0408326D5F5}" type="presParOf" srcId="{DA5A6395-444D-3843-B151-E476F87C344D}" destId="{94D2B7A7-05ED-FD40-89F2-7068ABBB9300}" srcOrd="3" destOrd="0" presId="urn:microsoft.com/office/officeart/2008/layout/LinedList"/>
    <dgm:cxn modelId="{4D7FD2B8-9412-8845-960A-A78D3BA3FC0F}" type="presParOf" srcId="{94D2B7A7-05ED-FD40-89F2-7068ABBB9300}" destId="{6B65D887-1F68-7C4E-94F2-5F860CFD7623}" srcOrd="0" destOrd="0" presId="urn:microsoft.com/office/officeart/2008/layout/LinedList"/>
    <dgm:cxn modelId="{8D3DB8F7-E59A-2449-AD7E-FDBBE43E4365}" type="presParOf" srcId="{94D2B7A7-05ED-FD40-89F2-7068ABBB9300}" destId="{76B8E52B-DA22-AC4E-9B1A-41BE96C1B9AE}" srcOrd="1" destOrd="0" presId="urn:microsoft.com/office/officeart/2008/layout/LinedList"/>
    <dgm:cxn modelId="{64D4F4CC-E23F-B340-8FC0-C66E4E856B1F}" type="presParOf" srcId="{DA5A6395-444D-3843-B151-E476F87C344D}" destId="{2B402A0F-137D-5E47-8FE6-61AAC2D2FD04}" srcOrd="4" destOrd="0" presId="urn:microsoft.com/office/officeart/2008/layout/LinedList"/>
    <dgm:cxn modelId="{9714B651-F71E-494F-824D-5BBB78A78863}" type="presParOf" srcId="{DA5A6395-444D-3843-B151-E476F87C344D}" destId="{E2B48B66-50F1-C148-AA60-2E78ECFB1007}" srcOrd="5" destOrd="0" presId="urn:microsoft.com/office/officeart/2008/layout/LinedList"/>
    <dgm:cxn modelId="{90363C1C-DE74-714D-9296-88D99F2481CE}" type="presParOf" srcId="{E2B48B66-50F1-C148-AA60-2E78ECFB1007}" destId="{76D5CE7B-2FBD-3F4A-84A7-D5B4762C9C89}" srcOrd="0" destOrd="0" presId="urn:microsoft.com/office/officeart/2008/layout/LinedList"/>
    <dgm:cxn modelId="{142378F8-BC05-A243-9A12-3089987C86AE}" type="presParOf" srcId="{E2B48B66-50F1-C148-AA60-2E78ECFB1007}" destId="{5A982ED2-5FDF-2F42-BD1A-47C0FEB6523D}" srcOrd="1" destOrd="0" presId="urn:microsoft.com/office/officeart/2008/layout/LinedList"/>
    <dgm:cxn modelId="{BABD6388-A490-0E45-845D-4E062BE7ACDC}" type="presParOf" srcId="{DA5A6395-444D-3843-B151-E476F87C344D}" destId="{81CC3936-9EDF-7241-9974-62E6A98D97E8}" srcOrd="6" destOrd="0" presId="urn:microsoft.com/office/officeart/2008/layout/LinedList"/>
    <dgm:cxn modelId="{9807CB48-2F1A-EE4A-AEE7-87B59ACEA5D4}" type="presParOf" srcId="{DA5A6395-444D-3843-B151-E476F87C344D}" destId="{AB854FDD-8788-2544-868C-191681A4B4FA}" srcOrd="7" destOrd="0" presId="urn:microsoft.com/office/officeart/2008/layout/LinedList"/>
    <dgm:cxn modelId="{E134052E-14EA-9146-A335-6A2CC2E02D12}" type="presParOf" srcId="{AB854FDD-8788-2544-868C-191681A4B4FA}" destId="{77C76D02-415E-D343-BD8C-61B9678B5365}" srcOrd="0" destOrd="0" presId="urn:microsoft.com/office/officeart/2008/layout/LinedList"/>
    <dgm:cxn modelId="{1153C142-6C3D-AF40-AD73-406A513621D4}" type="presParOf" srcId="{AB854FDD-8788-2544-868C-191681A4B4FA}" destId="{5B4837A5-F6DB-3D40-8EE2-CEFD872D1BA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6EE5368-32B7-CF45-8B8E-EDCE4A706D2F}"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5AA8850D-C432-E44E-9FBA-E1038D197C5D}">
      <dgm:prSet/>
      <dgm:spPr/>
      <dgm:t>
        <a:bodyPr/>
        <a:lstStyle/>
        <a:p>
          <a:r>
            <a:rPr lang="zh-CN" altLang="en-US" b="0" i="0" u="none"/>
            <a:t>第二十条  房地产价格评估机构由被征收人协商选定；协商不成的，通过多数决定、随机选定等方式确定，具体办法由省、自治区、直辖市制定。</a:t>
          </a:r>
        </a:p>
      </dgm:t>
    </dgm:pt>
    <dgm:pt modelId="{22E94729-657B-3343-9419-EBAEADCF7AC6}" type="parTrans" cxnId="{0425BBF1-FFF3-EE4C-87DE-76E4BEC4492C}">
      <dgm:prSet/>
      <dgm:spPr/>
      <dgm:t>
        <a:bodyPr/>
        <a:lstStyle/>
        <a:p>
          <a:endParaRPr lang="zh-CN" altLang="en-US"/>
        </a:p>
      </dgm:t>
    </dgm:pt>
    <dgm:pt modelId="{71DBEFFB-AA94-A443-A349-12E2BD61C798}" type="sibTrans" cxnId="{0425BBF1-FFF3-EE4C-87DE-76E4BEC4492C}">
      <dgm:prSet/>
      <dgm:spPr/>
      <dgm:t>
        <a:bodyPr/>
        <a:lstStyle/>
        <a:p>
          <a:endParaRPr lang="zh-CN" altLang="en-US"/>
        </a:p>
      </dgm:t>
    </dgm:pt>
    <dgm:pt modelId="{86D11326-945D-7047-B553-B9BE27A08E68}">
      <dgm:prSet/>
      <dgm:spPr/>
      <dgm:t>
        <a:bodyPr/>
        <a:lstStyle/>
        <a:p>
          <a:r>
            <a:rPr lang="zh-CN" altLang="en-US" b="0" i="0" u="none"/>
            <a:t>房地产价格评估机构应当独立、客观、公正地开展房屋征收评估工作，任何单位和个人不得干预。</a:t>
          </a:r>
        </a:p>
      </dgm:t>
    </dgm:pt>
    <dgm:pt modelId="{B9FFE17B-0F88-6F4D-88F2-BFCCC647F26D}" type="parTrans" cxnId="{5F47932C-B8A6-8E4C-A0BC-606DC627CD91}">
      <dgm:prSet/>
      <dgm:spPr/>
      <dgm:t>
        <a:bodyPr/>
        <a:lstStyle/>
        <a:p>
          <a:endParaRPr lang="zh-CN" altLang="en-US"/>
        </a:p>
      </dgm:t>
    </dgm:pt>
    <dgm:pt modelId="{129ABCFA-CDEC-4742-AF98-E0C5A0F0B044}" type="sibTrans" cxnId="{5F47932C-B8A6-8E4C-A0BC-606DC627CD91}">
      <dgm:prSet/>
      <dgm:spPr/>
      <dgm:t>
        <a:bodyPr/>
        <a:lstStyle/>
        <a:p>
          <a:endParaRPr lang="zh-CN" altLang="en-US"/>
        </a:p>
      </dgm:t>
    </dgm:pt>
    <dgm:pt modelId="{33A9A7CA-E94C-2E43-A48C-CFB14D2C7C2D}" type="pres">
      <dgm:prSet presAssocID="{76EE5368-32B7-CF45-8B8E-EDCE4A706D2F}" presName="linear" presStyleCnt="0">
        <dgm:presLayoutVars>
          <dgm:dir/>
          <dgm:animLvl val="lvl"/>
          <dgm:resizeHandles val="exact"/>
        </dgm:presLayoutVars>
      </dgm:prSet>
      <dgm:spPr/>
    </dgm:pt>
    <dgm:pt modelId="{FD59C38E-BC03-A242-BB13-B4C8325D559B}" type="pres">
      <dgm:prSet presAssocID="{5AA8850D-C432-E44E-9FBA-E1038D197C5D}" presName="parentLin" presStyleCnt="0"/>
      <dgm:spPr/>
    </dgm:pt>
    <dgm:pt modelId="{007FB7E6-62C4-3145-8175-8F0DBDF84B27}" type="pres">
      <dgm:prSet presAssocID="{5AA8850D-C432-E44E-9FBA-E1038D197C5D}" presName="parentLeftMargin" presStyleLbl="node1" presStyleIdx="0" presStyleCnt="2"/>
      <dgm:spPr/>
    </dgm:pt>
    <dgm:pt modelId="{09C63D80-0827-2A4C-AA30-191DB94399F7}" type="pres">
      <dgm:prSet presAssocID="{5AA8850D-C432-E44E-9FBA-E1038D197C5D}" presName="parentText" presStyleLbl="node1" presStyleIdx="0" presStyleCnt="2">
        <dgm:presLayoutVars>
          <dgm:chMax val="0"/>
          <dgm:bulletEnabled val="1"/>
        </dgm:presLayoutVars>
      </dgm:prSet>
      <dgm:spPr/>
    </dgm:pt>
    <dgm:pt modelId="{ED316BFF-491F-D44A-8C05-B4A48ABFC764}" type="pres">
      <dgm:prSet presAssocID="{5AA8850D-C432-E44E-9FBA-E1038D197C5D}" presName="negativeSpace" presStyleCnt="0"/>
      <dgm:spPr/>
    </dgm:pt>
    <dgm:pt modelId="{5B94C871-F278-D245-A61F-15D0CFED0A65}" type="pres">
      <dgm:prSet presAssocID="{5AA8850D-C432-E44E-9FBA-E1038D197C5D}" presName="childText" presStyleLbl="conFgAcc1" presStyleIdx="0" presStyleCnt="2">
        <dgm:presLayoutVars>
          <dgm:bulletEnabled val="1"/>
        </dgm:presLayoutVars>
      </dgm:prSet>
      <dgm:spPr/>
    </dgm:pt>
    <dgm:pt modelId="{6C903945-AD3E-A544-B283-577B91F7D44C}" type="pres">
      <dgm:prSet presAssocID="{71DBEFFB-AA94-A443-A349-12E2BD61C798}" presName="spaceBetweenRectangles" presStyleCnt="0"/>
      <dgm:spPr/>
    </dgm:pt>
    <dgm:pt modelId="{B38881A1-AB48-1D46-B89A-112C3551C154}" type="pres">
      <dgm:prSet presAssocID="{86D11326-945D-7047-B553-B9BE27A08E68}" presName="parentLin" presStyleCnt="0"/>
      <dgm:spPr/>
    </dgm:pt>
    <dgm:pt modelId="{89BD2BF5-67BE-C14F-9081-2A79230C860B}" type="pres">
      <dgm:prSet presAssocID="{86D11326-945D-7047-B553-B9BE27A08E68}" presName="parentLeftMargin" presStyleLbl="node1" presStyleIdx="0" presStyleCnt="2"/>
      <dgm:spPr/>
    </dgm:pt>
    <dgm:pt modelId="{7A88788C-9834-6645-B241-034B4C7FD566}" type="pres">
      <dgm:prSet presAssocID="{86D11326-945D-7047-B553-B9BE27A08E68}" presName="parentText" presStyleLbl="node1" presStyleIdx="1" presStyleCnt="2">
        <dgm:presLayoutVars>
          <dgm:chMax val="0"/>
          <dgm:bulletEnabled val="1"/>
        </dgm:presLayoutVars>
      </dgm:prSet>
      <dgm:spPr/>
    </dgm:pt>
    <dgm:pt modelId="{4FBE4D29-CB97-0543-B1BA-852DD7853600}" type="pres">
      <dgm:prSet presAssocID="{86D11326-945D-7047-B553-B9BE27A08E68}" presName="negativeSpace" presStyleCnt="0"/>
      <dgm:spPr/>
    </dgm:pt>
    <dgm:pt modelId="{E81B0738-30D3-EA4A-BB3C-F2CE5A1EC8C8}" type="pres">
      <dgm:prSet presAssocID="{86D11326-945D-7047-B553-B9BE27A08E68}" presName="childText" presStyleLbl="conFgAcc1" presStyleIdx="1" presStyleCnt="2">
        <dgm:presLayoutVars>
          <dgm:bulletEnabled val="1"/>
        </dgm:presLayoutVars>
      </dgm:prSet>
      <dgm:spPr/>
    </dgm:pt>
  </dgm:ptLst>
  <dgm:cxnLst>
    <dgm:cxn modelId="{2ACDDF0A-607D-C942-855F-AFE8DBF55F8D}" type="presOf" srcId="{5AA8850D-C432-E44E-9FBA-E1038D197C5D}" destId="{09C63D80-0827-2A4C-AA30-191DB94399F7}" srcOrd="1" destOrd="0" presId="urn:microsoft.com/office/officeart/2005/8/layout/list1"/>
    <dgm:cxn modelId="{5F47932C-B8A6-8E4C-A0BC-606DC627CD91}" srcId="{76EE5368-32B7-CF45-8B8E-EDCE4A706D2F}" destId="{86D11326-945D-7047-B553-B9BE27A08E68}" srcOrd="1" destOrd="0" parTransId="{B9FFE17B-0F88-6F4D-88F2-BFCCC647F26D}" sibTransId="{129ABCFA-CDEC-4742-AF98-E0C5A0F0B044}"/>
    <dgm:cxn modelId="{0F76EC5C-F294-E449-B891-6C272DFCA14B}" type="presOf" srcId="{76EE5368-32B7-CF45-8B8E-EDCE4A706D2F}" destId="{33A9A7CA-E94C-2E43-A48C-CFB14D2C7C2D}" srcOrd="0" destOrd="0" presId="urn:microsoft.com/office/officeart/2005/8/layout/list1"/>
    <dgm:cxn modelId="{E5D69F98-4F62-A943-BB2E-D16E44B238E1}" type="presOf" srcId="{5AA8850D-C432-E44E-9FBA-E1038D197C5D}" destId="{007FB7E6-62C4-3145-8175-8F0DBDF84B27}" srcOrd="0" destOrd="0" presId="urn:microsoft.com/office/officeart/2005/8/layout/list1"/>
    <dgm:cxn modelId="{E7943599-891D-DF49-918A-6376CB72D40E}" type="presOf" srcId="{86D11326-945D-7047-B553-B9BE27A08E68}" destId="{7A88788C-9834-6645-B241-034B4C7FD566}" srcOrd="1" destOrd="0" presId="urn:microsoft.com/office/officeart/2005/8/layout/list1"/>
    <dgm:cxn modelId="{2B2A6099-A0BE-6D4E-A0B9-6DA4B082E14F}" type="presOf" srcId="{86D11326-945D-7047-B553-B9BE27A08E68}" destId="{89BD2BF5-67BE-C14F-9081-2A79230C860B}" srcOrd="0" destOrd="0" presId="urn:microsoft.com/office/officeart/2005/8/layout/list1"/>
    <dgm:cxn modelId="{0425BBF1-FFF3-EE4C-87DE-76E4BEC4492C}" srcId="{76EE5368-32B7-CF45-8B8E-EDCE4A706D2F}" destId="{5AA8850D-C432-E44E-9FBA-E1038D197C5D}" srcOrd="0" destOrd="0" parTransId="{22E94729-657B-3343-9419-EBAEADCF7AC6}" sibTransId="{71DBEFFB-AA94-A443-A349-12E2BD61C798}"/>
    <dgm:cxn modelId="{A1EFE03A-6D40-2A42-927E-432AC6387AE0}" type="presParOf" srcId="{33A9A7CA-E94C-2E43-A48C-CFB14D2C7C2D}" destId="{FD59C38E-BC03-A242-BB13-B4C8325D559B}" srcOrd="0" destOrd="0" presId="urn:microsoft.com/office/officeart/2005/8/layout/list1"/>
    <dgm:cxn modelId="{36DFCC5D-90EB-B244-B2F5-B8A59CAF2C03}" type="presParOf" srcId="{FD59C38E-BC03-A242-BB13-B4C8325D559B}" destId="{007FB7E6-62C4-3145-8175-8F0DBDF84B27}" srcOrd="0" destOrd="0" presId="urn:microsoft.com/office/officeart/2005/8/layout/list1"/>
    <dgm:cxn modelId="{CC2FF09F-3A25-4741-A88C-A44E1CC6FF6F}" type="presParOf" srcId="{FD59C38E-BC03-A242-BB13-B4C8325D559B}" destId="{09C63D80-0827-2A4C-AA30-191DB94399F7}" srcOrd="1" destOrd="0" presId="urn:microsoft.com/office/officeart/2005/8/layout/list1"/>
    <dgm:cxn modelId="{764A92AE-9C9F-2045-9CC6-5D36811ED69F}" type="presParOf" srcId="{33A9A7CA-E94C-2E43-A48C-CFB14D2C7C2D}" destId="{ED316BFF-491F-D44A-8C05-B4A48ABFC764}" srcOrd="1" destOrd="0" presId="urn:microsoft.com/office/officeart/2005/8/layout/list1"/>
    <dgm:cxn modelId="{A582618A-DA0E-484D-802A-572AB5AE449E}" type="presParOf" srcId="{33A9A7CA-E94C-2E43-A48C-CFB14D2C7C2D}" destId="{5B94C871-F278-D245-A61F-15D0CFED0A65}" srcOrd="2" destOrd="0" presId="urn:microsoft.com/office/officeart/2005/8/layout/list1"/>
    <dgm:cxn modelId="{9FD8038E-A911-D040-9E36-44B43560088E}" type="presParOf" srcId="{33A9A7CA-E94C-2E43-A48C-CFB14D2C7C2D}" destId="{6C903945-AD3E-A544-B283-577B91F7D44C}" srcOrd="3" destOrd="0" presId="urn:microsoft.com/office/officeart/2005/8/layout/list1"/>
    <dgm:cxn modelId="{665E606B-B583-4048-AEE0-DA0D2E15244F}" type="presParOf" srcId="{33A9A7CA-E94C-2E43-A48C-CFB14D2C7C2D}" destId="{B38881A1-AB48-1D46-B89A-112C3551C154}" srcOrd="4" destOrd="0" presId="urn:microsoft.com/office/officeart/2005/8/layout/list1"/>
    <dgm:cxn modelId="{7DC92731-832F-104A-93C0-85A3FC6373F8}" type="presParOf" srcId="{B38881A1-AB48-1D46-B89A-112C3551C154}" destId="{89BD2BF5-67BE-C14F-9081-2A79230C860B}" srcOrd="0" destOrd="0" presId="urn:microsoft.com/office/officeart/2005/8/layout/list1"/>
    <dgm:cxn modelId="{36B89B32-811D-524A-B062-9745CDC37663}" type="presParOf" srcId="{B38881A1-AB48-1D46-B89A-112C3551C154}" destId="{7A88788C-9834-6645-B241-034B4C7FD566}" srcOrd="1" destOrd="0" presId="urn:microsoft.com/office/officeart/2005/8/layout/list1"/>
    <dgm:cxn modelId="{F165E08E-0CE3-9A4C-AD93-4EF55310D9E9}" type="presParOf" srcId="{33A9A7CA-E94C-2E43-A48C-CFB14D2C7C2D}" destId="{4FBE4D29-CB97-0543-B1BA-852DD7853600}" srcOrd="5" destOrd="0" presId="urn:microsoft.com/office/officeart/2005/8/layout/list1"/>
    <dgm:cxn modelId="{5E4442A3-4E00-BC45-932E-B88A075CCFE1}" type="presParOf" srcId="{33A9A7CA-E94C-2E43-A48C-CFB14D2C7C2D}" destId="{E81B0738-30D3-EA4A-BB3C-F2CE5A1EC8C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08D88C-AE8C-484F-9A6B-D329BF2C5667}"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9B31695A-C0AC-9E4E-8B5E-E024D05272E0}">
      <dgm:prSet/>
      <dgm:spPr/>
      <dgm:t>
        <a:bodyPr/>
        <a:lstStyle/>
        <a:p>
          <a:r>
            <a:rPr lang="zh-CN" altLang="en-US" b="0" i="0" u="none"/>
            <a:t>第二十一条  被征收人可以选择货币补偿，也可以选择房屋产权调换。</a:t>
          </a:r>
        </a:p>
      </dgm:t>
    </dgm:pt>
    <dgm:pt modelId="{66CA0132-F9D5-254C-9AF9-ED15F2CA50FF}" type="parTrans" cxnId="{20800939-03B6-0B42-858D-90F78B999DCD}">
      <dgm:prSet/>
      <dgm:spPr/>
      <dgm:t>
        <a:bodyPr/>
        <a:lstStyle/>
        <a:p>
          <a:endParaRPr lang="zh-CN" altLang="en-US"/>
        </a:p>
      </dgm:t>
    </dgm:pt>
    <dgm:pt modelId="{87D2B56C-5BE0-4A45-9206-9E88C8414320}" type="sibTrans" cxnId="{20800939-03B6-0B42-858D-90F78B999DCD}">
      <dgm:prSet/>
      <dgm:spPr/>
      <dgm:t>
        <a:bodyPr/>
        <a:lstStyle/>
        <a:p>
          <a:endParaRPr lang="zh-CN" altLang="en-US"/>
        </a:p>
      </dgm:t>
    </dgm:pt>
    <dgm:pt modelId="{99A48A95-737E-BE44-8470-418D9073D5D2}">
      <dgm:prSet/>
      <dgm:spPr/>
      <dgm:t>
        <a:bodyPr/>
        <a:lstStyle/>
        <a:p>
          <a:r>
            <a:rPr lang="zh-CN" altLang="en-US" b="0" i="0" u="none"/>
            <a:t>被征收人选择房屋产权调换的，市、县级人民政府应当提供用于产权调换的房屋，并与被征收人计算、结清被征收房屋价值与用于产权调换房屋价值的差价。</a:t>
          </a:r>
        </a:p>
      </dgm:t>
    </dgm:pt>
    <dgm:pt modelId="{3348D3CA-D79B-1D43-9FEB-F9D017DDE128}" type="parTrans" cxnId="{A6D218E6-EE44-6047-A3F0-786CDFAD7135}">
      <dgm:prSet/>
      <dgm:spPr/>
      <dgm:t>
        <a:bodyPr/>
        <a:lstStyle/>
        <a:p>
          <a:endParaRPr lang="zh-CN" altLang="en-US"/>
        </a:p>
      </dgm:t>
    </dgm:pt>
    <dgm:pt modelId="{F9614934-A9E8-B545-9C0D-26CB82C99DFB}" type="sibTrans" cxnId="{A6D218E6-EE44-6047-A3F0-786CDFAD7135}">
      <dgm:prSet/>
      <dgm:spPr/>
      <dgm:t>
        <a:bodyPr/>
        <a:lstStyle/>
        <a:p>
          <a:endParaRPr lang="zh-CN" altLang="en-US"/>
        </a:p>
      </dgm:t>
    </dgm:pt>
    <dgm:pt modelId="{9E181D22-F709-D94C-A3B3-236808539806}">
      <dgm:prSet/>
      <dgm:spPr/>
      <dgm:t>
        <a:bodyPr/>
        <a:lstStyle/>
        <a:p>
          <a:r>
            <a:rPr lang="zh-CN" altLang="en-US" b="0" i="0" u="none"/>
            <a:t>因旧城区改建征收个人住宅，被征收人选择在改建地段进行房屋产权调换的，作出房屋征收决定的市、县级人民政府应当提供改建地段或者就近地段的房屋。</a:t>
          </a:r>
        </a:p>
      </dgm:t>
    </dgm:pt>
    <dgm:pt modelId="{9BF0C705-3699-404F-9A8A-3FF3B706B6D7}" type="parTrans" cxnId="{36D4B49A-ABEC-644C-AF10-A734EEDB80BC}">
      <dgm:prSet/>
      <dgm:spPr/>
      <dgm:t>
        <a:bodyPr/>
        <a:lstStyle/>
        <a:p>
          <a:endParaRPr lang="zh-CN" altLang="en-US"/>
        </a:p>
      </dgm:t>
    </dgm:pt>
    <dgm:pt modelId="{65F680F7-93D4-1048-91A2-BC1EDEFE9F27}" type="sibTrans" cxnId="{36D4B49A-ABEC-644C-AF10-A734EEDB80BC}">
      <dgm:prSet/>
      <dgm:spPr/>
      <dgm:t>
        <a:bodyPr/>
        <a:lstStyle/>
        <a:p>
          <a:endParaRPr lang="zh-CN" altLang="en-US"/>
        </a:p>
      </dgm:t>
    </dgm:pt>
    <dgm:pt modelId="{9E982903-86F7-7849-BF6D-4C594BB9E11B}" type="pres">
      <dgm:prSet presAssocID="{3008D88C-AE8C-484F-9A6B-D329BF2C5667}" presName="linear" presStyleCnt="0">
        <dgm:presLayoutVars>
          <dgm:dir/>
          <dgm:animLvl val="lvl"/>
          <dgm:resizeHandles val="exact"/>
        </dgm:presLayoutVars>
      </dgm:prSet>
      <dgm:spPr/>
    </dgm:pt>
    <dgm:pt modelId="{4ED6F361-F334-BB4A-8272-7022AC4E0C4D}" type="pres">
      <dgm:prSet presAssocID="{9B31695A-C0AC-9E4E-8B5E-E024D05272E0}" presName="parentLin" presStyleCnt="0"/>
      <dgm:spPr/>
    </dgm:pt>
    <dgm:pt modelId="{E319D2CE-27A0-F141-9889-0DC5B2B78A63}" type="pres">
      <dgm:prSet presAssocID="{9B31695A-C0AC-9E4E-8B5E-E024D05272E0}" presName="parentLeftMargin" presStyleLbl="node1" presStyleIdx="0" presStyleCnt="3"/>
      <dgm:spPr/>
    </dgm:pt>
    <dgm:pt modelId="{42F2F2EF-625B-0F48-A2E5-CAC3227EE650}" type="pres">
      <dgm:prSet presAssocID="{9B31695A-C0AC-9E4E-8B5E-E024D05272E0}" presName="parentText" presStyleLbl="node1" presStyleIdx="0" presStyleCnt="3">
        <dgm:presLayoutVars>
          <dgm:chMax val="0"/>
          <dgm:bulletEnabled val="1"/>
        </dgm:presLayoutVars>
      </dgm:prSet>
      <dgm:spPr/>
    </dgm:pt>
    <dgm:pt modelId="{F4C1CB7B-8D80-3943-8A8F-E56E8A170E29}" type="pres">
      <dgm:prSet presAssocID="{9B31695A-C0AC-9E4E-8B5E-E024D05272E0}" presName="negativeSpace" presStyleCnt="0"/>
      <dgm:spPr/>
    </dgm:pt>
    <dgm:pt modelId="{5466E2E6-A5E6-5548-A7FD-531B7BC29218}" type="pres">
      <dgm:prSet presAssocID="{9B31695A-C0AC-9E4E-8B5E-E024D05272E0}" presName="childText" presStyleLbl="conFgAcc1" presStyleIdx="0" presStyleCnt="3">
        <dgm:presLayoutVars>
          <dgm:bulletEnabled val="1"/>
        </dgm:presLayoutVars>
      </dgm:prSet>
      <dgm:spPr/>
    </dgm:pt>
    <dgm:pt modelId="{F631B300-CFFD-FE4F-8405-F6CA183915C0}" type="pres">
      <dgm:prSet presAssocID="{87D2B56C-5BE0-4A45-9206-9E88C8414320}" presName="spaceBetweenRectangles" presStyleCnt="0"/>
      <dgm:spPr/>
    </dgm:pt>
    <dgm:pt modelId="{76DB5009-A121-CB4B-A6EF-41BD73FA561F}" type="pres">
      <dgm:prSet presAssocID="{99A48A95-737E-BE44-8470-418D9073D5D2}" presName="parentLin" presStyleCnt="0"/>
      <dgm:spPr/>
    </dgm:pt>
    <dgm:pt modelId="{6682FF5D-4973-3F42-97A2-237B300A4722}" type="pres">
      <dgm:prSet presAssocID="{99A48A95-737E-BE44-8470-418D9073D5D2}" presName="parentLeftMargin" presStyleLbl="node1" presStyleIdx="0" presStyleCnt="3"/>
      <dgm:spPr/>
    </dgm:pt>
    <dgm:pt modelId="{29DEF336-DE9E-E449-81D0-37CEEC1DD670}" type="pres">
      <dgm:prSet presAssocID="{99A48A95-737E-BE44-8470-418D9073D5D2}" presName="parentText" presStyleLbl="node1" presStyleIdx="1" presStyleCnt="3">
        <dgm:presLayoutVars>
          <dgm:chMax val="0"/>
          <dgm:bulletEnabled val="1"/>
        </dgm:presLayoutVars>
      </dgm:prSet>
      <dgm:spPr/>
    </dgm:pt>
    <dgm:pt modelId="{BD4A253D-B7A0-FB4D-9F32-ED7B727DEF72}" type="pres">
      <dgm:prSet presAssocID="{99A48A95-737E-BE44-8470-418D9073D5D2}" presName="negativeSpace" presStyleCnt="0"/>
      <dgm:spPr/>
    </dgm:pt>
    <dgm:pt modelId="{A4AC040F-5473-4840-AB92-8A7295FFEA05}" type="pres">
      <dgm:prSet presAssocID="{99A48A95-737E-BE44-8470-418D9073D5D2}" presName="childText" presStyleLbl="conFgAcc1" presStyleIdx="1" presStyleCnt="3">
        <dgm:presLayoutVars>
          <dgm:bulletEnabled val="1"/>
        </dgm:presLayoutVars>
      </dgm:prSet>
      <dgm:spPr/>
    </dgm:pt>
    <dgm:pt modelId="{A8CB2B9C-9376-714D-A307-F09F73F449C4}" type="pres">
      <dgm:prSet presAssocID="{F9614934-A9E8-B545-9C0D-26CB82C99DFB}" presName="spaceBetweenRectangles" presStyleCnt="0"/>
      <dgm:spPr/>
    </dgm:pt>
    <dgm:pt modelId="{B5AD3108-6DDE-1941-A518-16A8BFDF326C}" type="pres">
      <dgm:prSet presAssocID="{9E181D22-F709-D94C-A3B3-236808539806}" presName="parentLin" presStyleCnt="0"/>
      <dgm:spPr/>
    </dgm:pt>
    <dgm:pt modelId="{7351E941-E493-184A-8E3E-7E5C8BA4633E}" type="pres">
      <dgm:prSet presAssocID="{9E181D22-F709-D94C-A3B3-236808539806}" presName="parentLeftMargin" presStyleLbl="node1" presStyleIdx="1" presStyleCnt="3"/>
      <dgm:spPr/>
    </dgm:pt>
    <dgm:pt modelId="{E41898F7-EDD2-7142-BCAB-7E9C589E38F6}" type="pres">
      <dgm:prSet presAssocID="{9E181D22-F709-D94C-A3B3-236808539806}" presName="parentText" presStyleLbl="node1" presStyleIdx="2" presStyleCnt="3">
        <dgm:presLayoutVars>
          <dgm:chMax val="0"/>
          <dgm:bulletEnabled val="1"/>
        </dgm:presLayoutVars>
      </dgm:prSet>
      <dgm:spPr/>
    </dgm:pt>
    <dgm:pt modelId="{A9318C1C-C3AB-3E48-A3A4-D176190B0CF9}" type="pres">
      <dgm:prSet presAssocID="{9E181D22-F709-D94C-A3B3-236808539806}" presName="negativeSpace" presStyleCnt="0"/>
      <dgm:spPr/>
    </dgm:pt>
    <dgm:pt modelId="{174093C1-9B24-8342-88DC-0907EAF7BB81}" type="pres">
      <dgm:prSet presAssocID="{9E181D22-F709-D94C-A3B3-236808539806}" presName="childText" presStyleLbl="conFgAcc1" presStyleIdx="2" presStyleCnt="3">
        <dgm:presLayoutVars>
          <dgm:bulletEnabled val="1"/>
        </dgm:presLayoutVars>
      </dgm:prSet>
      <dgm:spPr/>
    </dgm:pt>
  </dgm:ptLst>
  <dgm:cxnLst>
    <dgm:cxn modelId="{F58BA202-A6F0-9B4D-B135-B7EC5AC05D1F}" type="presOf" srcId="{9E181D22-F709-D94C-A3B3-236808539806}" destId="{E41898F7-EDD2-7142-BCAB-7E9C589E38F6}" srcOrd="1" destOrd="0" presId="urn:microsoft.com/office/officeart/2005/8/layout/list1"/>
    <dgm:cxn modelId="{5795CE17-3583-4B40-9195-0CC8DBB46811}" type="presOf" srcId="{99A48A95-737E-BE44-8470-418D9073D5D2}" destId="{6682FF5D-4973-3F42-97A2-237B300A4722}" srcOrd="0" destOrd="0" presId="urn:microsoft.com/office/officeart/2005/8/layout/list1"/>
    <dgm:cxn modelId="{20800939-03B6-0B42-858D-90F78B999DCD}" srcId="{3008D88C-AE8C-484F-9A6B-D329BF2C5667}" destId="{9B31695A-C0AC-9E4E-8B5E-E024D05272E0}" srcOrd="0" destOrd="0" parTransId="{66CA0132-F9D5-254C-9AF9-ED15F2CA50FF}" sibTransId="{87D2B56C-5BE0-4A45-9206-9E88C8414320}"/>
    <dgm:cxn modelId="{DCD1914F-7437-274C-9FD6-ED209FE802FB}" type="presOf" srcId="{9B31695A-C0AC-9E4E-8B5E-E024D05272E0}" destId="{42F2F2EF-625B-0F48-A2E5-CAC3227EE650}" srcOrd="1" destOrd="0" presId="urn:microsoft.com/office/officeart/2005/8/layout/list1"/>
    <dgm:cxn modelId="{3184F05B-D051-334D-8B49-7519BBA112D8}" type="presOf" srcId="{9E181D22-F709-D94C-A3B3-236808539806}" destId="{7351E941-E493-184A-8E3E-7E5C8BA4633E}" srcOrd="0" destOrd="0" presId="urn:microsoft.com/office/officeart/2005/8/layout/list1"/>
    <dgm:cxn modelId="{A8A7BF7C-1E6D-0243-81AC-6DA7E7532F15}" type="presOf" srcId="{3008D88C-AE8C-484F-9A6B-D329BF2C5667}" destId="{9E982903-86F7-7849-BF6D-4C594BB9E11B}" srcOrd="0" destOrd="0" presId="urn:microsoft.com/office/officeart/2005/8/layout/list1"/>
    <dgm:cxn modelId="{1EDB7197-D45E-2140-961C-2D9BF4BEC263}" type="presOf" srcId="{9B31695A-C0AC-9E4E-8B5E-E024D05272E0}" destId="{E319D2CE-27A0-F141-9889-0DC5B2B78A63}" srcOrd="0" destOrd="0" presId="urn:microsoft.com/office/officeart/2005/8/layout/list1"/>
    <dgm:cxn modelId="{36D4B49A-ABEC-644C-AF10-A734EEDB80BC}" srcId="{3008D88C-AE8C-484F-9A6B-D329BF2C5667}" destId="{9E181D22-F709-D94C-A3B3-236808539806}" srcOrd="2" destOrd="0" parTransId="{9BF0C705-3699-404F-9A8A-3FF3B706B6D7}" sibTransId="{65F680F7-93D4-1048-91A2-BC1EDEFE9F27}"/>
    <dgm:cxn modelId="{5FAC79C9-0205-7B47-BC06-075CD0BEEBED}" type="presOf" srcId="{99A48A95-737E-BE44-8470-418D9073D5D2}" destId="{29DEF336-DE9E-E449-81D0-37CEEC1DD670}" srcOrd="1" destOrd="0" presId="urn:microsoft.com/office/officeart/2005/8/layout/list1"/>
    <dgm:cxn modelId="{A6D218E6-EE44-6047-A3F0-786CDFAD7135}" srcId="{3008D88C-AE8C-484F-9A6B-D329BF2C5667}" destId="{99A48A95-737E-BE44-8470-418D9073D5D2}" srcOrd="1" destOrd="0" parTransId="{3348D3CA-D79B-1D43-9FEB-F9D017DDE128}" sibTransId="{F9614934-A9E8-B545-9C0D-26CB82C99DFB}"/>
    <dgm:cxn modelId="{3AB7E08E-5888-544C-B541-D5BA6609A230}" type="presParOf" srcId="{9E982903-86F7-7849-BF6D-4C594BB9E11B}" destId="{4ED6F361-F334-BB4A-8272-7022AC4E0C4D}" srcOrd="0" destOrd="0" presId="urn:microsoft.com/office/officeart/2005/8/layout/list1"/>
    <dgm:cxn modelId="{448493C9-F839-6C44-A18B-82AD546EC917}" type="presParOf" srcId="{4ED6F361-F334-BB4A-8272-7022AC4E0C4D}" destId="{E319D2CE-27A0-F141-9889-0DC5B2B78A63}" srcOrd="0" destOrd="0" presId="urn:microsoft.com/office/officeart/2005/8/layout/list1"/>
    <dgm:cxn modelId="{7E7BB2F0-161A-5247-8FC4-FD45399BA8A3}" type="presParOf" srcId="{4ED6F361-F334-BB4A-8272-7022AC4E0C4D}" destId="{42F2F2EF-625B-0F48-A2E5-CAC3227EE650}" srcOrd="1" destOrd="0" presId="urn:microsoft.com/office/officeart/2005/8/layout/list1"/>
    <dgm:cxn modelId="{FE62E5FB-4FF5-C74D-A336-78AB2FDDBAA7}" type="presParOf" srcId="{9E982903-86F7-7849-BF6D-4C594BB9E11B}" destId="{F4C1CB7B-8D80-3943-8A8F-E56E8A170E29}" srcOrd="1" destOrd="0" presId="urn:microsoft.com/office/officeart/2005/8/layout/list1"/>
    <dgm:cxn modelId="{49185893-A804-664A-842A-0DE24149BB92}" type="presParOf" srcId="{9E982903-86F7-7849-BF6D-4C594BB9E11B}" destId="{5466E2E6-A5E6-5548-A7FD-531B7BC29218}" srcOrd="2" destOrd="0" presId="urn:microsoft.com/office/officeart/2005/8/layout/list1"/>
    <dgm:cxn modelId="{5C74ABA3-7CBA-2349-9AFB-9062833601E8}" type="presParOf" srcId="{9E982903-86F7-7849-BF6D-4C594BB9E11B}" destId="{F631B300-CFFD-FE4F-8405-F6CA183915C0}" srcOrd="3" destOrd="0" presId="urn:microsoft.com/office/officeart/2005/8/layout/list1"/>
    <dgm:cxn modelId="{913F7942-E335-D746-B545-B98D88D1FC96}" type="presParOf" srcId="{9E982903-86F7-7849-BF6D-4C594BB9E11B}" destId="{76DB5009-A121-CB4B-A6EF-41BD73FA561F}" srcOrd="4" destOrd="0" presId="urn:microsoft.com/office/officeart/2005/8/layout/list1"/>
    <dgm:cxn modelId="{C82D5C73-2F54-BA42-9D8B-1087EF7694A0}" type="presParOf" srcId="{76DB5009-A121-CB4B-A6EF-41BD73FA561F}" destId="{6682FF5D-4973-3F42-97A2-237B300A4722}" srcOrd="0" destOrd="0" presId="urn:microsoft.com/office/officeart/2005/8/layout/list1"/>
    <dgm:cxn modelId="{082A20DF-CFA9-7341-AA27-740495000B34}" type="presParOf" srcId="{76DB5009-A121-CB4B-A6EF-41BD73FA561F}" destId="{29DEF336-DE9E-E449-81D0-37CEEC1DD670}" srcOrd="1" destOrd="0" presId="urn:microsoft.com/office/officeart/2005/8/layout/list1"/>
    <dgm:cxn modelId="{41F34172-21C3-2543-B75D-7E3F467E7D80}" type="presParOf" srcId="{9E982903-86F7-7849-BF6D-4C594BB9E11B}" destId="{BD4A253D-B7A0-FB4D-9F32-ED7B727DEF72}" srcOrd="5" destOrd="0" presId="urn:microsoft.com/office/officeart/2005/8/layout/list1"/>
    <dgm:cxn modelId="{4EAF2DE7-FB06-9748-9253-4C19B4EF95CD}" type="presParOf" srcId="{9E982903-86F7-7849-BF6D-4C594BB9E11B}" destId="{A4AC040F-5473-4840-AB92-8A7295FFEA05}" srcOrd="6" destOrd="0" presId="urn:microsoft.com/office/officeart/2005/8/layout/list1"/>
    <dgm:cxn modelId="{B64DD66F-7706-E445-855A-3E468FD4FB66}" type="presParOf" srcId="{9E982903-86F7-7849-BF6D-4C594BB9E11B}" destId="{A8CB2B9C-9376-714D-A307-F09F73F449C4}" srcOrd="7" destOrd="0" presId="urn:microsoft.com/office/officeart/2005/8/layout/list1"/>
    <dgm:cxn modelId="{B66B4328-4E22-414F-8808-3ADD957C3DDA}" type="presParOf" srcId="{9E982903-86F7-7849-BF6D-4C594BB9E11B}" destId="{B5AD3108-6DDE-1941-A518-16A8BFDF326C}" srcOrd="8" destOrd="0" presId="urn:microsoft.com/office/officeart/2005/8/layout/list1"/>
    <dgm:cxn modelId="{3B1EB771-8506-1E49-A086-0617BE4951A3}" type="presParOf" srcId="{B5AD3108-6DDE-1941-A518-16A8BFDF326C}" destId="{7351E941-E493-184A-8E3E-7E5C8BA4633E}" srcOrd="0" destOrd="0" presId="urn:microsoft.com/office/officeart/2005/8/layout/list1"/>
    <dgm:cxn modelId="{CEC6E0D9-8192-5842-904E-07F5153964E4}" type="presParOf" srcId="{B5AD3108-6DDE-1941-A518-16A8BFDF326C}" destId="{E41898F7-EDD2-7142-BCAB-7E9C589E38F6}" srcOrd="1" destOrd="0" presId="urn:microsoft.com/office/officeart/2005/8/layout/list1"/>
    <dgm:cxn modelId="{66CDB235-2E69-164E-B919-2A4571D85A38}" type="presParOf" srcId="{9E982903-86F7-7849-BF6D-4C594BB9E11B}" destId="{A9318C1C-C3AB-3E48-A3A4-D176190B0CF9}" srcOrd="9" destOrd="0" presId="urn:microsoft.com/office/officeart/2005/8/layout/list1"/>
    <dgm:cxn modelId="{B6CFA9EE-5EEC-7A46-AA46-A6A5BCD30A93}" type="presParOf" srcId="{9E982903-86F7-7849-BF6D-4C594BB9E11B}" destId="{174093C1-9B24-8342-88DC-0907EAF7BB81}"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6708A10-F830-F84A-AB15-99533D150F20}"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3BAC0848-01A2-4543-A687-3C13211ED472}">
      <dgm:prSet/>
      <dgm:spPr/>
      <dgm:t>
        <a:bodyPr/>
        <a:lstStyle/>
        <a:p>
          <a:r>
            <a:rPr lang="zh-CN" altLang="en-US" b="0" i="0" u="none"/>
            <a:t>第二十三条  对因征收房屋造成停产停业损失的补偿，根据房屋被征收前的效益、停产停业期限等因素确定。具体办法由省、自治区、直辖市制定。</a:t>
          </a:r>
        </a:p>
      </dgm:t>
    </dgm:pt>
    <dgm:pt modelId="{05A6B871-72F5-894B-84D8-D183AAF39F4E}" type="parTrans" cxnId="{B9A6C2D2-207E-8E4A-A5D1-6822E910E891}">
      <dgm:prSet/>
      <dgm:spPr/>
      <dgm:t>
        <a:bodyPr/>
        <a:lstStyle/>
        <a:p>
          <a:endParaRPr lang="zh-CN" altLang="en-US"/>
        </a:p>
      </dgm:t>
    </dgm:pt>
    <dgm:pt modelId="{B916B28E-AA2E-404E-BE98-4595BAC088E0}" type="sibTrans" cxnId="{B9A6C2D2-207E-8E4A-A5D1-6822E910E891}">
      <dgm:prSet/>
      <dgm:spPr/>
      <dgm:t>
        <a:bodyPr/>
        <a:lstStyle/>
        <a:p>
          <a:endParaRPr lang="zh-CN" altLang="en-US"/>
        </a:p>
      </dgm:t>
    </dgm:pt>
    <dgm:pt modelId="{BF20DA99-BC08-504B-85E9-41EED2A7E036}">
      <dgm:prSet/>
      <dgm:spPr/>
      <dgm:t>
        <a:bodyPr/>
        <a:lstStyle/>
        <a:p>
          <a:r>
            <a:rPr lang="zh-CN" altLang="en-US" b="0" i="0" u="none"/>
            <a:t>第二十四条  市、县级人民政府及其有关部门应当依法加强对建设活动的监督管理，对违反城乡规划进行建设的，依法予以处理。</a:t>
          </a:r>
        </a:p>
      </dgm:t>
    </dgm:pt>
    <dgm:pt modelId="{7863CB05-D1B2-7F4D-8045-F1124568698A}" type="parTrans" cxnId="{A5187F00-18ED-4540-9632-467F42AEDF2E}">
      <dgm:prSet/>
      <dgm:spPr/>
      <dgm:t>
        <a:bodyPr/>
        <a:lstStyle/>
        <a:p>
          <a:endParaRPr lang="zh-CN" altLang="en-US"/>
        </a:p>
      </dgm:t>
    </dgm:pt>
    <dgm:pt modelId="{7251923A-9E5E-F34F-A127-7BFABF7C9151}" type="sibTrans" cxnId="{A5187F00-18ED-4540-9632-467F42AEDF2E}">
      <dgm:prSet/>
      <dgm:spPr/>
      <dgm:t>
        <a:bodyPr/>
        <a:lstStyle/>
        <a:p>
          <a:endParaRPr lang="zh-CN" altLang="en-US"/>
        </a:p>
      </dgm:t>
    </dgm:pt>
    <dgm:pt modelId="{91DE319F-E562-0E42-A603-49BC672D8B12}">
      <dgm:prSet/>
      <dgm:spPr/>
      <dgm:t>
        <a:bodyPr/>
        <a:lstStyle/>
        <a:p>
          <a:r>
            <a:rPr lang="zh-CN" altLang="en-US" b="0" i="0" u="none"/>
            <a:t>市、县级人民政府作出房屋征收决定前，应当组织有关部门依法对征收范围内未经登记的建筑进行调查、认定和处理。对认定为合法建筑和未超过批准期限的临时建筑的，应当给予补偿；对认定为违法建筑和超过批准期限的临时建筑的，不予补偿。</a:t>
          </a:r>
        </a:p>
      </dgm:t>
    </dgm:pt>
    <dgm:pt modelId="{5366FF6F-4C25-2B4E-9A2F-1F81CA1EDF42}" type="parTrans" cxnId="{AB84F25B-9916-EA49-A59C-501E98B11BC5}">
      <dgm:prSet/>
      <dgm:spPr/>
      <dgm:t>
        <a:bodyPr/>
        <a:lstStyle/>
        <a:p>
          <a:endParaRPr lang="zh-CN" altLang="en-US"/>
        </a:p>
      </dgm:t>
    </dgm:pt>
    <dgm:pt modelId="{0C9B8AFA-2823-144C-B95E-E27DA4B9D04C}" type="sibTrans" cxnId="{AB84F25B-9916-EA49-A59C-501E98B11BC5}">
      <dgm:prSet/>
      <dgm:spPr/>
      <dgm:t>
        <a:bodyPr/>
        <a:lstStyle/>
        <a:p>
          <a:endParaRPr lang="zh-CN" altLang="en-US"/>
        </a:p>
      </dgm:t>
    </dgm:pt>
    <dgm:pt modelId="{893CF4E5-BA7B-B941-87D8-469DEF650FEF}" type="pres">
      <dgm:prSet presAssocID="{06708A10-F830-F84A-AB15-99533D150F20}" presName="linear" presStyleCnt="0">
        <dgm:presLayoutVars>
          <dgm:dir/>
          <dgm:animLvl val="lvl"/>
          <dgm:resizeHandles val="exact"/>
        </dgm:presLayoutVars>
      </dgm:prSet>
      <dgm:spPr/>
    </dgm:pt>
    <dgm:pt modelId="{CE01CA2E-4BB2-A544-BFB3-43ADA25519B5}" type="pres">
      <dgm:prSet presAssocID="{3BAC0848-01A2-4543-A687-3C13211ED472}" presName="parentLin" presStyleCnt="0"/>
      <dgm:spPr/>
    </dgm:pt>
    <dgm:pt modelId="{5D354BA9-3AAA-ED40-9AF0-D96F8D0AA6BB}" type="pres">
      <dgm:prSet presAssocID="{3BAC0848-01A2-4543-A687-3C13211ED472}" presName="parentLeftMargin" presStyleLbl="node1" presStyleIdx="0" presStyleCnt="3"/>
      <dgm:spPr/>
    </dgm:pt>
    <dgm:pt modelId="{6AA1330B-EFDE-2C47-8C25-CEB026BA24F7}" type="pres">
      <dgm:prSet presAssocID="{3BAC0848-01A2-4543-A687-3C13211ED472}" presName="parentText" presStyleLbl="node1" presStyleIdx="0" presStyleCnt="3">
        <dgm:presLayoutVars>
          <dgm:chMax val="0"/>
          <dgm:bulletEnabled val="1"/>
        </dgm:presLayoutVars>
      </dgm:prSet>
      <dgm:spPr/>
    </dgm:pt>
    <dgm:pt modelId="{71C2F0D5-2DEA-A84B-BD5A-CDA9DA20973F}" type="pres">
      <dgm:prSet presAssocID="{3BAC0848-01A2-4543-A687-3C13211ED472}" presName="negativeSpace" presStyleCnt="0"/>
      <dgm:spPr/>
    </dgm:pt>
    <dgm:pt modelId="{C2D7298E-F418-E341-8A56-4CFA722177A1}" type="pres">
      <dgm:prSet presAssocID="{3BAC0848-01A2-4543-A687-3C13211ED472}" presName="childText" presStyleLbl="conFgAcc1" presStyleIdx="0" presStyleCnt="3">
        <dgm:presLayoutVars>
          <dgm:bulletEnabled val="1"/>
        </dgm:presLayoutVars>
      </dgm:prSet>
      <dgm:spPr/>
    </dgm:pt>
    <dgm:pt modelId="{30635E15-4CC7-654D-A4E8-C786AFF3EA26}" type="pres">
      <dgm:prSet presAssocID="{B916B28E-AA2E-404E-BE98-4595BAC088E0}" presName="spaceBetweenRectangles" presStyleCnt="0"/>
      <dgm:spPr/>
    </dgm:pt>
    <dgm:pt modelId="{FEF980B4-3731-6E4B-AD1E-4D871A08F1B2}" type="pres">
      <dgm:prSet presAssocID="{BF20DA99-BC08-504B-85E9-41EED2A7E036}" presName="parentLin" presStyleCnt="0"/>
      <dgm:spPr/>
    </dgm:pt>
    <dgm:pt modelId="{174A4EB0-A543-3A45-806A-D44327346D03}" type="pres">
      <dgm:prSet presAssocID="{BF20DA99-BC08-504B-85E9-41EED2A7E036}" presName="parentLeftMargin" presStyleLbl="node1" presStyleIdx="0" presStyleCnt="3"/>
      <dgm:spPr/>
    </dgm:pt>
    <dgm:pt modelId="{22820141-F759-D74E-A844-411B336DFC6F}" type="pres">
      <dgm:prSet presAssocID="{BF20DA99-BC08-504B-85E9-41EED2A7E036}" presName="parentText" presStyleLbl="node1" presStyleIdx="1" presStyleCnt="3">
        <dgm:presLayoutVars>
          <dgm:chMax val="0"/>
          <dgm:bulletEnabled val="1"/>
        </dgm:presLayoutVars>
      </dgm:prSet>
      <dgm:spPr/>
    </dgm:pt>
    <dgm:pt modelId="{3EC6B446-7393-C143-AC54-9E65179CA16C}" type="pres">
      <dgm:prSet presAssocID="{BF20DA99-BC08-504B-85E9-41EED2A7E036}" presName="negativeSpace" presStyleCnt="0"/>
      <dgm:spPr/>
    </dgm:pt>
    <dgm:pt modelId="{83909D20-8D8D-644B-8B70-A1CF069E2D16}" type="pres">
      <dgm:prSet presAssocID="{BF20DA99-BC08-504B-85E9-41EED2A7E036}" presName="childText" presStyleLbl="conFgAcc1" presStyleIdx="1" presStyleCnt="3">
        <dgm:presLayoutVars>
          <dgm:bulletEnabled val="1"/>
        </dgm:presLayoutVars>
      </dgm:prSet>
      <dgm:spPr/>
    </dgm:pt>
    <dgm:pt modelId="{B99DBD23-2398-D648-B364-344D44D6637F}" type="pres">
      <dgm:prSet presAssocID="{7251923A-9E5E-F34F-A127-7BFABF7C9151}" presName="spaceBetweenRectangles" presStyleCnt="0"/>
      <dgm:spPr/>
    </dgm:pt>
    <dgm:pt modelId="{71A8DA03-9C41-FC42-96A2-3C30A8267487}" type="pres">
      <dgm:prSet presAssocID="{91DE319F-E562-0E42-A603-49BC672D8B12}" presName="parentLin" presStyleCnt="0"/>
      <dgm:spPr/>
    </dgm:pt>
    <dgm:pt modelId="{2DD90C4C-5EBC-9743-AE97-16082BCF2ACA}" type="pres">
      <dgm:prSet presAssocID="{91DE319F-E562-0E42-A603-49BC672D8B12}" presName="parentLeftMargin" presStyleLbl="node1" presStyleIdx="1" presStyleCnt="3"/>
      <dgm:spPr/>
    </dgm:pt>
    <dgm:pt modelId="{C4586D55-391A-9940-AC9E-A2ABAA02B594}" type="pres">
      <dgm:prSet presAssocID="{91DE319F-E562-0E42-A603-49BC672D8B12}" presName="parentText" presStyleLbl="node1" presStyleIdx="2" presStyleCnt="3">
        <dgm:presLayoutVars>
          <dgm:chMax val="0"/>
          <dgm:bulletEnabled val="1"/>
        </dgm:presLayoutVars>
      </dgm:prSet>
      <dgm:spPr/>
    </dgm:pt>
    <dgm:pt modelId="{D2B66ECA-92BD-C049-A095-7C5BCB2C7024}" type="pres">
      <dgm:prSet presAssocID="{91DE319F-E562-0E42-A603-49BC672D8B12}" presName="negativeSpace" presStyleCnt="0"/>
      <dgm:spPr/>
    </dgm:pt>
    <dgm:pt modelId="{80228D9C-7CFB-5749-A23D-E34C28632724}" type="pres">
      <dgm:prSet presAssocID="{91DE319F-E562-0E42-A603-49BC672D8B12}" presName="childText" presStyleLbl="conFgAcc1" presStyleIdx="2" presStyleCnt="3">
        <dgm:presLayoutVars>
          <dgm:bulletEnabled val="1"/>
        </dgm:presLayoutVars>
      </dgm:prSet>
      <dgm:spPr/>
    </dgm:pt>
  </dgm:ptLst>
  <dgm:cxnLst>
    <dgm:cxn modelId="{A5187F00-18ED-4540-9632-467F42AEDF2E}" srcId="{06708A10-F830-F84A-AB15-99533D150F20}" destId="{BF20DA99-BC08-504B-85E9-41EED2A7E036}" srcOrd="1" destOrd="0" parTransId="{7863CB05-D1B2-7F4D-8045-F1124568698A}" sibTransId="{7251923A-9E5E-F34F-A127-7BFABF7C9151}"/>
    <dgm:cxn modelId="{28862827-A003-9640-A680-A328A1327674}" type="presOf" srcId="{06708A10-F830-F84A-AB15-99533D150F20}" destId="{893CF4E5-BA7B-B941-87D8-469DEF650FEF}" srcOrd="0" destOrd="0" presId="urn:microsoft.com/office/officeart/2005/8/layout/list1"/>
    <dgm:cxn modelId="{15FCCF2A-4F4D-714F-8770-33A7091CF8AE}" type="presOf" srcId="{3BAC0848-01A2-4543-A687-3C13211ED472}" destId="{6AA1330B-EFDE-2C47-8C25-CEB026BA24F7}" srcOrd="1" destOrd="0" presId="urn:microsoft.com/office/officeart/2005/8/layout/list1"/>
    <dgm:cxn modelId="{1C47764B-DAF1-EF44-BA8B-2855259FF57C}" type="presOf" srcId="{91DE319F-E562-0E42-A603-49BC672D8B12}" destId="{2DD90C4C-5EBC-9743-AE97-16082BCF2ACA}" srcOrd="0" destOrd="0" presId="urn:microsoft.com/office/officeart/2005/8/layout/list1"/>
    <dgm:cxn modelId="{AB84F25B-9916-EA49-A59C-501E98B11BC5}" srcId="{06708A10-F830-F84A-AB15-99533D150F20}" destId="{91DE319F-E562-0E42-A603-49BC672D8B12}" srcOrd="2" destOrd="0" parTransId="{5366FF6F-4C25-2B4E-9A2F-1F81CA1EDF42}" sibTransId="{0C9B8AFA-2823-144C-B95E-E27DA4B9D04C}"/>
    <dgm:cxn modelId="{4ABFAC8D-0424-9746-A14A-810BA8F0BEE2}" type="presOf" srcId="{BF20DA99-BC08-504B-85E9-41EED2A7E036}" destId="{22820141-F759-D74E-A844-411B336DFC6F}" srcOrd="1" destOrd="0" presId="urn:microsoft.com/office/officeart/2005/8/layout/list1"/>
    <dgm:cxn modelId="{3F48C4B1-B2C9-7F42-9619-8735EA1912E3}" type="presOf" srcId="{BF20DA99-BC08-504B-85E9-41EED2A7E036}" destId="{174A4EB0-A543-3A45-806A-D44327346D03}" srcOrd="0" destOrd="0" presId="urn:microsoft.com/office/officeart/2005/8/layout/list1"/>
    <dgm:cxn modelId="{4B4E34CB-D054-534B-8E29-1FADB1A4EEFA}" type="presOf" srcId="{91DE319F-E562-0E42-A603-49BC672D8B12}" destId="{C4586D55-391A-9940-AC9E-A2ABAA02B594}" srcOrd="1" destOrd="0" presId="urn:microsoft.com/office/officeart/2005/8/layout/list1"/>
    <dgm:cxn modelId="{B9A6C2D2-207E-8E4A-A5D1-6822E910E891}" srcId="{06708A10-F830-F84A-AB15-99533D150F20}" destId="{3BAC0848-01A2-4543-A687-3C13211ED472}" srcOrd="0" destOrd="0" parTransId="{05A6B871-72F5-894B-84D8-D183AAF39F4E}" sibTransId="{B916B28E-AA2E-404E-BE98-4595BAC088E0}"/>
    <dgm:cxn modelId="{810086DC-BEC5-B94B-B2EE-90B8614F176E}" type="presOf" srcId="{3BAC0848-01A2-4543-A687-3C13211ED472}" destId="{5D354BA9-3AAA-ED40-9AF0-D96F8D0AA6BB}" srcOrd="0" destOrd="0" presId="urn:microsoft.com/office/officeart/2005/8/layout/list1"/>
    <dgm:cxn modelId="{F5233F8A-B9B3-EC48-8125-0665E8A0FB29}" type="presParOf" srcId="{893CF4E5-BA7B-B941-87D8-469DEF650FEF}" destId="{CE01CA2E-4BB2-A544-BFB3-43ADA25519B5}" srcOrd="0" destOrd="0" presId="urn:microsoft.com/office/officeart/2005/8/layout/list1"/>
    <dgm:cxn modelId="{EC3B3DDB-D796-6A48-BDBF-626184A1C399}" type="presParOf" srcId="{CE01CA2E-4BB2-A544-BFB3-43ADA25519B5}" destId="{5D354BA9-3AAA-ED40-9AF0-D96F8D0AA6BB}" srcOrd="0" destOrd="0" presId="urn:microsoft.com/office/officeart/2005/8/layout/list1"/>
    <dgm:cxn modelId="{61118B4D-D855-8B45-9714-4044557691AC}" type="presParOf" srcId="{CE01CA2E-4BB2-A544-BFB3-43ADA25519B5}" destId="{6AA1330B-EFDE-2C47-8C25-CEB026BA24F7}" srcOrd="1" destOrd="0" presId="urn:microsoft.com/office/officeart/2005/8/layout/list1"/>
    <dgm:cxn modelId="{59EC6702-4692-A54C-8AC6-9D310E417811}" type="presParOf" srcId="{893CF4E5-BA7B-B941-87D8-469DEF650FEF}" destId="{71C2F0D5-2DEA-A84B-BD5A-CDA9DA20973F}" srcOrd="1" destOrd="0" presId="urn:microsoft.com/office/officeart/2005/8/layout/list1"/>
    <dgm:cxn modelId="{A794AE9E-86BD-244F-A2BD-96FC97E5BBCB}" type="presParOf" srcId="{893CF4E5-BA7B-B941-87D8-469DEF650FEF}" destId="{C2D7298E-F418-E341-8A56-4CFA722177A1}" srcOrd="2" destOrd="0" presId="urn:microsoft.com/office/officeart/2005/8/layout/list1"/>
    <dgm:cxn modelId="{553C77F1-32CD-7345-B3E3-6F75F93CCED3}" type="presParOf" srcId="{893CF4E5-BA7B-B941-87D8-469DEF650FEF}" destId="{30635E15-4CC7-654D-A4E8-C786AFF3EA26}" srcOrd="3" destOrd="0" presId="urn:microsoft.com/office/officeart/2005/8/layout/list1"/>
    <dgm:cxn modelId="{F986460E-6F27-084B-BC7C-7E5F1A9BFDD2}" type="presParOf" srcId="{893CF4E5-BA7B-B941-87D8-469DEF650FEF}" destId="{FEF980B4-3731-6E4B-AD1E-4D871A08F1B2}" srcOrd="4" destOrd="0" presId="urn:microsoft.com/office/officeart/2005/8/layout/list1"/>
    <dgm:cxn modelId="{A7DD3D4F-FA47-B54B-8C4D-96927B467773}" type="presParOf" srcId="{FEF980B4-3731-6E4B-AD1E-4D871A08F1B2}" destId="{174A4EB0-A543-3A45-806A-D44327346D03}" srcOrd="0" destOrd="0" presId="urn:microsoft.com/office/officeart/2005/8/layout/list1"/>
    <dgm:cxn modelId="{BE2281CD-62B8-C44F-B69C-D676FE7872A9}" type="presParOf" srcId="{FEF980B4-3731-6E4B-AD1E-4D871A08F1B2}" destId="{22820141-F759-D74E-A844-411B336DFC6F}" srcOrd="1" destOrd="0" presId="urn:microsoft.com/office/officeart/2005/8/layout/list1"/>
    <dgm:cxn modelId="{AB478B54-9DAE-3E43-882B-037CD55CB011}" type="presParOf" srcId="{893CF4E5-BA7B-B941-87D8-469DEF650FEF}" destId="{3EC6B446-7393-C143-AC54-9E65179CA16C}" srcOrd="5" destOrd="0" presId="urn:microsoft.com/office/officeart/2005/8/layout/list1"/>
    <dgm:cxn modelId="{5E170BE0-2458-2B4D-993A-9588A2D0EF17}" type="presParOf" srcId="{893CF4E5-BA7B-B941-87D8-469DEF650FEF}" destId="{83909D20-8D8D-644B-8B70-A1CF069E2D16}" srcOrd="6" destOrd="0" presId="urn:microsoft.com/office/officeart/2005/8/layout/list1"/>
    <dgm:cxn modelId="{9EFF4B7F-48EC-7C47-A02B-70FECA49A103}" type="presParOf" srcId="{893CF4E5-BA7B-B941-87D8-469DEF650FEF}" destId="{B99DBD23-2398-D648-B364-344D44D6637F}" srcOrd="7" destOrd="0" presId="urn:microsoft.com/office/officeart/2005/8/layout/list1"/>
    <dgm:cxn modelId="{F5000DD4-B7FB-EF47-A76F-8DC736FD58E5}" type="presParOf" srcId="{893CF4E5-BA7B-B941-87D8-469DEF650FEF}" destId="{71A8DA03-9C41-FC42-96A2-3C30A8267487}" srcOrd="8" destOrd="0" presId="urn:microsoft.com/office/officeart/2005/8/layout/list1"/>
    <dgm:cxn modelId="{2A461B26-2F93-2A42-A7FB-239B9DA78DCC}" type="presParOf" srcId="{71A8DA03-9C41-FC42-96A2-3C30A8267487}" destId="{2DD90C4C-5EBC-9743-AE97-16082BCF2ACA}" srcOrd="0" destOrd="0" presId="urn:microsoft.com/office/officeart/2005/8/layout/list1"/>
    <dgm:cxn modelId="{7BDB1F51-70F7-8249-990B-7BEE950FB065}" type="presParOf" srcId="{71A8DA03-9C41-FC42-96A2-3C30A8267487}" destId="{C4586D55-391A-9940-AC9E-A2ABAA02B594}" srcOrd="1" destOrd="0" presId="urn:microsoft.com/office/officeart/2005/8/layout/list1"/>
    <dgm:cxn modelId="{E42FFBC1-C86F-4745-9DF3-E182172C8ED4}" type="presParOf" srcId="{893CF4E5-BA7B-B941-87D8-469DEF650FEF}" destId="{D2B66ECA-92BD-C049-A095-7C5BCB2C7024}" srcOrd="9" destOrd="0" presId="urn:microsoft.com/office/officeart/2005/8/layout/list1"/>
    <dgm:cxn modelId="{A27F7892-9A63-E341-999E-FA8430D17A78}" type="presParOf" srcId="{893CF4E5-BA7B-B941-87D8-469DEF650FEF}" destId="{80228D9C-7CFB-5749-A23D-E34C2863272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DE7319F-62C2-DD4E-9BDF-F7FFC8F18B5D}"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58DEE5CC-27FB-6F4B-8C64-E4C4FA20B83B}">
      <dgm:prSet/>
      <dgm:spPr/>
      <dgm:t>
        <a:bodyPr/>
        <a:lstStyle/>
        <a:p>
          <a:r>
            <a:rPr lang="zh-CN" altLang="en-US" b="0" i="0" u="none"/>
            <a:t>第二十五条  房屋征收部门与被征收人依照本条例的规定，就补偿方式、补偿金额和支付期限、用于产权调换房屋的地点和面积、搬迁费、临时安置费或者周转用房、停产停业损失、搬迁期限、过渡方式和过渡期限等事项，订立补偿协议。</a:t>
          </a:r>
        </a:p>
      </dgm:t>
    </dgm:pt>
    <dgm:pt modelId="{63161CC5-01A3-CC4E-808B-D2D35CF144E7}" type="parTrans" cxnId="{FF411B21-B4F0-ED42-8C66-E509CE640965}">
      <dgm:prSet/>
      <dgm:spPr/>
      <dgm:t>
        <a:bodyPr/>
        <a:lstStyle/>
        <a:p>
          <a:endParaRPr lang="zh-CN" altLang="en-US"/>
        </a:p>
      </dgm:t>
    </dgm:pt>
    <dgm:pt modelId="{DCA81A75-9840-2F48-B189-7F0729EB326E}" type="sibTrans" cxnId="{FF411B21-B4F0-ED42-8C66-E509CE640965}">
      <dgm:prSet/>
      <dgm:spPr/>
      <dgm:t>
        <a:bodyPr/>
        <a:lstStyle/>
        <a:p>
          <a:endParaRPr lang="zh-CN" altLang="en-US"/>
        </a:p>
      </dgm:t>
    </dgm:pt>
    <dgm:pt modelId="{13C073D0-2CF0-1943-ACE8-BF158282FBD6}">
      <dgm:prSet/>
      <dgm:spPr/>
      <dgm:t>
        <a:bodyPr/>
        <a:lstStyle/>
        <a:p>
          <a:r>
            <a:rPr lang="zh-CN" altLang="en-US" b="0" i="0" u="none"/>
            <a:t>补偿协议订立后，一方当事人不履行补偿协议约定的义务的，另一方当事人可以依法提起诉讼。</a:t>
          </a:r>
        </a:p>
      </dgm:t>
    </dgm:pt>
    <dgm:pt modelId="{C21BDAAC-C82E-8B4C-83CC-95711B10275B}" type="parTrans" cxnId="{254D9BCB-BB76-2243-9AFA-76490A332ADA}">
      <dgm:prSet/>
      <dgm:spPr/>
      <dgm:t>
        <a:bodyPr/>
        <a:lstStyle/>
        <a:p>
          <a:endParaRPr lang="zh-CN" altLang="en-US"/>
        </a:p>
      </dgm:t>
    </dgm:pt>
    <dgm:pt modelId="{465C0B8B-F96A-A448-A553-727042AC9EB4}" type="sibTrans" cxnId="{254D9BCB-BB76-2243-9AFA-76490A332ADA}">
      <dgm:prSet/>
      <dgm:spPr/>
      <dgm:t>
        <a:bodyPr/>
        <a:lstStyle/>
        <a:p>
          <a:endParaRPr lang="zh-CN" altLang="en-US"/>
        </a:p>
      </dgm:t>
    </dgm:pt>
    <dgm:pt modelId="{42ABDEEC-0ABB-0447-9FF3-7FEA38553458}">
      <dgm:prSet/>
      <dgm:spPr/>
      <dgm:t>
        <a:bodyPr/>
        <a:lstStyle/>
        <a:p>
          <a:r>
            <a:rPr lang="zh-CN" altLang="en-US" b="0" i="0" u="none"/>
            <a:t>第二十六条  房屋征收部门与被征收人在征收补偿方案确定的签约期限内达不成补偿协议，或者被征收房屋所有权人不明确的，由房屋征收部门报请作出房屋征收决定的市、县级人民政府依照本条例的规定，按照征收补偿方案作出补偿决定，并在房屋征收范围内予以公告。</a:t>
          </a:r>
        </a:p>
      </dgm:t>
    </dgm:pt>
    <dgm:pt modelId="{E3104851-6AC1-3840-9D67-619FE53FB721}" type="parTrans" cxnId="{4B5C9EBD-771F-5F43-B361-F98C921A951C}">
      <dgm:prSet/>
      <dgm:spPr/>
      <dgm:t>
        <a:bodyPr/>
        <a:lstStyle/>
        <a:p>
          <a:endParaRPr lang="zh-CN" altLang="en-US"/>
        </a:p>
      </dgm:t>
    </dgm:pt>
    <dgm:pt modelId="{71347EE0-4D19-BA41-95B6-9704E97D6D03}" type="sibTrans" cxnId="{4B5C9EBD-771F-5F43-B361-F98C921A951C}">
      <dgm:prSet/>
      <dgm:spPr/>
      <dgm:t>
        <a:bodyPr/>
        <a:lstStyle/>
        <a:p>
          <a:endParaRPr lang="zh-CN" altLang="en-US"/>
        </a:p>
      </dgm:t>
    </dgm:pt>
    <dgm:pt modelId="{3E43B267-F2B5-C446-8212-9C4EB8484EB4}">
      <dgm:prSet/>
      <dgm:spPr/>
      <dgm:t>
        <a:bodyPr/>
        <a:lstStyle/>
        <a:p>
          <a:r>
            <a:rPr lang="zh-CN" altLang="en-US" b="0" i="0" u="none"/>
            <a:t>补偿决定应当公平，包括本条例第二十五条第一款规定的有关补偿协议的事项。</a:t>
          </a:r>
        </a:p>
      </dgm:t>
    </dgm:pt>
    <dgm:pt modelId="{66C8302A-992C-E343-A442-DDFAC6D9B114}" type="parTrans" cxnId="{704186F5-72BB-E24B-B960-1BE82CB2670C}">
      <dgm:prSet/>
      <dgm:spPr/>
      <dgm:t>
        <a:bodyPr/>
        <a:lstStyle/>
        <a:p>
          <a:endParaRPr lang="zh-CN" altLang="en-US"/>
        </a:p>
      </dgm:t>
    </dgm:pt>
    <dgm:pt modelId="{09630C5A-98AE-1749-B2DA-91347A313A6D}" type="sibTrans" cxnId="{704186F5-72BB-E24B-B960-1BE82CB2670C}">
      <dgm:prSet/>
      <dgm:spPr/>
      <dgm:t>
        <a:bodyPr/>
        <a:lstStyle/>
        <a:p>
          <a:endParaRPr lang="zh-CN" altLang="en-US"/>
        </a:p>
      </dgm:t>
    </dgm:pt>
    <dgm:pt modelId="{DAFB5124-C21A-D84A-95D7-D8DB65A2DD59}">
      <dgm:prSet/>
      <dgm:spPr/>
      <dgm:t>
        <a:bodyPr/>
        <a:lstStyle/>
        <a:p>
          <a:r>
            <a:rPr lang="zh-CN" altLang="en-US" b="0" i="0" u="none"/>
            <a:t>被征收人对补偿决定不服的，可以依法申请行政复议，也可以依法提起行政诉讼。</a:t>
          </a:r>
        </a:p>
      </dgm:t>
    </dgm:pt>
    <dgm:pt modelId="{86EDC4BF-7189-5540-BF42-C734364272F9}" type="parTrans" cxnId="{EC1D9233-9444-B949-907F-B3DEE69A9DA6}">
      <dgm:prSet/>
      <dgm:spPr/>
      <dgm:t>
        <a:bodyPr/>
        <a:lstStyle/>
        <a:p>
          <a:endParaRPr lang="zh-CN" altLang="en-US"/>
        </a:p>
      </dgm:t>
    </dgm:pt>
    <dgm:pt modelId="{177CE133-E052-0044-AFFD-19005C075B73}" type="sibTrans" cxnId="{EC1D9233-9444-B949-907F-B3DEE69A9DA6}">
      <dgm:prSet/>
      <dgm:spPr/>
      <dgm:t>
        <a:bodyPr/>
        <a:lstStyle/>
        <a:p>
          <a:endParaRPr lang="zh-CN" altLang="en-US"/>
        </a:p>
      </dgm:t>
    </dgm:pt>
    <dgm:pt modelId="{3A3F93AC-B351-5246-84B9-066DCD4FBB50}" type="pres">
      <dgm:prSet presAssocID="{BDE7319F-62C2-DD4E-9BDF-F7FFC8F18B5D}" presName="linear" presStyleCnt="0">
        <dgm:presLayoutVars>
          <dgm:dir/>
          <dgm:animLvl val="lvl"/>
          <dgm:resizeHandles val="exact"/>
        </dgm:presLayoutVars>
      </dgm:prSet>
      <dgm:spPr/>
    </dgm:pt>
    <dgm:pt modelId="{E6FDE771-D356-B546-8EDB-5ABBFFF0CA9F}" type="pres">
      <dgm:prSet presAssocID="{58DEE5CC-27FB-6F4B-8C64-E4C4FA20B83B}" presName="parentLin" presStyleCnt="0"/>
      <dgm:spPr/>
    </dgm:pt>
    <dgm:pt modelId="{056D0F5F-6816-FB41-8C18-DFDA1567E66D}" type="pres">
      <dgm:prSet presAssocID="{58DEE5CC-27FB-6F4B-8C64-E4C4FA20B83B}" presName="parentLeftMargin" presStyleLbl="node1" presStyleIdx="0" presStyleCnt="5"/>
      <dgm:spPr/>
    </dgm:pt>
    <dgm:pt modelId="{1D21D7D3-395F-F14E-98B1-3AB19D47CEC7}" type="pres">
      <dgm:prSet presAssocID="{58DEE5CC-27FB-6F4B-8C64-E4C4FA20B83B}" presName="parentText" presStyleLbl="node1" presStyleIdx="0" presStyleCnt="5">
        <dgm:presLayoutVars>
          <dgm:chMax val="0"/>
          <dgm:bulletEnabled val="1"/>
        </dgm:presLayoutVars>
      </dgm:prSet>
      <dgm:spPr/>
    </dgm:pt>
    <dgm:pt modelId="{EDA9C4B4-300E-6A42-853F-78A26C9B6A77}" type="pres">
      <dgm:prSet presAssocID="{58DEE5CC-27FB-6F4B-8C64-E4C4FA20B83B}" presName="negativeSpace" presStyleCnt="0"/>
      <dgm:spPr/>
    </dgm:pt>
    <dgm:pt modelId="{C2B0E261-7643-FF48-8B1E-D993028020EE}" type="pres">
      <dgm:prSet presAssocID="{58DEE5CC-27FB-6F4B-8C64-E4C4FA20B83B}" presName="childText" presStyleLbl="conFgAcc1" presStyleIdx="0" presStyleCnt="5">
        <dgm:presLayoutVars>
          <dgm:bulletEnabled val="1"/>
        </dgm:presLayoutVars>
      </dgm:prSet>
      <dgm:spPr/>
    </dgm:pt>
    <dgm:pt modelId="{9E996839-D361-D849-A6C1-DEAD0F5208D6}" type="pres">
      <dgm:prSet presAssocID="{DCA81A75-9840-2F48-B189-7F0729EB326E}" presName="spaceBetweenRectangles" presStyleCnt="0"/>
      <dgm:spPr/>
    </dgm:pt>
    <dgm:pt modelId="{18EC276B-18F9-EA4C-9D85-434AF3E4520F}" type="pres">
      <dgm:prSet presAssocID="{13C073D0-2CF0-1943-ACE8-BF158282FBD6}" presName="parentLin" presStyleCnt="0"/>
      <dgm:spPr/>
    </dgm:pt>
    <dgm:pt modelId="{BA251327-639A-3A4E-B4A2-9D7AB8325585}" type="pres">
      <dgm:prSet presAssocID="{13C073D0-2CF0-1943-ACE8-BF158282FBD6}" presName="parentLeftMargin" presStyleLbl="node1" presStyleIdx="0" presStyleCnt="5"/>
      <dgm:spPr/>
    </dgm:pt>
    <dgm:pt modelId="{8065794C-A06D-E349-865E-63E5F343CE1A}" type="pres">
      <dgm:prSet presAssocID="{13C073D0-2CF0-1943-ACE8-BF158282FBD6}" presName="parentText" presStyleLbl="node1" presStyleIdx="1" presStyleCnt="5">
        <dgm:presLayoutVars>
          <dgm:chMax val="0"/>
          <dgm:bulletEnabled val="1"/>
        </dgm:presLayoutVars>
      </dgm:prSet>
      <dgm:spPr/>
    </dgm:pt>
    <dgm:pt modelId="{F696674B-913C-EB43-B073-3036610FA501}" type="pres">
      <dgm:prSet presAssocID="{13C073D0-2CF0-1943-ACE8-BF158282FBD6}" presName="negativeSpace" presStyleCnt="0"/>
      <dgm:spPr/>
    </dgm:pt>
    <dgm:pt modelId="{5A59EDDF-ED92-2A46-8726-CD533156C8CA}" type="pres">
      <dgm:prSet presAssocID="{13C073D0-2CF0-1943-ACE8-BF158282FBD6}" presName="childText" presStyleLbl="conFgAcc1" presStyleIdx="1" presStyleCnt="5">
        <dgm:presLayoutVars>
          <dgm:bulletEnabled val="1"/>
        </dgm:presLayoutVars>
      </dgm:prSet>
      <dgm:spPr/>
    </dgm:pt>
    <dgm:pt modelId="{C757A9AC-31CE-DA44-89D4-5D10A8AE0163}" type="pres">
      <dgm:prSet presAssocID="{465C0B8B-F96A-A448-A553-727042AC9EB4}" presName="spaceBetweenRectangles" presStyleCnt="0"/>
      <dgm:spPr/>
    </dgm:pt>
    <dgm:pt modelId="{8412F2A1-EBD4-9A4C-B066-E082FB7731BE}" type="pres">
      <dgm:prSet presAssocID="{42ABDEEC-0ABB-0447-9FF3-7FEA38553458}" presName="parentLin" presStyleCnt="0"/>
      <dgm:spPr/>
    </dgm:pt>
    <dgm:pt modelId="{E19F70FE-31E4-7348-A5A4-4BD8AA108B01}" type="pres">
      <dgm:prSet presAssocID="{42ABDEEC-0ABB-0447-9FF3-7FEA38553458}" presName="parentLeftMargin" presStyleLbl="node1" presStyleIdx="1" presStyleCnt="5"/>
      <dgm:spPr/>
    </dgm:pt>
    <dgm:pt modelId="{EFAC6119-2475-C949-BEE2-7D0E37879C08}" type="pres">
      <dgm:prSet presAssocID="{42ABDEEC-0ABB-0447-9FF3-7FEA38553458}" presName="parentText" presStyleLbl="node1" presStyleIdx="2" presStyleCnt="5">
        <dgm:presLayoutVars>
          <dgm:chMax val="0"/>
          <dgm:bulletEnabled val="1"/>
        </dgm:presLayoutVars>
      </dgm:prSet>
      <dgm:spPr/>
    </dgm:pt>
    <dgm:pt modelId="{0C29692A-7D32-3B4C-9EB8-951F5A36EC8A}" type="pres">
      <dgm:prSet presAssocID="{42ABDEEC-0ABB-0447-9FF3-7FEA38553458}" presName="negativeSpace" presStyleCnt="0"/>
      <dgm:spPr/>
    </dgm:pt>
    <dgm:pt modelId="{624D036B-3476-ED45-BA29-351628405A6D}" type="pres">
      <dgm:prSet presAssocID="{42ABDEEC-0ABB-0447-9FF3-7FEA38553458}" presName="childText" presStyleLbl="conFgAcc1" presStyleIdx="2" presStyleCnt="5">
        <dgm:presLayoutVars>
          <dgm:bulletEnabled val="1"/>
        </dgm:presLayoutVars>
      </dgm:prSet>
      <dgm:spPr/>
    </dgm:pt>
    <dgm:pt modelId="{AC9B902E-9560-784F-825C-B93EB5AAD0F5}" type="pres">
      <dgm:prSet presAssocID="{71347EE0-4D19-BA41-95B6-9704E97D6D03}" presName="spaceBetweenRectangles" presStyleCnt="0"/>
      <dgm:spPr/>
    </dgm:pt>
    <dgm:pt modelId="{A7847A7D-0C8B-EA43-B75C-7AD667D49F8C}" type="pres">
      <dgm:prSet presAssocID="{3E43B267-F2B5-C446-8212-9C4EB8484EB4}" presName="parentLin" presStyleCnt="0"/>
      <dgm:spPr/>
    </dgm:pt>
    <dgm:pt modelId="{705FA0A3-B6CA-ED4E-8666-764446B04D43}" type="pres">
      <dgm:prSet presAssocID="{3E43B267-F2B5-C446-8212-9C4EB8484EB4}" presName="parentLeftMargin" presStyleLbl="node1" presStyleIdx="2" presStyleCnt="5"/>
      <dgm:spPr/>
    </dgm:pt>
    <dgm:pt modelId="{B784F737-B9D1-534D-B7EC-FEDAADA5D3F3}" type="pres">
      <dgm:prSet presAssocID="{3E43B267-F2B5-C446-8212-9C4EB8484EB4}" presName="parentText" presStyleLbl="node1" presStyleIdx="3" presStyleCnt="5">
        <dgm:presLayoutVars>
          <dgm:chMax val="0"/>
          <dgm:bulletEnabled val="1"/>
        </dgm:presLayoutVars>
      </dgm:prSet>
      <dgm:spPr/>
    </dgm:pt>
    <dgm:pt modelId="{F7F3AD67-E8B1-0F45-82BA-F51DA31C7AF4}" type="pres">
      <dgm:prSet presAssocID="{3E43B267-F2B5-C446-8212-9C4EB8484EB4}" presName="negativeSpace" presStyleCnt="0"/>
      <dgm:spPr/>
    </dgm:pt>
    <dgm:pt modelId="{92FAAB0E-0408-9342-AC43-566995E05D00}" type="pres">
      <dgm:prSet presAssocID="{3E43B267-F2B5-C446-8212-9C4EB8484EB4}" presName="childText" presStyleLbl="conFgAcc1" presStyleIdx="3" presStyleCnt="5">
        <dgm:presLayoutVars>
          <dgm:bulletEnabled val="1"/>
        </dgm:presLayoutVars>
      </dgm:prSet>
      <dgm:spPr/>
    </dgm:pt>
    <dgm:pt modelId="{5B563DEE-3226-3C48-A797-12AD4B6611EF}" type="pres">
      <dgm:prSet presAssocID="{09630C5A-98AE-1749-B2DA-91347A313A6D}" presName="spaceBetweenRectangles" presStyleCnt="0"/>
      <dgm:spPr/>
    </dgm:pt>
    <dgm:pt modelId="{F2B53A82-1139-2641-85C3-0353266D9043}" type="pres">
      <dgm:prSet presAssocID="{DAFB5124-C21A-D84A-95D7-D8DB65A2DD59}" presName="parentLin" presStyleCnt="0"/>
      <dgm:spPr/>
    </dgm:pt>
    <dgm:pt modelId="{62BF0A8E-C91F-F24A-B9FE-063A8EBC0A9F}" type="pres">
      <dgm:prSet presAssocID="{DAFB5124-C21A-D84A-95D7-D8DB65A2DD59}" presName="parentLeftMargin" presStyleLbl="node1" presStyleIdx="3" presStyleCnt="5"/>
      <dgm:spPr/>
    </dgm:pt>
    <dgm:pt modelId="{52F8F11B-37F4-804A-88E4-D96D38FF620C}" type="pres">
      <dgm:prSet presAssocID="{DAFB5124-C21A-D84A-95D7-D8DB65A2DD59}" presName="parentText" presStyleLbl="node1" presStyleIdx="4" presStyleCnt="5">
        <dgm:presLayoutVars>
          <dgm:chMax val="0"/>
          <dgm:bulletEnabled val="1"/>
        </dgm:presLayoutVars>
      </dgm:prSet>
      <dgm:spPr/>
    </dgm:pt>
    <dgm:pt modelId="{2364E6A6-88AC-8946-B9F9-18AE9F99D9DC}" type="pres">
      <dgm:prSet presAssocID="{DAFB5124-C21A-D84A-95D7-D8DB65A2DD59}" presName="negativeSpace" presStyleCnt="0"/>
      <dgm:spPr/>
    </dgm:pt>
    <dgm:pt modelId="{E735C5E5-CCAE-894F-B2C2-DC2F144F7497}" type="pres">
      <dgm:prSet presAssocID="{DAFB5124-C21A-D84A-95D7-D8DB65A2DD59}" presName="childText" presStyleLbl="conFgAcc1" presStyleIdx="4" presStyleCnt="5">
        <dgm:presLayoutVars>
          <dgm:bulletEnabled val="1"/>
        </dgm:presLayoutVars>
      </dgm:prSet>
      <dgm:spPr/>
    </dgm:pt>
  </dgm:ptLst>
  <dgm:cxnLst>
    <dgm:cxn modelId="{5F1A9E09-1FD4-4147-9BFA-671126650708}" type="presOf" srcId="{3E43B267-F2B5-C446-8212-9C4EB8484EB4}" destId="{705FA0A3-B6CA-ED4E-8666-764446B04D43}" srcOrd="0" destOrd="0" presId="urn:microsoft.com/office/officeart/2005/8/layout/list1"/>
    <dgm:cxn modelId="{23ACA015-648C-E845-833A-7B33B54D0A02}" type="presOf" srcId="{42ABDEEC-0ABB-0447-9FF3-7FEA38553458}" destId="{EFAC6119-2475-C949-BEE2-7D0E37879C08}" srcOrd="1" destOrd="0" presId="urn:microsoft.com/office/officeart/2005/8/layout/list1"/>
    <dgm:cxn modelId="{FF411B21-B4F0-ED42-8C66-E509CE640965}" srcId="{BDE7319F-62C2-DD4E-9BDF-F7FFC8F18B5D}" destId="{58DEE5CC-27FB-6F4B-8C64-E4C4FA20B83B}" srcOrd="0" destOrd="0" parTransId="{63161CC5-01A3-CC4E-808B-D2D35CF144E7}" sibTransId="{DCA81A75-9840-2F48-B189-7F0729EB326E}"/>
    <dgm:cxn modelId="{3950E027-094D-8648-BCA6-B7BD5EACB7B2}" type="presOf" srcId="{58DEE5CC-27FB-6F4B-8C64-E4C4FA20B83B}" destId="{1D21D7D3-395F-F14E-98B1-3AB19D47CEC7}" srcOrd="1" destOrd="0" presId="urn:microsoft.com/office/officeart/2005/8/layout/list1"/>
    <dgm:cxn modelId="{EC1D9233-9444-B949-907F-B3DEE69A9DA6}" srcId="{BDE7319F-62C2-DD4E-9BDF-F7FFC8F18B5D}" destId="{DAFB5124-C21A-D84A-95D7-D8DB65A2DD59}" srcOrd="4" destOrd="0" parTransId="{86EDC4BF-7189-5540-BF42-C734364272F9}" sibTransId="{177CE133-E052-0044-AFFD-19005C075B73}"/>
    <dgm:cxn modelId="{8643094C-2770-B64B-8EA5-A564A53086F1}" type="presOf" srcId="{58DEE5CC-27FB-6F4B-8C64-E4C4FA20B83B}" destId="{056D0F5F-6816-FB41-8C18-DFDA1567E66D}" srcOrd="0" destOrd="0" presId="urn:microsoft.com/office/officeart/2005/8/layout/list1"/>
    <dgm:cxn modelId="{01B7D55C-8CC7-5747-A7B9-0880638F75B0}" type="presOf" srcId="{DAFB5124-C21A-D84A-95D7-D8DB65A2DD59}" destId="{52F8F11B-37F4-804A-88E4-D96D38FF620C}" srcOrd="1" destOrd="0" presId="urn:microsoft.com/office/officeart/2005/8/layout/list1"/>
    <dgm:cxn modelId="{64180A8A-1F9B-714D-8704-743D5BF5725F}" type="presOf" srcId="{3E43B267-F2B5-C446-8212-9C4EB8484EB4}" destId="{B784F737-B9D1-534D-B7EC-FEDAADA5D3F3}" srcOrd="1" destOrd="0" presId="urn:microsoft.com/office/officeart/2005/8/layout/list1"/>
    <dgm:cxn modelId="{39BAF58A-3780-494A-84D5-0A9EDF5F1A69}" type="presOf" srcId="{42ABDEEC-0ABB-0447-9FF3-7FEA38553458}" destId="{E19F70FE-31E4-7348-A5A4-4BD8AA108B01}" srcOrd="0" destOrd="0" presId="urn:microsoft.com/office/officeart/2005/8/layout/list1"/>
    <dgm:cxn modelId="{4B5C9EBD-771F-5F43-B361-F98C921A951C}" srcId="{BDE7319F-62C2-DD4E-9BDF-F7FFC8F18B5D}" destId="{42ABDEEC-0ABB-0447-9FF3-7FEA38553458}" srcOrd="2" destOrd="0" parTransId="{E3104851-6AC1-3840-9D67-619FE53FB721}" sibTransId="{71347EE0-4D19-BA41-95B6-9704E97D6D03}"/>
    <dgm:cxn modelId="{2E62C5C6-AE51-DD47-8337-B09391DE6E26}" type="presOf" srcId="{13C073D0-2CF0-1943-ACE8-BF158282FBD6}" destId="{BA251327-639A-3A4E-B4A2-9D7AB8325585}" srcOrd="0" destOrd="0" presId="urn:microsoft.com/office/officeart/2005/8/layout/list1"/>
    <dgm:cxn modelId="{254D9BCB-BB76-2243-9AFA-76490A332ADA}" srcId="{BDE7319F-62C2-DD4E-9BDF-F7FFC8F18B5D}" destId="{13C073D0-2CF0-1943-ACE8-BF158282FBD6}" srcOrd="1" destOrd="0" parTransId="{C21BDAAC-C82E-8B4C-83CC-95711B10275B}" sibTransId="{465C0B8B-F96A-A448-A553-727042AC9EB4}"/>
    <dgm:cxn modelId="{30B3C0D6-B8D7-3748-A4F2-8F2E38566BDC}" type="presOf" srcId="{BDE7319F-62C2-DD4E-9BDF-F7FFC8F18B5D}" destId="{3A3F93AC-B351-5246-84B9-066DCD4FBB50}" srcOrd="0" destOrd="0" presId="urn:microsoft.com/office/officeart/2005/8/layout/list1"/>
    <dgm:cxn modelId="{54AB49E9-9FA2-014F-B342-1D6E8FC175DC}" type="presOf" srcId="{DAFB5124-C21A-D84A-95D7-D8DB65A2DD59}" destId="{62BF0A8E-C91F-F24A-B9FE-063A8EBC0A9F}" srcOrd="0" destOrd="0" presId="urn:microsoft.com/office/officeart/2005/8/layout/list1"/>
    <dgm:cxn modelId="{704186F5-72BB-E24B-B960-1BE82CB2670C}" srcId="{BDE7319F-62C2-DD4E-9BDF-F7FFC8F18B5D}" destId="{3E43B267-F2B5-C446-8212-9C4EB8484EB4}" srcOrd="3" destOrd="0" parTransId="{66C8302A-992C-E343-A442-DDFAC6D9B114}" sibTransId="{09630C5A-98AE-1749-B2DA-91347A313A6D}"/>
    <dgm:cxn modelId="{69D005FB-C724-0242-8D19-416518173755}" type="presOf" srcId="{13C073D0-2CF0-1943-ACE8-BF158282FBD6}" destId="{8065794C-A06D-E349-865E-63E5F343CE1A}" srcOrd="1" destOrd="0" presId="urn:microsoft.com/office/officeart/2005/8/layout/list1"/>
    <dgm:cxn modelId="{47175FAF-403F-594E-863F-C2FCD423E16F}" type="presParOf" srcId="{3A3F93AC-B351-5246-84B9-066DCD4FBB50}" destId="{E6FDE771-D356-B546-8EDB-5ABBFFF0CA9F}" srcOrd="0" destOrd="0" presId="urn:microsoft.com/office/officeart/2005/8/layout/list1"/>
    <dgm:cxn modelId="{494F95AA-DA42-A44C-9A3C-C80C31229FE2}" type="presParOf" srcId="{E6FDE771-D356-B546-8EDB-5ABBFFF0CA9F}" destId="{056D0F5F-6816-FB41-8C18-DFDA1567E66D}" srcOrd="0" destOrd="0" presId="urn:microsoft.com/office/officeart/2005/8/layout/list1"/>
    <dgm:cxn modelId="{DB85A6F5-E3BA-CE47-8DEB-4A98B5940565}" type="presParOf" srcId="{E6FDE771-D356-B546-8EDB-5ABBFFF0CA9F}" destId="{1D21D7D3-395F-F14E-98B1-3AB19D47CEC7}" srcOrd="1" destOrd="0" presId="urn:microsoft.com/office/officeart/2005/8/layout/list1"/>
    <dgm:cxn modelId="{8E92C2D4-9023-5F4C-97F7-324A8ECD72E4}" type="presParOf" srcId="{3A3F93AC-B351-5246-84B9-066DCD4FBB50}" destId="{EDA9C4B4-300E-6A42-853F-78A26C9B6A77}" srcOrd="1" destOrd="0" presId="urn:microsoft.com/office/officeart/2005/8/layout/list1"/>
    <dgm:cxn modelId="{658D48AB-6FE3-EC48-A9C1-4A67316C4CA2}" type="presParOf" srcId="{3A3F93AC-B351-5246-84B9-066DCD4FBB50}" destId="{C2B0E261-7643-FF48-8B1E-D993028020EE}" srcOrd="2" destOrd="0" presId="urn:microsoft.com/office/officeart/2005/8/layout/list1"/>
    <dgm:cxn modelId="{C6319BCE-7796-884C-AEB1-68950F8D1C7A}" type="presParOf" srcId="{3A3F93AC-B351-5246-84B9-066DCD4FBB50}" destId="{9E996839-D361-D849-A6C1-DEAD0F5208D6}" srcOrd="3" destOrd="0" presId="urn:microsoft.com/office/officeart/2005/8/layout/list1"/>
    <dgm:cxn modelId="{C6B49E02-92D8-034B-AE93-1CF00BBD2073}" type="presParOf" srcId="{3A3F93AC-B351-5246-84B9-066DCD4FBB50}" destId="{18EC276B-18F9-EA4C-9D85-434AF3E4520F}" srcOrd="4" destOrd="0" presId="urn:microsoft.com/office/officeart/2005/8/layout/list1"/>
    <dgm:cxn modelId="{1D920005-688C-6049-885C-34FCE981BCB7}" type="presParOf" srcId="{18EC276B-18F9-EA4C-9D85-434AF3E4520F}" destId="{BA251327-639A-3A4E-B4A2-9D7AB8325585}" srcOrd="0" destOrd="0" presId="urn:microsoft.com/office/officeart/2005/8/layout/list1"/>
    <dgm:cxn modelId="{636A61E6-5CDD-D940-8DC1-050A128EEAC6}" type="presParOf" srcId="{18EC276B-18F9-EA4C-9D85-434AF3E4520F}" destId="{8065794C-A06D-E349-865E-63E5F343CE1A}" srcOrd="1" destOrd="0" presId="urn:microsoft.com/office/officeart/2005/8/layout/list1"/>
    <dgm:cxn modelId="{9E19E045-C960-DE41-9433-5B72F03F3EAB}" type="presParOf" srcId="{3A3F93AC-B351-5246-84B9-066DCD4FBB50}" destId="{F696674B-913C-EB43-B073-3036610FA501}" srcOrd="5" destOrd="0" presId="urn:microsoft.com/office/officeart/2005/8/layout/list1"/>
    <dgm:cxn modelId="{6711F4FD-F8CC-D74D-82F8-73CD3E3C3431}" type="presParOf" srcId="{3A3F93AC-B351-5246-84B9-066DCD4FBB50}" destId="{5A59EDDF-ED92-2A46-8726-CD533156C8CA}" srcOrd="6" destOrd="0" presId="urn:microsoft.com/office/officeart/2005/8/layout/list1"/>
    <dgm:cxn modelId="{B6A6E25D-A13F-F84C-B6F1-19D4BD1490FF}" type="presParOf" srcId="{3A3F93AC-B351-5246-84B9-066DCD4FBB50}" destId="{C757A9AC-31CE-DA44-89D4-5D10A8AE0163}" srcOrd="7" destOrd="0" presId="urn:microsoft.com/office/officeart/2005/8/layout/list1"/>
    <dgm:cxn modelId="{1E679FD5-E228-8A48-8456-9A7B675B9267}" type="presParOf" srcId="{3A3F93AC-B351-5246-84B9-066DCD4FBB50}" destId="{8412F2A1-EBD4-9A4C-B066-E082FB7731BE}" srcOrd="8" destOrd="0" presId="urn:microsoft.com/office/officeart/2005/8/layout/list1"/>
    <dgm:cxn modelId="{1626CD4D-EDF5-954B-89B5-A135273927EB}" type="presParOf" srcId="{8412F2A1-EBD4-9A4C-B066-E082FB7731BE}" destId="{E19F70FE-31E4-7348-A5A4-4BD8AA108B01}" srcOrd="0" destOrd="0" presId="urn:microsoft.com/office/officeart/2005/8/layout/list1"/>
    <dgm:cxn modelId="{41283034-BA69-F44B-A6F0-7618659D2ECE}" type="presParOf" srcId="{8412F2A1-EBD4-9A4C-B066-E082FB7731BE}" destId="{EFAC6119-2475-C949-BEE2-7D0E37879C08}" srcOrd="1" destOrd="0" presId="urn:microsoft.com/office/officeart/2005/8/layout/list1"/>
    <dgm:cxn modelId="{854913A9-5105-594F-A118-75A807BEB5BA}" type="presParOf" srcId="{3A3F93AC-B351-5246-84B9-066DCD4FBB50}" destId="{0C29692A-7D32-3B4C-9EB8-951F5A36EC8A}" srcOrd="9" destOrd="0" presId="urn:microsoft.com/office/officeart/2005/8/layout/list1"/>
    <dgm:cxn modelId="{7A297D48-B156-CE45-9227-5D29AEEDC1AC}" type="presParOf" srcId="{3A3F93AC-B351-5246-84B9-066DCD4FBB50}" destId="{624D036B-3476-ED45-BA29-351628405A6D}" srcOrd="10" destOrd="0" presId="urn:microsoft.com/office/officeart/2005/8/layout/list1"/>
    <dgm:cxn modelId="{1AE1A407-3E1A-6C44-8497-BA885C6D6E92}" type="presParOf" srcId="{3A3F93AC-B351-5246-84B9-066DCD4FBB50}" destId="{AC9B902E-9560-784F-825C-B93EB5AAD0F5}" srcOrd="11" destOrd="0" presId="urn:microsoft.com/office/officeart/2005/8/layout/list1"/>
    <dgm:cxn modelId="{FFA4D2CD-8595-CA4B-B438-AE6AD74DD3AF}" type="presParOf" srcId="{3A3F93AC-B351-5246-84B9-066DCD4FBB50}" destId="{A7847A7D-0C8B-EA43-B75C-7AD667D49F8C}" srcOrd="12" destOrd="0" presId="urn:microsoft.com/office/officeart/2005/8/layout/list1"/>
    <dgm:cxn modelId="{6823CD64-D24A-6942-B1A9-AAD5838967FA}" type="presParOf" srcId="{A7847A7D-0C8B-EA43-B75C-7AD667D49F8C}" destId="{705FA0A3-B6CA-ED4E-8666-764446B04D43}" srcOrd="0" destOrd="0" presId="urn:microsoft.com/office/officeart/2005/8/layout/list1"/>
    <dgm:cxn modelId="{00ABD991-F16D-E342-937F-EE1C3964F002}" type="presParOf" srcId="{A7847A7D-0C8B-EA43-B75C-7AD667D49F8C}" destId="{B784F737-B9D1-534D-B7EC-FEDAADA5D3F3}" srcOrd="1" destOrd="0" presId="urn:microsoft.com/office/officeart/2005/8/layout/list1"/>
    <dgm:cxn modelId="{00E96B8E-03F6-DD45-BA6F-A8CBF70ED3B3}" type="presParOf" srcId="{3A3F93AC-B351-5246-84B9-066DCD4FBB50}" destId="{F7F3AD67-E8B1-0F45-82BA-F51DA31C7AF4}" srcOrd="13" destOrd="0" presId="urn:microsoft.com/office/officeart/2005/8/layout/list1"/>
    <dgm:cxn modelId="{EE4FBBAB-D4E5-874C-AEA8-449CDD46E070}" type="presParOf" srcId="{3A3F93AC-B351-5246-84B9-066DCD4FBB50}" destId="{92FAAB0E-0408-9342-AC43-566995E05D00}" srcOrd="14" destOrd="0" presId="urn:microsoft.com/office/officeart/2005/8/layout/list1"/>
    <dgm:cxn modelId="{81CD72D8-0769-324C-8E2D-9C095CC59A67}" type="presParOf" srcId="{3A3F93AC-B351-5246-84B9-066DCD4FBB50}" destId="{5B563DEE-3226-3C48-A797-12AD4B6611EF}" srcOrd="15" destOrd="0" presId="urn:microsoft.com/office/officeart/2005/8/layout/list1"/>
    <dgm:cxn modelId="{237F10F0-7E3A-844D-A8CA-339970BFC201}" type="presParOf" srcId="{3A3F93AC-B351-5246-84B9-066DCD4FBB50}" destId="{F2B53A82-1139-2641-85C3-0353266D9043}" srcOrd="16" destOrd="0" presId="urn:microsoft.com/office/officeart/2005/8/layout/list1"/>
    <dgm:cxn modelId="{EBD57E0E-F09B-AF42-A02B-E721F3A72E0F}" type="presParOf" srcId="{F2B53A82-1139-2641-85C3-0353266D9043}" destId="{62BF0A8E-C91F-F24A-B9FE-063A8EBC0A9F}" srcOrd="0" destOrd="0" presId="urn:microsoft.com/office/officeart/2005/8/layout/list1"/>
    <dgm:cxn modelId="{A2603C5A-EDAB-2D47-892D-151C5EF73354}" type="presParOf" srcId="{F2B53A82-1139-2641-85C3-0353266D9043}" destId="{52F8F11B-37F4-804A-88E4-D96D38FF620C}" srcOrd="1" destOrd="0" presId="urn:microsoft.com/office/officeart/2005/8/layout/list1"/>
    <dgm:cxn modelId="{BFF5C4E0-6544-FF43-95DC-D5C812CEBA5B}" type="presParOf" srcId="{3A3F93AC-B351-5246-84B9-066DCD4FBB50}" destId="{2364E6A6-88AC-8946-B9F9-18AE9F99D9DC}" srcOrd="17" destOrd="0" presId="urn:microsoft.com/office/officeart/2005/8/layout/list1"/>
    <dgm:cxn modelId="{ED233BBE-78D8-3E4A-948C-49BB8288E65E}" type="presParOf" srcId="{3A3F93AC-B351-5246-84B9-066DCD4FBB50}" destId="{E735C5E5-CCAE-894F-B2C2-DC2F144F7497}"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DA6E2DB-C21A-974B-AF8F-39D7351116E8}"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A0278E72-A4B1-E248-AAE5-2F887A11CC35}">
      <dgm:prSet/>
      <dgm:spPr/>
      <dgm:t>
        <a:bodyPr/>
        <a:lstStyle/>
        <a:p>
          <a:r>
            <a:rPr lang="zh-CN" altLang="en-US" b="0" i="0" u="none"/>
            <a:t>第二十七条  实施房屋征收应当先补偿、后搬迁。</a:t>
          </a:r>
        </a:p>
      </dgm:t>
    </dgm:pt>
    <dgm:pt modelId="{1E4A9279-030C-AB4A-A658-AE9E457B5636}" type="parTrans" cxnId="{B001FBA8-925C-DB46-8C87-6193156180A3}">
      <dgm:prSet/>
      <dgm:spPr/>
      <dgm:t>
        <a:bodyPr/>
        <a:lstStyle/>
        <a:p>
          <a:endParaRPr lang="zh-CN" altLang="en-US"/>
        </a:p>
      </dgm:t>
    </dgm:pt>
    <dgm:pt modelId="{421DCA17-7705-1E45-9CAC-90C021E18A55}" type="sibTrans" cxnId="{B001FBA8-925C-DB46-8C87-6193156180A3}">
      <dgm:prSet/>
      <dgm:spPr/>
      <dgm:t>
        <a:bodyPr/>
        <a:lstStyle/>
        <a:p>
          <a:endParaRPr lang="zh-CN" altLang="en-US"/>
        </a:p>
      </dgm:t>
    </dgm:pt>
    <dgm:pt modelId="{509A2900-ED3E-624F-BA73-A88D86F971B6}">
      <dgm:prSet/>
      <dgm:spPr/>
      <dgm:t>
        <a:bodyPr/>
        <a:lstStyle/>
        <a:p>
          <a:r>
            <a:rPr lang="zh-CN" altLang="en-US" b="0" i="0" u="none"/>
            <a:t>作出房屋征收决定的市、县级人民政府对被征收人给予补偿后，被征收人应当在补偿协议约定或者补偿决定确定的搬迁期限内完成搬迁。</a:t>
          </a:r>
        </a:p>
      </dgm:t>
    </dgm:pt>
    <dgm:pt modelId="{F59DB0AD-AC4D-0043-A2C2-DA65E7CB9196}" type="parTrans" cxnId="{1CDDEC83-789D-7743-8105-B19F7DB4051B}">
      <dgm:prSet/>
      <dgm:spPr/>
      <dgm:t>
        <a:bodyPr/>
        <a:lstStyle/>
        <a:p>
          <a:endParaRPr lang="zh-CN" altLang="en-US"/>
        </a:p>
      </dgm:t>
    </dgm:pt>
    <dgm:pt modelId="{507F0E26-FB4D-4244-8A35-FBF0761D4778}" type="sibTrans" cxnId="{1CDDEC83-789D-7743-8105-B19F7DB4051B}">
      <dgm:prSet/>
      <dgm:spPr/>
      <dgm:t>
        <a:bodyPr/>
        <a:lstStyle/>
        <a:p>
          <a:endParaRPr lang="zh-CN" altLang="en-US"/>
        </a:p>
      </dgm:t>
    </dgm:pt>
    <dgm:pt modelId="{6F483427-EEE9-D54D-9BAB-95F51E33FD0F}">
      <dgm:prSet/>
      <dgm:spPr/>
      <dgm:t>
        <a:bodyPr/>
        <a:lstStyle/>
        <a:p>
          <a:r>
            <a:rPr lang="zh-CN" altLang="en-US" b="0" i="0" u="none"/>
            <a:t>任何单位和个人不得采取暴力、威胁或者违反规定中断供水、供热、供气、供电和道路通行等非法方式迫使被征收人搬迁。禁止建设单位参与搬迁活动。</a:t>
          </a:r>
        </a:p>
      </dgm:t>
    </dgm:pt>
    <dgm:pt modelId="{F85C0E97-686B-0F45-A182-5F910AAAAE01}" type="parTrans" cxnId="{916A8345-4396-0B4B-9D70-947C19ACD6D7}">
      <dgm:prSet/>
      <dgm:spPr/>
      <dgm:t>
        <a:bodyPr/>
        <a:lstStyle/>
        <a:p>
          <a:endParaRPr lang="zh-CN" altLang="en-US"/>
        </a:p>
      </dgm:t>
    </dgm:pt>
    <dgm:pt modelId="{80FD01F7-7A04-FD42-880A-0E3FEB7B9D5A}" type="sibTrans" cxnId="{916A8345-4396-0B4B-9D70-947C19ACD6D7}">
      <dgm:prSet/>
      <dgm:spPr/>
      <dgm:t>
        <a:bodyPr/>
        <a:lstStyle/>
        <a:p>
          <a:endParaRPr lang="zh-CN" altLang="en-US"/>
        </a:p>
      </dgm:t>
    </dgm:pt>
    <dgm:pt modelId="{1153EA97-7E26-CD4E-8630-848BB3071CAE}" type="pres">
      <dgm:prSet presAssocID="{EDA6E2DB-C21A-974B-AF8F-39D7351116E8}" presName="linear" presStyleCnt="0">
        <dgm:presLayoutVars>
          <dgm:dir/>
          <dgm:animLvl val="lvl"/>
          <dgm:resizeHandles val="exact"/>
        </dgm:presLayoutVars>
      </dgm:prSet>
      <dgm:spPr/>
    </dgm:pt>
    <dgm:pt modelId="{E59C2BF8-A220-E547-88A4-97699AF725E4}" type="pres">
      <dgm:prSet presAssocID="{A0278E72-A4B1-E248-AAE5-2F887A11CC35}" presName="parentLin" presStyleCnt="0"/>
      <dgm:spPr/>
    </dgm:pt>
    <dgm:pt modelId="{297522FA-6B15-EE48-9353-CB1DC8CE478C}" type="pres">
      <dgm:prSet presAssocID="{A0278E72-A4B1-E248-AAE5-2F887A11CC35}" presName="parentLeftMargin" presStyleLbl="node1" presStyleIdx="0" presStyleCnt="3"/>
      <dgm:spPr/>
    </dgm:pt>
    <dgm:pt modelId="{FE42280E-5E99-3540-94D9-42527FDCDBC6}" type="pres">
      <dgm:prSet presAssocID="{A0278E72-A4B1-E248-AAE5-2F887A11CC35}" presName="parentText" presStyleLbl="node1" presStyleIdx="0" presStyleCnt="3">
        <dgm:presLayoutVars>
          <dgm:chMax val="0"/>
          <dgm:bulletEnabled val="1"/>
        </dgm:presLayoutVars>
      </dgm:prSet>
      <dgm:spPr/>
    </dgm:pt>
    <dgm:pt modelId="{E5AB14E8-BF94-1241-9456-B1AA5584F4B9}" type="pres">
      <dgm:prSet presAssocID="{A0278E72-A4B1-E248-AAE5-2F887A11CC35}" presName="negativeSpace" presStyleCnt="0"/>
      <dgm:spPr/>
    </dgm:pt>
    <dgm:pt modelId="{A01BE3F0-4207-8443-875A-02BB98D6B087}" type="pres">
      <dgm:prSet presAssocID="{A0278E72-A4B1-E248-AAE5-2F887A11CC35}" presName="childText" presStyleLbl="conFgAcc1" presStyleIdx="0" presStyleCnt="3">
        <dgm:presLayoutVars>
          <dgm:bulletEnabled val="1"/>
        </dgm:presLayoutVars>
      </dgm:prSet>
      <dgm:spPr/>
    </dgm:pt>
    <dgm:pt modelId="{7D9D9A6A-6B1A-8045-8CED-2CF5D610316D}" type="pres">
      <dgm:prSet presAssocID="{421DCA17-7705-1E45-9CAC-90C021E18A55}" presName="spaceBetweenRectangles" presStyleCnt="0"/>
      <dgm:spPr/>
    </dgm:pt>
    <dgm:pt modelId="{C62EE634-198E-7644-ABF3-8945407737F6}" type="pres">
      <dgm:prSet presAssocID="{509A2900-ED3E-624F-BA73-A88D86F971B6}" presName="parentLin" presStyleCnt="0"/>
      <dgm:spPr/>
    </dgm:pt>
    <dgm:pt modelId="{5613BC82-18CA-084D-BD37-EF4A87C1B1C9}" type="pres">
      <dgm:prSet presAssocID="{509A2900-ED3E-624F-BA73-A88D86F971B6}" presName="parentLeftMargin" presStyleLbl="node1" presStyleIdx="0" presStyleCnt="3"/>
      <dgm:spPr/>
    </dgm:pt>
    <dgm:pt modelId="{570EBF5B-2E32-5447-9257-A3E452150EEA}" type="pres">
      <dgm:prSet presAssocID="{509A2900-ED3E-624F-BA73-A88D86F971B6}" presName="parentText" presStyleLbl="node1" presStyleIdx="1" presStyleCnt="3">
        <dgm:presLayoutVars>
          <dgm:chMax val="0"/>
          <dgm:bulletEnabled val="1"/>
        </dgm:presLayoutVars>
      </dgm:prSet>
      <dgm:spPr/>
    </dgm:pt>
    <dgm:pt modelId="{D5BD3B9C-3E83-CF4D-8EBA-62668FCF135A}" type="pres">
      <dgm:prSet presAssocID="{509A2900-ED3E-624F-BA73-A88D86F971B6}" presName="negativeSpace" presStyleCnt="0"/>
      <dgm:spPr/>
    </dgm:pt>
    <dgm:pt modelId="{E9CE2D26-4C5E-2042-82DF-1FE3891066DC}" type="pres">
      <dgm:prSet presAssocID="{509A2900-ED3E-624F-BA73-A88D86F971B6}" presName="childText" presStyleLbl="conFgAcc1" presStyleIdx="1" presStyleCnt="3">
        <dgm:presLayoutVars>
          <dgm:bulletEnabled val="1"/>
        </dgm:presLayoutVars>
      </dgm:prSet>
      <dgm:spPr/>
    </dgm:pt>
    <dgm:pt modelId="{534E72FF-BEAA-5343-9B50-1762F0BEA488}" type="pres">
      <dgm:prSet presAssocID="{507F0E26-FB4D-4244-8A35-FBF0761D4778}" presName="spaceBetweenRectangles" presStyleCnt="0"/>
      <dgm:spPr/>
    </dgm:pt>
    <dgm:pt modelId="{1BC2ABA3-93B9-2049-A66F-BD568C40D2EA}" type="pres">
      <dgm:prSet presAssocID="{6F483427-EEE9-D54D-9BAB-95F51E33FD0F}" presName="parentLin" presStyleCnt="0"/>
      <dgm:spPr/>
    </dgm:pt>
    <dgm:pt modelId="{952402D1-B6D9-AC40-A325-9AF141A65C97}" type="pres">
      <dgm:prSet presAssocID="{6F483427-EEE9-D54D-9BAB-95F51E33FD0F}" presName="parentLeftMargin" presStyleLbl="node1" presStyleIdx="1" presStyleCnt="3"/>
      <dgm:spPr/>
    </dgm:pt>
    <dgm:pt modelId="{C5E52E52-558D-E441-83CC-787E0DC4C11D}" type="pres">
      <dgm:prSet presAssocID="{6F483427-EEE9-D54D-9BAB-95F51E33FD0F}" presName="parentText" presStyleLbl="node1" presStyleIdx="2" presStyleCnt="3">
        <dgm:presLayoutVars>
          <dgm:chMax val="0"/>
          <dgm:bulletEnabled val="1"/>
        </dgm:presLayoutVars>
      </dgm:prSet>
      <dgm:spPr/>
    </dgm:pt>
    <dgm:pt modelId="{8F181B73-ED7D-E84C-9C87-8635C4F4E5A6}" type="pres">
      <dgm:prSet presAssocID="{6F483427-EEE9-D54D-9BAB-95F51E33FD0F}" presName="negativeSpace" presStyleCnt="0"/>
      <dgm:spPr/>
    </dgm:pt>
    <dgm:pt modelId="{C56C1C7B-CBCD-B642-88C4-7D5A6EAF9FC0}" type="pres">
      <dgm:prSet presAssocID="{6F483427-EEE9-D54D-9BAB-95F51E33FD0F}" presName="childText" presStyleLbl="conFgAcc1" presStyleIdx="2" presStyleCnt="3">
        <dgm:presLayoutVars>
          <dgm:bulletEnabled val="1"/>
        </dgm:presLayoutVars>
      </dgm:prSet>
      <dgm:spPr/>
    </dgm:pt>
  </dgm:ptLst>
  <dgm:cxnLst>
    <dgm:cxn modelId="{916A8345-4396-0B4B-9D70-947C19ACD6D7}" srcId="{EDA6E2DB-C21A-974B-AF8F-39D7351116E8}" destId="{6F483427-EEE9-D54D-9BAB-95F51E33FD0F}" srcOrd="2" destOrd="0" parTransId="{F85C0E97-686B-0F45-A182-5F910AAAAE01}" sibTransId="{80FD01F7-7A04-FD42-880A-0E3FEB7B9D5A}"/>
    <dgm:cxn modelId="{CFCAFC47-5A8C-8B48-90C6-94E35B77C619}" type="presOf" srcId="{EDA6E2DB-C21A-974B-AF8F-39D7351116E8}" destId="{1153EA97-7E26-CD4E-8630-848BB3071CAE}" srcOrd="0" destOrd="0" presId="urn:microsoft.com/office/officeart/2005/8/layout/list1"/>
    <dgm:cxn modelId="{DA361C5E-A3F1-2F46-B030-1C59ECEBEB04}" type="presOf" srcId="{A0278E72-A4B1-E248-AAE5-2F887A11CC35}" destId="{FE42280E-5E99-3540-94D9-42527FDCDBC6}" srcOrd="1" destOrd="0" presId="urn:microsoft.com/office/officeart/2005/8/layout/list1"/>
    <dgm:cxn modelId="{57566461-1566-7F4C-96BE-18FE409F1BB5}" type="presOf" srcId="{509A2900-ED3E-624F-BA73-A88D86F971B6}" destId="{570EBF5B-2E32-5447-9257-A3E452150EEA}" srcOrd="1" destOrd="0" presId="urn:microsoft.com/office/officeart/2005/8/layout/list1"/>
    <dgm:cxn modelId="{1CDDEC83-789D-7743-8105-B19F7DB4051B}" srcId="{EDA6E2DB-C21A-974B-AF8F-39D7351116E8}" destId="{509A2900-ED3E-624F-BA73-A88D86F971B6}" srcOrd="1" destOrd="0" parTransId="{F59DB0AD-AC4D-0043-A2C2-DA65E7CB9196}" sibTransId="{507F0E26-FB4D-4244-8A35-FBF0761D4778}"/>
    <dgm:cxn modelId="{0D446A8A-43EB-B347-B07C-8E4DA829383C}" type="presOf" srcId="{6F483427-EEE9-D54D-9BAB-95F51E33FD0F}" destId="{952402D1-B6D9-AC40-A325-9AF141A65C97}" srcOrd="0" destOrd="0" presId="urn:microsoft.com/office/officeart/2005/8/layout/list1"/>
    <dgm:cxn modelId="{C1A5B095-45E9-1845-9183-91F921B99F5D}" type="presOf" srcId="{509A2900-ED3E-624F-BA73-A88D86F971B6}" destId="{5613BC82-18CA-084D-BD37-EF4A87C1B1C9}" srcOrd="0" destOrd="0" presId="urn:microsoft.com/office/officeart/2005/8/layout/list1"/>
    <dgm:cxn modelId="{B001FBA8-925C-DB46-8C87-6193156180A3}" srcId="{EDA6E2DB-C21A-974B-AF8F-39D7351116E8}" destId="{A0278E72-A4B1-E248-AAE5-2F887A11CC35}" srcOrd="0" destOrd="0" parTransId="{1E4A9279-030C-AB4A-A658-AE9E457B5636}" sibTransId="{421DCA17-7705-1E45-9CAC-90C021E18A55}"/>
    <dgm:cxn modelId="{B49AE0BB-5968-2147-9791-44348A1C1622}" type="presOf" srcId="{6F483427-EEE9-D54D-9BAB-95F51E33FD0F}" destId="{C5E52E52-558D-E441-83CC-787E0DC4C11D}" srcOrd="1" destOrd="0" presId="urn:microsoft.com/office/officeart/2005/8/layout/list1"/>
    <dgm:cxn modelId="{959C1BC1-87CD-A246-8D3B-24B73F4EB54A}" type="presOf" srcId="{A0278E72-A4B1-E248-AAE5-2F887A11CC35}" destId="{297522FA-6B15-EE48-9353-CB1DC8CE478C}" srcOrd="0" destOrd="0" presId="urn:microsoft.com/office/officeart/2005/8/layout/list1"/>
    <dgm:cxn modelId="{4501180C-D901-984C-AAC2-B034EE551859}" type="presParOf" srcId="{1153EA97-7E26-CD4E-8630-848BB3071CAE}" destId="{E59C2BF8-A220-E547-88A4-97699AF725E4}" srcOrd="0" destOrd="0" presId="urn:microsoft.com/office/officeart/2005/8/layout/list1"/>
    <dgm:cxn modelId="{B29EB938-08A3-C947-BC36-555CA38F0B12}" type="presParOf" srcId="{E59C2BF8-A220-E547-88A4-97699AF725E4}" destId="{297522FA-6B15-EE48-9353-CB1DC8CE478C}" srcOrd="0" destOrd="0" presId="urn:microsoft.com/office/officeart/2005/8/layout/list1"/>
    <dgm:cxn modelId="{8BB70655-AEA7-D847-8667-7C60640AECF5}" type="presParOf" srcId="{E59C2BF8-A220-E547-88A4-97699AF725E4}" destId="{FE42280E-5E99-3540-94D9-42527FDCDBC6}" srcOrd="1" destOrd="0" presId="urn:microsoft.com/office/officeart/2005/8/layout/list1"/>
    <dgm:cxn modelId="{9F7712BB-D096-8D4A-9C4B-10D284A735A0}" type="presParOf" srcId="{1153EA97-7E26-CD4E-8630-848BB3071CAE}" destId="{E5AB14E8-BF94-1241-9456-B1AA5584F4B9}" srcOrd="1" destOrd="0" presId="urn:microsoft.com/office/officeart/2005/8/layout/list1"/>
    <dgm:cxn modelId="{4045C8E9-BFE9-C740-908E-C58EAAC40806}" type="presParOf" srcId="{1153EA97-7E26-CD4E-8630-848BB3071CAE}" destId="{A01BE3F0-4207-8443-875A-02BB98D6B087}" srcOrd="2" destOrd="0" presId="urn:microsoft.com/office/officeart/2005/8/layout/list1"/>
    <dgm:cxn modelId="{C16CC840-17CA-6F4E-AE1B-4B9E9A5BBACC}" type="presParOf" srcId="{1153EA97-7E26-CD4E-8630-848BB3071CAE}" destId="{7D9D9A6A-6B1A-8045-8CED-2CF5D610316D}" srcOrd="3" destOrd="0" presId="urn:microsoft.com/office/officeart/2005/8/layout/list1"/>
    <dgm:cxn modelId="{3C884726-86F2-3A42-9E45-FA8FF510571D}" type="presParOf" srcId="{1153EA97-7E26-CD4E-8630-848BB3071CAE}" destId="{C62EE634-198E-7644-ABF3-8945407737F6}" srcOrd="4" destOrd="0" presId="urn:microsoft.com/office/officeart/2005/8/layout/list1"/>
    <dgm:cxn modelId="{2F6E289F-8974-2B4B-BEBA-251A568757B7}" type="presParOf" srcId="{C62EE634-198E-7644-ABF3-8945407737F6}" destId="{5613BC82-18CA-084D-BD37-EF4A87C1B1C9}" srcOrd="0" destOrd="0" presId="urn:microsoft.com/office/officeart/2005/8/layout/list1"/>
    <dgm:cxn modelId="{BC75E350-3987-2A48-B509-D06DC6604D47}" type="presParOf" srcId="{C62EE634-198E-7644-ABF3-8945407737F6}" destId="{570EBF5B-2E32-5447-9257-A3E452150EEA}" srcOrd="1" destOrd="0" presId="urn:microsoft.com/office/officeart/2005/8/layout/list1"/>
    <dgm:cxn modelId="{E245A6E5-7205-0F4F-9750-0D20C360933E}" type="presParOf" srcId="{1153EA97-7E26-CD4E-8630-848BB3071CAE}" destId="{D5BD3B9C-3E83-CF4D-8EBA-62668FCF135A}" srcOrd="5" destOrd="0" presId="urn:microsoft.com/office/officeart/2005/8/layout/list1"/>
    <dgm:cxn modelId="{70BF6E9C-871C-A74D-AFDF-C0B3C18D6182}" type="presParOf" srcId="{1153EA97-7E26-CD4E-8630-848BB3071CAE}" destId="{E9CE2D26-4C5E-2042-82DF-1FE3891066DC}" srcOrd="6" destOrd="0" presId="urn:microsoft.com/office/officeart/2005/8/layout/list1"/>
    <dgm:cxn modelId="{5094C94C-7744-FC4D-BA26-89887C811FE2}" type="presParOf" srcId="{1153EA97-7E26-CD4E-8630-848BB3071CAE}" destId="{534E72FF-BEAA-5343-9B50-1762F0BEA488}" srcOrd="7" destOrd="0" presId="urn:microsoft.com/office/officeart/2005/8/layout/list1"/>
    <dgm:cxn modelId="{2B86F266-349D-A148-BF3A-3EF493F2AF73}" type="presParOf" srcId="{1153EA97-7E26-CD4E-8630-848BB3071CAE}" destId="{1BC2ABA3-93B9-2049-A66F-BD568C40D2EA}" srcOrd="8" destOrd="0" presId="urn:microsoft.com/office/officeart/2005/8/layout/list1"/>
    <dgm:cxn modelId="{5C97CF94-4063-1549-8A7E-EB449461BE81}" type="presParOf" srcId="{1BC2ABA3-93B9-2049-A66F-BD568C40D2EA}" destId="{952402D1-B6D9-AC40-A325-9AF141A65C97}" srcOrd="0" destOrd="0" presId="urn:microsoft.com/office/officeart/2005/8/layout/list1"/>
    <dgm:cxn modelId="{AD926398-1B67-0C4A-B9A7-22C1F66671D3}" type="presParOf" srcId="{1BC2ABA3-93B9-2049-A66F-BD568C40D2EA}" destId="{C5E52E52-558D-E441-83CC-787E0DC4C11D}" srcOrd="1" destOrd="0" presId="urn:microsoft.com/office/officeart/2005/8/layout/list1"/>
    <dgm:cxn modelId="{36ED386C-C452-8842-9818-50460351B988}" type="presParOf" srcId="{1153EA97-7E26-CD4E-8630-848BB3071CAE}" destId="{8F181B73-ED7D-E84C-9C87-8635C4F4E5A6}" srcOrd="9" destOrd="0" presId="urn:microsoft.com/office/officeart/2005/8/layout/list1"/>
    <dgm:cxn modelId="{85021C26-0A7C-B549-8D6C-30D3451BEE23}" type="presParOf" srcId="{1153EA97-7E26-CD4E-8630-848BB3071CAE}" destId="{C56C1C7B-CBCD-B642-88C4-7D5A6EAF9FC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EF35A3D-9432-6F4F-9E24-5905DF1FB87B}"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F3F40519-240E-7C4C-A50C-86D23B766CE6}">
      <dgm:prSet/>
      <dgm:spPr/>
      <dgm:t>
        <a:bodyPr/>
        <a:lstStyle/>
        <a:p>
          <a:r>
            <a:rPr lang="zh-CN" altLang="en-US" b="0" i="0" u="none"/>
            <a:t>第二十八条  被征收人在法定期限内不申请行政复议或者不提起行政诉讼，在补偿决定规定的期限内又不搬迁的，由作出房屋征收决定的市、县级人民政府依法申请人民法院强制执行。</a:t>
          </a:r>
        </a:p>
      </dgm:t>
    </dgm:pt>
    <dgm:pt modelId="{5C0BBEDE-65AE-2B49-829C-E1DEBD1FE1FE}" type="parTrans" cxnId="{D41419B2-4C18-3E4C-8D3B-AD6ED148F3FD}">
      <dgm:prSet/>
      <dgm:spPr/>
      <dgm:t>
        <a:bodyPr/>
        <a:lstStyle/>
        <a:p>
          <a:endParaRPr lang="zh-CN" altLang="en-US"/>
        </a:p>
      </dgm:t>
    </dgm:pt>
    <dgm:pt modelId="{205945FB-D2BF-2047-ADAA-5EC64E157010}" type="sibTrans" cxnId="{D41419B2-4C18-3E4C-8D3B-AD6ED148F3FD}">
      <dgm:prSet/>
      <dgm:spPr/>
      <dgm:t>
        <a:bodyPr/>
        <a:lstStyle/>
        <a:p>
          <a:endParaRPr lang="zh-CN" altLang="en-US"/>
        </a:p>
      </dgm:t>
    </dgm:pt>
    <dgm:pt modelId="{5EF6CAA7-7132-1648-88C2-C452D794B816}">
      <dgm:prSet/>
      <dgm:spPr/>
      <dgm:t>
        <a:bodyPr/>
        <a:lstStyle/>
        <a:p>
          <a:r>
            <a:rPr lang="zh-CN" altLang="en-US" b="0" i="0" u="none"/>
            <a:t>强制执行申请书应当附具补偿金额和专户存储账号、产权调换房屋和周转用房的地点和面积等材料。</a:t>
          </a:r>
        </a:p>
      </dgm:t>
    </dgm:pt>
    <dgm:pt modelId="{12ABB63C-107C-EB4B-A9A1-F08B29ED3430}" type="parTrans" cxnId="{75BA4ECF-59CD-6B47-A8E5-8F2F2F2ABE3D}">
      <dgm:prSet/>
      <dgm:spPr/>
      <dgm:t>
        <a:bodyPr/>
        <a:lstStyle/>
        <a:p>
          <a:endParaRPr lang="zh-CN" altLang="en-US"/>
        </a:p>
      </dgm:t>
    </dgm:pt>
    <dgm:pt modelId="{8AFE7BC2-5A15-324E-9DCC-8C86E5A1DE11}" type="sibTrans" cxnId="{75BA4ECF-59CD-6B47-A8E5-8F2F2F2ABE3D}">
      <dgm:prSet/>
      <dgm:spPr/>
      <dgm:t>
        <a:bodyPr/>
        <a:lstStyle/>
        <a:p>
          <a:endParaRPr lang="zh-CN" altLang="en-US"/>
        </a:p>
      </dgm:t>
    </dgm:pt>
    <dgm:pt modelId="{8802DF2B-AECA-9D40-9451-75AFDCAF8995}" type="pres">
      <dgm:prSet presAssocID="{2EF35A3D-9432-6F4F-9E24-5905DF1FB87B}" presName="linear" presStyleCnt="0">
        <dgm:presLayoutVars>
          <dgm:dir/>
          <dgm:animLvl val="lvl"/>
          <dgm:resizeHandles val="exact"/>
        </dgm:presLayoutVars>
      </dgm:prSet>
      <dgm:spPr/>
    </dgm:pt>
    <dgm:pt modelId="{43A17B8F-D4D5-1F46-B187-022AC9641B57}" type="pres">
      <dgm:prSet presAssocID="{F3F40519-240E-7C4C-A50C-86D23B766CE6}" presName="parentLin" presStyleCnt="0"/>
      <dgm:spPr/>
    </dgm:pt>
    <dgm:pt modelId="{79D5E47E-D7EF-6440-9F4D-FD7D24B377B6}" type="pres">
      <dgm:prSet presAssocID="{F3F40519-240E-7C4C-A50C-86D23B766CE6}" presName="parentLeftMargin" presStyleLbl="node1" presStyleIdx="0" presStyleCnt="2"/>
      <dgm:spPr/>
    </dgm:pt>
    <dgm:pt modelId="{DE16864C-6412-8442-AF3F-838E896EA3A6}" type="pres">
      <dgm:prSet presAssocID="{F3F40519-240E-7C4C-A50C-86D23B766CE6}" presName="parentText" presStyleLbl="node1" presStyleIdx="0" presStyleCnt="2">
        <dgm:presLayoutVars>
          <dgm:chMax val="0"/>
          <dgm:bulletEnabled val="1"/>
        </dgm:presLayoutVars>
      </dgm:prSet>
      <dgm:spPr/>
    </dgm:pt>
    <dgm:pt modelId="{6D0402F2-C84A-BD4C-98FD-4984BE402C72}" type="pres">
      <dgm:prSet presAssocID="{F3F40519-240E-7C4C-A50C-86D23B766CE6}" presName="negativeSpace" presStyleCnt="0"/>
      <dgm:spPr/>
    </dgm:pt>
    <dgm:pt modelId="{4ED29948-31C6-064C-B19E-6E792226C508}" type="pres">
      <dgm:prSet presAssocID="{F3F40519-240E-7C4C-A50C-86D23B766CE6}" presName="childText" presStyleLbl="conFgAcc1" presStyleIdx="0" presStyleCnt="2">
        <dgm:presLayoutVars>
          <dgm:bulletEnabled val="1"/>
        </dgm:presLayoutVars>
      </dgm:prSet>
      <dgm:spPr/>
    </dgm:pt>
    <dgm:pt modelId="{28EF3EC1-91E9-174A-9824-418E160AC282}" type="pres">
      <dgm:prSet presAssocID="{205945FB-D2BF-2047-ADAA-5EC64E157010}" presName="spaceBetweenRectangles" presStyleCnt="0"/>
      <dgm:spPr/>
    </dgm:pt>
    <dgm:pt modelId="{AC9B2D10-D736-2F46-975B-7A7D14E33028}" type="pres">
      <dgm:prSet presAssocID="{5EF6CAA7-7132-1648-88C2-C452D794B816}" presName="parentLin" presStyleCnt="0"/>
      <dgm:spPr/>
    </dgm:pt>
    <dgm:pt modelId="{CC14F9B0-0FB4-AB46-B069-72CD2E13157E}" type="pres">
      <dgm:prSet presAssocID="{5EF6CAA7-7132-1648-88C2-C452D794B816}" presName="parentLeftMargin" presStyleLbl="node1" presStyleIdx="0" presStyleCnt="2"/>
      <dgm:spPr/>
    </dgm:pt>
    <dgm:pt modelId="{0D54C886-862D-6349-954E-B7A08F5907A8}" type="pres">
      <dgm:prSet presAssocID="{5EF6CAA7-7132-1648-88C2-C452D794B816}" presName="parentText" presStyleLbl="node1" presStyleIdx="1" presStyleCnt="2">
        <dgm:presLayoutVars>
          <dgm:chMax val="0"/>
          <dgm:bulletEnabled val="1"/>
        </dgm:presLayoutVars>
      </dgm:prSet>
      <dgm:spPr/>
    </dgm:pt>
    <dgm:pt modelId="{762ED1C7-4B73-3F41-9FB6-121B48DFA8FC}" type="pres">
      <dgm:prSet presAssocID="{5EF6CAA7-7132-1648-88C2-C452D794B816}" presName="negativeSpace" presStyleCnt="0"/>
      <dgm:spPr/>
    </dgm:pt>
    <dgm:pt modelId="{546B75F2-58A3-CA4B-8DE0-53269F9393A9}" type="pres">
      <dgm:prSet presAssocID="{5EF6CAA7-7132-1648-88C2-C452D794B816}" presName="childText" presStyleLbl="conFgAcc1" presStyleIdx="1" presStyleCnt="2">
        <dgm:presLayoutVars>
          <dgm:bulletEnabled val="1"/>
        </dgm:presLayoutVars>
      </dgm:prSet>
      <dgm:spPr/>
    </dgm:pt>
  </dgm:ptLst>
  <dgm:cxnLst>
    <dgm:cxn modelId="{EAAA5053-90C0-8D47-9070-ACD5BAB643B4}" type="presOf" srcId="{F3F40519-240E-7C4C-A50C-86D23B766CE6}" destId="{DE16864C-6412-8442-AF3F-838E896EA3A6}" srcOrd="1" destOrd="0" presId="urn:microsoft.com/office/officeart/2005/8/layout/list1"/>
    <dgm:cxn modelId="{87851661-4EEF-0342-AB74-DE8994FCB7D7}" type="presOf" srcId="{5EF6CAA7-7132-1648-88C2-C452D794B816}" destId="{0D54C886-862D-6349-954E-B7A08F5907A8}" srcOrd="1" destOrd="0" presId="urn:microsoft.com/office/officeart/2005/8/layout/list1"/>
    <dgm:cxn modelId="{8924D29C-C6BD-1B48-B8D9-60E8866DF248}" type="presOf" srcId="{5EF6CAA7-7132-1648-88C2-C452D794B816}" destId="{CC14F9B0-0FB4-AB46-B069-72CD2E13157E}" srcOrd="0" destOrd="0" presId="urn:microsoft.com/office/officeart/2005/8/layout/list1"/>
    <dgm:cxn modelId="{D912DEAE-FCE9-0048-A147-26128C14740A}" type="presOf" srcId="{F3F40519-240E-7C4C-A50C-86D23B766CE6}" destId="{79D5E47E-D7EF-6440-9F4D-FD7D24B377B6}" srcOrd="0" destOrd="0" presId="urn:microsoft.com/office/officeart/2005/8/layout/list1"/>
    <dgm:cxn modelId="{D41419B2-4C18-3E4C-8D3B-AD6ED148F3FD}" srcId="{2EF35A3D-9432-6F4F-9E24-5905DF1FB87B}" destId="{F3F40519-240E-7C4C-A50C-86D23B766CE6}" srcOrd="0" destOrd="0" parTransId="{5C0BBEDE-65AE-2B49-829C-E1DEBD1FE1FE}" sibTransId="{205945FB-D2BF-2047-ADAA-5EC64E157010}"/>
    <dgm:cxn modelId="{75BA4ECF-59CD-6B47-A8E5-8F2F2F2ABE3D}" srcId="{2EF35A3D-9432-6F4F-9E24-5905DF1FB87B}" destId="{5EF6CAA7-7132-1648-88C2-C452D794B816}" srcOrd="1" destOrd="0" parTransId="{12ABB63C-107C-EB4B-A9A1-F08B29ED3430}" sibTransId="{8AFE7BC2-5A15-324E-9DCC-8C86E5A1DE11}"/>
    <dgm:cxn modelId="{F2E69DD4-015C-7D46-8EC1-080183C9162C}" type="presOf" srcId="{2EF35A3D-9432-6F4F-9E24-5905DF1FB87B}" destId="{8802DF2B-AECA-9D40-9451-75AFDCAF8995}" srcOrd="0" destOrd="0" presId="urn:microsoft.com/office/officeart/2005/8/layout/list1"/>
    <dgm:cxn modelId="{9DADD6AD-FF4A-EC4E-8FAA-E555AE858520}" type="presParOf" srcId="{8802DF2B-AECA-9D40-9451-75AFDCAF8995}" destId="{43A17B8F-D4D5-1F46-B187-022AC9641B57}" srcOrd="0" destOrd="0" presId="urn:microsoft.com/office/officeart/2005/8/layout/list1"/>
    <dgm:cxn modelId="{F0B080E3-5A55-D942-B961-5D7D8EB0F203}" type="presParOf" srcId="{43A17B8F-D4D5-1F46-B187-022AC9641B57}" destId="{79D5E47E-D7EF-6440-9F4D-FD7D24B377B6}" srcOrd="0" destOrd="0" presId="urn:microsoft.com/office/officeart/2005/8/layout/list1"/>
    <dgm:cxn modelId="{8106EF9D-6781-8448-B8D2-AD405A5A006E}" type="presParOf" srcId="{43A17B8F-D4D5-1F46-B187-022AC9641B57}" destId="{DE16864C-6412-8442-AF3F-838E896EA3A6}" srcOrd="1" destOrd="0" presId="urn:microsoft.com/office/officeart/2005/8/layout/list1"/>
    <dgm:cxn modelId="{04B6DAAF-5513-BF4C-9B18-C883182BD018}" type="presParOf" srcId="{8802DF2B-AECA-9D40-9451-75AFDCAF8995}" destId="{6D0402F2-C84A-BD4C-98FD-4984BE402C72}" srcOrd="1" destOrd="0" presId="urn:microsoft.com/office/officeart/2005/8/layout/list1"/>
    <dgm:cxn modelId="{356C52DF-655D-F045-82B8-501ED969E7BA}" type="presParOf" srcId="{8802DF2B-AECA-9D40-9451-75AFDCAF8995}" destId="{4ED29948-31C6-064C-B19E-6E792226C508}" srcOrd="2" destOrd="0" presId="urn:microsoft.com/office/officeart/2005/8/layout/list1"/>
    <dgm:cxn modelId="{5CB33B07-1BFF-CE4A-AF74-D2A913DB71E4}" type="presParOf" srcId="{8802DF2B-AECA-9D40-9451-75AFDCAF8995}" destId="{28EF3EC1-91E9-174A-9824-418E160AC282}" srcOrd="3" destOrd="0" presId="urn:microsoft.com/office/officeart/2005/8/layout/list1"/>
    <dgm:cxn modelId="{1CC7109D-1F4B-0F4D-9C44-85DA2CBBEC7B}" type="presParOf" srcId="{8802DF2B-AECA-9D40-9451-75AFDCAF8995}" destId="{AC9B2D10-D736-2F46-975B-7A7D14E33028}" srcOrd="4" destOrd="0" presId="urn:microsoft.com/office/officeart/2005/8/layout/list1"/>
    <dgm:cxn modelId="{3715BDE8-30A4-704F-9DE4-15FBE2BCF08E}" type="presParOf" srcId="{AC9B2D10-D736-2F46-975B-7A7D14E33028}" destId="{CC14F9B0-0FB4-AB46-B069-72CD2E13157E}" srcOrd="0" destOrd="0" presId="urn:microsoft.com/office/officeart/2005/8/layout/list1"/>
    <dgm:cxn modelId="{DD444B9E-F89A-4145-BF21-DE0B0D4BF790}" type="presParOf" srcId="{AC9B2D10-D736-2F46-975B-7A7D14E33028}" destId="{0D54C886-862D-6349-954E-B7A08F5907A8}" srcOrd="1" destOrd="0" presId="urn:microsoft.com/office/officeart/2005/8/layout/list1"/>
    <dgm:cxn modelId="{9C02A839-0252-BA46-8D3C-B1446DC771F4}" type="presParOf" srcId="{8802DF2B-AECA-9D40-9451-75AFDCAF8995}" destId="{762ED1C7-4B73-3F41-9FB6-121B48DFA8FC}" srcOrd="5" destOrd="0" presId="urn:microsoft.com/office/officeart/2005/8/layout/list1"/>
    <dgm:cxn modelId="{2F7D51E8-09C8-9E46-9607-8EDE4C237EBA}" type="presParOf" srcId="{8802DF2B-AECA-9D40-9451-75AFDCAF8995}" destId="{546B75F2-58A3-CA4B-8DE0-53269F9393A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AE39F6-CD6A-B348-8C4A-270A83EFFB2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zh-CN" altLang="en-US"/>
        </a:p>
      </dgm:t>
    </dgm:pt>
    <dgm:pt modelId="{E9C994A1-7413-D84F-BE45-9EA1BFCAD072}">
      <dgm:prSet/>
      <dgm:spPr/>
      <dgm:t>
        <a:bodyPr/>
        <a:lstStyle/>
        <a:p>
          <a:r>
            <a:rPr lang="zh-CN" altLang="en-US" b="0" i="0" u="none"/>
            <a:t>第四条　市、县级人民政府负责本行政区域的房屋征收与补偿工作。</a:t>
          </a:r>
        </a:p>
      </dgm:t>
    </dgm:pt>
    <dgm:pt modelId="{E785E1D5-9EA1-3F49-8B4F-7864D5C4F133}" type="parTrans" cxnId="{8C68435B-6807-3147-8E02-3E8936D1A519}">
      <dgm:prSet/>
      <dgm:spPr/>
      <dgm:t>
        <a:bodyPr/>
        <a:lstStyle/>
        <a:p>
          <a:endParaRPr lang="zh-CN" altLang="en-US"/>
        </a:p>
      </dgm:t>
    </dgm:pt>
    <dgm:pt modelId="{F4BB0BBA-9721-0049-A467-B4E4429C8BD1}" type="sibTrans" cxnId="{8C68435B-6807-3147-8E02-3E8936D1A519}">
      <dgm:prSet/>
      <dgm:spPr/>
      <dgm:t>
        <a:bodyPr/>
        <a:lstStyle/>
        <a:p>
          <a:endParaRPr lang="zh-CN" altLang="en-US"/>
        </a:p>
      </dgm:t>
    </dgm:pt>
    <dgm:pt modelId="{9950E8D1-5C90-944D-A26E-73F51F1BC1B9}">
      <dgm:prSet custT="1"/>
      <dgm:spPr/>
      <dgm:t>
        <a:bodyPr/>
        <a:lstStyle/>
        <a:p>
          <a:r>
            <a:rPr lang="zh-CN" altLang="en-US" sz="2000" b="0" i="0" u="none" kern="1200" dirty="0"/>
            <a:t>市、县级人民政府确定的房屋征收部门（</a:t>
          </a:r>
          <a:r>
            <a:rPr lang="zh-CN" altLang="en-US" sz="2000" b="0" i="0" u="none" kern="1200" dirty="0">
              <a:solidFill>
                <a:prstClr val="black">
                  <a:hueOff val="0"/>
                  <a:satOff val="0"/>
                  <a:lumOff val="0"/>
                  <a:alphaOff val="0"/>
                </a:prstClr>
              </a:solidFill>
              <a:latin typeface="等线" panose="020F0502020204030204"/>
              <a:ea typeface="等线" panose="02010600030101010101" pitchFamily="2" charset="-122"/>
              <a:cs typeface="+mn-cs"/>
            </a:rPr>
            <a:t>以下称房屋征收部门）组织实施本行政</a:t>
          </a:r>
          <a:r>
            <a:rPr lang="zh-CN" altLang="en-US" sz="2000" b="0" i="0" u="none" kern="1200" dirty="0"/>
            <a:t>区域的房屋征收与补偿工作。</a:t>
          </a:r>
        </a:p>
      </dgm:t>
    </dgm:pt>
    <dgm:pt modelId="{CD0C8010-1B2B-A545-9E39-223D1587F4F9}" type="parTrans" cxnId="{00826505-B968-E741-A293-81FE1C52C809}">
      <dgm:prSet/>
      <dgm:spPr/>
      <dgm:t>
        <a:bodyPr/>
        <a:lstStyle/>
        <a:p>
          <a:endParaRPr lang="zh-CN" altLang="en-US"/>
        </a:p>
      </dgm:t>
    </dgm:pt>
    <dgm:pt modelId="{A10B8EC1-E894-C14B-93D8-6505F7599979}" type="sibTrans" cxnId="{00826505-B968-E741-A293-81FE1C52C809}">
      <dgm:prSet/>
      <dgm:spPr/>
      <dgm:t>
        <a:bodyPr/>
        <a:lstStyle/>
        <a:p>
          <a:endParaRPr lang="zh-CN" altLang="en-US"/>
        </a:p>
      </dgm:t>
    </dgm:pt>
    <dgm:pt modelId="{8D86BD7A-BD3B-3E4F-B27B-3114667E02E8}">
      <dgm:prSet/>
      <dgm:spPr/>
      <dgm:t>
        <a:bodyPr/>
        <a:lstStyle/>
        <a:p>
          <a:r>
            <a:rPr lang="zh-CN" altLang="en-US" b="0" i="0" u="none" dirty="0"/>
            <a:t>市、县级人民政府有关部门应当依照本条例的规定和本级人民政府规定的职责分工，互相配合，保障房屋征收与补偿工作的顺利进行。</a:t>
          </a:r>
        </a:p>
      </dgm:t>
    </dgm:pt>
    <dgm:pt modelId="{7E09FC4C-9DC1-D34F-A19F-9A7AA2F3AC17}" type="parTrans" cxnId="{1D3F4273-3C99-DE4D-9590-3B4BEA073012}">
      <dgm:prSet/>
      <dgm:spPr/>
      <dgm:t>
        <a:bodyPr/>
        <a:lstStyle/>
        <a:p>
          <a:endParaRPr lang="zh-CN" altLang="en-US"/>
        </a:p>
      </dgm:t>
    </dgm:pt>
    <dgm:pt modelId="{06CF5E86-18D9-944C-8231-35818EDB7898}" type="sibTrans" cxnId="{1D3F4273-3C99-DE4D-9590-3B4BEA073012}">
      <dgm:prSet/>
      <dgm:spPr/>
      <dgm:t>
        <a:bodyPr/>
        <a:lstStyle/>
        <a:p>
          <a:endParaRPr lang="zh-CN" altLang="en-US"/>
        </a:p>
      </dgm:t>
    </dgm:pt>
    <dgm:pt modelId="{AC65C474-B5DD-494C-BD26-1941E3733317}">
      <dgm:prSet/>
      <dgm:spPr/>
      <dgm:t>
        <a:bodyPr/>
        <a:lstStyle/>
        <a:p>
          <a:r>
            <a:rPr lang="zh-CN" altLang="en-US" b="0" i="0" u="none"/>
            <a:t>第五条　房屋征收部门可以委托房屋征收实施单位，承担房屋征收与补偿的具体工作。房屋征收实施单位不得以</a:t>
          </a:r>
          <a:r>
            <a:rPr lang="zh-CN" altLang="en-US" b="0" i="0">
              <a:hlinkClick xmlns:r="http://schemas.openxmlformats.org/officeDocument/2006/relationships" r:id="rId1"/>
            </a:rPr>
            <a:t>营利</a:t>
          </a:r>
          <a:r>
            <a:rPr lang="zh-CN" altLang="en-US" b="0" i="0" u="none"/>
            <a:t>为目的。</a:t>
          </a:r>
        </a:p>
      </dgm:t>
    </dgm:pt>
    <dgm:pt modelId="{6C4F5405-D681-6446-9619-C56EE5447446}" type="parTrans" cxnId="{A8FF7BDB-1E64-394B-925E-DB1DD68784B8}">
      <dgm:prSet/>
      <dgm:spPr/>
      <dgm:t>
        <a:bodyPr/>
        <a:lstStyle/>
        <a:p>
          <a:endParaRPr lang="zh-CN" altLang="en-US"/>
        </a:p>
      </dgm:t>
    </dgm:pt>
    <dgm:pt modelId="{D61FFCDE-83C8-BD45-AA8C-982EE1F4018B}" type="sibTrans" cxnId="{A8FF7BDB-1E64-394B-925E-DB1DD68784B8}">
      <dgm:prSet/>
      <dgm:spPr/>
      <dgm:t>
        <a:bodyPr/>
        <a:lstStyle/>
        <a:p>
          <a:endParaRPr lang="zh-CN" altLang="en-US"/>
        </a:p>
      </dgm:t>
    </dgm:pt>
    <dgm:pt modelId="{7CB4A7D5-C319-7347-8FC7-981A6BBEBC5B}">
      <dgm:prSet/>
      <dgm:spPr/>
      <dgm:t>
        <a:bodyPr/>
        <a:lstStyle/>
        <a:p>
          <a:r>
            <a:rPr lang="zh-CN" altLang="en-US" b="0" i="0" u="none"/>
            <a:t>房屋征收部门对房屋征收实施单位在委托范围内实施的房屋征收与补偿行为负责监督，并对其行为后果承担法律责任。</a:t>
          </a:r>
        </a:p>
      </dgm:t>
    </dgm:pt>
    <dgm:pt modelId="{C258F8CB-B2C4-AE48-8F72-9A89A64B7997}" type="parTrans" cxnId="{3B03C678-CA77-0C4E-B790-34DA84C6E6B5}">
      <dgm:prSet/>
      <dgm:spPr/>
      <dgm:t>
        <a:bodyPr/>
        <a:lstStyle/>
        <a:p>
          <a:endParaRPr lang="zh-CN" altLang="en-US"/>
        </a:p>
      </dgm:t>
    </dgm:pt>
    <dgm:pt modelId="{ACB9A413-2A25-B14E-A1AE-E238A76DB724}" type="sibTrans" cxnId="{3B03C678-CA77-0C4E-B790-34DA84C6E6B5}">
      <dgm:prSet/>
      <dgm:spPr/>
      <dgm:t>
        <a:bodyPr/>
        <a:lstStyle/>
        <a:p>
          <a:endParaRPr lang="zh-CN" altLang="en-US"/>
        </a:p>
      </dgm:t>
    </dgm:pt>
    <dgm:pt modelId="{D3CD677A-C833-C44D-9776-99197905EBF2}" type="pres">
      <dgm:prSet presAssocID="{31AE39F6-CD6A-B348-8C4A-270A83EFFB2C}" presName="vert0" presStyleCnt="0">
        <dgm:presLayoutVars>
          <dgm:dir/>
          <dgm:animOne val="branch"/>
          <dgm:animLvl val="lvl"/>
        </dgm:presLayoutVars>
      </dgm:prSet>
      <dgm:spPr/>
    </dgm:pt>
    <dgm:pt modelId="{DBD1832F-7DFC-5848-AF7D-325042D643F1}" type="pres">
      <dgm:prSet presAssocID="{E9C994A1-7413-D84F-BE45-9EA1BFCAD072}" presName="thickLine" presStyleLbl="alignNode1" presStyleIdx="0" presStyleCnt="5"/>
      <dgm:spPr/>
    </dgm:pt>
    <dgm:pt modelId="{4DC1C22F-7B43-9440-9E35-C571186498E6}" type="pres">
      <dgm:prSet presAssocID="{E9C994A1-7413-D84F-BE45-9EA1BFCAD072}" presName="horz1" presStyleCnt="0"/>
      <dgm:spPr/>
    </dgm:pt>
    <dgm:pt modelId="{E2019640-9ABB-C341-AFAB-63A63B340470}" type="pres">
      <dgm:prSet presAssocID="{E9C994A1-7413-D84F-BE45-9EA1BFCAD072}" presName="tx1" presStyleLbl="revTx" presStyleIdx="0" presStyleCnt="5"/>
      <dgm:spPr/>
    </dgm:pt>
    <dgm:pt modelId="{9E819066-C60D-9D4F-8E12-624741B31715}" type="pres">
      <dgm:prSet presAssocID="{E9C994A1-7413-D84F-BE45-9EA1BFCAD072}" presName="vert1" presStyleCnt="0"/>
      <dgm:spPr/>
    </dgm:pt>
    <dgm:pt modelId="{57FD7107-7DE1-BF44-8C2D-F2B32D2529E6}" type="pres">
      <dgm:prSet presAssocID="{9950E8D1-5C90-944D-A26E-73F51F1BC1B9}" presName="thickLine" presStyleLbl="alignNode1" presStyleIdx="1" presStyleCnt="5"/>
      <dgm:spPr/>
    </dgm:pt>
    <dgm:pt modelId="{4FD04BEC-489D-AC41-A737-2CFE4FF51D9D}" type="pres">
      <dgm:prSet presAssocID="{9950E8D1-5C90-944D-A26E-73F51F1BC1B9}" presName="horz1" presStyleCnt="0"/>
      <dgm:spPr/>
    </dgm:pt>
    <dgm:pt modelId="{513BA70A-5D3B-044C-B1A0-188DEF266139}" type="pres">
      <dgm:prSet presAssocID="{9950E8D1-5C90-944D-A26E-73F51F1BC1B9}" presName="tx1" presStyleLbl="revTx" presStyleIdx="1" presStyleCnt="5"/>
      <dgm:spPr/>
    </dgm:pt>
    <dgm:pt modelId="{17A43F10-CED2-8641-83AD-3F3BA67A8FBB}" type="pres">
      <dgm:prSet presAssocID="{9950E8D1-5C90-944D-A26E-73F51F1BC1B9}" presName="vert1" presStyleCnt="0"/>
      <dgm:spPr/>
    </dgm:pt>
    <dgm:pt modelId="{AD2A9D7E-E403-6240-A9EE-818B806865D5}" type="pres">
      <dgm:prSet presAssocID="{8D86BD7A-BD3B-3E4F-B27B-3114667E02E8}" presName="thickLine" presStyleLbl="alignNode1" presStyleIdx="2" presStyleCnt="5"/>
      <dgm:spPr/>
    </dgm:pt>
    <dgm:pt modelId="{812FDAE3-AF54-064D-88DA-3C548AC54418}" type="pres">
      <dgm:prSet presAssocID="{8D86BD7A-BD3B-3E4F-B27B-3114667E02E8}" presName="horz1" presStyleCnt="0"/>
      <dgm:spPr/>
    </dgm:pt>
    <dgm:pt modelId="{598AA490-2319-A84E-A607-224E823788BF}" type="pres">
      <dgm:prSet presAssocID="{8D86BD7A-BD3B-3E4F-B27B-3114667E02E8}" presName="tx1" presStyleLbl="revTx" presStyleIdx="2" presStyleCnt="5"/>
      <dgm:spPr/>
    </dgm:pt>
    <dgm:pt modelId="{CE7801F4-5217-C44E-B52B-9AE506A29D14}" type="pres">
      <dgm:prSet presAssocID="{8D86BD7A-BD3B-3E4F-B27B-3114667E02E8}" presName="vert1" presStyleCnt="0"/>
      <dgm:spPr/>
    </dgm:pt>
    <dgm:pt modelId="{8887A0D4-6C27-6744-AF67-8490CA8D9EEE}" type="pres">
      <dgm:prSet presAssocID="{AC65C474-B5DD-494C-BD26-1941E3733317}" presName="thickLine" presStyleLbl="alignNode1" presStyleIdx="3" presStyleCnt="5"/>
      <dgm:spPr/>
    </dgm:pt>
    <dgm:pt modelId="{7F496F83-E119-2D4F-A646-6E08C014B265}" type="pres">
      <dgm:prSet presAssocID="{AC65C474-B5DD-494C-BD26-1941E3733317}" presName="horz1" presStyleCnt="0"/>
      <dgm:spPr/>
    </dgm:pt>
    <dgm:pt modelId="{0DEE1F20-4A10-8040-98DF-97F3AB0D9409}" type="pres">
      <dgm:prSet presAssocID="{AC65C474-B5DD-494C-BD26-1941E3733317}" presName="tx1" presStyleLbl="revTx" presStyleIdx="3" presStyleCnt="5"/>
      <dgm:spPr/>
    </dgm:pt>
    <dgm:pt modelId="{44CDB32D-8AE1-4542-A607-9816BC01C397}" type="pres">
      <dgm:prSet presAssocID="{AC65C474-B5DD-494C-BD26-1941E3733317}" presName="vert1" presStyleCnt="0"/>
      <dgm:spPr/>
    </dgm:pt>
    <dgm:pt modelId="{01FE8310-FA5A-3A4E-8560-9CFB3EA7A708}" type="pres">
      <dgm:prSet presAssocID="{7CB4A7D5-C319-7347-8FC7-981A6BBEBC5B}" presName="thickLine" presStyleLbl="alignNode1" presStyleIdx="4" presStyleCnt="5"/>
      <dgm:spPr/>
    </dgm:pt>
    <dgm:pt modelId="{FC876FCD-4AF5-784F-B617-73F305C04903}" type="pres">
      <dgm:prSet presAssocID="{7CB4A7D5-C319-7347-8FC7-981A6BBEBC5B}" presName="horz1" presStyleCnt="0"/>
      <dgm:spPr/>
    </dgm:pt>
    <dgm:pt modelId="{BC1428C9-C11D-5547-8829-F79BCA4D9531}" type="pres">
      <dgm:prSet presAssocID="{7CB4A7D5-C319-7347-8FC7-981A6BBEBC5B}" presName="tx1" presStyleLbl="revTx" presStyleIdx="4" presStyleCnt="5"/>
      <dgm:spPr/>
    </dgm:pt>
    <dgm:pt modelId="{E2977827-78ED-F84F-8C97-067909E657BF}" type="pres">
      <dgm:prSet presAssocID="{7CB4A7D5-C319-7347-8FC7-981A6BBEBC5B}" presName="vert1" presStyleCnt="0"/>
      <dgm:spPr/>
    </dgm:pt>
  </dgm:ptLst>
  <dgm:cxnLst>
    <dgm:cxn modelId="{00826505-B968-E741-A293-81FE1C52C809}" srcId="{31AE39F6-CD6A-B348-8C4A-270A83EFFB2C}" destId="{9950E8D1-5C90-944D-A26E-73F51F1BC1B9}" srcOrd="1" destOrd="0" parTransId="{CD0C8010-1B2B-A545-9E39-223D1587F4F9}" sibTransId="{A10B8EC1-E894-C14B-93D8-6505F7599979}"/>
    <dgm:cxn modelId="{EDDE7B12-BBDA-6E49-AB01-D60A2FFEC8C4}" type="presOf" srcId="{E9C994A1-7413-D84F-BE45-9EA1BFCAD072}" destId="{E2019640-9ABB-C341-AFAB-63A63B340470}" srcOrd="0" destOrd="0" presId="urn:microsoft.com/office/officeart/2008/layout/LinedList"/>
    <dgm:cxn modelId="{9B81FE1E-DF6A-CC42-83F2-31B2C9998EC4}" type="presOf" srcId="{9950E8D1-5C90-944D-A26E-73F51F1BC1B9}" destId="{513BA70A-5D3B-044C-B1A0-188DEF266139}" srcOrd="0" destOrd="0" presId="urn:microsoft.com/office/officeart/2008/layout/LinedList"/>
    <dgm:cxn modelId="{17D31D3E-E1A0-C445-BD3F-80CBDFBA7886}" type="presOf" srcId="{8D86BD7A-BD3B-3E4F-B27B-3114667E02E8}" destId="{598AA490-2319-A84E-A607-224E823788BF}" srcOrd="0" destOrd="0" presId="urn:microsoft.com/office/officeart/2008/layout/LinedList"/>
    <dgm:cxn modelId="{22837F59-2DE2-9548-93AE-07A7AB442B53}" type="presOf" srcId="{7CB4A7D5-C319-7347-8FC7-981A6BBEBC5B}" destId="{BC1428C9-C11D-5547-8829-F79BCA4D9531}" srcOrd="0" destOrd="0" presId="urn:microsoft.com/office/officeart/2008/layout/LinedList"/>
    <dgm:cxn modelId="{8C68435B-6807-3147-8E02-3E8936D1A519}" srcId="{31AE39F6-CD6A-B348-8C4A-270A83EFFB2C}" destId="{E9C994A1-7413-D84F-BE45-9EA1BFCAD072}" srcOrd="0" destOrd="0" parTransId="{E785E1D5-9EA1-3F49-8B4F-7864D5C4F133}" sibTransId="{F4BB0BBA-9721-0049-A467-B4E4429C8BD1}"/>
    <dgm:cxn modelId="{1D3F4273-3C99-DE4D-9590-3B4BEA073012}" srcId="{31AE39F6-CD6A-B348-8C4A-270A83EFFB2C}" destId="{8D86BD7A-BD3B-3E4F-B27B-3114667E02E8}" srcOrd="2" destOrd="0" parTransId="{7E09FC4C-9DC1-D34F-A19F-9A7AA2F3AC17}" sibTransId="{06CF5E86-18D9-944C-8231-35818EDB7898}"/>
    <dgm:cxn modelId="{3B03C678-CA77-0C4E-B790-34DA84C6E6B5}" srcId="{31AE39F6-CD6A-B348-8C4A-270A83EFFB2C}" destId="{7CB4A7D5-C319-7347-8FC7-981A6BBEBC5B}" srcOrd="4" destOrd="0" parTransId="{C258F8CB-B2C4-AE48-8F72-9A89A64B7997}" sibTransId="{ACB9A413-2A25-B14E-A1AE-E238A76DB724}"/>
    <dgm:cxn modelId="{00150E81-8908-2749-B9BA-FD2D779E1D57}" type="presOf" srcId="{31AE39F6-CD6A-B348-8C4A-270A83EFFB2C}" destId="{D3CD677A-C833-C44D-9776-99197905EBF2}" srcOrd="0" destOrd="0" presId="urn:microsoft.com/office/officeart/2008/layout/LinedList"/>
    <dgm:cxn modelId="{A8FF7BDB-1E64-394B-925E-DB1DD68784B8}" srcId="{31AE39F6-CD6A-B348-8C4A-270A83EFFB2C}" destId="{AC65C474-B5DD-494C-BD26-1941E3733317}" srcOrd="3" destOrd="0" parTransId="{6C4F5405-D681-6446-9619-C56EE5447446}" sibTransId="{D61FFCDE-83C8-BD45-AA8C-982EE1F4018B}"/>
    <dgm:cxn modelId="{8401E0DB-137F-6A44-BA18-24D9238A533B}" type="presOf" srcId="{AC65C474-B5DD-494C-BD26-1941E3733317}" destId="{0DEE1F20-4A10-8040-98DF-97F3AB0D9409}" srcOrd="0" destOrd="0" presId="urn:microsoft.com/office/officeart/2008/layout/LinedList"/>
    <dgm:cxn modelId="{6BC3C43F-2AA6-244B-AE3F-AE746E22C188}" type="presParOf" srcId="{D3CD677A-C833-C44D-9776-99197905EBF2}" destId="{DBD1832F-7DFC-5848-AF7D-325042D643F1}" srcOrd="0" destOrd="0" presId="urn:microsoft.com/office/officeart/2008/layout/LinedList"/>
    <dgm:cxn modelId="{AFD6FEC3-8757-DE42-8878-9C8C2534E921}" type="presParOf" srcId="{D3CD677A-C833-C44D-9776-99197905EBF2}" destId="{4DC1C22F-7B43-9440-9E35-C571186498E6}" srcOrd="1" destOrd="0" presId="urn:microsoft.com/office/officeart/2008/layout/LinedList"/>
    <dgm:cxn modelId="{F010C7DE-6CC5-5440-934B-79BA301F1DC3}" type="presParOf" srcId="{4DC1C22F-7B43-9440-9E35-C571186498E6}" destId="{E2019640-9ABB-C341-AFAB-63A63B340470}" srcOrd="0" destOrd="0" presId="urn:microsoft.com/office/officeart/2008/layout/LinedList"/>
    <dgm:cxn modelId="{DF0A2B69-08A1-8A45-82E9-98729763F296}" type="presParOf" srcId="{4DC1C22F-7B43-9440-9E35-C571186498E6}" destId="{9E819066-C60D-9D4F-8E12-624741B31715}" srcOrd="1" destOrd="0" presId="urn:microsoft.com/office/officeart/2008/layout/LinedList"/>
    <dgm:cxn modelId="{C6327C9D-B5EB-2C44-AEF7-CF5A936F085D}" type="presParOf" srcId="{D3CD677A-C833-C44D-9776-99197905EBF2}" destId="{57FD7107-7DE1-BF44-8C2D-F2B32D2529E6}" srcOrd="2" destOrd="0" presId="urn:microsoft.com/office/officeart/2008/layout/LinedList"/>
    <dgm:cxn modelId="{C39FF59E-B47D-9F47-9667-593F7E0F0115}" type="presParOf" srcId="{D3CD677A-C833-C44D-9776-99197905EBF2}" destId="{4FD04BEC-489D-AC41-A737-2CFE4FF51D9D}" srcOrd="3" destOrd="0" presId="urn:microsoft.com/office/officeart/2008/layout/LinedList"/>
    <dgm:cxn modelId="{3CC8221B-971B-5744-92FC-CCED0BA29D67}" type="presParOf" srcId="{4FD04BEC-489D-AC41-A737-2CFE4FF51D9D}" destId="{513BA70A-5D3B-044C-B1A0-188DEF266139}" srcOrd="0" destOrd="0" presId="urn:microsoft.com/office/officeart/2008/layout/LinedList"/>
    <dgm:cxn modelId="{4885E046-C944-5247-973C-1B04FEBB0CA5}" type="presParOf" srcId="{4FD04BEC-489D-AC41-A737-2CFE4FF51D9D}" destId="{17A43F10-CED2-8641-83AD-3F3BA67A8FBB}" srcOrd="1" destOrd="0" presId="urn:microsoft.com/office/officeart/2008/layout/LinedList"/>
    <dgm:cxn modelId="{2121E4C0-A5BE-DA4B-9E77-ED7D37491460}" type="presParOf" srcId="{D3CD677A-C833-C44D-9776-99197905EBF2}" destId="{AD2A9D7E-E403-6240-A9EE-818B806865D5}" srcOrd="4" destOrd="0" presId="urn:microsoft.com/office/officeart/2008/layout/LinedList"/>
    <dgm:cxn modelId="{C3DC8577-079F-CF4C-86F5-95F15BA1901F}" type="presParOf" srcId="{D3CD677A-C833-C44D-9776-99197905EBF2}" destId="{812FDAE3-AF54-064D-88DA-3C548AC54418}" srcOrd="5" destOrd="0" presId="urn:microsoft.com/office/officeart/2008/layout/LinedList"/>
    <dgm:cxn modelId="{E665ABEE-C6A3-D849-AFB4-6C85F47B0423}" type="presParOf" srcId="{812FDAE3-AF54-064D-88DA-3C548AC54418}" destId="{598AA490-2319-A84E-A607-224E823788BF}" srcOrd="0" destOrd="0" presId="urn:microsoft.com/office/officeart/2008/layout/LinedList"/>
    <dgm:cxn modelId="{BF8767C5-2374-0342-BC97-E26F6AC216E2}" type="presParOf" srcId="{812FDAE3-AF54-064D-88DA-3C548AC54418}" destId="{CE7801F4-5217-C44E-B52B-9AE506A29D14}" srcOrd="1" destOrd="0" presId="urn:microsoft.com/office/officeart/2008/layout/LinedList"/>
    <dgm:cxn modelId="{2CFAA578-E485-B048-A6F6-306755EDBC53}" type="presParOf" srcId="{D3CD677A-C833-C44D-9776-99197905EBF2}" destId="{8887A0D4-6C27-6744-AF67-8490CA8D9EEE}" srcOrd="6" destOrd="0" presId="urn:microsoft.com/office/officeart/2008/layout/LinedList"/>
    <dgm:cxn modelId="{F9E1AA3C-1EB9-334A-A314-16B9D5723A01}" type="presParOf" srcId="{D3CD677A-C833-C44D-9776-99197905EBF2}" destId="{7F496F83-E119-2D4F-A646-6E08C014B265}" srcOrd="7" destOrd="0" presId="urn:microsoft.com/office/officeart/2008/layout/LinedList"/>
    <dgm:cxn modelId="{6C4D4EA8-3891-0740-9D72-5C1E544E13A4}" type="presParOf" srcId="{7F496F83-E119-2D4F-A646-6E08C014B265}" destId="{0DEE1F20-4A10-8040-98DF-97F3AB0D9409}" srcOrd="0" destOrd="0" presId="urn:microsoft.com/office/officeart/2008/layout/LinedList"/>
    <dgm:cxn modelId="{924BA578-70A9-E24E-BE0C-53457FC52AA3}" type="presParOf" srcId="{7F496F83-E119-2D4F-A646-6E08C014B265}" destId="{44CDB32D-8AE1-4542-A607-9816BC01C397}" srcOrd="1" destOrd="0" presId="urn:microsoft.com/office/officeart/2008/layout/LinedList"/>
    <dgm:cxn modelId="{81EF101A-604D-A541-847C-6804BBEF1B94}" type="presParOf" srcId="{D3CD677A-C833-C44D-9776-99197905EBF2}" destId="{01FE8310-FA5A-3A4E-8560-9CFB3EA7A708}" srcOrd="8" destOrd="0" presId="urn:microsoft.com/office/officeart/2008/layout/LinedList"/>
    <dgm:cxn modelId="{479A5493-0E28-1B42-BABF-36191624DBCD}" type="presParOf" srcId="{D3CD677A-C833-C44D-9776-99197905EBF2}" destId="{FC876FCD-4AF5-784F-B617-73F305C04903}" srcOrd="9" destOrd="0" presId="urn:microsoft.com/office/officeart/2008/layout/LinedList"/>
    <dgm:cxn modelId="{909CBAA8-A9C4-A441-A349-51E058CE3454}" type="presParOf" srcId="{FC876FCD-4AF5-784F-B617-73F305C04903}" destId="{BC1428C9-C11D-5547-8829-F79BCA4D9531}" srcOrd="0" destOrd="0" presId="urn:microsoft.com/office/officeart/2008/layout/LinedList"/>
    <dgm:cxn modelId="{55704916-9220-1945-AAE7-B5AA4042B99D}" type="presParOf" srcId="{FC876FCD-4AF5-784F-B617-73F305C04903}" destId="{E2977827-78ED-F84F-8C97-067909E657B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10ECB94-2E01-1542-ACED-41B892244EA6}"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22ADC8A4-0EC6-E64B-93C5-E8B66685D08F}">
      <dgm:prSet/>
      <dgm:spPr/>
      <dgm:t>
        <a:bodyPr/>
        <a:lstStyle/>
        <a:p>
          <a:r>
            <a:rPr lang="zh-CN" altLang="en-US" b="0" i="0" u="none"/>
            <a:t>第二十九条  房屋征收部门应当依法建立房屋征收补偿档案，并将分户补偿情况在房屋征收范围内向被征收人公布。</a:t>
          </a:r>
        </a:p>
      </dgm:t>
    </dgm:pt>
    <dgm:pt modelId="{8D03E2C5-B184-6842-8B68-BC51B7805BFE}" type="parTrans" cxnId="{4296F209-02D1-9043-BDCF-77EA4AE38E48}">
      <dgm:prSet/>
      <dgm:spPr/>
      <dgm:t>
        <a:bodyPr/>
        <a:lstStyle/>
        <a:p>
          <a:endParaRPr lang="zh-CN" altLang="en-US"/>
        </a:p>
      </dgm:t>
    </dgm:pt>
    <dgm:pt modelId="{86D07172-5A57-9645-8D9C-9B36AD335D1E}" type="sibTrans" cxnId="{4296F209-02D1-9043-BDCF-77EA4AE38E48}">
      <dgm:prSet/>
      <dgm:spPr/>
      <dgm:t>
        <a:bodyPr/>
        <a:lstStyle/>
        <a:p>
          <a:endParaRPr lang="zh-CN" altLang="en-US"/>
        </a:p>
      </dgm:t>
    </dgm:pt>
    <dgm:pt modelId="{A249A56D-99DB-EA4C-BFDA-448CA3467887}">
      <dgm:prSet/>
      <dgm:spPr/>
      <dgm:t>
        <a:bodyPr/>
        <a:lstStyle/>
        <a:p>
          <a:r>
            <a:rPr lang="zh-CN" altLang="en-US" b="0" i="0" u="none"/>
            <a:t>审计机关应当加强对征收补偿费用管理和使用情况的监督，并公布审计结果。</a:t>
          </a:r>
        </a:p>
      </dgm:t>
    </dgm:pt>
    <dgm:pt modelId="{C1440B78-C533-3D4E-8B87-E2ADA34D455A}" type="parTrans" cxnId="{D6908C86-00B9-594D-BFBF-6577D0FA4F66}">
      <dgm:prSet/>
      <dgm:spPr/>
      <dgm:t>
        <a:bodyPr/>
        <a:lstStyle/>
        <a:p>
          <a:endParaRPr lang="zh-CN" altLang="en-US"/>
        </a:p>
      </dgm:t>
    </dgm:pt>
    <dgm:pt modelId="{665E0045-7F9E-684A-9757-CF9AC6968CA3}" type="sibTrans" cxnId="{D6908C86-00B9-594D-BFBF-6577D0FA4F66}">
      <dgm:prSet/>
      <dgm:spPr/>
      <dgm:t>
        <a:bodyPr/>
        <a:lstStyle/>
        <a:p>
          <a:endParaRPr lang="zh-CN" altLang="en-US"/>
        </a:p>
      </dgm:t>
    </dgm:pt>
    <dgm:pt modelId="{9AC7741E-6395-A040-A168-A3D287F2D0DF}" type="pres">
      <dgm:prSet presAssocID="{610ECB94-2E01-1542-ACED-41B892244EA6}" presName="linear" presStyleCnt="0">
        <dgm:presLayoutVars>
          <dgm:dir/>
          <dgm:animLvl val="lvl"/>
          <dgm:resizeHandles val="exact"/>
        </dgm:presLayoutVars>
      </dgm:prSet>
      <dgm:spPr/>
    </dgm:pt>
    <dgm:pt modelId="{6283A83D-4E69-AC40-8596-5C737AFFFCEC}" type="pres">
      <dgm:prSet presAssocID="{22ADC8A4-0EC6-E64B-93C5-E8B66685D08F}" presName="parentLin" presStyleCnt="0"/>
      <dgm:spPr/>
    </dgm:pt>
    <dgm:pt modelId="{7D71C3C4-4777-1A47-8F43-C5582756647B}" type="pres">
      <dgm:prSet presAssocID="{22ADC8A4-0EC6-E64B-93C5-E8B66685D08F}" presName="parentLeftMargin" presStyleLbl="node1" presStyleIdx="0" presStyleCnt="2"/>
      <dgm:spPr/>
    </dgm:pt>
    <dgm:pt modelId="{89B4DE2A-16EF-3649-9432-9B70F9E8DB5A}" type="pres">
      <dgm:prSet presAssocID="{22ADC8A4-0EC6-E64B-93C5-E8B66685D08F}" presName="parentText" presStyleLbl="node1" presStyleIdx="0" presStyleCnt="2">
        <dgm:presLayoutVars>
          <dgm:chMax val="0"/>
          <dgm:bulletEnabled val="1"/>
        </dgm:presLayoutVars>
      </dgm:prSet>
      <dgm:spPr/>
    </dgm:pt>
    <dgm:pt modelId="{04777349-E6E1-7040-8C14-D52B8568DEA7}" type="pres">
      <dgm:prSet presAssocID="{22ADC8A4-0EC6-E64B-93C5-E8B66685D08F}" presName="negativeSpace" presStyleCnt="0"/>
      <dgm:spPr/>
    </dgm:pt>
    <dgm:pt modelId="{38A6A8CF-1C92-CF46-81A4-304EE03D57CC}" type="pres">
      <dgm:prSet presAssocID="{22ADC8A4-0EC6-E64B-93C5-E8B66685D08F}" presName="childText" presStyleLbl="conFgAcc1" presStyleIdx="0" presStyleCnt="2">
        <dgm:presLayoutVars>
          <dgm:bulletEnabled val="1"/>
        </dgm:presLayoutVars>
      </dgm:prSet>
      <dgm:spPr/>
    </dgm:pt>
    <dgm:pt modelId="{A557EFE1-3E34-1240-8566-A704D3BC3586}" type="pres">
      <dgm:prSet presAssocID="{86D07172-5A57-9645-8D9C-9B36AD335D1E}" presName="spaceBetweenRectangles" presStyleCnt="0"/>
      <dgm:spPr/>
    </dgm:pt>
    <dgm:pt modelId="{642DE9B0-F1E5-9C46-BE3A-6A35018662CA}" type="pres">
      <dgm:prSet presAssocID="{A249A56D-99DB-EA4C-BFDA-448CA3467887}" presName="parentLin" presStyleCnt="0"/>
      <dgm:spPr/>
    </dgm:pt>
    <dgm:pt modelId="{98BE8FB4-E587-E64F-842C-13DD8D2157E6}" type="pres">
      <dgm:prSet presAssocID="{A249A56D-99DB-EA4C-BFDA-448CA3467887}" presName="parentLeftMargin" presStyleLbl="node1" presStyleIdx="0" presStyleCnt="2"/>
      <dgm:spPr/>
    </dgm:pt>
    <dgm:pt modelId="{8611C3E6-B811-4D42-812E-866E81F4ED89}" type="pres">
      <dgm:prSet presAssocID="{A249A56D-99DB-EA4C-BFDA-448CA3467887}" presName="parentText" presStyleLbl="node1" presStyleIdx="1" presStyleCnt="2">
        <dgm:presLayoutVars>
          <dgm:chMax val="0"/>
          <dgm:bulletEnabled val="1"/>
        </dgm:presLayoutVars>
      </dgm:prSet>
      <dgm:spPr/>
    </dgm:pt>
    <dgm:pt modelId="{8E29844B-B280-374C-A3BE-A4368732ACBC}" type="pres">
      <dgm:prSet presAssocID="{A249A56D-99DB-EA4C-BFDA-448CA3467887}" presName="negativeSpace" presStyleCnt="0"/>
      <dgm:spPr/>
    </dgm:pt>
    <dgm:pt modelId="{8F2F0E7E-595E-C74B-82B6-8E21E24977B8}" type="pres">
      <dgm:prSet presAssocID="{A249A56D-99DB-EA4C-BFDA-448CA3467887}" presName="childText" presStyleLbl="conFgAcc1" presStyleIdx="1" presStyleCnt="2">
        <dgm:presLayoutVars>
          <dgm:bulletEnabled val="1"/>
        </dgm:presLayoutVars>
      </dgm:prSet>
      <dgm:spPr/>
    </dgm:pt>
  </dgm:ptLst>
  <dgm:cxnLst>
    <dgm:cxn modelId="{4296F209-02D1-9043-BDCF-77EA4AE38E48}" srcId="{610ECB94-2E01-1542-ACED-41B892244EA6}" destId="{22ADC8A4-0EC6-E64B-93C5-E8B66685D08F}" srcOrd="0" destOrd="0" parTransId="{8D03E2C5-B184-6842-8B68-BC51B7805BFE}" sibTransId="{86D07172-5A57-9645-8D9C-9B36AD335D1E}"/>
    <dgm:cxn modelId="{E160F325-2728-8349-A063-72AE8005900E}" type="presOf" srcId="{A249A56D-99DB-EA4C-BFDA-448CA3467887}" destId="{98BE8FB4-E587-E64F-842C-13DD8D2157E6}" srcOrd="0" destOrd="0" presId="urn:microsoft.com/office/officeart/2005/8/layout/list1"/>
    <dgm:cxn modelId="{7A710828-2254-414E-922C-861BFE3B40ED}" type="presOf" srcId="{610ECB94-2E01-1542-ACED-41B892244EA6}" destId="{9AC7741E-6395-A040-A168-A3D287F2D0DF}" srcOrd="0" destOrd="0" presId="urn:microsoft.com/office/officeart/2005/8/layout/list1"/>
    <dgm:cxn modelId="{C00D9A71-2688-724F-BE81-6F083E1AA4DA}" type="presOf" srcId="{22ADC8A4-0EC6-E64B-93C5-E8B66685D08F}" destId="{89B4DE2A-16EF-3649-9432-9B70F9E8DB5A}" srcOrd="1" destOrd="0" presId="urn:microsoft.com/office/officeart/2005/8/layout/list1"/>
    <dgm:cxn modelId="{227C1B80-6EC9-0148-A7FE-193CD8ADD112}" type="presOf" srcId="{A249A56D-99DB-EA4C-BFDA-448CA3467887}" destId="{8611C3E6-B811-4D42-812E-866E81F4ED89}" srcOrd="1" destOrd="0" presId="urn:microsoft.com/office/officeart/2005/8/layout/list1"/>
    <dgm:cxn modelId="{D6908C86-00B9-594D-BFBF-6577D0FA4F66}" srcId="{610ECB94-2E01-1542-ACED-41B892244EA6}" destId="{A249A56D-99DB-EA4C-BFDA-448CA3467887}" srcOrd="1" destOrd="0" parTransId="{C1440B78-C533-3D4E-8B87-E2ADA34D455A}" sibTransId="{665E0045-7F9E-684A-9757-CF9AC6968CA3}"/>
    <dgm:cxn modelId="{573E3DDA-76D2-7D4C-9C29-E6CC9A5C8F3C}" type="presOf" srcId="{22ADC8A4-0EC6-E64B-93C5-E8B66685D08F}" destId="{7D71C3C4-4777-1A47-8F43-C5582756647B}" srcOrd="0" destOrd="0" presId="urn:microsoft.com/office/officeart/2005/8/layout/list1"/>
    <dgm:cxn modelId="{BE8C4961-A3AE-D849-9AAE-16F35FAA6BCC}" type="presParOf" srcId="{9AC7741E-6395-A040-A168-A3D287F2D0DF}" destId="{6283A83D-4E69-AC40-8596-5C737AFFFCEC}" srcOrd="0" destOrd="0" presId="urn:microsoft.com/office/officeart/2005/8/layout/list1"/>
    <dgm:cxn modelId="{0DBCFA62-5FE2-B54F-B826-BC2B203A6726}" type="presParOf" srcId="{6283A83D-4E69-AC40-8596-5C737AFFFCEC}" destId="{7D71C3C4-4777-1A47-8F43-C5582756647B}" srcOrd="0" destOrd="0" presId="urn:microsoft.com/office/officeart/2005/8/layout/list1"/>
    <dgm:cxn modelId="{9AE87701-C87D-E040-B7C2-6EB6E663802B}" type="presParOf" srcId="{6283A83D-4E69-AC40-8596-5C737AFFFCEC}" destId="{89B4DE2A-16EF-3649-9432-9B70F9E8DB5A}" srcOrd="1" destOrd="0" presId="urn:microsoft.com/office/officeart/2005/8/layout/list1"/>
    <dgm:cxn modelId="{60699303-3799-6D40-9659-F2DC54220699}" type="presParOf" srcId="{9AC7741E-6395-A040-A168-A3D287F2D0DF}" destId="{04777349-E6E1-7040-8C14-D52B8568DEA7}" srcOrd="1" destOrd="0" presId="urn:microsoft.com/office/officeart/2005/8/layout/list1"/>
    <dgm:cxn modelId="{B2CCD356-38F7-BA45-ACC4-2921B2154D12}" type="presParOf" srcId="{9AC7741E-6395-A040-A168-A3D287F2D0DF}" destId="{38A6A8CF-1C92-CF46-81A4-304EE03D57CC}" srcOrd="2" destOrd="0" presId="urn:microsoft.com/office/officeart/2005/8/layout/list1"/>
    <dgm:cxn modelId="{27E3A2B5-EC96-5A45-868D-C2D72C3D9DC4}" type="presParOf" srcId="{9AC7741E-6395-A040-A168-A3D287F2D0DF}" destId="{A557EFE1-3E34-1240-8566-A704D3BC3586}" srcOrd="3" destOrd="0" presId="urn:microsoft.com/office/officeart/2005/8/layout/list1"/>
    <dgm:cxn modelId="{D28BF40D-FDB0-624F-91F4-FA6C13D6C254}" type="presParOf" srcId="{9AC7741E-6395-A040-A168-A3D287F2D0DF}" destId="{642DE9B0-F1E5-9C46-BE3A-6A35018662CA}" srcOrd="4" destOrd="0" presId="urn:microsoft.com/office/officeart/2005/8/layout/list1"/>
    <dgm:cxn modelId="{D0C66560-371D-CD40-8988-6E0E085CB664}" type="presParOf" srcId="{642DE9B0-F1E5-9C46-BE3A-6A35018662CA}" destId="{98BE8FB4-E587-E64F-842C-13DD8D2157E6}" srcOrd="0" destOrd="0" presId="urn:microsoft.com/office/officeart/2005/8/layout/list1"/>
    <dgm:cxn modelId="{763DAF3F-0449-5744-85E0-B30CAABE2681}" type="presParOf" srcId="{642DE9B0-F1E5-9C46-BE3A-6A35018662CA}" destId="{8611C3E6-B811-4D42-812E-866E81F4ED89}" srcOrd="1" destOrd="0" presId="urn:microsoft.com/office/officeart/2005/8/layout/list1"/>
    <dgm:cxn modelId="{0C1C319D-8A37-514A-A70E-61A765FF883E}" type="presParOf" srcId="{9AC7741E-6395-A040-A168-A3D287F2D0DF}" destId="{8E29844B-B280-374C-A3BE-A4368732ACBC}" srcOrd="5" destOrd="0" presId="urn:microsoft.com/office/officeart/2005/8/layout/list1"/>
    <dgm:cxn modelId="{EF3DED15-1859-CB47-AE13-36446FB0D182}" type="presParOf" srcId="{9AC7741E-6395-A040-A168-A3D287F2D0DF}" destId="{8F2F0E7E-595E-C74B-82B6-8E21E24977B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B84D843-636D-754B-AAE7-110C2841F4EB}"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C8E76F77-E4F3-B040-9F6F-2BE62E8F3554}">
      <dgm:prSet/>
      <dgm:spPr/>
      <dgm:t>
        <a:bodyPr/>
        <a:lstStyle/>
        <a:p>
          <a:r>
            <a:rPr lang="zh-CN" altLang="en-US" b="0" i="0" u="none"/>
            <a:t>第三十条  市、县级人民政府及房屋征收部门的工作人员在房屋征收与补偿工作中不履行本条例规定的职责，或者滥用职权、玩忽职守、徇私舞弊的，由上级人民政府或者本级人民政府责令改正，通报批评；造成损失的，依法承担赔偿责任；对直接负责的主管人员和其他直接责任人员，依法给予处分；构成犯罪的，依法追究刑事责任。</a:t>
          </a:r>
        </a:p>
      </dgm:t>
    </dgm:pt>
    <dgm:pt modelId="{762709A3-986A-C04B-BA5A-D5A5DAA63E18}" type="parTrans" cxnId="{CF9B6C40-A0C2-1649-B72A-51881530FABD}">
      <dgm:prSet/>
      <dgm:spPr/>
      <dgm:t>
        <a:bodyPr/>
        <a:lstStyle/>
        <a:p>
          <a:endParaRPr lang="zh-CN" altLang="en-US"/>
        </a:p>
      </dgm:t>
    </dgm:pt>
    <dgm:pt modelId="{1548995A-1F98-E44A-845C-49B6F9996ADF}" type="sibTrans" cxnId="{CF9B6C40-A0C2-1649-B72A-51881530FABD}">
      <dgm:prSet/>
      <dgm:spPr/>
      <dgm:t>
        <a:bodyPr/>
        <a:lstStyle/>
        <a:p>
          <a:endParaRPr lang="zh-CN" altLang="en-US"/>
        </a:p>
      </dgm:t>
    </dgm:pt>
    <dgm:pt modelId="{F9E1B9B5-F407-DE44-B810-DA22EC052F70}">
      <dgm:prSet/>
      <dgm:spPr/>
      <dgm:t>
        <a:bodyPr/>
        <a:lstStyle/>
        <a:p>
          <a:r>
            <a:rPr lang="zh-CN" altLang="en-US" b="0" i="0" u="none"/>
            <a:t>第三十一条  采取暴力、威胁或者违反规定中断供水、供热、供气、供电和道路通行等非法方式迫使被征收人搬迁，造成损失的，依法承担赔偿责任；对直接负责的主管人员和其他直接责任人员，构成犯罪的，依法追究刑事责任；尚不构成犯罪的，依法给予处分；构成违反治安管理行为的，依法给予治安管理处罚。</a:t>
          </a:r>
        </a:p>
      </dgm:t>
    </dgm:pt>
    <dgm:pt modelId="{6FD559FE-7327-2C4C-AA36-4458DA6929BF}" type="parTrans" cxnId="{21C732B9-2E43-934B-93E1-D64748CF5088}">
      <dgm:prSet/>
      <dgm:spPr/>
      <dgm:t>
        <a:bodyPr/>
        <a:lstStyle/>
        <a:p>
          <a:endParaRPr lang="zh-CN" altLang="en-US"/>
        </a:p>
      </dgm:t>
    </dgm:pt>
    <dgm:pt modelId="{191ECF64-E942-6444-89EE-F81BD4DF0CF8}" type="sibTrans" cxnId="{21C732B9-2E43-934B-93E1-D64748CF5088}">
      <dgm:prSet/>
      <dgm:spPr/>
      <dgm:t>
        <a:bodyPr/>
        <a:lstStyle/>
        <a:p>
          <a:endParaRPr lang="zh-CN" altLang="en-US"/>
        </a:p>
      </dgm:t>
    </dgm:pt>
    <dgm:pt modelId="{B72C07A2-A27A-5244-997F-9AC4FE8B2E24}">
      <dgm:prSet/>
      <dgm:spPr/>
      <dgm:t>
        <a:bodyPr/>
        <a:lstStyle/>
        <a:p>
          <a:r>
            <a:rPr lang="zh-CN" altLang="en-US" b="0" i="0" u="none"/>
            <a:t>第三十二条  采取暴力、威胁等方法阻碍依法进行的房屋征收与补偿工作，构成犯罪的，依法追究刑事责任；构成违反治安管理行为的，依法给予治安管理处罚。</a:t>
          </a:r>
        </a:p>
      </dgm:t>
    </dgm:pt>
    <dgm:pt modelId="{B599FA93-AB1E-B74B-8F8F-E9247EA48C53}" type="parTrans" cxnId="{D4C506DE-3CFF-F14F-9296-53134793297B}">
      <dgm:prSet/>
      <dgm:spPr/>
      <dgm:t>
        <a:bodyPr/>
        <a:lstStyle/>
        <a:p>
          <a:endParaRPr lang="zh-CN" altLang="en-US"/>
        </a:p>
      </dgm:t>
    </dgm:pt>
    <dgm:pt modelId="{FDF0B555-88E8-B74D-9A31-CF84C5242F9C}" type="sibTrans" cxnId="{D4C506DE-3CFF-F14F-9296-53134793297B}">
      <dgm:prSet/>
      <dgm:spPr/>
      <dgm:t>
        <a:bodyPr/>
        <a:lstStyle/>
        <a:p>
          <a:endParaRPr lang="zh-CN" altLang="en-US"/>
        </a:p>
      </dgm:t>
    </dgm:pt>
    <dgm:pt modelId="{2FDFD665-2BEB-864C-9FFB-0E0A11A6CB59}" type="pres">
      <dgm:prSet presAssocID="{BB84D843-636D-754B-AAE7-110C2841F4EB}" presName="linear" presStyleCnt="0">
        <dgm:presLayoutVars>
          <dgm:dir/>
          <dgm:animLvl val="lvl"/>
          <dgm:resizeHandles val="exact"/>
        </dgm:presLayoutVars>
      </dgm:prSet>
      <dgm:spPr/>
    </dgm:pt>
    <dgm:pt modelId="{73E99FD4-B6EB-0449-80B0-307BDAEBC82F}" type="pres">
      <dgm:prSet presAssocID="{C8E76F77-E4F3-B040-9F6F-2BE62E8F3554}" presName="parentLin" presStyleCnt="0"/>
      <dgm:spPr/>
    </dgm:pt>
    <dgm:pt modelId="{52DA5BD9-6FCE-804B-B5E8-85A743D65BF3}" type="pres">
      <dgm:prSet presAssocID="{C8E76F77-E4F3-B040-9F6F-2BE62E8F3554}" presName="parentLeftMargin" presStyleLbl="node1" presStyleIdx="0" presStyleCnt="3"/>
      <dgm:spPr/>
    </dgm:pt>
    <dgm:pt modelId="{8C63685D-6DF5-7F40-B8B3-29E162138F91}" type="pres">
      <dgm:prSet presAssocID="{C8E76F77-E4F3-B040-9F6F-2BE62E8F3554}" presName="parentText" presStyleLbl="node1" presStyleIdx="0" presStyleCnt="3">
        <dgm:presLayoutVars>
          <dgm:chMax val="0"/>
          <dgm:bulletEnabled val="1"/>
        </dgm:presLayoutVars>
      </dgm:prSet>
      <dgm:spPr/>
    </dgm:pt>
    <dgm:pt modelId="{7979268D-4F1F-F149-961A-BC6DF277AC83}" type="pres">
      <dgm:prSet presAssocID="{C8E76F77-E4F3-B040-9F6F-2BE62E8F3554}" presName="negativeSpace" presStyleCnt="0"/>
      <dgm:spPr/>
    </dgm:pt>
    <dgm:pt modelId="{39A55668-21D6-254C-8BE3-1A1F7CE8C0F7}" type="pres">
      <dgm:prSet presAssocID="{C8E76F77-E4F3-B040-9F6F-2BE62E8F3554}" presName="childText" presStyleLbl="conFgAcc1" presStyleIdx="0" presStyleCnt="3">
        <dgm:presLayoutVars>
          <dgm:bulletEnabled val="1"/>
        </dgm:presLayoutVars>
      </dgm:prSet>
      <dgm:spPr/>
    </dgm:pt>
    <dgm:pt modelId="{69F2E8FA-540C-FE4C-AEE8-86BC17FD1156}" type="pres">
      <dgm:prSet presAssocID="{1548995A-1F98-E44A-845C-49B6F9996ADF}" presName="spaceBetweenRectangles" presStyleCnt="0"/>
      <dgm:spPr/>
    </dgm:pt>
    <dgm:pt modelId="{A86C02EA-8711-A54C-8895-EE044333C9BF}" type="pres">
      <dgm:prSet presAssocID="{F9E1B9B5-F407-DE44-B810-DA22EC052F70}" presName="parentLin" presStyleCnt="0"/>
      <dgm:spPr/>
    </dgm:pt>
    <dgm:pt modelId="{45762820-D1FF-1B44-8AE1-F954F4B5D72A}" type="pres">
      <dgm:prSet presAssocID="{F9E1B9B5-F407-DE44-B810-DA22EC052F70}" presName="parentLeftMargin" presStyleLbl="node1" presStyleIdx="0" presStyleCnt="3"/>
      <dgm:spPr/>
    </dgm:pt>
    <dgm:pt modelId="{8A544732-C836-8049-981B-4A59BED3059A}" type="pres">
      <dgm:prSet presAssocID="{F9E1B9B5-F407-DE44-B810-DA22EC052F70}" presName="parentText" presStyleLbl="node1" presStyleIdx="1" presStyleCnt="3">
        <dgm:presLayoutVars>
          <dgm:chMax val="0"/>
          <dgm:bulletEnabled val="1"/>
        </dgm:presLayoutVars>
      </dgm:prSet>
      <dgm:spPr/>
    </dgm:pt>
    <dgm:pt modelId="{ED4C55C3-F37B-734E-9AE4-5C9B35BE058D}" type="pres">
      <dgm:prSet presAssocID="{F9E1B9B5-F407-DE44-B810-DA22EC052F70}" presName="negativeSpace" presStyleCnt="0"/>
      <dgm:spPr/>
    </dgm:pt>
    <dgm:pt modelId="{7AF983D2-5F54-D84C-A858-DDAA79AECCC6}" type="pres">
      <dgm:prSet presAssocID="{F9E1B9B5-F407-DE44-B810-DA22EC052F70}" presName="childText" presStyleLbl="conFgAcc1" presStyleIdx="1" presStyleCnt="3">
        <dgm:presLayoutVars>
          <dgm:bulletEnabled val="1"/>
        </dgm:presLayoutVars>
      </dgm:prSet>
      <dgm:spPr/>
    </dgm:pt>
    <dgm:pt modelId="{6E3EB1F2-804F-C841-9C56-08CD3746DA37}" type="pres">
      <dgm:prSet presAssocID="{191ECF64-E942-6444-89EE-F81BD4DF0CF8}" presName="spaceBetweenRectangles" presStyleCnt="0"/>
      <dgm:spPr/>
    </dgm:pt>
    <dgm:pt modelId="{4096A503-6981-2F45-8B16-D868C5651713}" type="pres">
      <dgm:prSet presAssocID="{B72C07A2-A27A-5244-997F-9AC4FE8B2E24}" presName="parentLin" presStyleCnt="0"/>
      <dgm:spPr/>
    </dgm:pt>
    <dgm:pt modelId="{73F726A0-C554-2145-9FA6-73B695AB20FD}" type="pres">
      <dgm:prSet presAssocID="{B72C07A2-A27A-5244-997F-9AC4FE8B2E24}" presName="parentLeftMargin" presStyleLbl="node1" presStyleIdx="1" presStyleCnt="3"/>
      <dgm:spPr/>
    </dgm:pt>
    <dgm:pt modelId="{CFC42CE2-A1DF-6646-A88D-B85B1C4973A4}" type="pres">
      <dgm:prSet presAssocID="{B72C07A2-A27A-5244-997F-9AC4FE8B2E24}" presName="parentText" presStyleLbl="node1" presStyleIdx="2" presStyleCnt="3">
        <dgm:presLayoutVars>
          <dgm:chMax val="0"/>
          <dgm:bulletEnabled val="1"/>
        </dgm:presLayoutVars>
      </dgm:prSet>
      <dgm:spPr/>
    </dgm:pt>
    <dgm:pt modelId="{FD75C064-B66D-EF44-A5A4-7E52CC7B2D8A}" type="pres">
      <dgm:prSet presAssocID="{B72C07A2-A27A-5244-997F-9AC4FE8B2E24}" presName="negativeSpace" presStyleCnt="0"/>
      <dgm:spPr/>
    </dgm:pt>
    <dgm:pt modelId="{4417AD42-DEAD-7C47-9920-9BE790EC1AA5}" type="pres">
      <dgm:prSet presAssocID="{B72C07A2-A27A-5244-997F-9AC4FE8B2E24}" presName="childText" presStyleLbl="conFgAcc1" presStyleIdx="2" presStyleCnt="3">
        <dgm:presLayoutVars>
          <dgm:bulletEnabled val="1"/>
        </dgm:presLayoutVars>
      </dgm:prSet>
      <dgm:spPr/>
    </dgm:pt>
  </dgm:ptLst>
  <dgm:cxnLst>
    <dgm:cxn modelId="{4AEE6F15-4C48-FC45-8E48-407841D310FA}" type="presOf" srcId="{F9E1B9B5-F407-DE44-B810-DA22EC052F70}" destId="{8A544732-C836-8049-981B-4A59BED3059A}" srcOrd="1" destOrd="0" presId="urn:microsoft.com/office/officeart/2005/8/layout/list1"/>
    <dgm:cxn modelId="{01DF332E-46C7-C148-9A3A-134ACF98726E}" type="presOf" srcId="{C8E76F77-E4F3-B040-9F6F-2BE62E8F3554}" destId="{52DA5BD9-6FCE-804B-B5E8-85A743D65BF3}" srcOrd="0" destOrd="0" presId="urn:microsoft.com/office/officeart/2005/8/layout/list1"/>
    <dgm:cxn modelId="{2C80EF38-B937-A046-A797-331763A25B28}" type="presOf" srcId="{B72C07A2-A27A-5244-997F-9AC4FE8B2E24}" destId="{CFC42CE2-A1DF-6646-A88D-B85B1C4973A4}" srcOrd="1" destOrd="0" presId="urn:microsoft.com/office/officeart/2005/8/layout/list1"/>
    <dgm:cxn modelId="{CF9B6C40-A0C2-1649-B72A-51881530FABD}" srcId="{BB84D843-636D-754B-AAE7-110C2841F4EB}" destId="{C8E76F77-E4F3-B040-9F6F-2BE62E8F3554}" srcOrd="0" destOrd="0" parTransId="{762709A3-986A-C04B-BA5A-D5A5DAA63E18}" sibTransId="{1548995A-1F98-E44A-845C-49B6F9996ADF}"/>
    <dgm:cxn modelId="{AD20F887-ABAD-F044-B8B7-D8C37F77DAAB}" type="presOf" srcId="{BB84D843-636D-754B-AAE7-110C2841F4EB}" destId="{2FDFD665-2BEB-864C-9FFB-0E0A11A6CB59}" srcOrd="0" destOrd="0" presId="urn:microsoft.com/office/officeart/2005/8/layout/list1"/>
    <dgm:cxn modelId="{D6E2DBB7-6BA1-E747-A456-6BC437F283B7}" type="presOf" srcId="{B72C07A2-A27A-5244-997F-9AC4FE8B2E24}" destId="{73F726A0-C554-2145-9FA6-73B695AB20FD}" srcOrd="0" destOrd="0" presId="urn:microsoft.com/office/officeart/2005/8/layout/list1"/>
    <dgm:cxn modelId="{21C732B9-2E43-934B-93E1-D64748CF5088}" srcId="{BB84D843-636D-754B-AAE7-110C2841F4EB}" destId="{F9E1B9B5-F407-DE44-B810-DA22EC052F70}" srcOrd="1" destOrd="0" parTransId="{6FD559FE-7327-2C4C-AA36-4458DA6929BF}" sibTransId="{191ECF64-E942-6444-89EE-F81BD4DF0CF8}"/>
    <dgm:cxn modelId="{1CB225BE-5912-C44A-957F-5B91697CC0F7}" type="presOf" srcId="{C8E76F77-E4F3-B040-9F6F-2BE62E8F3554}" destId="{8C63685D-6DF5-7F40-B8B3-29E162138F91}" srcOrd="1" destOrd="0" presId="urn:microsoft.com/office/officeart/2005/8/layout/list1"/>
    <dgm:cxn modelId="{D4C506DE-3CFF-F14F-9296-53134793297B}" srcId="{BB84D843-636D-754B-AAE7-110C2841F4EB}" destId="{B72C07A2-A27A-5244-997F-9AC4FE8B2E24}" srcOrd="2" destOrd="0" parTransId="{B599FA93-AB1E-B74B-8F8F-E9247EA48C53}" sibTransId="{FDF0B555-88E8-B74D-9A31-CF84C5242F9C}"/>
    <dgm:cxn modelId="{E92235E7-7DD0-2B46-B296-A4D6CB748132}" type="presOf" srcId="{F9E1B9B5-F407-DE44-B810-DA22EC052F70}" destId="{45762820-D1FF-1B44-8AE1-F954F4B5D72A}" srcOrd="0" destOrd="0" presId="urn:microsoft.com/office/officeart/2005/8/layout/list1"/>
    <dgm:cxn modelId="{C2613FA8-3978-034B-B56F-E1CCB9863C31}" type="presParOf" srcId="{2FDFD665-2BEB-864C-9FFB-0E0A11A6CB59}" destId="{73E99FD4-B6EB-0449-80B0-307BDAEBC82F}" srcOrd="0" destOrd="0" presId="urn:microsoft.com/office/officeart/2005/8/layout/list1"/>
    <dgm:cxn modelId="{09E752AF-EDFB-1B4C-8E12-93B6D756EA44}" type="presParOf" srcId="{73E99FD4-B6EB-0449-80B0-307BDAEBC82F}" destId="{52DA5BD9-6FCE-804B-B5E8-85A743D65BF3}" srcOrd="0" destOrd="0" presId="urn:microsoft.com/office/officeart/2005/8/layout/list1"/>
    <dgm:cxn modelId="{9135E26D-A10C-1A4B-8AB6-712CF7B98C3F}" type="presParOf" srcId="{73E99FD4-B6EB-0449-80B0-307BDAEBC82F}" destId="{8C63685D-6DF5-7F40-B8B3-29E162138F91}" srcOrd="1" destOrd="0" presId="urn:microsoft.com/office/officeart/2005/8/layout/list1"/>
    <dgm:cxn modelId="{310E1300-380B-9248-8D32-78D7B2A4C0E2}" type="presParOf" srcId="{2FDFD665-2BEB-864C-9FFB-0E0A11A6CB59}" destId="{7979268D-4F1F-F149-961A-BC6DF277AC83}" srcOrd="1" destOrd="0" presId="urn:microsoft.com/office/officeart/2005/8/layout/list1"/>
    <dgm:cxn modelId="{23D70F26-7BF5-C247-87DC-DE9F7848770E}" type="presParOf" srcId="{2FDFD665-2BEB-864C-9FFB-0E0A11A6CB59}" destId="{39A55668-21D6-254C-8BE3-1A1F7CE8C0F7}" srcOrd="2" destOrd="0" presId="urn:microsoft.com/office/officeart/2005/8/layout/list1"/>
    <dgm:cxn modelId="{67B3007B-29D0-E14E-B054-40F436C8907B}" type="presParOf" srcId="{2FDFD665-2BEB-864C-9FFB-0E0A11A6CB59}" destId="{69F2E8FA-540C-FE4C-AEE8-86BC17FD1156}" srcOrd="3" destOrd="0" presId="urn:microsoft.com/office/officeart/2005/8/layout/list1"/>
    <dgm:cxn modelId="{1AD29E09-2B8D-DC4E-A6F1-AAF24013007E}" type="presParOf" srcId="{2FDFD665-2BEB-864C-9FFB-0E0A11A6CB59}" destId="{A86C02EA-8711-A54C-8895-EE044333C9BF}" srcOrd="4" destOrd="0" presId="urn:microsoft.com/office/officeart/2005/8/layout/list1"/>
    <dgm:cxn modelId="{8EB12547-3CEC-144A-93A1-915D585499A3}" type="presParOf" srcId="{A86C02EA-8711-A54C-8895-EE044333C9BF}" destId="{45762820-D1FF-1B44-8AE1-F954F4B5D72A}" srcOrd="0" destOrd="0" presId="urn:microsoft.com/office/officeart/2005/8/layout/list1"/>
    <dgm:cxn modelId="{8F339E01-C7F2-8049-A41F-846F1069F5CE}" type="presParOf" srcId="{A86C02EA-8711-A54C-8895-EE044333C9BF}" destId="{8A544732-C836-8049-981B-4A59BED3059A}" srcOrd="1" destOrd="0" presId="urn:microsoft.com/office/officeart/2005/8/layout/list1"/>
    <dgm:cxn modelId="{5794C2B8-A04B-CE41-A5E1-6CF6DA3696E1}" type="presParOf" srcId="{2FDFD665-2BEB-864C-9FFB-0E0A11A6CB59}" destId="{ED4C55C3-F37B-734E-9AE4-5C9B35BE058D}" srcOrd="5" destOrd="0" presId="urn:microsoft.com/office/officeart/2005/8/layout/list1"/>
    <dgm:cxn modelId="{ED8641A8-E84E-254E-B565-BF7BBEA90AEF}" type="presParOf" srcId="{2FDFD665-2BEB-864C-9FFB-0E0A11A6CB59}" destId="{7AF983D2-5F54-D84C-A858-DDAA79AECCC6}" srcOrd="6" destOrd="0" presId="urn:microsoft.com/office/officeart/2005/8/layout/list1"/>
    <dgm:cxn modelId="{FEE0043E-2BD1-F341-8833-E7BD0BE1ADDF}" type="presParOf" srcId="{2FDFD665-2BEB-864C-9FFB-0E0A11A6CB59}" destId="{6E3EB1F2-804F-C841-9C56-08CD3746DA37}" srcOrd="7" destOrd="0" presId="urn:microsoft.com/office/officeart/2005/8/layout/list1"/>
    <dgm:cxn modelId="{367071D3-F9D5-5C41-981D-033149318F16}" type="presParOf" srcId="{2FDFD665-2BEB-864C-9FFB-0E0A11A6CB59}" destId="{4096A503-6981-2F45-8B16-D868C5651713}" srcOrd="8" destOrd="0" presId="urn:microsoft.com/office/officeart/2005/8/layout/list1"/>
    <dgm:cxn modelId="{0174A2C2-96CF-D045-A0E8-7086FFAE9693}" type="presParOf" srcId="{4096A503-6981-2F45-8B16-D868C5651713}" destId="{73F726A0-C554-2145-9FA6-73B695AB20FD}" srcOrd="0" destOrd="0" presId="urn:microsoft.com/office/officeart/2005/8/layout/list1"/>
    <dgm:cxn modelId="{DEC7553F-4D4A-8147-9965-A3A9DD07E114}" type="presParOf" srcId="{4096A503-6981-2F45-8B16-D868C5651713}" destId="{CFC42CE2-A1DF-6646-A88D-B85B1C4973A4}" srcOrd="1" destOrd="0" presId="urn:microsoft.com/office/officeart/2005/8/layout/list1"/>
    <dgm:cxn modelId="{93D9679B-FE62-4344-ACE4-3FA7902FE7C6}" type="presParOf" srcId="{2FDFD665-2BEB-864C-9FFB-0E0A11A6CB59}" destId="{FD75C064-B66D-EF44-A5A4-7E52CC7B2D8A}" srcOrd="9" destOrd="0" presId="urn:microsoft.com/office/officeart/2005/8/layout/list1"/>
    <dgm:cxn modelId="{34AB657A-2332-C845-A683-167F41106098}" type="presParOf" srcId="{2FDFD665-2BEB-864C-9FFB-0E0A11A6CB59}" destId="{4417AD42-DEAD-7C47-9920-9BE790EC1AA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93C6ACD-1266-2B41-B197-D60CF203118C}"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14EB1C55-FE1C-D243-99D2-462BEF15B820}">
      <dgm:prSet/>
      <dgm:spPr/>
      <dgm:t>
        <a:bodyPr/>
        <a:lstStyle/>
        <a:p>
          <a:r>
            <a:rPr lang="zh-CN" altLang="en-US" b="0" i="0" u="none"/>
            <a:t>第三十三条  贪污、挪用、私分、截留、拖欠征收补偿费用的，责令改正，追回有关款项，限期退还违法所得，对有关责任单位通报批评、给予警告；造成损失的，依法承担赔偿责任；对直接负责的主管人员和其他直接责任人员，构成犯罪的，依法追究刑事责任；尚不构成犯罪的，依法给予处分。</a:t>
          </a:r>
        </a:p>
      </dgm:t>
    </dgm:pt>
    <dgm:pt modelId="{21D1B7E5-52F7-3543-8980-B3AB386DF6EB}" type="parTrans" cxnId="{3BA69F42-1188-8948-B033-D2FDE4EF2EEF}">
      <dgm:prSet/>
      <dgm:spPr/>
      <dgm:t>
        <a:bodyPr/>
        <a:lstStyle/>
        <a:p>
          <a:endParaRPr lang="zh-CN" altLang="en-US"/>
        </a:p>
      </dgm:t>
    </dgm:pt>
    <dgm:pt modelId="{AD414165-BBC9-0F42-8DEF-B05434A69AED}" type="sibTrans" cxnId="{3BA69F42-1188-8948-B033-D2FDE4EF2EEF}">
      <dgm:prSet/>
      <dgm:spPr/>
      <dgm:t>
        <a:bodyPr/>
        <a:lstStyle/>
        <a:p>
          <a:endParaRPr lang="zh-CN" altLang="en-US"/>
        </a:p>
      </dgm:t>
    </dgm:pt>
    <dgm:pt modelId="{6BFAFCF4-2E0E-B042-8305-4B7B4A8F0F5E}">
      <dgm:prSet/>
      <dgm:spPr/>
      <dgm:t>
        <a:bodyPr/>
        <a:lstStyle/>
        <a:p>
          <a:r>
            <a:rPr lang="zh-CN" altLang="en-US" b="0" i="0" u="none"/>
            <a:t>第三十四条  房地产价格评估机构或者房地产估价师出具虚假或者有重大差错的评估报告的，由发证机关责令限期改正，给予警告，对房地产价格评估机构并处</a:t>
          </a:r>
          <a:r>
            <a:rPr lang="en-US" altLang="zh-CN" b="0" i="0" u="none"/>
            <a:t>5</a:t>
          </a:r>
          <a:r>
            <a:rPr lang="zh-CN" altLang="en-US" b="0" i="0" u="none"/>
            <a:t>万元以上</a:t>
          </a:r>
          <a:r>
            <a:rPr lang="en-US" altLang="zh-CN" b="0" i="0" u="none"/>
            <a:t>20</a:t>
          </a:r>
          <a:r>
            <a:rPr lang="zh-CN" altLang="en-US" b="0" i="0" u="none"/>
            <a:t>万元以下罚款，对房地产估价师并处</a:t>
          </a:r>
          <a:r>
            <a:rPr lang="en-US" altLang="zh-CN" b="0" i="0" u="none"/>
            <a:t>1</a:t>
          </a:r>
          <a:r>
            <a:rPr lang="zh-CN" altLang="en-US" b="0" i="0" u="none"/>
            <a:t>万元以上</a:t>
          </a:r>
          <a:r>
            <a:rPr lang="en-US" altLang="zh-CN" b="0" i="0" u="none"/>
            <a:t>3</a:t>
          </a:r>
          <a:r>
            <a:rPr lang="zh-CN" altLang="en-US" b="0" i="0" u="none"/>
            <a:t>万元以下罚款，并记入信用档案；情节严重的，吊销资质证书、注册证书；造成损失的，依法承担赔偿责任；构成犯罪的，依法追究刑事责任。</a:t>
          </a:r>
        </a:p>
      </dgm:t>
    </dgm:pt>
    <dgm:pt modelId="{3DBB6DD0-E65D-5146-9D72-A7B0847D33B3}" type="parTrans" cxnId="{9A05C0C5-3A66-2E48-8EE7-6104D17FA488}">
      <dgm:prSet/>
      <dgm:spPr/>
      <dgm:t>
        <a:bodyPr/>
        <a:lstStyle/>
        <a:p>
          <a:endParaRPr lang="zh-CN" altLang="en-US"/>
        </a:p>
      </dgm:t>
    </dgm:pt>
    <dgm:pt modelId="{CEE396DB-76E8-384A-ADAB-A020481A7999}" type="sibTrans" cxnId="{9A05C0C5-3A66-2E48-8EE7-6104D17FA488}">
      <dgm:prSet/>
      <dgm:spPr/>
      <dgm:t>
        <a:bodyPr/>
        <a:lstStyle/>
        <a:p>
          <a:endParaRPr lang="zh-CN" altLang="en-US"/>
        </a:p>
      </dgm:t>
    </dgm:pt>
    <dgm:pt modelId="{677F1C3F-6770-314D-8A77-46DD81719641}" type="pres">
      <dgm:prSet presAssocID="{B93C6ACD-1266-2B41-B197-D60CF203118C}" presName="linear" presStyleCnt="0">
        <dgm:presLayoutVars>
          <dgm:dir/>
          <dgm:animLvl val="lvl"/>
          <dgm:resizeHandles val="exact"/>
        </dgm:presLayoutVars>
      </dgm:prSet>
      <dgm:spPr/>
    </dgm:pt>
    <dgm:pt modelId="{7DF81960-6CF5-F149-A397-58AC4175A859}" type="pres">
      <dgm:prSet presAssocID="{14EB1C55-FE1C-D243-99D2-462BEF15B820}" presName="parentLin" presStyleCnt="0"/>
      <dgm:spPr/>
    </dgm:pt>
    <dgm:pt modelId="{19EAFACF-4E33-9E41-8298-C59710B5BA2F}" type="pres">
      <dgm:prSet presAssocID="{14EB1C55-FE1C-D243-99D2-462BEF15B820}" presName="parentLeftMargin" presStyleLbl="node1" presStyleIdx="0" presStyleCnt="2"/>
      <dgm:spPr/>
    </dgm:pt>
    <dgm:pt modelId="{618B8E47-7F4B-D548-BAB9-F730B3FF62CE}" type="pres">
      <dgm:prSet presAssocID="{14EB1C55-FE1C-D243-99D2-462BEF15B820}" presName="parentText" presStyleLbl="node1" presStyleIdx="0" presStyleCnt="2">
        <dgm:presLayoutVars>
          <dgm:chMax val="0"/>
          <dgm:bulletEnabled val="1"/>
        </dgm:presLayoutVars>
      </dgm:prSet>
      <dgm:spPr/>
    </dgm:pt>
    <dgm:pt modelId="{AA9E8EB6-D8FC-C844-BA08-9285967CBACC}" type="pres">
      <dgm:prSet presAssocID="{14EB1C55-FE1C-D243-99D2-462BEF15B820}" presName="negativeSpace" presStyleCnt="0"/>
      <dgm:spPr/>
    </dgm:pt>
    <dgm:pt modelId="{61EB953E-823C-B149-94F7-E79612ABDF90}" type="pres">
      <dgm:prSet presAssocID="{14EB1C55-FE1C-D243-99D2-462BEF15B820}" presName="childText" presStyleLbl="conFgAcc1" presStyleIdx="0" presStyleCnt="2">
        <dgm:presLayoutVars>
          <dgm:bulletEnabled val="1"/>
        </dgm:presLayoutVars>
      </dgm:prSet>
      <dgm:spPr/>
    </dgm:pt>
    <dgm:pt modelId="{DCE1EB6E-0248-1D42-ABA7-C884C31CA85E}" type="pres">
      <dgm:prSet presAssocID="{AD414165-BBC9-0F42-8DEF-B05434A69AED}" presName="spaceBetweenRectangles" presStyleCnt="0"/>
      <dgm:spPr/>
    </dgm:pt>
    <dgm:pt modelId="{DB241C29-4FA3-7848-A77E-3E282BDAD341}" type="pres">
      <dgm:prSet presAssocID="{6BFAFCF4-2E0E-B042-8305-4B7B4A8F0F5E}" presName="parentLin" presStyleCnt="0"/>
      <dgm:spPr/>
    </dgm:pt>
    <dgm:pt modelId="{03A773CE-03D1-1448-B86B-42793FE32217}" type="pres">
      <dgm:prSet presAssocID="{6BFAFCF4-2E0E-B042-8305-4B7B4A8F0F5E}" presName="parentLeftMargin" presStyleLbl="node1" presStyleIdx="0" presStyleCnt="2"/>
      <dgm:spPr/>
    </dgm:pt>
    <dgm:pt modelId="{D3E3B7F6-C003-CF4B-9F67-5258DD1FB730}" type="pres">
      <dgm:prSet presAssocID="{6BFAFCF4-2E0E-B042-8305-4B7B4A8F0F5E}" presName="parentText" presStyleLbl="node1" presStyleIdx="1" presStyleCnt="2">
        <dgm:presLayoutVars>
          <dgm:chMax val="0"/>
          <dgm:bulletEnabled val="1"/>
        </dgm:presLayoutVars>
      </dgm:prSet>
      <dgm:spPr/>
    </dgm:pt>
    <dgm:pt modelId="{48CF590D-819A-2548-A50E-0B2B90B6BF1B}" type="pres">
      <dgm:prSet presAssocID="{6BFAFCF4-2E0E-B042-8305-4B7B4A8F0F5E}" presName="negativeSpace" presStyleCnt="0"/>
      <dgm:spPr/>
    </dgm:pt>
    <dgm:pt modelId="{2CC7A6FC-8E85-5A41-88F7-547C088E7DA5}" type="pres">
      <dgm:prSet presAssocID="{6BFAFCF4-2E0E-B042-8305-4B7B4A8F0F5E}" presName="childText" presStyleLbl="conFgAcc1" presStyleIdx="1" presStyleCnt="2">
        <dgm:presLayoutVars>
          <dgm:bulletEnabled val="1"/>
        </dgm:presLayoutVars>
      </dgm:prSet>
      <dgm:spPr/>
    </dgm:pt>
  </dgm:ptLst>
  <dgm:cxnLst>
    <dgm:cxn modelId="{7594720E-18E3-2D42-928A-D66C7878009C}" type="presOf" srcId="{6BFAFCF4-2E0E-B042-8305-4B7B4A8F0F5E}" destId="{03A773CE-03D1-1448-B86B-42793FE32217}" srcOrd="0" destOrd="0" presId="urn:microsoft.com/office/officeart/2005/8/layout/list1"/>
    <dgm:cxn modelId="{EB9C7E1E-CAFD-3241-805D-A58B2C407FA5}" type="presOf" srcId="{6BFAFCF4-2E0E-B042-8305-4B7B4A8F0F5E}" destId="{D3E3B7F6-C003-CF4B-9F67-5258DD1FB730}" srcOrd="1" destOrd="0" presId="urn:microsoft.com/office/officeart/2005/8/layout/list1"/>
    <dgm:cxn modelId="{B1C7AC3C-935C-FE42-8E74-3E39BE264EB0}" type="presOf" srcId="{14EB1C55-FE1C-D243-99D2-462BEF15B820}" destId="{618B8E47-7F4B-D548-BAB9-F730B3FF62CE}" srcOrd="1" destOrd="0" presId="urn:microsoft.com/office/officeart/2005/8/layout/list1"/>
    <dgm:cxn modelId="{3BA69F42-1188-8948-B033-D2FDE4EF2EEF}" srcId="{B93C6ACD-1266-2B41-B197-D60CF203118C}" destId="{14EB1C55-FE1C-D243-99D2-462BEF15B820}" srcOrd="0" destOrd="0" parTransId="{21D1B7E5-52F7-3543-8980-B3AB386DF6EB}" sibTransId="{AD414165-BBC9-0F42-8DEF-B05434A69AED}"/>
    <dgm:cxn modelId="{B180AE56-6F45-BC49-BB2E-E6F3B0FE0F06}" type="presOf" srcId="{B93C6ACD-1266-2B41-B197-D60CF203118C}" destId="{677F1C3F-6770-314D-8A77-46DD81719641}" srcOrd="0" destOrd="0" presId="urn:microsoft.com/office/officeart/2005/8/layout/list1"/>
    <dgm:cxn modelId="{96C04176-2419-084F-94A6-67F8DFC3F24D}" type="presOf" srcId="{14EB1C55-FE1C-D243-99D2-462BEF15B820}" destId="{19EAFACF-4E33-9E41-8298-C59710B5BA2F}" srcOrd="0" destOrd="0" presId="urn:microsoft.com/office/officeart/2005/8/layout/list1"/>
    <dgm:cxn modelId="{9A05C0C5-3A66-2E48-8EE7-6104D17FA488}" srcId="{B93C6ACD-1266-2B41-B197-D60CF203118C}" destId="{6BFAFCF4-2E0E-B042-8305-4B7B4A8F0F5E}" srcOrd="1" destOrd="0" parTransId="{3DBB6DD0-E65D-5146-9D72-A7B0847D33B3}" sibTransId="{CEE396DB-76E8-384A-ADAB-A020481A7999}"/>
    <dgm:cxn modelId="{4F5124C3-1D79-AC48-84A6-E8A83C75F920}" type="presParOf" srcId="{677F1C3F-6770-314D-8A77-46DD81719641}" destId="{7DF81960-6CF5-F149-A397-58AC4175A859}" srcOrd="0" destOrd="0" presId="urn:microsoft.com/office/officeart/2005/8/layout/list1"/>
    <dgm:cxn modelId="{C861965B-A8B9-7A42-A6A8-AED76FF8F70F}" type="presParOf" srcId="{7DF81960-6CF5-F149-A397-58AC4175A859}" destId="{19EAFACF-4E33-9E41-8298-C59710B5BA2F}" srcOrd="0" destOrd="0" presId="urn:microsoft.com/office/officeart/2005/8/layout/list1"/>
    <dgm:cxn modelId="{B33804A8-1739-694C-9351-E86892A5EA26}" type="presParOf" srcId="{7DF81960-6CF5-F149-A397-58AC4175A859}" destId="{618B8E47-7F4B-D548-BAB9-F730B3FF62CE}" srcOrd="1" destOrd="0" presId="urn:microsoft.com/office/officeart/2005/8/layout/list1"/>
    <dgm:cxn modelId="{B92D15E1-200A-C14F-9001-94D170F77239}" type="presParOf" srcId="{677F1C3F-6770-314D-8A77-46DD81719641}" destId="{AA9E8EB6-D8FC-C844-BA08-9285967CBACC}" srcOrd="1" destOrd="0" presId="urn:microsoft.com/office/officeart/2005/8/layout/list1"/>
    <dgm:cxn modelId="{3E84E11C-523C-524B-B2DE-46CE0715DBBB}" type="presParOf" srcId="{677F1C3F-6770-314D-8A77-46DD81719641}" destId="{61EB953E-823C-B149-94F7-E79612ABDF90}" srcOrd="2" destOrd="0" presId="urn:microsoft.com/office/officeart/2005/8/layout/list1"/>
    <dgm:cxn modelId="{2DC44D95-EFA2-1548-A1E0-50830037A100}" type="presParOf" srcId="{677F1C3F-6770-314D-8A77-46DD81719641}" destId="{DCE1EB6E-0248-1D42-ABA7-C884C31CA85E}" srcOrd="3" destOrd="0" presId="urn:microsoft.com/office/officeart/2005/8/layout/list1"/>
    <dgm:cxn modelId="{2A542B54-35C8-2749-947C-56BAFFB52F87}" type="presParOf" srcId="{677F1C3F-6770-314D-8A77-46DD81719641}" destId="{DB241C29-4FA3-7848-A77E-3E282BDAD341}" srcOrd="4" destOrd="0" presId="urn:microsoft.com/office/officeart/2005/8/layout/list1"/>
    <dgm:cxn modelId="{EA5DB46A-CFE8-704C-AC77-F91C945E7C62}" type="presParOf" srcId="{DB241C29-4FA3-7848-A77E-3E282BDAD341}" destId="{03A773CE-03D1-1448-B86B-42793FE32217}" srcOrd="0" destOrd="0" presId="urn:microsoft.com/office/officeart/2005/8/layout/list1"/>
    <dgm:cxn modelId="{33372CBD-8D73-8B43-AFF4-AA9D14F39457}" type="presParOf" srcId="{DB241C29-4FA3-7848-A77E-3E282BDAD341}" destId="{D3E3B7F6-C003-CF4B-9F67-5258DD1FB730}" srcOrd="1" destOrd="0" presId="urn:microsoft.com/office/officeart/2005/8/layout/list1"/>
    <dgm:cxn modelId="{8D88187D-FEEC-284A-9E58-4E95D7822AF0}" type="presParOf" srcId="{677F1C3F-6770-314D-8A77-46DD81719641}" destId="{48CF590D-819A-2548-A50E-0B2B90B6BF1B}" srcOrd="5" destOrd="0" presId="urn:microsoft.com/office/officeart/2005/8/layout/list1"/>
    <dgm:cxn modelId="{46ED3B3B-C17A-4E45-BC8B-1E8D37080364}" type="presParOf" srcId="{677F1C3F-6770-314D-8A77-46DD81719641}" destId="{2CC7A6FC-8E85-5A41-88F7-547C088E7DA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365043-0EA7-1F46-947A-CAC1A1160F6F}"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2683AECE-1A85-7546-85BA-8F2E4EFF00B3}">
      <dgm:prSet/>
      <dgm:spPr/>
      <dgm:t>
        <a:bodyPr/>
        <a:lstStyle/>
        <a:p>
          <a:r>
            <a:rPr lang="zh-CN" altLang="en-US" b="0" i="0" u="none"/>
            <a:t>第六条　上级人民政府应当加强对下级人民政府房屋征收与补偿工作的监督。</a:t>
          </a:r>
        </a:p>
      </dgm:t>
    </dgm:pt>
    <dgm:pt modelId="{11824CEA-231E-ED43-AB96-25700EAAF730}" type="parTrans" cxnId="{2D7E7E78-B194-2846-8CBD-87798751E8FF}">
      <dgm:prSet/>
      <dgm:spPr/>
      <dgm:t>
        <a:bodyPr/>
        <a:lstStyle/>
        <a:p>
          <a:endParaRPr lang="zh-CN" altLang="en-US"/>
        </a:p>
      </dgm:t>
    </dgm:pt>
    <dgm:pt modelId="{8258C247-8779-BC40-8A51-EFC16AFB8C76}" type="sibTrans" cxnId="{2D7E7E78-B194-2846-8CBD-87798751E8FF}">
      <dgm:prSet/>
      <dgm:spPr/>
      <dgm:t>
        <a:bodyPr/>
        <a:lstStyle/>
        <a:p>
          <a:endParaRPr lang="zh-CN" altLang="en-US"/>
        </a:p>
      </dgm:t>
    </dgm:pt>
    <dgm:pt modelId="{5FFDD68A-3D43-B64B-B2A7-5155C314E687}">
      <dgm:prSet/>
      <dgm:spPr/>
      <dgm:t>
        <a:bodyPr/>
        <a:lstStyle/>
        <a:p>
          <a:r>
            <a:rPr lang="zh-CN" altLang="en-US" b="0" i="0" u="none"/>
            <a:t>国务院住房城乡建设主管部门和省、自治区、直辖市人民政府住房城乡建设主管部门应当会同同级财政、国土资源、发展改革等有关部门，加强对房屋征收与补偿实施工作的指导。</a:t>
          </a:r>
        </a:p>
      </dgm:t>
    </dgm:pt>
    <dgm:pt modelId="{602C8278-178E-0143-BEE3-21C54C22870B}" type="parTrans" cxnId="{6AC0D967-96AF-384D-B1D6-929A6EE5CBB7}">
      <dgm:prSet/>
      <dgm:spPr/>
      <dgm:t>
        <a:bodyPr/>
        <a:lstStyle/>
        <a:p>
          <a:endParaRPr lang="zh-CN" altLang="en-US"/>
        </a:p>
      </dgm:t>
    </dgm:pt>
    <dgm:pt modelId="{7F2B72EF-4B47-C94E-B0A0-2BD6D23FFD9F}" type="sibTrans" cxnId="{6AC0D967-96AF-384D-B1D6-929A6EE5CBB7}">
      <dgm:prSet/>
      <dgm:spPr/>
      <dgm:t>
        <a:bodyPr/>
        <a:lstStyle/>
        <a:p>
          <a:endParaRPr lang="zh-CN" altLang="en-US"/>
        </a:p>
      </dgm:t>
    </dgm:pt>
    <dgm:pt modelId="{5896061A-4FC7-3444-93C6-A823C460E78C}">
      <dgm:prSet/>
      <dgm:spPr/>
      <dgm:t>
        <a:bodyPr/>
        <a:lstStyle/>
        <a:p>
          <a:r>
            <a:rPr lang="zh-CN" altLang="en-US" b="0" i="0" u="none"/>
            <a:t>第七条　任何组织和个人对违反本条例规定的行为，都有权向有关人民政府、房屋征收部门和其他有关部门举报。接到举报的有关人民政府、房屋征收部门和其他有关部门对举报应当及时</a:t>
          </a:r>
          <a:r>
            <a:rPr lang="zh-CN" altLang="en-US" b="0" i="0">
              <a:hlinkClick xmlns:r="http://schemas.openxmlformats.org/officeDocument/2006/relationships" r:id="rId1"/>
            </a:rPr>
            <a:t>核实</a:t>
          </a:r>
          <a:r>
            <a:rPr lang="zh-CN" altLang="en-US" b="0" i="0" u="none"/>
            <a:t>、处理。</a:t>
          </a:r>
        </a:p>
      </dgm:t>
    </dgm:pt>
    <dgm:pt modelId="{0EFE0553-812F-8D40-BEC6-18FF37B7DEF5}" type="parTrans" cxnId="{EABD0A85-5266-7C48-9CFB-CB7E0547E9B2}">
      <dgm:prSet/>
      <dgm:spPr/>
      <dgm:t>
        <a:bodyPr/>
        <a:lstStyle/>
        <a:p>
          <a:endParaRPr lang="zh-CN" altLang="en-US"/>
        </a:p>
      </dgm:t>
    </dgm:pt>
    <dgm:pt modelId="{27DB297E-1D3B-4F46-B863-EDF6C8748A10}" type="sibTrans" cxnId="{EABD0A85-5266-7C48-9CFB-CB7E0547E9B2}">
      <dgm:prSet/>
      <dgm:spPr/>
      <dgm:t>
        <a:bodyPr/>
        <a:lstStyle/>
        <a:p>
          <a:endParaRPr lang="zh-CN" altLang="en-US"/>
        </a:p>
      </dgm:t>
    </dgm:pt>
    <dgm:pt modelId="{5FB25EAE-C763-4442-AEBA-AF08D2AF8828}" type="pres">
      <dgm:prSet presAssocID="{A7365043-0EA7-1F46-947A-CAC1A1160F6F}" presName="vert0" presStyleCnt="0">
        <dgm:presLayoutVars>
          <dgm:dir/>
          <dgm:animOne val="branch"/>
          <dgm:animLvl val="lvl"/>
        </dgm:presLayoutVars>
      </dgm:prSet>
      <dgm:spPr/>
    </dgm:pt>
    <dgm:pt modelId="{C755E06B-A68C-C348-8221-9F1685E2D9F1}" type="pres">
      <dgm:prSet presAssocID="{2683AECE-1A85-7546-85BA-8F2E4EFF00B3}" presName="thickLine" presStyleLbl="alignNode1" presStyleIdx="0" presStyleCnt="3"/>
      <dgm:spPr/>
    </dgm:pt>
    <dgm:pt modelId="{F368F587-06B8-BB45-8FE4-D406AB991E97}" type="pres">
      <dgm:prSet presAssocID="{2683AECE-1A85-7546-85BA-8F2E4EFF00B3}" presName="horz1" presStyleCnt="0"/>
      <dgm:spPr/>
    </dgm:pt>
    <dgm:pt modelId="{8A115E64-45C1-9949-BF9F-B68B66B22393}" type="pres">
      <dgm:prSet presAssocID="{2683AECE-1A85-7546-85BA-8F2E4EFF00B3}" presName="tx1" presStyleLbl="revTx" presStyleIdx="0" presStyleCnt="3"/>
      <dgm:spPr/>
    </dgm:pt>
    <dgm:pt modelId="{D2288D5E-A2AF-9A41-BE5D-18949DA97CFD}" type="pres">
      <dgm:prSet presAssocID="{2683AECE-1A85-7546-85BA-8F2E4EFF00B3}" presName="vert1" presStyleCnt="0"/>
      <dgm:spPr/>
    </dgm:pt>
    <dgm:pt modelId="{4B1B33D2-ED9B-DC40-A30A-E28E515E89B4}" type="pres">
      <dgm:prSet presAssocID="{5FFDD68A-3D43-B64B-B2A7-5155C314E687}" presName="thickLine" presStyleLbl="alignNode1" presStyleIdx="1" presStyleCnt="3"/>
      <dgm:spPr/>
    </dgm:pt>
    <dgm:pt modelId="{9D3BED96-FD52-B342-AF91-792253800075}" type="pres">
      <dgm:prSet presAssocID="{5FFDD68A-3D43-B64B-B2A7-5155C314E687}" presName="horz1" presStyleCnt="0"/>
      <dgm:spPr/>
    </dgm:pt>
    <dgm:pt modelId="{00C1E9E4-3671-BB48-A480-CC27BD68045E}" type="pres">
      <dgm:prSet presAssocID="{5FFDD68A-3D43-B64B-B2A7-5155C314E687}" presName="tx1" presStyleLbl="revTx" presStyleIdx="1" presStyleCnt="3"/>
      <dgm:spPr/>
    </dgm:pt>
    <dgm:pt modelId="{960427A9-7151-7C4F-91F4-CF252E142381}" type="pres">
      <dgm:prSet presAssocID="{5FFDD68A-3D43-B64B-B2A7-5155C314E687}" presName="vert1" presStyleCnt="0"/>
      <dgm:spPr/>
    </dgm:pt>
    <dgm:pt modelId="{5A29EDFE-C5EC-D149-87DF-4AF364AFA471}" type="pres">
      <dgm:prSet presAssocID="{5896061A-4FC7-3444-93C6-A823C460E78C}" presName="thickLine" presStyleLbl="alignNode1" presStyleIdx="2" presStyleCnt="3"/>
      <dgm:spPr/>
    </dgm:pt>
    <dgm:pt modelId="{81102A47-C3B1-CA43-A56E-3D1ECC2498F1}" type="pres">
      <dgm:prSet presAssocID="{5896061A-4FC7-3444-93C6-A823C460E78C}" presName="horz1" presStyleCnt="0"/>
      <dgm:spPr/>
    </dgm:pt>
    <dgm:pt modelId="{2A909BD7-DB92-044D-A5F1-41C4D08BA623}" type="pres">
      <dgm:prSet presAssocID="{5896061A-4FC7-3444-93C6-A823C460E78C}" presName="tx1" presStyleLbl="revTx" presStyleIdx="2" presStyleCnt="3"/>
      <dgm:spPr/>
    </dgm:pt>
    <dgm:pt modelId="{7BCE952F-7ECE-9D4C-8147-633E0826BEDF}" type="pres">
      <dgm:prSet presAssocID="{5896061A-4FC7-3444-93C6-A823C460E78C}" presName="vert1" presStyleCnt="0"/>
      <dgm:spPr/>
    </dgm:pt>
  </dgm:ptLst>
  <dgm:cxnLst>
    <dgm:cxn modelId="{1DB07B40-1BF1-E747-BD1F-60FBED0C88EB}" type="presOf" srcId="{5896061A-4FC7-3444-93C6-A823C460E78C}" destId="{2A909BD7-DB92-044D-A5F1-41C4D08BA623}" srcOrd="0" destOrd="0" presId="urn:microsoft.com/office/officeart/2008/layout/LinedList"/>
    <dgm:cxn modelId="{430E154B-9BA5-3F4F-B1BF-DE4B97C53FA6}" type="presOf" srcId="{A7365043-0EA7-1F46-947A-CAC1A1160F6F}" destId="{5FB25EAE-C763-4442-AEBA-AF08D2AF8828}" srcOrd="0" destOrd="0" presId="urn:microsoft.com/office/officeart/2008/layout/LinedList"/>
    <dgm:cxn modelId="{6AC0D967-96AF-384D-B1D6-929A6EE5CBB7}" srcId="{A7365043-0EA7-1F46-947A-CAC1A1160F6F}" destId="{5FFDD68A-3D43-B64B-B2A7-5155C314E687}" srcOrd="1" destOrd="0" parTransId="{602C8278-178E-0143-BEE3-21C54C22870B}" sibTransId="{7F2B72EF-4B47-C94E-B0A0-2BD6D23FFD9F}"/>
    <dgm:cxn modelId="{2D7E7E78-B194-2846-8CBD-87798751E8FF}" srcId="{A7365043-0EA7-1F46-947A-CAC1A1160F6F}" destId="{2683AECE-1A85-7546-85BA-8F2E4EFF00B3}" srcOrd="0" destOrd="0" parTransId="{11824CEA-231E-ED43-AB96-25700EAAF730}" sibTransId="{8258C247-8779-BC40-8A51-EFC16AFB8C76}"/>
    <dgm:cxn modelId="{EABD0A85-5266-7C48-9CFB-CB7E0547E9B2}" srcId="{A7365043-0EA7-1F46-947A-CAC1A1160F6F}" destId="{5896061A-4FC7-3444-93C6-A823C460E78C}" srcOrd="2" destOrd="0" parTransId="{0EFE0553-812F-8D40-BEC6-18FF37B7DEF5}" sibTransId="{27DB297E-1D3B-4F46-B863-EDF6C8748A10}"/>
    <dgm:cxn modelId="{850E1294-755F-E94D-A98A-8B2E691D5AB3}" type="presOf" srcId="{5FFDD68A-3D43-B64B-B2A7-5155C314E687}" destId="{00C1E9E4-3671-BB48-A480-CC27BD68045E}" srcOrd="0" destOrd="0" presId="urn:microsoft.com/office/officeart/2008/layout/LinedList"/>
    <dgm:cxn modelId="{D78571AA-F7C6-0B42-81DB-864C95352957}" type="presOf" srcId="{2683AECE-1A85-7546-85BA-8F2E4EFF00B3}" destId="{8A115E64-45C1-9949-BF9F-B68B66B22393}" srcOrd="0" destOrd="0" presId="urn:microsoft.com/office/officeart/2008/layout/LinedList"/>
    <dgm:cxn modelId="{9D7C52A7-92FA-114B-B2E7-C2451BBFFF5A}" type="presParOf" srcId="{5FB25EAE-C763-4442-AEBA-AF08D2AF8828}" destId="{C755E06B-A68C-C348-8221-9F1685E2D9F1}" srcOrd="0" destOrd="0" presId="urn:microsoft.com/office/officeart/2008/layout/LinedList"/>
    <dgm:cxn modelId="{608EB878-4F8C-074C-81F2-B13643EA2CB4}" type="presParOf" srcId="{5FB25EAE-C763-4442-AEBA-AF08D2AF8828}" destId="{F368F587-06B8-BB45-8FE4-D406AB991E97}" srcOrd="1" destOrd="0" presId="urn:microsoft.com/office/officeart/2008/layout/LinedList"/>
    <dgm:cxn modelId="{62FD417F-37FD-5C43-8E0A-51CC3C9CF10C}" type="presParOf" srcId="{F368F587-06B8-BB45-8FE4-D406AB991E97}" destId="{8A115E64-45C1-9949-BF9F-B68B66B22393}" srcOrd="0" destOrd="0" presId="urn:microsoft.com/office/officeart/2008/layout/LinedList"/>
    <dgm:cxn modelId="{85F8DD8B-C033-2C4D-A1B7-EA9E298B4F39}" type="presParOf" srcId="{F368F587-06B8-BB45-8FE4-D406AB991E97}" destId="{D2288D5E-A2AF-9A41-BE5D-18949DA97CFD}" srcOrd="1" destOrd="0" presId="urn:microsoft.com/office/officeart/2008/layout/LinedList"/>
    <dgm:cxn modelId="{4125B1B3-D695-B643-B3EF-76A98C846350}" type="presParOf" srcId="{5FB25EAE-C763-4442-AEBA-AF08D2AF8828}" destId="{4B1B33D2-ED9B-DC40-A30A-E28E515E89B4}" srcOrd="2" destOrd="0" presId="urn:microsoft.com/office/officeart/2008/layout/LinedList"/>
    <dgm:cxn modelId="{A30846F6-4AF7-B441-96A2-B66075A73E60}" type="presParOf" srcId="{5FB25EAE-C763-4442-AEBA-AF08D2AF8828}" destId="{9D3BED96-FD52-B342-AF91-792253800075}" srcOrd="3" destOrd="0" presId="urn:microsoft.com/office/officeart/2008/layout/LinedList"/>
    <dgm:cxn modelId="{DC3C9513-B10E-FA4F-9FEA-83B665810A15}" type="presParOf" srcId="{9D3BED96-FD52-B342-AF91-792253800075}" destId="{00C1E9E4-3671-BB48-A480-CC27BD68045E}" srcOrd="0" destOrd="0" presId="urn:microsoft.com/office/officeart/2008/layout/LinedList"/>
    <dgm:cxn modelId="{6F0BC77D-5F77-DB40-AD40-027C11E84C63}" type="presParOf" srcId="{9D3BED96-FD52-B342-AF91-792253800075}" destId="{960427A9-7151-7C4F-91F4-CF252E142381}" srcOrd="1" destOrd="0" presId="urn:microsoft.com/office/officeart/2008/layout/LinedList"/>
    <dgm:cxn modelId="{7CA229C4-6868-194E-B4CE-399EEF3C0E36}" type="presParOf" srcId="{5FB25EAE-C763-4442-AEBA-AF08D2AF8828}" destId="{5A29EDFE-C5EC-D149-87DF-4AF364AFA471}" srcOrd="4" destOrd="0" presId="urn:microsoft.com/office/officeart/2008/layout/LinedList"/>
    <dgm:cxn modelId="{3CE6B285-F43E-7A49-BEDC-2A81F1137924}" type="presParOf" srcId="{5FB25EAE-C763-4442-AEBA-AF08D2AF8828}" destId="{81102A47-C3B1-CA43-A56E-3D1ECC2498F1}" srcOrd="5" destOrd="0" presId="urn:microsoft.com/office/officeart/2008/layout/LinedList"/>
    <dgm:cxn modelId="{F9104ACE-573A-BB4F-82A5-7DAFF1607BBC}" type="presParOf" srcId="{81102A47-C3B1-CA43-A56E-3D1ECC2498F1}" destId="{2A909BD7-DB92-044D-A5F1-41C4D08BA623}" srcOrd="0" destOrd="0" presId="urn:microsoft.com/office/officeart/2008/layout/LinedList"/>
    <dgm:cxn modelId="{4E2C9A93-6CF6-0742-B6F0-2940FD8AC6CA}" type="presParOf" srcId="{81102A47-C3B1-CA43-A56E-3D1ECC2498F1}" destId="{7BCE952F-7ECE-9D4C-8147-633E0826BED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5A1D10-6C98-7841-971E-5FF535D8D103}"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zh-CN" altLang="en-US"/>
        </a:p>
      </dgm:t>
    </dgm:pt>
    <dgm:pt modelId="{BD918DD5-2C3E-D544-88F7-EFFB20297375}">
      <dgm:prSet/>
      <dgm:spPr/>
      <dgm:t>
        <a:bodyPr/>
        <a:lstStyle/>
        <a:p>
          <a:r>
            <a:rPr lang="zh-CN" altLang="en-US" b="0" i="0" u="none" dirty="0"/>
            <a:t>第八条  为了保障国家安全、促进国民经济和社会发展等公共利益的需要，有下列情形之一，确需要征收房屋的，由市、县级人民政府作出房屋征收决定：</a:t>
          </a:r>
        </a:p>
      </dgm:t>
    </dgm:pt>
    <dgm:pt modelId="{61FD9500-B3EF-2244-93F2-71DA1F626B9B}" type="parTrans" cxnId="{06F893B8-DA5B-1D41-B073-26DFDC535EEA}">
      <dgm:prSet/>
      <dgm:spPr/>
      <dgm:t>
        <a:bodyPr/>
        <a:lstStyle/>
        <a:p>
          <a:endParaRPr lang="zh-CN" altLang="en-US"/>
        </a:p>
      </dgm:t>
    </dgm:pt>
    <dgm:pt modelId="{0BC73C60-B0D3-1E47-8CA3-B8D983E1BCF2}" type="sibTrans" cxnId="{06F893B8-DA5B-1D41-B073-26DFDC535EEA}">
      <dgm:prSet/>
      <dgm:spPr/>
      <dgm:t>
        <a:bodyPr/>
        <a:lstStyle/>
        <a:p>
          <a:endParaRPr lang="zh-CN" altLang="en-US"/>
        </a:p>
      </dgm:t>
    </dgm:pt>
    <dgm:pt modelId="{88C3F95C-CAD6-C749-9FBC-D7433B246BCA}">
      <dgm:prSet/>
      <dgm:spPr/>
      <dgm:t>
        <a:bodyPr/>
        <a:lstStyle/>
        <a:p>
          <a:r>
            <a:rPr lang="zh-CN" altLang="en-US" b="0" i="0" u="none"/>
            <a:t>（一）国防和外交的需要；</a:t>
          </a:r>
        </a:p>
      </dgm:t>
    </dgm:pt>
    <dgm:pt modelId="{BA0EF6D8-9B4A-E745-ABF1-5252D6BC5C2B}" type="parTrans" cxnId="{4B5E769D-AE1F-D14E-8B5F-2565E4D4AF30}">
      <dgm:prSet/>
      <dgm:spPr/>
      <dgm:t>
        <a:bodyPr/>
        <a:lstStyle/>
        <a:p>
          <a:endParaRPr lang="zh-CN" altLang="en-US"/>
        </a:p>
      </dgm:t>
    </dgm:pt>
    <dgm:pt modelId="{58CA9110-D92F-BD42-ACF4-759CB8D38C37}" type="sibTrans" cxnId="{4B5E769D-AE1F-D14E-8B5F-2565E4D4AF30}">
      <dgm:prSet/>
      <dgm:spPr/>
      <dgm:t>
        <a:bodyPr/>
        <a:lstStyle/>
        <a:p>
          <a:endParaRPr lang="zh-CN" altLang="en-US"/>
        </a:p>
      </dgm:t>
    </dgm:pt>
    <dgm:pt modelId="{1811E568-BB1E-0B41-9473-2EA549E5AC42}">
      <dgm:prSet/>
      <dgm:spPr/>
      <dgm:t>
        <a:bodyPr/>
        <a:lstStyle/>
        <a:p>
          <a:r>
            <a:rPr lang="zh-CN" altLang="en-US" b="0" i="0" u="none"/>
            <a:t>（二）由政府组织实施的能源、交通、水利等基础设施建设的需要；</a:t>
          </a:r>
        </a:p>
      </dgm:t>
    </dgm:pt>
    <dgm:pt modelId="{F3BD687B-4BDC-BF4F-AC11-36AD0EC4E082}" type="parTrans" cxnId="{EE4D38FF-9DC6-3A4B-8AF3-D97D38A8D8D9}">
      <dgm:prSet/>
      <dgm:spPr/>
      <dgm:t>
        <a:bodyPr/>
        <a:lstStyle/>
        <a:p>
          <a:endParaRPr lang="zh-CN" altLang="en-US"/>
        </a:p>
      </dgm:t>
    </dgm:pt>
    <dgm:pt modelId="{9AD1CFFC-8E55-0645-BAF2-7C428FF4E8AF}" type="sibTrans" cxnId="{EE4D38FF-9DC6-3A4B-8AF3-D97D38A8D8D9}">
      <dgm:prSet/>
      <dgm:spPr/>
      <dgm:t>
        <a:bodyPr/>
        <a:lstStyle/>
        <a:p>
          <a:endParaRPr lang="zh-CN" altLang="en-US"/>
        </a:p>
      </dgm:t>
    </dgm:pt>
    <dgm:pt modelId="{17F1FE91-4F51-A544-BB69-7D0DFA7B09C7}">
      <dgm:prSet/>
      <dgm:spPr/>
      <dgm:t>
        <a:bodyPr/>
        <a:lstStyle/>
        <a:p>
          <a:r>
            <a:rPr lang="zh-CN" altLang="en-US" b="0" i="0" u="none" dirty="0"/>
            <a:t>（三）由政府组织实施的科技、教育、文化、卫生、体育、环境和资源保护、防灾减灾、文物保护、社会福利、市政公用等公共事业的需要；</a:t>
          </a:r>
        </a:p>
      </dgm:t>
    </dgm:pt>
    <dgm:pt modelId="{70328DB5-DA75-AB48-95A7-10E2B70C7300}" type="parTrans" cxnId="{CD532D84-9B39-D440-BD56-4441A5A4DFB9}">
      <dgm:prSet/>
      <dgm:spPr/>
      <dgm:t>
        <a:bodyPr/>
        <a:lstStyle/>
        <a:p>
          <a:endParaRPr lang="zh-CN" altLang="en-US"/>
        </a:p>
      </dgm:t>
    </dgm:pt>
    <dgm:pt modelId="{4FBED52F-5412-0240-8AAA-C317AEB68F5F}" type="sibTrans" cxnId="{CD532D84-9B39-D440-BD56-4441A5A4DFB9}">
      <dgm:prSet/>
      <dgm:spPr/>
      <dgm:t>
        <a:bodyPr/>
        <a:lstStyle/>
        <a:p>
          <a:endParaRPr lang="zh-CN" altLang="en-US"/>
        </a:p>
      </dgm:t>
    </dgm:pt>
    <dgm:pt modelId="{14CE62D6-0A49-B143-8882-8DB99C6C7AEF}">
      <dgm:prSet/>
      <dgm:spPr/>
      <dgm:t>
        <a:bodyPr/>
        <a:lstStyle/>
        <a:p>
          <a:r>
            <a:rPr lang="zh-CN" altLang="en-US" b="0" i="0" u="none"/>
            <a:t>（四）由政府组织实施的保障性安居工程建设的需要；</a:t>
          </a:r>
        </a:p>
      </dgm:t>
    </dgm:pt>
    <dgm:pt modelId="{728A5F6B-9AF4-C641-9817-5F1A03F89BBE}" type="parTrans" cxnId="{A84A8575-4A71-7147-ADBD-F3C907C2B9D2}">
      <dgm:prSet/>
      <dgm:spPr/>
      <dgm:t>
        <a:bodyPr/>
        <a:lstStyle/>
        <a:p>
          <a:endParaRPr lang="zh-CN" altLang="en-US"/>
        </a:p>
      </dgm:t>
    </dgm:pt>
    <dgm:pt modelId="{849B905C-8C62-C745-A8D1-76BDF06F1282}" type="sibTrans" cxnId="{A84A8575-4A71-7147-ADBD-F3C907C2B9D2}">
      <dgm:prSet/>
      <dgm:spPr/>
      <dgm:t>
        <a:bodyPr/>
        <a:lstStyle/>
        <a:p>
          <a:endParaRPr lang="zh-CN" altLang="en-US"/>
        </a:p>
      </dgm:t>
    </dgm:pt>
    <dgm:pt modelId="{5FFBB345-826F-9A49-B320-67385BCA1696}">
      <dgm:prSet/>
      <dgm:spPr/>
      <dgm:t>
        <a:bodyPr/>
        <a:lstStyle/>
        <a:p>
          <a:r>
            <a:rPr lang="zh-CN" altLang="en-US" b="0" i="0" u="none"/>
            <a:t>（五）由政府依照城乡规划法有关规定组织实施的对危房集中、基础设施落后等地段进行旧城区改建的需要；</a:t>
          </a:r>
        </a:p>
      </dgm:t>
    </dgm:pt>
    <dgm:pt modelId="{75545E98-60B6-A143-9BF6-90DD0E78EC2C}" type="parTrans" cxnId="{7C542FC9-87E1-214D-B69E-F88AE94EE7AA}">
      <dgm:prSet/>
      <dgm:spPr/>
      <dgm:t>
        <a:bodyPr/>
        <a:lstStyle/>
        <a:p>
          <a:endParaRPr lang="zh-CN" altLang="en-US"/>
        </a:p>
      </dgm:t>
    </dgm:pt>
    <dgm:pt modelId="{9366812E-FA38-8944-AD74-A070D7E60EE4}" type="sibTrans" cxnId="{7C542FC9-87E1-214D-B69E-F88AE94EE7AA}">
      <dgm:prSet/>
      <dgm:spPr/>
      <dgm:t>
        <a:bodyPr/>
        <a:lstStyle/>
        <a:p>
          <a:endParaRPr lang="zh-CN" altLang="en-US"/>
        </a:p>
      </dgm:t>
    </dgm:pt>
    <dgm:pt modelId="{ACCE308E-C4C6-6E47-9E96-101C316538B7}">
      <dgm:prSet/>
      <dgm:spPr/>
      <dgm:t>
        <a:bodyPr/>
        <a:lstStyle/>
        <a:p>
          <a:r>
            <a:rPr lang="zh-CN" altLang="en-US" b="0" i="0" u="none"/>
            <a:t>（六）法律、行政法规规定的其他公共利益的需要。</a:t>
          </a:r>
        </a:p>
      </dgm:t>
    </dgm:pt>
    <dgm:pt modelId="{D7EDB605-0C2D-684F-AF6C-61C8EA3D93FC}" type="parTrans" cxnId="{73439708-0B7E-934C-8361-8E7805A137F7}">
      <dgm:prSet/>
      <dgm:spPr/>
      <dgm:t>
        <a:bodyPr/>
        <a:lstStyle/>
        <a:p>
          <a:endParaRPr lang="zh-CN" altLang="en-US"/>
        </a:p>
      </dgm:t>
    </dgm:pt>
    <dgm:pt modelId="{66BE89D2-5632-0644-B2E1-5754E29C1A72}" type="sibTrans" cxnId="{73439708-0B7E-934C-8361-8E7805A137F7}">
      <dgm:prSet/>
      <dgm:spPr/>
      <dgm:t>
        <a:bodyPr/>
        <a:lstStyle/>
        <a:p>
          <a:endParaRPr lang="zh-CN" altLang="en-US"/>
        </a:p>
      </dgm:t>
    </dgm:pt>
    <dgm:pt modelId="{47C99BF5-9520-6F47-B59E-C7536BEBBD0E}" type="pres">
      <dgm:prSet presAssocID="{715A1D10-6C98-7841-971E-5FF535D8D103}" presName="vert0" presStyleCnt="0">
        <dgm:presLayoutVars>
          <dgm:dir/>
          <dgm:animOne val="branch"/>
          <dgm:animLvl val="lvl"/>
        </dgm:presLayoutVars>
      </dgm:prSet>
      <dgm:spPr/>
    </dgm:pt>
    <dgm:pt modelId="{CEDECF62-2CEF-6748-953C-C92C8DCE67CE}" type="pres">
      <dgm:prSet presAssocID="{BD918DD5-2C3E-D544-88F7-EFFB20297375}" presName="thickLine" presStyleLbl="alignNode1" presStyleIdx="0" presStyleCnt="7"/>
      <dgm:spPr/>
    </dgm:pt>
    <dgm:pt modelId="{F616F0DF-D69C-6F40-A886-0EB51E77525D}" type="pres">
      <dgm:prSet presAssocID="{BD918DD5-2C3E-D544-88F7-EFFB20297375}" presName="horz1" presStyleCnt="0"/>
      <dgm:spPr/>
    </dgm:pt>
    <dgm:pt modelId="{0D4C077A-C619-5447-B1AF-765A65DA809D}" type="pres">
      <dgm:prSet presAssocID="{BD918DD5-2C3E-D544-88F7-EFFB20297375}" presName="tx1" presStyleLbl="revTx" presStyleIdx="0" presStyleCnt="7" custScaleY="139788"/>
      <dgm:spPr/>
    </dgm:pt>
    <dgm:pt modelId="{A477F2AC-711A-754C-BA1E-AB40B809B0B4}" type="pres">
      <dgm:prSet presAssocID="{BD918DD5-2C3E-D544-88F7-EFFB20297375}" presName="vert1" presStyleCnt="0"/>
      <dgm:spPr/>
    </dgm:pt>
    <dgm:pt modelId="{6C8704E5-45D5-6D42-91BD-613517D1AF18}" type="pres">
      <dgm:prSet presAssocID="{88C3F95C-CAD6-C749-9FBC-D7433B246BCA}" presName="thickLine" presStyleLbl="alignNode1" presStyleIdx="1" presStyleCnt="7"/>
      <dgm:spPr/>
    </dgm:pt>
    <dgm:pt modelId="{E8809E2E-1668-4544-8191-E2F77A555A4A}" type="pres">
      <dgm:prSet presAssocID="{88C3F95C-CAD6-C749-9FBC-D7433B246BCA}" presName="horz1" presStyleCnt="0"/>
      <dgm:spPr/>
    </dgm:pt>
    <dgm:pt modelId="{26C90140-47F6-C24A-8BA8-3F4D439C3BFC}" type="pres">
      <dgm:prSet presAssocID="{88C3F95C-CAD6-C749-9FBC-D7433B246BCA}" presName="tx1" presStyleLbl="revTx" presStyleIdx="1" presStyleCnt="7"/>
      <dgm:spPr/>
    </dgm:pt>
    <dgm:pt modelId="{46BCC287-9A96-4C4C-B831-DAAE5BCB8D2A}" type="pres">
      <dgm:prSet presAssocID="{88C3F95C-CAD6-C749-9FBC-D7433B246BCA}" presName="vert1" presStyleCnt="0"/>
      <dgm:spPr/>
    </dgm:pt>
    <dgm:pt modelId="{CA3E3B80-6AF9-8346-8077-3364B29CFC33}" type="pres">
      <dgm:prSet presAssocID="{1811E568-BB1E-0B41-9473-2EA549E5AC42}" presName="thickLine" presStyleLbl="alignNode1" presStyleIdx="2" presStyleCnt="7"/>
      <dgm:spPr/>
    </dgm:pt>
    <dgm:pt modelId="{3E223BC9-E7CF-524C-AD27-43F0C647C9F3}" type="pres">
      <dgm:prSet presAssocID="{1811E568-BB1E-0B41-9473-2EA549E5AC42}" presName="horz1" presStyleCnt="0"/>
      <dgm:spPr/>
    </dgm:pt>
    <dgm:pt modelId="{117463BB-4323-0449-8417-2459783C577F}" type="pres">
      <dgm:prSet presAssocID="{1811E568-BB1E-0B41-9473-2EA549E5AC42}" presName="tx1" presStyleLbl="revTx" presStyleIdx="2" presStyleCnt="7"/>
      <dgm:spPr/>
    </dgm:pt>
    <dgm:pt modelId="{48EA24D4-193E-D746-A8CF-7682568856B4}" type="pres">
      <dgm:prSet presAssocID="{1811E568-BB1E-0B41-9473-2EA549E5AC42}" presName="vert1" presStyleCnt="0"/>
      <dgm:spPr/>
    </dgm:pt>
    <dgm:pt modelId="{D6F29144-403D-E741-9FB5-7E0DBCAA1322}" type="pres">
      <dgm:prSet presAssocID="{17F1FE91-4F51-A544-BB69-7D0DFA7B09C7}" presName="thickLine" presStyleLbl="alignNode1" presStyleIdx="3" presStyleCnt="7"/>
      <dgm:spPr/>
    </dgm:pt>
    <dgm:pt modelId="{FBEDC87D-95CF-B441-9C67-A038E69B11E8}" type="pres">
      <dgm:prSet presAssocID="{17F1FE91-4F51-A544-BB69-7D0DFA7B09C7}" presName="horz1" presStyleCnt="0"/>
      <dgm:spPr/>
    </dgm:pt>
    <dgm:pt modelId="{23026E23-E1C4-E846-94F9-01985422BAB7}" type="pres">
      <dgm:prSet presAssocID="{17F1FE91-4F51-A544-BB69-7D0DFA7B09C7}" presName="tx1" presStyleLbl="revTx" presStyleIdx="3" presStyleCnt="7" custScaleY="137553"/>
      <dgm:spPr/>
    </dgm:pt>
    <dgm:pt modelId="{80D1BCEE-ECF4-744E-B35C-AC6CF6D678BA}" type="pres">
      <dgm:prSet presAssocID="{17F1FE91-4F51-A544-BB69-7D0DFA7B09C7}" presName="vert1" presStyleCnt="0"/>
      <dgm:spPr/>
    </dgm:pt>
    <dgm:pt modelId="{40A509D8-1AFC-FE40-A937-CDC4B374F134}" type="pres">
      <dgm:prSet presAssocID="{14CE62D6-0A49-B143-8882-8DB99C6C7AEF}" presName="thickLine" presStyleLbl="alignNode1" presStyleIdx="4" presStyleCnt="7"/>
      <dgm:spPr/>
    </dgm:pt>
    <dgm:pt modelId="{50A981FF-2E7E-AE43-B16D-B8ADFDB952C1}" type="pres">
      <dgm:prSet presAssocID="{14CE62D6-0A49-B143-8882-8DB99C6C7AEF}" presName="horz1" presStyleCnt="0"/>
      <dgm:spPr/>
    </dgm:pt>
    <dgm:pt modelId="{79274B08-E20C-F34A-B210-2B2A9BE8ED65}" type="pres">
      <dgm:prSet presAssocID="{14CE62D6-0A49-B143-8882-8DB99C6C7AEF}" presName="tx1" presStyleLbl="revTx" presStyleIdx="4" presStyleCnt="7"/>
      <dgm:spPr/>
    </dgm:pt>
    <dgm:pt modelId="{8F8F0335-EC7F-A64E-B79E-E180B5127F13}" type="pres">
      <dgm:prSet presAssocID="{14CE62D6-0A49-B143-8882-8DB99C6C7AEF}" presName="vert1" presStyleCnt="0"/>
      <dgm:spPr/>
    </dgm:pt>
    <dgm:pt modelId="{3EAFD8F7-B89B-9241-8902-67239179CC97}" type="pres">
      <dgm:prSet presAssocID="{5FFBB345-826F-9A49-B320-67385BCA1696}" presName="thickLine" presStyleLbl="alignNode1" presStyleIdx="5" presStyleCnt="7"/>
      <dgm:spPr/>
    </dgm:pt>
    <dgm:pt modelId="{C7ED10FE-0D13-8945-A38E-B86062511319}" type="pres">
      <dgm:prSet presAssocID="{5FFBB345-826F-9A49-B320-67385BCA1696}" presName="horz1" presStyleCnt="0"/>
      <dgm:spPr/>
    </dgm:pt>
    <dgm:pt modelId="{CD44A358-4C91-684B-B37E-340890CB2B96}" type="pres">
      <dgm:prSet presAssocID="{5FFBB345-826F-9A49-B320-67385BCA1696}" presName="tx1" presStyleLbl="revTx" presStyleIdx="5" presStyleCnt="7"/>
      <dgm:spPr/>
    </dgm:pt>
    <dgm:pt modelId="{5D9E01C7-27E2-3E40-9053-E3FBE8E82E08}" type="pres">
      <dgm:prSet presAssocID="{5FFBB345-826F-9A49-B320-67385BCA1696}" presName="vert1" presStyleCnt="0"/>
      <dgm:spPr/>
    </dgm:pt>
    <dgm:pt modelId="{CB170227-24B0-F74D-BF7A-2522A28A3E5C}" type="pres">
      <dgm:prSet presAssocID="{ACCE308E-C4C6-6E47-9E96-101C316538B7}" presName="thickLine" presStyleLbl="alignNode1" presStyleIdx="6" presStyleCnt="7"/>
      <dgm:spPr/>
    </dgm:pt>
    <dgm:pt modelId="{BDFFFF9E-12A3-CE40-990E-2F55D636DF2D}" type="pres">
      <dgm:prSet presAssocID="{ACCE308E-C4C6-6E47-9E96-101C316538B7}" presName="horz1" presStyleCnt="0"/>
      <dgm:spPr/>
    </dgm:pt>
    <dgm:pt modelId="{EE866561-ED09-6547-8303-2C48DB62BFF8}" type="pres">
      <dgm:prSet presAssocID="{ACCE308E-C4C6-6E47-9E96-101C316538B7}" presName="tx1" presStyleLbl="revTx" presStyleIdx="6" presStyleCnt="7"/>
      <dgm:spPr/>
    </dgm:pt>
    <dgm:pt modelId="{2F0A0A8B-3367-1C4B-BC82-F7AC3A7A961A}" type="pres">
      <dgm:prSet presAssocID="{ACCE308E-C4C6-6E47-9E96-101C316538B7}" presName="vert1" presStyleCnt="0"/>
      <dgm:spPr/>
    </dgm:pt>
  </dgm:ptLst>
  <dgm:cxnLst>
    <dgm:cxn modelId="{73439708-0B7E-934C-8361-8E7805A137F7}" srcId="{715A1D10-6C98-7841-971E-5FF535D8D103}" destId="{ACCE308E-C4C6-6E47-9E96-101C316538B7}" srcOrd="6" destOrd="0" parTransId="{D7EDB605-0C2D-684F-AF6C-61C8EA3D93FC}" sibTransId="{66BE89D2-5632-0644-B2E1-5754E29C1A72}"/>
    <dgm:cxn modelId="{13CB8A31-5DAE-B84D-A717-14F2909DF149}" type="presOf" srcId="{715A1D10-6C98-7841-971E-5FF535D8D103}" destId="{47C99BF5-9520-6F47-B59E-C7536BEBBD0E}" srcOrd="0" destOrd="0" presId="urn:microsoft.com/office/officeart/2008/layout/LinedList"/>
    <dgm:cxn modelId="{5697BC40-06AA-E44A-AE0C-6C60D6C7075F}" type="presOf" srcId="{5FFBB345-826F-9A49-B320-67385BCA1696}" destId="{CD44A358-4C91-684B-B37E-340890CB2B96}" srcOrd="0" destOrd="0" presId="urn:microsoft.com/office/officeart/2008/layout/LinedList"/>
    <dgm:cxn modelId="{65EBB05D-DC41-BF43-BF20-5CCF69AA8D05}" type="presOf" srcId="{ACCE308E-C4C6-6E47-9E96-101C316538B7}" destId="{EE866561-ED09-6547-8303-2C48DB62BFF8}" srcOrd="0" destOrd="0" presId="urn:microsoft.com/office/officeart/2008/layout/LinedList"/>
    <dgm:cxn modelId="{A84A8575-4A71-7147-ADBD-F3C907C2B9D2}" srcId="{715A1D10-6C98-7841-971E-5FF535D8D103}" destId="{14CE62D6-0A49-B143-8882-8DB99C6C7AEF}" srcOrd="4" destOrd="0" parTransId="{728A5F6B-9AF4-C641-9817-5F1A03F89BBE}" sibTransId="{849B905C-8C62-C745-A8D1-76BDF06F1282}"/>
    <dgm:cxn modelId="{EAFEC375-E2CB-B045-9635-059C0A2EAE27}" type="presOf" srcId="{17F1FE91-4F51-A544-BB69-7D0DFA7B09C7}" destId="{23026E23-E1C4-E846-94F9-01985422BAB7}" srcOrd="0" destOrd="0" presId="urn:microsoft.com/office/officeart/2008/layout/LinedList"/>
    <dgm:cxn modelId="{CD532D84-9B39-D440-BD56-4441A5A4DFB9}" srcId="{715A1D10-6C98-7841-971E-5FF535D8D103}" destId="{17F1FE91-4F51-A544-BB69-7D0DFA7B09C7}" srcOrd="3" destOrd="0" parTransId="{70328DB5-DA75-AB48-95A7-10E2B70C7300}" sibTransId="{4FBED52F-5412-0240-8AAA-C317AEB68F5F}"/>
    <dgm:cxn modelId="{F29A5498-27D5-A34C-9DF3-93AF3BD3032B}" type="presOf" srcId="{1811E568-BB1E-0B41-9473-2EA549E5AC42}" destId="{117463BB-4323-0449-8417-2459783C577F}" srcOrd="0" destOrd="0" presId="urn:microsoft.com/office/officeart/2008/layout/LinedList"/>
    <dgm:cxn modelId="{A7C4C498-E36F-5742-A189-06E97EFCC62A}" type="presOf" srcId="{BD918DD5-2C3E-D544-88F7-EFFB20297375}" destId="{0D4C077A-C619-5447-B1AF-765A65DA809D}" srcOrd="0" destOrd="0" presId="urn:microsoft.com/office/officeart/2008/layout/LinedList"/>
    <dgm:cxn modelId="{4B5E769D-AE1F-D14E-8B5F-2565E4D4AF30}" srcId="{715A1D10-6C98-7841-971E-5FF535D8D103}" destId="{88C3F95C-CAD6-C749-9FBC-D7433B246BCA}" srcOrd="1" destOrd="0" parTransId="{BA0EF6D8-9B4A-E745-ABF1-5252D6BC5C2B}" sibTransId="{58CA9110-D92F-BD42-ACF4-759CB8D38C37}"/>
    <dgm:cxn modelId="{BB5486B7-D5FB-8A4C-B7A8-C8A849B3D5BD}" type="presOf" srcId="{14CE62D6-0A49-B143-8882-8DB99C6C7AEF}" destId="{79274B08-E20C-F34A-B210-2B2A9BE8ED65}" srcOrd="0" destOrd="0" presId="urn:microsoft.com/office/officeart/2008/layout/LinedList"/>
    <dgm:cxn modelId="{06F893B8-DA5B-1D41-B073-26DFDC535EEA}" srcId="{715A1D10-6C98-7841-971E-5FF535D8D103}" destId="{BD918DD5-2C3E-D544-88F7-EFFB20297375}" srcOrd="0" destOrd="0" parTransId="{61FD9500-B3EF-2244-93F2-71DA1F626B9B}" sibTransId="{0BC73C60-B0D3-1E47-8CA3-B8D983E1BCF2}"/>
    <dgm:cxn modelId="{7C542FC9-87E1-214D-B69E-F88AE94EE7AA}" srcId="{715A1D10-6C98-7841-971E-5FF535D8D103}" destId="{5FFBB345-826F-9A49-B320-67385BCA1696}" srcOrd="5" destOrd="0" parTransId="{75545E98-60B6-A143-9BF6-90DD0E78EC2C}" sibTransId="{9366812E-FA38-8944-AD74-A070D7E60EE4}"/>
    <dgm:cxn modelId="{F99C2BE7-BE45-5C40-B584-49970EAA30EE}" type="presOf" srcId="{88C3F95C-CAD6-C749-9FBC-D7433B246BCA}" destId="{26C90140-47F6-C24A-8BA8-3F4D439C3BFC}" srcOrd="0" destOrd="0" presId="urn:microsoft.com/office/officeart/2008/layout/LinedList"/>
    <dgm:cxn modelId="{EE4D38FF-9DC6-3A4B-8AF3-D97D38A8D8D9}" srcId="{715A1D10-6C98-7841-971E-5FF535D8D103}" destId="{1811E568-BB1E-0B41-9473-2EA549E5AC42}" srcOrd="2" destOrd="0" parTransId="{F3BD687B-4BDC-BF4F-AC11-36AD0EC4E082}" sibTransId="{9AD1CFFC-8E55-0645-BAF2-7C428FF4E8AF}"/>
    <dgm:cxn modelId="{8784D8E5-D15D-024D-84FE-0AF0BFA6AC71}" type="presParOf" srcId="{47C99BF5-9520-6F47-B59E-C7536BEBBD0E}" destId="{CEDECF62-2CEF-6748-953C-C92C8DCE67CE}" srcOrd="0" destOrd="0" presId="urn:microsoft.com/office/officeart/2008/layout/LinedList"/>
    <dgm:cxn modelId="{7D5A6B02-71C8-0644-8266-A400546DFE27}" type="presParOf" srcId="{47C99BF5-9520-6F47-B59E-C7536BEBBD0E}" destId="{F616F0DF-D69C-6F40-A886-0EB51E77525D}" srcOrd="1" destOrd="0" presId="urn:microsoft.com/office/officeart/2008/layout/LinedList"/>
    <dgm:cxn modelId="{9C8A0554-7136-3C40-81C5-C7DB57A91256}" type="presParOf" srcId="{F616F0DF-D69C-6F40-A886-0EB51E77525D}" destId="{0D4C077A-C619-5447-B1AF-765A65DA809D}" srcOrd="0" destOrd="0" presId="urn:microsoft.com/office/officeart/2008/layout/LinedList"/>
    <dgm:cxn modelId="{3D19CB63-A9A5-A548-99C0-FE2D3907CC93}" type="presParOf" srcId="{F616F0DF-D69C-6F40-A886-0EB51E77525D}" destId="{A477F2AC-711A-754C-BA1E-AB40B809B0B4}" srcOrd="1" destOrd="0" presId="urn:microsoft.com/office/officeart/2008/layout/LinedList"/>
    <dgm:cxn modelId="{EE666D13-1073-A14D-A269-0FDA7645E84A}" type="presParOf" srcId="{47C99BF5-9520-6F47-B59E-C7536BEBBD0E}" destId="{6C8704E5-45D5-6D42-91BD-613517D1AF18}" srcOrd="2" destOrd="0" presId="urn:microsoft.com/office/officeart/2008/layout/LinedList"/>
    <dgm:cxn modelId="{83C44D5F-E94B-3F41-88C2-769DA52B6CF6}" type="presParOf" srcId="{47C99BF5-9520-6F47-B59E-C7536BEBBD0E}" destId="{E8809E2E-1668-4544-8191-E2F77A555A4A}" srcOrd="3" destOrd="0" presId="urn:microsoft.com/office/officeart/2008/layout/LinedList"/>
    <dgm:cxn modelId="{A657D6A8-7040-7640-9CE7-6919A2EB1DFB}" type="presParOf" srcId="{E8809E2E-1668-4544-8191-E2F77A555A4A}" destId="{26C90140-47F6-C24A-8BA8-3F4D439C3BFC}" srcOrd="0" destOrd="0" presId="urn:microsoft.com/office/officeart/2008/layout/LinedList"/>
    <dgm:cxn modelId="{424F53BE-5649-7346-9CE3-A7B7095CFEA4}" type="presParOf" srcId="{E8809E2E-1668-4544-8191-E2F77A555A4A}" destId="{46BCC287-9A96-4C4C-B831-DAAE5BCB8D2A}" srcOrd="1" destOrd="0" presId="urn:microsoft.com/office/officeart/2008/layout/LinedList"/>
    <dgm:cxn modelId="{A3D821DE-6264-A947-87BC-7BC7E4F56526}" type="presParOf" srcId="{47C99BF5-9520-6F47-B59E-C7536BEBBD0E}" destId="{CA3E3B80-6AF9-8346-8077-3364B29CFC33}" srcOrd="4" destOrd="0" presId="urn:microsoft.com/office/officeart/2008/layout/LinedList"/>
    <dgm:cxn modelId="{A4259852-C143-F544-B3B5-DBC6117843CF}" type="presParOf" srcId="{47C99BF5-9520-6F47-B59E-C7536BEBBD0E}" destId="{3E223BC9-E7CF-524C-AD27-43F0C647C9F3}" srcOrd="5" destOrd="0" presId="urn:microsoft.com/office/officeart/2008/layout/LinedList"/>
    <dgm:cxn modelId="{DBE43E6C-4E08-FC48-98D1-8FC2114FD46D}" type="presParOf" srcId="{3E223BC9-E7CF-524C-AD27-43F0C647C9F3}" destId="{117463BB-4323-0449-8417-2459783C577F}" srcOrd="0" destOrd="0" presId="urn:microsoft.com/office/officeart/2008/layout/LinedList"/>
    <dgm:cxn modelId="{EC69979B-61DE-034D-9D53-4EC21C351C97}" type="presParOf" srcId="{3E223BC9-E7CF-524C-AD27-43F0C647C9F3}" destId="{48EA24D4-193E-D746-A8CF-7682568856B4}" srcOrd="1" destOrd="0" presId="urn:microsoft.com/office/officeart/2008/layout/LinedList"/>
    <dgm:cxn modelId="{9E7F871A-FCA8-BD42-9CD9-1376CD0F0053}" type="presParOf" srcId="{47C99BF5-9520-6F47-B59E-C7536BEBBD0E}" destId="{D6F29144-403D-E741-9FB5-7E0DBCAA1322}" srcOrd="6" destOrd="0" presId="urn:microsoft.com/office/officeart/2008/layout/LinedList"/>
    <dgm:cxn modelId="{8B807C78-F667-774A-804C-7EEAEECBE85D}" type="presParOf" srcId="{47C99BF5-9520-6F47-B59E-C7536BEBBD0E}" destId="{FBEDC87D-95CF-B441-9C67-A038E69B11E8}" srcOrd="7" destOrd="0" presId="urn:microsoft.com/office/officeart/2008/layout/LinedList"/>
    <dgm:cxn modelId="{14B62E3E-AA5B-2A42-AF87-CB556B54D1FD}" type="presParOf" srcId="{FBEDC87D-95CF-B441-9C67-A038E69B11E8}" destId="{23026E23-E1C4-E846-94F9-01985422BAB7}" srcOrd="0" destOrd="0" presId="urn:microsoft.com/office/officeart/2008/layout/LinedList"/>
    <dgm:cxn modelId="{EC9AF2A9-09B7-5F4C-946B-BAEF78F2CF4B}" type="presParOf" srcId="{FBEDC87D-95CF-B441-9C67-A038E69B11E8}" destId="{80D1BCEE-ECF4-744E-B35C-AC6CF6D678BA}" srcOrd="1" destOrd="0" presId="urn:microsoft.com/office/officeart/2008/layout/LinedList"/>
    <dgm:cxn modelId="{61E4B7AC-D1AC-BE42-9215-3788A693B12A}" type="presParOf" srcId="{47C99BF5-9520-6F47-B59E-C7536BEBBD0E}" destId="{40A509D8-1AFC-FE40-A937-CDC4B374F134}" srcOrd="8" destOrd="0" presId="urn:microsoft.com/office/officeart/2008/layout/LinedList"/>
    <dgm:cxn modelId="{A05E0E13-6837-CA4F-9DFC-4EAA435BB2B0}" type="presParOf" srcId="{47C99BF5-9520-6F47-B59E-C7536BEBBD0E}" destId="{50A981FF-2E7E-AE43-B16D-B8ADFDB952C1}" srcOrd="9" destOrd="0" presId="urn:microsoft.com/office/officeart/2008/layout/LinedList"/>
    <dgm:cxn modelId="{68493CAE-E2C1-B943-BBCC-0E038FCB3642}" type="presParOf" srcId="{50A981FF-2E7E-AE43-B16D-B8ADFDB952C1}" destId="{79274B08-E20C-F34A-B210-2B2A9BE8ED65}" srcOrd="0" destOrd="0" presId="urn:microsoft.com/office/officeart/2008/layout/LinedList"/>
    <dgm:cxn modelId="{BC668E2E-39C0-394C-A812-B621E3CD60AA}" type="presParOf" srcId="{50A981FF-2E7E-AE43-B16D-B8ADFDB952C1}" destId="{8F8F0335-EC7F-A64E-B79E-E180B5127F13}" srcOrd="1" destOrd="0" presId="urn:microsoft.com/office/officeart/2008/layout/LinedList"/>
    <dgm:cxn modelId="{6251CA9D-EEF2-434C-B1EA-34CC663976A9}" type="presParOf" srcId="{47C99BF5-9520-6F47-B59E-C7536BEBBD0E}" destId="{3EAFD8F7-B89B-9241-8902-67239179CC97}" srcOrd="10" destOrd="0" presId="urn:microsoft.com/office/officeart/2008/layout/LinedList"/>
    <dgm:cxn modelId="{65938CA2-F657-D947-9612-2A9E90DB42B7}" type="presParOf" srcId="{47C99BF5-9520-6F47-B59E-C7536BEBBD0E}" destId="{C7ED10FE-0D13-8945-A38E-B86062511319}" srcOrd="11" destOrd="0" presId="urn:microsoft.com/office/officeart/2008/layout/LinedList"/>
    <dgm:cxn modelId="{A47A7CA1-1EA4-2645-813E-0F589637096A}" type="presParOf" srcId="{C7ED10FE-0D13-8945-A38E-B86062511319}" destId="{CD44A358-4C91-684B-B37E-340890CB2B96}" srcOrd="0" destOrd="0" presId="urn:microsoft.com/office/officeart/2008/layout/LinedList"/>
    <dgm:cxn modelId="{D54D2D99-9E89-5447-AB69-F959C8D613DF}" type="presParOf" srcId="{C7ED10FE-0D13-8945-A38E-B86062511319}" destId="{5D9E01C7-27E2-3E40-9053-E3FBE8E82E08}" srcOrd="1" destOrd="0" presId="urn:microsoft.com/office/officeart/2008/layout/LinedList"/>
    <dgm:cxn modelId="{E087828C-402D-544E-ABF5-8FAD7A5B5B16}" type="presParOf" srcId="{47C99BF5-9520-6F47-B59E-C7536BEBBD0E}" destId="{CB170227-24B0-F74D-BF7A-2522A28A3E5C}" srcOrd="12" destOrd="0" presId="urn:microsoft.com/office/officeart/2008/layout/LinedList"/>
    <dgm:cxn modelId="{E0BD6DFC-7EB5-5E46-A9BA-93E610395A0D}" type="presParOf" srcId="{47C99BF5-9520-6F47-B59E-C7536BEBBD0E}" destId="{BDFFFF9E-12A3-CE40-990E-2F55D636DF2D}" srcOrd="13" destOrd="0" presId="urn:microsoft.com/office/officeart/2008/layout/LinedList"/>
    <dgm:cxn modelId="{06954012-A204-8A46-B0A6-271F1E7954AF}" type="presParOf" srcId="{BDFFFF9E-12A3-CE40-990E-2F55D636DF2D}" destId="{EE866561-ED09-6547-8303-2C48DB62BFF8}" srcOrd="0" destOrd="0" presId="urn:microsoft.com/office/officeart/2008/layout/LinedList"/>
    <dgm:cxn modelId="{8D4657B0-0E66-7B40-BCA6-BE52DB389B3E}" type="presParOf" srcId="{BDFFFF9E-12A3-CE40-990E-2F55D636DF2D}" destId="{2F0A0A8B-3367-1C4B-BC82-F7AC3A7A961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55E202-F79F-894A-901F-FB20FE5048E5}"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DC0E4F70-CFFE-7B47-90B2-86272F7C9629}">
      <dgm:prSet/>
      <dgm:spPr/>
      <dgm:t>
        <a:bodyPr/>
        <a:lstStyle/>
        <a:p>
          <a:r>
            <a:rPr lang="zh-CN" altLang="en-US" b="0" i="0" u="none"/>
            <a:t>第九条  依照本条例第八条规定，确需征收房屋的各项建设活动，应当符合国民经济和社会发展规划、土地利用总体规划、城乡规划和专项规划。保障性安居工程建设、旧城区改建，应当纳入市、县级国民经济和社会发展年度计划。</a:t>
          </a:r>
        </a:p>
      </dgm:t>
    </dgm:pt>
    <dgm:pt modelId="{67611944-0D8F-0041-B4D3-2021C08F69DB}" type="parTrans" cxnId="{DC6332EB-D8A6-4340-87D0-07E80964FA98}">
      <dgm:prSet/>
      <dgm:spPr/>
      <dgm:t>
        <a:bodyPr/>
        <a:lstStyle/>
        <a:p>
          <a:endParaRPr lang="zh-CN" altLang="en-US"/>
        </a:p>
      </dgm:t>
    </dgm:pt>
    <dgm:pt modelId="{C4A30594-FC83-0F48-B298-96A0FD8BC395}" type="sibTrans" cxnId="{DC6332EB-D8A6-4340-87D0-07E80964FA98}">
      <dgm:prSet/>
      <dgm:spPr/>
      <dgm:t>
        <a:bodyPr/>
        <a:lstStyle/>
        <a:p>
          <a:endParaRPr lang="zh-CN" altLang="en-US"/>
        </a:p>
      </dgm:t>
    </dgm:pt>
    <dgm:pt modelId="{09ED8402-8FFE-054C-9C98-DC62080C2D67}">
      <dgm:prSet/>
      <dgm:spPr/>
      <dgm:t>
        <a:bodyPr/>
        <a:lstStyle/>
        <a:p>
          <a:r>
            <a:rPr lang="zh-CN" altLang="en-US" b="0" i="0" u="none"/>
            <a:t>制定国民经济和社会发展规划、土地利用总体规划、城乡规划和专项规划，应当广泛征求社会公众意见，经过科学论证。</a:t>
          </a:r>
        </a:p>
      </dgm:t>
    </dgm:pt>
    <dgm:pt modelId="{FC994427-8C23-0F49-8BCF-04771B58793F}" type="parTrans" cxnId="{32519F59-8212-DA40-A3FF-CCE0AC6D080F}">
      <dgm:prSet/>
      <dgm:spPr/>
      <dgm:t>
        <a:bodyPr/>
        <a:lstStyle/>
        <a:p>
          <a:endParaRPr lang="zh-CN" altLang="en-US"/>
        </a:p>
      </dgm:t>
    </dgm:pt>
    <dgm:pt modelId="{95EC86C7-ECC2-8746-80DD-8E9F223663BC}" type="sibTrans" cxnId="{32519F59-8212-DA40-A3FF-CCE0AC6D080F}">
      <dgm:prSet/>
      <dgm:spPr/>
      <dgm:t>
        <a:bodyPr/>
        <a:lstStyle/>
        <a:p>
          <a:endParaRPr lang="zh-CN" altLang="en-US"/>
        </a:p>
      </dgm:t>
    </dgm:pt>
    <dgm:pt modelId="{93A5B43A-A261-2942-8641-7B001EDFFAC5}" type="pres">
      <dgm:prSet presAssocID="{8155E202-F79F-894A-901F-FB20FE5048E5}" presName="vert0" presStyleCnt="0">
        <dgm:presLayoutVars>
          <dgm:dir/>
          <dgm:animOne val="branch"/>
          <dgm:animLvl val="lvl"/>
        </dgm:presLayoutVars>
      </dgm:prSet>
      <dgm:spPr/>
    </dgm:pt>
    <dgm:pt modelId="{895DD857-6C58-9344-80B2-76C9139C1069}" type="pres">
      <dgm:prSet presAssocID="{DC0E4F70-CFFE-7B47-90B2-86272F7C9629}" presName="thickLine" presStyleLbl="alignNode1" presStyleIdx="0" presStyleCnt="2"/>
      <dgm:spPr/>
    </dgm:pt>
    <dgm:pt modelId="{C15FE624-E653-FF40-BA21-C56D09706721}" type="pres">
      <dgm:prSet presAssocID="{DC0E4F70-CFFE-7B47-90B2-86272F7C9629}" presName="horz1" presStyleCnt="0"/>
      <dgm:spPr/>
    </dgm:pt>
    <dgm:pt modelId="{F1B493D3-2199-6748-834F-2941DC39410F}" type="pres">
      <dgm:prSet presAssocID="{DC0E4F70-CFFE-7B47-90B2-86272F7C9629}" presName="tx1" presStyleLbl="revTx" presStyleIdx="0" presStyleCnt="2"/>
      <dgm:spPr/>
    </dgm:pt>
    <dgm:pt modelId="{81C74FE4-F59D-2546-9F51-C1DEC3F8A915}" type="pres">
      <dgm:prSet presAssocID="{DC0E4F70-CFFE-7B47-90B2-86272F7C9629}" presName="vert1" presStyleCnt="0"/>
      <dgm:spPr/>
    </dgm:pt>
    <dgm:pt modelId="{D3948609-578A-F147-9385-6F881DA00FC8}" type="pres">
      <dgm:prSet presAssocID="{09ED8402-8FFE-054C-9C98-DC62080C2D67}" presName="thickLine" presStyleLbl="alignNode1" presStyleIdx="1" presStyleCnt="2"/>
      <dgm:spPr/>
    </dgm:pt>
    <dgm:pt modelId="{F16C243E-86DB-224C-9214-CAFD4E82D117}" type="pres">
      <dgm:prSet presAssocID="{09ED8402-8FFE-054C-9C98-DC62080C2D67}" presName="horz1" presStyleCnt="0"/>
      <dgm:spPr/>
    </dgm:pt>
    <dgm:pt modelId="{9EBDBF91-1301-2241-BCB2-DCAC3FAC3484}" type="pres">
      <dgm:prSet presAssocID="{09ED8402-8FFE-054C-9C98-DC62080C2D67}" presName="tx1" presStyleLbl="revTx" presStyleIdx="1" presStyleCnt="2"/>
      <dgm:spPr/>
    </dgm:pt>
    <dgm:pt modelId="{F1C9C1C3-1B24-B040-A7B1-C160CE5C1B4E}" type="pres">
      <dgm:prSet presAssocID="{09ED8402-8FFE-054C-9C98-DC62080C2D67}" presName="vert1" presStyleCnt="0"/>
      <dgm:spPr/>
    </dgm:pt>
  </dgm:ptLst>
  <dgm:cxnLst>
    <dgm:cxn modelId="{E2468E00-1537-CC4E-B12F-A041AFDDC1AF}" type="presOf" srcId="{09ED8402-8FFE-054C-9C98-DC62080C2D67}" destId="{9EBDBF91-1301-2241-BCB2-DCAC3FAC3484}" srcOrd="0" destOrd="0" presId="urn:microsoft.com/office/officeart/2008/layout/LinedList"/>
    <dgm:cxn modelId="{32519F59-8212-DA40-A3FF-CCE0AC6D080F}" srcId="{8155E202-F79F-894A-901F-FB20FE5048E5}" destId="{09ED8402-8FFE-054C-9C98-DC62080C2D67}" srcOrd="1" destOrd="0" parTransId="{FC994427-8C23-0F49-8BCF-04771B58793F}" sibTransId="{95EC86C7-ECC2-8746-80DD-8E9F223663BC}"/>
    <dgm:cxn modelId="{9E70CF5D-4126-4B49-BA8C-4EEA7A422984}" type="presOf" srcId="{DC0E4F70-CFFE-7B47-90B2-86272F7C9629}" destId="{F1B493D3-2199-6748-834F-2941DC39410F}" srcOrd="0" destOrd="0" presId="urn:microsoft.com/office/officeart/2008/layout/LinedList"/>
    <dgm:cxn modelId="{CACB4767-AC4C-364F-8B27-20DCC397E16D}" type="presOf" srcId="{8155E202-F79F-894A-901F-FB20FE5048E5}" destId="{93A5B43A-A261-2942-8641-7B001EDFFAC5}" srcOrd="0" destOrd="0" presId="urn:microsoft.com/office/officeart/2008/layout/LinedList"/>
    <dgm:cxn modelId="{DC6332EB-D8A6-4340-87D0-07E80964FA98}" srcId="{8155E202-F79F-894A-901F-FB20FE5048E5}" destId="{DC0E4F70-CFFE-7B47-90B2-86272F7C9629}" srcOrd="0" destOrd="0" parTransId="{67611944-0D8F-0041-B4D3-2021C08F69DB}" sibTransId="{C4A30594-FC83-0F48-B298-96A0FD8BC395}"/>
    <dgm:cxn modelId="{56F4B4E6-FF3C-9741-82EA-043BBED900D5}" type="presParOf" srcId="{93A5B43A-A261-2942-8641-7B001EDFFAC5}" destId="{895DD857-6C58-9344-80B2-76C9139C1069}" srcOrd="0" destOrd="0" presId="urn:microsoft.com/office/officeart/2008/layout/LinedList"/>
    <dgm:cxn modelId="{58E03538-0897-7F47-9F94-439BDB66370A}" type="presParOf" srcId="{93A5B43A-A261-2942-8641-7B001EDFFAC5}" destId="{C15FE624-E653-FF40-BA21-C56D09706721}" srcOrd="1" destOrd="0" presId="urn:microsoft.com/office/officeart/2008/layout/LinedList"/>
    <dgm:cxn modelId="{7A35710E-35A9-FB4D-9A77-B1F3EEAE0696}" type="presParOf" srcId="{C15FE624-E653-FF40-BA21-C56D09706721}" destId="{F1B493D3-2199-6748-834F-2941DC39410F}" srcOrd="0" destOrd="0" presId="urn:microsoft.com/office/officeart/2008/layout/LinedList"/>
    <dgm:cxn modelId="{9036F1FC-716C-2E40-8EE5-4DCC43BD586D}" type="presParOf" srcId="{C15FE624-E653-FF40-BA21-C56D09706721}" destId="{81C74FE4-F59D-2546-9F51-C1DEC3F8A915}" srcOrd="1" destOrd="0" presId="urn:microsoft.com/office/officeart/2008/layout/LinedList"/>
    <dgm:cxn modelId="{3200FBBD-B88A-B742-9DF5-A98FEF4D01C9}" type="presParOf" srcId="{93A5B43A-A261-2942-8641-7B001EDFFAC5}" destId="{D3948609-578A-F147-9385-6F881DA00FC8}" srcOrd="2" destOrd="0" presId="urn:microsoft.com/office/officeart/2008/layout/LinedList"/>
    <dgm:cxn modelId="{C030B296-97F4-DC4A-94B7-153B7BBDA528}" type="presParOf" srcId="{93A5B43A-A261-2942-8641-7B001EDFFAC5}" destId="{F16C243E-86DB-224C-9214-CAFD4E82D117}" srcOrd="3" destOrd="0" presId="urn:microsoft.com/office/officeart/2008/layout/LinedList"/>
    <dgm:cxn modelId="{D5183EAD-4BB5-B448-8B46-21DA8952B72A}" type="presParOf" srcId="{F16C243E-86DB-224C-9214-CAFD4E82D117}" destId="{9EBDBF91-1301-2241-BCB2-DCAC3FAC3484}" srcOrd="0" destOrd="0" presId="urn:microsoft.com/office/officeart/2008/layout/LinedList"/>
    <dgm:cxn modelId="{28AC2213-D5AA-0445-95A9-168463AAEB49}" type="presParOf" srcId="{F16C243E-86DB-224C-9214-CAFD4E82D117}" destId="{F1C9C1C3-1B24-B040-A7B1-C160CE5C1B4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7CD3FB-9155-8442-A755-A8258677FC28}"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6FF5B77C-446C-BC4B-BFEA-EF3A2FE32149}">
      <dgm:prSet/>
      <dgm:spPr/>
      <dgm:t>
        <a:bodyPr/>
        <a:lstStyle/>
        <a:p>
          <a:r>
            <a:rPr lang="zh-CN" altLang="en-US" b="0" i="0" u="none"/>
            <a:t>第十条  房屋征收部门拟定征收补偿方案，报市、县级人民政府。</a:t>
          </a:r>
        </a:p>
      </dgm:t>
    </dgm:pt>
    <dgm:pt modelId="{7B5B8631-1E4D-4F4C-911C-962C89195AB1}" type="parTrans" cxnId="{1D06A9D6-6BF0-5C4B-84C9-94ABB9531B82}">
      <dgm:prSet/>
      <dgm:spPr/>
      <dgm:t>
        <a:bodyPr/>
        <a:lstStyle/>
        <a:p>
          <a:endParaRPr lang="zh-CN" altLang="en-US"/>
        </a:p>
      </dgm:t>
    </dgm:pt>
    <dgm:pt modelId="{82B3C83B-BB7E-974D-A749-8347E6011A71}" type="sibTrans" cxnId="{1D06A9D6-6BF0-5C4B-84C9-94ABB9531B82}">
      <dgm:prSet/>
      <dgm:spPr/>
      <dgm:t>
        <a:bodyPr/>
        <a:lstStyle/>
        <a:p>
          <a:endParaRPr lang="zh-CN" altLang="en-US"/>
        </a:p>
      </dgm:t>
    </dgm:pt>
    <dgm:pt modelId="{53A1D44A-E002-AC42-A2AB-9491B69E8D2E}">
      <dgm:prSet/>
      <dgm:spPr/>
      <dgm:t>
        <a:bodyPr/>
        <a:lstStyle/>
        <a:p>
          <a:r>
            <a:rPr lang="zh-CN" altLang="en-US" b="0" i="0" u="none"/>
            <a:t>市、县级人民政府应当组织有关部门对征收补偿方案进行论证并予以公布，征求公众意见。征求意见期限不得少于</a:t>
          </a:r>
          <a:r>
            <a:rPr lang="en-US" altLang="zh-CN" b="0" i="0" u="none"/>
            <a:t>30</a:t>
          </a:r>
          <a:r>
            <a:rPr lang="zh-CN" altLang="en-US" b="0" i="0" u="none"/>
            <a:t>日。</a:t>
          </a:r>
        </a:p>
      </dgm:t>
    </dgm:pt>
    <dgm:pt modelId="{906E898A-9D11-ED44-92FD-FD49F143ECC2}" type="parTrans" cxnId="{1B1C8066-03F3-8C42-9232-29119554DEAB}">
      <dgm:prSet/>
      <dgm:spPr/>
      <dgm:t>
        <a:bodyPr/>
        <a:lstStyle/>
        <a:p>
          <a:endParaRPr lang="zh-CN" altLang="en-US"/>
        </a:p>
      </dgm:t>
    </dgm:pt>
    <dgm:pt modelId="{E0F048F2-371F-BB4D-8C4E-8C2111140640}" type="sibTrans" cxnId="{1B1C8066-03F3-8C42-9232-29119554DEAB}">
      <dgm:prSet/>
      <dgm:spPr/>
      <dgm:t>
        <a:bodyPr/>
        <a:lstStyle/>
        <a:p>
          <a:endParaRPr lang="zh-CN" altLang="en-US"/>
        </a:p>
      </dgm:t>
    </dgm:pt>
    <dgm:pt modelId="{E0200446-1E38-AF4D-8469-4ECD2D41575A}" type="pres">
      <dgm:prSet presAssocID="{5E7CD3FB-9155-8442-A755-A8258677FC28}" presName="vert0" presStyleCnt="0">
        <dgm:presLayoutVars>
          <dgm:dir/>
          <dgm:animOne val="branch"/>
          <dgm:animLvl val="lvl"/>
        </dgm:presLayoutVars>
      </dgm:prSet>
      <dgm:spPr/>
    </dgm:pt>
    <dgm:pt modelId="{0E54C4F4-F4CF-ED46-B974-BB1BC1DD934B}" type="pres">
      <dgm:prSet presAssocID="{6FF5B77C-446C-BC4B-BFEA-EF3A2FE32149}" presName="thickLine" presStyleLbl="alignNode1" presStyleIdx="0" presStyleCnt="2"/>
      <dgm:spPr/>
    </dgm:pt>
    <dgm:pt modelId="{F78FA2A2-AD13-2843-8185-4CBDC3278DB2}" type="pres">
      <dgm:prSet presAssocID="{6FF5B77C-446C-BC4B-BFEA-EF3A2FE32149}" presName="horz1" presStyleCnt="0"/>
      <dgm:spPr/>
    </dgm:pt>
    <dgm:pt modelId="{E7DBA8D4-6184-CA4F-9A99-66D4B79E27AE}" type="pres">
      <dgm:prSet presAssocID="{6FF5B77C-446C-BC4B-BFEA-EF3A2FE32149}" presName="tx1" presStyleLbl="revTx" presStyleIdx="0" presStyleCnt="2"/>
      <dgm:spPr/>
    </dgm:pt>
    <dgm:pt modelId="{D3829DBB-86F3-EC48-9521-01431D4E3122}" type="pres">
      <dgm:prSet presAssocID="{6FF5B77C-446C-BC4B-BFEA-EF3A2FE32149}" presName="vert1" presStyleCnt="0"/>
      <dgm:spPr/>
    </dgm:pt>
    <dgm:pt modelId="{7DC44660-F1B5-6D48-A5D1-FEA442F760C6}" type="pres">
      <dgm:prSet presAssocID="{53A1D44A-E002-AC42-A2AB-9491B69E8D2E}" presName="thickLine" presStyleLbl="alignNode1" presStyleIdx="1" presStyleCnt="2"/>
      <dgm:spPr/>
    </dgm:pt>
    <dgm:pt modelId="{6F0FC8AB-DEB4-1943-A9E3-99A9FD14BA99}" type="pres">
      <dgm:prSet presAssocID="{53A1D44A-E002-AC42-A2AB-9491B69E8D2E}" presName="horz1" presStyleCnt="0"/>
      <dgm:spPr/>
    </dgm:pt>
    <dgm:pt modelId="{637CB1BB-30A8-EF41-94FF-08D5175B7527}" type="pres">
      <dgm:prSet presAssocID="{53A1D44A-E002-AC42-A2AB-9491B69E8D2E}" presName="tx1" presStyleLbl="revTx" presStyleIdx="1" presStyleCnt="2"/>
      <dgm:spPr/>
    </dgm:pt>
    <dgm:pt modelId="{A7A686ED-42F9-CA4F-848A-26D9007CC0CB}" type="pres">
      <dgm:prSet presAssocID="{53A1D44A-E002-AC42-A2AB-9491B69E8D2E}" presName="vert1" presStyleCnt="0"/>
      <dgm:spPr/>
    </dgm:pt>
  </dgm:ptLst>
  <dgm:cxnLst>
    <dgm:cxn modelId="{C0A04341-7E7D-954A-92B2-21EDE582E780}" type="presOf" srcId="{5E7CD3FB-9155-8442-A755-A8258677FC28}" destId="{E0200446-1E38-AF4D-8469-4ECD2D41575A}" srcOrd="0" destOrd="0" presId="urn:microsoft.com/office/officeart/2008/layout/LinedList"/>
    <dgm:cxn modelId="{028A085E-21B9-8843-A5B4-6F2030DF29CD}" type="presOf" srcId="{6FF5B77C-446C-BC4B-BFEA-EF3A2FE32149}" destId="{E7DBA8D4-6184-CA4F-9A99-66D4B79E27AE}" srcOrd="0" destOrd="0" presId="urn:microsoft.com/office/officeart/2008/layout/LinedList"/>
    <dgm:cxn modelId="{1B1C8066-03F3-8C42-9232-29119554DEAB}" srcId="{5E7CD3FB-9155-8442-A755-A8258677FC28}" destId="{53A1D44A-E002-AC42-A2AB-9491B69E8D2E}" srcOrd="1" destOrd="0" parTransId="{906E898A-9D11-ED44-92FD-FD49F143ECC2}" sibTransId="{E0F048F2-371F-BB4D-8C4E-8C2111140640}"/>
    <dgm:cxn modelId="{09FE88CA-A524-904E-94BF-4E893B7A3DB1}" type="presOf" srcId="{53A1D44A-E002-AC42-A2AB-9491B69E8D2E}" destId="{637CB1BB-30A8-EF41-94FF-08D5175B7527}" srcOrd="0" destOrd="0" presId="urn:microsoft.com/office/officeart/2008/layout/LinedList"/>
    <dgm:cxn modelId="{1D06A9D6-6BF0-5C4B-84C9-94ABB9531B82}" srcId="{5E7CD3FB-9155-8442-A755-A8258677FC28}" destId="{6FF5B77C-446C-BC4B-BFEA-EF3A2FE32149}" srcOrd="0" destOrd="0" parTransId="{7B5B8631-1E4D-4F4C-911C-962C89195AB1}" sibTransId="{82B3C83B-BB7E-974D-A749-8347E6011A71}"/>
    <dgm:cxn modelId="{E1EBC01D-D8DA-D94D-A564-45496568FC20}" type="presParOf" srcId="{E0200446-1E38-AF4D-8469-4ECD2D41575A}" destId="{0E54C4F4-F4CF-ED46-B974-BB1BC1DD934B}" srcOrd="0" destOrd="0" presId="urn:microsoft.com/office/officeart/2008/layout/LinedList"/>
    <dgm:cxn modelId="{5B4F91C5-E951-DE42-AE2A-68D3EE3D8078}" type="presParOf" srcId="{E0200446-1E38-AF4D-8469-4ECD2D41575A}" destId="{F78FA2A2-AD13-2843-8185-4CBDC3278DB2}" srcOrd="1" destOrd="0" presId="urn:microsoft.com/office/officeart/2008/layout/LinedList"/>
    <dgm:cxn modelId="{7780461E-D7AB-FB47-B2EB-8519B0062BEE}" type="presParOf" srcId="{F78FA2A2-AD13-2843-8185-4CBDC3278DB2}" destId="{E7DBA8D4-6184-CA4F-9A99-66D4B79E27AE}" srcOrd="0" destOrd="0" presId="urn:microsoft.com/office/officeart/2008/layout/LinedList"/>
    <dgm:cxn modelId="{6716B190-F849-AD48-929C-F2CB92A786BE}" type="presParOf" srcId="{F78FA2A2-AD13-2843-8185-4CBDC3278DB2}" destId="{D3829DBB-86F3-EC48-9521-01431D4E3122}" srcOrd="1" destOrd="0" presId="urn:microsoft.com/office/officeart/2008/layout/LinedList"/>
    <dgm:cxn modelId="{B42C5164-3FBE-EF4C-AA4B-549464CBAA09}" type="presParOf" srcId="{E0200446-1E38-AF4D-8469-4ECD2D41575A}" destId="{7DC44660-F1B5-6D48-A5D1-FEA442F760C6}" srcOrd="2" destOrd="0" presId="urn:microsoft.com/office/officeart/2008/layout/LinedList"/>
    <dgm:cxn modelId="{18912F64-B594-674C-8B02-4CCA0E5B28E5}" type="presParOf" srcId="{E0200446-1E38-AF4D-8469-4ECD2D41575A}" destId="{6F0FC8AB-DEB4-1943-A9E3-99A9FD14BA99}" srcOrd="3" destOrd="0" presId="urn:microsoft.com/office/officeart/2008/layout/LinedList"/>
    <dgm:cxn modelId="{BE3FF573-A034-284F-B3AE-B9D8E5F74F30}" type="presParOf" srcId="{6F0FC8AB-DEB4-1943-A9E3-99A9FD14BA99}" destId="{637CB1BB-30A8-EF41-94FF-08D5175B7527}" srcOrd="0" destOrd="0" presId="urn:microsoft.com/office/officeart/2008/layout/LinedList"/>
    <dgm:cxn modelId="{62FAFBC4-F42B-8F4D-83E9-605C5E9243C3}" type="presParOf" srcId="{6F0FC8AB-DEB4-1943-A9E3-99A9FD14BA99}" destId="{A7A686ED-42F9-CA4F-848A-26D9007CC0C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2282A5-21D2-B64C-B522-808A0D807C5B}"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zh-CN" altLang="en-US"/>
        </a:p>
      </dgm:t>
    </dgm:pt>
    <dgm:pt modelId="{31F5959A-B5CC-484E-B027-92EA0F292C6A}">
      <dgm:prSet/>
      <dgm:spPr/>
      <dgm:t>
        <a:bodyPr/>
        <a:lstStyle/>
        <a:p>
          <a:r>
            <a:rPr lang="zh-CN" altLang="en-US" b="0" i="0" u="none"/>
            <a:t>第十一条  市、县级人民政府应当将征求意见情况和根据公众意见修改的情况及时公布。</a:t>
          </a:r>
        </a:p>
      </dgm:t>
    </dgm:pt>
    <dgm:pt modelId="{FB8248B7-0847-5744-9EBA-436F37A8F076}" type="parTrans" cxnId="{D480B47C-D206-4F43-A6D5-4868BEECE580}">
      <dgm:prSet/>
      <dgm:spPr/>
      <dgm:t>
        <a:bodyPr/>
        <a:lstStyle/>
        <a:p>
          <a:endParaRPr lang="zh-CN" altLang="en-US"/>
        </a:p>
      </dgm:t>
    </dgm:pt>
    <dgm:pt modelId="{F7B167F7-029F-B147-B77E-CF14AC75B99C}" type="sibTrans" cxnId="{D480B47C-D206-4F43-A6D5-4868BEECE580}">
      <dgm:prSet/>
      <dgm:spPr/>
      <dgm:t>
        <a:bodyPr/>
        <a:lstStyle/>
        <a:p>
          <a:endParaRPr lang="zh-CN" altLang="en-US"/>
        </a:p>
      </dgm:t>
    </dgm:pt>
    <dgm:pt modelId="{B165F8EF-10DF-B146-B9C9-22693DD913F6}">
      <dgm:prSet/>
      <dgm:spPr/>
      <dgm:t>
        <a:bodyPr/>
        <a:lstStyle/>
        <a:p>
          <a:r>
            <a:rPr lang="zh-CN" altLang="en-US" b="0" i="0" u="none"/>
            <a:t>因旧城区改建需要征收房屋，多数被征收人认为征收补偿方案不符合本条例规定的，市、县级人民政府应当组织由被征收人和公众代表参加的听证会，并根据听证会情况修改方案。</a:t>
          </a:r>
        </a:p>
      </dgm:t>
    </dgm:pt>
    <dgm:pt modelId="{C4AE8DAF-9212-6B46-A42A-9C530E3D2328}" type="parTrans" cxnId="{3D091E2F-0F83-B046-BE73-B79D3EE408AF}">
      <dgm:prSet/>
      <dgm:spPr/>
      <dgm:t>
        <a:bodyPr/>
        <a:lstStyle/>
        <a:p>
          <a:endParaRPr lang="zh-CN" altLang="en-US"/>
        </a:p>
      </dgm:t>
    </dgm:pt>
    <dgm:pt modelId="{67A6F355-C8E4-6344-94BB-3FBF97FB8B7D}" type="sibTrans" cxnId="{3D091E2F-0F83-B046-BE73-B79D3EE408AF}">
      <dgm:prSet/>
      <dgm:spPr/>
      <dgm:t>
        <a:bodyPr/>
        <a:lstStyle/>
        <a:p>
          <a:endParaRPr lang="zh-CN" altLang="en-US"/>
        </a:p>
      </dgm:t>
    </dgm:pt>
    <dgm:pt modelId="{D7E6BD86-3A37-D847-ABEE-E8A4E6FC6F4B}" type="pres">
      <dgm:prSet presAssocID="{522282A5-21D2-B64C-B522-808A0D807C5B}" presName="vert0" presStyleCnt="0">
        <dgm:presLayoutVars>
          <dgm:dir/>
          <dgm:animOne val="branch"/>
          <dgm:animLvl val="lvl"/>
        </dgm:presLayoutVars>
      </dgm:prSet>
      <dgm:spPr/>
    </dgm:pt>
    <dgm:pt modelId="{4FCE3626-57E8-304A-9A8B-D55BDD59CBDA}" type="pres">
      <dgm:prSet presAssocID="{31F5959A-B5CC-484E-B027-92EA0F292C6A}" presName="thickLine" presStyleLbl="alignNode1" presStyleIdx="0" presStyleCnt="2"/>
      <dgm:spPr/>
    </dgm:pt>
    <dgm:pt modelId="{4E5363BF-3C02-664D-965D-112723E15034}" type="pres">
      <dgm:prSet presAssocID="{31F5959A-B5CC-484E-B027-92EA0F292C6A}" presName="horz1" presStyleCnt="0"/>
      <dgm:spPr/>
    </dgm:pt>
    <dgm:pt modelId="{F8286831-C92B-634C-AB16-165BBF1643AA}" type="pres">
      <dgm:prSet presAssocID="{31F5959A-B5CC-484E-B027-92EA0F292C6A}" presName="tx1" presStyleLbl="revTx" presStyleIdx="0" presStyleCnt="2"/>
      <dgm:spPr/>
    </dgm:pt>
    <dgm:pt modelId="{391831D8-3DA0-8E41-B1B9-A7EDF824E080}" type="pres">
      <dgm:prSet presAssocID="{31F5959A-B5CC-484E-B027-92EA0F292C6A}" presName="vert1" presStyleCnt="0"/>
      <dgm:spPr/>
    </dgm:pt>
    <dgm:pt modelId="{B263D1E9-FF3D-DE46-ADE0-B8CB8CFF2EC2}" type="pres">
      <dgm:prSet presAssocID="{B165F8EF-10DF-B146-B9C9-22693DD913F6}" presName="thickLine" presStyleLbl="alignNode1" presStyleIdx="1" presStyleCnt="2"/>
      <dgm:spPr/>
    </dgm:pt>
    <dgm:pt modelId="{71D9C62B-5B2F-F345-B76E-38E346F1BC0B}" type="pres">
      <dgm:prSet presAssocID="{B165F8EF-10DF-B146-B9C9-22693DD913F6}" presName="horz1" presStyleCnt="0"/>
      <dgm:spPr/>
    </dgm:pt>
    <dgm:pt modelId="{132E5E61-3891-1144-AD4D-B36F3533FB67}" type="pres">
      <dgm:prSet presAssocID="{B165F8EF-10DF-B146-B9C9-22693DD913F6}" presName="tx1" presStyleLbl="revTx" presStyleIdx="1" presStyleCnt="2"/>
      <dgm:spPr/>
    </dgm:pt>
    <dgm:pt modelId="{42036B96-C463-6149-8C1D-23B894AA59F1}" type="pres">
      <dgm:prSet presAssocID="{B165F8EF-10DF-B146-B9C9-22693DD913F6}" presName="vert1" presStyleCnt="0"/>
      <dgm:spPr/>
    </dgm:pt>
  </dgm:ptLst>
  <dgm:cxnLst>
    <dgm:cxn modelId="{9F874B01-3E6D-B449-A606-E1337405019C}" type="presOf" srcId="{31F5959A-B5CC-484E-B027-92EA0F292C6A}" destId="{F8286831-C92B-634C-AB16-165BBF1643AA}" srcOrd="0" destOrd="0" presId="urn:microsoft.com/office/officeart/2008/layout/LinedList"/>
    <dgm:cxn modelId="{3D091E2F-0F83-B046-BE73-B79D3EE408AF}" srcId="{522282A5-21D2-B64C-B522-808A0D807C5B}" destId="{B165F8EF-10DF-B146-B9C9-22693DD913F6}" srcOrd="1" destOrd="0" parTransId="{C4AE8DAF-9212-6B46-A42A-9C530E3D2328}" sibTransId="{67A6F355-C8E4-6344-94BB-3FBF97FB8B7D}"/>
    <dgm:cxn modelId="{D480B47C-D206-4F43-A6D5-4868BEECE580}" srcId="{522282A5-21D2-B64C-B522-808A0D807C5B}" destId="{31F5959A-B5CC-484E-B027-92EA0F292C6A}" srcOrd="0" destOrd="0" parTransId="{FB8248B7-0847-5744-9EBA-436F37A8F076}" sibTransId="{F7B167F7-029F-B147-B77E-CF14AC75B99C}"/>
    <dgm:cxn modelId="{FE87D2A4-8A29-2C4D-96D2-B8B6E1B65DC0}" type="presOf" srcId="{B165F8EF-10DF-B146-B9C9-22693DD913F6}" destId="{132E5E61-3891-1144-AD4D-B36F3533FB67}" srcOrd="0" destOrd="0" presId="urn:microsoft.com/office/officeart/2008/layout/LinedList"/>
    <dgm:cxn modelId="{6C3A85BD-570E-0142-9424-EBE7135B11D5}" type="presOf" srcId="{522282A5-21D2-B64C-B522-808A0D807C5B}" destId="{D7E6BD86-3A37-D847-ABEE-E8A4E6FC6F4B}" srcOrd="0" destOrd="0" presId="urn:microsoft.com/office/officeart/2008/layout/LinedList"/>
    <dgm:cxn modelId="{83425DA8-D05B-B549-A7E6-FA6C99523221}" type="presParOf" srcId="{D7E6BD86-3A37-D847-ABEE-E8A4E6FC6F4B}" destId="{4FCE3626-57E8-304A-9A8B-D55BDD59CBDA}" srcOrd="0" destOrd="0" presId="urn:microsoft.com/office/officeart/2008/layout/LinedList"/>
    <dgm:cxn modelId="{6251375B-E6C3-9C4C-AC9E-AC4A911C777E}" type="presParOf" srcId="{D7E6BD86-3A37-D847-ABEE-E8A4E6FC6F4B}" destId="{4E5363BF-3C02-664D-965D-112723E15034}" srcOrd="1" destOrd="0" presId="urn:microsoft.com/office/officeart/2008/layout/LinedList"/>
    <dgm:cxn modelId="{C9F7690A-9E74-5A4F-92D6-859F8B7650E7}" type="presParOf" srcId="{4E5363BF-3C02-664D-965D-112723E15034}" destId="{F8286831-C92B-634C-AB16-165BBF1643AA}" srcOrd="0" destOrd="0" presId="urn:microsoft.com/office/officeart/2008/layout/LinedList"/>
    <dgm:cxn modelId="{AE8FEE7D-33CD-8141-B5C2-9506F98BDD49}" type="presParOf" srcId="{4E5363BF-3C02-664D-965D-112723E15034}" destId="{391831D8-3DA0-8E41-B1B9-A7EDF824E080}" srcOrd="1" destOrd="0" presId="urn:microsoft.com/office/officeart/2008/layout/LinedList"/>
    <dgm:cxn modelId="{05D9BB6A-887E-654C-AA54-DF06F5D0971E}" type="presParOf" srcId="{D7E6BD86-3A37-D847-ABEE-E8A4E6FC6F4B}" destId="{B263D1E9-FF3D-DE46-ADE0-B8CB8CFF2EC2}" srcOrd="2" destOrd="0" presId="urn:microsoft.com/office/officeart/2008/layout/LinedList"/>
    <dgm:cxn modelId="{28F6D48E-3A34-7A46-A828-81872CCEEEED}" type="presParOf" srcId="{D7E6BD86-3A37-D847-ABEE-E8A4E6FC6F4B}" destId="{71D9C62B-5B2F-F345-B76E-38E346F1BC0B}" srcOrd="3" destOrd="0" presId="urn:microsoft.com/office/officeart/2008/layout/LinedList"/>
    <dgm:cxn modelId="{1DDE2770-F4D4-2E4C-923E-A297252A8E93}" type="presParOf" srcId="{71D9C62B-5B2F-F345-B76E-38E346F1BC0B}" destId="{132E5E61-3891-1144-AD4D-B36F3533FB67}" srcOrd="0" destOrd="0" presId="urn:microsoft.com/office/officeart/2008/layout/LinedList"/>
    <dgm:cxn modelId="{6827DE95-423D-024D-A554-E899666443B8}" type="presParOf" srcId="{71D9C62B-5B2F-F345-B76E-38E346F1BC0B}" destId="{42036B96-C463-6149-8C1D-23B894AA59F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737F0F2-4622-DB40-95D5-95968A8CE487}"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9AAEDEEC-12C6-1B46-805E-1437BB6CD3DC}">
      <dgm:prSet/>
      <dgm:spPr/>
      <dgm:t>
        <a:bodyPr/>
        <a:lstStyle/>
        <a:p>
          <a:r>
            <a:rPr lang="zh-CN" altLang="en-US" b="0" i="0" u="none"/>
            <a:t>第十二条  市、县级人民政府作出房屋征收决定前，应当按照有关规定进行社会稳定风险评估；房屋征收决定涉及被征收人数量较多的，应当经政府常务会议讨论决定。</a:t>
          </a:r>
        </a:p>
      </dgm:t>
    </dgm:pt>
    <dgm:pt modelId="{F12853A7-3D8A-E14D-8051-62EEFF937A5D}" type="parTrans" cxnId="{AC03EB54-7DB0-3445-A04E-F0417A47E206}">
      <dgm:prSet/>
      <dgm:spPr/>
      <dgm:t>
        <a:bodyPr/>
        <a:lstStyle/>
        <a:p>
          <a:endParaRPr lang="zh-CN" altLang="en-US"/>
        </a:p>
      </dgm:t>
    </dgm:pt>
    <dgm:pt modelId="{FF5E2F99-B18C-F84A-9518-670D1AFCFAD4}" type="sibTrans" cxnId="{AC03EB54-7DB0-3445-A04E-F0417A47E206}">
      <dgm:prSet/>
      <dgm:spPr/>
      <dgm:t>
        <a:bodyPr/>
        <a:lstStyle/>
        <a:p>
          <a:endParaRPr lang="zh-CN" altLang="en-US"/>
        </a:p>
      </dgm:t>
    </dgm:pt>
    <dgm:pt modelId="{9664505A-4CCC-F943-84B8-4A0A8DB9A8EC}">
      <dgm:prSet/>
      <dgm:spPr/>
      <dgm:t>
        <a:bodyPr/>
        <a:lstStyle/>
        <a:p>
          <a:r>
            <a:rPr lang="zh-CN" altLang="en-US" b="0" i="0" u="none"/>
            <a:t>作出房屋征收决定前，征收补偿费用应当足额到位、专户存储、专款专用。</a:t>
          </a:r>
        </a:p>
      </dgm:t>
    </dgm:pt>
    <dgm:pt modelId="{BCB61FC4-FC7F-784B-BB2F-3B17C6AB3A79}" type="parTrans" cxnId="{1E4AFD69-C365-2541-8A27-5F6724FAF49E}">
      <dgm:prSet/>
      <dgm:spPr/>
      <dgm:t>
        <a:bodyPr/>
        <a:lstStyle/>
        <a:p>
          <a:endParaRPr lang="zh-CN" altLang="en-US"/>
        </a:p>
      </dgm:t>
    </dgm:pt>
    <dgm:pt modelId="{D40CB465-0017-5344-B0B9-486A2426D634}" type="sibTrans" cxnId="{1E4AFD69-C365-2541-8A27-5F6724FAF49E}">
      <dgm:prSet/>
      <dgm:spPr/>
      <dgm:t>
        <a:bodyPr/>
        <a:lstStyle/>
        <a:p>
          <a:endParaRPr lang="zh-CN" altLang="en-US"/>
        </a:p>
      </dgm:t>
    </dgm:pt>
    <dgm:pt modelId="{14D771D5-8CAA-F246-A714-D5260BC79488}" type="pres">
      <dgm:prSet presAssocID="{7737F0F2-4622-DB40-95D5-95968A8CE487}" presName="vert0" presStyleCnt="0">
        <dgm:presLayoutVars>
          <dgm:dir/>
          <dgm:animOne val="branch"/>
          <dgm:animLvl val="lvl"/>
        </dgm:presLayoutVars>
      </dgm:prSet>
      <dgm:spPr/>
    </dgm:pt>
    <dgm:pt modelId="{64F0ABD8-0205-9A4D-ACCE-E0282B92012D}" type="pres">
      <dgm:prSet presAssocID="{9AAEDEEC-12C6-1B46-805E-1437BB6CD3DC}" presName="thickLine" presStyleLbl="alignNode1" presStyleIdx="0" presStyleCnt="2"/>
      <dgm:spPr/>
    </dgm:pt>
    <dgm:pt modelId="{4FCA1B73-0327-274D-88CE-A1C85F349DB6}" type="pres">
      <dgm:prSet presAssocID="{9AAEDEEC-12C6-1B46-805E-1437BB6CD3DC}" presName="horz1" presStyleCnt="0"/>
      <dgm:spPr/>
    </dgm:pt>
    <dgm:pt modelId="{FA724E53-567C-494F-B504-F4DEA11E12D3}" type="pres">
      <dgm:prSet presAssocID="{9AAEDEEC-12C6-1B46-805E-1437BB6CD3DC}" presName="tx1" presStyleLbl="revTx" presStyleIdx="0" presStyleCnt="2"/>
      <dgm:spPr/>
    </dgm:pt>
    <dgm:pt modelId="{348D0FCB-CC05-FB4A-B809-C3C2ADA36325}" type="pres">
      <dgm:prSet presAssocID="{9AAEDEEC-12C6-1B46-805E-1437BB6CD3DC}" presName="vert1" presStyleCnt="0"/>
      <dgm:spPr/>
    </dgm:pt>
    <dgm:pt modelId="{4C689BD5-FF26-1845-A872-41BA4138F898}" type="pres">
      <dgm:prSet presAssocID="{9664505A-4CCC-F943-84B8-4A0A8DB9A8EC}" presName="thickLine" presStyleLbl="alignNode1" presStyleIdx="1" presStyleCnt="2"/>
      <dgm:spPr/>
    </dgm:pt>
    <dgm:pt modelId="{09A18151-09BB-7640-A36D-4C360577D99F}" type="pres">
      <dgm:prSet presAssocID="{9664505A-4CCC-F943-84B8-4A0A8DB9A8EC}" presName="horz1" presStyleCnt="0"/>
      <dgm:spPr/>
    </dgm:pt>
    <dgm:pt modelId="{619F5F48-6533-2C4F-B962-6BB9FD43E22E}" type="pres">
      <dgm:prSet presAssocID="{9664505A-4CCC-F943-84B8-4A0A8DB9A8EC}" presName="tx1" presStyleLbl="revTx" presStyleIdx="1" presStyleCnt="2"/>
      <dgm:spPr/>
    </dgm:pt>
    <dgm:pt modelId="{96D07744-2BF7-254F-BEB5-9B85F6C6DCDD}" type="pres">
      <dgm:prSet presAssocID="{9664505A-4CCC-F943-84B8-4A0A8DB9A8EC}" presName="vert1" presStyleCnt="0"/>
      <dgm:spPr/>
    </dgm:pt>
  </dgm:ptLst>
  <dgm:cxnLst>
    <dgm:cxn modelId="{8073C51D-1DC5-4542-98C0-1518B63DDBEC}" type="presOf" srcId="{9664505A-4CCC-F943-84B8-4A0A8DB9A8EC}" destId="{619F5F48-6533-2C4F-B962-6BB9FD43E22E}" srcOrd="0" destOrd="0" presId="urn:microsoft.com/office/officeart/2008/layout/LinedList"/>
    <dgm:cxn modelId="{F1708E24-FD2B-2D42-857E-2A28D2A907E9}" type="presOf" srcId="{7737F0F2-4622-DB40-95D5-95968A8CE487}" destId="{14D771D5-8CAA-F246-A714-D5260BC79488}" srcOrd="0" destOrd="0" presId="urn:microsoft.com/office/officeart/2008/layout/LinedList"/>
    <dgm:cxn modelId="{AC03EB54-7DB0-3445-A04E-F0417A47E206}" srcId="{7737F0F2-4622-DB40-95D5-95968A8CE487}" destId="{9AAEDEEC-12C6-1B46-805E-1437BB6CD3DC}" srcOrd="0" destOrd="0" parTransId="{F12853A7-3D8A-E14D-8051-62EEFF937A5D}" sibTransId="{FF5E2F99-B18C-F84A-9518-670D1AFCFAD4}"/>
    <dgm:cxn modelId="{B1A6D364-19AF-4045-95C2-BAFCC0997405}" type="presOf" srcId="{9AAEDEEC-12C6-1B46-805E-1437BB6CD3DC}" destId="{FA724E53-567C-494F-B504-F4DEA11E12D3}" srcOrd="0" destOrd="0" presId="urn:microsoft.com/office/officeart/2008/layout/LinedList"/>
    <dgm:cxn modelId="{1E4AFD69-C365-2541-8A27-5F6724FAF49E}" srcId="{7737F0F2-4622-DB40-95D5-95968A8CE487}" destId="{9664505A-4CCC-F943-84B8-4A0A8DB9A8EC}" srcOrd="1" destOrd="0" parTransId="{BCB61FC4-FC7F-784B-BB2F-3B17C6AB3A79}" sibTransId="{D40CB465-0017-5344-B0B9-486A2426D634}"/>
    <dgm:cxn modelId="{A5B12711-2324-004B-8C35-B701A686D466}" type="presParOf" srcId="{14D771D5-8CAA-F246-A714-D5260BC79488}" destId="{64F0ABD8-0205-9A4D-ACCE-E0282B92012D}" srcOrd="0" destOrd="0" presId="urn:microsoft.com/office/officeart/2008/layout/LinedList"/>
    <dgm:cxn modelId="{CDF7FD20-8FD3-3A40-A73C-10A98266A4A6}" type="presParOf" srcId="{14D771D5-8CAA-F246-A714-D5260BC79488}" destId="{4FCA1B73-0327-274D-88CE-A1C85F349DB6}" srcOrd="1" destOrd="0" presId="urn:microsoft.com/office/officeart/2008/layout/LinedList"/>
    <dgm:cxn modelId="{B3D2E88A-D04F-7342-B096-2CCA731E0233}" type="presParOf" srcId="{4FCA1B73-0327-274D-88CE-A1C85F349DB6}" destId="{FA724E53-567C-494F-B504-F4DEA11E12D3}" srcOrd="0" destOrd="0" presId="urn:microsoft.com/office/officeart/2008/layout/LinedList"/>
    <dgm:cxn modelId="{F8B239F2-16C5-7F47-A462-085B148C1E23}" type="presParOf" srcId="{4FCA1B73-0327-274D-88CE-A1C85F349DB6}" destId="{348D0FCB-CC05-FB4A-B809-C3C2ADA36325}" srcOrd="1" destOrd="0" presId="urn:microsoft.com/office/officeart/2008/layout/LinedList"/>
    <dgm:cxn modelId="{C4F333BD-078E-644F-8808-F423258CC072}" type="presParOf" srcId="{14D771D5-8CAA-F246-A714-D5260BC79488}" destId="{4C689BD5-FF26-1845-A872-41BA4138F898}" srcOrd="2" destOrd="0" presId="urn:microsoft.com/office/officeart/2008/layout/LinedList"/>
    <dgm:cxn modelId="{B7B4E298-9893-FD4E-9DED-A65029717C47}" type="presParOf" srcId="{14D771D5-8CAA-F246-A714-D5260BC79488}" destId="{09A18151-09BB-7640-A36D-4C360577D99F}" srcOrd="3" destOrd="0" presId="urn:microsoft.com/office/officeart/2008/layout/LinedList"/>
    <dgm:cxn modelId="{7E172A0A-E839-514F-B966-F27FA2BB5C9F}" type="presParOf" srcId="{09A18151-09BB-7640-A36D-4C360577D99F}" destId="{619F5F48-6533-2C4F-B962-6BB9FD43E22E}" srcOrd="0" destOrd="0" presId="urn:microsoft.com/office/officeart/2008/layout/LinedList"/>
    <dgm:cxn modelId="{FFC7DB1E-1ABD-A24B-BC0F-BE0FE3D14F65}" type="presParOf" srcId="{09A18151-09BB-7640-A36D-4C360577D99F}" destId="{96D07744-2BF7-254F-BEB5-9B85F6C6DCD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C111572-3AF9-2F45-B78C-071461E6B267}"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1F037268-0BAD-6244-BCF9-ADB183DA0377}">
      <dgm:prSet/>
      <dgm:spPr/>
      <dgm:t>
        <a:bodyPr/>
        <a:lstStyle/>
        <a:p>
          <a:r>
            <a:rPr lang="zh-CN" altLang="en-US" b="0" i="0" u="none"/>
            <a:t>第十三条  市、县级人民政府作出房屋征收决定后应当及时公告。公告应当载明征收补偿方案和行政复议、行政诉讼权利等事项。</a:t>
          </a:r>
        </a:p>
      </dgm:t>
    </dgm:pt>
    <dgm:pt modelId="{1513FDB2-3817-5D47-A9D1-8B451F5B686C}" type="parTrans" cxnId="{8E1FC540-C48B-6948-9ADE-186C7A94F1BA}">
      <dgm:prSet/>
      <dgm:spPr/>
      <dgm:t>
        <a:bodyPr/>
        <a:lstStyle/>
        <a:p>
          <a:endParaRPr lang="zh-CN" altLang="en-US"/>
        </a:p>
      </dgm:t>
    </dgm:pt>
    <dgm:pt modelId="{46935A41-AD4D-5E4D-B722-BEBB83D3315C}" type="sibTrans" cxnId="{8E1FC540-C48B-6948-9ADE-186C7A94F1BA}">
      <dgm:prSet/>
      <dgm:spPr/>
      <dgm:t>
        <a:bodyPr/>
        <a:lstStyle/>
        <a:p>
          <a:endParaRPr lang="zh-CN" altLang="en-US"/>
        </a:p>
      </dgm:t>
    </dgm:pt>
    <dgm:pt modelId="{70C671BF-2641-0D40-A250-C50816D9FD13}">
      <dgm:prSet/>
      <dgm:spPr/>
      <dgm:t>
        <a:bodyPr/>
        <a:lstStyle/>
        <a:p>
          <a:r>
            <a:rPr lang="zh-CN" altLang="en-US" b="0" i="0" u="none"/>
            <a:t>市、县级人民政府及房屋征收部门应当做好房屋征收与补偿的宣传、解释工作。</a:t>
          </a:r>
        </a:p>
      </dgm:t>
    </dgm:pt>
    <dgm:pt modelId="{61C5EC3C-EB3C-B549-8A61-5F36ADF9D4EF}" type="parTrans" cxnId="{2A79C102-49B0-A144-9991-DF9F0B265E7D}">
      <dgm:prSet/>
      <dgm:spPr/>
      <dgm:t>
        <a:bodyPr/>
        <a:lstStyle/>
        <a:p>
          <a:endParaRPr lang="zh-CN" altLang="en-US"/>
        </a:p>
      </dgm:t>
    </dgm:pt>
    <dgm:pt modelId="{8B1DB983-BEE2-704A-A103-BC290FB54E09}" type="sibTrans" cxnId="{2A79C102-49B0-A144-9991-DF9F0B265E7D}">
      <dgm:prSet/>
      <dgm:spPr/>
      <dgm:t>
        <a:bodyPr/>
        <a:lstStyle/>
        <a:p>
          <a:endParaRPr lang="zh-CN" altLang="en-US"/>
        </a:p>
      </dgm:t>
    </dgm:pt>
    <dgm:pt modelId="{11279E8F-2714-0042-B480-05159FDD64EE}">
      <dgm:prSet/>
      <dgm:spPr/>
      <dgm:t>
        <a:bodyPr/>
        <a:lstStyle/>
        <a:p>
          <a:r>
            <a:rPr lang="zh-CN" altLang="en-US" b="0" i="0" u="none"/>
            <a:t>房屋被依法征收的，国有土地使用权同时收回。</a:t>
          </a:r>
        </a:p>
      </dgm:t>
    </dgm:pt>
    <dgm:pt modelId="{71F135B7-47C2-B441-919B-8E6643BD882A}" type="parTrans" cxnId="{D81482B5-B186-3F46-B9A2-90242EE2D3CC}">
      <dgm:prSet/>
      <dgm:spPr/>
      <dgm:t>
        <a:bodyPr/>
        <a:lstStyle/>
        <a:p>
          <a:endParaRPr lang="zh-CN" altLang="en-US"/>
        </a:p>
      </dgm:t>
    </dgm:pt>
    <dgm:pt modelId="{5EEB760C-C58A-104D-B6F2-6AE7B7CD7334}" type="sibTrans" cxnId="{D81482B5-B186-3F46-B9A2-90242EE2D3CC}">
      <dgm:prSet/>
      <dgm:spPr/>
      <dgm:t>
        <a:bodyPr/>
        <a:lstStyle/>
        <a:p>
          <a:endParaRPr lang="zh-CN" altLang="en-US"/>
        </a:p>
      </dgm:t>
    </dgm:pt>
    <dgm:pt modelId="{337A1A92-A218-4740-A63F-2CACB73ECDDE}" type="pres">
      <dgm:prSet presAssocID="{3C111572-3AF9-2F45-B78C-071461E6B267}" presName="vert0" presStyleCnt="0">
        <dgm:presLayoutVars>
          <dgm:dir/>
          <dgm:animOne val="branch"/>
          <dgm:animLvl val="lvl"/>
        </dgm:presLayoutVars>
      </dgm:prSet>
      <dgm:spPr/>
    </dgm:pt>
    <dgm:pt modelId="{5C94176B-C59A-ED49-AA6F-A6E43C8237B1}" type="pres">
      <dgm:prSet presAssocID="{1F037268-0BAD-6244-BCF9-ADB183DA0377}" presName="thickLine" presStyleLbl="alignNode1" presStyleIdx="0" presStyleCnt="3"/>
      <dgm:spPr/>
    </dgm:pt>
    <dgm:pt modelId="{B7017043-DD76-6643-A747-2B26FA2D2623}" type="pres">
      <dgm:prSet presAssocID="{1F037268-0BAD-6244-BCF9-ADB183DA0377}" presName="horz1" presStyleCnt="0"/>
      <dgm:spPr/>
    </dgm:pt>
    <dgm:pt modelId="{9FEE6DD1-63AC-504F-8640-019AB56070DF}" type="pres">
      <dgm:prSet presAssocID="{1F037268-0BAD-6244-BCF9-ADB183DA0377}" presName="tx1" presStyleLbl="revTx" presStyleIdx="0" presStyleCnt="3"/>
      <dgm:spPr/>
    </dgm:pt>
    <dgm:pt modelId="{FCB33BCD-3EB1-7045-BA05-3B38FFD51387}" type="pres">
      <dgm:prSet presAssocID="{1F037268-0BAD-6244-BCF9-ADB183DA0377}" presName="vert1" presStyleCnt="0"/>
      <dgm:spPr/>
    </dgm:pt>
    <dgm:pt modelId="{8B8B5093-D666-904A-A58C-28B1F65BB578}" type="pres">
      <dgm:prSet presAssocID="{70C671BF-2641-0D40-A250-C50816D9FD13}" presName="thickLine" presStyleLbl="alignNode1" presStyleIdx="1" presStyleCnt="3"/>
      <dgm:spPr/>
    </dgm:pt>
    <dgm:pt modelId="{1CD1CCB1-C512-3849-83D8-F6E00EE858CC}" type="pres">
      <dgm:prSet presAssocID="{70C671BF-2641-0D40-A250-C50816D9FD13}" presName="horz1" presStyleCnt="0"/>
      <dgm:spPr/>
    </dgm:pt>
    <dgm:pt modelId="{A2D5FC5D-B1E5-E942-AA6E-2CED8F4ED609}" type="pres">
      <dgm:prSet presAssocID="{70C671BF-2641-0D40-A250-C50816D9FD13}" presName="tx1" presStyleLbl="revTx" presStyleIdx="1" presStyleCnt="3"/>
      <dgm:spPr/>
    </dgm:pt>
    <dgm:pt modelId="{AD4591D0-1FB7-D54A-BDA1-851A151C4CDD}" type="pres">
      <dgm:prSet presAssocID="{70C671BF-2641-0D40-A250-C50816D9FD13}" presName="vert1" presStyleCnt="0"/>
      <dgm:spPr/>
    </dgm:pt>
    <dgm:pt modelId="{06D52B19-0980-7349-A017-96032173F9A6}" type="pres">
      <dgm:prSet presAssocID="{11279E8F-2714-0042-B480-05159FDD64EE}" presName="thickLine" presStyleLbl="alignNode1" presStyleIdx="2" presStyleCnt="3"/>
      <dgm:spPr/>
    </dgm:pt>
    <dgm:pt modelId="{8737B30C-6B83-4440-B8C3-FA5E64E95F7B}" type="pres">
      <dgm:prSet presAssocID="{11279E8F-2714-0042-B480-05159FDD64EE}" presName="horz1" presStyleCnt="0"/>
      <dgm:spPr/>
    </dgm:pt>
    <dgm:pt modelId="{D48552C5-B63D-EE40-8718-2C46B79E1D7D}" type="pres">
      <dgm:prSet presAssocID="{11279E8F-2714-0042-B480-05159FDD64EE}" presName="tx1" presStyleLbl="revTx" presStyleIdx="2" presStyleCnt="3"/>
      <dgm:spPr/>
    </dgm:pt>
    <dgm:pt modelId="{871CF99E-FC8D-7049-98AD-EE8F54B28C3B}" type="pres">
      <dgm:prSet presAssocID="{11279E8F-2714-0042-B480-05159FDD64EE}" presName="vert1" presStyleCnt="0"/>
      <dgm:spPr/>
    </dgm:pt>
  </dgm:ptLst>
  <dgm:cxnLst>
    <dgm:cxn modelId="{2A79C102-49B0-A144-9991-DF9F0B265E7D}" srcId="{3C111572-3AF9-2F45-B78C-071461E6B267}" destId="{70C671BF-2641-0D40-A250-C50816D9FD13}" srcOrd="1" destOrd="0" parTransId="{61C5EC3C-EB3C-B549-8A61-5F36ADF9D4EF}" sibTransId="{8B1DB983-BEE2-704A-A103-BC290FB54E09}"/>
    <dgm:cxn modelId="{8E1FC540-C48B-6948-9ADE-186C7A94F1BA}" srcId="{3C111572-3AF9-2F45-B78C-071461E6B267}" destId="{1F037268-0BAD-6244-BCF9-ADB183DA0377}" srcOrd="0" destOrd="0" parTransId="{1513FDB2-3817-5D47-A9D1-8B451F5B686C}" sibTransId="{46935A41-AD4D-5E4D-B722-BEBB83D3315C}"/>
    <dgm:cxn modelId="{7D23FF47-81B3-4345-9542-A09D77B73F96}" type="presOf" srcId="{3C111572-3AF9-2F45-B78C-071461E6B267}" destId="{337A1A92-A218-4740-A63F-2CACB73ECDDE}" srcOrd="0" destOrd="0" presId="urn:microsoft.com/office/officeart/2008/layout/LinedList"/>
    <dgm:cxn modelId="{D332E26B-0613-3349-8338-B5BF592E191F}" type="presOf" srcId="{1F037268-0BAD-6244-BCF9-ADB183DA0377}" destId="{9FEE6DD1-63AC-504F-8640-019AB56070DF}" srcOrd="0" destOrd="0" presId="urn:microsoft.com/office/officeart/2008/layout/LinedList"/>
    <dgm:cxn modelId="{5158BDA2-FB7C-9A42-A445-79A16D3B3D9A}" type="presOf" srcId="{70C671BF-2641-0D40-A250-C50816D9FD13}" destId="{A2D5FC5D-B1E5-E942-AA6E-2CED8F4ED609}" srcOrd="0" destOrd="0" presId="urn:microsoft.com/office/officeart/2008/layout/LinedList"/>
    <dgm:cxn modelId="{D81482B5-B186-3F46-B9A2-90242EE2D3CC}" srcId="{3C111572-3AF9-2F45-B78C-071461E6B267}" destId="{11279E8F-2714-0042-B480-05159FDD64EE}" srcOrd="2" destOrd="0" parTransId="{71F135B7-47C2-B441-919B-8E6643BD882A}" sibTransId="{5EEB760C-C58A-104D-B6F2-6AE7B7CD7334}"/>
    <dgm:cxn modelId="{7F81C1CF-278A-4B48-A1C4-9C3107A23F7E}" type="presOf" srcId="{11279E8F-2714-0042-B480-05159FDD64EE}" destId="{D48552C5-B63D-EE40-8718-2C46B79E1D7D}" srcOrd="0" destOrd="0" presId="urn:microsoft.com/office/officeart/2008/layout/LinedList"/>
    <dgm:cxn modelId="{F6BA3EC6-5EF2-E443-A895-A47F677EA412}" type="presParOf" srcId="{337A1A92-A218-4740-A63F-2CACB73ECDDE}" destId="{5C94176B-C59A-ED49-AA6F-A6E43C8237B1}" srcOrd="0" destOrd="0" presId="urn:microsoft.com/office/officeart/2008/layout/LinedList"/>
    <dgm:cxn modelId="{E17780D4-A603-A54A-A69C-79CF4EE55198}" type="presParOf" srcId="{337A1A92-A218-4740-A63F-2CACB73ECDDE}" destId="{B7017043-DD76-6643-A747-2B26FA2D2623}" srcOrd="1" destOrd="0" presId="urn:microsoft.com/office/officeart/2008/layout/LinedList"/>
    <dgm:cxn modelId="{62018B71-F946-3A4F-8645-F4BFB50F2BA7}" type="presParOf" srcId="{B7017043-DD76-6643-A747-2B26FA2D2623}" destId="{9FEE6DD1-63AC-504F-8640-019AB56070DF}" srcOrd="0" destOrd="0" presId="urn:microsoft.com/office/officeart/2008/layout/LinedList"/>
    <dgm:cxn modelId="{F36F2DD6-96EF-934F-9D38-2E17BBD5B558}" type="presParOf" srcId="{B7017043-DD76-6643-A747-2B26FA2D2623}" destId="{FCB33BCD-3EB1-7045-BA05-3B38FFD51387}" srcOrd="1" destOrd="0" presId="urn:microsoft.com/office/officeart/2008/layout/LinedList"/>
    <dgm:cxn modelId="{680334D8-616D-E548-91D2-97D84012BD31}" type="presParOf" srcId="{337A1A92-A218-4740-A63F-2CACB73ECDDE}" destId="{8B8B5093-D666-904A-A58C-28B1F65BB578}" srcOrd="2" destOrd="0" presId="urn:microsoft.com/office/officeart/2008/layout/LinedList"/>
    <dgm:cxn modelId="{6D0C1113-B36B-4E44-B52A-C8C8B2C450B5}" type="presParOf" srcId="{337A1A92-A218-4740-A63F-2CACB73ECDDE}" destId="{1CD1CCB1-C512-3849-83D8-F6E00EE858CC}" srcOrd="3" destOrd="0" presId="urn:microsoft.com/office/officeart/2008/layout/LinedList"/>
    <dgm:cxn modelId="{4934B600-4DFF-344B-88C6-756FA29611E1}" type="presParOf" srcId="{1CD1CCB1-C512-3849-83D8-F6E00EE858CC}" destId="{A2D5FC5D-B1E5-E942-AA6E-2CED8F4ED609}" srcOrd="0" destOrd="0" presId="urn:microsoft.com/office/officeart/2008/layout/LinedList"/>
    <dgm:cxn modelId="{FD225F47-0C34-1246-811C-813FFC59A57F}" type="presParOf" srcId="{1CD1CCB1-C512-3849-83D8-F6E00EE858CC}" destId="{AD4591D0-1FB7-D54A-BDA1-851A151C4CDD}" srcOrd="1" destOrd="0" presId="urn:microsoft.com/office/officeart/2008/layout/LinedList"/>
    <dgm:cxn modelId="{268BA4FF-DAC8-3B4F-9F45-A7C3C17BAC23}" type="presParOf" srcId="{337A1A92-A218-4740-A63F-2CACB73ECDDE}" destId="{06D52B19-0980-7349-A017-96032173F9A6}" srcOrd="4" destOrd="0" presId="urn:microsoft.com/office/officeart/2008/layout/LinedList"/>
    <dgm:cxn modelId="{EB0A91D3-12D0-3B4D-97FB-71C77E1FC7AD}" type="presParOf" srcId="{337A1A92-A218-4740-A63F-2CACB73ECDDE}" destId="{8737B30C-6B83-4440-B8C3-FA5E64E95F7B}" srcOrd="5" destOrd="0" presId="urn:microsoft.com/office/officeart/2008/layout/LinedList"/>
    <dgm:cxn modelId="{A6484408-2EFA-5643-B7F6-6ABE98943131}" type="presParOf" srcId="{8737B30C-6B83-4440-B8C3-FA5E64E95F7B}" destId="{D48552C5-B63D-EE40-8718-2C46B79E1D7D}" srcOrd="0" destOrd="0" presId="urn:microsoft.com/office/officeart/2008/layout/LinedList"/>
    <dgm:cxn modelId="{7AD3EF50-66DD-E047-ABB3-352D581A0942}" type="presParOf" srcId="{8737B30C-6B83-4440-B8C3-FA5E64E95F7B}" destId="{871CF99E-FC8D-7049-98AD-EE8F54B28C3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723A92-1724-F941-A4B5-9A24457F77C5}">
      <dsp:nvSpPr>
        <dsp:cNvPr id="0" name=""/>
        <dsp:cNvSpPr/>
      </dsp:nvSpPr>
      <dsp:spPr>
        <a:xfrm>
          <a:off x="0" y="2723"/>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C07BBB-CD2C-954F-8753-425A7D2895BA}">
      <dsp:nvSpPr>
        <dsp:cNvPr id="0" name=""/>
        <dsp:cNvSpPr/>
      </dsp:nvSpPr>
      <dsp:spPr>
        <a:xfrm>
          <a:off x="0" y="2723"/>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第一条　为了</a:t>
          </a:r>
          <a:r>
            <a:rPr lang="zh-CN" altLang="en-US" sz="2600" b="0" i="0" u="none" kern="1200">
              <a:latin typeface="等线" panose="020F0502020204030204"/>
              <a:ea typeface="等线" panose="02010600030101010101" pitchFamily="2" charset="-122"/>
              <a:cs typeface="+mn-cs"/>
            </a:rPr>
            <a:t>规范</a:t>
          </a:r>
          <a:r>
            <a:rPr lang="zh-CN" altLang="en-US" sz="2600" b="0" i="0" u="none" kern="1200">
              <a:latin typeface="等线" panose="020F0502020204030204"/>
              <a:ea typeface="等线" panose="02010600030101010101" pitchFamily="2" charset="-122"/>
              <a:cs typeface="+mn-cs"/>
              <a:hlinkClick xmlns:r="http://schemas.openxmlformats.org/officeDocument/2006/relationships" r:id="rId1">
                <a:extLst>
                  <a:ext uri="{A12FA001-AC4F-418D-AE19-62706E023703}">
                    <ahyp:hlinkClr xmlns:ahyp="http://schemas.microsoft.com/office/drawing/2018/hyperlinkcolor" val="tx"/>
                  </a:ext>
                </a:extLst>
              </a:hlinkClick>
            </a:rPr>
            <a:t>国有土地</a:t>
          </a:r>
          <a:r>
            <a:rPr lang="zh-CN" altLang="en-US" sz="2600" b="0" i="0" u="none" kern="1200">
              <a:latin typeface="等线" panose="020F0502020204030204"/>
              <a:ea typeface="等线" panose="02010600030101010101" pitchFamily="2" charset="-122"/>
              <a:cs typeface="+mn-cs"/>
            </a:rPr>
            <a:t>上房屋征收与补偿活动，维护</a:t>
          </a:r>
          <a:r>
            <a:rPr lang="zh-CN" altLang="en-US" sz="2600" b="0" i="0" u="none" kern="1200">
              <a:latin typeface="等线" panose="020F0502020204030204"/>
              <a:ea typeface="等线" panose="02010600030101010101" pitchFamily="2" charset="-122"/>
              <a:cs typeface="+mn-cs"/>
              <a:hlinkClick xmlns:r="http://schemas.openxmlformats.org/officeDocument/2006/relationships" r:id="rId2">
                <a:extLst>
                  <a:ext uri="{A12FA001-AC4F-418D-AE19-62706E023703}">
                    <ahyp:hlinkClr xmlns:ahyp="http://schemas.microsoft.com/office/drawing/2018/hyperlinkcolor" val="tx"/>
                  </a:ext>
                </a:extLst>
              </a:hlinkClick>
            </a:rPr>
            <a:t>公共利益</a:t>
          </a:r>
          <a:r>
            <a:rPr lang="zh-CN" altLang="en-US" sz="2600" b="0" i="0" u="none" kern="1200">
              <a:latin typeface="等线" panose="020F0502020204030204"/>
              <a:ea typeface="等线" panose="02010600030101010101" pitchFamily="2" charset="-122"/>
              <a:cs typeface="+mn-cs"/>
            </a:rPr>
            <a:t>，保障</a:t>
          </a:r>
          <a:r>
            <a:rPr lang="zh-CN" altLang="en-US" sz="2600" b="0" i="0" u="none" kern="1200"/>
            <a:t>被征收房屋所有权人的合法权益，制定本条例。</a:t>
          </a:r>
        </a:p>
      </dsp:txBody>
      <dsp:txXfrm>
        <a:off x="0" y="2723"/>
        <a:ext cx="6396484" cy="1857107"/>
      </dsp:txXfrm>
    </dsp:sp>
    <dsp:sp modelId="{C3275FD4-8519-9340-9B91-77A6806DD35C}">
      <dsp:nvSpPr>
        <dsp:cNvPr id="0" name=""/>
        <dsp:cNvSpPr/>
      </dsp:nvSpPr>
      <dsp:spPr>
        <a:xfrm>
          <a:off x="0" y="1859831"/>
          <a:ext cx="6396484"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4E75BE-DB44-B940-8EF8-91C4C8250F9B}">
      <dsp:nvSpPr>
        <dsp:cNvPr id="0" name=""/>
        <dsp:cNvSpPr/>
      </dsp:nvSpPr>
      <dsp:spPr>
        <a:xfrm>
          <a:off x="0" y="1859831"/>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第二条　为了公共利益的需要，征收国有土地上单位、个人的房屋，应当</a:t>
          </a:r>
          <a:r>
            <a:rPr lang="zh-CN" altLang="en-US" sz="2600" b="0" i="0" u="none" kern="1200">
              <a:latin typeface="等线" panose="020F0502020204030204"/>
              <a:ea typeface="等线" panose="02010600030101010101" pitchFamily="2" charset="-122"/>
              <a:cs typeface="+mn-cs"/>
            </a:rPr>
            <a:t>对被征收房屋所有权人（以下称</a:t>
          </a:r>
          <a:r>
            <a:rPr lang="zh-CN" altLang="en-US" sz="2600" b="0" i="0" u="none" kern="1200">
              <a:latin typeface="等线" panose="020F0502020204030204"/>
              <a:ea typeface="等线" panose="02010600030101010101" pitchFamily="2" charset="-122"/>
              <a:cs typeface="+mn-cs"/>
              <a:hlinkClick xmlns:r="http://schemas.openxmlformats.org/officeDocument/2006/relationships" r:id="rId3">
                <a:extLst>
                  <a:ext uri="{A12FA001-AC4F-418D-AE19-62706E023703}">
                    <ahyp:hlinkClr xmlns:ahyp="http://schemas.microsoft.com/office/drawing/2018/hyperlinkcolor" val="tx"/>
                  </a:ext>
                </a:extLst>
              </a:hlinkClick>
            </a:rPr>
            <a:t>被征收人</a:t>
          </a:r>
          <a:r>
            <a:rPr lang="zh-CN" altLang="en-US" sz="2600" b="0" i="0" u="none" kern="1200">
              <a:latin typeface="等线" panose="020F0502020204030204"/>
              <a:ea typeface="等线" panose="02010600030101010101" pitchFamily="2" charset="-122"/>
              <a:cs typeface="+mn-cs"/>
            </a:rPr>
            <a:t>）给予</a:t>
          </a:r>
          <a:r>
            <a:rPr lang="zh-CN" altLang="en-US" sz="2600" b="0" i="0" u="none" kern="1200"/>
            <a:t>公平补偿。</a:t>
          </a:r>
        </a:p>
      </dsp:txBody>
      <dsp:txXfrm>
        <a:off x="0" y="1859831"/>
        <a:ext cx="6396484" cy="1857107"/>
      </dsp:txXfrm>
    </dsp:sp>
    <dsp:sp modelId="{BAD6B587-D599-D34E-811C-278649017E87}">
      <dsp:nvSpPr>
        <dsp:cNvPr id="0" name=""/>
        <dsp:cNvSpPr/>
      </dsp:nvSpPr>
      <dsp:spPr>
        <a:xfrm>
          <a:off x="0" y="3716938"/>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5CA66F-6D28-D74D-AC7D-8BAF9DDD4E0E}">
      <dsp:nvSpPr>
        <dsp:cNvPr id="0" name=""/>
        <dsp:cNvSpPr/>
      </dsp:nvSpPr>
      <dsp:spPr>
        <a:xfrm>
          <a:off x="0" y="3716938"/>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dirty="0"/>
            <a:t>第三条　房屋征收与补偿应当遵循决策民主、程序正当、结果公开的原则。</a:t>
          </a:r>
        </a:p>
      </dsp:txBody>
      <dsp:txXfrm>
        <a:off x="0" y="3716938"/>
        <a:ext cx="6396484" cy="185710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04A1D-2AF1-3F49-BEF8-51C28B52D7AF}">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4A901A-4B96-2245-9644-D72BFC983B2C}">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zh-CN" altLang="en-US" sz="2900" b="0" i="0" u="none" kern="1200"/>
            <a:t>第十四条  被征收人对市、县级人民政府作出的房屋征收决定不服的，可以依法申请行政复议，也可以依法提起行政诉讼。</a:t>
          </a:r>
        </a:p>
      </dsp:txBody>
      <dsp:txXfrm>
        <a:off x="0" y="0"/>
        <a:ext cx="6492875" cy="2552700"/>
      </dsp:txXfrm>
    </dsp:sp>
    <dsp:sp modelId="{60A2CBAE-BBFD-6543-915A-CA765C207DE6}">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13CAF6-D24E-9B4F-B15A-B8F9530C902C}">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zh-CN" altLang="en-US" sz="2900" b="0" i="0" u="none" kern="1200"/>
            <a:t>第十五条  房屋征收部门应当对房屋征收范围内房屋的权属、区位、用途、建筑面积等情况组织调查登记，被征收人应当予以配合。调查结果应当在房屋征收范围内向被征收人公布。</a:t>
          </a:r>
        </a:p>
      </dsp:txBody>
      <dsp:txXfrm>
        <a:off x="0" y="2552700"/>
        <a:ext cx="6492875" cy="25527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85D22-D2F3-CB4C-8405-EFE75A7548EA}">
      <dsp:nvSpPr>
        <dsp:cNvPr id="0" name=""/>
        <dsp:cNvSpPr/>
      </dsp:nvSpPr>
      <dsp:spPr>
        <a:xfrm>
          <a:off x="0" y="1980369"/>
          <a:ext cx="10515600" cy="17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927D06B-5224-3149-9B74-961FB37E7D4E}">
      <dsp:nvSpPr>
        <dsp:cNvPr id="0" name=""/>
        <dsp:cNvSpPr/>
      </dsp:nvSpPr>
      <dsp:spPr>
        <a:xfrm>
          <a:off x="525780" y="1877049"/>
          <a:ext cx="7360920" cy="206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11150">
            <a:lnSpc>
              <a:spcPct val="90000"/>
            </a:lnSpc>
            <a:spcBef>
              <a:spcPct val="0"/>
            </a:spcBef>
            <a:spcAft>
              <a:spcPct val="35000"/>
            </a:spcAft>
            <a:buNone/>
          </a:pPr>
          <a:r>
            <a:rPr lang="zh-CN" altLang="en-US" sz="700" b="0" i="0" u="none" kern="1200"/>
            <a:t>第十六条  房屋征收范围确定后，不得在房屋征收范围内实施新建、扩建、改建房屋和改变房屋用途等不当增加补偿费用的行为；违反规定实施的，不予补偿。</a:t>
          </a:r>
        </a:p>
      </dsp:txBody>
      <dsp:txXfrm>
        <a:off x="535867" y="1887136"/>
        <a:ext cx="7340746" cy="186466"/>
      </dsp:txXfrm>
    </dsp:sp>
    <dsp:sp modelId="{8D8A2A43-9861-FA42-8E95-FDA253A2A4CE}">
      <dsp:nvSpPr>
        <dsp:cNvPr id="0" name=""/>
        <dsp:cNvSpPr/>
      </dsp:nvSpPr>
      <dsp:spPr>
        <a:xfrm>
          <a:off x="0" y="2297889"/>
          <a:ext cx="10515600" cy="17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33456A-F009-9E48-A7D3-45994F355B2B}">
      <dsp:nvSpPr>
        <dsp:cNvPr id="0" name=""/>
        <dsp:cNvSpPr/>
      </dsp:nvSpPr>
      <dsp:spPr>
        <a:xfrm>
          <a:off x="525780" y="2194569"/>
          <a:ext cx="7360920" cy="206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11150">
            <a:lnSpc>
              <a:spcPct val="90000"/>
            </a:lnSpc>
            <a:spcBef>
              <a:spcPct val="0"/>
            </a:spcBef>
            <a:spcAft>
              <a:spcPct val="35000"/>
            </a:spcAft>
            <a:buNone/>
          </a:pPr>
          <a:r>
            <a:rPr lang="zh-CN" altLang="en-US" sz="700" b="0" i="0" u="none" kern="1200"/>
            <a:t>房屋征收部门应当将前款所列事项书面通知有关部门暂停办理相关手续。暂停办理相关手续的书面通知应当载明暂停期限。暂停期限最长不得超过</a:t>
          </a:r>
          <a:r>
            <a:rPr lang="en-US" altLang="zh-CN" sz="700" b="0" i="0" u="none" kern="1200"/>
            <a:t>1</a:t>
          </a:r>
          <a:r>
            <a:rPr lang="zh-CN" altLang="en-US" sz="700" b="0" i="0" u="none" kern="1200"/>
            <a:t>年。</a:t>
          </a:r>
        </a:p>
      </dsp:txBody>
      <dsp:txXfrm>
        <a:off x="535867" y="2204656"/>
        <a:ext cx="7340746" cy="1864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03351-FE16-694B-ABC5-4D288ABC7727}">
      <dsp:nvSpPr>
        <dsp:cNvPr id="0" name=""/>
        <dsp:cNvSpPr/>
      </dsp:nvSpPr>
      <dsp:spPr>
        <a:xfrm>
          <a:off x="0" y="736568"/>
          <a:ext cx="105156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E6D6CC-B9D7-3D41-86E7-6A9D1AEEA7C2}">
      <dsp:nvSpPr>
        <dsp:cNvPr id="0" name=""/>
        <dsp:cNvSpPr/>
      </dsp:nvSpPr>
      <dsp:spPr>
        <a:xfrm>
          <a:off x="525780" y="515168"/>
          <a:ext cx="736092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666750">
            <a:lnSpc>
              <a:spcPct val="90000"/>
            </a:lnSpc>
            <a:spcBef>
              <a:spcPct val="0"/>
            </a:spcBef>
            <a:spcAft>
              <a:spcPct val="35000"/>
            </a:spcAft>
            <a:buNone/>
          </a:pPr>
          <a:r>
            <a:rPr lang="zh-CN" altLang="en-US" sz="1500" b="0" i="0" u="none" kern="1200"/>
            <a:t>第十七条  作出房屋征收决定的市、县级人民政府对被征收人给予的补偿包括：</a:t>
          </a:r>
        </a:p>
      </dsp:txBody>
      <dsp:txXfrm>
        <a:off x="547396" y="536784"/>
        <a:ext cx="7317688" cy="399568"/>
      </dsp:txXfrm>
    </dsp:sp>
    <dsp:sp modelId="{2425EC85-3EE9-8945-9103-67D366120844}">
      <dsp:nvSpPr>
        <dsp:cNvPr id="0" name=""/>
        <dsp:cNvSpPr/>
      </dsp:nvSpPr>
      <dsp:spPr>
        <a:xfrm>
          <a:off x="0" y="1416969"/>
          <a:ext cx="105156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BBCECD1-7CE8-8740-AC2F-94A5C7419F43}">
      <dsp:nvSpPr>
        <dsp:cNvPr id="0" name=""/>
        <dsp:cNvSpPr/>
      </dsp:nvSpPr>
      <dsp:spPr>
        <a:xfrm>
          <a:off x="525780" y="1195569"/>
          <a:ext cx="736092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666750">
            <a:lnSpc>
              <a:spcPct val="90000"/>
            </a:lnSpc>
            <a:spcBef>
              <a:spcPct val="0"/>
            </a:spcBef>
            <a:spcAft>
              <a:spcPct val="35000"/>
            </a:spcAft>
            <a:buNone/>
          </a:pPr>
          <a:r>
            <a:rPr lang="zh-CN" altLang="en-US" sz="1500" b="0" i="0" u="none" kern="1200"/>
            <a:t>（一）被征收房屋价值的补偿；</a:t>
          </a:r>
        </a:p>
      </dsp:txBody>
      <dsp:txXfrm>
        <a:off x="547396" y="1217185"/>
        <a:ext cx="7317688" cy="399568"/>
      </dsp:txXfrm>
    </dsp:sp>
    <dsp:sp modelId="{4A9F82D9-8A35-6049-8216-136780B6F829}">
      <dsp:nvSpPr>
        <dsp:cNvPr id="0" name=""/>
        <dsp:cNvSpPr/>
      </dsp:nvSpPr>
      <dsp:spPr>
        <a:xfrm>
          <a:off x="0" y="2097369"/>
          <a:ext cx="105156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5EAA6F-3B3F-8D46-8435-B03C0990EA5D}">
      <dsp:nvSpPr>
        <dsp:cNvPr id="0" name=""/>
        <dsp:cNvSpPr/>
      </dsp:nvSpPr>
      <dsp:spPr>
        <a:xfrm>
          <a:off x="525780" y="1875969"/>
          <a:ext cx="736092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666750">
            <a:lnSpc>
              <a:spcPct val="90000"/>
            </a:lnSpc>
            <a:spcBef>
              <a:spcPct val="0"/>
            </a:spcBef>
            <a:spcAft>
              <a:spcPct val="35000"/>
            </a:spcAft>
            <a:buNone/>
          </a:pPr>
          <a:r>
            <a:rPr lang="zh-CN" altLang="en-US" sz="1500" b="0" i="0" u="none" kern="1200"/>
            <a:t>（二）因征收房屋造成的搬迁、临时安置的补偿；</a:t>
          </a:r>
        </a:p>
      </dsp:txBody>
      <dsp:txXfrm>
        <a:off x="547396" y="1897585"/>
        <a:ext cx="7317688" cy="399568"/>
      </dsp:txXfrm>
    </dsp:sp>
    <dsp:sp modelId="{28601DEE-3AC1-FD49-B0BF-FCD8929167BE}">
      <dsp:nvSpPr>
        <dsp:cNvPr id="0" name=""/>
        <dsp:cNvSpPr/>
      </dsp:nvSpPr>
      <dsp:spPr>
        <a:xfrm>
          <a:off x="0" y="2777769"/>
          <a:ext cx="105156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588E55-3577-A149-A738-E9CE9AFF47E0}">
      <dsp:nvSpPr>
        <dsp:cNvPr id="0" name=""/>
        <dsp:cNvSpPr/>
      </dsp:nvSpPr>
      <dsp:spPr>
        <a:xfrm>
          <a:off x="525780" y="2556369"/>
          <a:ext cx="736092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666750">
            <a:lnSpc>
              <a:spcPct val="90000"/>
            </a:lnSpc>
            <a:spcBef>
              <a:spcPct val="0"/>
            </a:spcBef>
            <a:spcAft>
              <a:spcPct val="35000"/>
            </a:spcAft>
            <a:buNone/>
          </a:pPr>
          <a:r>
            <a:rPr lang="zh-CN" altLang="en-US" sz="1500" b="0" i="0" u="none" kern="1200"/>
            <a:t>（三）因征收房屋造成的停产停业损失的补偿。</a:t>
          </a:r>
        </a:p>
      </dsp:txBody>
      <dsp:txXfrm>
        <a:off x="547396" y="2577985"/>
        <a:ext cx="7317688" cy="399568"/>
      </dsp:txXfrm>
    </dsp:sp>
    <dsp:sp modelId="{A134D034-243C-7D40-B50C-5AC2EC1244F1}">
      <dsp:nvSpPr>
        <dsp:cNvPr id="0" name=""/>
        <dsp:cNvSpPr/>
      </dsp:nvSpPr>
      <dsp:spPr>
        <a:xfrm>
          <a:off x="0" y="3458169"/>
          <a:ext cx="105156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A35F0E-BD4F-BE45-B4B4-4E3D16820C19}">
      <dsp:nvSpPr>
        <dsp:cNvPr id="0" name=""/>
        <dsp:cNvSpPr/>
      </dsp:nvSpPr>
      <dsp:spPr>
        <a:xfrm>
          <a:off x="525780" y="3236769"/>
          <a:ext cx="7360920"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666750">
            <a:lnSpc>
              <a:spcPct val="90000"/>
            </a:lnSpc>
            <a:spcBef>
              <a:spcPct val="0"/>
            </a:spcBef>
            <a:spcAft>
              <a:spcPct val="35000"/>
            </a:spcAft>
            <a:buNone/>
          </a:pPr>
          <a:r>
            <a:rPr lang="zh-CN" altLang="en-US" sz="1500" b="0" i="0" u="none" kern="1200"/>
            <a:t>市、县级人民政府应当制定补助和奖励办法，对被征收人给予补助和奖励。</a:t>
          </a:r>
        </a:p>
      </dsp:txBody>
      <dsp:txXfrm>
        <a:off x="547396" y="3258385"/>
        <a:ext cx="7317688" cy="39956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551955-6019-2044-98E8-2C32C38B3CFC}">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6BA427-D9A0-8446-AB0C-E2826255B8FA}">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第十八条  征收个人住宅，被征收人符合住房保障条件的，作出房屋征收决定的市、县级人民政府应当优先给予住房保障。具体办法由省、自治区、直辖市制定。</a:t>
          </a:r>
        </a:p>
      </dsp:txBody>
      <dsp:txXfrm>
        <a:off x="0" y="0"/>
        <a:ext cx="6492875" cy="1276350"/>
      </dsp:txXfrm>
    </dsp:sp>
    <dsp:sp modelId="{E8D8BC5B-96B6-D44C-A126-A648B8DED58D}">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65D887-1F68-7C4E-94F2-5F860CFD7623}">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第十九条  对被征收房屋价值的补偿，不得低于房屋征收决定公告之日被征收房屋类似房地产的市场价格。被征收房屋的价值，由具有相应资质的房地产价格评估机构按照房屋征收评估办法评估确定。</a:t>
          </a:r>
        </a:p>
      </dsp:txBody>
      <dsp:txXfrm>
        <a:off x="0" y="1276350"/>
        <a:ext cx="6492875" cy="1276350"/>
      </dsp:txXfrm>
    </dsp:sp>
    <dsp:sp modelId="{2B402A0F-137D-5E47-8FE6-61AAC2D2FD04}">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D5CE7B-2FBD-3F4A-84A7-D5B4762C9C89}">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对评估确定的被征收房屋价值有异议的，可以向房地产价格评估机构申请复核评估。对复核结果有异议的，可以向房地产价格评估专家委员会申请鉴定。</a:t>
          </a:r>
        </a:p>
      </dsp:txBody>
      <dsp:txXfrm>
        <a:off x="0" y="2552700"/>
        <a:ext cx="6492875" cy="1276350"/>
      </dsp:txXfrm>
    </dsp:sp>
    <dsp:sp modelId="{81CC3936-9EDF-7241-9974-62E6A98D97E8}">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C76D02-415E-D343-BD8C-61B9678B5365}">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房屋征收评估办法由国务院住房城乡建设主管部门制定，制定过程中，应当向社会公开征求意见。</a:t>
          </a:r>
        </a:p>
      </dsp:txBody>
      <dsp:txXfrm>
        <a:off x="0" y="3829050"/>
        <a:ext cx="6492875" cy="127635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4C871-F278-D245-A61F-15D0CFED0A65}">
      <dsp:nvSpPr>
        <dsp:cNvPr id="0" name=""/>
        <dsp:cNvSpPr/>
      </dsp:nvSpPr>
      <dsp:spPr>
        <a:xfrm>
          <a:off x="0" y="1952469"/>
          <a:ext cx="10515600" cy="20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C63D80-0827-2A4C-AA30-191DB94399F7}">
      <dsp:nvSpPr>
        <dsp:cNvPr id="0" name=""/>
        <dsp:cNvSpPr/>
      </dsp:nvSpPr>
      <dsp:spPr>
        <a:xfrm>
          <a:off x="525780" y="1834389"/>
          <a:ext cx="7360920" cy="236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55600">
            <a:lnSpc>
              <a:spcPct val="90000"/>
            </a:lnSpc>
            <a:spcBef>
              <a:spcPct val="0"/>
            </a:spcBef>
            <a:spcAft>
              <a:spcPct val="35000"/>
            </a:spcAft>
            <a:buNone/>
          </a:pPr>
          <a:r>
            <a:rPr lang="zh-CN" altLang="en-US" sz="800" b="0" i="0" u="none" kern="1200"/>
            <a:t>第二十条  房地产价格评估机构由被征收人协商选定；协商不成的，通过多数决定、随机选定等方式确定，具体办法由省、自治区、直辖市制定。</a:t>
          </a:r>
        </a:p>
      </dsp:txBody>
      <dsp:txXfrm>
        <a:off x="537308" y="1845917"/>
        <a:ext cx="7337864" cy="213104"/>
      </dsp:txXfrm>
    </dsp:sp>
    <dsp:sp modelId="{E81B0738-30D3-EA4A-BB3C-F2CE5A1EC8C8}">
      <dsp:nvSpPr>
        <dsp:cNvPr id="0" name=""/>
        <dsp:cNvSpPr/>
      </dsp:nvSpPr>
      <dsp:spPr>
        <a:xfrm>
          <a:off x="0" y="2315349"/>
          <a:ext cx="10515600" cy="20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88788C-9834-6645-B241-034B4C7FD566}">
      <dsp:nvSpPr>
        <dsp:cNvPr id="0" name=""/>
        <dsp:cNvSpPr/>
      </dsp:nvSpPr>
      <dsp:spPr>
        <a:xfrm>
          <a:off x="525780" y="2197269"/>
          <a:ext cx="7360920" cy="236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55600">
            <a:lnSpc>
              <a:spcPct val="90000"/>
            </a:lnSpc>
            <a:spcBef>
              <a:spcPct val="0"/>
            </a:spcBef>
            <a:spcAft>
              <a:spcPct val="35000"/>
            </a:spcAft>
            <a:buNone/>
          </a:pPr>
          <a:r>
            <a:rPr lang="zh-CN" altLang="en-US" sz="800" b="0" i="0" u="none" kern="1200"/>
            <a:t>房地产价格评估机构应当独立、客观、公正地开展房屋征收评估工作，任何单位和个人不得干预。</a:t>
          </a:r>
        </a:p>
      </dsp:txBody>
      <dsp:txXfrm>
        <a:off x="537308" y="2208797"/>
        <a:ext cx="7337864" cy="21310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6E2E6-A5E6-5548-A7FD-531B7BC29218}">
      <dsp:nvSpPr>
        <dsp:cNvPr id="0" name=""/>
        <dsp:cNvSpPr/>
      </dsp:nvSpPr>
      <dsp:spPr>
        <a:xfrm>
          <a:off x="0" y="1821609"/>
          <a:ext cx="10515600" cy="17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F2F2EF-625B-0F48-A2E5-CAC3227EE650}">
      <dsp:nvSpPr>
        <dsp:cNvPr id="0" name=""/>
        <dsp:cNvSpPr/>
      </dsp:nvSpPr>
      <dsp:spPr>
        <a:xfrm>
          <a:off x="525780" y="1718289"/>
          <a:ext cx="7360920" cy="206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11150">
            <a:lnSpc>
              <a:spcPct val="90000"/>
            </a:lnSpc>
            <a:spcBef>
              <a:spcPct val="0"/>
            </a:spcBef>
            <a:spcAft>
              <a:spcPct val="35000"/>
            </a:spcAft>
            <a:buNone/>
          </a:pPr>
          <a:r>
            <a:rPr lang="zh-CN" altLang="en-US" sz="700" b="0" i="0" u="none" kern="1200"/>
            <a:t>第二十一条  被征收人可以选择货币补偿，也可以选择房屋产权调换。</a:t>
          </a:r>
        </a:p>
      </dsp:txBody>
      <dsp:txXfrm>
        <a:off x="535867" y="1728376"/>
        <a:ext cx="7340746" cy="186466"/>
      </dsp:txXfrm>
    </dsp:sp>
    <dsp:sp modelId="{A4AC040F-5473-4840-AB92-8A7295FFEA05}">
      <dsp:nvSpPr>
        <dsp:cNvPr id="0" name=""/>
        <dsp:cNvSpPr/>
      </dsp:nvSpPr>
      <dsp:spPr>
        <a:xfrm>
          <a:off x="0" y="2139129"/>
          <a:ext cx="10515600" cy="17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9DEF336-DE9E-E449-81D0-37CEEC1DD670}">
      <dsp:nvSpPr>
        <dsp:cNvPr id="0" name=""/>
        <dsp:cNvSpPr/>
      </dsp:nvSpPr>
      <dsp:spPr>
        <a:xfrm>
          <a:off x="525780" y="2035809"/>
          <a:ext cx="7360920" cy="206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11150">
            <a:lnSpc>
              <a:spcPct val="90000"/>
            </a:lnSpc>
            <a:spcBef>
              <a:spcPct val="0"/>
            </a:spcBef>
            <a:spcAft>
              <a:spcPct val="35000"/>
            </a:spcAft>
            <a:buNone/>
          </a:pPr>
          <a:r>
            <a:rPr lang="zh-CN" altLang="en-US" sz="700" b="0" i="0" u="none" kern="1200"/>
            <a:t>被征收人选择房屋产权调换的，市、县级人民政府应当提供用于产权调换的房屋，并与被征收人计算、结清被征收房屋价值与用于产权调换房屋价值的差价。</a:t>
          </a:r>
        </a:p>
      </dsp:txBody>
      <dsp:txXfrm>
        <a:off x="535867" y="2045896"/>
        <a:ext cx="7340746" cy="186466"/>
      </dsp:txXfrm>
    </dsp:sp>
    <dsp:sp modelId="{174093C1-9B24-8342-88DC-0907EAF7BB81}">
      <dsp:nvSpPr>
        <dsp:cNvPr id="0" name=""/>
        <dsp:cNvSpPr/>
      </dsp:nvSpPr>
      <dsp:spPr>
        <a:xfrm>
          <a:off x="0" y="2456649"/>
          <a:ext cx="10515600" cy="17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1898F7-EDD2-7142-BCAB-7E9C589E38F6}">
      <dsp:nvSpPr>
        <dsp:cNvPr id="0" name=""/>
        <dsp:cNvSpPr/>
      </dsp:nvSpPr>
      <dsp:spPr>
        <a:xfrm>
          <a:off x="525780" y="2353329"/>
          <a:ext cx="7360920" cy="206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11150">
            <a:lnSpc>
              <a:spcPct val="90000"/>
            </a:lnSpc>
            <a:spcBef>
              <a:spcPct val="0"/>
            </a:spcBef>
            <a:spcAft>
              <a:spcPct val="35000"/>
            </a:spcAft>
            <a:buNone/>
          </a:pPr>
          <a:r>
            <a:rPr lang="zh-CN" altLang="en-US" sz="700" b="0" i="0" u="none" kern="1200"/>
            <a:t>因旧城区改建征收个人住宅，被征收人选择在改建地段进行房屋产权调换的，作出房屋征收决定的市、县级人民政府应当提供改建地段或者就近地段的房屋。</a:t>
          </a:r>
        </a:p>
      </dsp:txBody>
      <dsp:txXfrm>
        <a:off x="535867" y="2363416"/>
        <a:ext cx="7340746" cy="18646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D7298E-F418-E341-8A56-4CFA722177A1}">
      <dsp:nvSpPr>
        <dsp:cNvPr id="0" name=""/>
        <dsp:cNvSpPr/>
      </dsp:nvSpPr>
      <dsp:spPr>
        <a:xfrm>
          <a:off x="0" y="1923262"/>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A1330B-EFDE-2C47-8C25-CEB026BA24F7}">
      <dsp:nvSpPr>
        <dsp:cNvPr id="0" name=""/>
        <dsp:cNvSpPr/>
      </dsp:nvSpPr>
      <dsp:spPr>
        <a:xfrm>
          <a:off x="525780" y="1849606"/>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第二十三条  对因征收房屋造成停产停业损失的补偿，根据房屋被征收前的效益、停产停业期限等因素确定。具体办法由省、自治区、直辖市制定。</a:t>
          </a:r>
        </a:p>
      </dsp:txBody>
      <dsp:txXfrm>
        <a:off x="532971" y="1856797"/>
        <a:ext cx="7346538" cy="132929"/>
      </dsp:txXfrm>
    </dsp:sp>
    <dsp:sp modelId="{83909D20-8D8D-644B-8B70-A1CF069E2D16}">
      <dsp:nvSpPr>
        <dsp:cNvPr id="0" name=""/>
        <dsp:cNvSpPr/>
      </dsp:nvSpPr>
      <dsp:spPr>
        <a:xfrm>
          <a:off x="0" y="2149619"/>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820141-F759-D74E-A844-411B336DFC6F}">
      <dsp:nvSpPr>
        <dsp:cNvPr id="0" name=""/>
        <dsp:cNvSpPr/>
      </dsp:nvSpPr>
      <dsp:spPr>
        <a:xfrm>
          <a:off x="525780" y="2075964"/>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第二十四条  市、县级人民政府及其有关部门应当依法加强对建设活动的监督管理，对违反城乡规划进行建设的，依法予以处理。</a:t>
          </a:r>
        </a:p>
      </dsp:txBody>
      <dsp:txXfrm>
        <a:off x="532971" y="2083155"/>
        <a:ext cx="7346538" cy="132929"/>
      </dsp:txXfrm>
    </dsp:sp>
    <dsp:sp modelId="{80228D9C-7CFB-5749-A23D-E34C28632724}">
      <dsp:nvSpPr>
        <dsp:cNvPr id="0" name=""/>
        <dsp:cNvSpPr/>
      </dsp:nvSpPr>
      <dsp:spPr>
        <a:xfrm>
          <a:off x="0" y="2375977"/>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586D55-391A-9940-AC9E-A2ABAA02B594}">
      <dsp:nvSpPr>
        <dsp:cNvPr id="0" name=""/>
        <dsp:cNvSpPr/>
      </dsp:nvSpPr>
      <dsp:spPr>
        <a:xfrm>
          <a:off x="525780" y="2302321"/>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市、县级人民政府作出房屋征收决定前，应当组织有关部门依法对征收范围内未经登记的建筑进行调查、认定和处理。对认定为合法建筑和未超过批准期限的临时建筑的，应当给予补偿；对认定为违法建筑和超过批准期限的临时建筑的，不予补偿。</a:t>
          </a:r>
        </a:p>
      </dsp:txBody>
      <dsp:txXfrm>
        <a:off x="532971" y="2309512"/>
        <a:ext cx="7346538" cy="13292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0E261-7643-FF48-8B1E-D993028020EE}">
      <dsp:nvSpPr>
        <dsp:cNvPr id="0" name=""/>
        <dsp:cNvSpPr/>
      </dsp:nvSpPr>
      <dsp:spPr>
        <a:xfrm>
          <a:off x="0" y="1696905"/>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D21D7D3-395F-F14E-98B1-3AB19D47CEC7}">
      <dsp:nvSpPr>
        <dsp:cNvPr id="0" name=""/>
        <dsp:cNvSpPr/>
      </dsp:nvSpPr>
      <dsp:spPr>
        <a:xfrm>
          <a:off x="525780" y="1623249"/>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第二十五条  房屋征收部门与被征收人依照本条例的规定，就补偿方式、补偿金额和支付期限、用于产权调换房屋的地点和面积、搬迁费、临时安置费或者周转用房、停产停业损失、搬迁期限、过渡方式和过渡期限等事项，订立补偿协议。</a:t>
          </a:r>
        </a:p>
      </dsp:txBody>
      <dsp:txXfrm>
        <a:off x="532971" y="1630440"/>
        <a:ext cx="7346538" cy="132929"/>
      </dsp:txXfrm>
    </dsp:sp>
    <dsp:sp modelId="{5A59EDDF-ED92-2A46-8726-CD533156C8CA}">
      <dsp:nvSpPr>
        <dsp:cNvPr id="0" name=""/>
        <dsp:cNvSpPr/>
      </dsp:nvSpPr>
      <dsp:spPr>
        <a:xfrm>
          <a:off x="0" y="1923262"/>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065794C-A06D-E349-865E-63E5F343CE1A}">
      <dsp:nvSpPr>
        <dsp:cNvPr id="0" name=""/>
        <dsp:cNvSpPr/>
      </dsp:nvSpPr>
      <dsp:spPr>
        <a:xfrm>
          <a:off x="525780" y="1849606"/>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补偿协议订立后，一方当事人不履行补偿协议约定的义务的，另一方当事人可以依法提起诉讼。</a:t>
          </a:r>
        </a:p>
      </dsp:txBody>
      <dsp:txXfrm>
        <a:off x="532971" y="1856797"/>
        <a:ext cx="7346538" cy="132929"/>
      </dsp:txXfrm>
    </dsp:sp>
    <dsp:sp modelId="{624D036B-3476-ED45-BA29-351628405A6D}">
      <dsp:nvSpPr>
        <dsp:cNvPr id="0" name=""/>
        <dsp:cNvSpPr/>
      </dsp:nvSpPr>
      <dsp:spPr>
        <a:xfrm>
          <a:off x="0" y="2149619"/>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AC6119-2475-C949-BEE2-7D0E37879C08}">
      <dsp:nvSpPr>
        <dsp:cNvPr id="0" name=""/>
        <dsp:cNvSpPr/>
      </dsp:nvSpPr>
      <dsp:spPr>
        <a:xfrm>
          <a:off x="525780" y="2075964"/>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第二十六条  房屋征收部门与被征收人在征收补偿方案确定的签约期限内达不成补偿协议，或者被征收房屋所有权人不明确的，由房屋征收部门报请作出房屋征收决定的市、县级人民政府依照本条例的规定，按照征收补偿方案作出补偿决定，并在房屋征收范围内予以公告。</a:t>
          </a:r>
        </a:p>
      </dsp:txBody>
      <dsp:txXfrm>
        <a:off x="532971" y="2083155"/>
        <a:ext cx="7346538" cy="132929"/>
      </dsp:txXfrm>
    </dsp:sp>
    <dsp:sp modelId="{92FAAB0E-0408-9342-AC43-566995E05D00}">
      <dsp:nvSpPr>
        <dsp:cNvPr id="0" name=""/>
        <dsp:cNvSpPr/>
      </dsp:nvSpPr>
      <dsp:spPr>
        <a:xfrm>
          <a:off x="0" y="2375977"/>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84F737-B9D1-534D-B7EC-FEDAADA5D3F3}">
      <dsp:nvSpPr>
        <dsp:cNvPr id="0" name=""/>
        <dsp:cNvSpPr/>
      </dsp:nvSpPr>
      <dsp:spPr>
        <a:xfrm>
          <a:off x="525780" y="2302321"/>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补偿决定应当公平，包括本条例第二十五条第一款规定的有关补偿协议的事项。</a:t>
          </a:r>
        </a:p>
      </dsp:txBody>
      <dsp:txXfrm>
        <a:off x="532971" y="2309512"/>
        <a:ext cx="7346538" cy="132929"/>
      </dsp:txXfrm>
    </dsp:sp>
    <dsp:sp modelId="{E735C5E5-CCAE-894F-B2C2-DC2F144F7497}">
      <dsp:nvSpPr>
        <dsp:cNvPr id="0" name=""/>
        <dsp:cNvSpPr/>
      </dsp:nvSpPr>
      <dsp:spPr>
        <a:xfrm>
          <a:off x="0" y="2602334"/>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F8F11B-37F4-804A-88E4-D96D38FF620C}">
      <dsp:nvSpPr>
        <dsp:cNvPr id="0" name=""/>
        <dsp:cNvSpPr/>
      </dsp:nvSpPr>
      <dsp:spPr>
        <a:xfrm>
          <a:off x="525780" y="2528678"/>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被征收人对补偿决定不服的，可以依法申请行政复议，也可以依法提起行政诉讼。</a:t>
          </a:r>
        </a:p>
      </dsp:txBody>
      <dsp:txXfrm>
        <a:off x="532971" y="2535869"/>
        <a:ext cx="7346538" cy="13292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1BE3F0-4207-8443-875A-02BB98D6B087}">
      <dsp:nvSpPr>
        <dsp:cNvPr id="0" name=""/>
        <dsp:cNvSpPr/>
      </dsp:nvSpPr>
      <dsp:spPr>
        <a:xfrm>
          <a:off x="0" y="1771029"/>
          <a:ext cx="10515600" cy="20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42280E-5E99-3540-94D9-42527FDCDBC6}">
      <dsp:nvSpPr>
        <dsp:cNvPr id="0" name=""/>
        <dsp:cNvSpPr/>
      </dsp:nvSpPr>
      <dsp:spPr>
        <a:xfrm>
          <a:off x="525780" y="1652949"/>
          <a:ext cx="7360920" cy="236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55600">
            <a:lnSpc>
              <a:spcPct val="90000"/>
            </a:lnSpc>
            <a:spcBef>
              <a:spcPct val="0"/>
            </a:spcBef>
            <a:spcAft>
              <a:spcPct val="35000"/>
            </a:spcAft>
            <a:buNone/>
          </a:pPr>
          <a:r>
            <a:rPr lang="zh-CN" altLang="en-US" sz="800" b="0" i="0" u="none" kern="1200"/>
            <a:t>第二十七条  实施房屋征收应当先补偿、后搬迁。</a:t>
          </a:r>
        </a:p>
      </dsp:txBody>
      <dsp:txXfrm>
        <a:off x="537308" y="1664477"/>
        <a:ext cx="7337864" cy="213104"/>
      </dsp:txXfrm>
    </dsp:sp>
    <dsp:sp modelId="{E9CE2D26-4C5E-2042-82DF-1FE3891066DC}">
      <dsp:nvSpPr>
        <dsp:cNvPr id="0" name=""/>
        <dsp:cNvSpPr/>
      </dsp:nvSpPr>
      <dsp:spPr>
        <a:xfrm>
          <a:off x="0" y="2133909"/>
          <a:ext cx="10515600" cy="20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70EBF5B-2E32-5447-9257-A3E452150EEA}">
      <dsp:nvSpPr>
        <dsp:cNvPr id="0" name=""/>
        <dsp:cNvSpPr/>
      </dsp:nvSpPr>
      <dsp:spPr>
        <a:xfrm>
          <a:off x="525780" y="2015829"/>
          <a:ext cx="7360920" cy="236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55600">
            <a:lnSpc>
              <a:spcPct val="90000"/>
            </a:lnSpc>
            <a:spcBef>
              <a:spcPct val="0"/>
            </a:spcBef>
            <a:spcAft>
              <a:spcPct val="35000"/>
            </a:spcAft>
            <a:buNone/>
          </a:pPr>
          <a:r>
            <a:rPr lang="zh-CN" altLang="en-US" sz="800" b="0" i="0" u="none" kern="1200"/>
            <a:t>作出房屋征收决定的市、县级人民政府对被征收人给予补偿后，被征收人应当在补偿协议约定或者补偿决定确定的搬迁期限内完成搬迁。</a:t>
          </a:r>
        </a:p>
      </dsp:txBody>
      <dsp:txXfrm>
        <a:off x="537308" y="2027357"/>
        <a:ext cx="7337864" cy="213104"/>
      </dsp:txXfrm>
    </dsp:sp>
    <dsp:sp modelId="{C56C1C7B-CBCD-B642-88C4-7D5A6EAF9FC0}">
      <dsp:nvSpPr>
        <dsp:cNvPr id="0" name=""/>
        <dsp:cNvSpPr/>
      </dsp:nvSpPr>
      <dsp:spPr>
        <a:xfrm>
          <a:off x="0" y="2496789"/>
          <a:ext cx="10515600" cy="20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E52E52-558D-E441-83CC-787E0DC4C11D}">
      <dsp:nvSpPr>
        <dsp:cNvPr id="0" name=""/>
        <dsp:cNvSpPr/>
      </dsp:nvSpPr>
      <dsp:spPr>
        <a:xfrm>
          <a:off x="525780" y="2378709"/>
          <a:ext cx="7360920" cy="236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355600">
            <a:lnSpc>
              <a:spcPct val="90000"/>
            </a:lnSpc>
            <a:spcBef>
              <a:spcPct val="0"/>
            </a:spcBef>
            <a:spcAft>
              <a:spcPct val="35000"/>
            </a:spcAft>
            <a:buNone/>
          </a:pPr>
          <a:r>
            <a:rPr lang="zh-CN" altLang="en-US" sz="800" b="0" i="0" u="none" kern="1200"/>
            <a:t>任何单位和个人不得采取暴力、威胁或者违反规定中断供水、供热、供气、供电和道路通行等非法方式迫使被征收人搬迁。禁止建设单位参与搬迁活动。</a:t>
          </a:r>
        </a:p>
      </dsp:txBody>
      <dsp:txXfrm>
        <a:off x="537308" y="2390237"/>
        <a:ext cx="7337864" cy="21310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D29948-31C6-064C-B19E-6E792226C508}">
      <dsp:nvSpPr>
        <dsp:cNvPr id="0" name=""/>
        <dsp:cNvSpPr/>
      </dsp:nvSpPr>
      <dsp:spPr>
        <a:xfrm>
          <a:off x="0" y="2008269"/>
          <a:ext cx="10515600" cy="15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16864C-6412-8442-AF3F-838E896EA3A6}">
      <dsp:nvSpPr>
        <dsp:cNvPr id="0" name=""/>
        <dsp:cNvSpPr/>
      </dsp:nvSpPr>
      <dsp:spPr>
        <a:xfrm>
          <a:off x="525780" y="1919709"/>
          <a:ext cx="7360920" cy="177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66700">
            <a:lnSpc>
              <a:spcPct val="90000"/>
            </a:lnSpc>
            <a:spcBef>
              <a:spcPct val="0"/>
            </a:spcBef>
            <a:spcAft>
              <a:spcPct val="35000"/>
            </a:spcAft>
            <a:buNone/>
          </a:pPr>
          <a:r>
            <a:rPr lang="zh-CN" altLang="en-US" sz="600" b="0" i="0" u="none" kern="1200"/>
            <a:t>第二十八条  被征收人在法定期限内不申请行政复议或者不提起行政诉讼，在补偿决定规定的期限内又不搬迁的，由作出房屋征收决定的市、县级人民政府依法申请人民法院强制执行。</a:t>
          </a:r>
        </a:p>
      </dsp:txBody>
      <dsp:txXfrm>
        <a:off x="534426" y="1928355"/>
        <a:ext cx="7343628" cy="159828"/>
      </dsp:txXfrm>
    </dsp:sp>
    <dsp:sp modelId="{546B75F2-58A3-CA4B-8DE0-53269F9393A9}">
      <dsp:nvSpPr>
        <dsp:cNvPr id="0" name=""/>
        <dsp:cNvSpPr/>
      </dsp:nvSpPr>
      <dsp:spPr>
        <a:xfrm>
          <a:off x="0" y="2280429"/>
          <a:ext cx="10515600" cy="15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D54C886-862D-6349-954E-B7A08F5907A8}">
      <dsp:nvSpPr>
        <dsp:cNvPr id="0" name=""/>
        <dsp:cNvSpPr/>
      </dsp:nvSpPr>
      <dsp:spPr>
        <a:xfrm>
          <a:off x="525780" y="2191869"/>
          <a:ext cx="7360920" cy="177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66700">
            <a:lnSpc>
              <a:spcPct val="90000"/>
            </a:lnSpc>
            <a:spcBef>
              <a:spcPct val="0"/>
            </a:spcBef>
            <a:spcAft>
              <a:spcPct val="35000"/>
            </a:spcAft>
            <a:buNone/>
          </a:pPr>
          <a:r>
            <a:rPr lang="zh-CN" altLang="en-US" sz="600" b="0" i="0" u="none" kern="1200"/>
            <a:t>强制执行申请书应当附具补偿金额和专户存储账号、产权调换房屋和周转用房的地点和面积等材料。</a:t>
          </a:r>
        </a:p>
      </dsp:txBody>
      <dsp:txXfrm>
        <a:off x="534426" y="2200515"/>
        <a:ext cx="7343628" cy="1598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D1832F-7DFC-5848-AF7D-325042D643F1}">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019640-9ABB-C341-AFAB-63A63B340470}">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第四条　市、县级人民政府负责本行政区域的房屋征收与补偿工作。</a:t>
          </a:r>
        </a:p>
      </dsp:txBody>
      <dsp:txXfrm>
        <a:off x="0" y="531"/>
        <a:ext cx="10515600" cy="870055"/>
      </dsp:txXfrm>
    </dsp:sp>
    <dsp:sp modelId="{57FD7107-7DE1-BF44-8C2D-F2B32D2529E6}">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3BA70A-5D3B-044C-B1A0-188DEF266139}">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dirty="0"/>
            <a:t>市、县级人民政府确定的房屋征收部门（</a:t>
          </a:r>
          <a:r>
            <a:rPr lang="zh-CN" altLang="en-US" sz="2000" b="0" i="0" u="none" kern="1200" dirty="0">
              <a:solidFill>
                <a:prstClr val="black">
                  <a:hueOff val="0"/>
                  <a:satOff val="0"/>
                  <a:lumOff val="0"/>
                  <a:alphaOff val="0"/>
                </a:prstClr>
              </a:solidFill>
              <a:latin typeface="等线" panose="020F0502020204030204"/>
              <a:ea typeface="等线" panose="02010600030101010101" pitchFamily="2" charset="-122"/>
              <a:cs typeface="+mn-cs"/>
            </a:rPr>
            <a:t>以下称房屋征收部门）组织实施本行政</a:t>
          </a:r>
          <a:r>
            <a:rPr lang="zh-CN" altLang="en-US" sz="2000" b="0" i="0" u="none" kern="1200" dirty="0"/>
            <a:t>区域的房屋征收与补偿工作。</a:t>
          </a:r>
        </a:p>
      </dsp:txBody>
      <dsp:txXfrm>
        <a:off x="0" y="870586"/>
        <a:ext cx="10515600" cy="870055"/>
      </dsp:txXfrm>
    </dsp:sp>
    <dsp:sp modelId="{AD2A9D7E-E403-6240-A9EE-818B806865D5}">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8AA490-2319-A84E-A607-224E823788BF}">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dirty="0"/>
            <a:t>市、县级人民政府有关部门应当依照本条例的规定和本级人民政府规定的职责分工，互相配合，保障房屋征收与补偿工作的顺利进行。</a:t>
          </a:r>
        </a:p>
      </dsp:txBody>
      <dsp:txXfrm>
        <a:off x="0" y="1740641"/>
        <a:ext cx="10515600" cy="870055"/>
      </dsp:txXfrm>
    </dsp:sp>
    <dsp:sp modelId="{8887A0D4-6C27-6744-AF67-8490CA8D9EEE}">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EE1F20-4A10-8040-98DF-97F3AB0D9409}">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第五条　房屋征收部门可以委托房屋征收实施单位，承担房屋征收与补偿的具体工作。房屋征收实施单位不得以</a:t>
          </a:r>
          <a:r>
            <a:rPr lang="zh-CN" altLang="en-US" sz="2200" b="0" i="0" kern="1200">
              <a:hlinkClick xmlns:r="http://schemas.openxmlformats.org/officeDocument/2006/relationships" r:id="rId1"/>
            </a:rPr>
            <a:t>营利</a:t>
          </a:r>
          <a:r>
            <a:rPr lang="zh-CN" altLang="en-US" sz="2200" b="0" i="0" u="none" kern="1200"/>
            <a:t>为目的。</a:t>
          </a:r>
        </a:p>
      </dsp:txBody>
      <dsp:txXfrm>
        <a:off x="0" y="2610696"/>
        <a:ext cx="10515600" cy="870055"/>
      </dsp:txXfrm>
    </dsp:sp>
    <dsp:sp modelId="{01FE8310-FA5A-3A4E-8560-9CFB3EA7A708}">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1428C9-C11D-5547-8829-F79BCA4D9531}">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房屋征收部门对房屋征收实施单位在委托范围内实施的房屋征收与补偿行为负责监督，并对其行为后果承担法律责任。</a:t>
          </a:r>
        </a:p>
      </dsp:txBody>
      <dsp:txXfrm>
        <a:off x="0" y="3480751"/>
        <a:ext cx="10515600" cy="87005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6A8CF-1C92-CF46-81A4-304EE03D57CC}">
      <dsp:nvSpPr>
        <dsp:cNvPr id="0" name=""/>
        <dsp:cNvSpPr/>
      </dsp:nvSpPr>
      <dsp:spPr>
        <a:xfrm>
          <a:off x="0" y="1896669"/>
          <a:ext cx="10515600" cy="252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9B4DE2A-16EF-3649-9432-9B70F9E8DB5A}">
      <dsp:nvSpPr>
        <dsp:cNvPr id="0" name=""/>
        <dsp:cNvSpPr/>
      </dsp:nvSpPr>
      <dsp:spPr>
        <a:xfrm>
          <a:off x="525780" y="1749069"/>
          <a:ext cx="7360920" cy="29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444500">
            <a:lnSpc>
              <a:spcPct val="90000"/>
            </a:lnSpc>
            <a:spcBef>
              <a:spcPct val="0"/>
            </a:spcBef>
            <a:spcAft>
              <a:spcPct val="35000"/>
            </a:spcAft>
            <a:buNone/>
          </a:pPr>
          <a:r>
            <a:rPr lang="zh-CN" altLang="en-US" sz="1000" b="0" i="0" u="none" kern="1200"/>
            <a:t>第二十九条  房屋征收部门应当依法建立房屋征收补偿档案，并将分户补偿情况在房屋征收范围内向被征收人公布。</a:t>
          </a:r>
        </a:p>
      </dsp:txBody>
      <dsp:txXfrm>
        <a:off x="540190" y="1763479"/>
        <a:ext cx="7332100" cy="266380"/>
      </dsp:txXfrm>
    </dsp:sp>
    <dsp:sp modelId="{8F2F0E7E-595E-C74B-82B6-8E21E24977B8}">
      <dsp:nvSpPr>
        <dsp:cNvPr id="0" name=""/>
        <dsp:cNvSpPr/>
      </dsp:nvSpPr>
      <dsp:spPr>
        <a:xfrm>
          <a:off x="0" y="2350269"/>
          <a:ext cx="10515600" cy="252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611C3E6-B811-4D42-812E-866E81F4ED89}">
      <dsp:nvSpPr>
        <dsp:cNvPr id="0" name=""/>
        <dsp:cNvSpPr/>
      </dsp:nvSpPr>
      <dsp:spPr>
        <a:xfrm>
          <a:off x="525780" y="2202669"/>
          <a:ext cx="7360920" cy="29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444500">
            <a:lnSpc>
              <a:spcPct val="90000"/>
            </a:lnSpc>
            <a:spcBef>
              <a:spcPct val="0"/>
            </a:spcBef>
            <a:spcAft>
              <a:spcPct val="35000"/>
            </a:spcAft>
            <a:buNone/>
          </a:pPr>
          <a:r>
            <a:rPr lang="zh-CN" altLang="en-US" sz="1000" b="0" i="0" u="none" kern="1200"/>
            <a:t>审计机关应当加强对征收补偿费用管理和使用情况的监督，并公布审计结果。</a:t>
          </a:r>
        </a:p>
      </dsp:txBody>
      <dsp:txXfrm>
        <a:off x="540190" y="2217079"/>
        <a:ext cx="7332100" cy="26638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A55668-21D6-254C-8BE3-1A1F7CE8C0F7}">
      <dsp:nvSpPr>
        <dsp:cNvPr id="0" name=""/>
        <dsp:cNvSpPr/>
      </dsp:nvSpPr>
      <dsp:spPr>
        <a:xfrm>
          <a:off x="0" y="1923262"/>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C63685D-6DF5-7F40-B8B3-29E162138F91}">
      <dsp:nvSpPr>
        <dsp:cNvPr id="0" name=""/>
        <dsp:cNvSpPr/>
      </dsp:nvSpPr>
      <dsp:spPr>
        <a:xfrm>
          <a:off x="525780" y="1849606"/>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第三十条  市、县级人民政府及房屋征收部门的工作人员在房屋征收与补偿工作中不履行本条例规定的职责，或者滥用职权、玩忽职守、徇私舞弊的，由上级人民政府或者本级人民政府责令改正，通报批评；造成损失的，依法承担赔偿责任；对直接负责的主管人员和其他直接责任人员，依法给予处分；构成犯罪的，依法追究刑事责任。</a:t>
          </a:r>
        </a:p>
      </dsp:txBody>
      <dsp:txXfrm>
        <a:off x="532971" y="1856797"/>
        <a:ext cx="7346538" cy="132929"/>
      </dsp:txXfrm>
    </dsp:sp>
    <dsp:sp modelId="{7AF983D2-5F54-D84C-A858-DDAA79AECCC6}">
      <dsp:nvSpPr>
        <dsp:cNvPr id="0" name=""/>
        <dsp:cNvSpPr/>
      </dsp:nvSpPr>
      <dsp:spPr>
        <a:xfrm>
          <a:off x="0" y="2149619"/>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544732-C836-8049-981B-4A59BED3059A}">
      <dsp:nvSpPr>
        <dsp:cNvPr id="0" name=""/>
        <dsp:cNvSpPr/>
      </dsp:nvSpPr>
      <dsp:spPr>
        <a:xfrm>
          <a:off x="525780" y="2075964"/>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第三十一条  采取暴力、威胁或者违反规定中断供水、供热、供气、供电和道路通行等非法方式迫使被征收人搬迁，造成损失的，依法承担赔偿责任；对直接负责的主管人员和其他直接责任人员，构成犯罪的，依法追究刑事责任；尚不构成犯罪的，依法给予处分；构成违反治安管理行为的，依法给予治安管理处罚。</a:t>
          </a:r>
        </a:p>
      </dsp:txBody>
      <dsp:txXfrm>
        <a:off x="532971" y="2083155"/>
        <a:ext cx="7346538" cy="132929"/>
      </dsp:txXfrm>
    </dsp:sp>
    <dsp:sp modelId="{4417AD42-DEAD-7C47-9920-9BE790EC1AA5}">
      <dsp:nvSpPr>
        <dsp:cNvPr id="0" name=""/>
        <dsp:cNvSpPr/>
      </dsp:nvSpPr>
      <dsp:spPr>
        <a:xfrm>
          <a:off x="0" y="2375977"/>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C42CE2-A1DF-6646-A88D-B85B1C4973A4}">
      <dsp:nvSpPr>
        <dsp:cNvPr id="0" name=""/>
        <dsp:cNvSpPr/>
      </dsp:nvSpPr>
      <dsp:spPr>
        <a:xfrm>
          <a:off x="525780" y="2302321"/>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第三十二条  采取暴力、威胁等方法阻碍依法进行的房屋征收与补偿工作，构成犯罪的，依法追究刑事责任；构成违反治安管理行为的，依法给予治安管理处罚。</a:t>
          </a:r>
        </a:p>
      </dsp:txBody>
      <dsp:txXfrm>
        <a:off x="532971" y="2309512"/>
        <a:ext cx="7346538" cy="132929"/>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B953E-823C-B149-94F7-E79612ABDF90}">
      <dsp:nvSpPr>
        <dsp:cNvPr id="0" name=""/>
        <dsp:cNvSpPr/>
      </dsp:nvSpPr>
      <dsp:spPr>
        <a:xfrm>
          <a:off x="0" y="2036441"/>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8B8E47-7F4B-D548-BAB9-F730B3FF62CE}">
      <dsp:nvSpPr>
        <dsp:cNvPr id="0" name=""/>
        <dsp:cNvSpPr/>
      </dsp:nvSpPr>
      <dsp:spPr>
        <a:xfrm>
          <a:off x="525780" y="1962785"/>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第三十三条  贪污、挪用、私分、截留、拖欠征收补偿费用的，责令改正，追回有关款项，限期退还违法所得，对有关责任单位通报批评、给予警告；造成损失的，依法承担赔偿责任；对直接负责的主管人员和其他直接责任人员，构成犯罪的，依法追究刑事责任；尚不构成犯罪的，依法给予处分。</a:t>
          </a:r>
        </a:p>
      </dsp:txBody>
      <dsp:txXfrm>
        <a:off x="532971" y="1969976"/>
        <a:ext cx="7346538" cy="132929"/>
      </dsp:txXfrm>
    </dsp:sp>
    <dsp:sp modelId="{2CC7A6FC-8E85-5A41-88F7-547C088E7DA5}">
      <dsp:nvSpPr>
        <dsp:cNvPr id="0" name=""/>
        <dsp:cNvSpPr/>
      </dsp:nvSpPr>
      <dsp:spPr>
        <a:xfrm>
          <a:off x="0" y="2262798"/>
          <a:ext cx="10515600" cy="1257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E3B7F6-C003-CF4B-9F67-5258DD1FB730}">
      <dsp:nvSpPr>
        <dsp:cNvPr id="0" name=""/>
        <dsp:cNvSpPr/>
      </dsp:nvSpPr>
      <dsp:spPr>
        <a:xfrm>
          <a:off x="525780" y="2189142"/>
          <a:ext cx="7360920" cy="1473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22250">
            <a:lnSpc>
              <a:spcPct val="90000"/>
            </a:lnSpc>
            <a:spcBef>
              <a:spcPct val="0"/>
            </a:spcBef>
            <a:spcAft>
              <a:spcPct val="35000"/>
            </a:spcAft>
            <a:buNone/>
          </a:pPr>
          <a:r>
            <a:rPr lang="zh-CN" altLang="en-US" sz="500" b="0" i="0" u="none" kern="1200"/>
            <a:t>第三十四条  房地产价格评估机构或者房地产估价师出具虚假或者有重大差错的评估报告的，由发证机关责令限期改正，给予警告，对房地产价格评估机构并处</a:t>
          </a:r>
          <a:r>
            <a:rPr lang="en-US" altLang="zh-CN" sz="500" b="0" i="0" u="none" kern="1200"/>
            <a:t>5</a:t>
          </a:r>
          <a:r>
            <a:rPr lang="zh-CN" altLang="en-US" sz="500" b="0" i="0" u="none" kern="1200"/>
            <a:t>万元以上</a:t>
          </a:r>
          <a:r>
            <a:rPr lang="en-US" altLang="zh-CN" sz="500" b="0" i="0" u="none" kern="1200"/>
            <a:t>20</a:t>
          </a:r>
          <a:r>
            <a:rPr lang="zh-CN" altLang="en-US" sz="500" b="0" i="0" u="none" kern="1200"/>
            <a:t>万元以下罚款，对房地产估价师并处</a:t>
          </a:r>
          <a:r>
            <a:rPr lang="en-US" altLang="zh-CN" sz="500" b="0" i="0" u="none" kern="1200"/>
            <a:t>1</a:t>
          </a:r>
          <a:r>
            <a:rPr lang="zh-CN" altLang="en-US" sz="500" b="0" i="0" u="none" kern="1200"/>
            <a:t>万元以上</a:t>
          </a:r>
          <a:r>
            <a:rPr lang="en-US" altLang="zh-CN" sz="500" b="0" i="0" u="none" kern="1200"/>
            <a:t>3</a:t>
          </a:r>
          <a:r>
            <a:rPr lang="zh-CN" altLang="en-US" sz="500" b="0" i="0" u="none" kern="1200"/>
            <a:t>万元以下罚款，并记入信用档案；情节严重的，吊销资质证书、注册证书；造成损失的，依法承担赔偿责任；构成犯罪的，依法追究刑事责任。</a:t>
          </a:r>
        </a:p>
      </dsp:txBody>
      <dsp:txXfrm>
        <a:off x="532971" y="2196333"/>
        <a:ext cx="7346538" cy="1329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5E06B-A68C-C348-8221-9F1685E2D9F1}">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115E64-45C1-9949-BF9F-B68B66B22393}">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第六条　上级人民政府应当加强对下级人民政府房屋征收与补偿工作的监督。</a:t>
          </a:r>
        </a:p>
      </dsp:txBody>
      <dsp:txXfrm>
        <a:off x="0" y="2492"/>
        <a:ext cx="6492875" cy="1700138"/>
      </dsp:txXfrm>
    </dsp:sp>
    <dsp:sp modelId="{4B1B33D2-ED9B-DC40-A30A-E28E515E89B4}">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C1E9E4-3671-BB48-A480-CC27BD68045E}">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国务院住房城乡建设主管部门和省、自治区、直辖市人民政府住房城乡建设主管部门应当会同同级财政、国土资源、发展改革等有关部门，加强对房屋征收与补偿实施工作的指导。</a:t>
          </a:r>
        </a:p>
      </dsp:txBody>
      <dsp:txXfrm>
        <a:off x="0" y="1702630"/>
        <a:ext cx="6492875" cy="1700138"/>
      </dsp:txXfrm>
    </dsp:sp>
    <dsp:sp modelId="{5A29EDFE-C5EC-D149-87DF-4AF364AFA471}">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909BD7-DB92-044D-A5F1-41C4D08BA623}">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第七条　任何组织和个人对违反本条例规定的行为，都有权向有关人民政府、房屋征收部门和其他有关部门举报。接到举报的有关人民政府、房屋征收部门和其他有关部门对举报应当及时</a:t>
          </a:r>
          <a:r>
            <a:rPr lang="zh-CN" altLang="en-US" sz="2200" b="0" i="0" kern="1200">
              <a:hlinkClick xmlns:r="http://schemas.openxmlformats.org/officeDocument/2006/relationships" r:id="rId1"/>
            </a:rPr>
            <a:t>核实</a:t>
          </a:r>
          <a:r>
            <a:rPr lang="zh-CN" altLang="en-US" sz="2200" b="0" i="0" u="none" kern="1200"/>
            <a:t>、处理。</a:t>
          </a:r>
        </a:p>
      </dsp:txBody>
      <dsp:txXfrm>
        <a:off x="0" y="3402769"/>
        <a:ext cx="6492875" cy="17001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ECF62-2CEF-6748-953C-C92C8DCE67CE}">
      <dsp:nvSpPr>
        <dsp:cNvPr id="0" name=""/>
        <dsp:cNvSpPr/>
      </dsp:nvSpPr>
      <dsp:spPr>
        <a:xfrm>
          <a:off x="0" y="4851"/>
          <a:ext cx="74474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4C077A-C619-5447-B1AF-765A65DA809D}">
      <dsp:nvSpPr>
        <dsp:cNvPr id="0" name=""/>
        <dsp:cNvSpPr/>
      </dsp:nvSpPr>
      <dsp:spPr>
        <a:xfrm>
          <a:off x="0" y="4851"/>
          <a:ext cx="7432946" cy="992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dirty="0"/>
            <a:t>第八条  为了保障国家安全、促进国民经济和社会发展等公共利益的需要，有下列情形之一，确需要征收房屋的，由市、县级人民政府作出房屋征收决定：</a:t>
          </a:r>
        </a:p>
      </dsp:txBody>
      <dsp:txXfrm>
        <a:off x="0" y="4851"/>
        <a:ext cx="7432946" cy="992838"/>
      </dsp:txXfrm>
    </dsp:sp>
    <dsp:sp modelId="{6C8704E5-45D5-6D42-91BD-613517D1AF18}">
      <dsp:nvSpPr>
        <dsp:cNvPr id="0" name=""/>
        <dsp:cNvSpPr/>
      </dsp:nvSpPr>
      <dsp:spPr>
        <a:xfrm>
          <a:off x="0" y="997690"/>
          <a:ext cx="74474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C90140-47F6-C24A-8BA8-3F4D439C3BFC}">
      <dsp:nvSpPr>
        <dsp:cNvPr id="0" name=""/>
        <dsp:cNvSpPr/>
      </dsp:nvSpPr>
      <dsp:spPr>
        <a:xfrm>
          <a:off x="0" y="997690"/>
          <a:ext cx="7447485" cy="710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（一）国防和外交的需要；</a:t>
          </a:r>
        </a:p>
      </dsp:txBody>
      <dsp:txXfrm>
        <a:off x="0" y="997690"/>
        <a:ext cx="7447485" cy="710245"/>
      </dsp:txXfrm>
    </dsp:sp>
    <dsp:sp modelId="{CA3E3B80-6AF9-8346-8077-3364B29CFC33}">
      <dsp:nvSpPr>
        <dsp:cNvPr id="0" name=""/>
        <dsp:cNvSpPr/>
      </dsp:nvSpPr>
      <dsp:spPr>
        <a:xfrm>
          <a:off x="0" y="1707935"/>
          <a:ext cx="74474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7463BB-4323-0449-8417-2459783C577F}">
      <dsp:nvSpPr>
        <dsp:cNvPr id="0" name=""/>
        <dsp:cNvSpPr/>
      </dsp:nvSpPr>
      <dsp:spPr>
        <a:xfrm>
          <a:off x="0" y="1707935"/>
          <a:ext cx="7447485" cy="710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（二）由政府组织实施的能源、交通、水利等基础设施建设的需要；</a:t>
          </a:r>
        </a:p>
      </dsp:txBody>
      <dsp:txXfrm>
        <a:off x="0" y="1707935"/>
        <a:ext cx="7447485" cy="710245"/>
      </dsp:txXfrm>
    </dsp:sp>
    <dsp:sp modelId="{D6F29144-403D-E741-9FB5-7E0DBCAA1322}">
      <dsp:nvSpPr>
        <dsp:cNvPr id="0" name=""/>
        <dsp:cNvSpPr/>
      </dsp:nvSpPr>
      <dsp:spPr>
        <a:xfrm>
          <a:off x="0" y="2418181"/>
          <a:ext cx="74474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026E23-E1C4-E846-94F9-01985422BAB7}">
      <dsp:nvSpPr>
        <dsp:cNvPr id="0" name=""/>
        <dsp:cNvSpPr/>
      </dsp:nvSpPr>
      <dsp:spPr>
        <a:xfrm>
          <a:off x="0" y="2418181"/>
          <a:ext cx="7432946" cy="976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dirty="0"/>
            <a:t>（三）由政府组织实施的科技、教育、文化、卫生、体育、环境和资源保护、防灾减灾、文物保护、社会福利、市政公用等公共事业的需要；</a:t>
          </a:r>
        </a:p>
      </dsp:txBody>
      <dsp:txXfrm>
        <a:off x="0" y="2418181"/>
        <a:ext cx="7432946" cy="976964"/>
      </dsp:txXfrm>
    </dsp:sp>
    <dsp:sp modelId="{40A509D8-1AFC-FE40-A937-CDC4B374F134}">
      <dsp:nvSpPr>
        <dsp:cNvPr id="0" name=""/>
        <dsp:cNvSpPr/>
      </dsp:nvSpPr>
      <dsp:spPr>
        <a:xfrm>
          <a:off x="0" y="3395145"/>
          <a:ext cx="74474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274B08-E20C-F34A-B210-2B2A9BE8ED65}">
      <dsp:nvSpPr>
        <dsp:cNvPr id="0" name=""/>
        <dsp:cNvSpPr/>
      </dsp:nvSpPr>
      <dsp:spPr>
        <a:xfrm>
          <a:off x="0" y="3395145"/>
          <a:ext cx="7447485" cy="710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（四）由政府组织实施的保障性安居工程建设的需要；</a:t>
          </a:r>
        </a:p>
      </dsp:txBody>
      <dsp:txXfrm>
        <a:off x="0" y="3395145"/>
        <a:ext cx="7447485" cy="710245"/>
      </dsp:txXfrm>
    </dsp:sp>
    <dsp:sp modelId="{3EAFD8F7-B89B-9241-8902-67239179CC97}">
      <dsp:nvSpPr>
        <dsp:cNvPr id="0" name=""/>
        <dsp:cNvSpPr/>
      </dsp:nvSpPr>
      <dsp:spPr>
        <a:xfrm>
          <a:off x="0" y="4105391"/>
          <a:ext cx="74474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44A358-4C91-684B-B37E-340890CB2B96}">
      <dsp:nvSpPr>
        <dsp:cNvPr id="0" name=""/>
        <dsp:cNvSpPr/>
      </dsp:nvSpPr>
      <dsp:spPr>
        <a:xfrm>
          <a:off x="0" y="4105391"/>
          <a:ext cx="7447485" cy="710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（五）由政府依照城乡规划法有关规定组织实施的对危房集中、基础设施落后等地段进行旧城区改建的需要；</a:t>
          </a:r>
        </a:p>
      </dsp:txBody>
      <dsp:txXfrm>
        <a:off x="0" y="4105391"/>
        <a:ext cx="7447485" cy="710245"/>
      </dsp:txXfrm>
    </dsp:sp>
    <dsp:sp modelId="{CB170227-24B0-F74D-BF7A-2522A28A3E5C}">
      <dsp:nvSpPr>
        <dsp:cNvPr id="0" name=""/>
        <dsp:cNvSpPr/>
      </dsp:nvSpPr>
      <dsp:spPr>
        <a:xfrm>
          <a:off x="0" y="4815637"/>
          <a:ext cx="74474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866561-ED09-6547-8303-2C48DB62BFF8}">
      <dsp:nvSpPr>
        <dsp:cNvPr id="0" name=""/>
        <dsp:cNvSpPr/>
      </dsp:nvSpPr>
      <dsp:spPr>
        <a:xfrm>
          <a:off x="0" y="4815637"/>
          <a:ext cx="7447485" cy="710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（六）法律、行政法规规定的其他公共利益的需要。</a:t>
          </a:r>
        </a:p>
      </dsp:txBody>
      <dsp:txXfrm>
        <a:off x="0" y="4815637"/>
        <a:ext cx="7447485" cy="7102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D857-6C58-9344-80B2-76C9139C1069}">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B493D3-2199-6748-834F-2941DC39410F}">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第九条  依照本条例第八条规定，确需征收房屋的各项建设活动，应当符合国民经济和社会发展规划、土地利用总体规划、城乡规划和专项规划。保障性安居工程建设、旧城区改建，应当纳入市、县级国民经济和社会发展年度计划。</a:t>
          </a:r>
        </a:p>
      </dsp:txBody>
      <dsp:txXfrm>
        <a:off x="0" y="0"/>
        <a:ext cx="6492875" cy="2552700"/>
      </dsp:txXfrm>
    </dsp:sp>
    <dsp:sp modelId="{D3948609-578A-F147-9385-6F881DA00FC8}">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BDBF91-1301-2241-BCB2-DCAC3FAC3484}">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制定国民经济和社会发展规划、土地利用总体规划、城乡规划和专项规划，应当广泛征求社会公众意见，经过科学论证。</a:t>
          </a:r>
        </a:p>
      </dsp:txBody>
      <dsp:txXfrm>
        <a:off x="0" y="2552700"/>
        <a:ext cx="6492875" cy="25527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54C4F4-F4CF-ED46-B974-BB1BC1DD934B}">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7DBA8D4-6184-CA4F-9A99-66D4B79E27AE}">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zh-CN" altLang="en-US" sz="3800" b="0" i="0" u="none" kern="1200"/>
            <a:t>第十条  房屋征收部门拟定征收补偿方案，报市、县级人民政府。</a:t>
          </a:r>
        </a:p>
      </dsp:txBody>
      <dsp:txXfrm>
        <a:off x="0" y="0"/>
        <a:ext cx="6666833" cy="2726960"/>
      </dsp:txXfrm>
    </dsp:sp>
    <dsp:sp modelId="{7DC44660-F1B5-6D48-A5D1-FEA442F760C6}">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37CB1BB-30A8-EF41-94FF-08D5175B7527}">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zh-CN" altLang="en-US" sz="3800" b="0" i="0" u="none" kern="1200"/>
            <a:t>市、县级人民政府应当组织有关部门对征收补偿方案进行论证并予以公布，征求公众意见。征求意见期限不得少于</a:t>
          </a:r>
          <a:r>
            <a:rPr lang="en-US" altLang="zh-CN" sz="3800" b="0" i="0" u="none" kern="1200"/>
            <a:t>30</a:t>
          </a:r>
          <a:r>
            <a:rPr lang="zh-CN" altLang="en-US" sz="3800" b="0" i="0" u="none" kern="1200"/>
            <a:t>日。</a:t>
          </a:r>
        </a:p>
      </dsp:txBody>
      <dsp:txXfrm>
        <a:off x="0" y="2726960"/>
        <a:ext cx="6666833" cy="27269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CE3626-57E8-304A-9A8B-D55BDD59CBDA}">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8286831-C92B-634C-AB16-165BBF1643AA}">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第十一条  市、县级人民政府应当将征求意见情况和根据公众意见修改的情况及时公布。</a:t>
          </a:r>
        </a:p>
      </dsp:txBody>
      <dsp:txXfrm>
        <a:off x="0" y="0"/>
        <a:ext cx="6666833" cy="2726960"/>
      </dsp:txXfrm>
    </dsp:sp>
    <dsp:sp modelId="{B263D1E9-FF3D-DE46-ADE0-B8CB8CFF2EC2}">
      <dsp:nvSpPr>
        <dsp:cNvPr id="0" name=""/>
        <dsp:cNvSpPr/>
      </dsp:nvSpPr>
      <dsp:spPr>
        <a:xfrm>
          <a:off x="0" y="272696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32E5E61-3891-1144-AD4D-B36F3533FB67}">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因旧城区改建需要征收房屋，多数被征收人认为征收补偿方案不符合本条例规定的，市、县级人民政府应当组织由被征收人和公众代表参加的听证会，并根据听证会情况修改方案。</a:t>
          </a:r>
        </a:p>
      </dsp:txBody>
      <dsp:txXfrm>
        <a:off x="0" y="2726960"/>
        <a:ext cx="6666833" cy="27269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F0ABD8-0205-9A4D-ACCE-E0282B92012D}">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724E53-567C-494F-B504-F4DEA11E12D3}">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zh-CN" altLang="en-US" sz="2900" b="0" i="0" u="none" kern="1200"/>
            <a:t>第十二条  市、县级人民政府作出房屋征收决定前，应当按照有关规定进行社会稳定风险评估；房屋征收决定涉及被征收人数量较多的，应当经政府常务会议讨论决定。</a:t>
          </a:r>
        </a:p>
      </dsp:txBody>
      <dsp:txXfrm>
        <a:off x="0" y="0"/>
        <a:ext cx="6492875" cy="2552700"/>
      </dsp:txXfrm>
    </dsp:sp>
    <dsp:sp modelId="{4C689BD5-FF26-1845-A872-41BA4138F898}">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9F5F48-6533-2C4F-B962-6BB9FD43E22E}">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zh-CN" altLang="en-US" sz="2900" b="0" i="0" u="none" kern="1200"/>
            <a:t>作出房屋征收决定前，征收补偿费用应当足额到位、专户存储、专款专用。</a:t>
          </a:r>
        </a:p>
      </dsp:txBody>
      <dsp:txXfrm>
        <a:off x="0" y="2552700"/>
        <a:ext cx="6492875" cy="25527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94176B-C59A-ED49-AA6F-A6E43C8237B1}">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EE6DD1-63AC-504F-8640-019AB56070DF}">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zh-CN" altLang="en-US" sz="2700" b="0" i="0" u="none" kern="1200"/>
            <a:t>第十三条  市、县级人民政府作出房屋征收决定后应当及时公告。公告应当载明征收补偿方案和行政复议、行政诉讼权利等事项。</a:t>
          </a:r>
        </a:p>
      </dsp:txBody>
      <dsp:txXfrm>
        <a:off x="0" y="2703"/>
        <a:ext cx="6900512" cy="1843578"/>
      </dsp:txXfrm>
    </dsp:sp>
    <dsp:sp modelId="{8B8B5093-D666-904A-A58C-28B1F65BB578}">
      <dsp:nvSpPr>
        <dsp:cNvPr id="0" name=""/>
        <dsp:cNvSpPr/>
      </dsp:nvSpPr>
      <dsp:spPr>
        <a:xfrm>
          <a:off x="0" y="1846281"/>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D5FC5D-B1E5-E942-AA6E-2CED8F4ED609}">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zh-CN" altLang="en-US" sz="2700" b="0" i="0" u="none" kern="1200"/>
            <a:t>市、县级人民政府及房屋征收部门应当做好房屋征收与补偿的宣传、解释工作。</a:t>
          </a:r>
        </a:p>
      </dsp:txBody>
      <dsp:txXfrm>
        <a:off x="0" y="1846281"/>
        <a:ext cx="6900512" cy="1843578"/>
      </dsp:txXfrm>
    </dsp:sp>
    <dsp:sp modelId="{06D52B19-0980-7349-A017-96032173F9A6}">
      <dsp:nvSpPr>
        <dsp:cNvPr id="0" name=""/>
        <dsp:cNvSpPr/>
      </dsp:nvSpPr>
      <dsp:spPr>
        <a:xfrm>
          <a:off x="0" y="3689859"/>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8552C5-B63D-EE40-8718-2C46B79E1D7D}">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zh-CN" altLang="en-US" sz="2700" b="0" i="0" u="none" kern="1200"/>
            <a:t>房屋被依法征收的，国有土地使用权同时收回。</a:t>
          </a:r>
        </a:p>
      </dsp:txBody>
      <dsp:txXfrm>
        <a:off x="0" y="3689859"/>
        <a:ext cx="6900512" cy="184357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975F9A-F55E-514A-98EF-BD362154CDEF}"/>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967C3302-9B8F-4141-8A76-3FF46AEC3F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2AFC1134-19D8-1745-A067-D6E0CD6F4A61}"/>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01613DF5-A47C-8C41-B020-03D96B4597D8}"/>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39E8C2EB-8554-E245-8DC2-0634766B347F}"/>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352162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BC0410-8311-0740-887B-3EA5E4942141}"/>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11DF5AB9-4D61-9E4F-9637-20FFF4306028}"/>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33168D24-9A1F-5D45-A7C3-EAC4717ED406}"/>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800A93D2-B7E7-7D4A-B07F-5C50FCB9DD44}"/>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68BD0A6A-A4E2-224A-AC49-8F57A075FD9C}"/>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40800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F65659E-98C6-6144-A7B8-C4269338A7DD}"/>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7EF6EBF1-DC9A-FC44-8D04-E050572A9E87}"/>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65ED566A-6EC5-A24E-8977-80DFD64D34F7}"/>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E94E6CB2-3508-5443-BCE9-9F075BD0FF84}"/>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589BE656-F4BD-FC40-98B5-1744C02BA4F9}"/>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886693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A44347-8AA5-FC49-AB69-B7850B3BB1CE}"/>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43E6AB7D-F4B8-C94B-81AA-4D78181DD5BE}"/>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5CCD90F6-A25A-594D-A8EE-8EE66B21D4B3}"/>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232EFB13-225C-A545-870D-994B6335E5E1}"/>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37B36251-24F0-6A40-BFEB-CA21A4A0D21F}"/>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3502203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79FBC6-D57F-BE4D-8634-459986F3EE66}"/>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C30846F4-008A-4D44-83BC-0FEFE1FB44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19D3EA5C-18C4-8147-81FC-03EDA02770B5}"/>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F438AA46-1571-D648-9446-B63436BFE55F}"/>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78A6B0AA-723E-C74C-A8E3-1BD3E22FB87A}"/>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6804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F4CACC-D8DA-F742-B865-508726EA3789}"/>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CEA2E92B-94EB-E241-9409-6B17FFC72B26}"/>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39A4012B-0564-D14A-B879-B118E49001A4}"/>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9E04888C-06A0-4548-8CE0-2668EFFB12E4}"/>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6" name="页脚占位符 5">
            <a:extLst>
              <a:ext uri="{FF2B5EF4-FFF2-40B4-BE49-F238E27FC236}">
                <a16:creationId xmlns:a16="http://schemas.microsoft.com/office/drawing/2014/main" id="{6B924AFB-996F-A545-8B07-2D24A4E7BD2D}"/>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3B7CF946-7196-EA43-BEEA-ED6F6E65E1CD}"/>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4006815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22E475-E572-C648-9D93-6CB15DE92BFB}"/>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030D7EDA-EF19-F14C-B263-B3947798CA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FD32F484-2AF6-D244-9ACE-B1B1EAE5B0D1}"/>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EEDD357B-53D9-AB45-8E64-D62AE4086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5755D9DF-FB53-FE43-A8E3-1F284CA1256A}"/>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A1AAD06A-24E8-934E-8164-A70DB01602D7}"/>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8" name="页脚占位符 7">
            <a:extLst>
              <a:ext uri="{FF2B5EF4-FFF2-40B4-BE49-F238E27FC236}">
                <a16:creationId xmlns:a16="http://schemas.microsoft.com/office/drawing/2014/main" id="{E72D2823-D5F0-1042-9A41-B8D36B0A784F}"/>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D6CDAA70-EA4B-6848-BDE9-E5FA42BCFD8B}"/>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4270119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A5E7F7-2D1B-014B-87D7-DA34E108AE88}"/>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F3F4CD34-C5AA-AE48-A432-B99EC950D3CF}"/>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4" name="页脚占位符 3">
            <a:extLst>
              <a:ext uri="{FF2B5EF4-FFF2-40B4-BE49-F238E27FC236}">
                <a16:creationId xmlns:a16="http://schemas.microsoft.com/office/drawing/2014/main" id="{7CC5F527-729C-274B-B4BE-869FE7A64C5D}"/>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6CD2E88C-E424-1241-9794-0000283A6604}"/>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101438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AFD2A74-E739-A34E-ACDC-426EDB8A93C7}"/>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3" name="页脚占位符 2">
            <a:extLst>
              <a:ext uri="{FF2B5EF4-FFF2-40B4-BE49-F238E27FC236}">
                <a16:creationId xmlns:a16="http://schemas.microsoft.com/office/drawing/2014/main" id="{1983F214-8C3F-824A-94D5-F9B231186884}"/>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05C57E4C-0541-5444-9848-E5525D0E4AC1}"/>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65503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077CBF-2FD0-9B4F-AC01-DF43F8078B11}"/>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50F66F7F-4170-C840-971E-F9D64B5A71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66A7FA15-A938-9B41-90CC-C6C9FA21FA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F59576E1-B9B2-A148-8182-283B6AADB151}"/>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6" name="页脚占位符 5">
            <a:extLst>
              <a:ext uri="{FF2B5EF4-FFF2-40B4-BE49-F238E27FC236}">
                <a16:creationId xmlns:a16="http://schemas.microsoft.com/office/drawing/2014/main" id="{E9FAE7FD-359E-DB49-AFDA-450FCF1B71DE}"/>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1D47F36B-F65B-4247-84B4-C8A71443BE63}"/>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752460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BADE31-D002-F349-B494-DA04ADA70E79}"/>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ABF0763A-ECE9-7940-8133-5E62DE5AB4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674D25E7-B90B-CB40-B26D-7CDCDA581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349D96F9-CC47-E24A-A9BD-3DD369522B78}"/>
              </a:ext>
            </a:extLst>
          </p:cNvPr>
          <p:cNvSpPr>
            <a:spLocks noGrp="1"/>
          </p:cNvSpPr>
          <p:nvPr>
            <p:ph type="dt" sz="half" idx="10"/>
          </p:nvPr>
        </p:nvSpPr>
        <p:spPr/>
        <p:txBody>
          <a:bodyPr/>
          <a:lstStyle/>
          <a:p>
            <a:fld id="{FE1BF93D-8AD1-5443-83FC-4C2EA025BDF9}" type="datetimeFigureOut">
              <a:rPr kumimoji="1" lang="zh-CN" altLang="en-US" smtClean="0"/>
              <a:t>2022/2/12</a:t>
            </a:fld>
            <a:endParaRPr kumimoji="1" lang="zh-CN" altLang="en-US"/>
          </a:p>
        </p:txBody>
      </p:sp>
      <p:sp>
        <p:nvSpPr>
          <p:cNvPr id="6" name="页脚占位符 5">
            <a:extLst>
              <a:ext uri="{FF2B5EF4-FFF2-40B4-BE49-F238E27FC236}">
                <a16:creationId xmlns:a16="http://schemas.microsoft.com/office/drawing/2014/main" id="{A408FA45-E0E7-E24B-B696-200237E19EB2}"/>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1D4A5B0A-F680-7E4D-B754-675D04683F58}"/>
              </a:ext>
            </a:extLst>
          </p:cNvPr>
          <p:cNvSpPr>
            <a:spLocks noGrp="1"/>
          </p:cNvSpPr>
          <p:nvPr>
            <p:ph type="sldNum" sz="quarter" idx="12"/>
          </p:nvPr>
        </p:nvSpPr>
        <p:spPr/>
        <p:txBody>
          <a:body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87721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646A9CA-7E8A-8B45-8D59-8C84012A3C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309C91E2-0D63-734A-99BA-3FBBF88062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23AD6D1E-78C1-CF4C-94BF-58C3C1387C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BF93D-8AD1-5443-83FC-4C2EA025BDF9}" type="datetimeFigureOut">
              <a:rPr kumimoji="1" lang="zh-CN" altLang="en-US" smtClean="0"/>
              <a:t>2022/2/12</a:t>
            </a:fld>
            <a:endParaRPr kumimoji="1" lang="zh-CN" altLang="en-US"/>
          </a:p>
        </p:txBody>
      </p:sp>
      <p:sp>
        <p:nvSpPr>
          <p:cNvPr id="5" name="页脚占位符 4">
            <a:extLst>
              <a:ext uri="{FF2B5EF4-FFF2-40B4-BE49-F238E27FC236}">
                <a16:creationId xmlns:a16="http://schemas.microsoft.com/office/drawing/2014/main" id="{323A037E-69E8-CE42-8675-D4FD0CA05D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F8F93BB4-72B3-6741-BE99-F89FF87338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76DEC-41A5-D740-9718-98CA2536BE8C}" type="slidenum">
              <a:rPr kumimoji="1" lang="zh-CN" altLang="en-US" smtClean="0"/>
              <a:t>‹#›</a:t>
            </a:fld>
            <a:endParaRPr kumimoji="1" lang="zh-CN" altLang="en-US"/>
          </a:p>
        </p:txBody>
      </p:sp>
    </p:spTree>
    <p:extLst>
      <p:ext uri="{BB962C8B-B14F-4D97-AF65-F5344CB8AC3E}">
        <p14:creationId xmlns:p14="http://schemas.microsoft.com/office/powerpoint/2010/main" val="631714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77433D-0D4E-DD4A-BE3C-DAD23741F497}"/>
              </a:ext>
            </a:extLst>
          </p:cNvPr>
          <p:cNvSpPr>
            <a:spLocks noGrp="1"/>
          </p:cNvSpPr>
          <p:nvPr>
            <p:ph type="ctrTitle"/>
          </p:nvPr>
        </p:nvSpPr>
        <p:spPr/>
        <p:txBody>
          <a:bodyPr>
            <a:normAutofit/>
          </a:bodyPr>
          <a:lstStyle/>
          <a:p>
            <a:r>
              <a:rPr kumimoji="1" lang="zh-CN" altLang="en-US" sz="4800" dirty="0">
                <a:latin typeface="SimHei" panose="02010609060101010101" pitchFamily="49" charset="-122"/>
                <a:ea typeface="SimHei" panose="02010609060101010101" pitchFamily="49" charset="-122"/>
              </a:rPr>
              <a:t>国有土地上房屋征收与补偿条例</a:t>
            </a:r>
          </a:p>
        </p:txBody>
      </p:sp>
      <p:sp>
        <p:nvSpPr>
          <p:cNvPr id="3" name="副标题 2">
            <a:extLst>
              <a:ext uri="{FF2B5EF4-FFF2-40B4-BE49-F238E27FC236}">
                <a16:creationId xmlns:a16="http://schemas.microsoft.com/office/drawing/2014/main" id="{614E9E14-8419-5E42-B212-5FB0B1C6F100}"/>
              </a:ext>
            </a:extLst>
          </p:cNvPr>
          <p:cNvSpPr>
            <a:spLocks noGrp="1"/>
          </p:cNvSpPr>
          <p:nvPr>
            <p:ph type="subTitle" idx="1"/>
          </p:nvPr>
        </p:nvSpPr>
        <p:spPr/>
        <p:txBody>
          <a:bodyPr/>
          <a:lstStyle/>
          <a:p>
            <a:r>
              <a:rPr lang="zh-CN" altLang="en-US" b="1" dirty="0"/>
              <a:t>（中华人民共和国国务院令第</a:t>
            </a:r>
            <a:r>
              <a:rPr lang="en-US" altLang="zh-CN" b="1" dirty="0"/>
              <a:t>590</a:t>
            </a:r>
            <a:r>
              <a:rPr lang="zh-CN" altLang="en-US" b="1" dirty="0"/>
              <a:t>号）</a:t>
            </a:r>
          </a:p>
        </p:txBody>
      </p:sp>
    </p:spTree>
    <p:extLst>
      <p:ext uri="{BB962C8B-B14F-4D97-AF65-F5344CB8AC3E}">
        <p14:creationId xmlns:p14="http://schemas.microsoft.com/office/powerpoint/2010/main" val="1009702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6018002E-74BC-4B4E-A0E7-B30DB405B8DA}"/>
              </a:ext>
            </a:extLst>
          </p:cNvPr>
          <p:cNvSpPr>
            <a:spLocks noGrp="1"/>
          </p:cNvSpPr>
          <p:nvPr>
            <p:ph type="title"/>
          </p:nvPr>
        </p:nvSpPr>
        <p:spPr>
          <a:xfrm>
            <a:off x="635000" y="640823"/>
            <a:ext cx="3418659" cy="5583148"/>
          </a:xfrm>
        </p:spPr>
        <p:txBody>
          <a:bodyPr anchor="ctr">
            <a:normAutofit/>
          </a:bodyPr>
          <a:lstStyle/>
          <a:p>
            <a:endParaRPr kumimoji="1" lang="zh-CN" altLang="en-US" sz="540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内容占位符 3">
            <a:extLst>
              <a:ext uri="{FF2B5EF4-FFF2-40B4-BE49-F238E27FC236}">
                <a16:creationId xmlns:a16="http://schemas.microsoft.com/office/drawing/2014/main" id="{5D9E2947-B209-B740-85EF-E8DC397849C3}"/>
              </a:ext>
            </a:extLst>
          </p:cNvPr>
          <p:cNvGraphicFramePr>
            <a:graphicFrameLocks noGrp="1"/>
          </p:cNvGraphicFramePr>
          <p:nvPr>
            <p:ph idx="1"/>
            <p:extLst>
              <p:ext uri="{D42A27DB-BD31-4B8C-83A1-F6EECF244321}">
                <p14:modId xmlns:p14="http://schemas.microsoft.com/office/powerpoint/2010/main" val="324428299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2648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ABB6B7B0-F730-FC46-8037-1DCC3088C09B}"/>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0C42409A-D188-1D46-B16E-B406D7B1CA2F}"/>
              </a:ext>
            </a:extLst>
          </p:cNvPr>
          <p:cNvGraphicFramePr>
            <a:graphicFrameLocks noGrp="1"/>
          </p:cNvGraphicFramePr>
          <p:nvPr>
            <p:ph idx="1"/>
            <p:extLst>
              <p:ext uri="{D42A27DB-BD31-4B8C-83A1-F6EECF244321}">
                <p14:modId xmlns:p14="http://schemas.microsoft.com/office/powerpoint/2010/main" val="204303459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7381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41E67C-C10C-8B4B-BEA3-F9C8F58ACBA3}"/>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FAFF705A-663A-3442-85AD-D5498C18DB3A}"/>
              </a:ext>
            </a:extLst>
          </p:cNvPr>
          <p:cNvGraphicFramePr>
            <a:graphicFrameLocks noGrp="1"/>
          </p:cNvGraphicFramePr>
          <p:nvPr>
            <p:ph idx="1"/>
            <p:extLst>
              <p:ext uri="{D42A27DB-BD31-4B8C-83A1-F6EECF244321}">
                <p14:modId xmlns:p14="http://schemas.microsoft.com/office/powerpoint/2010/main" val="5377210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3873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B2D575-892E-9149-A59D-459EA3741605}"/>
              </a:ext>
            </a:extLst>
          </p:cNvPr>
          <p:cNvSpPr>
            <a:spLocks noGrp="1"/>
          </p:cNvSpPr>
          <p:nvPr>
            <p:ph type="title"/>
          </p:nvPr>
        </p:nvSpPr>
        <p:spPr/>
        <p:txBody>
          <a:bodyPr/>
          <a:lstStyle/>
          <a:p>
            <a:r>
              <a:rPr kumimoji="1" lang="zh-CN" altLang="en-US" dirty="0"/>
              <a:t>第三章 补偿</a:t>
            </a:r>
          </a:p>
        </p:txBody>
      </p:sp>
      <p:graphicFrame>
        <p:nvGraphicFramePr>
          <p:cNvPr id="4" name="内容占位符 3">
            <a:extLst>
              <a:ext uri="{FF2B5EF4-FFF2-40B4-BE49-F238E27FC236}">
                <a16:creationId xmlns:a16="http://schemas.microsoft.com/office/drawing/2014/main" id="{7CC25F60-38B3-BF48-8F60-30E6E4C46489}"/>
              </a:ext>
            </a:extLst>
          </p:cNvPr>
          <p:cNvGraphicFramePr>
            <a:graphicFrameLocks noGrp="1"/>
          </p:cNvGraphicFramePr>
          <p:nvPr>
            <p:ph idx="1"/>
            <p:extLst>
              <p:ext uri="{D42A27DB-BD31-4B8C-83A1-F6EECF244321}">
                <p14:modId xmlns:p14="http://schemas.microsoft.com/office/powerpoint/2010/main" val="237189186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5501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3969BA4F-593F-F64D-B0A3-560B0EC85501}"/>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F025E287-235A-ED43-8B99-01A7AF3EFCD2}"/>
              </a:ext>
            </a:extLst>
          </p:cNvPr>
          <p:cNvGraphicFramePr>
            <a:graphicFrameLocks noGrp="1"/>
          </p:cNvGraphicFramePr>
          <p:nvPr>
            <p:ph idx="1"/>
            <p:extLst>
              <p:ext uri="{D42A27DB-BD31-4B8C-83A1-F6EECF244321}">
                <p14:modId xmlns:p14="http://schemas.microsoft.com/office/powerpoint/2010/main" val="10900159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5399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FD79F2-BB06-9B46-97EB-8A75FB159E06}"/>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EA9D7665-2CD5-C742-814C-D8A5B8C8CA2E}"/>
              </a:ext>
            </a:extLst>
          </p:cNvPr>
          <p:cNvGraphicFramePr>
            <a:graphicFrameLocks noGrp="1"/>
          </p:cNvGraphicFramePr>
          <p:nvPr>
            <p:ph idx="1"/>
            <p:extLst>
              <p:ext uri="{D42A27DB-BD31-4B8C-83A1-F6EECF244321}">
                <p14:modId xmlns:p14="http://schemas.microsoft.com/office/powerpoint/2010/main" val="6832239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2969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D2B3E9-E3AA-804E-8F68-4F224C73133D}"/>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B194B9E2-5EB3-9540-979B-31804F286BD0}"/>
              </a:ext>
            </a:extLst>
          </p:cNvPr>
          <p:cNvGraphicFramePr>
            <a:graphicFrameLocks noGrp="1"/>
          </p:cNvGraphicFramePr>
          <p:nvPr>
            <p:ph idx="1"/>
            <p:extLst>
              <p:ext uri="{D42A27DB-BD31-4B8C-83A1-F6EECF244321}">
                <p14:modId xmlns:p14="http://schemas.microsoft.com/office/powerpoint/2010/main" val="40431959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0302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102CF6-0FE8-7D45-8C4C-05EECA92220F}"/>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E495E3E0-BC34-DD44-83D3-258C99AC6A22}"/>
              </a:ext>
            </a:extLst>
          </p:cNvPr>
          <p:cNvGraphicFramePr>
            <a:graphicFrameLocks noGrp="1"/>
          </p:cNvGraphicFramePr>
          <p:nvPr>
            <p:ph idx="1"/>
            <p:extLst>
              <p:ext uri="{D42A27DB-BD31-4B8C-83A1-F6EECF244321}">
                <p14:modId xmlns:p14="http://schemas.microsoft.com/office/powerpoint/2010/main" val="37289343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2258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4ACEB7-3D51-7044-8DB1-66C74AB33215}"/>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FB45077E-AA1E-A64D-8269-4D303965F4A5}"/>
              </a:ext>
            </a:extLst>
          </p:cNvPr>
          <p:cNvGraphicFramePr>
            <a:graphicFrameLocks noGrp="1"/>
          </p:cNvGraphicFramePr>
          <p:nvPr>
            <p:ph idx="1"/>
            <p:extLst>
              <p:ext uri="{D42A27DB-BD31-4B8C-83A1-F6EECF244321}">
                <p14:modId xmlns:p14="http://schemas.microsoft.com/office/powerpoint/2010/main" val="12682453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5018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656408-6307-AA43-A5EA-6AF6DC8B6D53}"/>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76F820AC-7932-7242-8DB9-91BCEBCBC380}"/>
              </a:ext>
            </a:extLst>
          </p:cNvPr>
          <p:cNvGraphicFramePr>
            <a:graphicFrameLocks noGrp="1"/>
          </p:cNvGraphicFramePr>
          <p:nvPr>
            <p:ph idx="1"/>
            <p:extLst>
              <p:ext uri="{D42A27DB-BD31-4B8C-83A1-F6EECF244321}">
                <p14:modId xmlns:p14="http://schemas.microsoft.com/office/powerpoint/2010/main" val="20597433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1360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0EFBD90F-B2F1-0E4F-B9E5-A7EEAD3FD28B}"/>
              </a:ext>
            </a:extLst>
          </p:cNvPr>
          <p:cNvSpPr>
            <a:spLocks noGrp="1"/>
          </p:cNvSpPr>
          <p:nvPr>
            <p:ph type="title"/>
          </p:nvPr>
        </p:nvSpPr>
        <p:spPr>
          <a:xfrm>
            <a:off x="1156852" y="637762"/>
            <a:ext cx="2190782" cy="5576770"/>
          </a:xfrm>
        </p:spPr>
        <p:txBody>
          <a:bodyPr anchor="t">
            <a:normAutofit/>
          </a:bodyPr>
          <a:lstStyle/>
          <a:p>
            <a:r>
              <a:rPr lang="zh-CN" altLang="en-US" sz="3600" b="1" dirty="0">
                <a:solidFill>
                  <a:schemeClr val="bg1"/>
                </a:solidFill>
              </a:rPr>
              <a:t>第一章总则</a:t>
            </a:r>
            <a:endParaRPr kumimoji="1" lang="zh-CN" altLang="en-US" sz="3600" dirty="0">
              <a:solidFill>
                <a:schemeClr val="bg1"/>
              </a:solidFill>
            </a:endParaRPr>
          </a:p>
        </p:txBody>
      </p:sp>
      <p:graphicFrame>
        <p:nvGraphicFramePr>
          <p:cNvPr id="4" name="内容占位符 3">
            <a:extLst>
              <a:ext uri="{FF2B5EF4-FFF2-40B4-BE49-F238E27FC236}">
                <a16:creationId xmlns:a16="http://schemas.microsoft.com/office/drawing/2014/main" id="{2E1DC4F1-EB13-3247-A7F3-DC74E9714890}"/>
              </a:ext>
            </a:extLst>
          </p:cNvPr>
          <p:cNvGraphicFramePr>
            <a:graphicFrameLocks noGrp="1"/>
          </p:cNvGraphicFramePr>
          <p:nvPr>
            <p:ph idx="1"/>
            <p:extLst>
              <p:ext uri="{D42A27DB-BD31-4B8C-83A1-F6EECF244321}">
                <p14:modId xmlns:p14="http://schemas.microsoft.com/office/powerpoint/2010/main" val="492347692"/>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6436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648077-F8DF-5F49-BE7E-68203F90E867}"/>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F315D4A2-48AB-F740-A8AC-CA3197431571}"/>
              </a:ext>
            </a:extLst>
          </p:cNvPr>
          <p:cNvGraphicFramePr>
            <a:graphicFrameLocks noGrp="1"/>
          </p:cNvGraphicFramePr>
          <p:nvPr>
            <p:ph idx="1"/>
            <p:extLst>
              <p:ext uri="{D42A27DB-BD31-4B8C-83A1-F6EECF244321}">
                <p14:modId xmlns:p14="http://schemas.microsoft.com/office/powerpoint/2010/main" val="2263630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2048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5697A3-1C96-8545-AEA9-F6116D09A6C0}"/>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22B48CAE-66E0-3943-BC06-DDA99EF30278}"/>
              </a:ext>
            </a:extLst>
          </p:cNvPr>
          <p:cNvGraphicFramePr>
            <a:graphicFrameLocks noGrp="1"/>
          </p:cNvGraphicFramePr>
          <p:nvPr>
            <p:ph idx="1"/>
            <p:extLst>
              <p:ext uri="{D42A27DB-BD31-4B8C-83A1-F6EECF244321}">
                <p14:modId xmlns:p14="http://schemas.microsoft.com/office/powerpoint/2010/main" val="185064333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4813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353015-462B-C045-90F8-3F1217686BAD}"/>
              </a:ext>
            </a:extLst>
          </p:cNvPr>
          <p:cNvSpPr>
            <a:spLocks noGrp="1"/>
          </p:cNvSpPr>
          <p:nvPr>
            <p:ph type="title"/>
          </p:nvPr>
        </p:nvSpPr>
        <p:spPr/>
        <p:txBody>
          <a:bodyPr/>
          <a:lstStyle/>
          <a:p>
            <a:r>
              <a:rPr kumimoji="1" lang="zh-CN" altLang="en-US" dirty="0"/>
              <a:t>第四章 法律责任</a:t>
            </a:r>
          </a:p>
        </p:txBody>
      </p:sp>
      <p:graphicFrame>
        <p:nvGraphicFramePr>
          <p:cNvPr id="4" name="内容占位符 3">
            <a:extLst>
              <a:ext uri="{FF2B5EF4-FFF2-40B4-BE49-F238E27FC236}">
                <a16:creationId xmlns:a16="http://schemas.microsoft.com/office/drawing/2014/main" id="{D7CE53A3-7B63-CF47-81AF-BE190DAA61CF}"/>
              </a:ext>
            </a:extLst>
          </p:cNvPr>
          <p:cNvGraphicFramePr>
            <a:graphicFrameLocks noGrp="1"/>
          </p:cNvGraphicFramePr>
          <p:nvPr>
            <p:ph idx="1"/>
            <p:extLst>
              <p:ext uri="{D42A27DB-BD31-4B8C-83A1-F6EECF244321}">
                <p14:modId xmlns:p14="http://schemas.microsoft.com/office/powerpoint/2010/main" val="40686973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5099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EECC66-5A8A-E749-8435-D059D19D146A}"/>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AA830119-78C8-6447-B91B-54423F9C4609}"/>
              </a:ext>
            </a:extLst>
          </p:cNvPr>
          <p:cNvGraphicFramePr>
            <a:graphicFrameLocks noGrp="1"/>
          </p:cNvGraphicFramePr>
          <p:nvPr>
            <p:ph idx="1"/>
            <p:extLst>
              <p:ext uri="{D42A27DB-BD31-4B8C-83A1-F6EECF244321}">
                <p14:modId xmlns:p14="http://schemas.microsoft.com/office/powerpoint/2010/main" val="40208202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1027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FAE62C-56A1-4A40-8262-A5F0DE129080}"/>
              </a:ext>
            </a:extLst>
          </p:cNvPr>
          <p:cNvSpPr>
            <a:spLocks noGrp="1"/>
          </p:cNvSpPr>
          <p:nvPr>
            <p:ph type="title"/>
          </p:nvPr>
        </p:nvSpPr>
        <p:spPr/>
        <p:txBody>
          <a:bodyPr/>
          <a:lstStyle/>
          <a:p>
            <a:r>
              <a:rPr kumimoji="1" lang="zh-CN" altLang="en-US" dirty="0"/>
              <a:t>第五章 附则</a:t>
            </a:r>
          </a:p>
        </p:txBody>
      </p:sp>
      <p:sp>
        <p:nvSpPr>
          <p:cNvPr id="3" name="内容占位符 2">
            <a:extLst>
              <a:ext uri="{FF2B5EF4-FFF2-40B4-BE49-F238E27FC236}">
                <a16:creationId xmlns:a16="http://schemas.microsoft.com/office/drawing/2014/main" id="{739FC815-714C-124C-BF57-E589F5C666B0}"/>
              </a:ext>
            </a:extLst>
          </p:cNvPr>
          <p:cNvSpPr>
            <a:spLocks noGrp="1"/>
          </p:cNvSpPr>
          <p:nvPr>
            <p:ph idx="1"/>
          </p:nvPr>
        </p:nvSpPr>
        <p:spPr/>
        <p:txBody>
          <a:bodyPr/>
          <a:lstStyle/>
          <a:p>
            <a:r>
              <a:rPr lang="zh-CN" altLang="en-US" dirty="0"/>
              <a:t>第三十五条  本条例自公布之日起施行。</a:t>
            </a:r>
            <a:r>
              <a:rPr lang="en-US" altLang="zh-CN" dirty="0"/>
              <a:t>2001</a:t>
            </a:r>
            <a:r>
              <a:rPr lang="zh-CN" altLang="en-US" dirty="0"/>
              <a:t>年</a:t>
            </a:r>
            <a:r>
              <a:rPr lang="en-US" altLang="zh-CN" dirty="0"/>
              <a:t>6</a:t>
            </a:r>
            <a:r>
              <a:rPr lang="zh-CN" altLang="en-US" dirty="0"/>
              <a:t>月</a:t>
            </a:r>
            <a:r>
              <a:rPr lang="en-US" altLang="zh-CN" dirty="0"/>
              <a:t>13</a:t>
            </a:r>
            <a:r>
              <a:rPr lang="zh-CN" altLang="en-US" dirty="0"/>
              <a:t>日国务院公布的</a:t>
            </a:r>
            <a:r>
              <a:rPr lang="en-US" altLang="zh-CN" dirty="0"/>
              <a:t>《</a:t>
            </a:r>
            <a:r>
              <a:rPr lang="zh-CN" altLang="en-US" dirty="0"/>
              <a:t>城市房屋拆迁管理条例</a:t>
            </a:r>
            <a:r>
              <a:rPr lang="en-US" altLang="zh-CN" dirty="0"/>
              <a:t>》</a:t>
            </a:r>
            <a:r>
              <a:rPr lang="zh-CN" altLang="en-US" dirty="0"/>
              <a:t>同时废止。本条例施行前已依法取得房屋拆迁许可证的项目，继续沿用原有的规定办理，但政府不得责成有关部门强制拆迁。</a:t>
            </a:r>
            <a:endParaRPr kumimoji="1" lang="zh-CN" altLang="en-US" dirty="0"/>
          </a:p>
        </p:txBody>
      </p:sp>
    </p:spTree>
    <p:extLst>
      <p:ext uri="{BB962C8B-B14F-4D97-AF65-F5344CB8AC3E}">
        <p14:creationId xmlns:p14="http://schemas.microsoft.com/office/powerpoint/2010/main" val="436146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a:extLst>
              <a:ext uri="{FF2B5EF4-FFF2-40B4-BE49-F238E27FC236}">
                <a16:creationId xmlns:a16="http://schemas.microsoft.com/office/drawing/2014/main" id="{2E295A2A-D83D-4740-A37F-474E94909994}"/>
              </a:ext>
            </a:extLst>
          </p:cNvPr>
          <p:cNvGraphicFramePr>
            <a:graphicFrameLocks noGrp="1"/>
          </p:cNvGraphicFramePr>
          <p:nvPr>
            <p:ph idx="1"/>
            <p:extLst>
              <p:ext uri="{D42A27DB-BD31-4B8C-83A1-F6EECF244321}">
                <p14:modId xmlns:p14="http://schemas.microsoft.com/office/powerpoint/2010/main" val="9779092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1214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a:extLst>
              <a:ext uri="{FF2B5EF4-FFF2-40B4-BE49-F238E27FC236}">
                <a16:creationId xmlns:a16="http://schemas.microsoft.com/office/drawing/2014/main" id="{6B1FCD40-2DD0-244B-98FD-8BBC1C5B71D9}"/>
              </a:ext>
            </a:extLst>
          </p:cNvPr>
          <p:cNvGraphicFramePr>
            <a:graphicFrameLocks noGrp="1"/>
          </p:cNvGraphicFramePr>
          <p:nvPr>
            <p:ph idx="1"/>
            <p:extLst>
              <p:ext uri="{D42A27DB-BD31-4B8C-83A1-F6EECF244321}">
                <p14:modId xmlns:p14="http://schemas.microsoft.com/office/powerpoint/2010/main" val="169723539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876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标题 1">
            <a:extLst>
              <a:ext uri="{FF2B5EF4-FFF2-40B4-BE49-F238E27FC236}">
                <a16:creationId xmlns:a16="http://schemas.microsoft.com/office/drawing/2014/main" id="{A9AE1E27-257D-AC49-8307-3379F9A43468}"/>
              </a:ext>
            </a:extLst>
          </p:cNvPr>
          <p:cNvSpPr>
            <a:spLocks noGrp="1"/>
          </p:cNvSpPr>
          <p:nvPr>
            <p:ph type="title"/>
          </p:nvPr>
        </p:nvSpPr>
        <p:spPr>
          <a:xfrm>
            <a:off x="838200" y="643467"/>
            <a:ext cx="2951205" cy="5571066"/>
          </a:xfrm>
        </p:spPr>
        <p:txBody>
          <a:bodyPr>
            <a:normAutofit/>
          </a:bodyPr>
          <a:lstStyle/>
          <a:p>
            <a:r>
              <a:rPr kumimoji="1" lang="zh-CN" altLang="en-US" dirty="0">
                <a:solidFill>
                  <a:srgbClr val="FFFFFF"/>
                </a:solidFill>
              </a:rPr>
              <a:t>第二章 征收决定</a:t>
            </a:r>
          </a:p>
        </p:txBody>
      </p:sp>
      <p:graphicFrame>
        <p:nvGraphicFramePr>
          <p:cNvPr id="4" name="内容占位符 3">
            <a:extLst>
              <a:ext uri="{FF2B5EF4-FFF2-40B4-BE49-F238E27FC236}">
                <a16:creationId xmlns:a16="http://schemas.microsoft.com/office/drawing/2014/main" id="{D02EE7AA-5C43-CD41-9D2F-496923BDBB75}"/>
              </a:ext>
            </a:extLst>
          </p:cNvPr>
          <p:cNvGraphicFramePr>
            <a:graphicFrameLocks noGrp="1"/>
          </p:cNvGraphicFramePr>
          <p:nvPr>
            <p:ph idx="1"/>
            <p:extLst>
              <p:ext uri="{D42A27DB-BD31-4B8C-83A1-F6EECF244321}">
                <p14:modId xmlns:p14="http://schemas.microsoft.com/office/powerpoint/2010/main" val="4246068347"/>
              </p:ext>
            </p:extLst>
          </p:nvPr>
        </p:nvGraphicFramePr>
        <p:xfrm>
          <a:off x="4627605" y="643466"/>
          <a:ext cx="7447485"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6948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407AE6C1-3CE0-814A-9AC8-8AF23A626769}"/>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ECE5882D-1DEE-DD48-AC91-58BF91EF319E}"/>
              </a:ext>
            </a:extLst>
          </p:cNvPr>
          <p:cNvGraphicFramePr>
            <a:graphicFrameLocks noGrp="1"/>
          </p:cNvGraphicFramePr>
          <p:nvPr>
            <p:ph idx="1"/>
            <p:extLst>
              <p:ext uri="{D42A27DB-BD31-4B8C-83A1-F6EECF244321}">
                <p14:modId xmlns:p14="http://schemas.microsoft.com/office/powerpoint/2010/main" val="36916673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066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A70188FD-6925-BD46-B562-FE57201CA9C3}"/>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31E869B8-8749-D842-AE06-A264460537A4}"/>
              </a:ext>
            </a:extLst>
          </p:cNvPr>
          <p:cNvGraphicFramePr>
            <a:graphicFrameLocks noGrp="1"/>
          </p:cNvGraphicFramePr>
          <p:nvPr>
            <p:ph idx="1"/>
            <p:extLst>
              <p:ext uri="{D42A27DB-BD31-4B8C-83A1-F6EECF244321}">
                <p14:modId xmlns:p14="http://schemas.microsoft.com/office/powerpoint/2010/main" val="351382355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0602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16E28CB3-E04E-C744-8699-0CB1EC5A172E}"/>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9D6FA6D6-388D-F443-B350-03F1E9D2C549}"/>
              </a:ext>
            </a:extLst>
          </p:cNvPr>
          <p:cNvGraphicFramePr>
            <a:graphicFrameLocks noGrp="1"/>
          </p:cNvGraphicFramePr>
          <p:nvPr>
            <p:ph idx="1"/>
            <p:extLst>
              <p:ext uri="{D42A27DB-BD31-4B8C-83A1-F6EECF244321}">
                <p14:modId xmlns:p14="http://schemas.microsoft.com/office/powerpoint/2010/main" val="262484322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7299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2E201903-64D1-534F-8000-A56E73F090AE}"/>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4BE5F5D5-8F36-1E42-93E4-3DB99E539B61}"/>
              </a:ext>
            </a:extLst>
          </p:cNvPr>
          <p:cNvGraphicFramePr>
            <a:graphicFrameLocks noGrp="1"/>
          </p:cNvGraphicFramePr>
          <p:nvPr>
            <p:ph idx="1"/>
            <p:extLst>
              <p:ext uri="{D42A27DB-BD31-4B8C-83A1-F6EECF244321}">
                <p14:modId xmlns:p14="http://schemas.microsoft.com/office/powerpoint/2010/main" val="393515284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59243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2392</Words>
  <Application>Microsoft Macintosh PowerPoint</Application>
  <PresentationFormat>宽屏</PresentationFormat>
  <Paragraphs>75</Paragraphs>
  <Slides>24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24</vt:i4>
      </vt:variant>
    </vt:vector>
  </HeadingPairs>
  <TitlesOfParts>
    <vt:vector size="30" baseType="lpstr">
      <vt:lpstr>等线</vt:lpstr>
      <vt:lpstr>等线 Light</vt:lpstr>
      <vt:lpstr>SimHei</vt:lpstr>
      <vt:lpstr>Arial</vt:lpstr>
      <vt:lpstr>Calibri</vt:lpstr>
      <vt:lpstr>Office 主题​​</vt:lpstr>
      <vt:lpstr>国有土地上房屋征收与补偿条例</vt:lpstr>
      <vt:lpstr>第一章总则</vt:lpstr>
      <vt:lpstr>PowerPoint 演示文稿</vt:lpstr>
      <vt:lpstr>PowerPoint 演示文稿</vt:lpstr>
      <vt:lpstr>第二章 征收决定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第三章 补偿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第四章 法律责任</vt:lpstr>
      <vt:lpstr>PowerPoint 演示文稿</vt:lpstr>
      <vt:lpstr>第五章 附则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国有土地上房屋征收与补偿条例</dc:title>
  <dc:creator>Wang Xuefa</dc:creator>
  <cp:lastModifiedBy>Wang Xuefa</cp:lastModifiedBy>
  <cp:revision>2</cp:revision>
  <dcterms:created xsi:type="dcterms:W3CDTF">2022-02-08T12:58:28Z</dcterms:created>
  <dcterms:modified xsi:type="dcterms:W3CDTF">2022-02-12T02:25:39Z</dcterms:modified>
</cp:coreProperties>
</file>