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5" r:id="rId27"/>
    <p:sldId id="286" r:id="rId28"/>
    <p:sldId id="281" r:id="rId29"/>
    <p:sldId id="282" r:id="rId30"/>
    <p:sldId id="283" r:id="rId31"/>
    <p:sldId id="284"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0"/>
    <p:restoredTop sz="94692"/>
  </p:normalViewPr>
  <p:slideViewPr>
    <p:cSldViewPr snapToGrid="0" snapToObjects="1">
      <p:cViewPr varScale="1">
        <p:scale>
          <a:sx n="81" d="100"/>
          <a:sy n="81" d="100"/>
        </p:scale>
        <p:origin x="216"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FFB276-77EE-EF4D-9751-60CEE27F5667}"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8AFF3FA4-CF22-234F-B892-E2AF055F4888}">
      <dgm:prSet phldrT="[文本]"/>
      <dgm:spPr/>
      <dgm:t>
        <a:bodyPr/>
        <a:lstStyle/>
        <a:p>
          <a:r>
            <a:rPr lang="zh-CN" altLang="en-US" dirty="0"/>
            <a:t>第一章 总则</a:t>
          </a:r>
        </a:p>
      </dgm:t>
    </dgm:pt>
    <dgm:pt modelId="{FE17133E-6262-0D48-B8A9-1B1EFEC26A79}" type="parTrans" cxnId="{39FD215D-97FE-B349-8E6A-F78C9AEE0903}">
      <dgm:prSet/>
      <dgm:spPr/>
      <dgm:t>
        <a:bodyPr/>
        <a:lstStyle/>
        <a:p>
          <a:endParaRPr lang="zh-CN" altLang="en-US"/>
        </a:p>
      </dgm:t>
    </dgm:pt>
    <dgm:pt modelId="{C714651B-9057-2541-AFAF-B3A4F3018630}" type="sibTrans" cxnId="{39FD215D-97FE-B349-8E6A-F78C9AEE0903}">
      <dgm:prSet/>
      <dgm:spPr/>
      <dgm:t>
        <a:bodyPr/>
        <a:lstStyle/>
        <a:p>
          <a:endParaRPr lang="zh-CN" altLang="en-US"/>
        </a:p>
      </dgm:t>
    </dgm:pt>
    <dgm:pt modelId="{30618E48-1ACA-A943-916B-9159A258B0F3}">
      <dgm:prSet phldrT="[文本]"/>
      <dgm:spPr/>
      <dgm:t>
        <a:bodyPr/>
        <a:lstStyle/>
        <a:p>
          <a:r>
            <a:rPr lang="zh-CN" altLang="en-US" dirty="0"/>
            <a:t>第二章 土地的所有权和使用权</a:t>
          </a:r>
        </a:p>
      </dgm:t>
    </dgm:pt>
    <dgm:pt modelId="{98E14B2E-5C89-8B41-A022-31374801E100}" type="parTrans" cxnId="{3DAA46B5-85E3-A34A-AA2C-AF22C3558F26}">
      <dgm:prSet/>
      <dgm:spPr/>
      <dgm:t>
        <a:bodyPr/>
        <a:lstStyle/>
        <a:p>
          <a:endParaRPr lang="zh-CN" altLang="en-US"/>
        </a:p>
      </dgm:t>
    </dgm:pt>
    <dgm:pt modelId="{A798A5CB-4BAC-664D-9060-4CC6FB1B819C}" type="sibTrans" cxnId="{3DAA46B5-85E3-A34A-AA2C-AF22C3558F26}">
      <dgm:prSet/>
      <dgm:spPr/>
      <dgm:t>
        <a:bodyPr/>
        <a:lstStyle/>
        <a:p>
          <a:endParaRPr lang="zh-CN" altLang="en-US"/>
        </a:p>
      </dgm:t>
    </dgm:pt>
    <dgm:pt modelId="{F8C22A4E-A1E3-4643-B1F8-74AE45B29684}">
      <dgm:prSet phldrT="[文本]"/>
      <dgm:spPr/>
      <dgm:t>
        <a:bodyPr/>
        <a:lstStyle/>
        <a:p>
          <a:r>
            <a:rPr lang="zh-CN" altLang="en-US" dirty="0"/>
            <a:t>第三章 土地利用总体规划</a:t>
          </a:r>
        </a:p>
      </dgm:t>
    </dgm:pt>
    <dgm:pt modelId="{C6D86599-BDDC-8447-AB46-6B20021A268D}" type="parTrans" cxnId="{88DCF198-4B1A-C149-B1A8-530D54E9017D}">
      <dgm:prSet/>
      <dgm:spPr/>
      <dgm:t>
        <a:bodyPr/>
        <a:lstStyle/>
        <a:p>
          <a:endParaRPr lang="zh-CN" altLang="en-US"/>
        </a:p>
      </dgm:t>
    </dgm:pt>
    <dgm:pt modelId="{0D2E0021-956B-B042-A584-C23A4151F67A}" type="sibTrans" cxnId="{88DCF198-4B1A-C149-B1A8-530D54E9017D}">
      <dgm:prSet/>
      <dgm:spPr/>
      <dgm:t>
        <a:bodyPr/>
        <a:lstStyle/>
        <a:p>
          <a:endParaRPr lang="zh-CN" altLang="en-US"/>
        </a:p>
      </dgm:t>
    </dgm:pt>
    <dgm:pt modelId="{D7656DF7-2E65-0D49-B0AB-E5AA700A6FA6}">
      <dgm:prSet/>
      <dgm:spPr/>
      <dgm:t>
        <a:bodyPr/>
        <a:lstStyle/>
        <a:p>
          <a:r>
            <a:rPr lang="zh-CN" altLang="en-US" dirty="0"/>
            <a:t>第四章 耕地保护</a:t>
          </a:r>
        </a:p>
      </dgm:t>
    </dgm:pt>
    <dgm:pt modelId="{A4E008D9-906E-BE46-BA0C-43C627A0C998}" type="parTrans" cxnId="{A8DAD625-282E-1B49-BB79-41C060B89881}">
      <dgm:prSet/>
      <dgm:spPr/>
      <dgm:t>
        <a:bodyPr/>
        <a:lstStyle/>
        <a:p>
          <a:endParaRPr lang="zh-CN" altLang="en-US"/>
        </a:p>
      </dgm:t>
    </dgm:pt>
    <dgm:pt modelId="{610227A3-ED47-9A40-87CB-9F82CD921A95}" type="sibTrans" cxnId="{A8DAD625-282E-1B49-BB79-41C060B89881}">
      <dgm:prSet/>
      <dgm:spPr/>
      <dgm:t>
        <a:bodyPr/>
        <a:lstStyle/>
        <a:p>
          <a:endParaRPr lang="zh-CN" altLang="en-US"/>
        </a:p>
      </dgm:t>
    </dgm:pt>
    <dgm:pt modelId="{FF5B74FE-714B-B84D-A055-F5C007FDE1FB}">
      <dgm:prSet/>
      <dgm:spPr/>
      <dgm:t>
        <a:bodyPr/>
        <a:lstStyle/>
        <a:p>
          <a:r>
            <a:rPr lang="zh-CN" altLang="en-US" dirty="0"/>
            <a:t>第五章 建设用地</a:t>
          </a:r>
        </a:p>
      </dgm:t>
    </dgm:pt>
    <dgm:pt modelId="{76D0D1D7-7C58-0249-85CD-0B48B05CA5B9}" type="parTrans" cxnId="{F3154788-D7E9-124C-B3B0-B7729AC4C3D4}">
      <dgm:prSet/>
      <dgm:spPr/>
      <dgm:t>
        <a:bodyPr/>
        <a:lstStyle/>
        <a:p>
          <a:endParaRPr lang="zh-CN" altLang="en-US"/>
        </a:p>
      </dgm:t>
    </dgm:pt>
    <dgm:pt modelId="{D5508058-11CE-2B42-A317-0825B9770B18}" type="sibTrans" cxnId="{F3154788-D7E9-124C-B3B0-B7729AC4C3D4}">
      <dgm:prSet/>
      <dgm:spPr/>
      <dgm:t>
        <a:bodyPr/>
        <a:lstStyle/>
        <a:p>
          <a:endParaRPr lang="zh-CN" altLang="en-US"/>
        </a:p>
      </dgm:t>
    </dgm:pt>
    <dgm:pt modelId="{BF7691F5-D7EF-CB49-A030-18AF1C5AF741}">
      <dgm:prSet/>
      <dgm:spPr/>
      <dgm:t>
        <a:bodyPr/>
        <a:lstStyle/>
        <a:p>
          <a:r>
            <a:rPr lang="zh-CN" altLang="en-US" dirty="0"/>
            <a:t>第六章 监督检查</a:t>
          </a:r>
        </a:p>
      </dgm:t>
    </dgm:pt>
    <dgm:pt modelId="{1F70CA93-AE1A-064C-B839-58F5621A3915}" type="parTrans" cxnId="{C7B75277-2BD0-C447-AD0E-C826CE68F6F5}">
      <dgm:prSet/>
      <dgm:spPr/>
      <dgm:t>
        <a:bodyPr/>
        <a:lstStyle/>
        <a:p>
          <a:endParaRPr lang="zh-CN" altLang="en-US"/>
        </a:p>
      </dgm:t>
    </dgm:pt>
    <dgm:pt modelId="{357707AD-6723-A847-AC2C-C4234847BB33}" type="sibTrans" cxnId="{C7B75277-2BD0-C447-AD0E-C826CE68F6F5}">
      <dgm:prSet/>
      <dgm:spPr/>
      <dgm:t>
        <a:bodyPr/>
        <a:lstStyle/>
        <a:p>
          <a:endParaRPr lang="zh-CN" altLang="en-US"/>
        </a:p>
      </dgm:t>
    </dgm:pt>
    <dgm:pt modelId="{4DD7FE26-07A6-2A4F-A4FA-CB7B0B86F483}">
      <dgm:prSet/>
      <dgm:spPr/>
      <dgm:t>
        <a:bodyPr/>
        <a:lstStyle/>
        <a:p>
          <a:r>
            <a:rPr lang="zh-CN" altLang="en-US" dirty="0"/>
            <a:t>第七章 法律责任</a:t>
          </a:r>
        </a:p>
      </dgm:t>
    </dgm:pt>
    <dgm:pt modelId="{039CE12E-E76B-B04E-AFB3-0994BD530773}" type="parTrans" cxnId="{5784339C-FCB0-854E-B92D-0A257144992E}">
      <dgm:prSet/>
      <dgm:spPr/>
      <dgm:t>
        <a:bodyPr/>
        <a:lstStyle/>
        <a:p>
          <a:endParaRPr lang="zh-CN" altLang="en-US"/>
        </a:p>
      </dgm:t>
    </dgm:pt>
    <dgm:pt modelId="{12279A16-AB84-1847-8042-F20DD34EEAE4}" type="sibTrans" cxnId="{5784339C-FCB0-854E-B92D-0A257144992E}">
      <dgm:prSet/>
      <dgm:spPr/>
      <dgm:t>
        <a:bodyPr/>
        <a:lstStyle/>
        <a:p>
          <a:endParaRPr lang="zh-CN" altLang="en-US"/>
        </a:p>
      </dgm:t>
    </dgm:pt>
    <dgm:pt modelId="{9E64C6F7-002B-B448-BE69-EB9E1CF85E82}">
      <dgm:prSet/>
      <dgm:spPr/>
      <dgm:t>
        <a:bodyPr/>
        <a:lstStyle/>
        <a:p>
          <a:r>
            <a:rPr lang="zh-CN" altLang="en-US" dirty="0"/>
            <a:t>第八章 附则</a:t>
          </a:r>
        </a:p>
      </dgm:t>
    </dgm:pt>
    <dgm:pt modelId="{66CEC100-28F7-9641-A4EB-A6BA80CB9FB5}" type="parTrans" cxnId="{2DF09B23-6130-1841-8573-FCD9BD18BC3F}">
      <dgm:prSet/>
      <dgm:spPr/>
      <dgm:t>
        <a:bodyPr/>
        <a:lstStyle/>
        <a:p>
          <a:endParaRPr lang="zh-CN" altLang="en-US"/>
        </a:p>
      </dgm:t>
    </dgm:pt>
    <dgm:pt modelId="{5C1CF5A3-071B-E744-9BDC-077668026C62}" type="sibTrans" cxnId="{2DF09B23-6130-1841-8573-FCD9BD18BC3F}">
      <dgm:prSet/>
      <dgm:spPr/>
      <dgm:t>
        <a:bodyPr/>
        <a:lstStyle/>
        <a:p>
          <a:endParaRPr lang="zh-CN" altLang="en-US"/>
        </a:p>
      </dgm:t>
    </dgm:pt>
    <dgm:pt modelId="{CB3316CF-5C91-1B40-A194-C987379C2E20}" type="pres">
      <dgm:prSet presAssocID="{F1FFB276-77EE-EF4D-9751-60CEE27F5667}" presName="vert0" presStyleCnt="0">
        <dgm:presLayoutVars>
          <dgm:dir/>
          <dgm:animOne val="branch"/>
          <dgm:animLvl val="lvl"/>
        </dgm:presLayoutVars>
      </dgm:prSet>
      <dgm:spPr/>
    </dgm:pt>
    <dgm:pt modelId="{FE3385E2-0F1D-864A-9526-426C3C7FE2F7}" type="pres">
      <dgm:prSet presAssocID="{8AFF3FA4-CF22-234F-B892-E2AF055F4888}" presName="thickLine" presStyleLbl="alignNode1" presStyleIdx="0" presStyleCnt="8"/>
      <dgm:spPr/>
    </dgm:pt>
    <dgm:pt modelId="{6092F541-FCF6-134A-8B04-40A6B02A2850}" type="pres">
      <dgm:prSet presAssocID="{8AFF3FA4-CF22-234F-B892-E2AF055F4888}" presName="horz1" presStyleCnt="0"/>
      <dgm:spPr/>
    </dgm:pt>
    <dgm:pt modelId="{A6C1C180-E80A-1746-881B-8224FFF2894D}" type="pres">
      <dgm:prSet presAssocID="{8AFF3FA4-CF22-234F-B892-E2AF055F4888}" presName="tx1" presStyleLbl="revTx" presStyleIdx="0" presStyleCnt="8"/>
      <dgm:spPr/>
    </dgm:pt>
    <dgm:pt modelId="{96B48B5B-5F69-DC43-A1A8-C78F6F741D9D}" type="pres">
      <dgm:prSet presAssocID="{8AFF3FA4-CF22-234F-B892-E2AF055F4888}" presName="vert1" presStyleCnt="0"/>
      <dgm:spPr/>
    </dgm:pt>
    <dgm:pt modelId="{706788BC-F05B-C04E-8F8A-4175D4CC3654}" type="pres">
      <dgm:prSet presAssocID="{30618E48-1ACA-A943-916B-9159A258B0F3}" presName="thickLine" presStyleLbl="alignNode1" presStyleIdx="1" presStyleCnt="8"/>
      <dgm:spPr/>
    </dgm:pt>
    <dgm:pt modelId="{F36C2EE1-9492-744F-8018-0E2386EF0471}" type="pres">
      <dgm:prSet presAssocID="{30618E48-1ACA-A943-916B-9159A258B0F3}" presName="horz1" presStyleCnt="0"/>
      <dgm:spPr/>
    </dgm:pt>
    <dgm:pt modelId="{03FCD444-9D74-8B43-965D-4607F088F17C}" type="pres">
      <dgm:prSet presAssocID="{30618E48-1ACA-A943-916B-9159A258B0F3}" presName="tx1" presStyleLbl="revTx" presStyleIdx="1" presStyleCnt="8"/>
      <dgm:spPr/>
    </dgm:pt>
    <dgm:pt modelId="{D16DCDF6-2156-9340-9AF4-4FD98620E719}" type="pres">
      <dgm:prSet presAssocID="{30618E48-1ACA-A943-916B-9159A258B0F3}" presName="vert1" presStyleCnt="0"/>
      <dgm:spPr/>
    </dgm:pt>
    <dgm:pt modelId="{D6553932-2A3C-BF4E-9780-65809453FA3C}" type="pres">
      <dgm:prSet presAssocID="{F8C22A4E-A1E3-4643-B1F8-74AE45B29684}" presName="thickLine" presStyleLbl="alignNode1" presStyleIdx="2" presStyleCnt="8"/>
      <dgm:spPr/>
    </dgm:pt>
    <dgm:pt modelId="{0D2CBEFB-C068-3B42-AB09-7CBBC5123EB4}" type="pres">
      <dgm:prSet presAssocID="{F8C22A4E-A1E3-4643-B1F8-74AE45B29684}" presName="horz1" presStyleCnt="0"/>
      <dgm:spPr/>
    </dgm:pt>
    <dgm:pt modelId="{05462D15-0B28-4143-94F0-850EE6B119D3}" type="pres">
      <dgm:prSet presAssocID="{F8C22A4E-A1E3-4643-B1F8-74AE45B29684}" presName="tx1" presStyleLbl="revTx" presStyleIdx="2" presStyleCnt="8"/>
      <dgm:spPr/>
    </dgm:pt>
    <dgm:pt modelId="{0FBAD41C-92F4-7D4E-87EF-B07E99B8C6FE}" type="pres">
      <dgm:prSet presAssocID="{F8C22A4E-A1E3-4643-B1F8-74AE45B29684}" presName="vert1" presStyleCnt="0"/>
      <dgm:spPr/>
    </dgm:pt>
    <dgm:pt modelId="{5CBD16B8-1234-8043-8F5E-058C79FB3A7F}" type="pres">
      <dgm:prSet presAssocID="{D7656DF7-2E65-0D49-B0AB-E5AA700A6FA6}" presName="thickLine" presStyleLbl="alignNode1" presStyleIdx="3" presStyleCnt="8"/>
      <dgm:spPr/>
    </dgm:pt>
    <dgm:pt modelId="{74386A51-D1B9-5C4E-80B5-0E1616803780}" type="pres">
      <dgm:prSet presAssocID="{D7656DF7-2E65-0D49-B0AB-E5AA700A6FA6}" presName="horz1" presStyleCnt="0"/>
      <dgm:spPr/>
    </dgm:pt>
    <dgm:pt modelId="{666DA8CB-7231-9742-AB13-3DAAE8970375}" type="pres">
      <dgm:prSet presAssocID="{D7656DF7-2E65-0D49-B0AB-E5AA700A6FA6}" presName="tx1" presStyleLbl="revTx" presStyleIdx="3" presStyleCnt="8"/>
      <dgm:spPr/>
    </dgm:pt>
    <dgm:pt modelId="{FC159204-4162-D24C-8D5C-E71B6D7DCD4C}" type="pres">
      <dgm:prSet presAssocID="{D7656DF7-2E65-0D49-B0AB-E5AA700A6FA6}" presName="vert1" presStyleCnt="0"/>
      <dgm:spPr/>
    </dgm:pt>
    <dgm:pt modelId="{B594BE67-78D2-2246-932B-53CC1603AB51}" type="pres">
      <dgm:prSet presAssocID="{FF5B74FE-714B-B84D-A055-F5C007FDE1FB}" presName="thickLine" presStyleLbl="alignNode1" presStyleIdx="4" presStyleCnt="8"/>
      <dgm:spPr/>
    </dgm:pt>
    <dgm:pt modelId="{05EF0924-EB12-6742-B3AB-E7E529FD4227}" type="pres">
      <dgm:prSet presAssocID="{FF5B74FE-714B-B84D-A055-F5C007FDE1FB}" presName="horz1" presStyleCnt="0"/>
      <dgm:spPr/>
    </dgm:pt>
    <dgm:pt modelId="{F005AC02-21CC-F144-865D-1DA395DC85AF}" type="pres">
      <dgm:prSet presAssocID="{FF5B74FE-714B-B84D-A055-F5C007FDE1FB}" presName="tx1" presStyleLbl="revTx" presStyleIdx="4" presStyleCnt="8"/>
      <dgm:spPr/>
    </dgm:pt>
    <dgm:pt modelId="{C2DB5E36-9E38-7A40-85B6-CF58DDF5B92C}" type="pres">
      <dgm:prSet presAssocID="{FF5B74FE-714B-B84D-A055-F5C007FDE1FB}" presName="vert1" presStyleCnt="0"/>
      <dgm:spPr/>
    </dgm:pt>
    <dgm:pt modelId="{9F5AE42E-C856-D945-B79F-FE8EB95C22BA}" type="pres">
      <dgm:prSet presAssocID="{BF7691F5-D7EF-CB49-A030-18AF1C5AF741}" presName="thickLine" presStyleLbl="alignNode1" presStyleIdx="5" presStyleCnt="8"/>
      <dgm:spPr/>
    </dgm:pt>
    <dgm:pt modelId="{91660DDD-14BB-6D4F-A1B5-0BD09EFA87E8}" type="pres">
      <dgm:prSet presAssocID="{BF7691F5-D7EF-CB49-A030-18AF1C5AF741}" presName="horz1" presStyleCnt="0"/>
      <dgm:spPr/>
    </dgm:pt>
    <dgm:pt modelId="{F12F913A-DF80-1145-AF03-F81AB6E2C6ED}" type="pres">
      <dgm:prSet presAssocID="{BF7691F5-D7EF-CB49-A030-18AF1C5AF741}" presName="tx1" presStyleLbl="revTx" presStyleIdx="5" presStyleCnt="8"/>
      <dgm:spPr/>
    </dgm:pt>
    <dgm:pt modelId="{0F064B21-CD63-8141-950E-076F88C62EA9}" type="pres">
      <dgm:prSet presAssocID="{BF7691F5-D7EF-CB49-A030-18AF1C5AF741}" presName="vert1" presStyleCnt="0"/>
      <dgm:spPr/>
    </dgm:pt>
    <dgm:pt modelId="{C57E3FAF-1C87-7B42-883C-99802F173AE4}" type="pres">
      <dgm:prSet presAssocID="{4DD7FE26-07A6-2A4F-A4FA-CB7B0B86F483}" presName="thickLine" presStyleLbl="alignNode1" presStyleIdx="6" presStyleCnt="8"/>
      <dgm:spPr/>
    </dgm:pt>
    <dgm:pt modelId="{A51EBAD7-0842-D743-92F9-0ACC0E92EB8C}" type="pres">
      <dgm:prSet presAssocID="{4DD7FE26-07A6-2A4F-A4FA-CB7B0B86F483}" presName="horz1" presStyleCnt="0"/>
      <dgm:spPr/>
    </dgm:pt>
    <dgm:pt modelId="{98C28B9C-2201-5B4F-97FD-40EAE9D29100}" type="pres">
      <dgm:prSet presAssocID="{4DD7FE26-07A6-2A4F-A4FA-CB7B0B86F483}" presName="tx1" presStyleLbl="revTx" presStyleIdx="6" presStyleCnt="8"/>
      <dgm:spPr/>
    </dgm:pt>
    <dgm:pt modelId="{51F42280-3373-6045-9A6C-07D35BD6ACE2}" type="pres">
      <dgm:prSet presAssocID="{4DD7FE26-07A6-2A4F-A4FA-CB7B0B86F483}" presName="vert1" presStyleCnt="0"/>
      <dgm:spPr/>
    </dgm:pt>
    <dgm:pt modelId="{2045100F-93E4-6248-A066-4279777FF385}" type="pres">
      <dgm:prSet presAssocID="{9E64C6F7-002B-B448-BE69-EB9E1CF85E82}" presName="thickLine" presStyleLbl="alignNode1" presStyleIdx="7" presStyleCnt="8"/>
      <dgm:spPr/>
    </dgm:pt>
    <dgm:pt modelId="{5A197F98-EE63-7F4C-9F2D-4D30A938CE95}" type="pres">
      <dgm:prSet presAssocID="{9E64C6F7-002B-B448-BE69-EB9E1CF85E82}" presName="horz1" presStyleCnt="0"/>
      <dgm:spPr/>
    </dgm:pt>
    <dgm:pt modelId="{E5170417-8463-FD48-BE0A-D888835CB4E9}" type="pres">
      <dgm:prSet presAssocID="{9E64C6F7-002B-B448-BE69-EB9E1CF85E82}" presName="tx1" presStyleLbl="revTx" presStyleIdx="7" presStyleCnt="8"/>
      <dgm:spPr/>
    </dgm:pt>
    <dgm:pt modelId="{B8FFA1A3-1160-854E-B2D1-1DDFDCD6A01B}" type="pres">
      <dgm:prSet presAssocID="{9E64C6F7-002B-B448-BE69-EB9E1CF85E82}" presName="vert1" presStyleCnt="0"/>
      <dgm:spPr/>
    </dgm:pt>
  </dgm:ptLst>
  <dgm:cxnLst>
    <dgm:cxn modelId="{BB3ECB03-5AE1-5B43-B972-ADCE1A58D8EC}" type="presOf" srcId="{8AFF3FA4-CF22-234F-B892-E2AF055F4888}" destId="{A6C1C180-E80A-1746-881B-8224FFF2894D}" srcOrd="0" destOrd="0" presId="urn:microsoft.com/office/officeart/2008/layout/LinedList"/>
    <dgm:cxn modelId="{2DF09B23-6130-1841-8573-FCD9BD18BC3F}" srcId="{F1FFB276-77EE-EF4D-9751-60CEE27F5667}" destId="{9E64C6F7-002B-B448-BE69-EB9E1CF85E82}" srcOrd="7" destOrd="0" parTransId="{66CEC100-28F7-9641-A4EB-A6BA80CB9FB5}" sibTransId="{5C1CF5A3-071B-E744-9BDC-077668026C62}"/>
    <dgm:cxn modelId="{A8DAD625-282E-1B49-BB79-41C060B89881}" srcId="{F1FFB276-77EE-EF4D-9751-60CEE27F5667}" destId="{D7656DF7-2E65-0D49-B0AB-E5AA700A6FA6}" srcOrd="3" destOrd="0" parTransId="{A4E008D9-906E-BE46-BA0C-43C627A0C998}" sibTransId="{610227A3-ED47-9A40-87CB-9F82CD921A95}"/>
    <dgm:cxn modelId="{FFEB7B29-8251-ED4D-90EC-DFA647C16FB7}" type="presOf" srcId="{BF7691F5-D7EF-CB49-A030-18AF1C5AF741}" destId="{F12F913A-DF80-1145-AF03-F81AB6E2C6ED}" srcOrd="0" destOrd="0" presId="urn:microsoft.com/office/officeart/2008/layout/LinedList"/>
    <dgm:cxn modelId="{744FBD48-2AB6-124A-A7A6-BA960E10BF9B}" type="presOf" srcId="{FF5B74FE-714B-B84D-A055-F5C007FDE1FB}" destId="{F005AC02-21CC-F144-865D-1DA395DC85AF}" srcOrd="0" destOrd="0" presId="urn:microsoft.com/office/officeart/2008/layout/LinedList"/>
    <dgm:cxn modelId="{99BF3B4F-31ED-544A-B88C-E3A61620EFC0}" type="presOf" srcId="{30618E48-1ACA-A943-916B-9159A258B0F3}" destId="{03FCD444-9D74-8B43-965D-4607F088F17C}" srcOrd="0" destOrd="0" presId="urn:microsoft.com/office/officeart/2008/layout/LinedList"/>
    <dgm:cxn modelId="{39FD215D-97FE-B349-8E6A-F78C9AEE0903}" srcId="{F1FFB276-77EE-EF4D-9751-60CEE27F5667}" destId="{8AFF3FA4-CF22-234F-B892-E2AF055F4888}" srcOrd="0" destOrd="0" parTransId="{FE17133E-6262-0D48-B8A9-1B1EFEC26A79}" sibTransId="{C714651B-9057-2541-AFAF-B3A4F3018630}"/>
    <dgm:cxn modelId="{1041D15D-BC23-8F4D-9C72-E5D3182A708F}" type="presOf" srcId="{D7656DF7-2E65-0D49-B0AB-E5AA700A6FA6}" destId="{666DA8CB-7231-9742-AB13-3DAAE8970375}" srcOrd="0" destOrd="0" presId="urn:microsoft.com/office/officeart/2008/layout/LinedList"/>
    <dgm:cxn modelId="{C7B75277-2BD0-C447-AD0E-C826CE68F6F5}" srcId="{F1FFB276-77EE-EF4D-9751-60CEE27F5667}" destId="{BF7691F5-D7EF-CB49-A030-18AF1C5AF741}" srcOrd="5" destOrd="0" parTransId="{1F70CA93-AE1A-064C-B839-58F5621A3915}" sibTransId="{357707AD-6723-A847-AC2C-C4234847BB33}"/>
    <dgm:cxn modelId="{DB8C4984-60E8-224E-8995-B2EE05562717}" type="presOf" srcId="{9E64C6F7-002B-B448-BE69-EB9E1CF85E82}" destId="{E5170417-8463-FD48-BE0A-D888835CB4E9}" srcOrd="0" destOrd="0" presId="urn:microsoft.com/office/officeart/2008/layout/LinedList"/>
    <dgm:cxn modelId="{11A9DA87-B5F2-DD4C-ABFB-F7FD8F4512AA}" type="presOf" srcId="{F1FFB276-77EE-EF4D-9751-60CEE27F5667}" destId="{CB3316CF-5C91-1B40-A194-C987379C2E20}" srcOrd="0" destOrd="0" presId="urn:microsoft.com/office/officeart/2008/layout/LinedList"/>
    <dgm:cxn modelId="{F3154788-D7E9-124C-B3B0-B7729AC4C3D4}" srcId="{F1FFB276-77EE-EF4D-9751-60CEE27F5667}" destId="{FF5B74FE-714B-B84D-A055-F5C007FDE1FB}" srcOrd="4" destOrd="0" parTransId="{76D0D1D7-7C58-0249-85CD-0B48B05CA5B9}" sibTransId="{D5508058-11CE-2B42-A317-0825B9770B18}"/>
    <dgm:cxn modelId="{88DCF198-4B1A-C149-B1A8-530D54E9017D}" srcId="{F1FFB276-77EE-EF4D-9751-60CEE27F5667}" destId="{F8C22A4E-A1E3-4643-B1F8-74AE45B29684}" srcOrd="2" destOrd="0" parTransId="{C6D86599-BDDC-8447-AB46-6B20021A268D}" sibTransId="{0D2E0021-956B-B042-A584-C23A4151F67A}"/>
    <dgm:cxn modelId="{5784339C-FCB0-854E-B92D-0A257144992E}" srcId="{F1FFB276-77EE-EF4D-9751-60CEE27F5667}" destId="{4DD7FE26-07A6-2A4F-A4FA-CB7B0B86F483}" srcOrd="6" destOrd="0" parTransId="{039CE12E-E76B-B04E-AFB3-0994BD530773}" sibTransId="{12279A16-AB84-1847-8042-F20DD34EEAE4}"/>
    <dgm:cxn modelId="{3DAA46B5-85E3-A34A-AA2C-AF22C3558F26}" srcId="{F1FFB276-77EE-EF4D-9751-60CEE27F5667}" destId="{30618E48-1ACA-A943-916B-9159A258B0F3}" srcOrd="1" destOrd="0" parTransId="{98E14B2E-5C89-8B41-A022-31374801E100}" sibTransId="{A798A5CB-4BAC-664D-9060-4CC6FB1B819C}"/>
    <dgm:cxn modelId="{884EFFC7-07AB-1547-9547-2A261BF36A90}" type="presOf" srcId="{4DD7FE26-07A6-2A4F-A4FA-CB7B0B86F483}" destId="{98C28B9C-2201-5B4F-97FD-40EAE9D29100}" srcOrd="0" destOrd="0" presId="urn:microsoft.com/office/officeart/2008/layout/LinedList"/>
    <dgm:cxn modelId="{445884FD-39AB-B943-A6A4-ED520DC7C218}" type="presOf" srcId="{F8C22A4E-A1E3-4643-B1F8-74AE45B29684}" destId="{05462D15-0B28-4143-94F0-850EE6B119D3}" srcOrd="0" destOrd="0" presId="urn:microsoft.com/office/officeart/2008/layout/LinedList"/>
    <dgm:cxn modelId="{A2FAFDB8-2A0C-6642-B9AA-28585B4EB96D}" type="presParOf" srcId="{CB3316CF-5C91-1B40-A194-C987379C2E20}" destId="{FE3385E2-0F1D-864A-9526-426C3C7FE2F7}" srcOrd="0" destOrd="0" presId="urn:microsoft.com/office/officeart/2008/layout/LinedList"/>
    <dgm:cxn modelId="{E4813DB8-716E-B241-BE78-B14B48264055}" type="presParOf" srcId="{CB3316CF-5C91-1B40-A194-C987379C2E20}" destId="{6092F541-FCF6-134A-8B04-40A6B02A2850}" srcOrd="1" destOrd="0" presId="urn:microsoft.com/office/officeart/2008/layout/LinedList"/>
    <dgm:cxn modelId="{940DEF8F-9A34-F241-AE92-61BAEA4FEE60}" type="presParOf" srcId="{6092F541-FCF6-134A-8B04-40A6B02A2850}" destId="{A6C1C180-E80A-1746-881B-8224FFF2894D}" srcOrd="0" destOrd="0" presId="urn:microsoft.com/office/officeart/2008/layout/LinedList"/>
    <dgm:cxn modelId="{8F7FAB2B-3282-4148-9729-D868443BDB96}" type="presParOf" srcId="{6092F541-FCF6-134A-8B04-40A6B02A2850}" destId="{96B48B5B-5F69-DC43-A1A8-C78F6F741D9D}" srcOrd="1" destOrd="0" presId="urn:microsoft.com/office/officeart/2008/layout/LinedList"/>
    <dgm:cxn modelId="{E5A7B124-A19E-6F4E-904D-548DF9A5F9EC}" type="presParOf" srcId="{CB3316CF-5C91-1B40-A194-C987379C2E20}" destId="{706788BC-F05B-C04E-8F8A-4175D4CC3654}" srcOrd="2" destOrd="0" presId="urn:microsoft.com/office/officeart/2008/layout/LinedList"/>
    <dgm:cxn modelId="{7F4311DD-2A0F-D14F-B11D-D77B68D0FB58}" type="presParOf" srcId="{CB3316CF-5C91-1B40-A194-C987379C2E20}" destId="{F36C2EE1-9492-744F-8018-0E2386EF0471}" srcOrd="3" destOrd="0" presId="urn:microsoft.com/office/officeart/2008/layout/LinedList"/>
    <dgm:cxn modelId="{DC374A44-2819-204C-9BDD-8DFEFBC69A4D}" type="presParOf" srcId="{F36C2EE1-9492-744F-8018-0E2386EF0471}" destId="{03FCD444-9D74-8B43-965D-4607F088F17C}" srcOrd="0" destOrd="0" presId="urn:microsoft.com/office/officeart/2008/layout/LinedList"/>
    <dgm:cxn modelId="{CCAA4642-C16A-C048-9A97-CF49E7559847}" type="presParOf" srcId="{F36C2EE1-9492-744F-8018-0E2386EF0471}" destId="{D16DCDF6-2156-9340-9AF4-4FD98620E719}" srcOrd="1" destOrd="0" presId="urn:microsoft.com/office/officeart/2008/layout/LinedList"/>
    <dgm:cxn modelId="{EBC76FB5-390B-874B-87AC-92AE08C1DCE4}" type="presParOf" srcId="{CB3316CF-5C91-1B40-A194-C987379C2E20}" destId="{D6553932-2A3C-BF4E-9780-65809453FA3C}" srcOrd="4" destOrd="0" presId="urn:microsoft.com/office/officeart/2008/layout/LinedList"/>
    <dgm:cxn modelId="{A844B473-89B6-2B4B-9B68-A2ADBA3EC7CF}" type="presParOf" srcId="{CB3316CF-5C91-1B40-A194-C987379C2E20}" destId="{0D2CBEFB-C068-3B42-AB09-7CBBC5123EB4}" srcOrd="5" destOrd="0" presId="urn:microsoft.com/office/officeart/2008/layout/LinedList"/>
    <dgm:cxn modelId="{120FB562-5F9B-0749-AAB4-973D043D59E7}" type="presParOf" srcId="{0D2CBEFB-C068-3B42-AB09-7CBBC5123EB4}" destId="{05462D15-0B28-4143-94F0-850EE6B119D3}" srcOrd="0" destOrd="0" presId="urn:microsoft.com/office/officeart/2008/layout/LinedList"/>
    <dgm:cxn modelId="{0070A1B3-F0EB-A94C-B9BD-621D48DD13C4}" type="presParOf" srcId="{0D2CBEFB-C068-3B42-AB09-7CBBC5123EB4}" destId="{0FBAD41C-92F4-7D4E-87EF-B07E99B8C6FE}" srcOrd="1" destOrd="0" presId="urn:microsoft.com/office/officeart/2008/layout/LinedList"/>
    <dgm:cxn modelId="{9D1EA79C-F113-EB4B-936D-CF56326FA1AB}" type="presParOf" srcId="{CB3316CF-5C91-1B40-A194-C987379C2E20}" destId="{5CBD16B8-1234-8043-8F5E-058C79FB3A7F}" srcOrd="6" destOrd="0" presId="urn:microsoft.com/office/officeart/2008/layout/LinedList"/>
    <dgm:cxn modelId="{76AC65DD-5C02-274F-BA27-095C97CD2A94}" type="presParOf" srcId="{CB3316CF-5C91-1B40-A194-C987379C2E20}" destId="{74386A51-D1B9-5C4E-80B5-0E1616803780}" srcOrd="7" destOrd="0" presId="urn:microsoft.com/office/officeart/2008/layout/LinedList"/>
    <dgm:cxn modelId="{780D6B4E-C4A4-8541-A45E-01AE90A4C3AA}" type="presParOf" srcId="{74386A51-D1B9-5C4E-80B5-0E1616803780}" destId="{666DA8CB-7231-9742-AB13-3DAAE8970375}" srcOrd="0" destOrd="0" presId="urn:microsoft.com/office/officeart/2008/layout/LinedList"/>
    <dgm:cxn modelId="{D699677E-C8E2-B14A-8931-0E06DAA982B9}" type="presParOf" srcId="{74386A51-D1B9-5C4E-80B5-0E1616803780}" destId="{FC159204-4162-D24C-8D5C-E71B6D7DCD4C}" srcOrd="1" destOrd="0" presId="urn:microsoft.com/office/officeart/2008/layout/LinedList"/>
    <dgm:cxn modelId="{8625601D-154E-F046-B420-C5063AFC6C42}" type="presParOf" srcId="{CB3316CF-5C91-1B40-A194-C987379C2E20}" destId="{B594BE67-78D2-2246-932B-53CC1603AB51}" srcOrd="8" destOrd="0" presId="urn:microsoft.com/office/officeart/2008/layout/LinedList"/>
    <dgm:cxn modelId="{ED8102B3-F1FF-574E-BDB0-F99CF27269F6}" type="presParOf" srcId="{CB3316CF-5C91-1B40-A194-C987379C2E20}" destId="{05EF0924-EB12-6742-B3AB-E7E529FD4227}" srcOrd="9" destOrd="0" presId="urn:microsoft.com/office/officeart/2008/layout/LinedList"/>
    <dgm:cxn modelId="{E1D2A630-C43A-8341-8E28-1FE517019981}" type="presParOf" srcId="{05EF0924-EB12-6742-B3AB-E7E529FD4227}" destId="{F005AC02-21CC-F144-865D-1DA395DC85AF}" srcOrd="0" destOrd="0" presId="urn:microsoft.com/office/officeart/2008/layout/LinedList"/>
    <dgm:cxn modelId="{2D13C816-7898-EC4F-88F4-1E5BEF9FC39B}" type="presParOf" srcId="{05EF0924-EB12-6742-B3AB-E7E529FD4227}" destId="{C2DB5E36-9E38-7A40-85B6-CF58DDF5B92C}" srcOrd="1" destOrd="0" presId="urn:microsoft.com/office/officeart/2008/layout/LinedList"/>
    <dgm:cxn modelId="{230DAC44-C345-C84D-BD4B-605D606523F1}" type="presParOf" srcId="{CB3316CF-5C91-1B40-A194-C987379C2E20}" destId="{9F5AE42E-C856-D945-B79F-FE8EB95C22BA}" srcOrd="10" destOrd="0" presId="urn:microsoft.com/office/officeart/2008/layout/LinedList"/>
    <dgm:cxn modelId="{F33140FE-69DB-5044-A9B7-7B923E636193}" type="presParOf" srcId="{CB3316CF-5C91-1B40-A194-C987379C2E20}" destId="{91660DDD-14BB-6D4F-A1B5-0BD09EFA87E8}" srcOrd="11" destOrd="0" presId="urn:microsoft.com/office/officeart/2008/layout/LinedList"/>
    <dgm:cxn modelId="{3E9CE678-6354-7843-A7F9-8CC00B76B868}" type="presParOf" srcId="{91660DDD-14BB-6D4F-A1B5-0BD09EFA87E8}" destId="{F12F913A-DF80-1145-AF03-F81AB6E2C6ED}" srcOrd="0" destOrd="0" presId="urn:microsoft.com/office/officeart/2008/layout/LinedList"/>
    <dgm:cxn modelId="{4C52989E-0916-4644-95C0-0183FE11BE41}" type="presParOf" srcId="{91660DDD-14BB-6D4F-A1B5-0BD09EFA87E8}" destId="{0F064B21-CD63-8141-950E-076F88C62EA9}" srcOrd="1" destOrd="0" presId="urn:microsoft.com/office/officeart/2008/layout/LinedList"/>
    <dgm:cxn modelId="{4E7A8140-C79A-6F40-BEAA-A50C8CAAB9C8}" type="presParOf" srcId="{CB3316CF-5C91-1B40-A194-C987379C2E20}" destId="{C57E3FAF-1C87-7B42-883C-99802F173AE4}" srcOrd="12" destOrd="0" presId="urn:microsoft.com/office/officeart/2008/layout/LinedList"/>
    <dgm:cxn modelId="{6AEEC160-7775-864E-A47B-2AA1E3727E7A}" type="presParOf" srcId="{CB3316CF-5C91-1B40-A194-C987379C2E20}" destId="{A51EBAD7-0842-D743-92F9-0ACC0E92EB8C}" srcOrd="13" destOrd="0" presId="urn:microsoft.com/office/officeart/2008/layout/LinedList"/>
    <dgm:cxn modelId="{0C07645F-74F3-654A-83F9-5FA542DB37B7}" type="presParOf" srcId="{A51EBAD7-0842-D743-92F9-0ACC0E92EB8C}" destId="{98C28B9C-2201-5B4F-97FD-40EAE9D29100}" srcOrd="0" destOrd="0" presId="urn:microsoft.com/office/officeart/2008/layout/LinedList"/>
    <dgm:cxn modelId="{00FB002F-6AE1-F242-8FA8-8DE2827569EF}" type="presParOf" srcId="{A51EBAD7-0842-D743-92F9-0ACC0E92EB8C}" destId="{51F42280-3373-6045-9A6C-07D35BD6ACE2}" srcOrd="1" destOrd="0" presId="urn:microsoft.com/office/officeart/2008/layout/LinedList"/>
    <dgm:cxn modelId="{710DDB00-3BE3-F745-B526-FE2729C4BB91}" type="presParOf" srcId="{CB3316CF-5C91-1B40-A194-C987379C2E20}" destId="{2045100F-93E4-6248-A066-4279777FF385}" srcOrd="14" destOrd="0" presId="urn:microsoft.com/office/officeart/2008/layout/LinedList"/>
    <dgm:cxn modelId="{0BBBB90B-AAE7-2147-B819-03FCC4376ADD}" type="presParOf" srcId="{CB3316CF-5C91-1B40-A194-C987379C2E20}" destId="{5A197F98-EE63-7F4C-9F2D-4D30A938CE95}" srcOrd="15" destOrd="0" presId="urn:microsoft.com/office/officeart/2008/layout/LinedList"/>
    <dgm:cxn modelId="{67A308F3-5630-574F-8C86-A6B75867FFEE}" type="presParOf" srcId="{5A197F98-EE63-7F4C-9F2D-4D30A938CE95}" destId="{E5170417-8463-FD48-BE0A-D888835CB4E9}" srcOrd="0" destOrd="0" presId="urn:microsoft.com/office/officeart/2008/layout/LinedList"/>
    <dgm:cxn modelId="{854908B3-CDF8-E747-B21A-79A54A980E32}" type="presParOf" srcId="{5A197F98-EE63-7F4C-9F2D-4D30A938CE95}" destId="{B8FFA1A3-1160-854E-B2D1-1DDFDCD6A01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C947866-26A2-6F44-95F0-C574BD5D42E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D5F884D3-AA63-5942-BD64-075B8C77484C}">
      <dgm:prSet phldrT="[文本]"/>
      <dgm:spPr/>
      <dgm:t>
        <a:bodyPr/>
        <a:lstStyle/>
        <a:p>
          <a:r>
            <a:rPr lang="zh-CN" altLang="en-US" dirty="0"/>
            <a:t>第十八条 国家建立国土空间规划体系。编制国土空间规划应当坚持生态优先，绿色、可持续发展，科学有序统筹安排生态、农业、城镇等功能空间，优化国土空间结构和布局，提升国土空间开发、保护的质量和效率。</a:t>
          </a:r>
        </a:p>
      </dgm:t>
    </dgm:pt>
    <dgm:pt modelId="{169DA6D4-3324-244C-ACB4-932B659F48A6}" type="parTrans" cxnId="{F12ECC78-807E-7747-9AFF-9F3234579EDA}">
      <dgm:prSet/>
      <dgm:spPr/>
      <dgm:t>
        <a:bodyPr/>
        <a:lstStyle/>
        <a:p>
          <a:endParaRPr lang="zh-CN" altLang="en-US"/>
        </a:p>
      </dgm:t>
    </dgm:pt>
    <dgm:pt modelId="{B11D8DCF-6D0A-0E4E-BC38-DA17D6899E69}" type="sibTrans" cxnId="{F12ECC78-807E-7747-9AFF-9F3234579EDA}">
      <dgm:prSet/>
      <dgm:spPr/>
      <dgm:t>
        <a:bodyPr/>
        <a:lstStyle/>
        <a:p>
          <a:endParaRPr lang="zh-CN" altLang="en-US"/>
        </a:p>
      </dgm:t>
    </dgm:pt>
    <dgm:pt modelId="{1B64BA43-2EF1-9342-9485-6EC2173FC4DE}">
      <dgm:prSet phldrT="[文本]"/>
      <dgm:spPr/>
      <dgm:t>
        <a:bodyPr/>
        <a:lstStyle/>
        <a:p>
          <a:r>
            <a:rPr lang="zh-CN" altLang="en-US" dirty="0"/>
            <a:t>经依法批准的国土空间规划是各类开发、保护、建设活动的基本依据。已经编制国土空间规划的，不再编制土地利用总体规划和城乡规划。</a:t>
          </a:r>
        </a:p>
      </dgm:t>
    </dgm:pt>
    <dgm:pt modelId="{E922CA08-1C6D-1643-9F97-1966567906A9}" type="parTrans" cxnId="{0326E7B7-BE1A-8145-A58F-E140B41E3B69}">
      <dgm:prSet/>
      <dgm:spPr/>
      <dgm:t>
        <a:bodyPr/>
        <a:lstStyle/>
        <a:p>
          <a:endParaRPr lang="zh-CN" altLang="en-US"/>
        </a:p>
      </dgm:t>
    </dgm:pt>
    <dgm:pt modelId="{B9FC3E2A-5140-A249-B5BF-313DDE5B14CC}" type="sibTrans" cxnId="{0326E7B7-BE1A-8145-A58F-E140B41E3B69}">
      <dgm:prSet/>
      <dgm:spPr/>
      <dgm:t>
        <a:bodyPr/>
        <a:lstStyle/>
        <a:p>
          <a:endParaRPr lang="zh-CN" altLang="en-US"/>
        </a:p>
      </dgm:t>
    </dgm:pt>
    <dgm:pt modelId="{DD884334-DB43-CA4F-BFB2-220A2ACB7410}">
      <dgm:prSet/>
      <dgm:spPr/>
      <dgm:t>
        <a:bodyPr/>
        <a:lstStyle/>
        <a:p>
          <a:r>
            <a:rPr lang="zh-CN" altLang="en-US"/>
            <a:t>第十九条 县级土地利用总体规划应当划分土地利用区，明确土地用途。</a:t>
          </a:r>
        </a:p>
      </dgm:t>
    </dgm:pt>
    <dgm:pt modelId="{B8BCC0C4-84BF-964E-B49B-CB4C42C4FA67}" type="parTrans" cxnId="{F63CB7F1-341B-FD45-855A-0A30E5DA037A}">
      <dgm:prSet/>
      <dgm:spPr/>
      <dgm:t>
        <a:bodyPr/>
        <a:lstStyle/>
        <a:p>
          <a:endParaRPr lang="zh-CN" altLang="en-US"/>
        </a:p>
      </dgm:t>
    </dgm:pt>
    <dgm:pt modelId="{86072C08-AE6E-9543-946C-7A43AE00C6D7}" type="sibTrans" cxnId="{F63CB7F1-341B-FD45-855A-0A30E5DA037A}">
      <dgm:prSet/>
      <dgm:spPr/>
      <dgm:t>
        <a:bodyPr/>
        <a:lstStyle/>
        <a:p>
          <a:endParaRPr lang="zh-CN" altLang="en-US"/>
        </a:p>
      </dgm:t>
    </dgm:pt>
    <dgm:pt modelId="{E64B6EC1-51DC-8E48-B664-44FE705C5DE7}">
      <dgm:prSet/>
      <dgm:spPr/>
      <dgm:t>
        <a:bodyPr/>
        <a:lstStyle/>
        <a:p>
          <a:r>
            <a:rPr lang="zh-CN" altLang="en-US"/>
            <a:t>乡</a:t>
          </a:r>
          <a:r>
            <a:rPr lang="en-US" altLang="zh-CN"/>
            <a:t>(</a:t>
          </a:r>
          <a:r>
            <a:rPr lang="zh-CN" altLang="en-US"/>
            <a:t>镇</a:t>
          </a:r>
          <a:r>
            <a:rPr lang="en-US" altLang="zh-CN"/>
            <a:t>)</a:t>
          </a:r>
          <a:r>
            <a:rPr lang="zh-CN" altLang="en-US"/>
            <a:t>土地利用总体规划应当划分土地利用区，根据土地使用条件，确定每一块土地的用途，并予以公告。</a:t>
          </a:r>
        </a:p>
      </dgm:t>
    </dgm:pt>
    <dgm:pt modelId="{CEDDDD4F-1CC3-4C43-9D01-A77E112FE401}" type="parTrans" cxnId="{24FA2E80-BD6F-0F46-B94A-DF463F526230}">
      <dgm:prSet/>
      <dgm:spPr/>
      <dgm:t>
        <a:bodyPr/>
        <a:lstStyle/>
        <a:p>
          <a:endParaRPr lang="zh-CN" altLang="en-US"/>
        </a:p>
      </dgm:t>
    </dgm:pt>
    <dgm:pt modelId="{E3A3B542-4715-BD46-A7FE-435B3FAB1C69}" type="sibTrans" cxnId="{24FA2E80-BD6F-0F46-B94A-DF463F526230}">
      <dgm:prSet/>
      <dgm:spPr/>
      <dgm:t>
        <a:bodyPr/>
        <a:lstStyle/>
        <a:p>
          <a:endParaRPr lang="zh-CN" altLang="en-US"/>
        </a:p>
      </dgm:t>
    </dgm:pt>
    <dgm:pt modelId="{74D1791F-1151-A644-B834-D793C1571253}" type="pres">
      <dgm:prSet presAssocID="{FC947866-26A2-6F44-95F0-C574BD5D42E3}" presName="vert0" presStyleCnt="0">
        <dgm:presLayoutVars>
          <dgm:dir/>
          <dgm:animOne val="branch"/>
          <dgm:animLvl val="lvl"/>
        </dgm:presLayoutVars>
      </dgm:prSet>
      <dgm:spPr/>
    </dgm:pt>
    <dgm:pt modelId="{54D5B196-2E2C-AC42-A562-59332566BF99}" type="pres">
      <dgm:prSet presAssocID="{D5F884D3-AA63-5942-BD64-075B8C77484C}" presName="thickLine" presStyleLbl="alignNode1" presStyleIdx="0" presStyleCnt="4"/>
      <dgm:spPr/>
    </dgm:pt>
    <dgm:pt modelId="{229A4F79-199C-554C-822D-AD6448E390AB}" type="pres">
      <dgm:prSet presAssocID="{D5F884D3-AA63-5942-BD64-075B8C77484C}" presName="horz1" presStyleCnt="0"/>
      <dgm:spPr/>
    </dgm:pt>
    <dgm:pt modelId="{4738031C-7B19-2344-873E-B55D548C5362}" type="pres">
      <dgm:prSet presAssocID="{D5F884D3-AA63-5942-BD64-075B8C77484C}" presName="tx1" presStyleLbl="revTx" presStyleIdx="0" presStyleCnt="4"/>
      <dgm:spPr/>
    </dgm:pt>
    <dgm:pt modelId="{780EB67F-E7D3-D14C-B8F2-22F4A19FE985}" type="pres">
      <dgm:prSet presAssocID="{D5F884D3-AA63-5942-BD64-075B8C77484C}" presName="vert1" presStyleCnt="0"/>
      <dgm:spPr/>
    </dgm:pt>
    <dgm:pt modelId="{B6644BF2-6212-F447-956B-E93E64F24793}" type="pres">
      <dgm:prSet presAssocID="{1B64BA43-2EF1-9342-9485-6EC2173FC4DE}" presName="thickLine" presStyleLbl="alignNode1" presStyleIdx="1" presStyleCnt="4"/>
      <dgm:spPr/>
    </dgm:pt>
    <dgm:pt modelId="{6050A126-3E9B-BD4D-9F7B-15F30F8E920E}" type="pres">
      <dgm:prSet presAssocID="{1B64BA43-2EF1-9342-9485-6EC2173FC4DE}" presName="horz1" presStyleCnt="0"/>
      <dgm:spPr/>
    </dgm:pt>
    <dgm:pt modelId="{7BA8909B-92D7-BC40-BB2A-A1DB93B4E247}" type="pres">
      <dgm:prSet presAssocID="{1B64BA43-2EF1-9342-9485-6EC2173FC4DE}" presName="tx1" presStyleLbl="revTx" presStyleIdx="1" presStyleCnt="4"/>
      <dgm:spPr/>
    </dgm:pt>
    <dgm:pt modelId="{591EF90D-E9D4-C949-B65D-F051A78A9581}" type="pres">
      <dgm:prSet presAssocID="{1B64BA43-2EF1-9342-9485-6EC2173FC4DE}" presName="vert1" presStyleCnt="0"/>
      <dgm:spPr/>
    </dgm:pt>
    <dgm:pt modelId="{BD4A752E-C7A1-5A4E-9AA5-8531CB825D1D}" type="pres">
      <dgm:prSet presAssocID="{DD884334-DB43-CA4F-BFB2-220A2ACB7410}" presName="thickLine" presStyleLbl="alignNode1" presStyleIdx="2" presStyleCnt="4"/>
      <dgm:spPr/>
    </dgm:pt>
    <dgm:pt modelId="{A66637EA-3B6C-494F-BAC6-D0D193677053}" type="pres">
      <dgm:prSet presAssocID="{DD884334-DB43-CA4F-BFB2-220A2ACB7410}" presName="horz1" presStyleCnt="0"/>
      <dgm:spPr/>
    </dgm:pt>
    <dgm:pt modelId="{E9A38E95-776C-804E-A586-09759661A3C9}" type="pres">
      <dgm:prSet presAssocID="{DD884334-DB43-CA4F-BFB2-220A2ACB7410}" presName="tx1" presStyleLbl="revTx" presStyleIdx="2" presStyleCnt="4"/>
      <dgm:spPr/>
    </dgm:pt>
    <dgm:pt modelId="{E82FAEFD-6D6A-7647-95B2-B9A0B02E8D70}" type="pres">
      <dgm:prSet presAssocID="{DD884334-DB43-CA4F-BFB2-220A2ACB7410}" presName="vert1" presStyleCnt="0"/>
      <dgm:spPr/>
    </dgm:pt>
    <dgm:pt modelId="{584F28DC-7779-CD44-AFE5-A60C95FBDF57}" type="pres">
      <dgm:prSet presAssocID="{E64B6EC1-51DC-8E48-B664-44FE705C5DE7}" presName="thickLine" presStyleLbl="alignNode1" presStyleIdx="3" presStyleCnt="4"/>
      <dgm:spPr/>
    </dgm:pt>
    <dgm:pt modelId="{31C04690-CD81-AA44-8FBA-F04793235447}" type="pres">
      <dgm:prSet presAssocID="{E64B6EC1-51DC-8E48-B664-44FE705C5DE7}" presName="horz1" presStyleCnt="0"/>
      <dgm:spPr/>
    </dgm:pt>
    <dgm:pt modelId="{2153A3B8-F5B3-BA43-8DD3-42CA4701E2F9}" type="pres">
      <dgm:prSet presAssocID="{E64B6EC1-51DC-8E48-B664-44FE705C5DE7}" presName="tx1" presStyleLbl="revTx" presStyleIdx="3" presStyleCnt="4"/>
      <dgm:spPr/>
    </dgm:pt>
    <dgm:pt modelId="{BDFDB6C8-E405-7449-B7AD-14922C0DF65D}" type="pres">
      <dgm:prSet presAssocID="{E64B6EC1-51DC-8E48-B664-44FE705C5DE7}" presName="vert1" presStyleCnt="0"/>
      <dgm:spPr/>
    </dgm:pt>
  </dgm:ptLst>
  <dgm:cxnLst>
    <dgm:cxn modelId="{DFCEFD16-DCFD-B34D-980E-53C1245A2CD6}" type="presOf" srcId="{E64B6EC1-51DC-8E48-B664-44FE705C5DE7}" destId="{2153A3B8-F5B3-BA43-8DD3-42CA4701E2F9}" srcOrd="0" destOrd="0" presId="urn:microsoft.com/office/officeart/2008/layout/LinedList"/>
    <dgm:cxn modelId="{F12ECC78-807E-7747-9AFF-9F3234579EDA}" srcId="{FC947866-26A2-6F44-95F0-C574BD5D42E3}" destId="{D5F884D3-AA63-5942-BD64-075B8C77484C}" srcOrd="0" destOrd="0" parTransId="{169DA6D4-3324-244C-ACB4-932B659F48A6}" sibTransId="{B11D8DCF-6D0A-0E4E-BC38-DA17D6899E69}"/>
    <dgm:cxn modelId="{24FA2E80-BD6F-0F46-B94A-DF463F526230}" srcId="{FC947866-26A2-6F44-95F0-C574BD5D42E3}" destId="{E64B6EC1-51DC-8E48-B664-44FE705C5DE7}" srcOrd="3" destOrd="0" parTransId="{CEDDDD4F-1CC3-4C43-9D01-A77E112FE401}" sibTransId="{E3A3B542-4715-BD46-A7FE-435B3FAB1C69}"/>
    <dgm:cxn modelId="{49694FB4-8DE4-C14D-ACED-A0A1F4F4C09F}" type="presOf" srcId="{DD884334-DB43-CA4F-BFB2-220A2ACB7410}" destId="{E9A38E95-776C-804E-A586-09759661A3C9}" srcOrd="0" destOrd="0" presId="urn:microsoft.com/office/officeart/2008/layout/LinedList"/>
    <dgm:cxn modelId="{0326E7B7-BE1A-8145-A58F-E140B41E3B69}" srcId="{FC947866-26A2-6F44-95F0-C574BD5D42E3}" destId="{1B64BA43-2EF1-9342-9485-6EC2173FC4DE}" srcOrd="1" destOrd="0" parTransId="{E922CA08-1C6D-1643-9F97-1966567906A9}" sibTransId="{B9FC3E2A-5140-A249-B5BF-313DDE5B14CC}"/>
    <dgm:cxn modelId="{96EDD6D0-7F24-1C46-B616-D4E1C7EAA5B5}" type="presOf" srcId="{D5F884D3-AA63-5942-BD64-075B8C77484C}" destId="{4738031C-7B19-2344-873E-B55D548C5362}" srcOrd="0" destOrd="0" presId="urn:microsoft.com/office/officeart/2008/layout/LinedList"/>
    <dgm:cxn modelId="{51EF5EDE-11A1-4C41-AA2E-95C5524E6D46}" type="presOf" srcId="{FC947866-26A2-6F44-95F0-C574BD5D42E3}" destId="{74D1791F-1151-A644-B834-D793C1571253}" srcOrd="0" destOrd="0" presId="urn:microsoft.com/office/officeart/2008/layout/LinedList"/>
    <dgm:cxn modelId="{F63CB7F1-341B-FD45-855A-0A30E5DA037A}" srcId="{FC947866-26A2-6F44-95F0-C574BD5D42E3}" destId="{DD884334-DB43-CA4F-BFB2-220A2ACB7410}" srcOrd="2" destOrd="0" parTransId="{B8BCC0C4-84BF-964E-B49B-CB4C42C4FA67}" sibTransId="{86072C08-AE6E-9543-946C-7A43AE00C6D7}"/>
    <dgm:cxn modelId="{EC48ADF6-D64A-CD4B-BD44-494C7A8C8E38}" type="presOf" srcId="{1B64BA43-2EF1-9342-9485-6EC2173FC4DE}" destId="{7BA8909B-92D7-BC40-BB2A-A1DB93B4E247}" srcOrd="0" destOrd="0" presId="urn:microsoft.com/office/officeart/2008/layout/LinedList"/>
    <dgm:cxn modelId="{57C34E31-D361-D647-9E9E-91AAB5776C90}" type="presParOf" srcId="{74D1791F-1151-A644-B834-D793C1571253}" destId="{54D5B196-2E2C-AC42-A562-59332566BF99}" srcOrd="0" destOrd="0" presId="urn:microsoft.com/office/officeart/2008/layout/LinedList"/>
    <dgm:cxn modelId="{7F481641-E76B-744A-957E-5D2FE7583707}" type="presParOf" srcId="{74D1791F-1151-A644-B834-D793C1571253}" destId="{229A4F79-199C-554C-822D-AD6448E390AB}" srcOrd="1" destOrd="0" presId="urn:microsoft.com/office/officeart/2008/layout/LinedList"/>
    <dgm:cxn modelId="{FF54CD3E-B744-184A-A9BA-DA511C7BF99C}" type="presParOf" srcId="{229A4F79-199C-554C-822D-AD6448E390AB}" destId="{4738031C-7B19-2344-873E-B55D548C5362}" srcOrd="0" destOrd="0" presId="urn:microsoft.com/office/officeart/2008/layout/LinedList"/>
    <dgm:cxn modelId="{2825650F-B631-4547-B580-56C9990345BF}" type="presParOf" srcId="{229A4F79-199C-554C-822D-AD6448E390AB}" destId="{780EB67F-E7D3-D14C-B8F2-22F4A19FE985}" srcOrd="1" destOrd="0" presId="urn:microsoft.com/office/officeart/2008/layout/LinedList"/>
    <dgm:cxn modelId="{A8C40729-7775-C54F-8FAD-AF7D0871EECE}" type="presParOf" srcId="{74D1791F-1151-A644-B834-D793C1571253}" destId="{B6644BF2-6212-F447-956B-E93E64F24793}" srcOrd="2" destOrd="0" presId="urn:microsoft.com/office/officeart/2008/layout/LinedList"/>
    <dgm:cxn modelId="{B620129A-9EF6-D442-A539-BC62E7EA044C}" type="presParOf" srcId="{74D1791F-1151-A644-B834-D793C1571253}" destId="{6050A126-3E9B-BD4D-9F7B-15F30F8E920E}" srcOrd="3" destOrd="0" presId="urn:microsoft.com/office/officeart/2008/layout/LinedList"/>
    <dgm:cxn modelId="{83A2F3CA-5684-4149-B1F5-E6351170A72D}" type="presParOf" srcId="{6050A126-3E9B-BD4D-9F7B-15F30F8E920E}" destId="{7BA8909B-92D7-BC40-BB2A-A1DB93B4E247}" srcOrd="0" destOrd="0" presId="urn:microsoft.com/office/officeart/2008/layout/LinedList"/>
    <dgm:cxn modelId="{A2D615F6-151B-2346-B392-85F94D6F07F6}" type="presParOf" srcId="{6050A126-3E9B-BD4D-9F7B-15F30F8E920E}" destId="{591EF90D-E9D4-C949-B65D-F051A78A9581}" srcOrd="1" destOrd="0" presId="urn:microsoft.com/office/officeart/2008/layout/LinedList"/>
    <dgm:cxn modelId="{8C3AF508-2C61-5D4E-9A8C-C89CBA67D4EB}" type="presParOf" srcId="{74D1791F-1151-A644-B834-D793C1571253}" destId="{BD4A752E-C7A1-5A4E-9AA5-8531CB825D1D}" srcOrd="4" destOrd="0" presId="urn:microsoft.com/office/officeart/2008/layout/LinedList"/>
    <dgm:cxn modelId="{FC168EB9-4204-8A40-861A-4CAAD304051D}" type="presParOf" srcId="{74D1791F-1151-A644-B834-D793C1571253}" destId="{A66637EA-3B6C-494F-BAC6-D0D193677053}" srcOrd="5" destOrd="0" presId="urn:microsoft.com/office/officeart/2008/layout/LinedList"/>
    <dgm:cxn modelId="{2AEACDF6-BEB8-3542-B25A-2B1686427DCB}" type="presParOf" srcId="{A66637EA-3B6C-494F-BAC6-D0D193677053}" destId="{E9A38E95-776C-804E-A586-09759661A3C9}" srcOrd="0" destOrd="0" presId="urn:microsoft.com/office/officeart/2008/layout/LinedList"/>
    <dgm:cxn modelId="{BA05D52D-B766-384A-9112-6C6908377C84}" type="presParOf" srcId="{A66637EA-3B6C-494F-BAC6-D0D193677053}" destId="{E82FAEFD-6D6A-7647-95B2-B9A0B02E8D70}" srcOrd="1" destOrd="0" presId="urn:microsoft.com/office/officeart/2008/layout/LinedList"/>
    <dgm:cxn modelId="{A27D3CEA-8469-F346-A951-5E455829E084}" type="presParOf" srcId="{74D1791F-1151-A644-B834-D793C1571253}" destId="{584F28DC-7779-CD44-AFE5-A60C95FBDF57}" srcOrd="6" destOrd="0" presId="urn:microsoft.com/office/officeart/2008/layout/LinedList"/>
    <dgm:cxn modelId="{FC25DB76-B5CD-FD46-AB4F-7B9500F5B04D}" type="presParOf" srcId="{74D1791F-1151-A644-B834-D793C1571253}" destId="{31C04690-CD81-AA44-8FBA-F04793235447}" srcOrd="7" destOrd="0" presId="urn:microsoft.com/office/officeart/2008/layout/LinedList"/>
    <dgm:cxn modelId="{F7442EF0-6B32-DD44-9CC2-00D637F6A493}" type="presParOf" srcId="{31C04690-CD81-AA44-8FBA-F04793235447}" destId="{2153A3B8-F5B3-BA43-8DD3-42CA4701E2F9}" srcOrd="0" destOrd="0" presId="urn:microsoft.com/office/officeart/2008/layout/LinedList"/>
    <dgm:cxn modelId="{70E8DC2E-A35E-F342-960C-59087FBE56A3}" type="presParOf" srcId="{31C04690-CD81-AA44-8FBA-F04793235447}" destId="{BDFDB6C8-E405-7449-B7AD-14922C0DF65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1E628B4-889F-A042-B0BF-036BD1D2C50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F7696BC7-E582-EC4E-9BBE-0696B790DF14}">
      <dgm:prSet/>
      <dgm:spPr/>
      <dgm:t>
        <a:bodyPr/>
        <a:lstStyle/>
        <a:p>
          <a:r>
            <a:rPr lang="zh-CN" altLang="en-US"/>
            <a:t>第二十条 土地利用总体规划实行分级审批。</a:t>
          </a:r>
        </a:p>
      </dgm:t>
    </dgm:pt>
    <dgm:pt modelId="{87464605-79F0-7B4D-AD84-657DCC64F57A}" type="parTrans" cxnId="{FD8BB92F-1462-704B-966D-D7E9CE2B3515}">
      <dgm:prSet/>
      <dgm:spPr/>
      <dgm:t>
        <a:bodyPr/>
        <a:lstStyle/>
        <a:p>
          <a:endParaRPr lang="zh-CN" altLang="en-US"/>
        </a:p>
      </dgm:t>
    </dgm:pt>
    <dgm:pt modelId="{B4B273DE-6F12-ED41-9E43-F502DD281BB7}" type="sibTrans" cxnId="{FD8BB92F-1462-704B-966D-D7E9CE2B3515}">
      <dgm:prSet/>
      <dgm:spPr/>
      <dgm:t>
        <a:bodyPr/>
        <a:lstStyle/>
        <a:p>
          <a:endParaRPr lang="zh-CN" altLang="en-US"/>
        </a:p>
      </dgm:t>
    </dgm:pt>
    <dgm:pt modelId="{D4D8FAD3-3CEF-8A41-A95E-092E141EC8CB}">
      <dgm:prSet/>
      <dgm:spPr/>
      <dgm:t>
        <a:bodyPr/>
        <a:lstStyle/>
        <a:p>
          <a:r>
            <a:rPr lang="zh-CN" altLang="en-US"/>
            <a:t>省、自治区、直辖市的土地利用总体规划，报国务院批准。</a:t>
          </a:r>
        </a:p>
      </dgm:t>
    </dgm:pt>
    <dgm:pt modelId="{56D8A85E-AC1D-464F-B6A3-602ED46BDEFD}" type="parTrans" cxnId="{7BC85695-52AA-864E-AF0A-CCE5B9BDA6BF}">
      <dgm:prSet/>
      <dgm:spPr/>
      <dgm:t>
        <a:bodyPr/>
        <a:lstStyle/>
        <a:p>
          <a:endParaRPr lang="zh-CN" altLang="en-US"/>
        </a:p>
      </dgm:t>
    </dgm:pt>
    <dgm:pt modelId="{8A56D48C-57A0-3740-999C-F4C138DAE07D}" type="sibTrans" cxnId="{7BC85695-52AA-864E-AF0A-CCE5B9BDA6BF}">
      <dgm:prSet/>
      <dgm:spPr/>
      <dgm:t>
        <a:bodyPr/>
        <a:lstStyle/>
        <a:p>
          <a:endParaRPr lang="zh-CN" altLang="en-US"/>
        </a:p>
      </dgm:t>
    </dgm:pt>
    <dgm:pt modelId="{D5F3A97D-87C1-204B-BBC3-31C2290E6643}">
      <dgm:prSet/>
      <dgm:spPr/>
      <dgm:t>
        <a:bodyPr/>
        <a:lstStyle/>
        <a:p>
          <a:r>
            <a:rPr lang="zh-CN" altLang="en-US"/>
            <a:t>省、自治区人民政府所在地的市、人口在一百万以上的城市以及国务院指定的城市的土地利用总体规划，经省、自治区人民政府审查同意后，报国务院批准。</a:t>
          </a:r>
        </a:p>
      </dgm:t>
    </dgm:pt>
    <dgm:pt modelId="{7BBDFA8C-F2DD-3240-B763-4988F791FADC}" type="parTrans" cxnId="{40DE9FB9-5F35-C941-8967-E7F94A13A8CE}">
      <dgm:prSet/>
      <dgm:spPr/>
      <dgm:t>
        <a:bodyPr/>
        <a:lstStyle/>
        <a:p>
          <a:endParaRPr lang="zh-CN" altLang="en-US"/>
        </a:p>
      </dgm:t>
    </dgm:pt>
    <dgm:pt modelId="{E64050B2-B291-404F-8026-0054351FEB95}" type="sibTrans" cxnId="{40DE9FB9-5F35-C941-8967-E7F94A13A8CE}">
      <dgm:prSet/>
      <dgm:spPr/>
      <dgm:t>
        <a:bodyPr/>
        <a:lstStyle/>
        <a:p>
          <a:endParaRPr lang="zh-CN" altLang="en-US"/>
        </a:p>
      </dgm:t>
    </dgm:pt>
    <dgm:pt modelId="{414E2460-2220-AF4C-B989-E2C301244047}">
      <dgm:prSet/>
      <dgm:spPr/>
      <dgm:t>
        <a:bodyPr/>
        <a:lstStyle/>
        <a:p>
          <a:r>
            <a:rPr lang="zh-CN" altLang="en-US"/>
            <a:t>本条第二款、第三款规定以外的土地利用总体规划，逐级上报省、自治区、直辖市人民政府批准</a:t>
          </a:r>
          <a:r>
            <a:rPr lang="en-US" altLang="zh-CN"/>
            <a:t>;</a:t>
          </a:r>
          <a:r>
            <a:rPr lang="zh-CN" altLang="en-US"/>
            <a:t>其中，乡</a:t>
          </a:r>
          <a:r>
            <a:rPr lang="en-US" altLang="zh-CN"/>
            <a:t>(</a:t>
          </a:r>
          <a:r>
            <a:rPr lang="zh-CN" altLang="en-US"/>
            <a:t>镇</a:t>
          </a:r>
          <a:r>
            <a:rPr lang="en-US" altLang="zh-CN"/>
            <a:t>)</a:t>
          </a:r>
          <a:r>
            <a:rPr lang="zh-CN" altLang="en-US"/>
            <a:t>土地利用总体规划可以由省级人民政府授权的设区的市、自治州人民政府批准。</a:t>
          </a:r>
        </a:p>
      </dgm:t>
    </dgm:pt>
    <dgm:pt modelId="{20101836-1937-5547-8818-29E50375FA71}" type="parTrans" cxnId="{073F6448-2915-B748-BDF7-1445DF6FE79D}">
      <dgm:prSet/>
      <dgm:spPr/>
      <dgm:t>
        <a:bodyPr/>
        <a:lstStyle/>
        <a:p>
          <a:endParaRPr lang="zh-CN" altLang="en-US"/>
        </a:p>
      </dgm:t>
    </dgm:pt>
    <dgm:pt modelId="{21AE41E5-0680-204A-8E27-4927453E2D42}" type="sibTrans" cxnId="{073F6448-2915-B748-BDF7-1445DF6FE79D}">
      <dgm:prSet/>
      <dgm:spPr/>
      <dgm:t>
        <a:bodyPr/>
        <a:lstStyle/>
        <a:p>
          <a:endParaRPr lang="zh-CN" altLang="en-US"/>
        </a:p>
      </dgm:t>
    </dgm:pt>
    <dgm:pt modelId="{E45C0277-49A5-564D-971E-1730EE6D8862}">
      <dgm:prSet/>
      <dgm:spPr/>
      <dgm:t>
        <a:bodyPr/>
        <a:lstStyle/>
        <a:p>
          <a:r>
            <a:rPr lang="zh-CN" altLang="en-US"/>
            <a:t>土地利用总体规划一经批准，必须严格执行。</a:t>
          </a:r>
        </a:p>
      </dgm:t>
    </dgm:pt>
    <dgm:pt modelId="{5D629B8B-113C-6340-8BEA-826B32D3B128}" type="parTrans" cxnId="{0510E7D8-9084-034B-ADE5-80AFB7BD1E44}">
      <dgm:prSet/>
      <dgm:spPr/>
      <dgm:t>
        <a:bodyPr/>
        <a:lstStyle/>
        <a:p>
          <a:endParaRPr lang="zh-CN" altLang="en-US"/>
        </a:p>
      </dgm:t>
    </dgm:pt>
    <dgm:pt modelId="{6C36228D-72C6-0641-9C55-599BA0D5E8B2}" type="sibTrans" cxnId="{0510E7D8-9084-034B-ADE5-80AFB7BD1E44}">
      <dgm:prSet/>
      <dgm:spPr/>
      <dgm:t>
        <a:bodyPr/>
        <a:lstStyle/>
        <a:p>
          <a:endParaRPr lang="zh-CN" altLang="en-US"/>
        </a:p>
      </dgm:t>
    </dgm:pt>
    <dgm:pt modelId="{9C8CA602-8CE2-0F45-9DCE-8CFBBCD37656}" type="pres">
      <dgm:prSet presAssocID="{21E628B4-889F-A042-B0BF-036BD1D2C506}" presName="vert0" presStyleCnt="0">
        <dgm:presLayoutVars>
          <dgm:dir/>
          <dgm:animOne val="branch"/>
          <dgm:animLvl val="lvl"/>
        </dgm:presLayoutVars>
      </dgm:prSet>
      <dgm:spPr/>
    </dgm:pt>
    <dgm:pt modelId="{93DE9307-0845-D44D-90E2-91A670A4CBB3}" type="pres">
      <dgm:prSet presAssocID="{F7696BC7-E582-EC4E-9BBE-0696B790DF14}" presName="thickLine" presStyleLbl="alignNode1" presStyleIdx="0" presStyleCnt="5"/>
      <dgm:spPr/>
    </dgm:pt>
    <dgm:pt modelId="{B3A1E2CA-FC0A-7147-B264-5A73E4A69BAB}" type="pres">
      <dgm:prSet presAssocID="{F7696BC7-E582-EC4E-9BBE-0696B790DF14}" presName="horz1" presStyleCnt="0"/>
      <dgm:spPr/>
    </dgm:pt>
    <dgm:pt modelId="{3FC39761-9C53-8C4E-8A1C-39E24D73EAAB}" type="pres">
      <dgm:prSet presAssocID="{F7696BC7-E582-EC4E-9BBE-0696B790DF14}" presName="tx1" presStyleLbl="revTx" presStyleIdx="0" presStyleCnt="5"/>
      <dgm:spPr/>
    </dgm:pt>
    <dgm:pt modelId="{324722B2-1B88-4E4F-AB3C-EBBCFADBA1D6}" type="pres">
      <dgm:prSet presAssocID="{F7696BC7-E582-EC4E-9BBE-0696B790DF14}" presName="vert1" presStyleCnt="0"/>
      <dgm:spPr/>
    </dgm:pt>
    <dgm:pt modelId="{E2F85E47-DD65-9741-8ABA-1E7F5A52B0A0}" type="pres">
      <dgm:prSet presAssocID="{D4D8FAD3-3CEF-8A41-A95E-092E141EC8CB}" presName="thickLine" presStyleLbl="alignNode1" presStyleIdx="1" presStyleCnt="5"/>
      <dgm:spPr/>
    </dgm:pt>
    <dgm:pt modelId="{82249695-6FD8-5E45-B5EE-C6C6E7356699}" type="pres">
      <dgm:prSet presAssocID="{D4D8FAD3-3CEF-8A41-A95E-092E141EC8CB}" presName="horz1" presStyleCnt="0"/>
      <dgm:spPr/>
    </dgm:pt>
    <dgm:pt modelId="{59C62677-AE0D-094B-B527-8FF61FFE2298}" type="pres">
      <dgm:prSet presAssocID="{D4D8FAD3-3CEF-8A41-A95E-092E141EC8CB}" presName="tx1" presStyleLbl="revTx" presStyleIdx="1" presStyleCnt="5"/>
      <dgm:spPr/>
    </dgm:pt>
    <dgm:pt modelId="{6A6A4F2A-B8BF-0040-858D-A8C504B2E5CE}" type="pres">
      <dgm:prSet presAssocID="{D4D8FAD3-3CEF-8A41-A95E-092E141EC8CB}" presName="vert1" presStyleCnt="0"/>
      <dgm:spPr/>
    </dgm:pt>
    <dgm:pt modelId="{52BB017D-1BCD-1448-A96C-05DC23724AE1}" type="pres">
      <dgm:prSet presAssocID="{D5F3A97D-87C1-204B-BBC3-31C2290E6643}" presName="thickLine" presStyleLbl="alignNode1" presStyleIdx="2" presStyleCnt="5"/>
      <dgm:spPr/>
    </dgm:pt>
    <dgm:pt modelId="{72CF439B-744A-0048-A46E-58F136E854A8}" type="pres">
      <dgm:prSet presAssocID="{D5F3A97D-87C1-204B-BBC3-31C2290E6643}" presName="horz1" presStyleCnt="0"/>
      <dgm:spPr/>
    </dgm:pt>
    <dgm:pt modelId="{EFF05DA5-2B07-5C45-9F77-BEB069D59B6A}" type="pres">
      <dgm:prSet presAssocID="{D5F3A97D-87C1-204B-BBC3-31C2290E6643}" presName="tx1" presStyleLbl="revTx" presStyleIdx="2" presStyleCnt="5"/>
      <dgm:spPr/>
    </dgm:pt>
    <dgm:pt modelId="{6646EFAC-54CB-D84E-8412-DAB7BAE1A848}" type="pres">
      <dgm:prSet presAssocID="{D5F3A97D-87C1-204B-BBC3-31C2290E6643}" presName="vert1" presStyleCnt="0"/>
      <dgm:spPr/>
    </dgm:pt>
    <dgm:pt modelId="{6D4B79FF-8AD5-524A-9C55-4A76AE9F5BFE}" type="pres">
      <dgm:prSet presAssocID="{414E2460-2220-AF4C-B989-E2C301244047}" presName="thickLine" presStyleLbl="alignNode1" presStyleIdx="3" presStyleCnt="5"/>
      <dgm:spPr/>
    </dgm:pt>
    <dgm:pt modelId="{F1576121-D057-1542-9F3A-FD6A7D367988}" type="pres">
      <dgm:prSet presAssocID="{414E2460-2220-AF4C-B989-E2C301244047}" presName="horz1" presStyleCnt="0"/>
      <dgm:spPr/>
    </dgm:pt>
    <dgm:pt modelId="{7887B096-0B6B-9845-8476-834DE0D0B067}" type="pres">
      <dgm:prSet presAssocID="{414E2460-2220-AF4C-B989-E2C301244047}" presName="tx1" presStyleLbl="revTx" presStyleIdx="3" presStyleCnt="5"/>
      <dgm:spPr/>
    </dgm:pt>
    <dgm:pt modelId="{A0F69A98-5AA2-2044-BE12-E8785A730630}" type="pres">
      <dgm:prSet presAssocID="{414E2460-2220-AF4C-B989-E2C301244047}" presName="vert1" presStyleCnt="0"/>
      <dgm:spPr/>
    </dgm:pt>
    <dgm:pt modelId="{9D2355A4-8DF5-6B46-A27E-51832CD3B66B}" type="pres">
      <dgm:prSet presAssocID="{E45C0277-49A5-564D-971E-1730EE6D8862}" presName="thickLine" presStyleLbl="alignNode1" presStyleIdx="4" presStyleCnt="5"/>
      <dgm:spPr/>
    </dgm:pt>
    <dgm:pt modelId="{4B610B81-722B-6D45-918B-470B77FB3ACD}" type="pres">
      <dgm:prSet presAssocID="{E45C0277-49A5-564D-971E-1730EE6D8862}" presName="horz1" presStyleCnt="0"/>
      <dgm:spPr/>
    </dgm:pt>
    <dgm:pt modelId="{B34EDB85-9A37-FB4C-8D85-D3A10838BF79}" type="pres">
      <dgm:prSet presAssocID="{E45C0277-49A5-564D-971E-1730EE6D8862}" presName="tx1" presStyleLbl="revTx" presStyleIdx="4" presStyleCnt="5"/>
      <dgm:spPr/>
    </dgm:pt>
    <dgm:pt modelId="{E06B1C55-AB87-AF4C-848F-60E7F1C061AE}" type="pres">
      <dgm:prSet presAssocID="{E45C0277-49A5-564D-971E-1730EE6D8862}" presName="vert1" presStyleCnt="0"/>
      <dgm:spPr/>
    </dgm:pt>
  </dgm:ptLst>
  <dgm:cxnLst>
    <dgm:cxn modelId="{1926AD13-D20C-5D4D-ADFA-A2B2B4078018}" type="presOf" srcId="{D5F3A97D-87C1-204B-BBC3-31C2290E6643}" destId="{EFF05DA5-2B07-5C45-9F77-BEB069D59B6A}" srcOrd="0" destOrd="0" presId="urn:microsoft.com/office/officeart/2008/layout/LinedList"/>
    <dgm:cxn modelId="{83024020-6E5E-4045-9C88-9BC6BBD5CCB9}" type="presOf" srcId="{414E2460-2220-AF4C-B989-E2C301244047}" destId="{7887B096-0B6B-9845-8476-834DE0D0B067}" srcOrd="0" destOrd="0" presId="urn:microsoft.com/office/officeart/2008/layout/LinedList"/>
    <dgm:cxn modelId="{FD8BB92F-1462-704B-966D-D7E9CE2B3515}" srcId="{21E628B4-889F-A042-B0BF-036BD1D2C506}" destId="{F7696BC7-E582-EC4E-9BBE-0696B790DF14}" srcOrd="0" destOrd="0" parTransId="{87464605-79F0-7B4D-AD84-657DCC64F57A}" sibTransId="{B4B273DE-6F12-ED41-9E43-F502DD281BB7}"/>
    <dgm:cxn modelId="{073F6448-2915-B748-BDF7-1445DF6FE79D}" srcId="{21E628B4-889F-A042-B0BF-036BD1D2C506}" destId="{414E2460-2220-AF4C-B989-E2C301244047}" srcOrd="3" destOrd="0" parTransId="{20101836-1937-5547-8818-29E50375FA71}" sibTransId="{21AE41E5-0680-204A-8E27-4927453E2D42}"/>
    <dgm:cxn modelId="{7BC85695-52AA-864E-AF0A-CCE5B9BDA6BF}" srcId="{21E628B4-889F-A042-B0BF-036BD1D2C506}" destId="{D4D8FAD3-3CEF-8A41-A95E-092E141EC8CB}" srcOrd="1" destOrd="0" parTransId="{56D8A85E-AC1D-464F-B6A3-602ED46BDEFD}" sibTransId="{8A56D48C-57A0-3740-999C-F4C138DAE07D}"/>
    <dgm:cxn modelId="{2BD3099A-F449-B944-B23C-5045E695F619}" type="presOf" srcId="{21E628B4-889F-A042-B0BF-036BD1D2C506}" destId="{9C8CA602-8CE2-0F45-9DCE-8CFBBCD37656}" srcOrd="0" destOrd="0" presId="urn:microsoft.com/office/officeart/2008/layout/LinedList"/>
    <dgm:cxn modelId="{FEFF1DAC-9D16-434C-98DB-C82565AEAAC7}" type="presOf" srcId="{F7696BC7-E582-EC4E-9BBE-0696B790DF14}" destId="{3FC39761-9C53-8C4E-8A1C-39E24D73EAAB}" srcOrd="0" destOrd="0" presId="urn:microsoft.com/office/officeart/2008/layout/LinedList"/>
    <dgm:cxn modelId="{40DE9FB9-5F35-C941-8967-E7F94A13A8CE}" srcId="{21E628B4-889F-A042-B0BF-036BD1D2C506}" destId="{D5F3A97D-87C1-204B-BBC3-31C2290E6643}" srcOrd="2" destOrd="0" parTransId="{7BBDFA8C-F2DD-3240-B763-4988F791FADC}" sibTransId="{E64050B2-B291-404F-8026-0054351FEB95}"/>
    <dgm:cxn modelId="{C44BA5BE-4F72-AC4E-A458-0119D2C5C4A0}" type="presOf" srcId="{E45C0277-49A5-564D-971E-1730EE6D8862}" destId="{B34EDB85-9A37-FB4C-8D85-D3A10838BF79}" srcOrd="0" destOrd="0" presId="urn:microsoft.com/office/officeart/2008/layout/LinedList"/>
    <dgm:cxn modelId="{0510E7D8-9084-034B-ADE5-80AFB7BD1E44}" srcId="{21E628B4-889F-A042-B0BF-036BD1D2C506}" destId="{E45C0277-49A5-564D-971E-1730EE6D8862}" srcOrd="4" destOrd="0" parTransId="{5D629B8B-113C-6340-8BEA-826B32D3B128}" sibTransId="{6C36228D-72C6-0641-9C55-599BA0D5E8B2}"/>
    <dgm:cxn modelId="{E7762EDA-99F1-D640-8A4D-86E580976A04}" type="presOf" srcId="{D4D8FAD3-3CEF-8A41-A95E-092E141EC8CB}" destId="{59C62677-AE0D-094B-B527-8FF61FFE2298}" srcOrd="0" destOrd="0" presId="urn:microsoft.com/office/officeart/2008/layout/LinedList"/>
    <dgm:cxn modelId="{C633BDCC-65CF-DC4E-BD8D-A91DFC5F5742}" type="presParOf" srcId="{9C8CA602-8CE2-0F45-9DCE-8CFBBCD37656}" destId="{93DE9307-0845-D44D-90E2-91A670A4CBB3}" srcOrd="0" destOrd="0" presId="urn:microsoft.com/office/officeart/2008/layout/LinedList"/>
    <dgm:cxn modelId="{1470298A-DF64-434C-9BB6-EA36939713FB}" type="presParOf" srcId="{9C8CA602-8CE2-0F45-9DCE-8CFBBCD37656}" destId="{B3A1E2CA-FC0A-7147-B264-5A73E4A69BAB}" srcOrd="1" destOrd="0" presId="urn:microsoft.com/office/officeart/2008/layout/LinedList"/>
    <dgm:cxn modelId="{D7A6C9E7-523D-3B4E-B88B-58D38750D85A}" type="presParOf" srcId="{B3A1E2CA-FC0A-7147-B264-5A73E4A69BAB}" destId="{3FC39761-9C53-8C4E-8A1C-39E24D73EAAB}" srcOrd="0" destOrd="0" presId="urn:microsoft.com/office/officeart/2008/layout/LinedList"/>
    <dgm:cxn modelId="{C5E1C582-E64E-F147-B214-022E880E0B95}" type="presParOf" srcId="{B3A1E2CA-FC0A-7147-B264-5A73E4A69BAB}" destId="{324722B2-1B88-4E4F-AB3C-EBBCFADBA1D6}" srcOrd="1" destOrd="0" presId="urn:microsoft.com/office/officeart/2008/layout/LinedList"/>
    <dgm:cxn modelId="{C40DD7D3-DD7C-3D4B-8B73-E82A3E509EE8}" type="presParOf" srcId="{9C8CA602-8CE2-0F45-9DCE-8CFBBCD37656}" destId="{E2F85E47-DD65-9741-8ABA-1E7F5A52B0A0}" srcOrd="2" destOrd="0" presId="urn:microsoft.com/office/officeart/2008/layout/LinedList"/>
    <dgm:cxn modelId="{488CA59C-CD19-6B45-8957-9769C6D5DC79}" type="presParOf" srcId="{9C8CA602-8CE2-0F45-9DCE-8CFBBCD37656}" destId="{82249695-6FD8-5E45-B5EE-C6C6E7356699}" srcOrd="3" destOrd="0" presId="urn:microsoft.com/office/officeart/2008/layout/LinedList"/>
    <dgm:cxn modelId="{A437C3D8-2503-D749-B75E-40B06DEF3B47}" type="presParOf" srcId="{82249695-6FD8-5E45-B5EE-C6C6E7356699}" destId="{59C62677-AE0D-094B-B527-8FF61FFE2298}" srcOrd="0" destOrd="0" presId="urn:microsoft.com/office/officeart/2008/layout/LinedList"/>
    <dgm:cxn modelId="{27B929EB-F285-304A-9203-C0BD180E66CA}" type="presParOf" srcId="{82249695-6FD8-5E45-B5EE-C6C6E7356699}" destId="{6A6A4F2A-B8BF-0040-858D-A8C504B2E5CE}" srcOrd="1" destOrd="0" presId="urn:microsoft.com/office/officeart/2008/layout/LinedList"/>
    <dgm:cxn modelId="{3D046737-CD83-B247-9C16-7F91FE0F96B3}" type="presParOf" srcId="{9C8CA602-8CE2-0F45-9DCE-8CFBBCD37656}" destId="{52BB017D-1BCD-1448-A96C-05DC23724AE1}" srcOrd="4" destOrd="0" presId="urn:microsoft.com/office/officeart/2008/layout/LinedList"/>
    <dgm:cxn modelId="{457A267C-299F-A349-960E-A5A67E02E98D}" type="presParOf" srcId="{9C8CA602-8CE2-0F45-9DCE-8CFBBCD37656}" destId="{72CF439B-744A-0048-A46E-58F136E854A8}" srcOrd="5" destOrd="0" presId="urn:microsoft.com/office/officeart/2008/layout/LinedList"/>
    <dgm:cxn modelId="{3D05C29C-85E0-4F42-92A0-13BDD00B161F}" type="presParOf" srcId="{72CF439B-744A-0048-A46E-58F136E854A8}" destId="{EFF05DA5-2B07-5C45-9F77-BEB069D59B6A}" srcOrd="0" destOrd="0" presId="urn:microsoft.com/office/officeart/2008/layout/LinedList"/>
    <dgm:cxn modelId="{C52CBF91-50DD-B342-A656-C3AC8C0B1F44}" type="presParOf" srcId="{72CF439B-744A-0048-A46E-58F136E854A8}" destId="{6646EFAC-54CB-D84E-8412-DAB7BAE1A848}" srcOrd="1" destOrd="0" presId="urn:microsoft.com/office/officeart/2008/layout/LinedList"/>
    <dgm:cxn modelId="{C682399C-9E77-EE4F-8171-748C7FCF041E}" type="presParOf" srcId="{9C8CA602-8CE2-0F45-9DCE-8CFBBCD37656}" destId="{6D4B79FF-8AD5-524A-9C55-4A76AE9F5BFE}" srcOrd="6" destOrd="0" presId="urn:microsoft.com/office/officeart/2008/layout/LinedList"/>
    <dgm:cxn modelId="{86FA90B8-7FBA-C64C-ABEA-42BD781E0B24}" type="presParOf" srcId="{9C8CA602-8CE2-0F45-9DCE-8CFBBCD37656}" destId="{F1576121-D057-1542-9F3A-FD6A7D367988}" srcOrd="7" destOrd="0" presId="urn:microsoft.com/office/officeart/2008/layout/LinedList"/>
    <dgm:cxn modelId="{4FD50E2C-CEF4-C042-B946-80E0941A39A2}" type="presParOf" srcId="{F1576121-D057-1542-9F3A-FD6A7D367988}" destId="{7887B096-0B6B-9845-8476-834DE0D0B067}" srcOrd="0" destOrd="0" presId="urn:microsoft.com/office/officeart/2008/layout/LinedList"/>
    <dgm:cxn modelId="{860802C6-85AC-314A-A732-4510155445BF}" type="presParOf" srcId="{F1576121-D057-1542-9F3A-FD6A7D367988}" destId="{A0F69A98-5AA2-2044-BE12-E8785A730630}" srcOrd="1" destOrd="0" presId="urn:microsoft.com/office/officeart/2008/layout/LinedList"/>
    <dgm:cxn modelId="{9CB793D0-63B0-2A43-9562-4794279C5123}" type="presParOf" srcId="{9C8CA602-8CE2-0F45-9DCE-8CFBBCD37656}" destId="{9D2355A4-8DF5-6B46-A27E-51832CD3B66B}" srcOrd="8" destOrd="0" presId="urn:microsoft.com/office/officeart/2008/layout/LinedList"/>
    <dgm:cxn modelId="{266808CC-B0FB-5F49-803F-E030A9DEED51}" type="presParOf" srcId="{9C8CA602-8CE2-0F45-9DCE-8CFBBCD37656}" destId="{4B610B81-722B-6D45-918B-470B77FB3ACD}" srcOrd="9" destOrd="0" presId="urn:microsoft.com/office/officeart/2008/layout/LinedList"/>
    <dgm:cxn modelId="{28DC7066-B5B3-6641-9B3D-F009D1C153EB}" type="presParOf" srcId="{4B610B81-722B-6D45-918B-470B77FB3ACD}" destId="{B34EDB85-9A37-FB4C-8D85-D3A10838BF79}" srcOrd="0" destOrd="0" presId="urn:microsoft.com/office/officeart/2008/layout/LinedList"/>
    <dgm:cxn modelId="{7E4C855D-2BAF-A94C-9E86-0121767FD2EA}" type="presParOf" srcId="{4B610B81-722B-6D45-918B-470B77FB3ACD}" destId="{E06B1C55-AB87-AF4C-848F-60E7F1C061A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DD8A7E4-4B38-EF4A-AF04-36DA8EA558A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707DCA1-8579-DA44-B985-FC0C68E8A2B1}">
      <dgm:prSet/>
      <dgm:spPr/>
      <dgm:t>
        <a:bodyPr/>
        <a:lstStyle/>
        <a:p>
          <a:r>
            <a:rPr lang="zh-CN" altLang="en-US"/>
            <a:t>第二十一条 城市建设用地规模应当符合国家规定的标准，充分利用现有建设用地，不占或者尽量少占农用地。</a:t>
          </a:r>
        </a:p>
      </dgm:t>
    </dgm:pt>
    <dgm:pt modelId="{41F05536-A308-CA4B-AD89-02C1296316EA}" type="parTrans" cxnId="{B1EDA71A-FDD3-0E47-BDFF-FFE7E68539CB}">
      <dgm:prSet/>
      <dgm:spPr/>
      <dgm:t>
        <a:bodyPr/>
        <a:lstStyle/>
        <a:p>
          <a:endParaRPr lang="zh-CN" altLang="en-US"/>
        </a:p>
      </dgm:t>
    </dgm:pt>
    <dgm:pt modelId="{91AF6035-9BE9-9C4C-88A4-B8F485ED6B22}" type="sibTrans" cxnId="{B1EDA71A-FDD3-0E47-BDFF-FFE7E68539CB}">
      <dgm:prSet/>
      <dgm:spPr/>
      <dgm:t>
        <a:bodyPr/>
        <a:lstStyle/>
        <a:p>
          <a:endParaRPr lang="zh-CN" altLang="en-US"/>
        </a:p>
      </dgm:t>
    </dgm:pt>
    <dgm:pt modelId="{0EE9A9B9-A1D7-D049-90F0-39AF237A2813}">
      <dgm:prSet/>
      <dgm:spPr/>
      <dgm:t>
        <a:bodyPr/>
        <a:lstStyle/>
        <a:p>
          <a:r>
            <a:rPr lang="zh-CN" altLang="en-US"/>
            <a:t>城市总体规划、村庄和集镇规划，应当与土地利用总体规划相衔接，城市总体规划、村庄和集镇规划中建设用地规模不得超过土地利用总体规划确定的城市和村庄、集镇建设用地规模。</a:t>
          </a:r>
        </a:p>
      </dgm:t>
    </dgm:pt>
    <dgm:pt modelId="{61217C55-8679-3147-A43A-CE86004B65E6}" type="parTrans" cxnId="{7D1014FE-EB82-B041-AC76-E46A1AFC0CC3}">
      <dgm:prSet/>
      <dgm:spPr/>
      <dgm:t>
        <a:bodyPr/>
        <a:lstStyle/>
        <a:p>
          <a:endParaRPr lang="zh-CN" altLang="en-US"/>
        </a:p>
      </dgm:t>
    </dgm:pt>
    <dgm:pt modelId="{37AE9781-2994-ED40-A161-0E409B02A467}" type="sibTrans" cxnId="{7D1014FE-EB82-B041-AC76-E46A1AFC0CC3}">
      <dgm:prSet/>
      <dgm:spPr/>
      <dgm:t>
        <a:bodyPr/>
        <a:lstStyle/>
        <a:p>
          <a:endParaRPr lang="zh-CN" altLang="en-US"/>
        </a:p>
      </dgm:t>
    </dgm:pt>
    <dgm:pt modelId="{D19E2B81-6F18-4B43-92AC-C0CA107ECC60}">
      <dgm:prSet/>
      <dgm:spPr/>
      <dgm:t>
        <a:bodyPr/>
        <a:lstStyle/>
        <a:p>
          <a:r>
            <a:rPr lang="zh-CN" altLang="en-US"/>
            <a:t>在城市规划区内、村庄和集镇规划区内，城市和村庄、集镇建设用地应当符合城市规划、村庄和集镇规划。</a:t>
          </a:r>
        </a:p>
      </dgm:t>
    </dgm:pt>
    <dgm:pt modelId="{D2296448-DB18-5D40-9390-E92A3CD3A883}" type="parTrans" cxnId="{FE2E28E0-9FD2-2F49-9FF0-6CCCCDC33C69}">
      <dgm:prSet/>
      <dgm:spPr/>
      <dgm:t>
        <a:bodyPr/>
        <a:lstStyle/>
        <a:p>
          <a:endParaRPr lang="zh-CN" altLang="en-US"/>
        </a:p>
      </dgm:t>
    </dgm:pt>
    <dgm:pt modelId="{9850745F-E497-B549-8F90-5817FF3E2ADF}" type="sibTrans" cxnId="{FE2E28E0-9FD2-2F49-9FF0-6CCCCDC33C69}">
      <dgm:prSet/>
      <dgm:spPr/>
      <dgm:t>
        <a:bodyPr/>
        <a:lstStyle/>
        <a:p>
          <a:endParaRPr lang="zh-CN" altLang="en-US"/>
        </a:p>
      </dgm:t>
    </dgm:pt>
    <dgm:pt modelId="{27F51683-71D9-564E-A557-F3E1FB55CA2A}" type="pres">
      <dgm:prSet presAssocID="{6DD8A7E4-4B38-EF4A-AF04-36DA8EA558A5}" presName="vert0" presStyleCnt="0">
        <dgm:presLayoutVars>
          <dgm:dir/>
          <dgm:animOne val="branch"/>
          <dgm:animLvl val="lvl"/>
        </dgm:presLayoutVars>
      </dgm:prSet>
      <dgm:spPr/>
    </dgm:pt>
    <dgm:pt modelId="{A5C4EEF1-B904-054A-B79C-C41B2887F25B}" type="pres">
      <dgm:prSet presAssocID="{9707DCA1-8579-DA44-B985-FC0C68E8A2B1}" presName="thickLine" presStyleLbl="alignNode1" presStyleIdx="0" presStyleCnt="3"/>
      <dgm:spPr/>
    </dgm:pt>
    <dgm:pt modelId="{4D7857C5-C6D9-334B-AE1B-C79AD3B399B0}" type="pres">
      <dgm:prSet presAssocID="{9707DCA1-8579-DA44-B985-FC0C68E8A2B1}" presName="horz1" presStyleCnt="0"/>
      <dgm:spPr/>
    </dgm:pt>
    <dgm:pt modelId="{E8BA787E-7867-2849-B07A-CB99EE909E10}" type="pres">
      <dgm:prSet presAssocID="{9707DCA1-8579-DA44-B985-FC0C68E8A2B1}" presName="tx1" presStyleLbl="revTx" presStyleIdx="0" presStyleCnt="3"/>
      <dgm:spPr/>
    </dgm:pt>
    <dgm:pt modelId="{D3EB22D2-87D1-BD4B-B247-8D71ADF482CC}" type="pres">
      <dgm:prSet presAssocID="{9707DCA1-8579-DA44-B985-FC0C68E8A2B1}" presName="vert1" presStyleCnt="0"/>
      <dgm:spPr/>
    </dgm:pt>
    <dgm:pt modelId="{1C4B8ED4-9736-C14C-8852-F7F42DB13E36}" type="pres">
      <dgm:prSet presAssocID="{0EE9A9B9-A1D7-D049-90F0-39AF237A2813}" presName="thickLine" presStyleLbl="alignNode1" presStyleIdx="1" presStyleCnt="3"/>
      <dgm:spPr/>
    </dgm:pt>
    <dgm:pt modelId="{8280F09B-DB92-3343-92FA-56EEBCDF2578}" type="pres">
      <dgm:prSet presAssocID="{0EE9A9B9-A1D7-D049-90F0-39AF237A2813}" presName="horz1" presStyleCnt="0"/>
      <dgm:spPr/>
    </dgm:pt>
    <dgm:pt modelId="{3B53D8BC-3D5B-224D-8C1B-B9FB428A5FE9}" type="pres">
      <dgm:prSet presAssocID="{0EE9A9B9-A1D7-D049-90F0-39AF237A2813}" presName="tx1" presStyleLbl="revTx" presStyleIdx="1" presStyleCnt="3"/>
      <dgm:spPr/>
    </dgm:pt>
    <dgm:pt modelId="{8EB77339-872D-7641-ADEF-62991AA9DCEE}" type="pres">
      <dgm:prSet presAssocID="{0EE9A9B9-A1D7-D049-90F0-39AF237A2813}" presName="vert1" presStyleCnt="0"/>
      <dgm:spPr/>
    </dgm:pt>
    <dgm:pt modelId="{63ABCAF3-802F-B441-9D41-7E46A9A572AC}" type="pres">
      <dgm:prSet presAssocID="{D19E2B81-6F18-4B43-92AC-C0CA107ECC60}" presName="thickLine" presStyleLbl="alignNode1" presStyleIdx="2" presStyleCnt="3"/>
      <dgm:spPr/>
    </dgm:pt>
    <dgm:pt modelId="{C51A87A8-47E4-2947-A7E0-511B07BA2874}" type="pres">
      <dgm:prSet presAssocID="{D19E2B81-6F18-4B43-92AC-C0CA107ECC60}" presName="horz1" presStyleCnt="0"/>
      <dgm:spPr/>
    </dgm:pt>
    <dgm:pt modelId="{816B49FA-959E-0A48-9EFC-5F28E3F54A55}" type="pres">
      <dgm:prSet presAssocID="{D19E2B81-6F18-4B43-92AC-C0CA107ECC60}" presName="tx1" presStyleLbl="revTx" presStyleIdx="2" presStyleCnt="3"/>
      <dgm:spPr/>
    </dgm:pt>
    <dgm:pt modelId="{6634E8BC-533A-4740-9DFF-CC5512B66EE9}" type="pres">
      <dgm:prSet presAssocID="{D19E2B81-6F18-4B43-92AC-C0CA107ECC60}" presName="vert1" presStyleCnt="0"/>
      <dgm:spPr/>
    </dgm:pt>
  </dgm:ptLst>
  <dgm:cxnLst>
    <dgm:cxn modelId="{530F460D-AC8E-C84F-A96E-A007354025D8}" type="presOf" srcId="{D19E2B81-6F18-4B43-92AC-C0CA107ECC60}" destId="{816B49FA-959E-0A48-9EFC-5F28E3F54A55}" srcOrd="0" destOrd="0" presId="urn:microsoft.com/office/officeart/2008/layout/LinedList"/>
    <dgm:cxn modelId="{B1EDA71A-FDD3-0E47-BDFF-FFE7E68539CB}" srcId="{6DD8A7E4-4B38-EF4A-AF04-36DA8EA558A5}" destId="{9707DCA1-8579-DA44-B985-FC0C68E8A2B1}" srcOrd="0" destOrd="0" parTransId="{41F05536-A308-CA4B-AD89-02C1296316EA}" sibTransId="{91AF6035-9BE9-9C4C-88A4-B8F485ED6B22}"/>
    <dgm:cxn modelId="{C42EA75D-129A-9C4B-BB32-CD2B4EE3A63B}" type="presOf" srcId="{6DD8A7E4-4B38-EF4A-AF04-36DA8EA558A5}" destId="{27F51683-71D9-564E-A557-F3E1FB55CA2A}" srcOrd="0" destOrd="0" presId="urn:microsoft.com/office/officeart/2008/layout/LinedList"/>
    <dgm:cxn modelId="{7317478A-FC04-F548-A860-6AC267557FB2}" type="presOf" srcId="{9707DCA1-8579-DA44-B985-FC0C68E8A2B1}" destId="{E8BA787E-7867-2849-B07A-CB99EE909E10}" srcOrd="0" destOrd="0" presId="urn:microsoft.com/office/officeart/2008/layout/LinedList"/>
    <dgm:cxn modelId="{A46F1AAD-7423-BD45-96CC-8D65D089675E}" type="presOf" srcId="{0EE9A9B9-A1D7-D049-90F0-39AF237A2813}" destId="{3B53D8BC-3D5B-224D-8C1B-B9FB428A5FE9}" srcOrd="0" destOrd="0" presId="urn:microsoft.com/office/officeart/2008/layout/LinedList"/>
    <dgm:cxn modelId="{FE2E28E0-9FD2-2F49-9FF0-6CCCCDC33C69}" srcId="{6DD8A7E4-4B38-EF4A-AF04-36DA8EA558A5}" destId="{D19E2B81-6F18-4B43-92AC-C0CA107ECC60}" srcOrd="2" destOrd="0" parTransId="{D2296448-DB18-5D40-9390-E92A3CD3A883}" sibTransId="{9850745F-E497-B549-8F90-5817FF3E2ADF}"/>
    <dgm:cxn modelId="{7D1014FE-EB82-B041-AC76-E46A1AFC0CC3}" srcId="{6DD8A7E4-4B38-EF4A-AF04-36DA8EA558A5}" destId="{0EE9A9B9-A1D7-D049-90F0-39AF237A2813}" srcOrd="1" destOrd="0" parTransId="{61217C55-8679-3147-A43A-CE86004B65E6}" sibTransId="{37AE9781-2994-ED40-A161-0E409B02A467}"/>
    <dgm:cxn modelId="{AD2FA412-66A9-FD48-914E-5ADF6198A045}" type="presParOf" srcId="{27F51683-71D9-564E-A557-F3E1FB55CA2A}" destId="{A5C4EEF1-B904-054A-B79C-C41B2887F25B}" srcOrd="0" destOrd="0" presId="urn:microsoft.com/office/officeart/2008/layout/LinedList"/>
    <dgm:cxn modelId="{667DF78F-6BC5-2142-9A67-BBBA44170701}" type="presParOf" srcId="{27F51683-71D9-564E-A557-F3E1FB55CA2A}" destId="{4D7857C5-C6D9-334B-AE1B-C79AD3B399B0}" srcOrd="1" destOrd="0" presId="urn:microsoft.com/office/officeart/2008/layout/LinedList"/>
    <dgm:cxn modelId="{E5F5B4ED-2370-034F-9F54-0EDC86AA7D11}" type="presParOf" srcId="{4D7857C5-C6D9-334B-AE1B-C79AD3B399B0}" destId="{E8BA787E-7867-2849-B07A-CB99EE909E10}" srcOrd="0" destOrd="0" presId="urn:microsoft.com/office/officeart/2008/layout/LinedList"/>
    <dgm:cxn modelId="{FC9F4917-4DCC-3F4C-81CE-25DD21D32943}" type="presParOf" srcId="{4D7857C5-C6D9-334B-AE1B-C79AD3B399B0}" destId="{D3EB22D2-87D1-BD4B-B247-8D71ADF482CC}" srcOrd="1" destOrd="0" presId="urn:microsoft.com/office/officeart/2008/layout/LinedList"/>
    <dgm:cxn modelId="{DFFE1AB0-1030-EC4D-BA2E-106715EB6E73}" type="presParOf" srcId="{27F51683-71D9-564E-A557-F3E1FB55CA2A}" destId="{1C4B8ED4-9736-C14C-8852-F7F42DB13E36}" srcOrd="2" destOrd="0" presId="urn:microsoft.com/office/officeart/2008/layout/LinedList"/>
    <dgm:cxn modelId="{64F47F2C-E8F8-FA47-BDB5-6F9A9AFBF41B}" type="presParOf" srcId="{27F51683-71D9-564E-A557-F3E1FB55CA2A}" destId="{8280F09B-DB92-3343-92FA-56EEBCDF2578}" srcOrd="3" destOrd="0" presId="urn:microsoft.com/office/officeart/2008/layout/LinedList"/>
    <dgm:cxn modelId="{988B2C24-E7EC-E34F-81CB-D9031C4AC8EB}" type="presParOf" srcId="{8280F09B-DB92-3343-92FA-56EEBCDF2578}" destId="{3B53D8BC-3D5B-224D-8C1B-B9FB428A5FE9}" srcOrd="0" destOrd="0" presId="urn:microsoft.com/office/officeart/2008/layout/LinedList"/>
    <dgm:cxn modelId="{5AFFF30E-0481-0E48-BB4B-CB1ACFE82A2A}" type="presParOf" srcId="{8280F09B-DB92-3343-92FA-56EEBCDF2578}" destId="{8EB77339-872D-7641-ADEF-62991AA9DCEE}" srcOrd="1" destOrd="0" presId="urn:microsoft.com/office/officeart/2008/layout/LinedList"/>
    <dgm:cxn modelId="{6CD7E83C-F5CA-9D41-92AE-C40DDFFB6E8D}" type="presParOf" srcId="{27F51683-71D9-564E-A557-F3E1FB55CA2A}" destId="{63ABCAF3-802F-B441-9D41-7E46A9A572AC}" srcOrd="4" destOrd="0" presId="urn:microsoft.com/office/officeart/2008/layout/LinedList"/>
    <dgm:cxn modelId="{C9A8C52E-7218-114A-B6E8-90917F257B03}" type="presParOf" srcId="{27F51683-71D9-564E-A557-F3E1FB55CA2A}" destId="{C51A87A8-47E4-2947-A7E0-511B07BA2874}" srcOrd="5" destOrd="0" presId="urn:microsoft.com/office/officeart/2008/layout/LinedList"/>
    <dgm:cxn modelId="{E1417760-F355-E94D-B75B-68783197F559}" type="presParOf" srcId="{C51A87A8-47E4-2947-A7E0-511B07BA2874}" destId="{816B49FA-959E-0A48-9EFC-5F28E3F54A55}" srcOrd="0" destOrd="0" presId="urn:microsoft.com/office/officeart/2008/layout/LinedList"/>
    <dgm:cxn modelId="{EF6E9C3F-CF33-5D47-A91C-6FA0B1D2BC9C}" type="presParOf" srcId="{C51A87A8-47E4-2947-A7E0-511B07BA2874}" destId="{6634E8BC-533A-4740-9DFF-CC5512B66EE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0A9B110-A0F2-AD4B-B9A3-77D74323A0A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3D61CF35-FD07-A143-8A13-9CE2B5D52C80}">
      <dgm:prSet/>
      <dgm:spPr/>
      <dgm:t>
        <a:bodyPr/>
        <a:lstStyle/>
        <a:p>
          <a:r>
            <a:rPr lang="zh-CN" altLang="en-US"/>
            <a:t>第二十二条 江河、湖泊综合治理和开发利用规划，应当与土地利用总体规划相衔接。在江河、湖泊、水库的管理和保护范围以及蓄洪滞洪区内，土地利用应当符合江河、湖泊综合治理和开发利用规划，符合河道、湖泊行洪、蓄洪和输水的要求。</a:t>
          </a:r>
        </a:p>
      </dgm:t>
    </dgm:pt>
    <dgm:pt modelId="{A340EDC1-669D-614B-9651-7EA4D8411C0C}" type="parTrans" cxnId="{112D4F34-24CE-024B-9521-59418EAD71B5}">
      <dgm:prSet/>
      <dgm:spPr/>
      <dgm:t>
        <a:bodyPr/>
        <a:lstStyle/>
        <a:p>
          <a:endParaRPr lang="zh-CN" altLang="en-US"/>
        </a:p>
      </dgm:t>
    </dgm:pt>
    <dgm:pt modelId="{B2944149-4915-0D44-9B7F-9EDA7C9DEB50}" type="sibTrans" cxnId="{112D4F34-24CE-024B-9521-59418EAD71B5}">
      <dgm:prSet/>
      <dgm:spPr/>
      <dgm:t>
        <a:bodyPr/>
        <a:lstStyle/>
        <a:p>
          <a:endParaRPr lang="zh-CN" altLang="en-US"/>
        </a:p>
      </dgm:t>
    </dgm:pt>
    <dgm:pt modelId="{0DD4BC4A-3B78-B94E-B0CD-BBB6F70D2A63}">
      <dgm:prSet/>
      <dgm:spPr/>
      <dgm:t>
        <a:bodyPr/>
        <a:lstStyle/>
        <a:p>
          <a:r>
            <a:rPr lang="zh-CN" altLang="en-US"/>
            <a:t>第二十三条 各级人民政府应当加强土地利用计划管理，实行建设用地总量控制。</a:t>
          </a:r>
        </a:p>
      </dgm:t>
    </dgm:pt>
    <dgm:pt modelId="{8C705430-A88E-6949-B8B6-AC964D5B61D4}" type="parTrans" cxnId="{9D69D4D7-4EE9-7A43-B124-6006CF2F5FBF}">
      <dgm:prSet/>
      <dgm:spPr/>
      <dgm:t>
        <a:bodyPr/>
        <a:lstStyle/>
        <a:p>
          <a:endParaRPr lang="zh-CN" altLang="en-US"/>
        </a:p>
      </dgm:t>
    </dgm:pt>
    <dgm:pt modelId="{7ACDACC8-4491-0A48-8524-28D21CF54F4B}" type="sibTrans" cxnId="{9D69D4D7-4EE9-7A43-B124-6006CF2F5FBF}">
      <dgm:prSet/>
      <dgm:spPr/>
      <dgm:t>
        <a:bodyPr/>
        <a:lstStyle/>
        <a:p>
          <a:endParaRPr lang="zh-CN" altLang="en-US"/>
        </a:p>
      </dgm:t>
    </dgm:pt>
    <dgm:pt modelId="{C2176ED4-890A-9944-90D4-CFCA05A4E1DB}">
      <dgm:prSet/>
      <dgm:spPr/>
      <dgm:t>
        <a:bodyPr/>
        <a:lstStyle/>
        <a:p>
          <a:r>
            <a:rPr lang="zh-CN" altLang="en-US"/>
            <a:t>土地利用年度计划，根据国民经济和社会发展计划、国家产业政策、土地利用总体规划以及建设用地和土地利用的实际状况编制。土地利用年度计划应当对本法第六十三条规定的集体经营性建设用地作出合理安排。土地利用年度计划的编制审批程序与土地利用总体规划的编制审批程序相同，一经审批下达，必须严格执行。</a:t>
          </a:r>
        </a:p>
      </dgm:t>
    </dgm:pt>
    <dgm:pt modelId="{158765EB-A2C0-8E4A-8CE1-7D55FEC77BA9}" type="parTrans" cxnId="{5520A6D3-D421-694D-A897-C086563A21A5}">
      <dgm:prSet/>
      <dgm:spPr/>
      <dgm:t>
        <a:bodyPr/>
        <a:lstStyle/>
        <a:p>
          <a:endParaRPr lang="zh-CN" altLang="en-US"/>
        </a:p>
      </dgm:t>
    </dgm:pt>
    <dgm:pt modelId="{0D1465DD-9B93-B14E-AE18-8C9BA3478DD7}" type="sibTrans" cxnId="{5520A6D3-D421-694D-A897-C086563A21A5}">
      <dgm:prSet/>
      <dgm:spPr/>
      <dgm:t>
        <a:bodyPr/>
        <a:lstStyle/>
        <a:p>
          <a:endParaRPr lang="zh-CN" altLang="en-US"/>
        </a:p>
      </dgm:t>
    </dgm:pt>
    <dgm:pt modelId="{4B77A0D3-61DA-D54F-96B4-747EF40F916F}" type="pres">
      <dgm:prSet presAssocID="{A0A9B110-A0F2-AD4B-B9A3-77D74323A0A6}" presName="vert0" presStyleCnt="0">
        <dgm:presLayoutVars>
          <dgm:dir/>
          <dgm:animOne val="branch"/>
          <dgm:animLvl val="lvl"/>
        </dgm:presLayoutVars>
      </dgm:prSet>
      <dgm:spPr/>
    </dgm:pt>
    <dgm:pt modelId="{69DF8296-7304-504E-A52E-9A59E226BE26}" type="pres">
      <dgm:prSet presAssocID="{3D61CF35-FD07-A143-8A13-9CE2B5D52C80}" presName="thickLine" presStyleLbl="alignNode1" presStyleIdx="0" presStyleCnt="3"/>
      <dgm:spPr/>
    </dgm:pt>
    <dgm:pt modelId="{A1B0929B-7B9A-AD4B-9BDF-E3566D8B1C22}" type="pres">
      <dgm:prSet presAssocID="{3D61CF35-FD07-A143-8A13-9CE2B5D52C80}" presName="horz1" presStyleCnt="0"/>
      <dgm:spPr/>
    </dgm:pt>
    <dgm:pt modelId="{4041FE4C-6C5D-E742-85C4-085EE93F02BB}" type="pres">
      <dgm:prSet presAssocID="{3D61CF35-FD07-A143-8A13-9CE2B5D52C80}" presName="tx1" presStyleLbl="revTx" presStyleIdx="0" presStyleCnt="3"/>
      <dgm:spPr/>
    </dgm:pt>
    <dgm:pt modelId="{361B60F0-DACC-494F-A77C-EC05C80A64AA}" type="pres">
      <dgm:prSet presAssocID="{3D61CF35-FD07-A143-8A13-9CE2B5D52C80}" presName="vert1" presStyleCnt="0"/>
      <dgm:spPr/>
    </dgm:pt>
    <dgm:pt modelId="{D7C37B11-0612-9F44-AD6E-0EA87EA13278}" type="pres">
      <dgm:prSet presAssocID="{0DD4BC4A-3B78-B94E-B0CD-BBB6F70D2A63}" presName="thickLine" presStyleLbl="alignNode1" presStyleIdx="1" presStyleCnt="3"/>
      <dgm:spPr/>
    </dgm:pt>
    <dgm:pt modelId="{EAE56455-CAE5-F24D-92C1-16D2AA049216}" type="pres">
      <dgm:prSet presAssocID="{0DD4BC4A-3B78-B94E-B0CD-BBB6F70D2A63}" presName="horz1" presStyleCnt="0"/>
      <dgm:spPr/>
    </dgm:pt>
    <dgm:pt modelId="{CAEA2E6B-48E4-C74B-A703-B53458476087}" type="pres">
      <dgm:prSet presAssocID="{0DD4BC4A-3B78-B94E-B0CD-BBB6F70D2A63}" presName="tx1" presStyleLbl="revTx" presStyleIdx="1" presStyleCnt="3"/>
      <dgm:spPr/>
    </dgm:pt>
    <dgm:pt modelId="{71170682-AD0F-5440-892B-67CAEBE18E49}" type="pres">
      <dgm:prSet presAssocID="{0DD4BC4A-3B78-B94E-B0CD-BBB6F70D2A63}" presName="vert1" presStyleCnt="0"/>
      <dgm:spPr/>
    </dgm:pt>
    <dgm:pt modelId="{7F62DB72-55D1-D24F-8459-B052F54915C2}" type="pres">
      <dgm:prSet presAssocID="{C2176ED4-890A-9944-90D4-CFCA05A4E1DB}" presName="thickLine" presStyleLbl="alignNode1" presStyleIdx="2" presStyleCnt="3"/>
      <dgm:spPr/>
    </dgm:pt>
    <dgm:pt modelId="{A0F555CD-2A65-8842-8E73-01A987710127}" type="pres">
      <dgm:prSet presAssocID="{C2176ED4-890A-9944-90D4-CFCA05A4E1DB}" presName="horz1" presStyleCnt="0"/>
      <dgm:spPr/>
    </dgm:pt>
    <dgm:pt modelId="{402288D5-FF40-DD45-9CE4-238EA0AF1301}" type="pres">
      <dgm:prSet presAssocID="{C2176ED4-890A-9944-90D4-CFCA05A4E1DB}" presName="tx1" presStyleLbl="revTx" presStyleIdx="2" presStyleCnt="3"/>
      <dgm:spPr/>
    </dgm:pt>
    <dgm:pt modelId="{784B6DF7-3E0C-9D4A-8605-98A07C6C6B52}" type="pres">
      <dgm:prSet presAssocID="{C2176ED4-890A-9944-90D4-CFCA05A4E1DB}" presName="vert1" presStyleCnt="0"/>
      <dgm:spPr/>
    </dgm:pt>
  </dgm:ptLst>
  <dgm:cxnLst>
    <dgm:cxn modelId="{DAC4BE2F-9D3F-6741-A7D4-6DA2BB09A33E}" type="presOf" srcId="{C2176ED4-890A-9944-90D4-CFCA05A4E1DB}" destId="{402288D5-FF40-DD45-9CE4-238EA0AF1301}" srcOrd="0" destOrd="0" presId="urn:microsoft.com/office/officeart/2008/layout/LinedList"/>
    <dgm:cxn modelId="{112D4F34-24CE-024B-9521-59418EAD71B5}" srcId="{A0A9B110-A0F2-AD4B-B9A3-77D74323A0A6}" destId="{3D61CF35-FD07-A143-8A13-9CE2B5D52C80}" srcOrd="0" destOrd="0" parTransId="{A340EDC1-669D-614B-9651-7EA4D8411C0C}" sibTransId="{B2944149-4915-0D44-9B7F-9EDA7C9DEB50}"/>
    <dgm:cxn modelId="{E194773B-A7A3-A04E-96FF-81671099CC9A}" type="presOf" srcId="{3D61CF35-FD07-A143-8A13-9CE2B5D52C80}" destId="{4041FE4C-6C5D-E742-85C4-085EE93F02BB}" srcOrd="0" destOrd="0" presId="urn:microsoft.com/office/officeart/2008/layout/LinedList"/>
    <dgm:cxn modelId="{BA0555AB-1F1C-BF40-9954-3E2BC50E0D53}" type="presOf" srcId="{A0A9B110-A0F2-AD4B-B9A3-77D74323A0A6}" destId="{4B77A0D3-61DA-D54F-96B4-747EF40F916F}" srcOrd="0" destOrd="0" presId="urn:microsoft.com/office/officeart/2008/layout/LinedList"/>
    <dgm:cxn modelId="{18D5F4C8-106E-3A4E-BE2D-513C0A675359}" type="presOf" srcId="{0DD4BC4A-3B78-B94E-B0CD-BBB6F70D2A63}" destId="{CAEA2E6B-48E4-C74B-A703-B53458476087}" srcOrd="0" destOrd="0" presId="urn:microsoft.com/office/officeart/2008/layout/LinedList"/>
    <dgm:cxn modelId="{5520A6D3-D421-694D-A897-C086563A21A5}" srcId="{A0A9B110-A0F2-AD4B-B9A3-77D74323A0A6}" destId="{C2176ED4-890A-9944-90D4-CFCA05A4E1DB}" srcOrd="2" destOrd="0" parTransId="{158765EB-A2C0-8E4A-8CE1-7D55FEC77BA9}" sibTransId="{0D1465DD-9B93-B14E-AE18-8C9BA3478DD7}"/>
    <dgm:cxn modelId="{9D69D4D7-4EE9-7A43-B124-6006CF2F5FBF}" srcId="{A0A9B110-A0F2-AD4B-B9A3-77D74323A0A6}" destId="{0DD4BC4A-3B78-B94E-B0CD-BBB6F70D2A63}" srcOrd="1" destOrd="0" parTransId="{8C705430-A88E-6949-B8B6-AC964D5B61D4}" sibTransId="{7ACDACC8-4491-0A48-8524-28D21CF54F4B}"/>
    <dgm:cxn modelId="{02B1403C-9974-594C-958E-EE9B7608C0B3}" type="presParOf" srcId="{4B77A0D3-61DA-D54F-96B4-747EF40F916F}" destId="{69DF8296-7304-504E-A52E-9A59E226BE26}" srcOrd="0" destOrd="0" presId="urn:microsoft.com/office/officeart/2008/layout/LinedList"/>
    <dgm:cxn modelId="{825C4941-3273-7B4A-8652-02CB8ADE99B0}" type="presParOf" srcId="{4B77A0D3-61DA-D54F-96B4-747EF40F916F}" destId="{A1B0929B-7B9A-AD4B-9BDF-E3566D8B1C22}" srcOrd="1" destOrd="0" presId="urn:microsoft.com/office/officeart/2008/layout/LinedList"/>
    <dgm:cxn modelId="{60CEDA7E-0E08-974A-86C2-0E99583A8B76}" type="presParOf" srcId="{A1B0929B-7B9A-AD4B-9BDF-E3566D8B1C22}" destId="{4041FE4C-6C5D-E742-85C4-085EE93F02BB}" srcOrd="0" destOrd="0" presId="urn:microsoft.com/office/officeart/2008/layout/LinedList"/>
    <dgm:cxn modelId="{D89D5EF0-FA92-7840-8C3A-5A6B7E5ADB58}" type="presParOf" srcId="{A1B0929B-7B9A-AD4B-9BDF-E3566D8B1C22}" destId="{361B60F0-DACC-494F-A77C-EC05C80A64AA}" srcOrd="1" destOrd="0" presId="urn:microsoft.com/office/officeart/2008/layout/LinedList"/>
    <dgm:cxn modelId="{965D315B-059D-B54C-A8A0-7395308011A2}" type="presParOf" srcId="{4B77A0D3-61DA-D54F-96B4-747EF40F916F}" destId="{D7C37B11-0612-9F44-AD6E-0EA87EA13278}" srcOrd="2" destOrd="0" presId="urn:microsoft.com/office/officeart/2008/layout/LinedList"/>
    <dgm:cxn modelId="{321570BA-342F-F144-BCE3-918A68A8BC1E}" type="presParOf" srcId="{4B77A0D3-61DA-D54F-96B4-747EF40F916F}" destId="{EAE56455-CAE5-F24D-92C1-16D2AA049216}" srcOrd="3" destOrd="0" presId="urn:microsoft.com/office/officeart/2008/layout/LinedList"/>
    <dgm:cxn modelId="{11F45EB0-00B2-934D-B29E-CCA4CBA04D47}" type="presParOf" srcId="{EAE56455-CAE5-F24D-92C1-16D2AA049216}" destId="{CAEA2E6B-48E4-C74B-A703-B53458476087}" srcOrd="0" destOrd="0" presId="urn:microsoft.com/office/officeart/2008/layout/LinedList"/>
    <dgm:cxn modelId="{B94D692E-477A-CB48-AB61-DB70DB476FF2}" type="presParOf" srcId="{EAE56455-CAE5-F24D-92C1-16D2AA049216}" destId="{71170682-AD0F-5440-892B-67CAEBE18E49}" srcOrd="1" destOrd="0" presId="urn:microsoft.com/office/officeart/2008/layout/LinedList"/>
    <dgm:cxn modelId="{868D2CCA-E3D8-BF49-9E22-9327C1D2CA0C}" type="presParOf" srcId="{4B77A0D3-61DA-D54F-96B4-747EF40F916F}" destId="{7F62DB72-55D1-D24F-8459-B052F54915C2}" srcOrd="4" destOrd="0" presId="urn:microsoft.com/office/officeart/2008/layout/LinedList"/>
    <dgm:cxn modelId="{1A6F6B80-59DD-264D-83BC-020FDFD8A9D4}" type="presParOf" srcId="{4B77A0D3-61DA-D54F-96B4-747EF40F916F}" destId="{A0F555CD-2A65-8842-8E73-01A987710127}" srcOrd="5" destOrd="0" presId="urn:microsoft.com/office/officeart/2008/layout/LinedList"/>
    <dgm:cxn modelId="{3218CA09-92EC-D347-865C-2E759C2961BA}" type="presParOf" srcId="{A0F555CD-2A65-8842-8E73-01A987710127}" destId="{402288D5-FF40-DD45-9CE4-238EA0AF1301}" srcOrd="0" destOrd="0" presId="urn:microsoft.com/office/officeart/2008/layout/LinedList"/>
    <dgm:cxn modelId="{88F792C2-5934-524C-A6B6-09F262EF8D6D}" type="presParOf" srcId="{A0F555CD-2A65-8842-8E73-01A987710127}" destId="{784B6DF7-3E0C-9D4A-8605-98A07C6C6B5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BEE63A9-8399-D646-B2AF-E8ACADBDE09F}"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5C134524-CF73-174B-B457-D1EAABEEC113}">
      <dgm:prSet/>
      <dgm:spPr/>
      <dgm:t>
        <a:bodyPr/>
        <a:lstStyle/>
        <a:p>
          <a:r>
            <a:rPr lang="zh-CN" altLang="en-US"/>
            <a:t>第二十四条 省、自治区、直辖市人民政府应当将土地利用年度计划的执行情况列为国民经济和社会发展计划执行情况的内容，向同级人民代表大会报告。</a:t>
          </a:r>
        </a:p>
      </dgm:t>
    </dgm:pt>
    <dgm:pt modelId="{45CFD0AC-FD74-8040-B473-0DFAF004DAAB}" type="parTrans" cxnId="{6D881D23-E375-EF4F-9EBE-689C204A537E}">
      <dgm:prSet/>
      <dgm:spPr/>
      <dgm:t>
        <a:bodyPr/>
        <a:lstStyle/>
        <a:p>
          <a:endParaRPr lang="zh-CN" altLang="en-US"/>
        </a:p>
      </dgm:t>
    </dgm:pt>
    <dgm:pt modelId="{3617AF48-AB36-A544-A188-C17B3B1514F0}" type="sibTrans" cxnId="{6D881D23-E375-EF4F-9EBE-689C204A537E}">
      <dgm:prSet/>
      <dgm:spPr/>
      <dgm:t>
        <a:bodyPr/>
        <a:lstStyle/>
        <a:p>
          <a:endParaRPr lang="zh-CN" altLang="en-US"/>
        </a:p>
      </dgm:t>
    </dgm:pt>
    <dgm:pt modelId="{7CB10722-0759-984D-8CDC-5386E9558D77}">
      <dgm:prSet/>
      <dgm:spPr/>
      <dgm:t>
        <a:bodyPr/>
        <a:lstStyle/>
        <a:p>
          <a:r>
            <a:rPr lang="zh-CN" altLang="en-US"/>
            <a:t>第二十五条 经批准的土地利用总体规划的修改，须经原批准机关批准</a:t>
          </a:r>
          <a:r>
            <a:rPr lang="en-US" altLang="zh-CN"/>
            <a:t>;</a:t>
          </a:r>
          <a:r>
            <a:rPr lang="zh-CN" altLang="en-US"/>
            <a:t>未经批准，不得改变土地利用总体规划确定的土地用途。</a:t>
          </a:r>
        </a:p>
      </dgm:t>
    </dgm:pt>
    <dgm:pt modelId="{EDD62A7C-5622-4443-8187-C5C5D9AE1D0A}" type="parTrans" cxnId="{73E5163C-C6F3-E04E-8DA0-083B8EF56DE1}">
      <dgm:prSet/>
      <dgm:spPr/>
      <dgm:t>
        <a:bodyPr/>
        <a:lstStyle/>
        <a:p>
          <a:endParaRPr lang="zh-CN" altLang="en-US"/>
        </a:p>
      </dgm:t>
    </dgm:pt>
    <dgm:pt modelId="{986C2817-5623-1641-8614-D5BE0A1387A3}" type="sibTrans" cxnId="{73E5163C-C6F3-E04E-8DA0-083B8EF56DE1}">
      <dgm:prSet/>
      <dgm:spPr/>
      <dgm:t>
        <a:bodyPr/>
        <a:lstStyle/>
        <a:p>
          <a:endParaRPr lang="zh-CN" altLang="en-US"/>
        </a:p>
      </dgm:t>
    </dgm:pt>
    <dgm:pt modelId="{AAB4CCAC-7580-0140-92A3-4A45B5175031}">
      <dgm:prSet/>
      <dgm:spPr/>
      <dgm:t>
        <a:bodyPr/>
        <a:lstStyle/>
        <a:p>
          <a:r>
            <a:rPr lang="zh-CN" altLang="en-US"/>
            <a:t>经国务院批准的大型能源、交通、水利等基础设施建设用地，需要改变土地利用总体规划的，根据国务院的批准文件修改土地利用总体规划。</a:t>
          </a:r>
        </a:p>
      </dgm:t>
    </dgm:pt>
    <dgm:pt modelId="{676B6993-C65A-8E4D-969F-95079DF46220}" type="parTrans" cxnId="{8E1122FD-BA58-2248-B122-6C5E255452C2}">
      <dgm:prSet/>
      <dgm:spPr/>
      <dgm:t>
        <a:bodyPr/>
        <a:lstStyle/>
        <a:p>
          <a:endParaRPr lang="zh-CN" altLang="en-US"/>
        </a:p>
      </dgm:t>
    </dgm:pt>
    <dgm:pt modelId="{7B8A3636-C241-C242-8228-779E1A917FE2}" type="sibTrans" cxnId="{8E1122FD-BA58-2248-B122-6C5E255452C2}">
      <dgm:prSet/>
      <dgm:spPr/>
      <dgm:t>
        <a:bodyPr/>
        <a:lstStyle/>
        <a:p>
          <a:endParaRPr lang="zh-CN" altLang="en-US"/>
        </a:p>
      </dgm:t>
    </dgm:pt>
    <dgm:pt modelId="{69D17186-4EBC-0249-A24C-12C68270C294}">
      <dgm:prSet/>
      <dgm:spPr/>
      <dgm:t>
        <a:bodyPr/>
        <a:lstStyle/>
        <a:p>
          <a:r>
            <a:rPr lang="zh-CN" altLang="en-US"/>
            <a:t>经省、自治区、直辖市人民政府批准的能源、交通、水利等基础设施建设用地，需要改变土地利用总体规划的，属于省级人民政府土地利用总体规划批准权限内的，根据省级人民政府的批准文件修改土地利用总体规划。</a:t>
          </a:r>
        </a:p>
      </dgm:t>
    </dgm:pt>
    <dgm:pt modelId="{5C9F1FF8-CD94-6048-AF4A-8A7267CDDBDA}" type="parTrans" cxnId="{056E9BBC-5F9D-F84C-A959-84888BF80309}">
      <dgm:prSet/>
      <dgm:spPr/>
      <dgm:t>
        <a:bodyPr/>
        <a:lstStyle/>
        <a:p>
          <a:endParaRPr lang="zh-CN" altLang="en-US"/>
        </a:p>
      </dgm:t>
    </dgm:pt>
    <dgm:pt modelId="{3A4E5E74-2B9F-E141-94F2-5F65DF6C929B}" type="sibTrans" cxnId="{056E9BBC-5F9D-F84C-A959-84888BF80309}">
      <dgm:prSet/>
      <dgm:spPr/>
      <dgm:t>
        <a:bodyPr/>
        <a:lstStyle/>
        <a:p>
          <a:endParaRPr lang="zh-CN" altLang="en-US"/>
        </a:p>
      </dgm:t>
    </dgm:pt>
    <dgm:pt modelId="{78A52673-1BB9-484A-8716-6FE4E71D7004}" type="pres">
      <dgm:prSet presAssocID="{0BEE63A9-8399-D646-B2AF-E8ACADBDE09F}" presName="vert0" presStyleCnt="0">
        <dgm:presLayoutVars>
          <dgm:dir/>
          <dgm:animOne val="branch"/>
          <dgm:animLvl val="lvl"/>
        </dgm:presLayoutVars>
      </dgm:prSet>
      <dgm:spPr/>
    </dgm:pt>
    <dgm:pt modelId="{9E42B2DD-BE5F-8A46-A4D4-A03E58C75AD1}" type="pres">
      <dgm:prSet presAssocID="{5C134524-CF73-174B-B457-D1EAABEEC113}" presName="thickLine" presStyleLbl="alignNode1" presStyleIdx="0" presStyleCnt="4"/>
      <dgm:spPr/>
    </dgm:pt>
    <dgm:pt modelId="{C8A1DF18-686E-624E-8F34-DA487C4A590B}" type="pres">
      <dgm:prSet presAssocID="{5C134524-CF73-174B-B457-D1EAABEEC113}" presName="horz1" presStyleCnt="0"/>
      <dgm:spPr/>
    </dgm:pt>
    <dgm:pt modelId="{544D4180-0F65-ED4D-8242-DD48C037E20C}" type="pres">
      <dgm:prSet presAssocID="{5C134524-CF73-174B-B457-D1EAABEEC113}" presName="tx1" presStyleLbl="revTx" presStyleIdx="0" presStyleCnt="4"/>
      <dgm:spPr/>
    </dgm:pt>
    <dgm:pt modelId="{F9AAE090-949B-7641-B643-45F84CBCE43A}" type="pres">
      <dgm:prSet presAssocID="{5C134524-CF73-174B-B457-D1EAABEEC113}" presName="vert1" presStyleCnt="0"/>
      <dgm:spPr/>
    </dgm:pt>
    <dgm:pt modelId="{530DE4F0-3E7C-CE48-A2B5-D1099F97DA74}" type="pres">
      <dgm:prSet presAssocID="{7CB10722-0759-984D-8CDC-5386E9558D77}" presName="thickLine" presStyleLbl="alignNode1" presStyleIdx="1" presStyleCnt="4"/>
      <dgm:spPr/>
    </dgm:pt>
    <dgm:pt modelId="{5EC722F1-CCDB-EC4E-A14B-8F3AAE938E82}" type="pres">
      <dgm:prSet presAssocID="{7CB10722-0759-984D-8CDC-5386E9558D77}" presName="horz1" presStyleCnt="0"/>
      <dgm:spPr/>
    </dgm:pt>
    <dgm:pt modelId="{2D969E35-6F47-654D-B3AC-82A447181C65}" type="pres">
      <dgm:prSet presAssocID="{7CB10722-0759-984D-8CDC-5386E9558D77}" presName="tx1" presStyleLbl="revTx" presStyleIdx="1" presStyleCnt="4"/>
      <dgm:spPr/>
    </dgm:pt>
    <dgm:pt modelId="{4017DC33-139A-4F48-BF70-4E12F46B8D6D}" type="pres">
      <dgm:prSet presAssocID="{7CB10722-0759-984D-8CDC-5386E9558D77}" presName="vert1" presStyleCnt="0"/>
      <dgm:spPr/>
    </dgm:pt>
    <dgm:pt modelId="{83AE9512-EF54-F143-AFED-40C0C247E08C}" type="pres">
      <dgm:prSet presAssocID="{AAB4CCAC-7580-0140-92A3-4A45B5175031}" presName="thickLine" presStyleLbl="alignNode1" presStyleIdx="2" presStyleCnt="4"/>
      <dgm:spPr/>
    </dgm:pt>
    <dgm:pt modelId="{330DEE77-AB69-294E-8721-E76E344CAA76}" type="pres">
      <dgm:prSet presAssocID="{AAB4CCAC-7580-0140-92A3-4A45B5175031}" presName="horz1" presStyleCnt="0"/>
      <dgm:spPr/>
    </dgm:pt>
    <dgm:pt modelId="{00EADDDB-2C98-474D-AB21-019361540627}" type="pres">
      <dgm:prSet presAssocID="{AAB4CCAC-7580-0140-92A3-4A45B5175031}" presName="tx1" presStyleLbl="revTx" presStyleIdx="2" presStyleCnt="4"/>
      <dgm:spPr/>
    </dgm:pt>
    <dgm:pt modelId="{D3AB97ED-DE9E-F945-97AF-069A68894335}" type="pres">
      <dgm:prSet presAssocID="{AAB4CCAC-7580-0140-92A3-4A45B5175031}" presName="vert1" presStyleCnt="0"/>
      <dgm:spPr/>
    </dgm:pt>
    <dgm:pt modelId="{8724B03D-5701-9240-84F7-894764D82F36}" type="pres">
      <dgm:prSet presAssocID="{69D17186-4EBC-0249-A24C-12C68270C294}" presName="thickLine" presStyleLbl="alignNode1" presStyleIdx="3" presStyleCnt="4"/>
      <dgm:spPr/>
    </dgm:pt>
    <dgm:pt modelId="{4FB43064-2ACC-F046-8244-2C13A5F6E915}" type="pres">
      <dgm:prSet presAssocID="{69D17186-4EBC-0249-A24C-12C68270C294}" presName="horz1" presStyleCnt="0"/>
      <dgm:spPr/>
    </dgm:pt>
    <dgm:pt modelId="{444E5CC0-FD9E-974A-8CA7-B6128E006E1A}" type="pres">
      <dgm:prSet presAssocID="{69D17186-4EBC-0249-A24C-12C68270C294}" presName="tx1" presStyleLbl="revTx" presStyleIdx="3" presStyleCnt="4"/>
      <dgm:spPr/>
    </dgm:pt>
    <dgm:pt modelId="{F0A070B5-46A6-FD41-85E9-786A2F3BEEA3}" type="pres">
      <dgm:prSet presAssocID="{69D17186-4EBC-0249-A24C-12C68270C294}" presName="vert1" presStyleCnt="0"/>
      <dgm:spPr/>
    </dgm:pt>
  </dgm:ptLst>
  <dgm:cxnLst>
    <dgm:cxn modelId="{6D881D23-E375-EF4F-9EBE-689C204A537E}" srcId="{0BEE63A9-8399-D646-B2AF-E8ACADBDE09F}" destId="{5C134524-CF73-174B-B457-D1EAABEEC113}" srcOrd="0" destOrd="0" parTransId="{45CFD0AC-FD74-8040-B473-0DFAF004DAAB}" sibTransId="{3617AF48-AB36-A544-A188-C17B3B1514F0}"/>
    <dgm:cxn modelId="{73E5163C-C6F3-E04E-8DA0-083B8EF56DE1}" srcId="{0BEE63A9-8399-D646-B2AF-E8ACADBDE09F}" destId="{7CB10722-0759-984D-8CDC-5386E9558D77}" srcOrd="1" destOrd="0" parTransId="{EDD62A7C-5622-4443-8187-C5C5D9AE1D0A}" sibTransId="{986C2817-5623-1641-8614-D5BE0A1387A3}"/>
    <dgm:cxn modelId="{11969D47-52AF-D648-BF3F-836AB56B20C2}" type="presOf" srcId="{7CB10722-0759-984D-8CDC-5386E9558D77}" destId="{2D969E35-6F47-654D-B3AC-82A447181C65}" srcOrd="0" destOrd="0" presId="urn:microsoft.com/office/officeart/2008/layout/LinedList"/>
    <dgm:cxn modelId="{A6DDC493-E3DD-8244-A3B4-16F788AF4B45}" type="presOf" srcId="{69D17186-4EBC-0249-A24C-12C68270C294}" destId="{444E5CC0-FD9E-974A-8CA7-B6128E006E1A}" srcOrd="0" destOrd="0" presId="urn:microsoft.com/office/officeart/2008/layout/LinedList"/>
    <dgm:cxn modelId="{056E9BBC-5F9D-F84C-A959-84888BF80309}" srcId="{0BEE63A9-8399-D646-B2AF-E8ACADBDE09F}" destId="{69D17186-4EBC-0249-A24C-12C68270C294}" srcOrd="3" destOrd="0" parTransId="{5C9F1FF8-CD94-6048-AF4A-8A7267CDDBDA}" sibTransId="{3A4E5E74-2B9F-E141-94F2-5F65DF6C929B}"/>
    <dgm:cxn modelId="{F94E79C2-D383-984F-9B9C-11C542A8A42B}" type="presOf" srcId="{5C134524-CF73-174B-B457-D1EAABEEC113}" destId="{544D4180-0F65-ED4D-8242-DD48C037E20C}" srcOrd="0" destOrd="0" presId="urn:microsoft.com/office/officeart/2008/layout/LinedList"/>
    <dgm:cxn modelId="{46A11DCB-3251-0948-9715-19DD3CBB5A30}" type="presOf" srcId="{AAB4CCAC-7580-0140-92A3-4A45B5175031}" destId="{00EADDDB-2C98-474D-AB21-019361540627}" srcOrd="0" destOrd="0" presId="urn:microsoft.com/office/officeart/2008/layout/LinedList"/>
    <dgm:cxn modelId="{E96EA6E8-7089-2D48-9505-FCAFA7E2093F}" type="presOf" srcId="{0BEE63A9-8399-D646-B2AF-E8ACADBDE09F}" destId="{78A52673-1BB9-484A-8716-6FE4E71D7004}" srcOrd="0" destOrd="0" presId="urn:microsoft.com/office/officeart/2008/layout/LinedList"/>
    <dgm:cxn modelId="{8E1122FD-BA58-2248-B122-6C5E255452C2}" srcId="{0BEE63A9-8399-D646-B2AF-E8ACADBDE09F}" destId="{AAB4CCAC-7580-0140-92A3-4A45B5175031}" srcOrd="2" destOrd="0" parTransId="{676B6993-C65A-8E4D-969F-95079DF46220}" sibTransId="{7B8A3636-C241-C242-8228-779E1A917FE2}"/>
    <dgm:cxn modelId="{9CF6827F-8427-3A42-B287-00C8D04D5431}" type="presParOf" srcId="{78A52673-1BB9-484A-8716-6FE4E71D7004}" destId="{9E42B2DD-BE5F-8A46-A4D4-A03E58C75AD1}" srcOrd="0" destOrd="0" presId="urn:microsoft.com/office/officeart/2008/layout/LinedList"/>
    <dgm:cxn modelId="{C6ABB684-0517-D940-B806-EEDC65FD2E05}" type="presParOf" srcId="{78A52673-1BB9-484A-8716-6FE4E71D7004}" destId="{C8A1DF18-686E-624E-8F34-DA487C4A590B}" srcOrd="1" destOrd="0" presId="urn:microsoft.com/office/officeart/2008/layout/LinedList"/>
    <dgm:cxn modelId="{FA343EAC-A5BE-4244-BF47-19B8BEE9E532}" type="presParOf" srcId="{C8A1DF18-686E-624E-8F34-DA487C4A590B}" destId="{544D4180-0F65-ED4D-8242-DD48C037E20C}" srcOrd="0" destOrd="0" presId="urn:microsoft.com/office/officeart/2008/layout/LinedList"/>
    <dgm:cxn modelId="{928E851E-2DC3-E142-AA3C-0ACCD04B3346}" type="presParOf" srcId="{C8A1DF18-686E-624E-8F34-DA487C4A590B}" destId="{F9AAE090-949B-7641-B643-45F84CBCE43A}" srcOrd="1" destOrd="0" presId="urn:microsoft.com/office/officeart/2008/layout/LinedList"/>
    <dgm:cxn modelId="{DDEDFC87-D0A0-B542-A46E-FB45AB7F5931}" type="presParOf" srcId="{78A52673-1BB9-484A-8716-6FE4E71D7004}" destId="{530DE4F0-3E7C-CE48-A2B5-D1099F97DA74}" srcOrd="2" destOrd="0" presId="urn:microsoft.com/office/officeart/2008/layout/LinedList"/>
    <dgm:cxn modelId="{33E61338-520A-D34E-B7D3-A09CEB266B84}" type="presParOf" srcId="{78A52673-1BB9-484A-8716-6FE4E71D7004}" destId="{5EC722F1-CCDB-EC4E-A14B-8F3AAE938E82}" srcOrd="3" destOrd="0" presId="urn:microsoft.com/office/officeart/2008/layout/LinedList"/>
    <dgm:cxn modelId="{98E332E8-D805-CC46-BC6B-271E616653EB}" type="presParOf" srcId="{5EC722F1-CCDB-EC4E-A14B-8F3AAE938E82}" destId="{2D969E35-6F47-654D-B3AC-82A447181C65}" srcOrd="0" destOrd="0" presId="urn:microsoft.com/office/officeart/2008/layout/LinedList"/>
    <dgm:cxn modelId="{E6E3DB0D-9665-BD44-B964-C348B453BC89}" type="presParOf" srcId="{5EC722F1-CCDB-EC4E-A14B-8F3AAE938E82}" destId="{4017DC33-139A-4F48-BF70-4E12F46B8D6D}" srcOrd="1" destOrd="0" presId="urn:microsoft.com/office/officeart/2008/layout/LinedList"/>
    <dgm:cxn modelId="{7CD96FA5-FC56-DD46-B53F-5641136FE70E}" type="presParOf" srcId="{78A52673-1BB9-484A-8716-6FE4E71D7004}" destId="{83AE9512-EF54-F143-AFED-40C0C247E08C}" srcOrd="4" destOrd="0" presId="urn:microsoft.com/office/officeart/2008/layout/LinedList"/>
    <dgm:cxn modelId="{DE581EDE-DACA-6C48-B153-E86A046AB7B9}" type="presParOf" srcId="{78A52673-1BB9-484A-8716-6FE4E71D7004}" destId="{330DEE77-AB69-294E-8721-E76E344CAA76}" srcOrd="5" destOrd="0" presId="urn:microsoft.com/office/officeart/2008/layout/LinedList"/>
    <dgm:cxn modelId="{0963BBBE-1329-B841-BABC-B2EE86EA58C0}" type="presParOf" srcId="{330DEE77-AB69-294E-8721-E76E344CAA76}" destId="{00EADDDB-2C98-474D-AB21-019361540627}" srcOrd="0" destOrd="0" presId="urn:microsoft.com/office/officeart/2008/layout/LinedList"/>
    <dgm:cxn modelId="{157A9B6F-9022-7F4E-AC25-66963D978565}" type="presParOf" srcId="{330DEE77-AB69-294E-8721-E76E344CAA76}" destId="{D3AB97ED-DE9E-F945-97AF-069A68894335}" srcOrd="1" destOrd="0" presId="urn:microsoft.com/office/officeart/2008/layout/LinedList"/>
    <dgm:cxn modelId="{476C3932-D12D-5746-AAD2-A6F15D0214E8}" type="presParOf" srcId="{78A52673-1BB9-484A-8716-6FE4E71D7004}" destId="{8724B03D-5701-9240-84F7-894764D82F36}" srcOrd="6" destOrd="0" presId="urn:microsoft.com/office/officeart/2008/layout/LinedList"/>
    <dgm:cxn modelId="{20C8DBD4-4802-324F-8081-527F9E44014B}" type="presParOf" srcId="{78A52673-1BB9-484A-8716-6FE4E71D7004}" destId="{4FB43064-2ACC-F046-8244-2C13A5F6E915}" srcOrd="7" destOrd="0" presId="urn:microsoft.com/office/officeart/2008/layout/LinedList"/>
    <dgm:cxn modelId="{4E76D372-1E8C-474B-AB73-18F4E8396CB4}" type="presParOf" srcId="{4FB43064-2ACC-F046-8244-2C13A5F6E915}" destId="{444E5CC0-FD9E-974A-8CA7-B6128E006E1A}" srcOrd="0" destOrd="0" presId="urn:microsoft.com/office/officeart/2008/layout/LinedList"/>
    <dgm:cxn modelId="{9F82D572-C850-9847-8240-A1E342FB52FC}" type="presParOf" srcId="{4FB43064-2ACC-F046-8244-2C13A5F6E915}" destId="{F0A070B5-46A6-FD41-85E9-786A2F3BEE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7867D40D-FFC2-3C4D-8410-CD13A50987A1}"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233EA8A6-473C-8547-88B5-392F7B5BA4AA}">
      <dgm:prSet/>
      <dgm:spPr/>
      <dgm:t>
        <a:bodyPr/>
        <a:lstStyle/>
        <a:p>
          <a:r>
            <a:rPr lang="zh-CN" altLang="en-US"/>
            <a:t>第二十六条 国家建立土地调查制度。</a:t>
          </a:r>
        </a:p>
      </dgm:t>
    </dgm:pt>
    <dgm:pt modelId="{ED54ED78-E398-6840-AA82-055D3CA82A61}" type="parTrans" cxnId="{7CFB3025-15EA-6D4C-8FB2-AA5FCD027783}">
      <dgm:prSet/>
      <dgm:spPr/>
      <dgm:t>
        <a:bodyPr/>
        <a:lstStyle/>
        <a:p>
          <a:endParaRPr lang="zh-CN" altLang="en-US"/>
        </a:p>
      </dgm:t>
    </dgm:pt>
    <dgm:pt modelId="{B7DC6385-3DC2-1D4F-84F6-812577B1E6BD}" type="sibTrans" cxnId="{7CFB3025-15EA-6D4C-8FB2-AA5FCD027783}">
      <dgm:prSet/>
      <dgm:spPr/>
      <dgm:t>
        <a:bodyPr/>
        <a:lstStyle/>
        <a:p>
          <a:endParaRPr lang="zh-CN" altLang="en-US"/>
        </a:p>
      </dgm:t>
    </dgm:pt>
    <dgm:pt modelId="{2C2F16B3-C156-104B-BE0B-7D3334E34199}">
      <dgm:prSet/>
      <dgm:spPr/>
      <dgm:t>
        <a:bodyPr/>
        <a:lstStyle/>
        <a:p>
          <a:r>
            <a:rPr lang="zh-CN" altLang="en-US"/>
            <a:t>县级以上人民政府自然资源主管部门会同同级有关部门进行土地调查。土地所有者或者使用者应当配合调查，并提供有关资料。</a:t>
          </a:r>
        </a:p>
      </dgm:t>
    </dgm:pt>
    <dgm:pt modelId="{D8EB4D2B-262D-3842-A458-00806A9B50A4}" type="parTrans" cxnId="{152C3707-7FF8-4A4C-8B91-B0DE8978D9D2}">
      <dgm:prSet/>
      <dgm:spPr/>
      <dgm:t>
        <a:bodyPr/>
        <a:lstStyle/>
        <a:p>
          <a:endParaRPr lang="zh-CN" altLang="en-US"/>
        </a:p>
      </dgm:t>
    </dgm:pt>
    <dgm:pt modelId="{DFB9C33F-1963-4A42-98B8-EAF4EC066BA5}" type="sibTrans" cxnId="{152C3707-7FF8-4A4C-8B91-B0DE8978D9D2}">
      <dgm:prSet/>
      <dgm:spPr/>
      <dgm:t>
        <a:bodyPr/>
        <a:lstStyle/>
        <a:p>
          <a:endParaRPr lang="zh-CN" altLang="en-US"/>
        </a:p>
      </dgm:t>
    </dgm:pt>
    <dgm:pt modelId="{2543C28E-0DC2-B54F-B72C-FF0833D72D7E}">
      <dgm:prSet/>
      <dgm:spPr/>
      <dgm:t>
        <a:bodyPr/>
        <a:lstStyle/>
        <a:p>
          <a:r>
            <a:rPr lang="zh-CN" altLang="en-US"/>
            <a:t>第二十七条 县级以上人民政府自然资源主管部门会同同级有关部门根据土地调查成果、规划土地用途和国家制定的统一标准，评定土地等级。</a:t>
          </a:r>
        </a:p>
      </dgm:t>
    </dgm:pt>
    <dgm:pt modelId="{FEB271A8-0E24-924A-A08A-BE5D920D2C2D}" type="parTrans" cxnId="{7A24C2DC-B6DE-B34A-A9CE-738AC7A54C30}">
      <dgm:prSet/>
      <dgm:spPr/>
      <dgm:t>
        <a:bodyPr/>
        <a:lstStyle/>
        <a:p>
          <a:endParaRPr lang="zh-CN" altLang="en-US"/>
        </a:p>
      </dgm:t>
    </dgm:pt>
    <dgm:pt modelId="{0B793D5C-35F0-B04D-B956-644450079943}" type="sibTrans" cxnId="{7A24C2DC-B6DE-B34A-A9CE-738AC7A54C30}">
      <dgm:prSet/>
      <dgm:spPr/>
      <dgm:t>
        <a:bodyPr/>
        <a:lstStyle/>
        <a:p>
          <a:endParaRPr lang="zh-CN" altLang="en-US"/>
        </a:p>
      </dgm:t>
    </dgm:pt>
    <dgm:pt modelId="{CE1F14BB-AC1D-4448-A082-7171135800A6}" type="pres">
      <dgm:prSet presAssocID="{7867D40D-FFC2-3C4D-8410-CD13A50987A1}" presName="vert0" presStyleCnt="0">
        <dgm:presLayoutVars>
          <dgm:dir/>
          <dgm:animOne val="branch"/>
          <dgm:animLvl val="lvl"/>
        </dgm:presLayoutVars>
      </dgm:prSet>
      <dgm:spPr/>
    </dgm:pt>
    <dgm:pt modelId="{8E3BD5AA-2DC9-194E-AEDA-CF10A252064D}" type="pres">
      <dgm:prSet presAssocID="{233EA8A6-473C-8547-88B5-392F7B5BA4AA}" presName="thickLine" presStyleLbl="alignNode1" presStyleIdx="0" presStyleCnt="3"/>
      <dgm:spPr/>
    </dgm:pt>
    <dgm:pt modelId="{4146C6CD-11FC-1B4C-AFD0-F7D4470C0B6F}" type="pres">
      <dgm:prSet presAssocID="{233EA8A6-473C-8547-88B5-392F7B5BA4AA}" presName="horz1" presStyleCnt="0"/>
      <dgm:spPr/>
    </dgm:pt>
    <dgm:pt modelId="{253BA3BF-75E4-5B49-83A9-80718D062A9A}" type="pres">
      <dgm:prSet presAssocID="{233EA8A6-473C-8547-88B5-392F7B5BA4AA}" presName="tx1" presStyleLbl="revTx" presStyleIdx="0" presStyleCnt="3"/>
      <dgm:spPr/>
    </dgm:pt>
    <dgm:pt modelId="{223FD17F-B9E6-9641-96CA-A0C9E16903D6}" type="pres">
      <dgm:prSet presAssocID="{233EA8A6-473C-8547-88B5-392F7B5BA4AA}" presName="vert1" presStyleCnt="0"/>
      <dgm:spPr/>
    </dgm:pt>
    <dgm:pt modelId="{B5E9769C-8C49-BA43-B1D7-D73995128C08}" type="pres">
      <dgm:prSet presAssocID="{2C2F16B3-C156-104B-BE0B-7D3334E34199}" presName="thickLine" presStyleLbl="alignNode1" presStyleIdx="1" presStyleCnt="3"/>
      <dgm:spPr/>
    </dgm:pt>
    <dgm:pt modelId="{C8518133-8F60-D446-BD47-3203AA91DD67}" type="pres">
      <dgm:prSet presAssocID="{2C2F16B3-C156-104B-BE0B-7D3334E34199}" presName="horz1" presStyleCnt="0"/>
      <dgm:spPr/>
    </dgm:pt>
    <dgm:pt modelId="{524AC868-0E6A-4F4A-BE36-397B1AB63831}" type="pres">
      <dgm:prSet presAssocID="{2C2F16B3-C156-104B-BE0B-7D3334E34199}" presName="tx1" presStyleLbl="revTx" presStyleIdx="1" presStyleCnt="3"/>
      <dgm:spPr/>
    </dgm:pt>
    <dgm:pt modelId="{FE4AB9C2-B8A3-EC43-9601-3768D0358CD9}" type="pres">
      <dgm:prSet presAssocID="{2C2F16B3-C156-104B-BE0B-7D3334E34199}" presName="vert1" presStyleCnt="0"/>
      <dgm:spPr/>
    </dgm:pt>
    <dgm:pt modelId="{9085E131-3337-844B-AF30-0C22027A1B0D}" type="pres">
      <dgm:prSet presAssocID="{2543C28E-0DC2-B54F-B72C-FF0833D72D7E}" presName="thickLine" presStyleLbl="alignNode1" presStyleIdx="2" presStyleCnt="3"/>
      <dgm:spPr/>
    </dgm:pt>
    <dgm:pt modelId="{FCEC4A8E-A9F2-5E41-B699-2E29A41B4B3F}" type="pres">
      <dgm:prSet presAssocID="{2543C28E-0DC2-B54F-B72C-FF0833D72D7E}" presName="horz1" presStyleCnt="0"/>
      <dgm:spPr/>
    </dgm:pt>
    <dgm:pt modelId="{1BF1F8DE-6E16-E94D-B006-223BD97ABA25}" type="pres">
      <dgm:prSet presAssocID="{2543C28E-0DC2-B54F-B72C-FF0833D72D7E}" presName="tx1" presStyleLbl="revTx" presStyleIdx="2" presStyleCnt="3"/>
      <dgm:spPr/>
    </dgm:pt>
    <dgm:pt modelId="{BF54AF19-DF17-434A-A14A-49A0BE98D0C1}" type="pres">
      <dgm:prSet presAssocID="{2543C28E-0DC2-B54F-B72C-FF0833D72D7E}" presName="vert1" presStyleCnt="0"/>
      <dgm:spPr/>
    </dgm:pt>
  </dgm:ptLst>
  <dgm:cxnLst>
    <dgm:cxn modelId="{152C3707-7FF8-4A4C-8B91-B0DE8978D9D2}" srcId="{7867D40D-FFC2-3C4D-8410-CD13A50987A1}" destId="{2C2F16B3-C156-104B-BE0B-7D3334E34199}" srcOrd="1" destOrd="0" parTransId="{D8EB4D2B-262D-3842-A458-00806A9B50A4}" sibTransId="{DFB9C33F-1963-4A42-98B8-EAF4EC066BA5}"/>
    <dgm:cxn modelId="{534F9023-48DD-014C-A463-76FB865D8B62}" type="presOf" srcId="{2C2F16B3-C156-104B-BE0B-7D3334E34199}" destId="{524AC868-0E6A-4F4A-BE36-397B1AB63831}" srcOrd="0" destOrd="0" presId="urn:microsoft.com/office/officeart/2008/layout/LinedList"/>
    <dgm:cxn modelId="{7CFB3025-15EA-6D4C-8FB2-AA5FCD027783}" srcId="{7867D40D-FFC2-3C4D-8410-CD13A50987A1}" destId="{233EA8A6-473C-8547-88B5-392F7B5BA4AA}" srcOrd="0" destOrd="0" parTransId="{ED54ED78-E398-6840-AA82-055D3CA82A61}" sibTransId="{B7DC6385-3DC2-1D4F-84F6-812577B1E6BD}"/>
    <dgm:cxn modelId="{B4580966-78DE-304A-8A79-BCFD9E1A61EC}" type="presOf" srcId="{2543C28E-0DC2-B54F-B72C-FF0833D72D7E}" destId="{1BF1F8DE-6E16-E94D-B006-223BD97ABA25}" srcOrd="0" destOrd="0" presId="urn:microsoft.com/office/officeart/2008/layout/LinedList"/>
    <dgm:cxn modelId="{5E3BF593-7F84-C644-8CDD-CECBB2CDFA1C}" type="presOf" srcId="{233EA8A6-473C-8547-88B5-392F7B5BA4AA}" destId="{253BA3BF-75E4-5B49-83A9-80718D062A9A}" srcOrd="0" destOrd="0" presId="urn:microsoft.com/office/officeart/2008/layout/LinedList"/>
    <dgm:cxn modelId="{9C122BD0-33D5-1840-9DFF-CE69550C57B2}" type="presOf" srcId="{7867D40D-FFC2-3C4D-8410-CD13A50987A1}" destId="{CE1F14BB-AC1D-4448-A082-7171135800A6}" srcOrd="0" destOrd="0" presId="urn:microsoft.com/office/officeart/2008/layout/LinedList"/>
    <dgm:cxn modelId="{7A24C2DC-B6DE-B34A-A9CE-738AC7A54C30}" srcId="{7867D40D-FFC2-3C4D-8410-CD13A50987A1}" destId="{2543C28E-0DC2-B54F-B72C-FF0833D72D7E}" srcOrd="2" destOrd="0" parTransId="{FEB271A8-0E24-924A-A08A-BE5D920D2C2D}" sibTransId="{0B793D5C-35F0-B04D-B956-644450079943}"/>
    <dgm:cxn modelId="{38EF1152-4C1B-7A43-B584-E1BFDB6DAA6B}" type="presParOf" srcId="{CE1F14BB-AC1D-4448-A082-7171135800A6}" destId="{8E3BD5AA-2DC9-194E-AEDA-CF10A252064D}" srcOrd="0" destOrd="0" presId="urn:microsoft.com/office/officeart/2008/layout/LinedList"/>
    <dgm:cxn modelId="{55BB9069-D35F-DB47-AA92-B08D3D4F26F4}" type="presParOf" srcId="{CE1F14BB-AC1D-4448-A082-7171135800A6}" destId="{4146C6CD-11FC-1B4C-AFD0-F7D4470C0B6F}" srcOrd="1" destOrd="0" presId="urn:microsoft.com/office/officeart/2008/layout/LinedList"/>
    <dgm:cxn modelId="{3B4CFF28-4126-1B48-82AB-1F1D046F7C11}" type="presParOf" srcId="{4146C6CD-11FC-1B4C-AFD0-F7D4470C0B6F}" destId="{253BA3BF-75E4-5B49-83A9-80718D062A9A}" srcOrd="0" destOrd="0" presId="urn:microsoft.com/office/officeart/2008/layout/LinedList"/>
    <dgm:cxn modelId="{7C061DC0-D999-B045-9C4B-AD385DD84B88}" type="presParOf" srcId="{4146C6CD-11FC-1B4C-AFD0-F7D4470C0B6F}" destId="{223FD17F-B9E6-9641-96CA-A0C9E16903D6}" srcOrd="1" destOrd="0" presId="urn:microsoft.com/office/officeart/2008/layout/LinedList"/>
    <dgm:cxn modelId="{8F88A75D-69EC-294E-8C02-B62D11AF25A3}" type="presParOf" srcId="{CE1F14BB-AC1D-4448-A082-7171135800A6}" destId="{B5E9769C-8C49-BA43-B1D7-D73995128C08}" srcOrd="2" destOrd="0" presId="urn:microsoft.com/office/officeart/2008/layout/LinedList"/>
    <dgm:cxn modelId="{77688625-E5DF-2A42-AAB3-A4FE9B7B0DAE}" type="presParOf" srcId="{CE1F14BB-AC1D-4448-A082-7171135800A6}" destId="{C8518133-8F60-D446-BD47-3203AA91DD67}" srcOrd="3" destOrd="0" presId="urn:microsoft.com/office/officeart/2008/layout/LinedList"/>
    <dgm:cxn modelId="{04EBC07E-D553-EA45-9427-4FD593319FC0}" type="presParOf" srcId="{C8518133-8F60-D446-BD47-3203AA91DD67}" destId="{524AC868-0E6A-4F4A-BE36-397B1AB63831}" srcOrd="0" destOrd="0" presId="urn:microsoft.com/office/officeart/2008/layout/LinedList"/>
    <dgm:cxn modelId="{FDB12998-4AD4-DB41-A6F0-C3E7F1BD6D69}" type="presParOf" srcId="{C8518133-8F60-D446-BD47-3203AA91DD67}" destId="{FE4AB9C2-B8A3-EC43-9601-3768D0358CD9}" srcOrd="1" destOrd="0" presId="urn:microsoft.com/office/officeart/2008/layout/LinedList"/>
    <dgm:cxn modelId="{113DB6F3-7928-B843-BF95-276CA8554E07}" type="presParOf" srcId="{CE1F14BB-AC1D-4448-A082-7171135800A6}" destId="{9085E131-3337-844B-AF30-0C22027A1B0D}" srcOrd="4" destOrd="0" presId="urn:microsoft.com/office/officeart/2008/layout/LinedList"/>
    <dgm:cxn modelId="{EBB7FA57-CE96-964B-BEC0-E18531C212EA}" type="presParOf" srcId="{CE1F14BB-AC1D-4448-A082-7171135800A6}" destId="{FCEC4A8E-A9F2-5E41-B699-2E29A41B4B3F}" srcOrd="5" destOrd="0" presId="urn:microsoft.com/office/officeart/2008/layout/LinedList"/>
    <dgm:cxn modelId="{88D0F0C2-0F73-8F4C-A173-D45BA546770F}" type="presParOf" srcId="{FCEC4A8E-A9F2-5E41-B699-2E29A41B4B3F}" destId="{1BF1F8DE-6E16-E94D-B006-223BD97ABA25}" srcOrd="0" destOrd="0" presId="urn:microsoft.com/office/officeart/2008/layout/LinedList"/>
    <dgm:cxn modelId="{EBD4556E-A43C-0442-915C-8E67C1250DD2}" type="presParOf" srcId="{FCEC4A8E-A9F2-5E41-B699-2E29A41B4B3F}" destId="{BF54AF19-DF17-434A-A14A-49A0BE98D0C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18EA4F0-07EB-094A-8356-FACA3F5F1B20}" type="doc">
      <dgm:prSet loTypeId="urn:microsoft.com/office/officeart/2008/layout/LinedList" loCatId="list" qsTypeId="urn:microsoft.com/office/officeart/2005/8/quickstyle/simple1" qsCatId="simple" csTypeId="urn:microsoft.com/office/officeart/2005/8/colors/accent4_2" csCatId="accent4" phldr="1"/>
      <dgm:spPr/>
      <dgm:t>
        <a:bodyPr/>
        <a:lstStyle/>
        <a:p>
          <a:endParaRPr lang="zh-CN" altLang="en-US"/>
        </a:p>
      </dgm:t>
    </dgm:pt>
    <dgm:pt modelId="{606D2403-1BA3-7D44-B34D-23531CDBBCC5}">
      <dgm:prSet/>
      <dgm:spPr/>
      <dgm:t>
        <a:bodyPr/>
        <a:lstStyle/>
        <a:p>
          <a:r>
            <a:rPr lang="zh-CN" altLang="en-US"/>
            <a:t>第二十八条 国家建立土地统计制度。</a:t>
          </a:r>
        </a:p>
      </dgm:t>
    </dgm:pt>
    <dgm:pt modelId="{8901A522-68EC-AE4C-9C42-02FC6D199A73}" type="parTrans" cxnId="{BECAD54C-F5F5-4848-889E-A95C226E0C10}">
      <dgm:prSet/>
      <dgm:spPr/>
      <dgm:t>
        <a:bodyPr/>
        <a:lstStyle/>
        <a:p>
          <a:endParaRPr lang="zh-CN" altLang="en-US"/>
        </a:p>
      </dgm:t>
    </dgm:pt>
    <dgm:pt modelId="{1034182C-6343-F745-84AE-E93FF17FE352}" type="sibTrans" cxnId="{BECAD54C-F5F5-4848-889E-A95C226E0C10}">
      <dgm:prSet/>
      <dgm:spPr/>
      <dgm:t>
        <a:bodyPr/>
        <a:lstStyle/>
        <a:p>
          <a:endParaRPr lang="zh-CN" altLang="en-US"/>
        </a:p>
      </dgm:t>
    </dgm:pt>
    <dgm:pt modelId="{509CBEF8-F306-6440-AE1A-66664496101A}">
      <dgm:prSet/>
      <dgm:spPr/>
      <dgm:t>
        <a:bodyPr/>
        <a:lstStyle/>
        <a:p>
          <a:r>
            <a:rPr lang="zh-CN" altLang="en-US"/>
            <a:t>县级以上人民政府统计机构和自然资源主管部门依法进行土地统计调查，定期发布土地统计资料。土地所有者或者使用者应当提供有关资料，不得拒报、迟报，不得提供不真实、不完整的资料。</a:t>
          </a:r>
        </a:p>
      </dgm:t>
    </dgm:pt>
    <dgm:pt modelId="{1C4855C6-E2B1-C446-8B95-D796BE73B2B2}" type="parTrans" cxnId="{6B4E7167-1CDA-C449-B592-7A8E330F4ED7}">
      <dgm:prSet/>
      <dgm:spPr/>
      <dgm:t>
        <a:bodyPr/>
        <a:lstStyle/>
        <a:p>
          <a:endParaRPr lang="zh-CN" altLang="en-US"/>
        </a:p>
      </dgm:t>
    </dgm:pt>
    <dgm:pt modelId="{AD0F26B4-9AD6-0447-92AC-11B5C3127C28}" type="sibTrans" cxnId="{6B4E7167-1CDA-C449-B592-7A8E330F4ED7}">
      <dgm:prSet/>
      <dgm:spPr/>
      <dgm:t>
        <a:bodyPr/>
        <a:lstStyle/>
        <a:p>
          <a:endParaRPr lang="zh-CN" altLang="en-US"/>
        </a:p>
      </dgm:t>
    </dgm:pt>
    <dgm:pt modelId="{9CC7D849-5E1B-8847-AFEE-B6918A44B903}">
      <dgm:prSet/>
      <dgm:spPr/>
      <dgm:t>
        <a:bodyPr/>
        <a:lstStyle/>
        <a:p>
          <a:r>
            <a:rPr lang="zh-CN" altLang="en-US"/>
            <a:t>统计机构和自然资源主管部门共同发布的土地面积统计资料是各级人民政府编制土地利用总体规划的依据。</a:t>
          </a:r>
        </a:p>
      </dgm:t>
    </dgm:pt>
    <dgm:pt modelId="{30847A08-5E58-6546-AEFD-491A7C8C999C}" type="parTrans" cxnId="{0B22C98E-0347-0B46-BCBA-795E38EA7D10}">
      <dgm:prSet/>
      <dgm:spPr/>
      <dgm:t>
        <a:bodyPr/>
        <a:lstStyle/>
        <a:p>
          <a:endParaRPr lang="zh-CN" altLang="en-US"/>
        </a:p>
      </dgm:t>
    </dgm:pt>
    <dgm:pt modelId="{3E5EDEB2-C605-7C41-9511-119700E71CFC}" type="sibTrans" cxnId="{0B22C98E-0347-0B46-BCBA-795E38EA7D10}">
      <dgm:prSet/>
      <dgm:spPr/>
      <dgm:t>
        <a:bodyPr/>
        <a:lstStyle/>
        <a:p>
          <a:endParaRPr lang="zh-CN" altLang="en-US"/>
        </a:p>
      </dgm:t>
    </dgm:pt>
    <dgm:pt modelId="{0353C521-02A3-2A41-8CB8-4F0F94BC68ED}">
      <dgm:prSet/>
      <dgm:spPr/>
      <dgm:t>
        <a:bodyPr/>
        <a:lstStyle/>
        <a:p>
          <a:r>
            <a:rPr lang="zh-CN" altLang="en-US"/>
            <a:t>第二十九条 国家建立全国土地管理信息系统，对土地利用状况进行动态监测。</a:t>
          </a:r>
        </a:p>
      </dgm:t>
    </dgm:pt>
    <dgm:pt modelId="{ED3E8011-95C2-D44E-ADEE-786ECD142689}" type="parTrans" cxnId="{513C28EA-2745-3D46-9494-8464DC44AF79}">
      <dgm:prSet/>
      <dgm:spPr/>
      <dgm:t>
        <a:bodyPr/>
        <a:lstStyle/>
        <a:p>
          <a:endParaRPr lang="zh-CN" altLang="en-US"/>
        </a:p>
      </dgm:t>
    </dgm:pt>
    <dgm:pt modelId="{5272518D-4EB4-964D-9314-BB92E7A6FB2B}" type="sibTrans" cxnId="{513C28EA-2745-3D46-9494-8464DC44AF79}">
      <dgm:prSet/>
      <dgm:spPr/>
      <dgm:t>
        <a:bodyPr/>
        <a:lstStyle/>
        <a:p>
          <a:endParaRPr lang="zh-CN" altLang="en-US"/>
        </a:p>
      </dgm:t>
    </dgm:pt>
    <dgm:pt modelId="{5411E66A-14CE-8044-9669-C9EA28CE9325}" type="pres">
      <dgm:prSet presAssocID="{A18EA4F0-07EB-094A-8356-FACA3F5F1B20}" presName="vert0" presStyleCnt="0">
        <dgm:presLayoutVars>
          <dgm:dir/>
          <dgm:animOne val="branch"/>
          <dgm:animLvl val="lvl"/>
        </dgm:presLayoutVars>
      </dgm:prSet>
      <dgm:spPr/>
    </dgm:pt>
    <dgm:pt modelId="{C430FC3C-361A-CB47-95B6-02C7F42B1908}" type="pres">
      <dgm:prSet presAssocID="{606D2403-1BA3-7D44-B34D-23531CDBBCC5}" presName="thickLine" presStyleLbl="alignNode1" presStyleIdx="0" presStyleCnt="4"/>
      <dgm:spPr/>
    </dgm:pt>
    <dgm:pt modelId="{B20BFCBE-9BF3-8143-896A-FA7DF1CF9C93}" type="pres">
      <dgm:prSet presAssocID="{606D2403-1BA3-7D44-B34D-23531CDBBCC5}" presName="horz1" presStyleCnt="0"/>
      <dgm:spPr/>
    </dgm:pt>
    <dgm:pt modelId="{4146F69E-B2ED-5243-B713-A00FC6E3F386}" type="pres">
      <dgm:prSet presAssocID="{606D2403-1BA3-7D44-B34D-23531CDBBCC5}" presName="tx1" presStyleLbl="revTx" presStyleIdx="0" presStyleCnt="4"/>
      <dgm:spPr/>
    </dgm:pt>
    <dgm:pt modelId="{38154AA1-C888-DA43-BA1E-68AA51ED0870}" type="pres">
      <dgm:prSet presAssocID="{606D2403-1BA3-7D44-B34D-23531CDBBCC5}" presName="vert1" presStyleCnt="0"/>
      <dgm:spPr/>
    </dgm:pt>
    <dgm:pt modelId="{5E6B427C-6D19-5D40-A476-79661271C63F}" type="pres">
      <dgm:prSet presAssocID="{509CBEF8-F306-6440-AE1A-66664496101A}" presName="thickLine" presStyleLbl="alignNode1" presStyleIdx="1" presStyleCnt="4"/>
      <dgm:spPr/>
    </dgm:pt>
    <dgm:pt modelId="{AB5B9239-31FA-C04B-9F5C-DEADD425140C}" type="pres">
      <dgm:prSet presAssocID="{509CBEF8-F306-6440-AE1A-66664496101A}" presName="horz1" presStyleCnt="0"/>
      <dgm:spPr/>
    </dgm:pt>
    <dgm:pt modelId="{826B452F-A9BD-4D4D-B1A7-927283008E5A}" type="pres">
      <dgm:prSet presAssocID="{509CBEF8-F306-6440-AE1A-66664496101A}" presName="tx1" presStyleLbl="revTx" presStyleIdx="1" presStyleCnt="4"/>
      <dgm:spPr/>
    </dgm:pt>
    <dgm:pt modelId="{E7ABD1EA-5BE6-984B-904A-00BBFE30CFFA}" type="pres">
      <dgm:prSet presAssocID="{509CBEF8-F306-6440-AE1A-66664496101A}" presName="vert1" presStyleCnt="0"/>
      <dgm:spPr/>
    </dgm:pt>
    <dgm:pt modelId="{8C7A75B8-553D-604D-A8B1-48538AF80D54}" type="pres">
      <dgm:prSet presAssocID="{9CC7D849-5E1B-8847-AFEE-B6918A44B903}" presName="thickLine" presStyleLbl="alignNode1" presStyleIdx="2" presStyleCnt="4"/>
      <dgm:spPr/>
    </dgm:pt>
    <dgm:pt modelId="{7899CA35-9FFA-074F-AD90-C8022BAA1C7A}" type="pres">
      <dgm:prSet presAssocID="{9CC7D849-5E1B-8847-AFEE-B6918A44B903}" presName="horz1" presStyleCnt="0"/>
      <dgm:spPr/>
    </dgm:pt>
    <dgm:pt modelId="{C763E258-8583-B845-B0D2-B0EABA86E0C6}" type="pres">
      <dgm:prSet presAssocID="{9CC7D849-5E1B-8847-AFEE-B6918A44B903}" presName="tx1" presStyleLbl="revTx" presStyleIdx="2" presStyleCnt="4"/>
      <dgm:spPr/>
    </dgm:pt>
    <dgm:pt modelId="{B08A48A6-B19F-EE40-B4F2-E636D21F6B27}" type="pres">
      <dgm:prSet presAssocID="{9CC7D849-5E1B-8847-AFEE-B6918A44B903}" presName="vert1" presStyleCnt="0"/>
      <dgm:spPr/>
    </dgm:pt>
    <dgm:pt modelId="{D441274B-8682-4444-891B-44197627CF7A}" type="pres">
      <dgm:prSet presAssocID="{0353C521-02A3-2A41-8CB8-4F0F94BC68ED}" presName="thickLine" presStyleLbl="alignNode1" presStyleIdx="3" presStyleCnt="4"/>
      <dgm:spPr/>
    </dgm:pt>
    <dgm:pt modelId="{36DA3324-69EC-4A4E-8C7E-C017472651B4}" type="pres">
      <dgm:prSet presAssocID="{0353C521-02A3-2A41-8CB8-4F0F94BC68ED}" presName="horz1" presStyleCnt="0"/>
      <dgm:spPr/>
    </dgm:pt>
    <dgm:pt modelId="{B7922EEA-3DFE-D749-8A27-BC5388801A56}" type="pres">
      <dgm:prSet presAssocID="{0353C521-02A3-2A41-8CB8-4F0F94BC68ED}" presName="tx1" presStyleLbl="revTx" presStyleIdx="3" presStyleCnt="4"/>
      <dgm:spPr/>
    </dgm:pt>
    <dgm:pt modelId="{1234A0C1-DC5A-8743-A223-84F6CF23C05C}" type="pres">
      <dgm:prSet presAssocID="{0353C521-02A3-2A41-8CB8-4F0F94BC68ED}" presName="vert1" presStyleCnt="0"/>
      <dgm:spPr/>
    </dgm:pt>
  </dgm:ptLst>
  <dgm:cxnLst>
    <dgm:cxn modelId="{B1CEB20F-9DFE-DD4D-B2CF-A276D4B42402}" type="presOf" srcId="{0353C521-02A3-2A41-8CB8-4F0F94BC68ED}" destId="{B7922EEA-3DFE-D749-8A27-BC5388801A56}" srcOrd="0" destOrd="0" presId="urn:microsoft.com/office/officeart/2008/layout/LinedList"/>
    <dgm:cxn modelId="{E74B1128-D00A-5A47-AA4A-4BA1A4B2D3D9}" type="presOf" srcId="{9CC7D849-5E1B-8847-AFEE-B6918A44B903}" destId="{C763E258-8583-B845-B0D2-B0EABA86E0C6}" srcOrd="0" destOrd="0" presId="urn:microsoft.com/office/officeart/2008/layout/LinedList"/>
    <dgm:cxn modelId="{BECAD54C-F5F5-4848-889E-A95C226E0C10}" srcId="{A18EA4F0-07EB-094A-8356-FACA3F5F1B20}" destId="{606D2403-1BA3-7D44-B34D-23531CDBBCC5}" srcOrd="0" destOrd="0" parTransId="{8901A522-68EC-AE4C-9C42-02FC6D199A73}" sibTransId="{1034182C-6343-F745-84AE-E93FF17FE352}"/>
    <dgm:cxn modelId="{6B4E7167-1CDA-C449-B592-7A8E330F4ED7}" srcId="{A18EA4F0-07EB-094A-8356-FACA3F5F1B20}" destId="{509CBEF8-F306-6440-AE1A-66664496101A}" srcOrd="1" destOrd="0" parTransId="{1C4855C6-E2B1-C446-8B95-D796BE73B2B2}" sibTransId="{AD0F26B4-9AD6-0447-92AC-11B5C3127C28}"/>
    <dgm:cxn modelId="{0B22C98E-0347-0B46-BCBA-795E38EA7D10}" srcId="{A18EA4F0-07EB-094A-8356-FACA3F5F1B20}" destId="{9CC7D849-5E1B-8847-AFEE-B6918A44B903}" srcOrd="2" destOrd="0" parTransId="{30847A08-5E58-6546-AEFD-491A7C8C999C}" sibTransId="{3E5EDEB2-C605-7C41-9511-119700E71CFC}"/>
    <dgm:cxn modelId="{783F0894-4045-D646-A1D6-0E145C4D50BD}" type="presOf" srcId="{A18EA4F0-07EB-094A-8356-FACA3F5F1B20}" destId="{5411E66A-14CE-8044-9669-C9EA28CE9325}" srcOrd="0" destOrd="0" presId="urn:microsoft.com/office/officeart/2008/layout/LinedList"/>
    <dgm:cxn modelId="{BAC6F1CC-00C5-864C-AB0E-A36EF54561A4}" type="presOf" srcId="{606D2403-1BA3-7D44-B34D-23531CDBBCC5}" destId="{4146F69E-B2ED-5243-B713-A00FC6E3F386}" srcOrd="0" destOrd="0" presId="urn:microsoft.com/office/officeart/2008/layout/LinedList"/>
    <dgm:cxn modelId="{78BE31E5-EF55-4141-99D8-9DF3216186E7}" type="presOf" srcId="{509CBEF8-F306-6440-AE1A-66664496101A}" destId="{826B452F-A9BD-4D4D-B1A7-927283008E5A}" srcOrd="0" destOrd="0" presId="urn:microsoft.com/office/officeart/2008/layout/LinedList"/>
    <dgm:cxn modelId="{513C28EA-2745-3D46-9494-8464DC44AF79}" srcId="{A18EA4F0-07EB-094A-8356-FACA3F5F1B20}" destId="{0353C521-02A3-2A41-8CB8-4F0F94BC68ED}" srcOrd="3" destOrd="0" parTransId="{ED3E8011-95C2-D44E-ADEE-786ECD142689}" sibTransId="{5272518D-4EB4-964D-9314-BB92E7A6FB2B}"/>
    <dgm:cxn modelId="{0C91F8A5-937A-CC41-9A4D-0DE00717D057}" type="presParOf" srcId="{5411E66A-14CE-8044-9669-C9EA28CE9325}" destId="{C430FC3C-361A-CB47-95B6-02C7F42B1908}" srcOrd="0" destOrd="0" presId="urn:microsoft.com/office/officeart/2008/layout/LinedList"/>
    <dgm:cxn modelId="{1764B604-78B2-6641-9537-4DD1D9EE30B9}" type="presParOf" srcId="{5411E66A-14CE-8044-9669-C9EA28CE9325}" destId="{B20BFCBE-9BF3-8143-896A-FA7DF1CF9C93}" srcOrd="1" destOrd="0" presId="urn:microsoft.com/office/officeart/2008/layout/LinedList"/>
    <dgm:cxn modelId="{64002CBB-E5EC-354A-AF54-FF72B8C5B209}" type="presParOf" srcId="{B20BFCBE-9BF3-8143-896A-FA7DF1CF9C93}" destId="{4146F69E-B2ED-5243-B713-A00FC6E3F386}" srcOrd="0" destOrd="0" presId="urn:microsoft.com/office/officeart/2008/layout/LinedList"/>
    <dgm:cxn modelId="{7B358441-EAFF-2749-855E-28C5A9846FF2}" type="presParOf" srcId="{B20BFCBE-9BF3-8143-896A-FA7DF1CF9C93}" destId="{38154AA1-C888-DA43-BA1E-68AA51ED0870}" srcOrd="1" destOrd="0" presId="urn:microsoft.com/office/officeart/2008/layout/LinedList"/>
    <dgm:cxn modelId="{B4DD4838-CC68-FE44-BCE8-61E041DB6520}" type="presParOf" srcId="{5411E66A-14CE-8044-9669-C9EA28CE9325}" destId="{5E6B427C-6D19-5D40-A476-79661271C63F}" srcOrd="2" destOrd="0" presId="urn:microsoft.com/office/officeart/2008/layout/LinedList"/>
    <dgm:cxn modelId="{1004E1A9-821E-2945-A6C2-131E1B336742}" type="presParOf" srcId="{5411E66A-14CE-8044-9669-C9EA28CE9325}" destId="{AB5B9239-31FA-C04B-9F5C-DEADD425140C}" srcOrd="3" destOrd="0" presId="urn:microsoft.com/office/officeart/2008/layout/LinedList"/>
    <dgm:cxn modelId="{BDF2DFA9-7875-C748-9C23-1CBB001582E8}" type="presParOf" srcId="{AB5B9239-31FA-C04B-9F5C-DEADD425140C}" destId="{826B452F-A9BD-4D4D-B1A7-927283008E5A}" srcOrd="0" destOrd="0" presId="urn:microsoft.com/office/officeart/2008/layout/LinedList"/>
    <dgm:cxn modelId="{EAE1F7FA-6ECB-EF4C-9254-E04870B28C11}" type="presParOf" srcId="{AB5B9239-31FA-C04B-9F5C-DEADD425140C}" destId="{E7ABD1EA-5BE6-984B-904A-00BBFE30CFFA}" srcOrd="1" destOrd="0" presId="urn:microsoft.com/office/officeart/2008/layout/LinedList"/>
    <dgm:cxn modelId="{E0CA4EC4-3708-BE49-8E6E-D361CE5A0C3D}" type="presParOf" srcId="{5411E66A-14CE-8044-9669-C9EA28CE9325}" destId="{8C7A75B8-553D-604D-A8B1-48538AF80D54}" srcOrd="4" destOrd="0" presId="urn:microsoft.com/office/officeart/2008/layout/LinedList"/>
    <dgm:cxn modelId="{49B2C404-4C1F-0945-801F-22CD314610BA}" type="presParOf" srcId="{5411E66A-14CE-8044-9669-C9EA28CE9325}" destId="{7899CA35-9FFA-074F-AD90-C8022BAA1C7A}" srcOrd="5" destOrd="0" presId="urn:microsoft.com/office/officeart/2008/layout/LinedList"/>
    <dgm:cxn modelId="{3064A232-1147-0240-B472-6468F6181FCB}" type="presParOf" srcId="{7899CA35-9FFA-074F-AD90-C8022BAA1C7A}" destId="{C763E258-8583-B845-B0D2-B0EABA86E0C6}" srcOrd="0" destOrd="0" presId="urn:microsoft.com/office/officeart/2008/layout/LinedList"/>
    <dgm:cxn modelId="{774F429F-1A94-1F48-819D-954EADBB6E46}" type="presParOf" srcId="{7899CA35-9FFA-074F-AD90-C8022BAA1C7A}" destId="{B08A48A6-B19F-EE40-B4F2-E636D21F6B27}" srcOrd="1" destOrd="0" presId="urn:microsoft.com/office/officeart/2008/layout/LinedList"/>
    <dgm:cxn modelId="{57EA9DB3-4645-774C-8424-14C55A74EF93}" type="presParOf" srcId="{5411E66A-14CE-8044-9669-C9EA28CE9325}" destId="{D441274B-8682-4444-891B-44197627CF7A}" srcOrd="6" destOrd="0" presId="urn:microsoft.com/office/officeart/2008/layout/LinedList"/>
    <dgm:cxn modelId="{53FC05AD-F87B-8448-82ED-EE59FBA45568}" type="presParOf" srcId="{5411E66A-14CE-8044-9669-C9EA28CE9325}" destId="{36DA3324-69EC-4A4E-8C7E-C017472651B4}" srcOrd="7" destOrd="0" presId="urn:microsoft.com/office/officeart/2008/layout/LinedList"/>
    <dgm:cxn modelId="{0985C4AE-54A6-974C-8A06-8E4F86C70258}" type="presParOf" srcId="{36DA3324-69EC-4A4E-8C7E-C017472651B4}" destId="{B7922EEA-3DFE-D749-8A27-BC5388801A56}" srcOrd="0" destOrd="0" presId="urn:microsoft.com/office/officeart/2008/layout/LinedList"/>
    <dgm:cxn modelId="{ADCD9521-1C9D-AB4B-BA8A-E96B5455AE9D}" type="presParOf" srcId="{36DA3324-69EC-4A4E-8C7E-C017472651B4}" destId="{1234A0C1-DC5A-8743-A223-84F6CF23C05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C0852C8-B7CB-2C47-919C-7BA201AC1F76}"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9A72A256-52DB-BF47-8409-829F281FF4CD}">
      <dgm:prSet phldrT="[文本]"/>
      <dgm:spPr/>
      <dgm:t>
        <a:bodyPr/>
        <a:lstStyle/>
        <a:p>
          <a:r>
            <a:rPr lang="zh-CN" altLang="en-US" dirty="0"/>
            <a:t>耕地占补制度</a:t>
          </a:r>
        </a:p>
      </dgm:t>
    </dgm:pt>
    <dgm:pt modelId="{F509229A-F072-1442-97C2-4133A0E07D9D}" type="parTrans" cxnId="{342806AA-AA39-4246-957F-F76F9FD4DB72}">
      <dgm:prSet/>
      <dgm:spPr/>
      <dgm:t>
        <a:bodyPr/>
        <a:lstStyle/>
        <a:p>
          <a:endParaRPr lang="zh-CN" altLang="en-US"/>
        </a:p>
      </dgm:t>
    </dgm:pt>
    <dgm:pt modelId="{A9860949-C7AD-ED49-9C4F-0972701C7074}" type="sibTrans" cxnId="{342806AA-AA39-4246-957F-F76F9FD4DB72}">
      <dgm:prSet/>
      <dgm:spPr/>
      <dgm:t>
        <a:bodyPr/>
        <a:lstStyle/>
        <a:p>
          <a:endParaRPr lang="zh-CN" altLang="en-US"/>
        </a:p>
      </dgm:t>
    </dgm:pt>
    <dgm:pt modelId="{89BF27AF-BEAC-7B4D-A882-D4AB62553B7D}">
      <dgm:prSet phldrT="[文本]"/>
      <dgm:spPr/>
      <dgm:t>
        <a:bodyPr/>
        <a:lstStyle/>
        <a:p>
          <a:r>
            <a:rPr lang="zh-CN" altLang="en-US" dirty="0"/>
            <a:t>永久基本农田保护制度</a:t>
          </a:r>
        </a:p>
      </dgm:t>
    </dgm:pt>
    <dgm:pt modelId="{E2488F18-C9B6-B948-9D9F-D749C05132D1}" type="parTrans" cxnId="{CCAF3075-A117-2B4F-A21A-AB202ED7026D}">
      <dgm:prSet/>
      <dgm:spPr/>
      <dgm:t>
        <a:bodyPr/>
        <a:lstStyle/>
        <a:p>
          <a:endParaRPr lang="zh-CN" altLang="en-US"/>
        </a:p>
      </dgm:t>
    </dgm:pt>
    <dgm:pt modelId="{8B208BF7-DEFF-BE4C-B301-F25A68A84E28}" type="sibTrans" cxnId="{CCAF3075-A117-2B4F-A21A-AB202ED7026D}">
      <dgm:prSet/>
      <dgm:spPr/>
      <dgm:t>
        <a:bodyPr/>
        <a:lstStyle/>
        <a:p>
          <a:endParaRPr lang="zh-CN" altLang="en-US"/>
        </a:p>
      </dgm:t>
    </dgm:pt>
    <dgm:pt modelId="{1723EED6-9842-434C-B28F-3669C64D93E1}">
      <dgm:prSet phldrT="[文本]"/>
      <dgm:spPr/>
      <dgm:t>
        <a:bodyPr/>
        <a:lstStyle/>
        <a:p>
          <a:r>
            <a:rPr lang="zh-CN" altLang="en-US" dirty="0"/>
            <a:t>严格保护耕地的基本理念</a:t>
          </a:r>
        </a:p>
      </dgm:t>
    </dgm:pt>
    <dgm:pt modelId="{F7DBFFBF-DEFE-E247-9811-B463FCA3A887}" type="parTrans" cxnId="{3F721C1A-636F-6E43-8F09-DB4989696741}">
      <dgm:prSet/>
      <dgm:spPr/>
      <dgm:t>
        <a:bodyPr/>
        <a:lstStyle/>
        <a:p>
          <a:endParaRPr lang="zh-CN" altLang="en-US"/>
        </a:p>
      </dgm:t>
    </dgm:pt>
    <dgm:pt modelId="{9CFF76EC-3A7B-8D49-BC68-27391BCAB8C6}" type="sibTrans" cxnId="{3F721C1A-636F-6E43-8F09-DB4989696741}">
      <dgm:prSet/>
      <dgm:spPr/>
      <dgm:t>
        <a:bodyPr/>
        <a:lstStyle/>
        <a:p>
          <a:endParaRPr lang="zh-CN" altLang="en-US"/>
        </a:p>
      </dgm:t>
    </dgm:pt>
    <dgm:pt modelId="{71848FE1-0E84-F245-A2F9-1E1D5B988108}" type="pres">
      <dgm:prSet presAssocID="{6C0852C8-B7CB-2C47-919C-7BA201AC1F76}" presName="linear" presStyleCnt="0">
        <dgm:presLayoutVars>
          <dgm:dir/>
          <dgm:animLvl val="lvl"/>
          <dgm:resizeHandles val="exact"/>
        </dgm:presLayoutVars>
      </dgm:prSet>
      <dgm:spPr/>
    </dgm:pt>
    <dgm:pt modelId="{A85B8DD9-BAFC-2A4C-9E44-9C9F69F2313E}" type="pres">
      <dgm:prSet presAssocID="{9A72A256-52DB-BF47-8409-829F281FF4CD}" presName="parentLin" presStyleCnt="0"/>
      <dgm:spPr/>
    </dgm:pt>
    <dgm:pt modelId="{BE40D603-4B8C-8C4B-8C3C-227446489F59}" type="pres">
      <dgm:prSet presAssocID="{9A72A256-52DB-BF47-8409-829F281FF4CD}" presName="parentLeftMargin" presStyleLbl="node1" presStyleIdx="0" presStyleCnt="3"/>
      <dgm:spPr/>
    </dgm:pt>
    <dgm:pt modelId="{C3B1B6B2-1EC5-4C42-A00C-66177F7ABD20}" type="pres">
      <dgm:prSet presAssocID="{9A72A256-52DB-BF47-8409-829F281FF4CD}" presName="parentText" presStyleLbl="node1" presStyleIdx="0" presStyleCnt="3">
        <dgm:presLayoutVars>
          <dgm:chMax val="0"/>
          <dgm:bulletEnabled val="1"/>
        </dgm:presLayoutVars>
      </dgm:prSet>
      <dgm:spPr/>
    </dgm:pt>
    <dgm:pt modelId="{73CD902F-BBBE-EF40-990F-0EAE7E026773}" type="pres">
      <dgm:prSet presAssocID="{9A72A256-52DB-BF47-8409-829F281FF4CD}" presName="negativeSpace" presStyleCnt="0"/>
      <dgm:spPr/>
    </dgm:pt>
    <dgm:pt modelId="{D244726F-6B5A-1842-93E1-07A97786E1E6}" type="pres">
      <dgm:prSet presAssocID="{9A72A256-52DB-BF47-8409-829F281FF4CD}" presName="childText" presStyleLbl="conFgAcc1" presStyleIdx="0" presStyleCnt="3">
        <dgm:presLayoutVars>
          <dgm:bulletEnabled val="1"/>
        </dgm:presLayoutVars>
      </dgm:prSet>
      <dgm:spPr/>
    </dgm:pt>
    <dgm:pt modelId="{9090D1DC-0B91-F94B-AFB4-B372DFCB7D7E}" type="pres">
      <dgm:prSet presAssocID="{A9860949-C7AD-ED49-9C4F-0972701C7074}" presName="spaceBetweenRectangles" presStyleCnt="0"/>
      <dgm:spPr/>
    </dgm:pt>
    <dgm:pt modelId="{9C595E1E-EAD0-E147-9EA2-B08ADCC24A2B}" type="pres">
      <dgm:prSet presAssocID="{89BF27AF-BEAC-7B4D-A882-D4AB62553B7D}" presName="parentLin" presStyleCnt="0"/>
      <dgm:spPr/>
    </dgm:pt>
    <dgm:pt modelId="{836D38BE-C8BD-1344-9B8E-D777D1F0A146}" type="pres">
      <dgm:prSet presAssocID="{89BF27AF-BEAC-7B4D-A882-D4AB62553B7D}" presName="parentLeftMargin" presStyleLbl="node1" presStyleIdx="0" presStyleCnt="3"/>
      <dgm:spPr/>
    </dgm:pt>
    <dgm:pt modelId="{96AA5DE2-F7A6-3245-8057-9E95DD1210DB}" type="pres">
      <dgm:prSet presAssocID="{89BF27AF-BEAC-7B4D-A882-D4AB62553B7D}" presName="parentText" presStyleLbl="node1" presStyleIdx="1" presStyleCnt="3">
        <dgm:presLayoutVars>
          <dgm:chMax val="0"/>
          <dgm:bulletEnabled val="1"/>
        </dgm:presLayoutVars>
      </dgm:prSet>
      <dgm:spPr/>
    </dgm:pt>
    <dgm:pt modelId="{D60CD869-0FA7-BB4C-BBC8-10E92269F8B9}" type="pres">
      <dgm:prSet presAssocID="{89BF27AF-BEAC-7B4D-A882-D4AB62553B7D}" presName="negativeSpace" presStyleCnt="0"/>
      <dgm:spPr/>
    </dgm:pt>
    <dgm:pt modelId="{75A7298E-3C07-4C4E-95F5-2ECE43F6D7C2}" type="pres">
      <dgm:prSet presAssocID="{89BF27AF-BEAC-7B4D-A882-D4AB62553B7D}" presName="childText" presStyleLbl="conFgAcc1" presStyleIdx="1" presStyleCnt="3">
        <dgm:presLayoutVars>
          <dgm:bulletEnabled val="1"/>
        </dgm:presLayoutVars>
      </dgm:prSet>
      <dgm:spPr/>
    </dgm:pt>
    <dgm:pt modelId="{8B3BD148-95EB-C041-8AB9-CB9EBA91B73A}" type="pres">
      <dgm:prSet presAssocID="{8B208BF7-DEFF-BE4C-B301-F25A68A84E28}" presName="spaceBetweenRectangles" presStyleCnt="0"/>
      <dgm:spPr/>
    </dgm:pt>
    <dgm:pt modelId="{63209BEB-D3FF-8C44-BD2F-07553CCE7CDB}" type="pres">
      <dgm:prSet presAssocID="{1723EED6-9842-434C-B28F-3669C64D93E1}" presName="parentLin" presStyleCnt="0"/>
      <dgm:spPr/>
    </dgm:pt>
    <dgm:pt modelId="{4F204A13-6C6B-C942-925D-B940A8FE35BE}" type="pres">
      <dgm:prSet presAssocID="{1723EED6-9842-434C-B28F-3669C64D93E1}" presName="parentLeftMargin" presStyleLbl="node1" presStyleIdx="1" presStyleCnt="3"/>
      <dgm:spPr/>
    </dgm:pt>
    <dgm:pt modelId="{505D711D-CADB-764E-8836-1DD4EF749CBE}" type="pres">
      <dgm:prSet presAssocID="{1723EED6-9842-434C-B28F-3669C64D93E1}" presName="parentText" presStyleLbl="node1" presStyleIdx="2" presStyleCnt="3">
        <dgm:presLayoutVars>
          <dgm:chMax val="0"/>
          <dgm:bulletEnabled val="1"/>
        </dgm:presLayoutVars>
      </dgm:prSet>
      <dgm:spPr/>
    </dgm:pt>
    <dgm:pt modelId="{60539F20-ADD5-B647-879E-AFD9C96B2B46}" type="pres">
      <dgm:prSet presAssocID="{1723EED6-9842-434C-B28F-3669C64D93E1}" presName="negativeSpace" presStyleCnt="0"/>
      <dgm:spPr/>
    </dgm:pt>
    <dgm:pt modelId="{D303DDBF-E751-6A41-AB9F-37085A87629D}" type="pres">
      <dgm:prSet presAssocID="{1723EED6-9842-434C-B28F-3669C64D93E1}" presName="childText" presStyleLbl="conFgAcc1" presStyleIdx="2" presStyleCnt="3">
        <dgm:presLayoutVars>
          <dgm:bulletEnabled val="1"/>
        </dgm:presLayoutVars>
      </dgm:prSet>
      <dgm:spPr/>
    </dgm:pt>
  </dgm:ptLst>
  <dgm:cxnLst>
    <dgm:cxn modelId="{3F721C1A-636F-6E43-8F09-DB4989696741}" srcId="{6C0852C8-B7CB-2C47-919C-7BA201AC1F76}" destId="{1723EED6-9842-434C-B28F-3669C64D93E1}" srcOrd="2" destOrd="0" parTransId="{F7DBFFBF-DEFE-E247-9811-B463FCA3A887}" sibTransId="{9CFF76EC-3A7B-8D49-BC68-27391BCAB8C6}"/>
    <dgm:cxn modelId="{3FF2855E-BD58-6B46-862F-E8AD8EEEACDD}" type="presOf" srcId="{1723EED6-9842-434C-B28F-3669C64D93E1}" destId="{505D711D-CADB-764E-8836-1DD4EF749CBE}" srcOrd="1" destOrd="0" presId="urn:microsoft.com/office/officeart/2005/8/layout/list1"/>
    <dgm:cxn modelId="{D92C4E73-FD80-AF42-882D-CF7A5BC29434}" type="presOf" srcId="{9A72A256-52DB-BF47-8409-829F281FF4CD}" destId="{BE40D603-4B8C-8C4B-8C3C-227446489F59}" srcOrd="0" destOrd="0" presId="urn:microsoft.com/office/officeart/2005/8/layout/list1"/>
    <dgm:cxn modelId="{CCAF3075-A117-2B4F-A21A-AB202ED7026D}" srcId="{6C0852C8-B7CB-2C47-919C-7BA201AC1F76}" destId="{89BF27AF-BEAC-7B4D-A882-D4AB62553B7D}" srcOrd="1" destOrd="0" parTransId="{E2488F18-C9B6-B948-9D9F-D749C05132D1}" sibTransId="{8B208BF7-DEFF-BE4C-B301-F25A68A84E28}"/>
    <dgm:cxn modelId="{EA7D2079-0E12-354E-B01C-1609C62FCCE5}" type="presOf" srcId="{1723EED6-9842-434C-B28F-3669C64D93E1}" destId="{4F204A13-6C6B-C942-925D-B940A8FE35BE}" srcOrd="0" destOrd="0" presId="urn:microsoft.com/office/officeart/2005/8/layout/list1"/>
    <dgm:cxn modelId="{1844DF7C-A32F-2A43-8225-326FBA1CB09A}" type="presOf" srcId="{89BF27AF-BEAC-7B4D-A882-D4AB62553B7D}" destId="{836D38BE-C8BD-1344-9B8E-D777D1F0A146}" srcOrd="0" destOrd="0" presId="urn:microsoft.com/office/officeart/2005/8/layout/list1"/>
    <dgm:cxn modelId="{35F7829D-544D-CB42-B8AF-D888AB85035A}" type="presOf" srcId="{9A72A256-52DB-BF47-8409-829F281FF4CD}" destId="{C3B1B6B2-1EC5-4C42-A00C-66177F7ABD20}" srcOrd="1" destOrd="0" presId="urn:microsoft.com/office/officeart/2005/8/layout/list1"/>
    <dgm:cxn modelId="{BD7743A8-D215-5B44-AA31-08607C3DC9E2}" type="presOf" srcId="{89BF27AF-BEAC-7B4D-A882-D4AB62553B7D}" destId="{96AA5DE2-F7A6-3245-8057-9E95DD1210DB}" srcOrd="1" destOrd="0" presId="urn:microsoft.com/office/officeart/2005/8/layout/list1"/>
    <dgm:cxn modelId="{342806AA-AA39-4246-957F-F76F9FD4DB72}" srcId="{6C0852C8-B7CB-2C47-919C-7BA201AC1F76}" destId="{9A72A256-52DB-BF47-8409-829F281FF4CD}" srcOrd="0" destOrd="0" parTransId="{F509229A-F072-1442-97C2-4133A0E07D9D}" sibTransId="{A9860949-C7AD-ED49-9C4F-0972701C7074}"/>
    <dgm:cxn modelId="{5F5FFAEF-91F7-7D4D-B2A5-3970722CAD10}" type="presOf" srcId="{6C0852C8-B7CB-2C47-919C-7BA201AC1F76}" destId="{71848FE1-0E84-F245-A2F9-1E1D5B988108}" srcOrd="0" destOrd="0" presId="urn:microsoft.com/office/officeart/2005/8/layout/list1"/>
    <dgm:cxn modelId="{26EC3E64-BFE3-5E44-9A84-3923325AC30D}" type="presParOf" srcId="{71848FE1-0E84-F245-A2F9-1E1D5B988108}" destId="{A85B8DD9-BAFC-2A4C-9E44-9C9F69F2313E}" srcOrd="0" destOrd="0" presId="urn:microsoft.com/office/officeart/2005/8/layout/list1"/>
    <dgm:cxn modelId="{F57E19F1-05DE-4F4A-866D-607C291D21B1}" type="presParOf" srcId="{A85B8DD9-BAFC-2A4C-9E44-9C9F69F2313E}" destId="{BE40D603-4B8C-8C4B-8C3C-227446489F59}" srcOrd="0" destOrd="0" presId="urn:microsoft.com/office/officeart/2005/8/layout/list1"/>
    <dgm:cxn modelId="{FCE50DAD-0116-D440-9395-19DEB1585A75}" type="presParOf" srcId="{A85B8DD9-BAFC-2A4C-9E44-9C9F69F2313E}" destId="{C3B1B6B2-1EC5-4C42-A00C-66177F7ABD20}" srcOrd="1" destOrd="0" presId="urn:microsoft.com/office/officeart/2005/8/layout/list1"/>
    <dgm:cxn modelId="{F99CDC5D-3898-CC43-BDC0-AB2A06BDF3EB}" type="presParOf" srcId="{71848FE1-0E84-F245-A2F9-1E1D5B988108}" destId="{73CD902F-BBBE-EF40-990F-0EAE7E026773}" srcOrd="1" destOrd="0" presId="urn:microsoft.com/office/officeart/2005/8/layout/list1"/>
    <dgm:cxn modelId="{BF488E15-9071-BC47-BE0A-81075862F8E9}" type="presParOf" srcId="{71848FE1-0E84-F245-A2F9-1E1D5B988108}" destId="{D244726F-6B5A-1842-93E1-07A97786E1E6}" srcOrd="2" destOrd="0" presId="urn:microsoft.com/office/officeart/2005/8/layout/list1"/>
    <dgm:cxn modelId="{A2E203D6-F774-7941-B037-6712C3F4C66C}" type="presParOf" srcId="{71848FE1-0E84-F245-A2F9-1E1D5B988108}" destId="{9090D1DC-0B91-F94B-AFB4-B372DFCB7D7E}" srcOrd="3" destOrd="0" presId="urn:microsoft.com/office/officeart/2005/8/layout/list1"/>
    <dgm:cxn modelId="{21577784-FE35-BC49-B406-BBB56EEE5C0D}" type="presParOf" srcId="{71848FE1-0E84-F245-A2F9-1E1D5B988108}" destId="{9C595E1E-EAD0-E147-9EA2-B08ADCC24A2B}" srcOrd="4" destOrd="0" presId="urn:microsoft.com/office/officeart/2005/8/layout/list1"/>
    <dgm:cxn modelId="{27941D4C-047C-FD4D-8D87-2C2D3876A1D8}" type="presParOf" srcId="{9C595E1E-EAD0-E147-9EA2-B08ADCC24A2B}" destId="{836D38BE-C8BD-1344-9B8E-D777D1F0A146}" srcOrd="0" destOrd="0" presId="urn:microsoft.com/office/officeart/2005/8/layout/list1"/>
    <dgm:cxn modelId="{47537FC5-6E14-2A4F-B3F9-990F47DD67D6}" type="presParOf" srcId="{9C595E1E-EAD0-E147-9EA2-B08ADCC24A2B}" destId="{96AA5DE2-F7A6-3245-8057-9E95DD1210DB}" srcOrd="1" destOrd="0" presId="urn:microsoft.com/office/officeart/2005/8/layout/list1"/>
    <dgm:cxn modelId="{34479345-6F32-A44B-9E2C-313FF7908C09}" type="presParOf" srcId="{71848FE1-0E84-F245-A2F9-1E1D5B988108}" destId="{D60CD869-0FA7-BB4C-BBC8-10E92269F8B9}" srcOrd="5" destOrd="0" presId="urn:microsoft.com/office/officeart/2005/8/layout/list1"/>
    <dgm:cxn modelId="{6B71EAE5-2387-7D4E-B356-DF1558E3A002}" type="presParOf" srcId="{71848FE1-0E84-F245-A2F9-1E1D5B988108}" destId="{75A7298E-3C07-4C4E-95F5-2ECE43F6D7C2}" srcOrd="6" destOrd="0" presId="urn:microsoft.com/office/officeart/2005/8/layout/list1"/>
    <dgm:cxn modelId="{43F50464-2A36-D542-9C15-C03AA2EB632F}" type="presParOf" srcId="{71848FE1-0E84-F245-A2F9-1E1D5B988108}" destId="{8B3BD148-95EB-C041-8AB9-CB9EBA91B73A}" srcOrd="7" destOrd="0" presId="urn:microsoft.com/office/officeart/2005/8/layout/list1"/>
    <dgm:cxn modelId="{1EFFCE4E-B670-AF4F-B29F-1CF178960250}" type="presParOf" srcId="{71848FE1-0E84-F245-A2F9-1E1D5B988108}" destId="{63209BEB-D3FF-8C44-BD2F-07553CCE7CDB}" srcOrd="8" destOrd="0" presId="urn:microsoft.com/office/officeart/2005/8/layout/list1"/>
    <dgm:cxn modelId="{4C6BDAE3-0FD9-7E47-A5C9-357AC48B95E2}" type="presParOf" srcId="{63209BEB-D3FF-8C44-BD2F-07553CCE7CDB}" destId="{4F204A13-6C6B-C942-925D-B940A8FE35BE}" srcOrd="0" destOrd="0" presId="urn:microsoft.com/office/officeart/2005/8/layout/list1"/>
    <dgm:cxn modelId="{30BDCAE7-C74B-BF43-AC7E-C84587715275}" type="presParOf" srcId="{63209BEB-D3FF-8C44-BD2F-07553CCE7CDB}" destId="{505D711D-CADB-764E-8836-1DD4EF749CBE}" srcOrd="1" destOrd="0" presId="urn:microsoft.com/office/officeart/2005/8/layout/list1"/>
    <dgm:cxn modelId="{961AE62A-31C4-924A-9301-A4AA95B15130}" type="presParOf" srcId="{71848FE1-0E84-F245-A2F9-1E1D5B988108}" destId="{60539F20-ADD5-B647-879E-AFD9C96B2B46}" srcOrd="9" destOrd="0" presId="urn:microsoft.com/office/officeart/2005/8/layout/list1"/>
    <dgm:cxn modelId="{B11D9924-38EC-0244-922A-B48BBA7FDE71}" type="presParOf" srcId="{71848FE1-0E84-F245-A2F9-1E1D5B988108}" destId="{D303DDBF-E751-6A41-AB9F-37085A87629D}"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DF44C22-4FC2-F34E-BAAA-31B101AF3EE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7E7C851-60F4-864D-90EC-6474D5FC44E1}">
      <dgm:prSet/>
      <dgm:spPr/>
      <dgm:t>
        <a:bodyPr/>
        <a:lstStyle/>
        <a:p>
          <a:r>
            <a:rPr lang="zh-CN" altLang="en-US"/>
            <a:t>第三十条 国家保护耕地，严格控制耕地转为非耕地。</a:t>
          </a:r>
        </a:p>
      </dgm:t>
    </dgm:pt>
    <dgm:pt modelId="{9D2F5B00-9771-EC42-91CD-D21EEED427BB}" type="parTrans" cxnId="{57A9C11B-8606-194C-8B6A-AC9203745483}">
      <dgm:prSet/>
      <dgm:spPr/>
      <dgm:t>
        <a:bodyPr/>
        <a:lstStyle/>
        <a:p>
          <a:endParaRPr lang="zh-CN" altLang="en-US"/>
        </a:p>
      </dgm:t>
    </dgm:pt>
    <dgm:pt modelId="{47CFA61E-C78C-114C-B745-713C77E444BF}" type="sibTrans" cxnId="{57A9C11B-8606-194C-8B6A-AC9203745483}">
      <dgm:prSet/>
      <dgm:spPr/>
      <dgm:t>
        <a:bodyPr/>
        <a:lstStyle/>
        <a:p>
          <a:endParaRPr lang="zh-CN" altLang="en-US"/>
        </a:p>
      </dgm:t>
    </dgm:pt>
    <dgm:pt modelId="{9380C25E-993E-1C41-8198-74C069F97D45}">
      <dgm:prSet/>
      <dgm:spPr/>
      <dgm:t>
        <a:bodyPr/>
        <a:lstStyle/>
        <a:p>
          <a:r>
            <a:rPr lang="zh-CN" altLang="en-US"/>
            <a:t>国家实行占用耕地补偿制度。非农业建设经批准占用耕地的，按照“占多少，垦多少”的原则，由占用耕地的单位负责开垦与所占用耕地的数量和质量相当的耕地</a:t>
          </a:r>
          <a:r>
            <a:rPr lang="en-US" altLang="zh-CN"/>
            <a:t>;</a:t>
          </a:r>
          <a:r>
            <a:rPr lang="zh-CN" altLang="en-US"/>
            <a:t>没有条件开垦或者开垦的耕地不符合要求的，应当按照省、自治区、直辖市的规定缴纳耕地开垦费，专款用于开垦新的耕地。</a:t>
          </a:r>
        </a:p>
      </dgm:t>
    </dgm:pt>
    <dgm:pt modelId="{2D736CB2-FE71-1C43-BC97-A9E2042CA409}" type="parTrans" cxnId="{43C7DB78-EE53-364E-A218-6DC7FB1F5166}">
      <dgm:prSet/>
      <dgm:spPr/>
      <dgm:t>
        <a:bodyPr/>
        <a:lstStyle/>
        <a:p>
          <a:endParaRPr lang="zh-CN" altLang="en-US"/>
        </a:p>
      </dgm:t>
    </dgm:pt>
    <dgm:pt modelId="{A9F16DFA-E034-0F4D-B4B9-FA151F8BAC43}" type="sibTrans" cxnId="{43C7DB78-EE53-364E-A218-6DC7FB1F5166}">
      <dgm:prSet/>
      <dgm:spPr/>
      <dgm:t>
        <a:bodyPr/>
        <a:lstStyle/>
        <a:p>
          <a:endParaRPr lang="zh-CN" altLang="en-US"/>
        </a:p>
      </dgm:t>
    </dgm:pt>
    <dgm:pt modelId="{DD27F949-33E7-4D45-BACA-85A45F0FC8B5}">
      <dgm:prSet/>
      <dgm:spPr/>
      <dgm:t>
        <a:bodyPr/>
        <a:lstStyle/>
        <a:p>
          <a:r>
            <a:rPr lang="zh-CN" altLang="en-US"/>
            <a:t>省、自治区、直辖市人民政府应当制定开垦耕地计划，监督占用耕地的单位按照计划开垦耕地或者按照计划组织开垦耕地，并进行验收。</a:t>
          </a:r>
        </a:p>
      </dgm:t>
    </dgm:pt>
    <dgm:pt modelId="{25869DDE-1E94-7D4E-8BD1-84FD07F9387D}" type="parTrans" cxnId="{136EECA4-FD0A-AF4B-B72A-E5F8AE6F0E50}">
      <dgm:prSet/>
      <dgm:spPr/>
      <dgm:t>
        <a:bodyPr/>
        <a:lstStyle/>
        <a:p>
          <a:endParaRPr lang="zh-CN" altLang="en-US"/>
        </a:p>
      </dgm:t>
    </dgm:pt>
    <dgm:pt modelId="{DA125569-ADE3-7648-BC62-10544440DDE8}" type="sibTrans" cxnId="{136EECA4-FD0A-AF4B-B72A-E5F8AE6F0E50}">
      <dgm:prSet/>
      <dgm:spPr/>
      <dgm:t>
        <a:bodyPr/>
        <a:lstStyle/>
        <a:p>
          <a:endParaRPr lang="zh-CN" altLang="en-US"/>
        </a:p>
      </dgm:t>
    </dgm:pt>
    <dgm:pt modelId="{9FD219C8-4377-DC41-94BB-F7896B13FD6D}" type="pres">
      <dgm:prSet presAssocID="{CDF44C22-4FC2-F34E-BAAA-31B101AF3EEB}" presName="vert0" presStyleCnt="0">
        <dgm:presLayoutVars>
          <dgm:dir/>
          <dgm:animOne val="branch"/>
          <dgm:animLvl val="lvl"/>
        </dgm:presLayoutVars>
      </dgm:prSet>
      <dgm:spPr/>
    </dgm:pt>
    <dgm:pt modelId="{E5F12E7E-F8BF-ED4A-89E7-4AD768FF7F52}" type="pres">
      <dgm:prSet presAssocID="{17E7C851-60F4-864D-90EC-6474D5FC44E1}" presName="thickLine" presStyleLbl="alignNode1" presStyleIdx="0" presStyleCnt="3"/>
      <dgm:spPr/>
    </dgm:pt>
    <dgm:pt modelId="{E2808FF2-18A7-E24E-91A2-7D3A5D6B7CF6}" type="pres">
      <dgm:prSet presAssocID="{17E7C851-60F4-864D-90EC-6474D5FC44E1}" presName="horz1" presStyleCnt="0"/>
      <dgm:spPr/>
    </dgm:pt>
    <dgm:pt modelId="{E2F6C51D-DC46-3049-A67A-9D51310A57D7}" type="pres">
      <dgm:prSet presAssocID="{17E7C851-60F4-864D-90EC-6474D5FC44E1}" presName="tx1" presStyleLbl="revTx" presStyleIdx="0" presStyleCnt="3"/>
      <dgm:spPr/>
    </dgm:pt>
    <dgm:pt modelId="{FA0714DD-B642-C545-BD84-AE8B5EEB225C}" type="pres">
      <dgm:prSet presAssocID="{17E7C851-60F4-864D-90EC-6474D5FC44E1}" presName="vert1" presStyleCnt="0"/>
      <dgm:spPr/>
    </dgm:pt>
    <dgm:pt modelId="{89D54C5D-CCBB-F348-9853-D48E57070D26}" type="pres">
      <dgm:prSet presAssocID="{9380C25E-993E-1C41-8198-74C069F97D45}" presName="thickLine" presStyleLbl="alignNode1" presStyleIdx="1" presStyleCnt="3"/>
      <dgm:spPr/>
    </dgm:pt>
    <dgm:pt modelId="{B0EB1A7B-05BA-C149-90F8-68303FEAAC46}" type="pres">
      <dgm:prSet presAssocID="{9380C25E-993E-1C41-8198-74C069F97D45}" presName="horz1" presStyleCnt="0"/>
      <dgm:spPr/>
    </dgm:pt>
    <dgm:pt modelId="{7286AF0A-3DE4-3C4A-BFB9-47BFFE093D90}" type="pres">
      <dgm:prSet presAssocID="{9380C25E-993E-1C41-8198-74C069F97D45}" presName="tx1" presStyleLbl="revTx" presStyleIdx="1" presStyleCnt="3"/>
      <dgm:spPr/>
    </dgm:pt>
    <dgm:pt modelId="{A21DDF22-1768-A249-A501-09B9815F48C9}" type="pres">
      <dgm:prSet presAssocID="{9380C25E-993E-1C41-8198-74C069F97D45}" presName="vert1" presStyleCnt="0"/>
      <dgm:spPr/>
    </dgm:pt>
    <dgm:pt modelId="{5E9BD3E9-4965-CA4E-A411-46768340FFBA}" type="pres">
      <dgm:prSet presAssocID="{DD27F949-33E7-4D45-BACA-85A45F0FC8B5}" presName="thickLine" presStyleLbl="alignNode1" presStyleIdx="2" presStyleCnt="3"/>
      <dgm:spPr/>
    </dgm:pt>
    <dgm:pt modelId="{B64DBBC5-8C55-FC48-A99D-E66FAEC5C651}" type="pres">
      <dgm:prSet presAssocID="{DD27F949-33E7-4D45-BACA-85A45F0FC8B5}" presName="horz1" presStyleCnt="0"/>
      <dgm:spPr/>
    </dgm:pt>
    <dgm:pt modelId="{CC1EC184-F321-A34B-AAA8-4EB0A7DEC36B}" type="pres">
      <dgm:prSet presAssocID="{DD27F949-33E7-4D45-BACA-85A45F0FC8B5}" presName="tx1" presStyleLbl="revTx" presStyleIdx="2" presStyleCnt="3"/>
      <dgm:spPr/>
    </dgm:pt>
    <dgm:pt modelId="{8AD79A75-8647-434B-B76E-ACA05C03E6F5}" type="pres">
      <dgm:prSet presAssocID="{DD27F949-33E7-4D45-BACA-85A45F0FC8B5}" presName="vert1" presStyleCnt="0"/>
      <dgm:spPr/>
    </dgm:pt>
  </dgm:ptLst>
  <dgm:cxnLst>
    <dgm:cxn modelId="{3FF08B15-DE7F-DD41-A6E1-C1068C831C41}" type="presOf" srcId="{17E7C851-60F4-864D-90EC-6474D5FC44E1}" destId="{E2F6C51D-DC46-3049-A67A-9D51310A57D7}" srcOrd="0" destOrd="0" presId="urn:microsoft.com/office/officeart/2008/layout/LinedList"/>
    <dgm:cxn modelId="{57A9C11B-8606-194C-8B6A-AC9203745483}" srcId="{CDF44C22-4FC2-F34E-BAAA-31B101AF3EEB}" destId="{17E7C851-60F4-864D-90EC-6474D5FC44E1}" srcOrd="0" destOrd="0" parTransId="{9D2F5B00-9771-EC42-91CD-D21EEED427BB}" sibTransId="{47CFA61E-C78C-114C-B745-713C77E444BF}"/>
    <dgm:cxn modelId="{06C84427-AE9F-B748-82D4-E0337F0DD27F}" type="presOf" srcId="{CDF44C22-4FC2-F34E-BAAA-31B101AF3EEB}" destId="{9FD219C8-4377-DC41-94BB-F7896B13FD6D}" srcOrd="0" destOrd="0" presId="urn:microsoft.com/office/officeart/2008/layout/LinedList"/>
    <dgm:cxn modelId="{9856934A-0A27-7E49-947E-22C08D1BD0A3}" type="presOf" srcId="{DD27F949-33E7-4D45-BACA-85A45F0FC8B5}" destId="{CC1EC184-F321-A34B-AAA8-4EB0A7DEC36B}" srcOrd="0" destOrd="0" presId="urn:microsoft.com/office/officeart/2008/layout/LinedList"/>
    <dgm:cxn modelId="{43C7DB78-EE53-364E-A218-6DC7FB1F5166}" srcId="{CDF44C22-4FC2-F34E-BAAA-31B101AF3EEB}" destId="{9380C25E-993E-1C41-8198-74C069F97D45}" srcOrd="1" destOrd="0" parTransId="{2D736CB2-FE71-1C43-BC97-A9E2042CA409}" sibTransId="{A9F16DFA-E034-0F4D-B4B9-FA151F8BAC43}"/>
    <dgm:cxn modelId="{0645268A-91F2-684C-AD2E-6969BCB671A4}" type="presOf" srcId="{9380C25E-993E-1C41-8198-74C069F97D45}" destId="{7286AF0A-3DE4-3C4A-BFB9-47BFFE093D90}" srcOrd="0" destOrd="0" presId="urn:microsoft.com/office/officeart/2008/layout/LinedList"/>
    <dgm:cxn modelId="{136EECA4-FD0A-AF4B-B72A-E5F8AE6F0E50}" srcId="{CDF44C22-4FC2-F34E-BAAA-31B101AF3EEB}" destId="{DD27F949-33E7-4D45-BACA-85A45F0FC8B5}" srcOrd="2" destOrd="0" parTransId="{25869DDE-1E94-7D4E-8BD1-84FD07F9387D}" sibTransId="{DA125569-ADE3-7648-BC62-10544440DDE8}"/>
    <dgm:cxn modelId="{AA0A4B8E-6932-7F4B-94B1-1A81A99E877A}" type="presParOf" srcId="{9FD219C8-4377-DC41-94BB-F7896B13FD6D}" destId="{E5F12E7E-F8BF-ED4A-89E7-4AD768FF7F52}" srcOrd="0" destOrd="0" presId="urn:microsoft.com/office/officeart/2008/layout/LinedList"/>
    <dgm:cxn modelId="{16BEE11E-AA1A-F74D-9A93-7D1B01266863}" type="presParOf" srcId="{9FD219C8-4377-DC41-94BB-F7896B13FD6D}" destId="{E2808FF2-18A7-E24E-91A2-7D3A5D6B7CF6}" srcOrd="1" destOrd="0" presId="urn:microsoft.com/office/officeart/2008/layout/LinedList"/>
    <dgm:cxn modelId="{44285C71-BDE2-4849-9D52-BB06B49E4C8C}" type="presParOf" srcId="{E2808FF2-18A7-E24E-91A2-7D3A5D6B7CF6}" destId="{E2F6C51D-DC46-3049-A67A-9D51310A57D7}" srcOrd="0" destOrd="0" presId="urn:microsoft.com/office/officeart/2008/layout/LinedList"/>
    <dgm:cxn modelId="{032F554B-B13A-6841-89DB-6E1870420549}" type="presParOf" srcId="{E2808FF2-18A7-E24E-91A2-7D3A5D6B7CF6}" destId="{FA0714DD-B642-C545-BD84-AE8B5EEB225C}" srcOrd="1" destOrd="0" presId="urn:microsoft.com/office/officeart/2008/layout/LinedList"/>
    <dgm:cxn modelId="{C6978B93-895C-9344-9AAF-B0E48B768F25}" type="presParOf" srcId="{9FD219C8-4377-DC41-94BB-F7896B13FD6D}" destId="{89D54C5D-CCBB-F348-9853-D48E57070D26}" srcOrd="2" destOrd="0" presId="urn:microsoft.com/office/officeart/2008/layout/LinedList"/>
    <dgm:cxn modelId="{F463DBB0-EDD3-4644-85AA-9735CC564A20}" type="presParOf" srcId="{9FD219C8-4377-DC41-94BB-F7896B13FD6D}" destId="{B0EB1A7B-05BA-C149-90F8-68303FEAAC46}" srcOrd="3" destOrd="0" presId="urn:microsoft.com/office/officeart/2008/layout/LinedList"/>
    <dgm:cxn modelId="{EA96E011-ED9E-594D-85C9-012992DAB275}" type="presParOf" srcId="{B0EB1A7B-05BA-C149-90F8-68303FEAAC46}" destId="{7286AF0A-3DE4-3C4A-BFB9-47BFFE093D90}" srcOrd="0" destOrd="0" presId="urn:microsoft.com/office/officeart/2008/layout/LinedList"/>
    <dgm:cxn modelId="{C1DB7080-A32D-E844-B0BC-56AF43A2B860}" type="presParOf" srcId="{B0EB1A7B-05BA-C149-90F8-68303FEAAC46}" destId="{A21DDF22-1768-A249-A501-09B9815F48C9}" srcOrd="1" destOrd="0" presId="urn:microsoft.com/office/officeart/2008/layout/LinedList"/>
    <dgm:cxn modelId="{E25AEF6A-D2AE-C840-B948-CD624BAED916}" type="presParOf" srcId="{9FD219C8-4377-DC41-94BB-F7896B13FD6D}" destId="{5E9BD3E9-4965-CA4E-A411-46768340FFBA}" srcOrd="4" destOrd="0" presId="urn:microsoft.com/office/officeart/2008/layout/LinedList"/>
    <dgm:cxn modelId="{F6195E56-3B11-EB4B-B01A-021CE814CC4F}" type="presParOf" srcId="{9FD219C8-4377-DC41-94BB-F7896B13FD6D}" destId="{B64DBBC5-8C55-FC48-A99D-E66FAEC5C651}" srcOrd="5" destOrd="0" presId="urn:microsoft.com/office/officeart/2008/layout/LinedList"/>
    <dgm:cxn modelId="{FF97601C-833D-2743-B4A2-98FFDBAA5333}" type="presParOf" srcId="{B64DBBC5-8C55-FC48-A99D-E66FAEC5C651}" destId="{CC1EC184-F321-A34B-AAA8-4EB0A7DEC36B}" srcOrd="0" destOrd="0" presId="urn:microsoft.com/office/officeart/2008/layout/LinedList"/>
    <dgm:cxn modelId="{97EBC3FF-DF61-AF4C-AE94-41BC54C54882}" type="presParOf" srcId="{B64DBBC5-8C55-FC48-A99D-E66FAEC5C651}" destId="{8AD79A75-8647-434B-B76E-ACA05C03E6F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34D8266-2E9F-B947-9233-342BB07F83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6186EB0-9579-7E47-9B8E-0C1592174844}">
      <dgm:prSet/>
      <dgm:spPr/>
      <dgm:t>
        <a:bodyPr/>
        <a:lstStyle/>
        <a:p>
          <a:r>
            <a:rPr lang="zh-CN" altLang="en-US"/>
            <a:t>第三十一条 县级以上地方人民政府可以要求占用耕地的单位将所占用耕地耕作层的土壤用于新开垦耕地、劣质地或者其他耕地的土壤改良。</a:t>
          </a:r>
        </a:p>
      </dgm:t>
    </dgm:pt>
    <dgm:pt modelId="{D191E34C-2C01-584E-A110-965B699A31B0}" type="parTrans" cxnId="{FF3441ED-9F5C-604D-95A6-6886216856EA}">
      <dgm:prSet/>
      <dgm:spPr/>
      <dgm:t>
        <a:bodyPr/>
        <a:lstStyle/>
        <a:p>
          <a:endParaRPr lang="zh-CN" altLang="en-US"/>
        </a:p>
      </dgm:t>
    </dgm:pt>
    <dgm:pt modelId="{B470D2AD-13D0-3049-BB77-FFDE4F2E4E27}" type="sibTrans" cxnId="{FF3441ED-9F5C-604D-95A6-6886216856EA}">
      <dgm:prSet/>
      <dgm:spPr/>
      <dgm:t>
        <a:bodyPr/>
        <a:lstStyle/>
        <a:p>
          <a:endParaRPr lang="zh-CN" altLang="en-US"/>
        </a:p>
      </dgm:t>
    </dgm:pt>
    <dgm:pt modelId="{2DDE7BDC-D507-4542-8D30-B9F5E03A2DDD}">
      <dgm:prSet/>
      <dgm:spPr/>
      <dgm:t>
        <a:bodyPr/>
        <a:lstStyle/>
        <a:p>
          <a:r>
            <a:rPr lang="zh-CN" altLang="en-US"/>
            <a:t>第三十二条 省、自治区、直辖市人民政府应当严格执行土地利用总体规划和土地利用年度计划，采取措施，确保本行政区域内耕地总量不减少、质量不降低。耕地总量减少的，由国务院责令在规定期限内组织开垦与所减少耕地的数量与质量相当的耕地</a:t>
          </a:r>
          <a:r>
            <a:rPr lang="en-US" altLang="zh-CN"/>
            <a:t>;</a:t>
          </a:r>
          <a:r>
            <a:rPr lang="zh-CN" altLang="en-US"/>
            <a:t>耕地质量降低的，由国务院责令在规定期限内组织整治。新开垦和整治的耕地由国务院自然资源主管部门会同农业农村主管部门验收。</a:t>
          </a:r>
        </a:p>
      </dgm:t>
    </dgm:pt>
    <dgm:pt modelId="{C1DF55AA-BC2E-0646-8CB3-9E1402C786AE}" type="parTrans" cxnId="{4E445F1E-442A-674B-A141-6D2623FA0D39}">
      <dgm:prSet/>
      <dgm:spPr/>
      <dgm:t>
        <a:bodyPr/>
        <a:lstStyle/>
        <a:p>
          <a:endParaRPr lang="zh-CN" altLang="en-US"/>
        </a:p>
      </dgm:t>
    </dgm:pt>
    <dgm:pt modelId="{05DE069C-6B32-E446-9B26-A7E9825B14CF}" type="sibTrans" cxnId="{4E445F1E-442A-674B-A141-6D2623FA0D39}">
      <dgm:prSet/>
      <dgm:spPr/>
      <dgm:t>
        <a:bodyPr/>
        <a:lstStyle/>
        <a:p>
          <a:endParaRPr lang="zh-CN" altLang="en-US"/>
        </a:p>
      </dgm:t>
    </dgm:pt>
    <dgm:pt modelId="{125FD9A1-F30F-EF40-BDC4-09D91D798EBC}">
      <dgm:prSet/>
      <dgm:spPr/>
      <dgm:t>
        <a:bodyPr/>
        <a:lstStyle/>
        <a:p>
          <a:r>
            <a:rPr lang="zh-CN" altLang="en-US"/>
            <a:t>个别省、直辖市确因土地后备资源匮乏，新增建设用地后，新开垦耕地的数量不足以补偿所占用耕地的数量的，必须报经国务院批准减免本行政区域内开垦耕地的数量，易地开垦数量和质量相当的耕地。</a:t>
          </a:r>
        </a:p>
      </dgm:t>
    </dgm:pt>
    <dgm:pt modelId="{80DDF433-0FE0-FD4C-98C0-3B95198BFB36}" type="parTrans" cxnId="{C3F03B13-F6D4-7D4C-8716-CDDB394AEFC8}">
      <dgm:prSet/>
      <dgm:spPr/>
      <dgm:t>
        <a:bodyPr/>
        <a:lstStyle/>
        <a:p>
          <a:endParaRPr lang="zh-CN" altLang="en-US"/>
        </a:p>
      </dgm:t>
    </dgm:pt>
    <dgm:pt modelId="{A8F2205A-249C-B944-9487-D822B7F065E5}" type="sibTrans" cxnId="{C3F03B13-F6D4-7D4C-8716-CDDB394AEFC8}">
      <dgm:prSet/>
      <dgm:spPr/>
      <dgm:t>
        <a:bodyPr/>
        <a:lstStyle/>
        <a:p>
          <a:endParaRPr lang="zh-CN" altLang="en-US"/>
        </a:p>
      </dgm:t>
    </dgm:pt>
    <dgm:pt modelId="{54C0F535-0E50-AB40-A004-D3C0FEEBE14A}" type="pres">
      <dgm:prSet presAssocID="{334D8266-2E9F-B947-9233-342BB07F8343}" presName="vert0" presStyleCnt="0">
        <dgm:presLayoutVars>
          <dgm:dir/>
          <dgm:animOne val="branch"/>
          <dgm:animLvl val="lvl"/>
        </dgm:presLayoutVars>
      </dgm:prSet>
      <dgm:spPr/>
    </dgm:pt>
    <dgm:pt modelId="{0A9950B6-FBD3-354A-A1E6-8641BAFF6AEA}" type="pres">
      <dgm:prSet presAssocID="{C6186EB0-9579-7E47-9B8E-0C1592174844}" presName="thickLine" presStyleLbl="alignNode1" presStyleIdx="0" presStyleCnt="3"/>
      <dgm:spPr/>
    </dgm:pt>
    <dgm:pt modelId="{6E9BEBB4-3C8F-3E4A-B7B4-D45543830297}" type="pres">
      <dgm:prSet presAssocID="{C6186EB0-9579-7E47-9B8E-0C1592174844}" presName="horz1" presStyleCnt="0"/>
      <dgm:spPr/>
    </dgm:pt>
    <dgm:pt modelId="{5DD5BB08-4A70-B44B-A22F-AE4988484994}" type="pres">
      <dgm:prSet presAssocID="{C6186EB0-9579-7E47-9B8E-0C1592174844}" presName="tx1" presStyleLbl="revTx" presStyleIdx="0" presStyleCnt="3"/>
      <dgm:spPr/>
    </dgm:pt>
    <dgm:pt modelId="{5ED80E6D-65A6-E94C-8B59-D19744EE9856}" type="pres">
      <dgm:prSet presAssocID="{C6186EB0-9579-7E47-9B8E-0C1592174844}" presName="vert1" presStyleCnt="0"/>
      <dgm:spPr/>
    </dgm:pt>
    <dgm:pt modelId="{98EC59D6-5EBE-F345-AFB5-4DF2F0A1FBDA}" type="pres">
      <dgm:prSet presAssocID="{2DDE7BDC-D507-4542-8D30-B9F5E03A2DDD}" presName="thickLine" presStyleLbl="alignNode1" presStyleIdx="1" presStyleCnt="3"/>
      <dgm:spPr/>
    </dgm:pt>
    <dgm:pt modelId="{B8763219-FD23-EE4D-A146-2F505030CD31}" type="pres">
      <dgm:prSet presAssocID="{2DDE7BDC-D507-4542-8D30-B9F5E03A2DDD}" presName="horz1" presStyleCnt="0"/>
      <dgm:spPr/>
    </dgm:pt>
    <dgm:pt modelId="{16EFCCCB-CCDF-8B47-8696-5F8BBA6353BB}" type="pres">
      <dgm:prSet presAssocID="{2DDE7BDC-D507-4542-8D30-B9F5E03A2DDD}" presName="tx1" presStyleLbl="revTx" presStyleIdx="1" presStyleCnt="3"/>
      <dgm:spPr/>
    </dgm:pt>
    <dgm:pt modelId="{BC5B7672-DAD8-2A46-94E8-B9787FB4C7CA}" type="pres">
      <dgm:prSet presAssocID="{2DDE7BDC-D507-4542-8D30-B9F5E03A2DDD}" presName="vert1" presStyleCnt="0"/>
      <dgm:spPr/>
    </dgm:pt>
    <dgm:pt modelId="{2B9319E3-18D2-504B-A618-CCC8434EBCBA}" type="pres">
      <dgm:prSet presAssocID="{125FD9A1-F30F-EF40-BDC4-09D91D798EBC}" presName="thickLine" presStyleLbl="alignNode1" presStyleIdx="2" presStyleCnt="3"/>
      <dgm:spPr/>
    </dgm:pt>
    <dgm:pt modelId="{524300BB-0CA0-8043-A39C-7B6B9C43B5D0}" type="pres">
      <dgm:prSet presAssocID="{125FD9A1-F30F-EF40-BDC4-09D91D798EBC}" presName="horz1" presStyleCnt="0"/>
      <dgm:spPr/>
    </dgm:pt>
    <dgm:pt modelId="{D384591A-6BCD-4C41-BEE6-3E3C2E7C4C36}" type="pres">
      <dgm:prSet presAssocID="{125FD9A1-F30F-EF40-BDC4-09D91D798EBC}" presName="tx1" presStyleLbl="revTx" presStyleIdx="2" presStyleCnt="3"/>
      <dgm:spPr/>
    </dgm:pt>
    <dgm:pt modelId="{93AA5004-A41E-6143-8833-BEFD3FB37E8A}" type="pres">
      <dgm:prSet presAssocID="{125FD9A1-F30F-EF40-BDC4-09D91D798EBC}" presName="vert1" presStyleCnt="0"/>
      <dgm:spPr/>
    </dgm:pt>
  </dgm:ptLst>
  <dgm:cxnLst>
    <dgm:cxn modelId="{C3F03B13-F6D4-7D4C-8716-CDDB394AEFC8}" srcId="{334D8266-2E9F-B947-9233-342BB07F8343}" destId="{125FD9A1-F30F-EF40-BDC4-09D91D798EBC}" srcOrd="2" destOrd="0" parTransId="{80DDF433-0FE0-FD4C-98C0-3B95198BFB36}" sibTransId="{A8F2205A-249C-B944-9487-D822B7F065E5}"/>
    <dgm:cxn modelId="{4E445F1E-442A-674B-A141-6D2623FA0D39}" srcId="{334D8266-2E9F-B947-9233-342BB07F8343}" destId="{2DDE7BDC-D507-4542-8D30-B9F5E03A2DDD}" srcOrd="1" destOrd="0" parTransId="{C1DF55AA-BC2E-0646-8CB3-9E1402C786AE}" sibTransId="{05DE069C-6B32-E446-9B26-A7E9825B14CF}"/>
    <dgm:cxn modelId="{1CA9EB2B-B116-D845-AAA2-D5A11C01B805}" type="presOf" srcId="{2DDE7BDC-D507-4542-8D30-B9F5E03A2DDD}" destId="{16EFCCCB-CCDF-8B47-8696-5F8BBA6353BB}" srcOrd="0" destOrd="0" presId="urn:microsoft.com/office/officeart/2008/layout/LinedList"/>
    <dgm:cxn modelId="{E1662B68-705F-A845-A687-214D93F6340C}" type="presOf" srcId="{125FD9A1-F30F-EF40-BDC4-09D91D798EBC}" destId="{D384591A-6BCD-4C41-BEE6-3E3C2E7C4C36}" srcOrd="0" destOrd="0" presId="urn:microsoft.com/office/officeart/2008/layout/LinedList"/>
    <dgm:cxn modelId="{707193B8-5FB6-2C43-B531-31233B4606E8}" type="presOf" srcId="{334D8266-2E9F-B947-9233-342BB07F8343}" destId="{54C0F535-0E50-AB40-A004-D3C0FEEBE14A}" srcOrd="0" destOrd="0" presId="urn:microsoft.com/office/officeart/2008/layout/LinedList"/>
    <dgm:cxn modelId="{FF3441ED-9F5C-604D-95A6-6886216856EA}" srcId="{334D8266-2E9F-B947-9233-342BB07F8343}" destId="{C6186EB0-9579-7E47-9B8E-0C1592174844}" srcOrd="0" destOrd="0" parTransId="{D191E34C-2C01-584E-A110-965B699A31B0}" sibTransId="{B470D2AD-13D0-3049-BB77-FFDE4F2E4E27}"/>
    <dgm:cxn modelId="{E0F9E9F0-6A14-834F-924B-2C462B72F255}" type="presOf" srcId="{C6186EB0-9579-7E47-9B8E-0C1592174844}" destId="{5DD5BB08-4A70-B44B-A22F-AE4988484994}" srcOrd="0" destOrd="0" presId="urn:microsoft.com/office/officeart/2008/layout/LinedList"/>
    <dgm:cxn modelId="{ED202EEF-7AEF-DF42-96F8-FD74103D7DD2}" type="presParOf" srcId="{54C0F535-0E50-AB40-A004-D3C0FEEBE14A}" destId="{0A9950B6-FBD3-354A-A1E6-8641BAFF6AEA}" srcOrd="0" destOrd="0" presId="urn:microsoft.com/office/officeart/2008/layout/LinedList"/>
    <dgm:cxn modelId="{237053FF-A606-9143-9BC6-4F3153AEA6E0}" type="presParOf" srcId="{54C0F535-0E50-AB40-A004-D3C0FEEBE14A}" destId="{6E9BEBB4-3C8F-3E4A-B7B4-D45543830297}" srcOrd="1" destOrd="0" presId="urn:microsoft.com/office/officeart/2008/layout/LinedList"/>
    <dgm:cxn modelId="{62B3055C-B56B-2149-9776-5299E5FE554A}" type="presParOf" srcId="{6E9BEBB4-3C8F-3E4A-B7B4-D45543830297}" destId="{5DD5BB08-4A70-B44B-A22F-AE4988484994}" srcOrd="0" destOrd="0" presId="urn:microsoft.com/office/officeart/2008/layout/LinedList"/>
    <dgm:cxn modelId="{D2EAE097-D777-0249-B73B-ACBDFA01F828}" type="presParOf" srcId="{6E9BEBB4-3C8F-3E4A-B7B4-D45543830297}" destId="{5ED80E6D-65A6-E94C-8B59-D19744EE9856}" srcOrd="1" destOrd="0" presId="urn:microsoft.com/office/officeart/2008/layout/LinedList"/>
    <dgm:cxn modelId="{31AC49E2-BD74-594F-8271-75DC467A7BDB}" type="presParOf" srcId="{54C0F535-0E50-AB40-A004-D3C0FEEBE14A}" destId="{98EC59D6-5EBE-F345-AFB5-4DF2F0A1FBDA}" srcOrd="2" destOrd="0" presId="urn:microsoft.com/office/officeart/2008/layout/LinedList"/>
    <dgm:cxn modelId="{737B38EA-2E90-384A-B534-DE2DD1E4B139}" type="presParOf" srcId="{54C0F535-0E50-AB40-A004-D3C0FEEBE14A}" destId="{B8763219-FD23-EE4D-A146-2F505030CD31}" srcOrd="3" destOrd="0" presId="urn:microsoft.com/office/officeart/2008/layout/LinedList"/>
    <dgm:cxn modelId="{E287421E-4470-474D-8AA3-FEFCF376BDDF}" type="presParOf" srcId="{B8763219-FD23-EE4D-A146-2F505030CD31}" destId="{16EFCCCB-CCDF-8B47-8696-5F8BBA6353BB}" srcOrd="0" destOrd="0" presId="urn:microsoft.com/office/officeart/2008/layout/LinedList"/>
    <dgm:cxn modelId="{C060EE1E-102C-D94A-AA1B-3BA28C971765}" type="presParOf" srcId="{B8763219-FD23-EE4D-A146-2F505030CD31}" destId="{BC5B7672-DAD8-2A46-94E8-B9787FB4C7CA}" srcOrd="1" destOrd="0" presId="urn:microsoft.com/office/officeart/2008/layout/LinedList"/>
    <dgm:cxn modelId="{8CB2EC38-9E2D-C242-B268-503DE6AFE93A}" type="presParOf" srcId="{54C0F535-0E50-AB40-A004-D3C0FEEBE14A}" destId="{2B9319E3-18D2-504B-A618-CCC8434EBCBA}" srcOrd="4" destOrd="0" presId="urn:microsoft.com/office/officeart/2008/layout/LinedList"/>
    <dgm:cxn modelId="{E2E09E7C-073D-6549-AAE2-A4EB07546565}" type="presParOf" srcId="{54C0F535-0E50-AB40-A004-D3C0FEEBE14A}" destId="{524300BB-0CA0-8043-A39C-7B6B9C43B5D0}" srcOrd="5" destOrd="0" presId="urn:microsoft.com/office/officeart/2008/layout/LinedList"/>
    <dgm:cxn modelId="{79DAA355-5528-C945-AC94-CA1E5BAC67D3}" type="presParOf" srcId="{524300BB-0CA0-8043-A39C-7B6B9C43B5D0}" destId="{D384591A-6BCD-4C41-BEE6-3E3C2E7C4C36}" srcOrd="0" destOrd="0" presId="urn:microsoft.com/office/officeart/2008/layout/LinedList"/>
    <dgm:cxn modelId="{43E33E13-AC77-B74A-AF88-AEB7D6DAD54C}" type="presParOf" srcId="{524300BB-0CA0-8043-A39C-7B6B9C43B5D0}" destId="{93AA5004-A41E-6143-8833-BEFD3FB37E8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4D8284-B852-224C-8E03-42F078E0D21D}" type="doc">
      <dgm:prSet loTypeId="urn:microsoft.com/office/officeart/2008/layout/LinedList" loCatId="list" qsTypeId="urn:microsoft.com/office/officeart/2005/8/quickstyle/simple1" qsCatId="simple" csTypeId="urn:microsoft.com/office/officeart/2005/8/colors/accent0_3" csCatId="mainScheme" phldr="1"/>
      <dgm:spPr/>
      <dgm:t>
        <a:bodyPr/>
        <a:lstStyle/>
        <a:p>
          <a:endParaRPr lang="zh-CN" altLang="en-US"/>
        </a:p>
      </dgm:t>
    </dgm:pt>
    <dgm:pt modelId="{343E9093-6700-EF4C-9B2C-BA84FA7D8405}">
      <dgm:prSet phldrT="[文本]" custT="1"/>
      <dgm:spPr/>
      <dgm:t>
        <a:bodyPr/>
        <a:lstStyle/>
        <a:p>
          <a:r>
            <a:rPr lang="zh-CN" altLang="en-US" sz="1100" dirty="0"/>
            <a:t>第一条 为了加强土地管理，维护土地的社会主义公有制，保护、开发土地资源，合理利用土地，切实保护耕地，促进社会经济的可持续发展，根据宪法，制定本法。</a:t>
          </a:r>
        </a:p>
      </dgm:t>
    </dgm:pt>
    <dgm:pt modelId="{74C03D54-4147-BE44-91B8-F3F87ED0DB9C}" type="parTrans" cxnId="{BFE0F34F-3B6D-E947-9FF7-E052E12796EF}">
      <dgm:prSet/>
      <dgm:spPr/>
      <dgm:t>
        <a:bodyPr/>
        <a:lstStyle/>
        <a:p>
          <a:endParaRPr lang="zh-CN" altLang="en-US" sz="1100"/>
        </a:p>
      </dgm:t>
    </dgm:pt>
    <dgm:pt modelId="{FB610435-B9C3-7043-A512-ED2DEB45B7D1}" type="sibTrans" cxnId="{BFE0F34F-3B6D-E947-9FF7-E052E12796EF}">
      <dgm:prSet/>
      <dgm:spPr/>
      <dgm:t>
        <a:bodyPr/>
        <a:lstStyle/>
        <a:p>
          <a:endParaRPr lang="zh-CN" altLang="en-US" sz="1100"/>
        </a:p>
      </dgm:t>
    </dgm:pt>
    <dgm:pt modelId="{F45A6769-C23A-514B-9005-7668BB0DDAED}">
      <dgm:prSet phldrT="[文本]" custT="1"/>
      <dgm:spPr/>
      <dgm:t>
        <a:bodyPr/>
        <a:lstStyle/>
        <a:p>
          <a:r>
            <a:rPr lang="zh-CN" altLang="en-US" sz="1100" dirty="0"/>
            <a:t>第二条 中华人民共和国实行土地的社会主义公有制，即全民所有制和劳动群众集体所有制。</a:t>
          </a:r>
        </a:p>
      </dgm:t>
    </dgm:pt>
    <dgm:pt modelId="{5475FF17-AFD5-A648-BDC8-13BF622D9B95}" type="parTrans" cxnId="{9B72FDD5-7B39-AA4A-BF01-64558742D361}">
      <dgm:prSet/>
      <dgm:spPr/>
      <dgm:t>
        <a:bodyPr/>
        <a:lstStyle/>
        <a:p>
          <a:endParaRPr lang="zh-CN" altLang="en-US" sz="1100"/>
        </a:p>
      </dgm:t>
    </dgm:pt>
    <dgm:pt modelId="{9A0800A2-9683-0349-9B17-3BD943BEF5D1}" type="sibTrans" cxnId="{9B72FDD5-7B39-AA4A-BF01-64558742D361}">
      <dgm:prSet/>
      <dgm:spPr/>
      <dgm:t>
        <a:bodyPr/>
        <a:lstStyle/>
        <a:p>
          <a:endParaRPr lang="zh-CN" altLang="en-US" sz="1100"/>
        </a:p>
      </dgm:t>
    </dgm:pt>
    <dgm:pt modelId="{AF406078-BA39-FC41-9D7C-06710F45D313}">
      <dgm:prSet phldrT="[文本]" custT="1"/>
      <dgm:spPr/>
      <dgm:t>
        <a:bodyPr/>
        <a:lstStyle/>
        <a:p>
          <a:r>
            <a:rPr lang="zh-CN" altLang="en-US" sz="1100" dirty="0"/>
            <a:t>第三条 十分珍惜、合理利用土地和切实保护耕地是我国的基本国策。各级人民政府应当采取措施，全面规划，严格管理，保护、开发土地资源，制止非法占用土地的行为。</a:t>
          </a:r>
        </a:p>
      </dgm:t>
    </dgm:pt>
    <dgm:pt modelId="{1DAD95ED-6E2A-E54B-8C01-9113240F5C4E}" type="parTrans" cxnId="{040C3678-9C7F-814A-A074-AEA880ADEBAF}">
      <dgm:prSet/>
      <dgm:spPr/>
      <dgm:t>
        <a:bodyPr/>
        <a:lstStyle/>
        <a:p>
          <a:endParaRPr lang="zh-CN" altLang="en-US" sz="1100"/>
        </a:p>
      </dgm:t>
    </dgm:pt>
    <dgm:pt modelId="{4D69CBA0-1268-6344-9BF8-BF00957B7E3F}" type="sibTrans" cxnId="{040C3678-9C7F-814A-A074-AEA880ADEBAF}">
      <dgm:prSet/>
      <dgm:spPr/>
      <dgm:t>
        <a:bodyPr/>
        <a:lstStyle/>
        <a:p>
          <a:endParaRPr lang="zh-CN" altLang="en-US" sz="1100"/>
        </a:p>
      </dgm:t>
    </dgm:pt>
    <dgm:pt modelId="{1F75DB14-49B3-BC47-BA0F-AEACB0C5C790}">
      <dgm:prSet custT="1"/>
      <dgm:spPr/>
      <dgm:t>
        <a:bodyPr/>
        <a:lstStyle/>
        <a:p>
          <a:r>
            <a:rPr lang="zh-CN" altLang="en-US" sz="1100"/>
            <a:t>第四条 国家实行土地用途管制制度。</a:t>
          </a:r>
        </a:p>
      </dgm:t>
    </dgm:pt>
    <dgm:pt modelId="{EC3D4C4D-C8D7-BE4B-B054-5A7C1A298ADF}" type="parTrans" cxnId="{AFDAB85C-8320-8247-B7A5-3EC45B863DFD}">
      <dgm:prSet/>
      <dgm:spPr/>
      <dgm:t>
        <a:bodyPr/>
        <a:lstStyle/>
        <a:p>
          <a:endParaRPr lang="zh-CN" altLang="en-US" sz="1100"/>
        </a:p>
      </dgm:t>
    </dgm:pt>
    <dgm:pt modelId="{01782A72-3994-1C42-9AD8-03CB42026A6C}" type="sibTrans" cxnId="{AFDAB85C-8320-8247-B7A5-3EC45B863DFD}">
      <dgm:prSet/>
      <dgm:spPr/>
      <dgm:t>
        <a:bodyPr/>
        <a:lstStyle/>
        <a:p>
          <a:endParaRPr lang="zh-CN" altLang="en-US" sz="1100"/>
        </a:p>
      </dgm:t>
    </dgm:pt>
    <dgm:pt modelId="{6A7CA714-8D77-1141-BDFC-D92542A61B60}">
      <dgm:prSet custT="1"/>
      <dgm:spPr/>
      <dgm:t>
        <a:bodyPr/>
        <a:lstStyle/>
        <a:p>
          <a:r>
            <a:rPr lang="zh-CN" altLang="en-US" sz="1100" dirty="0"/>
            <a:t>第五条 国务院自然资源主管部门统一负责全国土地的管理和监督工作。</a:t>
          </a:r>
        </a:p>
      </dgm:t>
    </dgm:pt>
    <dgm:pt modelId="{B1110763-FC43-B840-82A4-F3745DE46DB4}" type="parTrans" cxnId="{548855CA-CB40-BD4C-9D84-F8FFB1425DD4}">
      <dgm:prSet/>
      <dgm:spPr/>
      <dgm:t>
        <a:bodyPr/>
        <a:lstStyle/>
        <a:p>
          <a:endParaRPr lang="zh-CN" altLang="en-US" sz="1100"/>
        </a:p>
      </dgm:t>
    </dgm:pt>
    <dgm:pt modelId="{609C9E2C-5921-5646-948B-4BE7750FCF0B}" type="sibTrans" cxnId="{548855CA-CB40-BD4C-9D84-F8FFB1425DD4}">
      <dgm:prSet/>
      <dgm:spPr/>
      <dgm:t>
        <a:bodyPr/>
        <a:lstStyle/>
        <a:p>
          <a:endParaRPr lang="zh-CN" altLang="en-US" sz="1100"/>
        </a:p>
      </dgm:t>
    </dgm:pt>
    <dgm:pt modelId="{2D619DC7-429C-254B-B19D-95E274211D48}">
      <dgm:prSet custT="1"/>
      <dgm:spPr/>
      <dgm:t>
        <a:bodyPr/>
        <a:lstStyle/>
        <a:p>
          <a:r>
            <a:rPr lang="zh-CN" altLang="en-US" sz="1100"/>
            <a:t>第六条 国务院授权的机构对省、自治区、直辖市人民政府以及国务院确定的城市人民政府土地利用和土地管理情况进行督察。</a:t>
          </a:r>
        </a:p>
      </dgm:t>
    </dgm:pt>
    <dgm:pt modelId="{40040310-F94C-D64F-8346-C0AD2E7E9B33}" type="parTrans" cxnId="{18A78394-9966-CB49-B272-5A8D9F11CE35}">
      <dgm:prSet/>
      <dgm:spPr/>
      <dgm:t>
        <a:bodyPr/>
        <a:lstStyle/>
        <a:p>
          <a:endParaRPr lang="zh-CN" altLang="en-US" sz="1100"/>
        </a:p>
      </dgm:t>
    </dgm:pt>
    <dgm:pt modelId="{550954FA-977E-0047-8FAA-5D25CDD7F9FD}" type="sibTrans" cxnId="{18A78394-9966-CB49-B272-5A8D9F11CE35}">
      <dgm:prSet/>
      <dgm:spPr/>
      <dgm:t>
        <a:bodyPr/>
        <a:lstStyle/>
        <a:p>
          <a:endParaRPr lang="zh-CN" altLang="en-US" sz="1100"/>
        </a:p>
      </dgm:t>
    </dgm:pt>
    <dgm:pt modelId="{690CE064-0A5D-674F-ACFE-2708109025A7}">
      <dgm:prSet custT="1"/>
      <dgm:spPr/>
      <dgm:t>
        <a:bodyPr/>
        <a:lstStyle/>
        <a:p>
          <a:r>
            <a:rPr lang="zh-CN" altLang="en-US" sz="1100"/>
            <a:t>第七条 任何单位和个人都有遵守土地管理法律、法规的义务，并有权对违反土地管理法律、法规的行为提出检举和控告。</a:t>
          </a:r>
        </a:p>
      </dgm:t>
    </dgm:pt>
    <dgm:pt modelId="{6E45E38D-2842-E148-A55B-2FDA79E23411}" type="parTrans" cxnId="{FEF8EC3F-7C3C-7649-8268-26508D97A028}">
      <dgm:prSet/>
      <dgm:spPr/>
      <dgm:t>
        <a:bodyPr/>
        <a:lstStyle/>
        <a:p>
          <a:endParaRPr lang="zh-CN" altLang="en-US" sz="1100"/>
        </a:p>
      </dgm:t>
    </dgm:pt>
    <dgm:pt modelId="{2BF4CC4D-0EA2-B244-869A-966DC6341707}" type="sibTrans" cxnId="{FEF8EC3F-7C3C-7649-8268-26508D97A028}">
      <dgm:prSet/>
      <dgm:spPr/>
      <dgm:t>
        <a:bodyPr/>
        <a:lstStyle/>
        <a:p>
          <a:endParaRPr lang="zh-CN" altLang="en-US" sz="1100"/>
        </a:p>
      </dgm:t>
    </dgm:pt>
    <dgm:pt modelId="{46E01DBF-982D-5D42-ACA1-ABD2F2B6C770}">
      <dgm:prSet custT="1"/>
      <dgm:spPr/>
      <dgm:t>
        <a:bodyPr/>
        <a:lstStyle/>
        <a:p>
          <a:r>
            <a:rPr lang="zh-CN" altLang="en-US" sz="1100"/>
            <a:t>第八条 在保护和开发土地资源、合理利用土地以及进行有关的科学研究等方面成绩显著的单位和个人，由人民政府给予奖励。</a:t>
          </a:r>
        </a:p>
      </dgm:t>
    </dgm:pt>
    <dgm:pt modelId="{D8A9A196-A7E7-4249-9164-A72A460FF007}" type="parTrans" cxnId="{A022A6B8-9938-4449-8DAC-CEC9BC39828C}">
      <dgm:prSet/>
      <dgm:spPr/>
      <dgm:t>
        <a:bodyPr/>
        <a:lstStyle/>
        <a:p>
          <a:endParaRPr lang="zh-CN" altLang="en-US" sz="1100"/>
        </a:p>
      </dgm:t>
    </dgm:pt>
    <dgm:pt modelId="{7EBC1775-83CF-C84A-BA9A-849AEEFFF571}" type="sibTrans" cxnId="{A022A6B8-9938-4449-8DAC-CEC9BC39828C}">
      <dgm:prSet/>
      <dgm:spPr/>
      <dgm:t>
        <a:bodyPr/>
        <a:lstStyle/>
        <a:p>
          <a:endParaRPr lang="zh-CN" altLang="en-US" sz="1100"/>
        </a:p>
      </dgm:t>
    </dgm:pt>
    <dgm:pt modelId="{97BE7733-1677-EA42-8C34-187B44413999}">
      <dgm:prSet custT="1"/>
      <dgm:spPr/>
      <dgm:t>
        <a:bodyPr/>
        <a:lstStyle/>
        <a:p>
          <a:r>
            <a:rPr lang="zh-CN" altLang="en-US" sz="1100"/>
            <a:t>县级以上地方人民政府自然资源主管部门的设置及其职责，由省、自治区、直辖市人民政府根据国务院有关规定确定。</a:t>
          </a:r>
        </a:p>
      </dgm:t>
    </dgm:pt>
    <dgm:pt modelId="{9B5FE261-6364-EF40-AD85-A1D34063D843}" type="parTrans" cxnId="{E81CF4C9-7D25-E749-B985-6F840EC96677}">
      <dgm:prSet/>
      <dgm:spPr/>
      <dgm:t>
        <a:bodyPr/>
        <a:lstStyle/>
        <a:p>
          <a:endParaRPr lang="zh-CN" altLang="en-US" sz="1100"/>
        </a:p>
      </dgm:t>
    </dgm:pt>
    <dgm:pt modelId="{A5227EF0-CDB6-2F41-99F1-3CA3EEFA659B}" type="sibTrans" cxnId="{E81CF4C9-7D25-E749-B985-6F840EC96677}">
      <dgm:prSet/>
      <dgm:spPr/>
      <dgm:t>
        <a:bodyPr/>
        <a:lstStyle/>
        <a:p>
          <a:endParaRPr lang="zh-CN" altLang="en-US" sz="1100"/>
        </a:p>
      </dgm:t>
    </dgm:pt>
    <dgm:pt modelId="{85FD65E3-F6C1-5B47-BD5B-D717A403CD91}">
      <dgm:prSet custT="1"/>
      <dgm:spPr/>
      <dgm:t>
        <a:bodyPr/>
        <a:lstStyle/>
        <a:p>
          <a:r>
            <a:rPr lang="zh-CN" altLang="en-US" sz="1100" dirty="0"/>
            <a:t>国家编制土地利用总体规划，规定土地用途，将土地分为农用地、建设用地和未利用地。严格限制农用地转为建设用地，控制建设用地总量，对耕地实行特殊保护。</a:t>
          </a:r>
        </a:p>
      </dgm:t>
    </dgm:pt>
    <dgm:pt modelId="{C8C14C80-2036-6A47-8195-AD407FC45B5F}" type="parTrans" cxnId="{DC667CB7-F345-2E41-AA44-CC5D49FC4E1E}">
      <dgm:prSet/>
      <dgm:spPr/>
      <dgm:t>
        <a:bodyPr/>
        <a:lstStyle/>
        <a:p>
          <a:endParaRPr lang="zh-CN" altLang="en-US" sz="1100"/>
        </a:p>
      </dgm:t>
    </dgm:pt>
    <dgm:pt modelId="{3F87B00A-121E-F941-8DB6-186131A5B1BF}" type="sibTrans" cxnId="{DC667CB7-F345-2E41-AA44-CC5D49FC4E1E}">
      <dgm:prSet/>
      <dgm:spPr/>
      <dgm:t>
        <a:bodyPr/>
        <a:lstStyle/>
        <a:p>
          <a:endParaRPr lang="zh-CN" altLang="en-US" sz="1100"/>
        </a:p>
      </dgm:t>
    </dgm:pt>
    <dgm:pt modelId="{1D60C2D6-8E36-1541-B9AF-B2D9652BD919}">
      <dgm:prSet custT="1"/>
      <dgm:spPr/>
      <dgm:t>
        <a:bodyPr/>
        <a:lstStyle/>
        <a:p>
          <a:r>
            <a:rPr lang="zh-CN" altLang="en-US" sz="1100" dirty="0"/>
            <a:t>农用地是指直接用于农业生产的土地，包括耕地、林地、草地、农田水利用地、养殖水面等</a:t>
          </a:r>
          <a:r>
            <a:rPr lang="en-US" altLang="zh-CN" sz="1100" dirty="0"/>
            <a:t>;</a:t>
          </a:r>
          <a:r>
            <a:rPr lang="zh-CN" altLang="en-US" sz="1100" dirty="0"/>
            <a:t>建设用地是指建造建筑物、构筑物的土地，包括城乡住宅和公共设施用地、工矿用地、交通水利设施用地、旅游用地、军事设施用地等</a:t>
          </a:r>
          <a:r>
            <a:rPr lang="en-US" altLang="zh-CN" sz="1100" dirty="0"/>
            <a:t>;</a:t>
          </a:r>
          <a:r>
            <a:rPr lang="zh-CN" altLang="en-US" sz="1100" dirty="0"/>
            <a:t>未利用地是指农用地和建设用地以外的土地。</a:t>
          </a:r>
        </a:p>
      </dgm:t>
    </dgm:pt>
    <dgm:pt modelId="{2B0B2091-3D8E-7B40-89B6-6C559A432030}" type="parTrans" cxnId="{ADEED626-FA48-3448-8C53-CAACD174EE67}">
      <dgm:prSet/>
      <dgm:spPr/>
      <dgm:t>
        <a:bodyPr/>
        <a:lstStyle/>
        <a:p>
          <a:endParaRPr lang="zh-CN" altLang="en-US" sz="1100"/>
        </a:p>
      </dgm:t>
    </dgm:pt>
    <dgm:pt modelId="{5397A6A4-CD80-6340-9AA3-F3A7658C2A74}" type="sibTrans" cxnId="{ADEED626-FA48-3448-8C53-CAACD174EE67}">
      <dgm:prSet/>
      <dgm:spPr/>
      <dgm:t>
        <a:bodyPr/>
        <a:lstStyle/>
        <a:p>
          <a:endParaRPr lang="zh-CN" altLang="en-US" sz="1100"/>
        </a:p>
      </dgm:t>
    </dgm:pt>
    <dgm:pt modelId="{C8C41132-40F8-384D-BFC7-9B0B135F331D}">
      <dgm:prSet custT="1"/>
      <dgm:spPr/>
      <dgm:t>
        <a:bodyPr/>
        <a:lstStyle/>
        <a:p>
          <a:r>
            <a:rPr lang="zh-CN" altLang="en-US" sz="1100"/>
            <a:t>使用土地的单位和个人必须严格按照土地利用总体规划确定的用途使用土地。</a:t>
          </a:r>
        </a:p>
      </dgm:t>
    </dgm:pt>
    <dgm:pt modelId="{4F6C32B9-B22B-3244-98A5-38CC4FC54A15}" type="parTrans" cxnId="{21C828DB-4F94-B947-99CF-A8C63E8201DE}">
      <dgm:prSet/>
      <dgm:spPr/>
      <dgm:t>
        <a:bodyPr/>
        <a:lstStyle/>
        <a:p>
          <a:endParaRPr lang="zh-CN" altLang="en-US" sz="1100"/>
        </a:p>
      </dgm:t>
    </dgm:pt>
    <dgm:pt modelId="{22341864-A945-044F-9148-F1F943BDF343}" type="sibTrans" cxnId="{21C828DB-4F94-B947-99CF-A8C63E8201DE}">
      <dgm:prSet/>
      <dgm:spPr/>
      <dgm:t>
        <a:bodyPr/>
        <a:lstStyle/>
        <a:p>
          <a:endParaRPr lang="zh-CN" altLang="en-US" sz="1100"/>
        </a:p>
      </dgm:t>
    </dgm:pt>
    <dgm:pt modelId="{0B4B3402-4978-C74A-833C-79F192F397D7}">
      <dgm:prSet custT="1"/>
      <dgm:spPr/>
      <dgm:t>
        <a:bodyPr/>
        <a:lstStyle/>
        <a:p>
          <a:r>
            <a:rPr lang="zh-CN" altLang="en-US" sz="1100"/>
            <a:t>全民所有，即国家所有土地的所有权由国务院代表国家行使。</a:t>
          </a:r>
        </a:p>
      </dgm:t>
    </dgm:pt>
    <dgm:pt modelId="{3BA34D32-90EF-2249-984D-EA49A67250A2}" type="parTrans" cxnId="{53D92ECA-EC5A-C44A-9A7E-EA66BD0087EA}">
      <dgm:prSet/>
      <dgm:spPr/>
      <dgm:t>
        <a:bodyPr/>
        <a:lstStyle/>
        <a:p>
          <a:endParaRPr lang="zh-CN" altLang="en-US" sz="1100"/>
        </a:p>
      </dgm:t>
    </dgm:pt>
    <dgm:pt modelId="{F4F8EE0F-5499-BF49-8EE5-CD7C37F6AF67}" type="sibTrans" cxnId="{53D92ECA-EC5A-C44A-9A7E-EA66BD0087EA}">
      <dgm:prSet/>
      <dgm:spPr/>
      <dgm:t>
        <a:bodyPr/>
        <a:lstStyle/>
        <a:p>
          <a:endParaRPr lang="zh-CN" altLang="en-US" sz="1100"/>
        </a:p>
      </dgm:t>
    </dgm:pt>
    <dgm:pt modelId="{99B7C598-5244-E643-A66E-28D3203F8C47}">
      <dgm:prSet custT="1"/>
      <dgm:spPr/>
      <dgm:t>
        <a:bodyPr/>
        <a:lstStyle/>
        <a:p>
          <a:r>
            <a:rPr lang="zh-CN" altLang="en-US" sz="1100" dirty="0"/>
            <a:t>国家为了公共利益的需要，可以依法对土地实行征收或者征用并给予补偿。</a:t>
          </a:r>
        </a:p>
      </dgm:t>
    </dgm:pt>
    <dgm:pt modelId="{77C96948-DF5B-E94F-9738-4214BAB99C06}" type="parTrans" cxnId="{7C7AD5B8-F4BD-674A-B93C-D0D36961F200}">
      <dgm:prSet/>
      <dgm:spPr/>
      <dgm:t>
        <a:bodyPr/>
        <a:lstStyle/>
        <a:p>
          <a:endParaRPr lang="zh-CN" altLang="en-US" sz="1100"/>
        </a:p>
      </dgm:t>
    </dgm:pt>
    <dgm:pt modelId="{ABBCF570-EF42-3F45-88EB-00F8CA2BAC4A}" type="sibTrans" cxnId="{7C7AD5B8-F4BD-674A-B93C-D0D36961F200}">
      <dgm:prSet/>
      <dgm:spPr/>
      <dgm:t>
        <a:bodyPr/>
        <a:lstStyle/>
        <a:p>
          <a:endParaRPr lang="zh-CN" altLang="en-US" sz="1100"/>
        </a:p>
      </dgm:t>
    </dgm:pt>
    <dgm:pt modelId="{CC4E3BDF-4BD1-5041-B9B8-CBFC9629AAAE}">
      <dgm:prSet custT="1"/>
      <dgm:spPr/>
      <dgm:t>
        <a:bodyPr/>
        <a:lstStyle/>
        <a:p>
          <a:r>
            <a:rPr lang="zh-CN" altLang="en-US" sz="1100"/>
            <a:t>国家依法实行国有土地有偿使用制度。但是，国家在法律规定的范围内划拨国有土地使用权的除外。</a:t>
          </a:r>
        </a:p>
      </dgm:t>
    </dgm:pt>
    <dgm:pt modelId="{6554B539-9E1B-5B47-AC99-C127852B4FB5}" type="parTrans" cxnId="{FDAD8567-F1BC-FB44-8FFA-9A5CDB65A5FC}">
      <dgm:prSet/>
      <dgm:spPr/>
      <dgm:t>
        <a:bodyPr/>
        <a:lstStyle/>
        <a:p>
          <a:endParaRPr lang="zh-CN" altLang="en-US" sz="1100"/>
        </a:p>
      </dgm:t>
    </dgm:pt>
    <dgm:pt modelId="{D563E128-0E9A-F84E-B2FA-D94CB088D774}" type="sibTrans" cxnId="{FDAD8567-F1BC-FB44-8FFA-9A5CDB65A5FC}">
      <dgm:prSet/>
      <dgm:spPr/>
      <dgm:t>
        <a:bodyPr/>
        <a:lstStyle/>
        <a:p>
          <a:endParaRPr lang="zh-CN" altLang="en-US" sz="1100"/>
        </a:p>
      </dgm:t>
    </dgm:pt>
    <dgm:pt modelId="{7500616C-E0CD-8043-BBEE-7D4D787EDEEF}" type="pres">
      <dgm:prSet presAssocID="{3C4D8284-B852-224C-8E03-42F078E0D21D}" presName="vert0" presStyleCnt="0">
        <dgm:presLayoutVars>
          <dgm:dir/>
          <dgm:animOne val="branch"/>
          <dgm:animLvl val="lvl"/>
        </dgm:presLayoutVars>
      </dgm:prSet>
      <dgm:spPr/>
    </dgm:pt>
    <dgm:pt modelId="{F5C8E861-74F6-854C-A1E2-D68119EBFDD6}" type="pres">
      <dgm:prSet presAssocID="{343E9093-6700-EF4C-9B2C-BA84FA7D8405}" presName="thickLine" presStyleLbl="alignNode1" presStyleIdx="0" presStyleCnt="15"/>
      <dgm:spPr/>
    </dgm:pt>
    <dgm:pt modelId="{D3516ECB-DD04-2F48-8636-68A6CA92B709}" type="pres">
      <dgm:prSet presAssocID="{343E9093-6700-EF4C-9B2C-BA84FA7D8405}" presName="horz1" presStyleCnt="0"/>
      <dgm:spPr/>
    </dgm:pt>
    <dgm:pt modelId="{CD6A6D43-D8B2-5740-BF59-3023A44035D5}" type="pres">
      <dgm:prSet presAssocID="{343E9093-6700-EF4C-9B2C-BA84FA7D8405}" presName="tx1" presStyleLbl="revTx" presStyleIdx="0" presStyleCnt="15"/>
      <dgm:spPr/>
    </dgm:pt>
    <dgm:pt modelId="{E5B756CF-8024-154A-921D-748ACD5FC64C}" type="pres">
      <dgm:prSet presAssocID="{343E9093-6700-EF4C-9B2C-BA84FA7D8405}" presName="vert1" presStyleCnt="0"/>
      <dgm:spPr/>
    </dgm:pt>
    <dgm:pt modelId="{B876107D-53D2-4246-9DAE-B4865438B191}" type="pres">
      <dgm:prSet presAssocID="{F45A6769-C23A-514B-9005-7668BB0DDAED}" presName="thickLine" presStyleLbl="alignNode1" presStyleIdx="1" presStyleCnt="15"/>
      <dgm:spPr/>
    </dgm:pt>
    <dgm:pt modelId="{349CBFD4-CAF3-AF43-9A28-B4AAED18116C}" type="pres">
      <dgm:prSet presAssocID="{F45A6769-C23A-514B-9005-7668BB0DDAED}" presName="horz1" presStyleCnt="0"/>
      <dgm:spPr/>
    </dgm:pt>
    <dgm:pt modelId="{1F3B2829-4EFE-534B-82E5-7B2835814C68}" type="pres">
      <dgm:prSet presAssocID="{F45A6769-C23A-514B-9005-7668BB0DDAED}" presName="tx1" presStyleLbl="revTx" presStyleIdx="1" presStyleCnt="15"/>
      <dgm:spPr/>
    </dgm:pt>
    <dgm:pt modelId="{81C53D40-7BB9-D14E-A1FE-0454F6852383}" type="pres">
      <dgm:prSet presAssocID="{F45A6769-C23A-514B-9005-7668BB0DDAED}" presName="vert1" presStyleCnt="0"/>
      <dgm:spPr/>
    </dgm:pt>
    <dgm:pt modelId="{29FC4B47-D1E3-2448-B7C1-F11E7F18FD7C}" type="pres">
      <dgm:prSet presAssocID="{0B4B3402-4978-C74A-833C-79F192F397D7}" presName="thickLine" presStyleLbl="alignNode1" presStyleIdx="2" presStyleCnt="15"/>
      <dgm:spPr/>
    </dgm:pt>
    <dgm:pt modelId="{52D968BC-C6DE-BA45-8CE7-1023DCEF6F84}" type="pres">
      <dgm:prSet presAssocID="{0B4B3402-4978-C74A-833C-79F192F397D7}" presName="horz1" presStyleCnt="0"/>
      <dgm:spPr/>
    </dgm:pt>
    <dgm:pt modelId="{1F1500AB-5CE7-A14D-B42C-D70CB69FCE2F}" type="pres">
      <dgm:prSet presAssocID="{0B4B3402-4978-C74A-833C-79F192F397D7}" presName="tx1" presStyleLbl="revTx" presStyleIdx="2" presStyleCnt="15"/>
      <dgm:spPr/>
    </dgm:pt>
    <dgm:pt modelId="{47D7D09A-29BE-BE42-8A9E-2178CB4C6014}" type="pres">
      <dgm:prSet presAssocID="{0B4B3402-4978-C74A-833C-79F192F397D7}" presName="vert1" presStyleCnt="0"/>
      <dgm:spPr/>
    </dgm:pt>
    <dgm:pt modelId="{E96F6354-4DA4-0E43-807D-A8683DB88BC9}" type="pres">
      <dgm:prSet presAssocID="{99B7C598-5244-E643-A66E-28D3203F8C47}" presName="thickLine" presStyleLbl="alignNode1" presStyleIdx="3" presStyleCnt="15"/>
      <dgm:spPr/>
    </dgm:pt>
    <dgm:pt modelId="{ACB1812D-E25E-E946-8876-B2F8BE1767FA}" type="pres">
      <dgm:prSet presAssocID="{99B7C598-5244-E643-A66E-28D3203F8C47}" presName="horz1" presStyleCnt="0"/>
      <dgm:spPr/>
    </dgm:pt>
    <dgm:pt modelId="{F67442E1-86E6-8045-A551-987D2CDF6713}" type="pres">
      <dgm:prSet presAssocID="{99B7C598-5244-E643-A66E-28D3203F8C47}" presName="tx1" presStyleLbl="revTx" presStyleIdx="3" presStyleCnt="15"/>
      <dgm:spPr/>
    </dgm:pt>
    <dgm:pt modelId="{866C0A19-2DEB-4849-9943-2A5CA4AA4DB2}" type="pres">
      <dgm:prSet presAssocID="{99B7C598-5244-E643-A66E-28D3203F8C47}" presName="vert1" presStyleCnt="0"/>
      <dgm:spPr/>
    </dgm:pt>
    <dgm:pt modelId="{25CCA7C6-74C2-C34C-B383-C4B6E71851A4}" type="pres">
      <dgm:prSet presAssocID="{CC4E3BDF-4BD1-5041-B9B8-CBFC9629AAAE}" presName="thickLine" presStyleLbl="alignNode1" presStyleIdx="4" presStyleCnt="15"/>
      <dgm:spPr/>
    </dgm:pt>
    <dgm:pt modelId="{0FCEAD6F-499A-744C-9076-8F64F1559AFD}" type="pres">
      <dgm:prSet presAssocID="{CC4E3BDF-4BD1-5041-B9B8-CBFC9629AAAE}" presName="horz1" presStyleCnt="0"/>
      <dgm:spPr/>
    </dgm:pt>
    <dgm:pt modelId="{49F68DFD-0950-0340-B88E-320392762224}" type="pres">
      <dgm:prSet presAssocID="{CC4E3BDF-4BD1-5041-B9B8-CBFC9629AAAE}" presName="tx1" presStyleLbl="revTx" presStyleIdx="4" presStyleCnt="15"/>
      <dgm:spPr/>
    </dgm:pt>
    <dgm:pt modelId="{4C4FD1E6-7A3E-FF45-90C2-587BC1DC4C26}" type="pres">
      <dgm:prSet presAssocID="{CC4E3BDF-4BD1-5041-B9B8-CBFC9629AAAE}" presName="vert1" presStyleCnt="0"/>
      <dgm:spPr/>
    </dgm:pt>
    <dgm:pt modelId="{5FBF02F4-03AE-824E-8ABB-0C5ADA3BEDB3}" type="pres">
      <dgm:prSet presAssocID="{AF406078-BA39-FC41-9D7C-06710F45D313}" presName="thickLine" presStyleLbl="alignNode1" presStyleIdx="5" presStyleCnt="15"/>
      <dgm:spPr/>
    </dgm:pt>
    <dgm:pt modelId="{28371254-051A-DF43-AB03-26B5EDD4C261}" type="pres">
      <dgm:prSet presAssocID="{AF406078-BA39-FC41-9D7C-06710F45D313}" presName="horz1" presStyleCnt="0"/>
      <dgm:spPr/>
    </dgm:pt>
    <dgm:pt modelId="{8FF70003-D3CC-8847-BE8B-8080D4509B4C}" type="pres">
      <dgm:prSet presAssocID="{AF406078-BA39-FC41-9D7C-06710F45D313}" presName="tx1" presStyleLbl="revTx" presStyleIdx="5" presStyleCnt="15"/>
      <dgm:spPr/>
    </dgm:pt>
    <dgm:pt modelId="{7EF7E414-3733-794C-B6DC-CFDC5340C157}" type="pres">
      <dgm:prSet presAssocID="{AF406078-BA39-FC41-9D7C-06710F45D313}" presName="vert1" presStyleCnt="0"/>
      <dgm:spPr/>
    </dgm:pt>
    <dgm:pt modelId="{5EEA7586-DE88-8C4D-8289-C138ECE8DC98}" type="pres">
      <dgm:prSet presAssocID="{1F75DB14-49B3-BC47-BA0F-AEACB0C5C790}" presName="thickLine" presStyleLbl="alignNode1" presStyleIdx="6" presStyleCnt="15"/>
      <dgm:spPr/>
    </dgm:pt>
    <dgm:pt modelId="{119041CE-44FB-6A46-90B6-B1A5C487FE5C}" type="pres">
      <dgm:prSet presAssocID="{1F75DB14-49B3-BC47-BA0F-AEACB0C5C790}" presName="horz1" presStyleCnt="0"/>
      <dgm:spPr/>
    </dgm:pt>
    <dgm:pt modelId="{9B9AB89A-9FBB-5C4F-AF35-52BFAD2B4D84}" type="pres">
      <dgm:prSet presAssocID="{1F75DB14-49B3-BC47-BA0F-AEACB0C5C790}" presName="tx1" presStyleLbl="revTx" presStyleIdx="6" presStyleCnt="15"/>
      <dgm:spPr/>
    </dgm:pt>
    <dgm:pt modelId="{C4E4AED8-B367-8B43-96FB-A5CD92AF492E}" type="pres">
      <dgm:prSet presAssocID="{1F75DB14-49B3-BC47-BA0F-AEACB0C5C790}" presName="vert1" presStyleCnt="0"/>
      <dgm:spPr/>
    </dgm:pt>
    <dgm:pt modelId="{F376A68F-DABC-8A43-9A06-2605FCE756E8}" type="pres">
      <dgm:prSet presAssocID="{85FD65E3-F6C1-5B47-BD5B-D717A403CD91}" presName="thickLine" presStyleLbl="alignNode1" presStyleIdx="7" presStyleCnt="15"/>
      <dgm:spPr/>
    </dgm:pt>
    <dgm:pt modelId="{E3DCEA58-994B-5845-A5CF-F6869E8663AC}" type="pres">
      <dgm:prSet presAssocID="{85FD65E3-F6C1-5B47-BD5B-D717A403CD91}" presName="horz1" presStyleCnt="0"/>
      <dgm:spPr/>
    </dgm:pt>
    <dgm:pt modelId="{A7D9708A-8E95-E045-A5C2-FC1098B08396}" type="pres">
      <dgm:prSet presAssocID="{85FD65E3-F6C1-5B47-BD5B-D717A403CD91}" presName="tx1" presStyleLbl="revTx" presStyleIdx="7" presStyleCnt="15"/>
      <dgm:spPr/>
    </dgm:pt>
    <dgm:pt modelId="{10DD0140-0BCF-F147-B656-DCB21852909F}" type="pres">
      <dgm:prSet presAssocID="{85FD65E3-F6C1-5B47-BD5B-D717A403CD91}" presName="vert1" presStyleCnt="0"/>
      <dgm:spPr/>
    </dgm:pt>
    <dgm:pt modelId="{ABD06E00-3EEF-AE49-B21B-3E58EBC7E1AE}" type="pres">
      <dgm:prSet presAssocID="{1D60C2D6-8E36-1541-B9AF-B2D9652BD919}" presName="thickLine" presStyleLbl="alignNode1" presStyleIdx="8" presStyleCnt="15"/>
      <dgm:spPr/>
    </dgm:pt>
    <dgm:pt modelId="{A76938E0-85E2-4D4B-9702-C27AEC43CD9C}" type="pres">
      <dgm:prSet presAssocID="{1D60C2D6-8E36-1541-B9AF-B2D9652BD919}" presName="horz1" presStyleCnt="0"/>
      <dgm:spPr/>
    </dgm:pt>
    <dgm:pt modelId="{2EA93E39-0899-B740-9D96-BAD6B749FFFB}" type="pres">
      <dgm:prSet presAssocID="{1D60C2D6-8E36-1541-B9AF-B2D9652BD919}" presName="tx1" presStyleLbl="revTx" presStyleIdx="8" presStyleCnt="15" custScaleY="179051"/>
      <dgm:spPr/>
    </dgm:pt>
    <dgm:pt modelId="{DD559A20-2053-B547-B683-AFA23E470ECD}" type="pres">
      <dgm:prSet presAssocID="{1D60C2D6-8E36-1541-B9AF-B2D9652BD919}" presName="vert1" presStyleCnt="0"/>
      <dgm:spPr/>
    </dgm:pt>
    <dgm:pt modelId="{95FF95AD-7BB6-6C4F-9697-403ADBFF8F8F}" type="pres">
      <dgm:prSet presAssocID="{C8C41132-40F8-384D-BFC7-9B0B135F331D}" presName="thickLine" presStyleLbl="alignNode1" presStyleIdx="9" presStyleCnt="15"/>
      <dgm:spPr/>
    </dgm:pt>
    <dgm:pt modelId="{863EA436-4E6C-BA41-98A4-736EF5D3FC92}" type="pres">
      <dgm:prSet presAssocID="{C8C41132-40F8-384D-BFC7-9B0B135F331D}" presName="horz1" presStyleCnt="0"/>
      <dgm:spPr/>
    </dgm:pt>
    <dgm:pt modelId="{CE6ED4F5-3484-864A-92DA-E97E11E2DAD1}" type="pres">
      <dgm:prSet presAssocID="{C8C41132-40F8-384D-BFC7-9B0B135F331D}" presName="tx1" presStyleLbl="revTx" presStyleIdx="9" presStyleCnt="15"/>
      <dgm:spPr/>
    </dgm:pt>
    <dgm:pt modelId="{F2799413-31AA-D542-A099-6AA46F922F9C}" type="pres">
      <dgm:prSet presAssocID="{C8C41132-40F8-384D-BFC7-9B0B135F331D}" presName="vert1" presStyleCnt="0"/>
      <dgm:spPr/>
    </dgm:pt>
    <dgm:pt modelId="{9D2E24A9-8825-E447-B365-F5B1743AEA5F}" type="pres">
      <dgm:prSet presAssocID="{6A7CA714-8D77-1141-BDFC-D92542A61B60}" presName="thickLine" presStyleLbl="alignNode1" presStyleIdx="10" presStyleCnt="15"/>
      <dgm:spPr/>
    </dgm:pt>
    <dgm:pt modelId="{154F70FC-68C2-F74A-ACB8-98A65FD29F39}" type="pres">
      <dgm:prSet presAssocID="{6A7CA714-8D77-1141-BDFC-D92542A61B60}" presName="horz1" presStyleCnt="0"/>
      <dgm:spPr/>
    </dgm:pt>
    <dgm:pt modelId="{B18DFF0A-3E5C-C34A-A504-894423A5425D}" type="pres">
      <dgm:prSet presAssocID="{6A7CA714-8D77-1141-BDFC-D92542A61B60}" presName="tx1" presStyleLbl="revTx" presStyleIdx="10" presStyleCnt="15"/>
      <dgm:spPr/>
    </dgm:pt>
    <dgm:pt modelId="{91E818BA-D156-AA4F-9C37-569B87142E46}" type="pres">
      <dgm:prSet presAssocID="{6A7CA714-8D77-1141-BDFC-D92542A61B60}" presName="vert1" presStyleCnt="0"/>
      <dgm:spPr/>
    </dgm:pt>
    <dgm:pt modelId="{6E2C0F3C-047F-EA42-B85E-A9EC275CD5B6}" type="pres">
      <dgm:prSet presAssocID="{97BE7733-1677-EA42-8C34-187B44413999}" presName="thickLine" presStyleLbl="alignNode1" presStyleIdx="11" presStyleCnt="15"/>
      <dgm:spPr/>
    </dgm:pt>
    <dgm:pt modelId="{AD962F01-D5F0-DE49-8386-72432599DAF2}" type="pres">
      <dgm:prSet presAssocID="{97BE7733-1677-EA42-8C34-187B44413999}" presName="horz1" presStyleCnt="0"/>
      <dgm:spPr/>
    </dgm:pt>
    <dgm:pt modelId="{B903FA13-C289-3B44-84EA-BABEFFAC1AB4}" type="pres">
      <dgm:prSet presAssocID="{97BE7733-1677-EA42-8C34-187B44413999}" presName="tx1" presStyleLbl="revTx" presStyleIdx="11" presStyleCnt="15"/>
      <dgm:spPr/>
    </dgm:pt>
    <dgm:pt modelId="{3F7EE686-6CB9-A34C-BD4E-9F472A9535BE}" type="pres">
      <dgm:prSet presAssocID="{97BE7733-1677-EA42-8C34-187B44413999}" presName="vert1" presStyleCnt="0"/>
      <dgm:spPr/>
    </dgm:pt>
    <dgm:pt modelId="{C9A75C03-2393-5B4E-BD97-7BCA146D3358}" type="pres">
      <dgm:prSet presAssocID="{2D619DC7-429C-254B-B19D-95E274211D48}" presName="thickLine" presStyleLbl="alignNode1" presStyleIdx="12" presStyleCnt="15"/>
      <dgm:spPr/>
    </dgm:pt>
    <dgm:pt modelId="{008B3FD5-351F-734F-9DC6-C19B01DC3582}" type="pres">
      <dgm:prSet presAssocID="{2D619DC7-429C-254B-B19D-95E274211D48}" presName="horz1" presStyleCnt="0"/>
      <dgm:spPr/>
    </dgm:pt>
    <dgm:pt modelId="{23F7C151-8056-4D4D-BB21-8CC72629434E}" type="pres">
      <dgm:prSet presAssocID="{2D619DC7-429C-254B-B19D-95E274211D48}" presName="tx1" presStyleLbl="revTx" presStyleIdx="12" presStyleCnt="15"/>
      <dgm:spPr/>
    </dgm:pt>
    <dgm:pt modelId="{352AF755-8752-CB45-A796-F3FC82B42CCE}" type="pres">
      <dgm:prSet presAssocID="{2D619DC7-429C-254B-B19D-95E274211D48}" presName="vert1" presStyleCnt="0"/>
      <dgm:spPr/>
    </dgm:pt>
    <dgm:pt modelId="{AB32D7E9-2D1A-494E-A76E-B8A139FDF1E2}" type="pres">
      <dgm:prSet presAssocID="{690CE064-0A5D-674F-ACFE-2708109025A7}" presName="thickLine" presStyleLbl="alignNode1" presStyleIdx="13" presStyleCnt="15"/>
      <dgm:spPr/>
    </dgm:pt>
    <dgm:pt modelId="{3319234D-CAFC-3143-AFDC-F1CEAE721E6F}" type="pres">
      <dgm:prSet presAssocID="{690CE064-0A5D-674F-ACFE-2708109025A7}" presName="horz1" presStyleCnt="0"/>
      <dgm:spPr/>
    </dgm:pt>
    <dgm:pt modelId="{8C0974C0-B29C-4447-B9D4-B0EC2DF806BA}" type="pres">
      <dgm:prSet presAssocID="{690CE064-0A5D-674F-ACFE-2708109025A7}" presName="tx1" presStyleLbl="revTx" presStyleIdx="13" presStyleCnt="15"/>
      <dgm:spPr/>
    </dgm:pt>
    <dgm:pt modelId="{F6897DFB-5955-E945-933B-534B9E0EDE10}" type="pres">
      <dgm:prSet presAssocID="{690CE064-0A5D-674F-ACFE-2708109025A7}" presName="vert1" presStyleCnt="0"/>
      <dgm:spPr/>
    </dgm:pt>
    <dgm:pt modelId="{0DD5F28A-3154-704B-A5C9-CA5265A18F65}" type="pres">
      <dgm:prSet presAssocID="{46E01DBF-982D-5D42-ACA1-ABD2F2B6C770}" presName="thickLine" presStyleLbl="alignNode1" presStyleIdx="14" presStyleCnt="15"/>
      <dgm:spPr/>
    </dgm:pt>
    <dgm:pt modelId="{D016DCF6-9130-764C-A98B-B6CC388646E8}" type="pres">
      <dgm:prSet presAssocID="{46E01DBF-982D-5D42-ACA1-ABD2F2B6C770}" presName="horz1" presStyleCnt="0"/>
      <dgm:spPr/>
    </dgm:pt>
    <dgm:pt modelId="{19FDF247-C23A-9947-9F06-ECB571784FF7}" type="pres">
      <dgm:prSet presAssocID="{46E01DBF-982D-5D42-ACA1-ABD2F2B6C770}" presName="tx1" presStyleLbl="revTx" presStyleIdx="14" presStyleCnt="15"/>
      <dgm:spPr/>
    </dgm:pt>
    <dgm:pt modelId="{D415A73A-8A46-A44F-A2E0-17582F4022E3}" type="pres">
      <dgm:prSet presAssocID="{46E01DBF-982D-5D42-ACA1-ABD2F2B6C770}" presName="vert1" presStyleCnt="0"/>
      <dgm:spPr/>
    </dgm:pt>
  </dgm:ptLst>
  <dgm:cxnLst>
    <dgm:cxn modelId="{117A3409-BC44-5C4F-AC85-D6EA0C9860F7}" type="presOf" srcId="{CC4E3BDF-4BD1-5041-B9B8-CBFC9629AAAE}" destId="{49F68DFD-0950-0340-B88E-320392762224}" srcOrd="0" destOrd="0" presId="urn:microsoft.com/office/officeart/2008/layout/LinedList"/>
    <dgm:cxn modelId="{DE579B0D-C1BB-CE4D-803C-A4153280A54E}" type="presOf" srcId="{AF406078-BA39-FC41-9D7C-06710F45D313}" destId="{8FF70003-D3CC-8847-BE8B-8080D4509B4C}" srcOrd="0" destOrd="0" presId="urn:microsoft.com/office/officeart/2008/layout/LinedList"/>
    <dgm:cxn modelId="{9D4C5423-A2BC-A542-BF49-D3C72B7BE01B}" type="presOf" srcId="{343E9093-6700-EF4C-9B2C-BA84FA7D8405}" destId="{CD6A6D43-D8B2-5740-BF59-3023A44035D5}" srcOrd="0" destOrd="0" presId="urn:microsoft.com/office/officeart/2008/layout/LinedList"/>
    <dgm:cxn modelId="{ADEED626-FA48-3448-8C53-CAACD174EE67}" srcId="{3C4D8284-B852-224C-8E03-42F078E0D21D}" destId="{1D60C2D6-8E36-1541-B9AF-B2D9652BD919}" srcOrd="8" destOrd="0" parTransId="{2B0B2091-3D8E-7B40-89B6-6C559A432030}" sibTransId="{5397A6A4-CD80-6340-9AA3-F3A7658C2A74}"/>
    <dgm:cxn modelId="{FEF8EC3F-7C3C-7649-8268-26508D97A028}" srcId="{3C4D8284-B852-224C-8E03-42F078E0D21D}" destId="{690CE064-0A5D-674F-ACFE-2708109025A7}" srcOrd="13" destOrd="0" parTransId="{6E45E38D-2842-E148-A55B-2FDA79E23411}" sibTransId="{2BF4CC4D-0EA2-B244-869A-966DC6341707}"/>
    <dgm:cxn modelId="{BFE0F34F-3B6D-E947-9FF7-E052E12796EF}" srcId="{3C4D8284-B852-224C-8E03-42F078E0D21D}" destId="{343E9093-6700-EF4C-9B2C-BA84FA7D8405}" srcOrd="0" destOrd="0" parTransId="{74C03D54-4147-BE44-91B8-F3F87ED0DB9C}" sibTransId="{FB610435-B9C3-7043-A512-ED2DEB45B7D1}"/>
    <dgm:cxn modelId="{907D7A51-9699-3345-B2B3-B2EF6D7474CA}" type="presOf" srcId="{2D619DC7-429C-254B-B19D-95E274211D48}" destId="{23F7C151-8056-4D4D-BB21-8CC72629434E}" srcOrd="0" destOrd="0" presId="urn:microsoft.com/office/officeart/2008/layout/LinedList"/>
    <dgm:cxn modelId="{AFDAB85C-8320-8247-B7A5-3EC45B863DFD}" srcId="{3C4D8284-B852-224C-8E03-42F078E0D21D}" destId="{1F75DB14-49B3-BC47-BA0F-AEACB0C5C790}" srcOrd="6" destOrd="0" parTransId="{EC3D4C4D-C8D7-BE4B-B054-5A7C1A298ADF}" sibTransId="{01782A72-3994-1C42-9AD8-03CB42026A6C}"/>
    <dgm:cxn modelId="{D25F4A61-56A9-C14C-8BF0-02976277A0E8}" type="presOf" srcId="{85FD65E3-F6C1-5B47-BD5B-D717A403CD91}" destId="{A7D9708A-8E95-E045-A5C2-FC1098B08396}" srcOrd="0" destOrd="0" presId="urn:microsoft.com/office/officeart/2008/layout/LinedList"/>
    <dgm:cxn modelId="{5027BC66-7FF6-A14D-840A-2DEC5E088853}" type="presOf" srcId="{F45A6769-C23A-514B-9005-7668BB0DDAED}" destId="{1F3B2829-4EFE-534B-82E5-7B2835814C68}" srcOrd="0" destOrd="0" presId="urn:microsoft.com/office/officeart/2008/layout/LinedList"/>
    <dgm:cxn modelId="{FDAD8567-F1BC-FB44-8FFA-9A5CDB65A5FC}" srcId="{3C4D8284-B852-224C-8E03-42F078E0D21D}" destId="{CC4E3BDF-4BD1-5041-B9B8-CBFC9629AAAE}" srcOrd="4" destOrd="0" parTransId="{6554B539-9E1B-5B47-AC99-C127852B4FB5}" sibTransId="{D563E128-0E9A-F84E-B2FA-D94CB088D774}"/>
    <dgm:cxn modelId="{62816E6B-2D55-544A-8A02-D1B0592D9CA7}" type="presOf" srcId="{1F75DB14-49B3-BC47-BA0F-AEACB0C5C790}" destId="{9B9AB89A-9FBB-5C4F-AF35-52BFAD2B4D84}" srcOrd="0" destOrd="0" presId="urn:microsoft.com/office/officeart/2008/layout/LinedList"/>
    <dgm:cxn modelId="{040C3678-9C7F-814A-A074-AEA880ADEBAF}" srcId="{3C4D8284-B852-224C-8E03-42F078E0D21D}" destId="{AF406078-BA39-FC41-9D7C-06710F45D313}" srcOrd="5" destOrd="0" parTransId="{1DAD95ED-6E2A-E54B-8C01-9113240F5C4E}" sibTransId="{4D69CBA0-1268-6344-9BF8-BF00957B7E3F}"/>
    <dgm:cxn modelId="{7A188388-A5A7-BC4E-A10A-6815EEA3B72E}" type="presOf" srcId="{C8C41132-40F8-384D-BFC7-9B0B135F331D}" destId="{CE6ED4F5-3484-864A-92DA-E97E11E2DAD1}" srcOrd="0" destOrd="0" presId="urn:microsoft.com/office/officeart/2008/layout/LinedList"/>
    <dgm:cxn modelId="{8636E58B-10E2-6F48-B101-FEE5D6BA4C83}" type="presOf" srcId="{6A7CA714-8D77-1141-BDFC-D92542A61B60}" destId="{B18DFF0A-3E5C-C34A-A504-894423A5425D}" srcOrd="0" destOrd="0" presId="urn:microsoft.com/office/officeart/2008/layout/LinedList"/>
    <dgm:cxn modelId="{FCDCED92-CE97-664D-84B2-FED77899C722}" type="presOf" srcId="{1D60C2D6-8E36-1541-B9AF-B2D9652BD919}" destId="{2EA93E39-0899-B740-9D96-BAD6B749FFFB}" srcOrd="0" destOrd="0" presId="urn:microsoft.com/office/officeart/2008/layout/LinedList"/>
    <dgm:cxn modelId="{18A78394-9966-CB49-B272-5A8D9F11CE35}" srcId="{3C4D8284-B852-224C-8E03-42F078E0D21D}" destId="{2D619DC7-429C-254B-B19D-95E274211D48}" srcOrd="12" destOrd="0" parTransId="{40040310-F94C-D64F-8346-C0AD2E7E9B33}" sibTransId="{550954FA-977E-0047-8FAA-5D25CDD7F9FD}"/>
    <dgm:cxn modelId="{4404EC9E-08A0-8D49-B5F7-8A8EC277E5E8}" type="presOf" srcId="{0B4B3402-4978-C74A-833C-79F192F397D7}" destId="{1F1500AB-5CE7-A14D-B42C-D70CB69FCE2F}" srcOrd="0" destOrd="0" presId="urn:microsoft.com/office/officeart/2008/layout/LinedList"/>
    <dgm:cxn modelId="{74D90BAB-4233-434D-8CD6-D44C18C090FD}" type="presOf" srcId="{46E01DBF-982D-5D42-ACA1-ABD2F2B6C770}" destId="{19FDF247-C23A-9947-9F06-ECB571784FF7}" srcOrd="0" destOrd="0" presId="urn:microsoft.com/office/officeart/2008/layout/LinedList"/>
    <dgm:cxn modelId="{DC667CB7-F345-2E41-AA44-CC5D49FC4E1E}" srcId="{3C4D8284-B852-224C-8E03-42F078E0D21D}" destId="{85FD65E3-F6C1-5B47-BD5B-D717A403CD91}" srcOrd="7" destOrd="0" parTransId="{C8C14C80-2036-6A47-8195-AD407FC45B5F}" sibTransId="{3F87B00A-121E-F941-8DB6-186131A5B1BF}"/>
    <dgm:cxn modelId="{A022A6B8-9938-4449-8DAC-CEC9BC39828C}" srcId="{3C4D8284-B852-224C-8E03-42F078E0D21D}" destId="{46E01DBF-982D-5D42-ACA1-ABD2F2B6C770}" srcOrd="14" destOrd="0" parTransId="{D8A9A196-A7E7-4249-9164-A72A460FF007}" sibTransId="{7EBC1775-83CF-C84A-BA9A-849AEEFFF571}"/>
    <dgm:cxn modelId="{7C7AD5B8-F4BD-674A-B93C-D0D36961F200}" srcId="{3C4D8284-B852-224C-8E03-42F078E0D21D}" destId="{99B7C598-5244-E643-A66E-28D3203F8C47}" srcOrd="3" destOrd="0" parTransId="{77C96948-DF5B-E94F-9738-4214BAB99C06}" sibTransId="{ABBCF570-EF42-3F45-88EB-00F8CA2BAC4A}"/>
    <dgm:cxn modelId="{E81CF4C9-7D25-E749-B985-6F840EC96677}" srcId="{3C4D8284-B852-224C-8E03-42F078E0D21D}" destId="{97BE7733-1677-EA42-8C34-187B44413999}" srcOrd="11" destOrd="0" parTransId="{9B5FE261-6364-EF40-AD85-A1D34063D843}" sibTransId="{A5227EF0-CDB6-2F41-99F1-3CA3EEFA659B}"/>
    <dgm:cxn modelId="{53D92ECA-EC5A-C44A-9A7E-EA66BD0087EA}" srcId="{3C4D8284-B852-224C-8E03-42F078E0D21D}" destId="{0B4B3402-4978-C74A-833C-79F192F397D7}" srcOrd="2" destOrd="0" parTransId="{3BA34D32-90EF-2249-984D-EA49A67250A2}" sibTransId="{F4F8EE0F-5499-BF49-8EE5-CD7C37F6AF67}"/>
    <dgm:cxn modelId="{548855CA-CB40-BD4C-9D84-F8FFB1425DD4}" srcId="{3C4D8284-B852-224C-8E03-42F078E0D21D}" destId="{6A7CA714-8D77-1141-BDFC-D92542A61B60}" srcOrd="10" destOrd="0" parTransId="{B1110763-FC43-B840-82A4-F3745DE46DB4}" sibTransId="{609C9E2C-5921-5646-948B-4BE7750FCF0B}"/>
    <dgm:cxn modelId="{B6B190D2-E759-414E-92BD-5BF92563B185}" type="presOf" srcId="{97BE7733-1677-EA42-8C34-187B44413999}" destId="{B903FA13-C289-3B44-84EA-BABEFFAC1AB4}" srcOrd="0" destOrd="0" presId="urn:microsoft.com/office/officeart/2008/layout/LinedList"/>
    <dgm:cxn modelId="{9B72FDD5-7B39-AA4A-BF01-64558742D361}" srcId="{3C4D8284-B852-224C-8E03-42F078E0D21D}" destId="{F45A6769-C23A-514B-9005-7668BB0DDAED}" srcOrd="1" destOrd="0" parTransId="{5475FF17-AFD5-A648-BDC8-13BF622D9B95}" sibTransId="{9A0800A2-9683-0349-9B17-3BD943BEF5D1}"/>
    <dgm:cxn modelId="{F083DCD7-7F79-4D42-ACAF-8F68313D7BFA}" type="presOf" srcId="{99B7C598-5244-E643-A66E-28D3203F8C47}" destId="{F67442E1-86E6-8045-A551-987D2CDF6713}" srcOrd="0" destOrd="0" presId="urn:microsoft.com/office/officeart/2008/layout/LinedList"/>
    <dgm:cxn modelId="{21C828DB-4F94-B947-99CF-A8C63E8201DE}" srcId="{3C4D8284-B852-224C-8E03-42F078E0D21D}" destId="{C8C41132-40F8-384D-BFC7-9B0B135F331D}" srcOrd="9" destOrd="0" parTransId="{4F6C32B9-B22B-3244-98A5-38CC4FC54A15}" sibTransId="{22341864-A945-044F-9148-F1F943BDF343}"/>
    <dgm:cxn modelId="{47C7C8E5-FA0D-7D48-9BE0-DCB6303B2FF3}" type="presOf" srcId="{690CE064-0A5D-674F-ACFE-2708109025A7}" destId="{8C0974C0-B29C-4447-B9D4-B0EC2DF806BA}" srcOrd="0" destOrd="0" presId="urn:microsoft.com/office/officeart/2008/layout/LinedList"/>
    <dgm:cxn modelId="{A81B01F9-9B6B-E24C-8398-577FE58D2395}" type="presOf" srcId="{3C4D8284-B852-224C-8E03-42F078E0D21D}" destId="{7500616C-E0CD-8043-BBEE-7D4D787EDEEF}" srcOrd="0" destOrd="0" presId="urn:microsoft.com/office/officeart/2008/layout/LinedList"/>
    <dgm:cxn modelId="{2E36CF5F-29F7-3445-BEF7-E1060E3DC90F}" type="presParOf" srcId="{7500616C-E0CD-8043-BBEE-7D4D787EDEEF}" destId="{F5C8E861-74F6-854C-A1E2-D68119EBFDD6}" srcOrd="0" destOrd="0" presId="urn:microsoft.com/office/officeart/2008/layout/LinedList"/>
    <dgm:cxn modelId="{7F50E4E9-4919-F64B-A34D-5445D85BD228}" type="presParOf" srcId="{7500616C-E0CD-8043-BBEE-7D4D787EDEEF}" destId="{D3516ECB-DD04-2F48-8636-68A6CA92B709}" srcOrd="1" destOrd="0" presId="urn:microsoft.com/office/officeart/2008/layout/LinedList"/>
    <dgm:cxn modelId="{00698C9B-F051-094C-AA0F-CFF5AC3C137C}" type="presParOf" srcId="{D3516ECB-DD04-2F48-8636-68A6CA92B709}" destId="{CD6A6D43-D8B2-5740-BF59-3023A44035D5}" srcOrd="0" destOrd="0" presId="urn:microsoft.com/office/officeart/2008/layout/LinedList"/>
    <dgm:cxn modelId="{4DF23F22-78E4-EF4E-A0AD-033D590C8433}" type="presParOf" srcId="{D3516ECB-DD04-2F48-8636-68A6CA92B709}" destId="{E5B756CF-8024-154A-921D-748ACD5FC64C}" srcOrd="1" destOrd="0" presId="urn:microsoft.com/office/officeart/2008/layout/LinedList"/>
    <dgm:cxn modelId="{E5406BFD-B68D-8D4B-A78E-62DD2D591E9E}" type="presParOf" srcId="{7500616C-E0CD-8043-BBEE-7D4D787EDEEF}" destId="{B876107D-53D2-4246-9DAE-B4865438B191}" srcOrd="2" destOrd="0" presId="urn:microsoft.com/office/officeart/2008/layout/LinedList"/>
    <dgm:cxn modelId="{A4D81927-0033-2446-9DCA-2DB0C91FD27C}" type="presParOf" srcId="{7500616C-E0CD-8043-BBEE-7D4D787EDEEF}" destId="{349CBFD4-CAF3-AF43-9A28-B4AAED18116C}" srcOrd="3" destOrd="0" presId="urn:microsoft.com/office/officeart/2008/layout/LinedList"/>
    <dgm:cxn modelId="{8827AD66-F550-7F4B-ABA4-C74182D13EBA}" type="presParOf" srcId="{349CBFD4-CAF3-AF43-9A28-B4AAED18116C}" destId="{1F3B2829-4EFE-534B-82E5-7B2835814C68}" srcOrd="0" destOrd="0" presId="urn:microsoft.com/office/officeart/2008/layout/LinedList"/>
    <dgm:cxn modelId="{3E1A414E-E18C-7D47-B014-6081BCED5AE4}" type="presParOf" srcId="{349CBFD4-CAF3-AF43-9A28-B4AAED18116C}" destId="{81C53D40-7BB9-D14E-A1FE-0454F6852383}" srcOrd="1" destOrd="0" presId="urn:microsoft.com/office/officeart/2008/layout/LinedList"/>
    <dgm:cxn modelId="{F878B207-5CA4-0045-B372-69E0AB6B26EC}" type="presParOf" srcId="{7500616C-E0CD-8043-BBEE-7D4D787EDEEF}" destId="{29FC4B47-D1E3-2448-B7C1-F11E7F18FD7C}" srcOrd="4" destOrd="0" presId="urn:microsoft.com/office/officeart/2008/layout/LinedList"/>
    <dgm:cxn modelId="{440C7FE3-CE04-C34E-8A6E-2D91E407DEC8}" type="presParOf" srcId="{7500616C-E0CD-8043-BBEE-7D4D787EDEEF}" destId="{52D968BC-C6DE-BA45-8CE7-1023DCEF6F84}" srcOrd="5" destOrd="0" presId="urn:microsoft.com/office/officeart/2008/layout/LinedList"/>
    <dgm:cxn modelId="{CA9E6A7C-BEC0-5F48-B2FB-E732C453A056}" type="presParOf" srcId="{52D968BC-C6DE-BA45-8CE7-1023DCEF6F84}" destId="{1F1500AB-5CE7-A14D-B42C-D70CB69FCE2F}" srcOrd="0" destOrd="0" presId="urn:microsoft.com/office/officeart/2008/layout/LinedList"/>
    <dgm:cxn modelId="{C8190AAB-7A12-6D4C-B337-658209FA8FF2}" type="presParOf" srcId="{52D968BC-C6DE-BA45-8CE7-1023DCEF6F84}" destId="{47D7D09A-29BE-BE42-8A9E-2178CB4C6014}" srcOrd="1" destOrd="0" presId="urn:microsoft.com/office/officeart/2008/layout/LinedList"/>
    <dgm:cxn modelId="{74240D19-BC0E-B846-B90E-6E0CCC285361}" type="presParOf" srcId="{7500616C-E0CD-8043-BBEE-7D4D787EDEEF}" destId="{E96F6354-4DA4-0E43-807D-A8683DB88BC9}" srcOrd="6" destOrd="0" presId="urn:microsoft.com/office/officeart/2008/layout/LinedList"/>
    <dgm:cxn modelId="{CF0C6247-E70D-DD4A-BFBF-325950CCDEA1}" type="presParOf" srcId="{7500616C-E0CD-8043-BBEE-7D4D787EDEEF}" destId="{ACB1812D-E25E-E946-8876-B2F8BE1767FA}" srcOrd="7" destOrd="0" presId="urn:microsoft.com/office/officeart/2008/layout/LinedList"/>
    <dgm:cxn modelId="{F3009CDE-AEE0-C94E-B8AC-645620B0CB89}" type="presParOf" srcId="{ACB1812D-E25E-E946-8876-B2F8BE1767FA}" destId="{F67442E1-86E6-8045-A551-987D2CDF6713}" srcOrd="0" destOrd="0" presId="urn:microsoft.com/office/officeart/2008/layout/LinedList"/>
    <dgm:cxn modelId="{E8B30050-F207-1944-B817-5F57144E4747}" type="presParOf" srcId="{ACB1812D-E25E-E946-8876-B2F8BE1767FA}" destId="{866C0A19-2DEB-4849-9943-2A5CA4AA4DB2}" srcOrd="1" destOrd="0" presId="urn:microsoft.com/office/officeart/2008/layout/LinedList"/>
    <dgm:cxn modelId="{F212CF74-BED9-2849-977F-35B7B63ADC32}" type="presParOf" srcId="{7500616C-E0CD-8043-BBEE-7D4D787EDEEF}" destId="{25CCA7C6-74C2-C34C-B383-C4B6E71851A4}" srcOrd="8" destOrd="0" presId="urn:microsoft.com/office/officeart/2008/layout/LinedList"/>
    <dgm:cxn modelId="{3A8497DF-F178-304D-A315-1FF6F1509546}" type="presParOf" srcId="{7500616C-E0CD-8043-BBEE-7D4D787EDEEF}" destId="{0FCEAD6F-499A-744C-9076-8F64F1559AFD}" srcOrd="9" destOrd="0" presId="urn:microsoft.com/office/officeart/2008/layout/LinedList"/>
    <dgm:cxn modelId="{F0A2E7AA-E51D-C34D-8E91-68119B9A2DBE}" type="presParOf" srcId="{0FCEAD6F-499A-744C-9076-8F64F1559AFD}" destId="{49F68DFD-0950-0340-B88E-320392762224}" srcOrd="0" destOrd="0" presId="urn:microsoft.com/office/officeart/2008/layout/LinedList"/>
    <dgm:cxn modelId="{8C2C8107-B8DB-F34A-8853-568210C69177}" type="presParOf" srcId="{0FCEAD6F-499A-744C-9076-8F64F1559AFD}" destId="{4C4FD1E6-7A3E-FF45-90C2-587BC1DC4C26}" srcOrd="1" destOrd="0" presId="urn:microsoft.com/office/officeart/2008/layout/LinedList"/>
    <dgm:cxn modelId="{367362EC-2C9B-1D4F-AD68-003CAF4AD625}" type="presParOf" srcId="{7500616C-E0CD-8043-BBEE-7D4D787EDEEF}" destId="{5FBF02F4-03AE-824E-8ABB-0C5ADA3BEDB3}" srcOrd="10" destOrd="0" presId="urn:microsoft.com/office/officeart/2008/layout/LinedList"/>
    <dgm:cxn modelId="{3C4CB3E5-706D-A046-9ECC-56D68138DD74}" type="presParOf" srcId="{7500616C-E0CD-8043-BBEE-7D4D787EDEEF}" destId="{28371254-051A-DF43-AB03-26B5EDD4C261}" srcOrd="11" destOrd="0" presId="urn:microsoft.com/office/officeart/2008/layout/LinedList"/>
    <dgm:cxn modelId="{A4ACCD05-A939-CA47-8744-775EB099E4D3}" type="presParOf" srcId="{28371254-051A-DF43-AB03-26B5EDD4C261}" destId="{8FF70003-D3CC-8847-BE8B-8080D4509B4C}" srcOrd="0" destOrd="0" presId="urn:microsoft.com/office/officeart/2008/layout/LinedList"/>
    <dgm:cxn modelId="{AB5FC922-D2F6-3343-8FF4-5B607DE5F00A}" type="presParOf" srcId="{28371254-051A-DF43-AB03-26B5EDD4C261}" destId="{7EF7E414-3733-794C-B6DC-CFDC5340C157}" srcOrd="1" destOrd="0" presId="urn:microsoft.com/office/officeart/2008/layout/LinedList"/>
    <dgm:cxn modelId="{04D35B3D-3C87-614A-B004-0278D0607DF1}" type="presParOf" srcId="{7500616C-E0CD-8043-BBEE-7D4D787EDEEF}" destId="{5EEA7586-DE88-8C4D-8289-C138ECE8DC98}" srcOrd="12" destOrd="0" presId="urn:microsoft.com/office/officeart/2008/layout/LinedList"/>
    <dgm:cxn modelId="{CD48260C-C7FA-1844-9E9F-FCE4D4489384}" type="presParOf" srcId="{7500616C-E0CD-8043-BBEE-7D4D787EDEEF}" destId="{119041CE-44FB-6A46-90B6-B1A5C487FE5C}" srcOrd="13" destOrd="0" presId="urn:microsoft.com/office/officeart/2008/layout/LinedList"/>
    <dgm:cxn modelId="{80669115-321A-E44E-8375-332632EEB549}" type="presParOf" srcId="{119041CE-44FB-6A46-90B6-B1A5C487FE5C}" destId="{9B9AB89A-9FBB-5C4F-AF35-52BFAD2B4D84}" srcOrd="0" destOrd="0" presId="urn:microsoft.com/office/officeart/2008/layout/LinedList"/>
    <dgm:cxn modelId="{9B2609B9-F1BE-0443-8374-53F86CF6ECF8}" type="presParOf" srcId="{119041CE-44FB-6A46-90B6-B1A5C487FE5C}" destId="{C4E4AED8-B367-8B43-96FB-A5CD92AF492E}" srcOrd="1" destOrd="0" presId="urn:microsoft.com/office/officeart/2008/layout/LinedList"/>
    <dgm:cxn modelId="{2BA7E1EB-2725-134B-910C-A17AAD861604}" type="presParOf" srcId="{7500616C-E0CD-8043-BBEE-7D4D787EDEEF}" destId="{F376A68F-DABC-8A43-9A06-2605FCE756E8}" srcOrd="14" destOrd="0" presId="urn:microsoft.com/office/officeart/2008/layout/LinedList"/>
    <dgm:cxn modelId="{76D09E01-A8D8-3040-82C2-9480873DD554}" type="presParOf" srcId="{7500616C-E0CD-8043-BBEE-7D4D787EDEEF}" destId="{E3DCEA58-994B-5845-A5CF-F6869E8663AC}" srcOrd="15" destOrd="0" presId="urn:microsoft.com/office/officeart/2008/layout/LinedList"/>
    <dgm:cxn modelId="{0FBE2219-2967-0349-B05F-6AF7A7409C13}" type="presParOf" srcId="{E3DCEA58-994B-5845-A5CF-F6869E8663AC}" destId="{A7D9708A-8E95-E045-A5C2-FC1098B08396}" srcOrd="0" destOrd="0" presId="urn:microsoft.com/office/officeart/2008/layout/LinedList"/>
    <dgm:cxn modelId="{06FB4666-4776-9E41-B376-ADBEC255CC05}" type="presParOf" srcId="{E3DCEA58-994B-5845-A5CF-F6869E8663AC}" destId="{10DD0140-0BCF-F147-B656-DCB21852909F}" srcOrd="1" destOrd="0" presId="urn:microsoft.com/office/officeart/2008/layout/LinedList"/>
    <dgm:cxn modelId="{1FF5F22B-E0F4-844C-B7D2-6E7369B3051B}" type="presParOf" srcId="{7500616C-E0CD-8043-BBEE-7D4D787EDEEF}" destId="{ABD06E00-3EEF-AE49-B21B-3E58EBC7E1AE}" srcOrd="16" destOrd="0" presId="urn:microsoft.com/office/officeart/2008/layout/LinedList"/>
    <dgm:cxn modelId="{41384D96-6DFD-604E-98D5-40DD6F0066AF}" type="presParOf" srcId="{7500616C-E0CD-8043-BBEE-7D4D787EDEEF}" destId="{A76938E0-85E2-4D4B-9702-C27AEC43CD9C}" srcOrd="17" destOrd="0" presId="urn:microsoft.com/office/officeart/2008/layout/LinedList"/>
    <dgm:cxn modelId="{DE125194-47D3-AA45-923E-8B0DB673D846}" type="presParOf" srcId="{A76938E0-85E2-4D4B-9702-C27AEC43CD9C}" destId="{2EA93E39-0899-B740-9D96-BAD6B749FFFB}" srcOrd="0" destOrd="0" presId="urn:microsoft.com/office/officeart/2008/layout/LinedList"/>
    <dgm:cxn modelId="{1B3BB792-1F5A-8542-9DEF-E5CCA590C98B}" type="presParOf" srcId="{A76938E0-85E2-4D4B-9702-C27AEC43CD9C}" destId="{DD559A20-2053-B547-B683-AFA23E470ECD}" srcOrd="1" destOrd="0" presId="urn:microsoft.com/office/officeart/2008/layout/LinedList"/>
    <dgm:cxn modelId="{80F3B69E-8672-6447-802D-6ED54C6B2DCC}" type="presParOf" srcId="{7500616C-E0CD-8043-BBEE-7D4D787EDEEF}" destId="{95FF95AD-7BB6-6C4F-9697-403ADBFF8F8F}" srcOrd="18" destOrd="0" presId="urn:microsoft.com/office/officeart/2008/layout/LinedList"/>
    <dgm:cxn modelId="{72DA9CE1-5C67-9A44-8014-E4E5045E8849}" type="presParOf" srcId="{7500616C-E0CD-8043-BBEE-7D4D787EDEEF}" destId="{863EA436-4E6C-BA41-98A4-736EF5D3FC92}" srcOrd="19" destOrd="0" presId="urn:microsoft.com/office/officeart/2008/layout/LinedList"/>
    <dgm:cxn modelId="{AF3C744B-D503-6A46-B41C-B3364D72A8A7}" type="presParOf" srcId="{863EA436-4E6C-BA41-98A4-736EF5D3FC92}" destId="{CE6ED4F5-3484-864A-92DA-E97E11E2DAD1}" srcOrd="0" destOrd="0" presId="urn:microsoft.com/office/officeart/2008/layout/LinedList"/>
    <dgm:cxn modelId="{4757376A-BA51-3844-94FC-23445E0A4DF4}" type="presParOf" srcId="{863EA436-4E6C-BA41-98A4-736EF5D3FC92}" destId="{F2799413-31AA-D542-A099-6AA46F922F9C}" srcOrd="1" destOrd="0" presId="urn:microsoft.com/office/officeart/2008/layout/LinedList"/>
    <dgm:cxn modelId="{3A9599EB-16F7-F646-A267-3D7A79818AF3}" type="presParOf" srcId="{7500616C-E0CD-8043-BBEE-7D4D787EDEEF}" destId="{9D2E24A9-8825-E447-B365-F5B1743AEA5F}" srcOrd="20" destOrd="0" presId="urn:microsoft.com/office/officeart/2008/layout/LinedList"/>
    <dgm:cxn modelId="{75A92285-95F3-1E48-AC87-C5777A9D179A}" type="presParOf" srcId="{7500616C-E0CD-8043-BBEE-7D4D787EDEEF}" destId="{154F70FC-68C2-F74A-ACB8-98A65FD29F39}" srcOrd="21" destOrd="0" presId="urn:microsoft.com/office/officeart/2008/layout/LinedList"/>
    <dgm:cxn modelId="{A0A70314-D383-A847-93C6-23C50A12944A}" type="presParOf" srcId="{154F70FC-68C2-F74A-ACB8-98A65FD29F39}" destId="{B18DFF0A-3E5C-C34A-A504-894423A5425D}" srcOrd="0" destOrd="0" presId="urn:microsoft.com/office/officeart/2008/layout/LinedList"/>
    <dgm:cxn modelId="{3C6FC4D0-559B-EA44-BB9B-FF53DC19D87E}" type="presParOf" srcId="{154F70FC-68C2-F74A-ACB8-98A65FD29F39}" destId="{91E818BA-D156-AA4F-9C37-569B87142E46}" srcOrd="1" destOrd="0" presId="urn:microsoft.com/office/officeart/2008/layout/LinedList"/>
    <dgm:cxn modelId="{A765D637-E613-D44D-9A6E-D77DD70C5A25}" type="presParOf" srcId="{7500616C-E0CD-8043-BBEE-7D4D787EDEEF}" destId="{6E2C0F3C-047F-EA42-B85E-A9EC275CD5B6}" srcOrd="22" destOrd="0" presId="urn:microsoft.com/office/officeart/2008/layout/LinedList"/>
    <dgm:cxn modelId="{4273391B-DF92-304F-951F-C1C7FFDC2B6E}" type="presParOf" srcId="{7500616C-E0CD-8043-BBEE-7D4D787EDEEF}" destId="{AD962F01-D5F0-DE49-8386-72432599DAF2}" srcOrd="23" destOrd="0" presId="urn:microsoft.com/office/officeart/2008/layout/LinedList"/>
    <dgm:cxn modelId="{E0B37CC9-1348-A244-8BD1-7BEC55AA0C10}" type="presParOf" srcId="{AD962F01-D5F0-DE49-8386-72432599DAF2}" destId="{B903FA13-C289-3B44-84EA-BABEFFAC1AB4}" srcOrd="0" destOrd="0" presId="urn:microsoft.com/office/officeart/2008/layout/LinedList"/>
    <dgm:cxn modelId="{83CD719A-CE3B-B54F-8FDD-4FC938BD49E1}" type="presParOf" srcId="{AD962F01-D5F0-DE49-8386-72432599DAF2}" destId="{3F7EE686-6CB9-A34C-BD4E-9F472A9535BE}" srcOrd="1" destOrd="0" presId="urn:microsoft.com/office/officeart/2008/layout/LinedList"/>
    <dgm:cxn modelId="{50265086-D71C-4E48-9FC1-9AD94E9F9662}" type="presParOf" srcId="{7500616C-E0CD-8043-BBEE-7D4D787EDEEF}" destId="{C9A75C03-2393-5B4E-BD97-7BCA146D3358}" srcOrd="24" destOrd="0" presId="urn:microsoft.com/office/officeart/2008/layout/LinedList"/>
    <dgm:cxn modelId="{3A270517-3A66-A644-BE4D-86463FD9439E}" type="presParOf" srcId="{7500616C-E0CD-8043-BBEE-7D4D787EDEEF}" destId="{008B3FD5-351F-734F-9DC6-C19B01DC3582}" srcOrd="25" destOrd="0" presId="urn:microsoft.com/office/officeart/2008/layout/LinedList"/>
    <dgm:cxn modelId="{06564736-296D-794B-9F96-80C04C5FDD09}" type="presParOf" srcId="{008B3FD5-351F-734F-9DC6-C19B01DC3582}" destId="{23F7C151-8056-4D4D-BB21-8CC72629434E}" srcOrd="0" destOrd="0" presId="urn:microsoft.com/office/officeart/2008/layout/LinedList"/>
    <dgm:cxn modelId="{304C0F81-7180-094A-8AE1-F4C1DDDF199B}" type="presParOf" srcId="{008B3FD5-351F-734F-9DC6-C19B01DC3582}" destId="{352AF755-8752-CB45-A796-F3FC82B42CCE}" srcOrd="1" destOrd="0" presId="urn:microsoft.com/office/officeart/2008/layout/LinedList"/>
    <dgm:cxn modelId="{AF22198D-ACEB-0F47-895F-E85F616F80AA}" type="presParOf" srcId="{7500616C-E0CD-8043-BBEE-7D4D787EDEEF}" destId="{AB32D7E9-2D1A-494E-A76E-B8A139FDF1E2}" srcOrd="26" destOrd="0" presId="urn:microsoft.com/office/officeart/2008/layout/LinedList"/>
    <dgm:cxn modelId="{3DD2731D-3108-B74C-96CD-F2B09BBA4CCA}" type="presParOf" srcId="{7500616C-E0CD-8043-BBEE-7D4D787EDEEF}" destId="{3319234D-CAFC-3143-AFDC-F1CEAE721E6F}" srcOrd="27" destOrd="0" presId="urn:microsoft.com/office/officeart/2008/layout/LinedList"/>
    <dgm:cxn modelId="{6479C27B-1791-AC47-BC57-C0532C74981F}" type="presParOf" srcId="{3319234D-CAFC-3143-AFDC-F1CEAE721E6F}" destId="{8C0974C0-B29C-4447-B9D4-B0EC2DF806BA}" srcOrd="0" destOrd="0" presId="urn:microsoft.com/office/officeart/2008/layout/LinedList"/>
    <dgm:cxn modelId="{5E0CB3BA-9A34-1340-8B3D-64EE34B1608F}" type="presParOf" srcId="{3319234D-CAFC-3143-AFDC-F1CEAE721E6F}" destId="{F6897DFB-5955-E945-933B-534B9E0EDE10}" srcOrd="1" destOrd="0" presId="urn:microsoft.com/office/officeart/2008/layout/LinedList"/>
    <dgm:cxn modelId="{4269708F-AE46-9745-BD84-E98A42980428}" type="presParOf" srcId="{7500616C-E0CD-8043-BBEE-7D4D787EDEEF}" destId="{0DD5F28A-3154-704B-A5C9-CA5265A18F65}" srcOrd="28" destOrd="0" presId="urn:microsoft.com/office/officeart/2008/layout/LinedList"/>
    <dgm:cxn modelId="{B893064C-C9BC-E043-A8EF-980E7174543E}" type="presParOf" srcId="{7500616C-E0CD-8043-BBEE-7D4D787EDEEF}" destId="{D016DCF6-9130-764C-A98B-B6CC388646E8}" srcOrd="29" destOrd="0" presId="urn:microsoft.com/office/officeart/2008/layout/LinedList"/>
    <dgm:cxn modelId="{894A21F9-9732-AD45-8A24-BD29614D18B2}" type="presParOf" srcId="{D016DCF6-9130-764C-A98B-B6CC388646E8}" destId="{19FDF247-C23A-9947-9F06-ECB571784FF7}" srcOrd="0" destOrd="0" presId="urn:microsoft.com/office/officeart/2008/layout/LinedList"/>
    <dgm:cxn modelId="{8744E5EB-8F8C-9A45-B1C3-EB26DD3AFFE3}" type="presParOf" srcId="{D016DCF6-9130-764C-A98B-B6CC388646E8}" destId="{D415A73A-8A46-A44F-A2E0-17582F4022E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D0164465-F33B-664C-907D-A1575DBF50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7B144679-68F0-3C4E-A1D8-CA79B94DA884}">
      <dgm:prSet custT="1"/>
      <dgm:spPr/>
      <dgm:t>
        <a:bodyPr/>
        <a:lstStyle/>
        <a:p>
          <a:r>
            <a:rPr lang="zh-CN" altLang="en-US" sz="1800" dirty="0"/>
            <a:t>第三十三条 国家实行永久基本农田保护制度。下列耕地应当根据土地利用总体规划划为永久基本农田，实行严格保护：</a:t>
          </a:r>
        </a:p>
      </dgm:t>
    </dgm:pt>
    <dgm:pt modelId="{1FBA21F3-BC21-C94D-87DB-EB4B3C96CD31}" type="parTrans" cxnId="{624719F8-6E27-FE45-AAF7-FF6CDB7CEB82}">
      <dgm:prSet/>
      <dgm:spPr/>
      <dgm:t>
        <a:bodyPr/>
        <a:lstStyle/>
        <a:p>
          <a:endParaRPr lang="zh-CN" altLang="en-US" sz="1800"/>
        </a:p>
      </dgm:t>
    </dgm:pt>
    <dgm:pt modelId="{9BB200E3-65FB-404A-A6A8-A87FCB4806B5}" type="sibTrans" cxnId="{624719F8-6E27-FE45-AAF7-FF6CDB7CEB82}">
      <dgm:prSet/>
      <dgm:spPr/>
      <dgm:t>
        <a:bodyPr/>
        <a:lstStyle/>
        <a:p>
          <a:endParaRPr lang="zh-CN" altLang="en-US" sz="1800"/>
        </a:p>
      </dgm:t>
    </dgm:pt>
    <dgm:pt modelId="{EC351F68-0F6B-AF46-A1B5-44E0EBF93113}">
      <dgm:prSet custT="1"/>
      <dgm:spPr/>
      <dgm:t>
        <a:bodyPr/>
        <a:lstStyle/>
        <a:p>
          <a:r>
            <a:rPr lang="en-US" altLang="zh-CN" sz="1800"/>
            <a:t>(</a:t>
          </a:r>
          <a:r>
            <a:rPr lang="zh-CN" altLang="en-US" sz="1800"/>
            <a:t>一</a:t>
          </a:r>
          <a:r>
            <a:rPr lang="en-US" altLang="zh-CN" sz="1800"/>
            <a:t>)</a:t>
          </a:r>
          <a:r>
            <a:rPr lang="zh-CN" altLang="en-US" sz="1800"/>
            <a:t>经国务院农业农村主管部门或者县级以上地方人民政府批准确定的粮、棉、油、糖等重要农产品生产基地内的耕地</a:t>
          </a:r>
          <a:r>
            <a:rPr lang="en-US" altLang="zh-CN" sz="1800"/>
            <a:t>;</a:t>
          </a:r>
        </a:p>
      </dgm:t>
    </dgm:pt>
    <dgm:pt modelId="{17A86F11-740E-6048-BFDA-2FFD0465FE2B}" type="parTrans" cxnId="{E4F4B67E-69D7-8E4A-B643-82F8AC0FA2BC}">
      <dgm:prSet/>
      <dgm:spPr/>
      <dgm:t>
        <a:bodyPr/>
        <a:lstStyle/>
        <a:p>
          <a:endParaRPr lang="zh-CN" altLang="en-US" sz="1800"/>
        </a:p>
      </dgm:t>
    </dgm:pt>
    <dgm:pt modelId="{88F1E688-5742-2D4D-B4CC-C87631341DD5}" type="sibTrans" cxnId="{E4F4B67E-69D7-8E4A-B643-82F8AC0FA2BC}">
      <dgm:prSet/>
      <dgm:spPr/>
      <dgm:t>
        <a:bodyPr/>
        <a:lstStyle/>
        <a:p>
          <a:endParaRPr lang="zh-CN" altLang="en-US" sz="1800"/>
        </a:p>
      </dgm:t>
    </dgm:pt>
    <dgm:pt modelId="{C526A73C-2B8C-8948-80D5-7FA39571D7D6}">
      <dgm:prSet custT="1"/>
      <dgm:spPr/>
      <dgm:t>
        <a:bodyPr/>
        <a:lstStyle/>
        <a:p>
          <a:r>
            <a:rPr lang="en-US" altLang="zh-CN" sz="1800"/>
            <a:t>(</a:t>
          </a:r>
          <a:r>
            <a:rPr lang="zh-CN" altLang="en-US" sz="1800"/>
            <a:t>二</a:t>
          </a:r>
          <a:r>
            <a:rPr lang="en-US" altLang="zh-CN" sz="1800"/>
            <a:t>)</a:t>
          </a:r>
          <a:r>
            <a:rPr lang="zh-CN" altLang="en-US" sz="1800"/>
            <a:t>有良好的水利与水土保持设施的耕地，正在实施改造计划以及可以改造的中、低产田和已建成的高标准农田</a:t>
          </a:r>
          <a:r>
            <a:rPr lang="en-US" altLang="zh-CN" sz="1800"/>
            <a:t>;</a:t>
          </a:r>
        </a:p>
      </dgm:t>
    </dgm:pt>
    <dgm:pt modelId="{71DD4B58-0CA3-CE4A-A9D0-DBB012B47080}" type="parTrans" cxnId="{3FFDE9B8-F47B-444E-B50E-77391BE899D5}">
      <dgm:prSet/>
      <dgm:spPr/>
      <dgm:t>
        <a:bodyPr/>
        <a:lstStyle/>
        <a:p>
          <a:endParaRPr lang="zh-CN" altLang="en-US" sz="1800"/>
        </a:p>
      </dgm:t>
    </dgm:pt>
    <dgm:pt modelId="{5324B05C-3D85-0344-8E54-2B234E968EAF}" type="sibTrans" cxnId="{3FFDE9B8-F47B-444E-B50E-77391BE899D5}">
      <dgm:prSet/>
      <dgm:spPr/>
      <dgm:t>
        <a:bodyPr/>
        <a:lstStyle/>
        <a:p>
          <a:endParaRPr lang="zh-CN" altLang="en-US" sz="1800"/>
        </a:p>
      </dgm:t>
    </dgm:pt>
    <dgm:pt modelId="{9EC9ADA3-D171-D44F-A586-A73659FCF3D3}">
      <dgm:prSet custT="1"/>
      <dgm:spPr/>
      <dgm:t>
        <a:bodyPr/>
        <a:lstStyle/>
        <a:p>
          <a:r>
            <a:rPr lang="en-US" altLang="zh-CN" sz="1800"/>
            <a:t>(</a:t>
          </a:r>
          <a:r>
            <a:rPr lang="zh-CN" altLang="en-US" sz="1800"/>
            <a:t>三</a:t>
          </a:r>
          <a:r>
            <a:rPr lang="en-US" altLang="zh-CN" sz="1800"/>
            <a:t>)</a:t>
          </a:r>
          <a:r>
            <a:rPr lang="zh-CN" altLang="en-US" sz="1800"/>
            <a:t>蔬菜生产基地</a:t>
          </a:r>
          <a:r>
            <a:rPr lang="en-US" altLang="zh-CN" sz="1800"/>
            <a:t>;</a:t>
          </a:r>
        </a:p>
      </dgm:t>
    </dgm:pt>
    <dgm:pt modelId="{BF2BC816-EEF3-E742-A532-F4AF0A96C4F4}" type="parTrans" cxnId="{A43C9532-3E1F-FE4B-AD36-0F04BCAC6056}">
      <dgm:prSet/>
      <dgm:spPr/>
      <dgm:t>
        <a:bodyPr/>
        <a:lstStyle/>
        <a:p>
          <a:endParaRPr lang="zh-CN" altLang="en-US" sz="1800"/>
        </a:p>
      </dgm:t>
    </dgm:pt>
    <dgm:pt modelId="{66AF194D-3118-CB41-B0A7-72BA9F3B2CFF}" type="sibTrans" cxnId="{A43C9532-3E1F-FE4B-AD36-0F04BCAC6056}">
      <dgm:prSet/>
      <dgm:spPr/>
      <dgm:t>
        <a:bodyPr/>
        <a:lstStyle/>
        <a:p>
          <a:endParaRPr lang="zh-CN" altLang="en-US" sz="1800"/>
        </a:p>
      </dgm:t>
    </dgm:pt>
    <dgm:pt modelId="{A60C87D8-F7BC-4C45-9E8E-2AE8B9F1D28E}">
      <dgm:prSet custT="1"/>
      <dgm:spPr/>
      <dgm:t>
        <a:bodyPr/>
        <a:lstStyle/>
        <a:p>
          <a:r>
            <a:rPr lang="en-US" altLang="zh-CN" sz="1800"/>
            <a:t>(</a:t>
          </a:r>
          <a:r>
            <a:rPr lang="zh-CN" altLang="en-US" sz="1800"/>
            <a:t>四</a:t>
          </a:r>
          <a:r>
            <a:rPr lang="en-US" altLang="zh-CN" sz="1800"/>
            <a:t>)</a:t>
          </a:r>
          <a:r>
            <a:rPr lang="zh-CN" altLang="en-US" sz="1800"/>
            <a:t>农业科研、教学试验田</a:t>
          </a:r>
          <a:r>
            <a:rPr lang="en-US" altLang="zh-CN" sz="1800"/>
            <a:t>;</a:t>
          </a:r>
        </a:p>
      </dgm:t>
    </dgm:pt>
    <dgm:pt modelId="{8135F45B-E022-8945-A81C-5A116B57246C}" type="parTrans" cxnId="{0CE948AD-819C-1E4E-A97E-D4188233B999}">
      <dgm:prSet/>
      <dgm:spPr/>
      <dgm:t>
        <a:bodyPr/>
        <a:lstStyle/>
        <a:p>
          <a:endParaRPr lang="zh-CN" altLang="en-US" sz="1800"/>
        </a:p>
      </dgm:t>
    </dgm:pt>
    <dgm:pt modelId="{803B39FB-D2CB-4B4D-BBD0-84FF51CB00AA}" type="sibTrans" cxnId="{0CE948AD-819C-1E4E-A97E-D4188233B999}">
      <dgm:prSet/>
      <dgm:spPr/>
      <dgm:t>
        <a:bodyPr/>
        <a:lstStyle/>
        <a:p>
          <a:endParaRPr lang="zh-CN" altLang="en-US" sz="1800"/>
        </a:p>
      </dgm:t>
    </dgm:pt>
    <dgm:pt modelId="{50C43DA2-7F53-BD42-989E-816EE4BFFABB}">
      <dgm:prSet custT="1"/>
      <dgm:spPr/>
      <dgm:t>
        <a:bodyPr/>
        <a:lstStyle/>
        <a:p>
          <a:r>
            <a:rPr lang="en-US" altLang="zh-CN" sz="1800"/>
            <a:t>(</a:t>
          </a:r>
          <a:r>
            <a:rPr lang="zh-CN" altLang="en-US" sz="1800"/>
            <a:t>五</a:t>
          </a:r>
          <a:r>
            <a:rPr lang="en-US" altLang="zh-CN" sz="1800"/>
            <a:t>)</a:t>
          </a:r>
          <a:r>
            <a:rPr lang="zh-CN" altLang="en-US" sz="1800"/>
            <a:t>国务院规定应当划为永久基本农田的其他耕地。</a:t>
          </a:r>
        </a:p>
      </dgm:t>
    </dgm:pt>
    <dgm:pt modelId="{C219CB6A-AC8F-5549-8C5F-3324E50BC194}" type="parTrans" cxnId="{44BC7B7B-F696-0349-9763-3F7178FC49BD}">
      <dgm:prSet/>
      <dgm:spPr/>
      <dgm:t>
        <a:bodyPr/>
        <a:lstStyle/>
        <a:p>
          <a:endParaRPr lang="zh-CN" altLang="en-US" sz="1800"/>
        </a:p>
      </dgm:t>
    </dgm:pt>
    <dgm:pt modelId="{69F3E515-077D-934D-A08F-D81E66E71F1A}" type="sibTrans" cxnId="{44BC7B7B-F696-0349-9763-3F7178FC49BD}">
      <dgm:prSet/>
      <dgm:spPr/>
      <dgm:t>
        <a:bodyPr/>
        <a:lstStyle/>
        <a:p>
          <a:endParaRPr lang="zh-CN" altLang="en-US" sz="1800"/>
        </a:p>
      </dgm:t>
    </dgm:pt>
    <dgm:pt modelId="{A176C287-E016-B14F-ACBB-2013845672EB}">
      <dgm:prSet custT="1"/>
      <dgm:spPr/>
      <dgm:t>
        <a:bodyPr/>
        <a:lstStyle/>
        <a:p>
          <a:r>
            <a:rPr lang="zh-CN" altLang="en-US" sz="1800"/>
            <a:t>各省、自治区、直辖市划定的永久基本农田一般应当占本行政区域内耕地的百分之八十以上，具体比例由国务院根据各省、自治区、直辖市耕地实际情况规定。</a:t>
          </a:r>
        </a:p>
      </dgm:t>
    </dgm:pt>
    <dgm:pt modelId="{E0026068-A452-2245-BA36-1D57B6ED86AB}" type="parTrans" cxnId="{C67C436E-A765-2448-B088-3749507BE22D}">
      <dgm:prSet/>
      <dgm:spPr/>
      <dgm:t>
        <a:bodyPr/>
        <a:lstStyle/>
        <a:p>
          <a:endParaRPr lang="zh-CN" altLang="en-US" sz="1800"/>
        </a:p>
      </dgm:t>
    </dgm:pt>
    <dgm:pt modelId="{F718FABC-7279-5B4D-B0CA-2A2A22894279}" type="sibTrans" cxnId="{C67C436E-A765-2448-B088-3749507BE22D}">
      <dgm:prSet/>
      <dgm:spPr/>
      <dgm:t>
        <a:bodyPr/>
        <a:lstStyle/>
        <a:p>
          <a:endParaRPr lang="zh-CN" altLang="en-US" sz="1800"/>
        </a:p>
      </dgm:t>
    </dgm:pt>
    <dgm:pt modelId="{C56681A8-A1C6-CD41-9E90-5583F924A043}" type="pres">
      <dgm:prSet presAssocID="{D0164465-F33B-664C-907D-A1575DBF5071}" presName="vert0" presStyleCnt="0">
        <dgm:presLayoutVars>
          <dgm:dir/>
          <dgm:animOne val="branch"/>
          <dgm:animLvl val="lvl"/>
        </dgm:presLayoutVars>
      </dgm:prSet>
      <dgm:spPr/>
    </dgm:pt>
    <dgm:pt modelId="{C31077A9-A515-E348-A084-FE266966A913}" type="pres">
      <dgm:prSet presAssocID="{7B144679-68F0-3C4E-A1D8-CA79B94DA884}" presName="thickLine" presStyleLbl="alignNode1" presStyleIdx="0" presStyleCnt="7"/>
      <dgm:spPr/>
    </dgm:pt>
    <dgm:pt modelId="{1570C525-F761-D542-B72A-959DE6B2A741}" type="pres">
      <dgm:prSet presAssocID="{7B144679-68F0-3C4E-A1D8-CA79B94DA884}" presName="horz1" presStyleCnt="0"/>
      <dgm:spPr/>
    </dgm:pt>
    <dgm:pt modelId="{AE9F543A-2590-5A43-853B-346F899949BD}" type="pres">
      <dgm:prSet presAssocID="{7B144679-68F0-3C4E-A1D8-CA79B94DA884}" presName="tx1" presStyleLbl="revTx" presStyleIdx="0" presStyleCnt="7"/>
      <dgm:spPr/>
    </dgm:pt>
    <dgm:pt modelId="{7B1B2D41-5A32-3B4D-A547-F73CFAC620A7}" type="pres">
      <dgm:prSet presAssocID="{7B144679-68F0-3C4E-A1D8-CA79B94DA884}" presName="vert1" presStyleCnt="0"/>
      <dgm:spPr/>
    </dgm:pt>
    <dgm:pt modelId="{E119804A-6468-4441-85D0-D8BF9B7F2001}" type="pres">
      <dgm:prSet presAssocID="{EC351F68-0F6B-AF46-A1B5-44E0EBF93113}" presName="thickLine" presStyleLbl="alignNode1" presStyleIdx="1" presStyleCnt="7"/>
      <dgm:spPr/>
    </dgm:pt>
    <dgm:pt modelId="{FD925448-EC03-0848-BFAC-CCAFADF755EA}" type="pres">
      <dgm:prSet presAssocID="{EC351F68-0F6B-AF46-A1B5-44E0EBF93113}" presName="horz1" presStyleCnt="0"/>
      <dgm:spPr/>
    </dgm:pt>
    <dgm:pt modelId="{18B039BF-4865-2D4E-951F-32A7E3C7484C}" type="pres">
      <dgm:prSet presAssocID="{EC351F68-0F6B-AF46-A1B5-44E0EBF93113}" presName="tx1" presStyleLbl="revTx" presStyleIdx="1" presStyleCnt="7"/>
      <dgm:spPr/>
    </dgm:pt>
    <dgm:pt modelId="{F8F9D2FD-4BF5-3947-9DB6-F7E78A6A311E}" type="pres">
      <dgm:prSet presAssocID="{EC351F68-0F6B-AF46-A1B5-44E0EBF93113}" presName="vert1" presStyleCnt="0"/>
      <dgm:spPr/>
    </dgm:pt>
    <dgm:pt modelId="{7A251DBB-2F5F-6340-AA0A-CDE1FC0D91C3}" type="pres">
      <dgm:prSet presAssocID="{C526A73C-2B8C-8948-80D5-7FA39571D7D6}" presName="thickLine" presStyleLbl="alignNode1" presStyleIdx="2" presStyleCnt="7"/>
      <dgm:spPr/>
    </dgm:pt>
    <dgm:pt modelId="{489735BF-25CB-A94D-A483-06ECFC28A6EB}" type="pres">
      <dgm:prSet presAssocID="{C526A73C-2B8C-8948-80D5-7FA39571D7D6}" presName="horz1" presStyleCnt="0"/>
      <dgm:spPr/>
    </dgm:pt>
    <dgm:pt modelId="{9C894641-6F0B-A54B-8970-66B2CBD303AD}" type="pres">
      <dgm:prSet presAssocID="{C526A73C-2B8C-8948-80D5-7FA39571D7D6}" presName="tx1" presStyleLbl="revTx" presStyleIdx="2" presStyleCnt="7"/>
      <dgm:spPr/>
    </dgm:pt>
    <dgm:pt modelId="{A22F14EC-9D21-EF47-9721-F6DBB1D46084}" type="pres">
      <dgm:prSet presAssocID="{C526A73C-2B8C-8948-80D5-7FA39571D7D6}" presName="vert1" presStyleCnt="0"/>
      <dgm:spPr/>
    </dgm:pt>
    <dgm:pt modelId="{5666C591-01EA-DE43-AB33-89AEB5E45B59}" type="pres">
      <dgm:prSet presAssocID="{9EC9ADA3-D171-D44F-A586-A73659FCF3D3}" presName="thickLine" presStyleLbl="alignNode1" presStyleIdx="3" presStyleCnt="7"/>
      <dgm:spPr/>
    </dgm:pt>
    <dgm:pt modelId="{3B007C9C-1DE4-6F4E-8CDD-3A1A5212AA5F}" type="pres">
      <dgm:prSet presAssocID="{9EC9ADA3-D171-D44F-A586-A73659FCF3D3}" presName="horz1" presStyleCnt="0"/>
      <dgm:spPr/>
    </dgm:pt>
    <dgm:pt modelId="{B73E7717-6C22-444C-919C-B35550FB2C44}" type="pres">
      <dgm:prSet presAssocID="{9EC9ADA3-D171-D44F-A586-A73659FCF3D3}" presName="tx1" presStyleLbl="revTx" presStyleIdx="3" presStyleCnt="7"/>
      <dgm:spPr/>
    </dgm:pt>
    <dgm:pt modelId="{017C7920-DD31-124B-A3DE-4F03CF7AAE1A}" type="pres">
      <dgm:prSet presAssocID="{9EC9ADA3-D171-D44F-A586-A73659FCF3D3}" presName="vert1" presStyleCnt="0"/>
      <dgm:spPr/>
    </dgm:pt>
    <dgm:pt modelId="{26A589BE-AB11-5947-88B9-C00F44831AFC}" type="pres">
      <dgm:prSet presAssocID="{A60C87D8-F7BC-4C45-9E8E-2AE8B9F1D28E}" presName="thickLine" presStyleLbl="alignNode1" presStyleIdx="4" presStyleCnt="7"/>
      <dgm:spPr/>
    </dgm:pt>
    <dgm:pt modelId="{644AD0CD-6968-B540-A7CA-C4DCBCAE5E26}" type="pres">
      <dgm:prSet presAssocID="{A60C87D8-F7BC-4C45-9E8E-2AE8B9F1D28E}" presName="horz1" presStyleCnt="0"/>
      <dgm:spPr/>
    </dgm:pt>
    <dgm:pt modelId="{78F7EF58-8D92-664B-A533-96859DDBEEBD}" type="pres">
      <dgm:prSet presAssocID="{A60C87D8-F7BC-4C45-9E8E-2AE8B9F1D28E}" presName="tx1" presStyleLbl="revTx" presStyleIdx="4" presStyleCnt="7"/>
      <dgm:spPr/>
    </dgm:pt>
    <dgm:pt modelId="{7D5BD661-29E1-D848-A6D7-58FBA4462D44}" type="pres">
      <dgm:prSet presAssocID="{A60C87D8-F7BC-4C45-9E8E-2AE8B9F1D28E}" presName="vert1" presStyleCnt="0"/>
      <dgm:spPr/>
    </dgm:pt>
    <dgm:pt modelId="{35BA01F5-24BB-9F40-90F5-CA78D9C17F98}" type="pres">
      <dgm:prSet presAssocID="{50C43DA2-7F53-BD42-989E-816EE4BFFABB}" presName="thickLine" presStyleLbl="alignNode1" presStyleIdx="5" presStyleCnt="7"/>
      <dgm:spPr/>
    </dgm:pt>
    <dgm:pt modelId="{EBEC773C-E6F8-4847-904E-596CCE2F0AA2}" type="pres">
      <dgm:prSet presAssocID="{50C43DA2-7F53-BD42-989E-816EE4BFFABB}" presName="horz1" presStyleCnt="0"/>
      <dgm:spPr/>
    </dgm:pt>
    <dgm:pt modelId="{F3185A3A-AF1C-C745-B509-8ECE546EF8CD}" type="pres">
      <dgm:prSet presAssocID="{50C43DA2-7F53-BD42-989E-816EE4BFFABB}" presName="tx1" presStyleLbl="revTx" presStyleIdx="5" presStyleCnt="7"/>
      <dgm:spPr/>
    </dgm:pt>
    <dgm:pt modelId="{6FE148E9-E50C-C643-84A0-C023CFBFC3DC}" type="pres">
      <dgm:prSet presAssocID="{50C43DA2-7F53-BD42-989E-816EE4BFFABB}" presName="vert1" presStyleCnt="0"/>
      <dgm:spPr/>
    </dgm:pt>
    <dgm:pt modelId="{B5999371-EBDB-E749-9311-21FEFCF087CB}" type="pres">
      <dgm:prSet presAssocID="{A176C287-E016-B14F-ACBB-2013845672EB}" presName="thickLine" presStyleLbl="alignNode1" presStyleIdx="6" presStyleCnt="7"/>
      <dgm:spPr/>
    </dgm:pt>
    <dgm:pt modelId="{71F6F8E3-2189-6246-BC8B-EC4878F795AA}" type="pres">
      <dgm:prSet presAssocID="{A176C287-E016-B14F-ACBB-2013845672EB}" presName="horz1" presStyleCnt="0"/>
      <dgm:spPr/>
    </dgm:pt>
    <dgm:pt modelId="{D2D7BE5C-0090-5B48-974C-560683EB041B}" type="pres">
      <dgm:prSet presAssocID="{A176C287-E016-B14F-ACBB-2013845672EB}" presName="tx1" presStyleLbl="revTx" presStyleIdx="6" presStyleCnt="7"/>
      <dgm:spPr/>
    </dgm:pt>
    <dgm:pt modelId="{91F667AC-91C4-7E49-8200-37B1109A3B07}" type="pres">
      <dgm:prSet presAssocID="{A176C287-E016-B14F-ACBB-2013845672EB}" presName="vert1" presStyleCnt="0"/>
      <dgm:spPr/>
    </dgm:pt>
  </dgm:ptLst>
  <dgm:cxnLst>
    <dgm:cxn modelId="{B644AD18-8D66-CF4D-BD20-28D77727B538}" type="presOf" srcId="{A176C287-E016-B14F-ACBB-2013845672EB}" destId="{D2D7BE5C-0090-5B48-974C-560683EB041B}" srcOrd="0" destOrd="0" presId="urn:microsoft.com/office/officeart/2008/layout/LinedList"/>
    <dgm:cxn modelId="{AE481321-05D7-5949-AF2F-B3A585843BE9}" type="presOf" srcId="{9EC9ADA3-D171-D44F-A586-A73659FCF3D3}" destId="{B73E7717-6C22-444C-919C-B35550FB2C44}" srcOrd="0" destOrd="0" presId="urn:microsoft.com/office/officeart/2008/layout/LinedList"/>
    <dgm:cxn modelId="{3CE9F728-8266-0A42-961F-E62B486204BA}" type="presOf" srcId="{50C43DA2-7F53-BD42-989E-816EE4BFFABB}" destId="{F3185A3A-AF1C-C745-B509-8ECE546EF8CD}" srcOrd="0" destOrd="0" presId="urn:microsoft.com/office/officeart/2008/layout/LinedList"/>
    <dgm:cxn modelId="{A43C9532-3E1F-FE4B-AD36-0F04BCAC6056}" srcId="{D0164465-F33B-664C-907D-A1575DBF5071}" destId="{9EC9ADA3-D171-D44F-A586-A73659FCF3D3}" srcOrd="3" destOrd="0" parTransId="{BF2BC816-EEF3-E742-A532-F4AF0A96C4F4}" sibTransId="{66AF194D-3118-CB41-B0A7-72BA9F3B2CFF}"/>
    <dgm:cxn modelId="{40B98659-11E4-0441-B80B-3E71E621C48E}" type="presOf" srcId="{A60C87D8-F7BC-4C45-9E8E-2AE8B9F1D28E}" destId="{78F7EF58-8D92-664B-A533-96859DDBEEBD}" srcOrd="0" destOrd="0" presId="urn:microsoft.com/office/officeart/2008/layout/LinedList"/>
    <dgm:cxn modelId="{C67C436E-A765-2448-B088-3749507BE22D}" srcId="{D0164465-F33B-664C-907D-A1575DBF5071}" destId="{A176C287-E016-B14F-ACBB-2013845672EB}" srcOrd="6" destOrd="0" parTransId="{E0026068-A452-2245-BA36-1D57B6ED86AB}" sibTransId="{F718FABC-7279-5B4D-B0CA-2A2A22894279}"/>
    <dgm:cxn modelId="{44BC7B7B-F696-0349-9763-3F7178FC49BD}" srcId="{D0164465-F33B-664C-907D-A1575DBF5071}" destId="{50C43DA2-7F53-BD42-989E-816EE4BFFABB}" srcOrd="5" destOrd="0" parTransId="{C219CB6A-AC8F-5549-8C5F-3324E50BC194}" sibTransId="{69F3E515-077D-934D-A08F-D81E66E71F1A}"/>
    <dgm:cxn modelId="{E4F4B67E-69D7-8E4A-B643-82F8AC0FA2BC}" srcId="{D0164465-F33B-664C-907D-A1575DBF5071}" destId="{EC351F68-0F6B-AF46-A1B5-44E0EBF93113}" srcOrd="1" destOrd="0" parTransId="{17A86F11-740E-6048-BFDA-2FFD0465FE2B}" sibTransId="{88F1E688-5742-2D4D-B4CC-C87631341DD5}"/>
    <dgm:cxn modelId="{BA8B0F8D-BAE7-5044-B720-6C32C06471E3}" type="presOf" srcId="{D0164465-F33B-664C-907D-A1575DBF5071}" destId="{C56681A8-A1C6-CD41-9E90-5583F924A043}" srcOrd="0" destOrd="0" presId="urn:microsoft.com/office/officeart/2008/layout/LinedList"/>
    <dgm:cxn modelId="{494E408E-C7D6-5544-9054-9228351193D2}" type="presOf" srcId="{7B144679-68F0-3C4E-A1D8-CA79B94DA884}" destId="{AE9F543A-2590-5A43-853B-346F899949BD}" srcOrd="0" destOrd="0" presId="urn:microsoft.com/office/officeart/2008/layout/LinedList"/>
    <dgm:cxn modelId="{68D0F9AC-740F-3F4E-885A-E3C3432990A0}" type="presOf" srcId="{C526A73C-2B8C-8948-80D5-7FA39571D7D6}" destId="{9C894641-6F0B-A54B-8970-66B2CBD303AD}" srcOrd="0" destOrd="0" presId="urn:microsoft.com/office/officeart/2008/layout/LinedList"/>
    <dgm:cxn modelId="{0CE948AD-819C-1E4E-A97E-D4188233B999}" srcId="{D0164465-F33B-664C-907D-A1575DBF5071}" destId="{A60C87D8-F7BC-4C45-9E8E-2AE8B9F1D28E}" srcOrd="4" destOrd="0" parTransId="{8135F45B-E022-8945-A81C-5A116B57246C}" sibTransId="{803B39FB-D2CB-4B4D-BBD0-84FF51CB00AA}"/>
    <dgm:cxn modelId="{3FFDE9B8-F47B-444E-B50E-77391BE899D5}" srcId="{D0164465-F33B-664C-907D-A1575DBF5071}" destId="{C526A73C-2B8C-8948-80D5-7FA39571D7D6}" srcOrd="2" destOrd="0" parTransId="{71DD4B58-0CA3-CE4A-A9D0-DBB012B47080}" sibTransId="{5324B05C-3D85-0344-8E54-2B234E968EAF}"/>
    <dgm:cxn modelId="{2ABB5AE9-DDB6-4744-B742-06F2EDC7379D}" type="presOf" srcId="{EC351F68-0F6B-AF46-A1B5-44E0EBF93113}" destId="{18B039BF-4865-2D4E-951F-32A7E3C7484C}" srcOrd="0" destOrd="0" presId="urn:microsoft.com/office/officeart/2008/layout/LinedList"/>
    <dgm:cxn modelId="{624719F8-6E27-FE45-AAF7-FF6CDB7CEB82}" srcId="{D0164465-F33B-664C-907D-A1575DBF5071}" destId="{7B144679-68F0-3C4E-A1D8-CA79B94DA884}" srcOrd="0" destOrd="0" parTransId="{1FBA21F3-BC21-C94D-87DB-EB4B3C96CD31}" sibTransId="{9BB200E3-65FB-404A-A6A8-A87FCB4806B5}"/>
    <dgm:cxn modelId="{68B483F3-B6E1-1146-BDFB-FB7023FE59DA}" type="presParOf" srcId="{C56681A8-A1C6-CD41-9E90-5583F924A043}" destId="{C31077A9-A515-E348-A084-FE266966A913}" srcOrd="0" destOrd="0" presId="urn:microsoft.com/office/officeart/2008/layout/LinedList"/>
    <dgm:cxn modelId="{ECB32CDC-A282-A94D-94DE-C9E6F4C8391B}" type="presParOf" srcId="{C56681A8-A1C6-CD41-9E90-5583F924A043}" destId="{1570C525-F761-D542-B72A-959DE6B2A741}" srcOrd="1" destOrd="0" presId="urn:microsoft.com/office/officeart/2008/layout/LinedList"/>
    <dgm:cxn modelId="{29DAB358-6CDD-B14C-9A44-1F3841AA84B5}" type="presParOf" srcId="{1570C525-F761-D542-B72A-959DE6B2A741}" destId="{AE9F543A-2590-5A43-853B-346F899949BD}" srcOrd="0" destOrd="0" presId="urn:microsoft.com/office/officeart/2008/layout/LinedList"/>
    <dgm:cxn modelId="{667D297D-72F5-FC4E-B08E-2F676514C4E1}" type="presParOf" srcId="{1570C525-F761-D542-B72A-959DE6B2A741}" destId="{7B1B2D41-5A32-3B4D-A547-F73CFAC620A7}" srcOrd="1" destOrd="0" presId="urn:microsoft.com/office/officeart/2008/layout/LinedList"/>
    <dgm:cxn modelId="{938A3D80-9EEF-734F-82DF-0C42136A5AB5}" type="presParOf" srcId="{C56681A8-A1C6-CD41-9E90-5583F924A043}" destId="{E119804A-6468-4441-85D0-D8BF9B7F2001}" srcOrd="2" destOrd="0" presId="urn:microsoft.com/office/officeart/2008/layout/LinedList"/>
    <dgm:cxn modelId="{EDFAF48A-74D3-8E48-93A9-529ED805E4AB}" type="presParOf" srcId="{C56681A8-A1C6-CD41-9E90-5583F924A043}" destId="{FD925448-EC03-0848-BFAC-CCAFADF755EA}" srcOrd="3" destOrd="0" presId="urn:microsoft.com/office/officeart/2008/layout/LinedList"/>
    <dgm:cxn modelId="{82BC8FD6-EECC-404D-9CA9-743792F71C69}" type="presParOf" srcId="{FD925448-EC03-0848-BFAC-CCAFADF755EA}" destId="{18B039BF-4865-2D4E-951F-32A7E3C7484C}" srcOrd="0" destOrd="0" presId="urn:microsoft.com/office/officeart/2008/layout/LinedList"/>
    <dgm:cxn modelId="{357A52B4-6C58-314C-BC9C-A3BFD078E00D}" type="presParOf" srcId="{FD925448-EC03-0848-BFAC-CCAFADF755EA}" destId="{F8F9D2FD-4BF5-3947-9DB6-F7E78A6A311E}" srcOrd="1" destOrd="0" presId="urn:microsoft.com/office/officeart/2008/layout/LinedList"/>
    <dgm:cxn modelId="{416F91CA-4054-DA43-89C2-1C0C58522AB4}" type="presParOf" srcId="{C56681A8-A1C6-CD41-9E90-5583F924A043}" destId="{7A251DBB-2F5F-6340-AA0A-CDE1FC0D91C3}" srcOrd="4" destOrd="0" presId="urn:microsoft.com/office/officeart/2008/layout/LinedList"/>
    <dgm:cxn modelId="{5F1C6027-3E67-0A48-AFA9-1AB99BF8FA79}" type="presParOf" srcId="{C56681A8-A1C6-CD41-9E90-5583F924A043}" destId="{489735BF-25CB-A94D-A483-06ECFC28A6EB}" srcOrd="5" destOrd="0" presId="urn:microsoft.com/office/officeart/2008/layout/LinedList"/>
    <dgm:cxn modelId="{AC3DDAE5-BCF4-6E49-BECE-FB84AE680B32}" type="presParOf" srcId="{489735BF-25CB-A94D-A483-06ECFC28A6EB}" destId="{9C894641-6F0B-A54B-8970-66B2CBD303AD}" srcOrd="0" destOrd="0" presId="urn:microsoft.com/office/officeart/2008/layout/LinedList"/>
    <dgm:cxn modelId="{1B333ADA-0FDC-9F41-AAC5-5AD62240A604}" type="presParOf" srcId="{489735BF-25CB-A94D-A483-06ECFC28A6EB}" destId="{A22F14EC-9D21-EF47-9721-F6DBB1D46084}" srcOrd="1" destOrd="0" presId="urn:microsoft.com/office/officeart/2008/layout/LinedList"/>
    <dgm:cxn modelId="{0C4905D4-7CEC-2D4F-A79F-95980D5461ED}" type="presParOf" srcId="{C56681A8-A1C6-CD41-9E90-5583F924A043}" destId="{5666C591-01EA-DE43-AB33-89AEB5E45B59}" srcOrd="6" destOrd="0" presId="urn:microsoft.com/office/officeart/2008/layout/LinedList"/>
    <dgm:cxn modelId="{FBC4E1D5-7F55-1F4E-87DC-2BFD113DE949}" type="presParOf" srcId="{C56681A8-A1C6-CD41-9E90-5583F924A043}" destId="{3B007C9C-1DE4-6F4E-8CDD-3A1A5212AA5F}" srcOrd="7" destOrd="0" presId="urn:microsoft.com/office/officeart/2008/layout/LinedList"/>
    <dgm:cxn modelId="{3FF42828-EAD7-EE4B-B57F-5A749D28A086}" type="presParOf" srcId="{3B007C9C-1DE4-6F4E-8CDD-3A1A5212AA5F}" destId="{B73E7717-6C22-444C-919C-B35550FB2C44}" srcOrd="0" destOrd="0" presId="urn:microsoft.com/office/officeart/2008/layout/LinedList"/>
    <dgm:cxn modelId="{A1851EB1-64E6-8A49-A429-A6ED4E1FDE6B}" type="presParOf" srcId="{3B007C9C-1DE4-6F4E-8CDD-3A1A5212AA5F}" destId="{017C7920-DD31-124B-A3DE-4F03CF7AAE1A}" srcOrd="1" destOrd="0" presId="urn:microsoft.com/office/officeart/2008/layout/LinedList"/>
    <dgm:cxn modelId="{8002573A-A47F-D24B-9DD2-F4F8C226BD5A}" type="presParOf" srcId="{C56681A8-A1C6-CD41-9E90-5583F924A043}" destId="{26A589BE-AB11-5947-88B9-C00F44831AFC}" srcOrd="8" destOrd="0" presId="urn:microsoft.com/office/officeart/2008/layout/LinedList"/>
    <dgm:cxn modelId="{1B09C8C4-8AB2-EE42-9382-095DE3F17F27}" type="presParOf" srcId="{C56681A8-A1C6-CD41-9E90-5583F924A043}" destId="{644AD0CD-6968-B540-A7CA-C4DCBCAE5E26}" srcOrd="9" destOrd="0" presId="urn:microsoft.com/office/officeart/2008/layout/LinedList"/>
    <dgm:cxn modelId="{7A5C31F0-3C61-9148-83FC-741AF75492F0}" type="presParOf" srcId="{644AD0CD-6968-B540-A7CA-C4DCBCAE5E26}" destId="{78F7EF58-8D92-664B-A533-96859DDBEEBD}" srcOrd="0" destOrd="0" presId="urn:microsoft.com/office/officeart/2008/layout/LinedList"/>
    <dgm:cxn modelId="{F2FF80B4-1284-0541-9F14-FE96CD0EF03A}" type="presParOf" srcId="{644AD0CD-6968-B540-A7CA-C4DCBCAE5E26}" destId="{7D5BD661-29E1-D848-A6D7-58FBA4462D44}" srcOrd="1" destOrd="0" presId="urn:microsoft.com/office/officeart/2008/layout/LinedList"/>
    <dgm:cxn modelId="{6D4A826A-1BDC-D648-ABB6-6AF4CEB52F32}" type="presParOf" srcId="{C56681A8-A1C6-CD41-9E90-5583F924A043}" destId="{35BA01F5-24BB-9F40-90F5-CA78D9C17F98}" srcOrd="10" destOrd="0" presId="urn:microsoft.com/office/officeart/2008/layout/LinedList"/>
    <dgm:cxn modelId="{B27585CE-7E15-DA49-911D-342B21276ADF}" type="presParOf" srcId="{C56681A8-A1C6-CD41-9E90-5583F924A043}" destId="{EBEC773C-E6F8-4847-904E-596CCE2F0AA2}" srcOrd="11" destOrd="0" presId="urn:microsoft.com/office/officeart/2008/layout/LinedList"/>
    <dgm:cxn modelId="{F8538299-4201-5A47-B680-94D358241F91}" type="presParOf" srcId="{EBEC773C-E6F8-4847-904E-596CCE2F0AA2}" destId="{F3185A3A-AF1C-C745-B509-8ECE546EF8CD}" srcOrd="0" destOrd="0" presId="urn:microsoft.com/office/officeart/2008/layout/LinedList"/>
    <dgm:cxn modelId="{A0AF1239-226E-BA42-B7F2-0CE73DFA078B}" type="presParOf" srcId="{EBEC773C-E6F8-4847-904E-596CCE2F0AA2}" destId="{6FE148E9-E50C-C643-84A0-C023CFBFC3DC}" srcOrd="1" destOrd="0" presId="urn:microsoft.com/office/officeart/2008/layout/LinedList"/>
    <dgm:cxn modelId="{3BEBBB75-F708-7745-9772-25EB91134F67}" type="presParOf" srcId="{C56681A8-A1C6-CD41-9E90-5583F924A043}" destId="{B5999371-EBDB-E749-9311-21FEFCF087CB}" srcOrd="12" destOrd="0" presId="urn:microsoft.com/office/officeart/2008/layout/LinedList"/>
    <dgm:cxn modelId="{A46A114C-B0DA-F245-B633-9D219AFDDD35}" type="presParOf" srcId="{C56681A8-A1C6-CD41-9E90-5583F924A043}" destId="{71F6F8E3-2189-6246-BC8B-EC4878F795AA}" srcOrd="13" destOrd="0" presId="urn:microsoft.com/office/officeart/2008/layout/LinedList"/>
    <dgm:cxn modelId="{4D57DB55-531C-DE4E-B5CF-0A394AF39A12}" type="presParOf" srcId="{71F6F8E3-2189-6246-BC8B-EC4878F795AA}" destId="{D2D7BE5C-0090-5B48-974C-560683EB041B}" srcOrd="0" destOrd="0" presId="urn:microsoft.com/office/officeart/2008/layout/LinedList"/>
    <dgm:cxn modelId="{9C811D9B-85D4-D449-B81E-B593B8F519AB}" type="presParOf" srcId="{71F6F8E3-2189-6246-BC8B-EC4878F795AA}" destId="{91F667AC-91C4-7E49-8200-37B1109A3B0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4B9053B5-163D-7B46-9823-86FF65D6C8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CB3A531-BAB3-7E44-B7D7-A8D20222C31D}">
      <dgm:prSet/>
      <dgm:spPr/>
      <dgm:t>
        <a:bodyPr/>
        <a:lstStyle/>
        <a:p>
          <a:r>
            <a:rPr lang="zh-CN" altLang="en-US"/>
            <a:t>第三十四条 永久基本农田划定以乡</a:t>
          </a:r>
          <a:r>
            <a:rPr lang="en-US" altLang="zh-CN"/>
            <a:t>(</a:t>
          </a:r>
          <a:r>
            <a:rPr lang="zh-CN" altLang="en-US"/>
            <a:t>镇</a:t>
          </a:r>
          <a:r>
            <a:rPr lang="en-US" altLang="zh-CN"/>
            <a:t>)</a:t>
          </a:r>
          <a:r>
            <a:rPr lang="zh-CN" altLang="en-US"/>
            <a:t>为单位进行，由县级人民政府自然资源主管部门会同同级农业农村主管部门组织实施。永久基本农田应当落实到地块，纳入国家永久基本农田数据库严格管理。</a:t>
          </a:r>
        </a:p>
      </dgm:t>
    </dgm:pt>
    <dgm:pt modelId="{8EF7C881-F8BB-DA42-9E4C-38F8B30F5898}" type="parTrans" cxnId="{8CD13EFC-5F62-174F-AF0E-3595C816FD6C}">
      <dgm:prSet/>
      <dgm:spPr/>
      <dgm:t>
        <a:bodyPr/>
        <a:lstStyle/>
        <a:p>
          <a:endParaRPr lang="zh-CN" altLang="en-US"/>
        </a:p>
      </dgm:t>
    </dgm:pt>
    <dgm:pt modelId="{BEB03541-ADE2-074E-BDEB-2C8F3FE8D08F}" type="sibTrans" cxnId="{8CD13EFC-5F62-174F-AF0E-3595C816FD6C}">
      <dgm:prSet/>
      <dgm:spPr/>
      <dgm:t>
        <a:bodyPr/>
        <a:lstStyle/>
        <a:p>
          <a:endParaRPr lang="zh-CN" altLang="en-US"/>
        </a:p>
      </dgm:t>
    </dgm:pt>
    <dgm:pt modelId="{60538B7A-C12B-8845-9C67-30394B0FAE4C}">
      <dgm:prSet/>
      <dgm:spPr/>
      <dgm:t>
        <a:bodyPr/>
        <a:lstStyle/>
        <a:p>
          <a:r>
            <a:rPr lang="zh-CN" altLang="en-US"/>
            <a:t>乡</a:t>
          </a:r>
          <a:r>
            <a:rPr lang="en-US" altLang="zh-CN"/>
            <a:t>(</a:t>
          </a:r>
          <a:r>
            <a:rPr lang="zh-CN" altLang="en-US"/>
            <a:t>镇</a:t>
          </a:r>
          <a:r>
            <a:rPr lang="en-US" altLang="zh-CN"/>
            <a:t>)</a:t>
          </a:r>
          <a:r>
            <a:rPr lang="zh-CN" altLang="en-US"/>
            <a:t>人民政府应当将永久基本农田的位置、范围向社会公告，并设立保护标志。</a:t>
          </a:r>
        </a:p>
      </dgm:t>
    </dgm:pt>
    <dgm:pt modelId="{5F8A7ACE-7463-0C4D-B527-C99324C14F68}" type="parTrans" cxnId="{DB5994D0-76B4-7548-A958-B9FDBE34A0E4}">
      <dgm:prSet/>
      <dgm:spPr/>
      <dgm:t>
        <a:bodyPr/>
        <a:lstStyle/>
        <a:p>
          <a:endParaRPr lang="zh-CN" altLang="en-US"/>
        </a:p>
      </dgm:t>
    </dgm:pt>
    <dgm:pt modelId="{57677614-696B-1041-96F7-A26D09A584B8}" type="sibTrans" cxnId="{DB5994D0-76B4-7548-A958-B9FDBE34A0E4}">
      <dgm:prSet/>
      <dgm:spPr/>
      <dgm:t>
        <a:bodyPr/>
        <a:lstStyle/>
        <a:p>
          <a:endParaRPr lang="zh-CN" altLang="en-US"/>
        </a:p>
      </dgm:t>
    </dgm:pt>
    <dgm:pt modelId="{6271BBB4-9018-4F42-B235-64DF45DD3BAA}" type="pres">
      <dgm:prSet presAssocID="{4B9053B5-163D-7B46-9823-86FF65D6C891}" presName="vert0" presStyleCnt="0">
        <dgm:presLayoutVars>
          <dgm:dir/>
          <dgm:animOne val="branch"/>
          <dgm:animLvl val="lvl"/>
        </dgm:presLayoutVars>
      </dgm:prSet>
      <dgm:spPr/>
    </dgm:pt>
    <dgm:pt modelId="{1FBF9829-7962-E146-A85C-8695E320DB3F}" type="pres">
      <dgm:prSet presAssocID="{ACB3A531-BAB3-7E44-B7D7-A8D20222C31D}" presName="thickLine" presStyleLbl="alignNode1" presStyleIdx="0" presStyleCnt="2"/>
      <dgm:spPr/>
    </dgm:pt>
    <dgm:pt modelId="{E4301D83-115F-4E4A-888A-0CC619E21C86}" type="pres">
      <dgm:prSet presAssocID="{ACB3A531-BAB3-7E44-B7D7-A8D20222C31D}" presName="horz1" presStyleCnt="0"/>
      <dgm:spPr/>
    </dgm:pt>
    <dgm:pt modelId="{319CEAE2-CFF3-E143-90F7-6C219BD3EC44}" type="pres">
      <dgm:prSet presAssocID="{ACB3A531-BAB3-7E44-B7D7-A8D20222C31D}" presName="tx1" presStyleLbl="revTx" presStyleIdx="0" presStyleCnt="2"/>
      <dgm:spPr/>
    </dgm:pt>
    <dgm:pt modelId="{4AAB98A4-3208-A445-825D-6C9BA05C6FB4}" type="pres">
      <dgm:prSet presAssocID="{ACB3A531-BAB3-7E44-B7D7-A8D20222C31D}" presName="vert1" presStyleCnt="0"/>
      <dgm:spPr/>
    </dgm:pt>
    <dgm:pt modelId="{AA5B8332-B891-9543-9AA6-D28F53062869}" type="pres">
      <dgm:prSet presAssocID="{60538B7A-C12B-8845-9C67-30394B0FAE4C}" presName="thickLine" presStyleLbl="alignNode1" presStyleIdx="1" presStyleCnt="2"/>
      <dgm:spPr/>
    </dgm:pt>
    <dgm:pt modelId="{31849E20-6E4B-B549-8945-797BB32ABCE2}" type="pres">
      <dgm:prSet presAssocID="{60538B7A-C12B-8845-9C67-30394B0FAE4C}" presName="horz1" presStyleCnt="0"/>
      <dgm:spPr/>
    </dgm:pt>
    <dgm:pt modelId="{DDA8AF6E-6505-C94C-ABF6-658E3C5140B4}" type="pres">
      <dgm:prSet presAssocID="{60538B7A-C12B-8845-9C67-30394B0FAE4C}" presName="tx1" presStyleLbl="revTx" presStyleIdx="1" presStyleCnt="2"/>
      <dgm:spPr/>
    </dgm:pt>
    <dgm:pt modelId="{10E14DC3-15DC-2144-B4A3-1D8E6F6203C6}" type="pres">
      <dgm:prSet presAssocID="{60538B7A-C12B-8845-9C67-30394B0FAE4C}" presName="vert1" presStyleCnt="0"/>
      <dgm:spPr/>
    </dgm:pt>
  </dgm:ptLst>
  <dgm:cxnLst>
    <dgm:cxn modelId="{71265883-C040-4643-B826-8431841D8763}" type="presOf" srcId="{4B9053B5-163D-7B46-9823-86FF65D6C891}" destId="{6271BBB4-9018-4F42-B235-64DF45DD3BAA}" srcOrd="0" destOrd="0" presId="urn:microsoft.com/office/officeart/2008/layout/LinedList"/>
    <dgm:cxn modelId="{778818B4-58A0-CE42-8DD7-0B9AF6198B3F}" type="presOf" srcId="{60538B7A-C12B-8845-9C67-30394B0FAE4C}" destId="{DDA8AF6E-6505-C94C-ABF6-658E3C5140B4}" srcOrd="0" destOrd="0" presId="urn:microsoft.com/office/officeart/2008/layout/LinedList"/>
    <dgm:cxn modelId="{4ED63DC6-AE5E-5A4C-85C0-0223F4E89E43}" type="presOf" srcId="{ACB3A531-BAB3-7E44-B7D7-A8D20222C31D}" destId="{319CEAE2-CFF3-E143-90F7-6C219BD3EC44}" srcOrd="0" destOrd="0" presId="urn:microsoft.com/office/officeart/2008/layout/LinedList"/>
    <dgm:cxn modelId="{DB5994D0-76B4-7548-A958-B9FDBE34A0E4}" srcId="{4B9053B5-163D-7B46-9823-86FF65D6C891}" destId="{60538B7A-C12B-8845-9C67-30394B0FAE4C}" srcOrd="1" destOrd="0" parTransId="{5F8A7ACE-7463-0C4D-B527-C99324C14F68}" sibTransId="{57677614-696B-1041-96F7-A26D09A584B8}"/>
    <dgm:cxn modelId="{8CD13EFC-5F62-174F-AF0E-3595C816FD6C}" srcId="{4B9053B5-163D-7B46-9823-86FF65D6C891}" destId="{ACB3A531-BAB3-7E44-B7D7-A8D20222C31D}" srcOrd="0" destOrd="0" parTransId="{8EF7C881-F8BB-DA42-9E4C-38F8B30F5898}" sibTransId="{BEB03541-ADE2-074E-BDEB-2C8F3FE8D08F}"/>
    <dgm:cxn modelId="{690A97AE-AEA0-FE48-AC93-7CA477553775}" type="presParOf" srcId="{6271BBB4-9018-4F42-B235-64DF45DD3BAA}" destId="{1FBF9829-7962-E146-A85C-8695E320DB3F}" srcOrd="0" destOrd="0" presId="urn:microsoft.com/office/officeart/2008/layout/LinedList"/>
    <dgm:cxn modelId="{12735263-23F3-8645-B7D7-6F2CFBEDA312}" type="presParOf" srcId="{6271BBB4-9018-4F42-B235-64DF45DD3BAA}" destId="{E4301D83-115F-4E4A-888A-0CC619E21C86}" srcOrd="1" destOrd="0" presId="urn:microsoft.com/office/officeart/2008/layout/LinedList"/>
    <dgm:cxn modelId="{AAD7C34B-9DCD-C64C-BC05-96BE3796A8C8}" type="presParOf" srcId="{E4301D83-115F-4E4A-888A-0CC619E21C86}" destId="{319CEAE2-CFF3-E143-90F7-6C219BD3EC44}" srcOrd="0" destOrd="0" presId="urn:microsoft.com/office/officeart/2008/layout/LinedList"/>
    <dgm:cxn modelId="{F2EBC92D-3FAB-A44A-9D39-70508AAF3E97}" type="presParOf" srcId="{E4301D83-115F-4E4A-888A-0CC619E21C86}" destId="{4AAB98A4-3208-A445-825D-6C9BA05C6FB4}" srcOrd="1" destOrd="0" presId="urn:microsoft.com/office/officeart/2008/layout/LinedList"/>
    <dgm:cxn modelId="{A5453012-F143-5A43-849A-4182A87CE333}" type="presParOf" srcId="{6271BBB4-9018-4F42-B235-64DF45DD3BAA}" destId="{AA5B8332-B891-9543-9AA6-D28F53062869}" srcOrd="2" destOrd="0" presId="urn:microsoft.com/office/officeart/2008/layout/LinedList"/>
    <dgm:cxn modelId="{C867C090-17E3-F442-A5E4-00DB8FAD00FF}" type="presParOf" srcId="{6271BBB4-9018-4F42-B235-64DF45DD3BAA}" destId="{31849E20-6E4B-B549-8945-797BB32ABCE2}" srcOrd="3" destOrd="0" presId="urn:microsoft.com/office/officeart/2008/layout/LinedList"/>
    <dgm:cxn modelId="{DE5F5A97-C097-C447-A349-211BFE299AF8}" type="presParOf" srcId="{31849E20-6E4B-B549-8945-797BB32ABCE2}" destId="{DDA8AF6E-6505-C94C-ABF6-658E3C5140B4}" srcOrd="0" destOrd="0" presId="urn:microsoft.com/office/officeart/2008/layout/LinedList"/>
    <dgm:cxn modelId="{F22638EE-7609-7448-962B-F814169A588A}" type="presParOf" srcId="{31849E20-6E4B-B549-8945-797BB32ABCE2}" destId="{10E14DC3-15DC-2144-B4A3-1D8E6F6203C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2F0D7BE8-CE16-D442-BF51-5BE2C5CEDC9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6B0D694F-905A-4147-A3F2-3A083F4B7EFE}">
      <dgm:prSet/>
      <dgm:spPr/>
      <dgm:t>
        <a:bodyPr/>
        <a:lstStyle/>
        <a:p>
          <a:r>
            <a:rPr lang="zh-CN" altLang="en-US"/>
            <a:t>第三十五条 永久基本农田经依法划定后，任何单位和个人不得擅自占用或者改变其用途。国家能源、交通、水利、军事设施等重点建设项目选址确实难以避让永久基本农田，涉及农用地转用或者土地征收的，必须经国务院批准。</a:t>
          </a:r>
        </a:p>
      </dgm:t>
    </dgm:pt>
    <dgm:pt modelId="{C2FDBBB1-1608-0C42-9F02-C0E8A5A8CC5F}" type="parTrans" cxnId="{4D80C40D-F796-5F4B-A601-E252936DA0CD}">
      <dgm:prSet/>
      <dgm:spPr/>
      <dgm:t>
        <a:bodyPr/>
        <a:lstStyle/>
        <a:p>
          <a:endParaRPr lang="zh-CN" altLang="en-US"/>
        </a:p>
      </dgm:t>
    </dgm:pt>
    <dgm:pt modelId="{F80372DA-6DC9-D34E-AEAD-B62F343D9A5E}" type="sibTrans" cxnId="{4D80C40D-F796-5F4B-A601-E252936DA0CD}">
      <dgm:prSet/>
      <dgm:spPr/>
      <dgm:t>
        <a:bodyPr/>
        <a:lstStyle/>
        <a:p>
          <a:endParaRPr lang="zh-CN" altLang="en-US"/>
        </a:p>
      </dgm:t>
    </dgm:pt>
    <dgm:pt modelId="{BD401827-4C97-F74F-8B72-DF245D97CE6E}">
      <dgm:prSet/>
      <dgm:spPr/>
      <dgm:t>
        <a:bodyPr/>
        <a:lstStyle/>
        <a:p>
          <a:r>
            <a:rPr lang="zh-CN" altLang="en-US"/>
            <a:t>禁止通过擅自调整县级土地利用总体规划、乡</a:t>
          </a:r>
          <a:r>
            <a:rPr lang="en-US" altLang="zh-CN"/>
            <a:t>(</a:t>
          </a:r>
          <a:r>
            <a:rPr lang="zh-CN" altLang="en-US"/>
            <a:t>镇</a:t>
          </a:r>
          <a:r>
            <a:rPr lang="en-US" altLang="zh-CN"/>
            <a:t>)</a:t>
          </a:r>
          <a:r>
            <a:rPr lang="zh-CN" altLang="en-US"/>
            <a:t>土地利用总体规划等方式规避永久基本农田农用地转用或者土地征收的审批。</a:t>
          </a:r>
        </a:p>
      </dgm:t>
    </dgm:pt>
    <dgm:pt modelId="{E6D295B8-9201-344A-B28D-CF0024479B55}" type="parTrans" cxnId="{70CACDA6-F0D8-C442-A80A-59B4BBD3D0F4}">
      <dgm:prSet/>
      <dgm:spPr/>
      <dgm:t>
        <a:bodyPr/>
        <a:lstStyle/>
        <a:p>
          <a:endParaRPr lang="zh-CN" altLang="en-US"/>
        </a:p>
      </dgm:t>
    </dgm:pt>
    <dgm:pt modelId="{9150996F-ED38-7E4F-BEE1-693100A75C8A}" type="sibTrans" cxnId="{70CACDA6-F0D8-C442-A80A-59B4BBD3D0F4}">
      <dgm:prSet/>
      <dgm:spPr/>
      <dgm:t>
        <a:bodyPr/>
        <a:lstStyle/>
        <a:p>
          <a:endParaRPr lang="zh-CN" altLang="en-US"/>
        </a:p>
      </dgm:t>
    </dgm:pt>
    <dgm:pt modelId="{D19A3884-5486-E440-8370-1C115C0DEA48}">
      <dgm:prSet/>
      <dgm:spPr/>
      <dgm:t>
        <a:bodyPr/>
        <a:lstStyle/>
        <a:p>
          <a:r>
            <a:rPr lang="zh-CN" altLang="en-US"/>
            <a:t>第三十六条 各级人民政府应当采取措施，引导因地制宜轮作休耕，改良土壤，提高地力，维护排灌工程设施，防止土地荒漠化、盐渍化、水土流失和土壤污染。</a:t>
          </a:r>
        </a:p>
      </dgm:t>
    </dgm:pt>
    <dgm:pt modelId="{261FE2FA-A492-5A48-8B4D-2EDE97CD6338}" type="parTrans" cxnId="{44B6EEB2-1B4A-0A4A-A468-2A1B95FCF057}">
      <dgm:prSet/>
      <dgm:spPr/>
      <dgm:t>
        <a:bodyPr/>
        <a:lstStyle/>
        <a:p>
          <a:endParaRPr lang="zh-CN" altLang="en-US"/>
        </a:p>
      </dgm:t>
    </dgm:pt>
    <dgm:pt modelId="{8FF9FA76-5B06-9143-A16E-05CC2B2C4E77}" type="sibTrans" cxnId="{44B6EEB2-1B4A-0A4A-A468-2A1B95FCF057}">
      <dgm:prSet/>
      <dgm:spPr/>
      <dgm:t>
        <a:bodyPr/>
        <a:lstStyle/>
        <a:p>
          <a:endParaRPr lang="zh-CN" altLang="en-US"/>
        </a:p>
      </dgm:t>
    </dgm:pt>
    <dgm:pt modelId="{CC386470-1429-6B41-93F9-DA96906FF6FA}" type="pres">
      <dgm:prSet presAssocID="{2F0D7BE8-CE16-D442-BF51-5BE2C5CEDC91}" presName="vert0" presStyleCnt="0">
        <dgm:presLayoutVars>
          <dgm:dir/>
          <dgm:animOne val="branch"/>
          <dgm:animLvl val="lvl"/>
        </dgm:presLayoutVars>
      </dgm:prSet>
      <dgm:spPr/>
    </dgm:pt>
    <dgm:pt modelId="{47CD7E0B-E533-614A-9E3D-3F722A5EF0F0}" type="pres">
      <dgm:prSet presAssocID="{6B0D694F-905A-4147-A3F2-3A083F4B7EFE}" presName="thickLine" presStyleLbl="alignNode1" presStyleIdx="0" presStyleCnt="3"/>
      <dgm:spPr/>
    </dgm:pt>
    <dgm:pt modelId="{497F2021-B68F-5F4A-AFBD-1BF46CEF1658}" type="pres">
      <dgm:prSet presAssocID="{6B0D694F-905A-4147-A3F2-3A083F4B7EFE}" presName="horz1" presStyleCnt="0"/>
      <dgm:spPr/>
    </dgm:pt>
    <dgm:pt modelId="{B8CF2747-3943-AA4B-B83E-D8FDA772A4F0}" type="pres">
      <dgm:prSet presAssocID="{6B0D694F-905A-4147-A3F2-3A083F4B7EFE}" presName="tx1" presStyleLbl="revTx" presStyleIdx="0" presStyleCnt="3"/>
      <dgm:spPr/>
    </dgm:pt>
    <dgm:pt modelId="{1E131D53-88B9-AB41-B87F-B29E1D61182F}" type="pres">
      <dgm:prSet presAssocID="{6B0D694F-905A-4147-A3F2-3A083F4B7EFE}" presName="vert1" presStyleCnt="0"/>
      <dgm:spPr/>
    </dgm:pt>
    <dgm:pt modelId="{7B8683DA-3A19-BD4B-8CDC-C0D7579CE835}" type="pres">
      <dgm:prSet presAssocID="{BD401827-4C97-F74F-8B72-DF245D97CE6E}" presName="thickLine" presStyleLbl="alignNode1" presStyleIdx="1" presStyleCnt="3"/>
      <dgm:spPr/>
    </dgm:pt>
    <dgm:pt modelId="{8BB5431F-6357-884A-B9E2-A7BA8CDC692B}" type="pres">
      <dgm:prSet presAssocID="{BD401827-4C97-F74F-8B72-DF245D97CE6E}" presName="horz1" presStyleCnt="0"/>
      <dgm:spPr/>
    </dgm:pt>
    <dgm:pt modelId="{8976D504-1EC4-3E43-A9A5-7FEF509603CD}" type="pres">
      <dgm:prSet presAssocID="{BD401827-4C97-F74F-8B72-DF245D97CE6E}" presName="tx1" presStyleLbl="revTx" presStyleIdx="1" presStyleCnt="3"/>
      <dgm:spPr/>
    </dgm:pt>
    <dgm:pt modelId="{947DB0A1-A440-6F44-9AB4-82632C6080D9}" type="pres">
      <dgm:prSet presAssocID="{BD401827-4C97-F74F-8B72-DF245D97CE6E}" presName="vert1" presStyleCnt="0"/>
      <dgm:spPr/>
    </dgm:pt>
    <dgm:pt modelId="{84AC0185-6BFE-6E4A-A979-5E2540AACAE6}" type="pres">
      <dgm:prSet presAssocID="{D19A3884-5486-E440-8370-1C115C0DEA48}" presName="thickLine" presStyleLbl="alignNode1" presStyleIdx="2" presStyleCnt="3"/>
      <dgm:spPr/>
    </dgm:pt>
    <dgm:pt modelId="{EA5EF0F4-DD38-E242-A456-81BC037F9183}" type="pres">
      <dgm:prSet presAssocID="{D19A3884-5486-E440-8370-1C115C0DEA48}" presName="horz1" presStyleCnt="0"/>
      <dgm:spPr/>
    </dgm:pt>
    <dgm:pt modelId="{0C384389-2BEC-BF4E-AFC6-E643490110CF}" type="pres">
      <dgm:prSet presAssocID="{D19A3884-5486-E440-8370-1C115C0DEA48}" presName="tx1" presStyleLbl="revTx" presStyleIdx="2" presStyleCnt="3"/>
      <dgm:spPr/>
    </dgm:pt>
    <dgm:pt modelId="{B1E59DE9-7F8C-5244-BA22-CD8C34527A05}" type="pres">
      <dgm:prSet presAssocID="{D19A3884-5486-E440-8370-1C115C0DEA48}" presName="vert1" presStyleCnt="0"/>
      <dgm:spPr/>
    </dgm:pt>
  </dgm:ptLst>
  <dgm:cxnLst>
    <dgm:cxn modelId="{4D80C40D-F796-5F4B-A601-E252936DA0CD}" srcId="{2F0D7BE8-CE16-D442-BF51-5BE2C5CEDC91}" destId="{6B0D694F-905A-4147-A3F2-3A083F4B7EFE}" srcOrd="0" destOrd="0" parTransId="{C2FDBBB1-1608-0C42-9F02-C0E8A5A8CC5F}" sibTransId="{F80372DA-6DC9-D34E-AEAD-B62F343D9A5E}"/>
    <dgm:cxn modelId="{4740B233-87CC-9647-8CAF-1D4869CC1B43}" type="presOf" srcId="{BD401827-4C97-F74F-8B72-DF245D97CE6E}" destId="{8976D504-1EC4-3E43-A9A5-7FEF509603CD}" srcOrd="0" destOrd="0" presId="urn:microsoft.com/office/officeart/2008/layout/LinedList"/>
    <dgm:cxn modelId="{12866A72-41E4-3947-B01A-71393FFA4519}" type="presOf" srcId="{D19A3884-5486-E440-8370-1C115C0DEA48}" destId="{0C384389-2BEC-BF4E-AFC6-E643490110CF}" srcOrd="0" destOrd="0" presId="urn:microsoft.com/office/officeart/2008/layout/LinedList"/>
    <dgm:cxn modelId="{70CACDA6-F0D8-C442-A80A-59B4BBD3D0F4}" srcId="{2F0D7BE8-CE16-D442-BF51-5BE2C5CEDC91}" destId="{BD401827-4C97-F74F-8B72-DF245D97CE6E}" srcOrd="1" destOrd="0" parTransId="{E6D295B8-9201-344A-B28D-CF0024479B55}" sibTransId="{9150996F-ED38-7E4F-BEE1-693100A75C8A}"/>
    <dgm:cxn modelId="{44B6EEB2-1B4A-0A4A-A468-2A1B95FCF057}" srcId="{2F0D7BE8-CE16-D442-BF51-5BE2C5CEDC91}" destId="{D19A3884-5486-E440-8370-1C115C0DEA48}" srcOrd="2" destOrd="0" parTransId="{261FE2FA-A492-5A48-8B4D-2EDE97CD6338}" sibTransId="{8FF9FA76-5B06-9143-A16E-05CC2B2C4E77}"/>
    <dgm:cxn modelId="{422863B3-A6C3-C245-983A-EAD710C815FB}" type="presOf" srcId="{6B0D694F-905A-4147-A3F2-3A083F4B7EFE}" destId="{B8CF2747-3943-AA4B-B83E-D8FDA772A4F0}" srcOrd="0" destOrd="0" presId="urn:microsoft.com/office/officeart/2008/layout/LinedList"/>
    <dgm:cxn modelId="{24F22AFB-EA5F-AF47-A3F5-BD221B537D09}" type="presOf" srcId="{2F0D7BE8-CE16-D442-BF51-5BE2C5CEDC91}" destId="{CC386470-1429-6B41-93F9-DA96906FF6FA}" srcOrd="0" destOrd="0" presId="urn:microsoft.com/office/officeart/2008/layout/LinedList"/>
    <dgm:cxn modelId="{90B65B7B-AB6F-8B4E-84D2-DDB4A73EA124}" type="presParOf" srcId="{CC386470-1429-6B41-93F9-DA96906FF6FA}" destId="{47CD7E0B-E533-614A-9E3D-3F722A5EF0F0}" srcOrd="0" destOrd="0" presId="urn:microsoft.com/office/officeart/2008/layout/LinedList"/>
    <dgm:cxn modelId="{5FD730A0-3A9D-B842-B907-B3B0A0F9C6EA}" type="presParOf" srcId="{CC386470-1429-6B41-93F9-DA96906FF6FA}" destId="{497F2021-B68F-5F4A-AFBD-1BF46CEF1658}" srcOrd="1" destOrd="0" presId="urn:microsoft.com/office/officeart/2008/layout/LinedList"/>
    <dgm:cxn modelId="{348545C6-B281-1341-AF97-38AAE4873548}" type="presParOf" srcId="{497F2021-B68F-5F4A-AFBD-1BF46CEF1658}" destId="{B8CF2747-3943-AA4B-B83E-D8FDA772A4F0}" srcOrd="0" destOrd="0" presId="urn:microsoft.com/office/officeart/2008/layout/LinedList"/>
    <dgm:cxn modelId="{25BCA9F7-3FC7-5E4F-B2B9-9363BBBB30A0}" type="presParOf" srcId="{497F2021-B68F-5F4A-AFBD-1BF46CEF1658}" destId="{1E131D53-88B9-AB41-B87F-B29E1D61182F}" srcOrd="1" destOrd="0" presId="urn:microsoft.com/office/officeart/2008/layout/LinedList"/>
    <dgm:cxn modelId="{32EF63AF-8CC1-0148-8B9E-29B4C2C8DEC0}" type="presParOf" srcId="{CC386470-1429-6B41-93F9-DA96906FF6FA}" destId="{7B8683DA-3A19-BD4B-8CDC-C0D7579CE835}" srcOrd="2" destOrd="0" presId="urn:microsoft.com/office/officeart/2008/layout/LinedList"/>
    <dgm:cxn modelId="{CE063F91-73DF-B54A-AB80-572A45F8CE4A}" type="presParOf" srcId="{CC386470-1429-6B41-93F9-DA96906FF6FA}" destId="{8BB5431F-6357-884A-B9E2-A7BA8CDC692B}" srcOrd="3" destOrd="0" presId="urn:microsoft.com/office/officeart/2008/layout/LinedList"/>
    <dgm:cxn modelId="{9025AB26-02D8-974C-B5DC-5F10D6869459}" type="presParOf" srcId="{8BB5431F-6357-884A-B9E2-A7BA8CDC692B}" destId="{8976D504-1EC4-3E43-A9A5-7FEF509603CD}" srcOrd="0" destOrd="0" presId="urn:microsoft.com/office/officeart/2008/layout/LinedList"/>
    <dgm:cxn modelId="{42136139-6863-EE49-9AB2-1EA98F556BF0}" type="presParOf" srcId="{8BB5431F-6357-884A-B9E2-A7BA8CDC692B}" destId="{947DB0A1-A440-6F44-9AB4-82632C6080D9}" srcOrd="1" destOrd="0" presId="urn:microsoft.com/office/officeart/2008/layout/LinedList"/>
    <dgm:cxn modelId="{AAE0A3B4-6F2C-7F49-ADE4-D2DFAB09B989}" type="presParOf" srcId="{CC386470-1429-6B41-93F9-DA96906FF6FA}" destId="{84AC0185-6BFE-6E4A-A979-5E2540AACAE6}" srcOrd="4" destOrd="0" presId="urn:microsoft.com/office/officeart/2008/layout/LinedList"/>
    <dgm:cxn modelId="{0AB8C5CA-0E44-244F-9607-04E51AD02338}" type="presParOf" srcId="{CC386470-1429-6B41-93F9-DA96906FF6FA}" destId="{EA5EF0F4-DD38-E242-A456-81BC037F9183}" srcOrd="5" destOrd="0" presId="urn:microsoft.com/office/officeart/2008/layout/LinedList"/>
    <dgm:cxn modelId="{9E86619F-6E9A-3347-8516-44629B2DA2D9}" type="presParOf" srcId="{EA5EF0F4-DD38-E242-A456-81BC037F9183}" destId="{0C384389-2BEC-BF4E-AFC6-E643490110CF}" srcOrd="0" destOrd="0" presId="urn:microsoft.com/office/officeart/2008/layout/LinedList"/>
    <dgm:cxn modelId="{FA05D220-CEC3-4B49-931E-76764E4EE25F}" type="presParOf" srcId="{EA5EF0F4-DD38-E242-A456-81BC037F9183}" destId="{B1E59DE9-7F8C-5244-BA22-CD8C34527A05}"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E5F15204-8BDA-734A-AA59-E72CA04BBE1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3DE9A96C-00ED-2346-A69A-9B80E14413AF}">
      <dgm:prSet/>
      <dgm:spPr/>
      <dgm:t>
        <a:bodyPr/>
        <a:lstStyle/>
        <a:p>
          <a:r>
            <a:rPr lang="zh-CN" altLang="en-US" dirty="0"/>
            <a:t>第三十七条 非农业建设必须节约使用土地，可以利用荒地的，不得占用耕地</a:t>
          </a:r>
          <a:r>
            <a:rPr lang="en-US" altLang="zh-CN" dirty="0"/>
            <a:t>;</a:t>
          </a:r>
          <a:r>
            <a:rPr lang="zh-CN" altLang="en-US" dirty="0"/>
            <a:t>可以利用劣地的，不得占用好地。</a:t>
          </a:r>
        </a:p>
      </dgm:t>
    </dgm:pt>
    <dgm:pt modelId="{EE64D370-AD15-A64E-A022-E93B3ACB708C}" type="parTrans" cxnId="{58CCBC7E-3FC0-0341-8FCE-A178F9D022CA}">
      <dgm:prSet/>
      <dgm:spPr/>
      <dgm:t>
        <a:bodyPr/>
        <a:lstStyle/>
        <a:p>
          <a:endParaRPr lang="zh-CN" altLang="en-US"/>
        </a:p>
      </dgm:t>
    </dgm:pt>
    <dgm:pt modelId="{8F4FAC91-0AF2-714C-B251-4727053BBCFC}" type="sibTrans" cxnId="{58CCBC7E-3FC0-0341-8FCE-A178F9D022CA}">
      <dgm:prSet/>
      <dgm:spPr/>
      <dgm:t>
        <a:bodyPr/>
        <a:lstStyle/>
        <a:p>
          <a:endParaRPr lang="zh-CN" altLang="en-US"/>
        </a:p>
      </dgm:t>
    </dgm:pt>
    <dgm:pt modelId="{76792DAA-3C12-2B4F-8395-F0572BF1BD17}">
      <dgm:prSet/>
      <dgm:spPr/>
      <dgm:t>
        <a:bodyPr/>
        <a:lstStyle/>
        <a:p>
          <a:r>
            <a:rPr lang="zh-CN" altLang="en-US"/>
            <a:t>禁止占用耕地建窑、建坟或者擅自在耕地上建房、挖砂、采石、采矿、取土等。</a:t>
          </a:r>
        </a:p>
      </dgm:t>
    </dgm:pt>
    <dgm:pt modelId="{C3408C23-DEF3-CF43-9BDC-FFA86238F2F9}" type="parTrans" cxnId="{1D5461C7-2061-D14B-BE17-D22E734B86E5}">
      <dgm:prSet/>
      <dgm:spPr/>
      <dgm:t>
        <a:bodyPr/>
        <a:lstStyle/>
        <a:p>
          <a:endParaRPr lang="zh-CN" altLang="en-US"/>
        </a:p>
      </dgm:t>
    </dgm:pt>
    <dgm:pt modelId="{566CCC3F-B290-504D-BAFA-FB3A66E317BB}" type="sibTrans" cxnId="{1D5461C7-2061-D14B-BE17-D22E734B86E5}">
      <dgm:prSet/>
      <dgm:spPr/>
      <dgm:t>
        <a:bodyPr/>
        <a:lstStyle/>
        <a:p>
          <a:endParaRPr lang="zh-CN" altLang="en-US"/>
        </a:p>
      </dgm:t>
    </dgm:pt>
    <dgm:pt modelId="{73741FB3-707A-3F42-9EAF-B8313892D26C}">
      <dgm:prSet/>
      <dgm:spPr/>
      <dgm:t>
        <a:bodyPr/>
        <a:lstStyle/>
        <a:p>
          <a:r>
            <a:rPr lang="zh-CN" altLang="en-US"/>
            <a:t>禁止占用永久基本农田发展林果业和挖塘养鱼。</a:t>
          </a:r>
        </a:p>
      </dgm:t>
    </dgm:pt>
    <dgm:pt modelId="{14C65840-75DB-4242-8B21-591C823047F6}" type="parTrans" cxnId="{CABFCA9E-3C3B-1446-A603-829CD362DAF7}">
      <dgm:prSet/>
      <dgm:spPr/>
      <dgm:t>
        <a:bodyPr/>
        <a:lstStyle/>
        <a:p>
          <a:endParaRPr lang="zh-CN" altLang="en-US"/>
        </a:p>
      </dgm:t>
    </dgm:pt>
    <dgm:pt modelId="{BB2CF3F0-0631-EB47-A855-4AEA06D2EC86}" type="sibTrans" cxnId="{CABFCA9E-3C3B-1446-A603-829CD362DAF7}">
      <dgm:prSet/>
      <dgm:spPr/>
      <dgm:t>
        <a:bodyPr/>
        <a:lstStyle/>
        <a:p>
          <a:endParaRPr lang="zh-CN" altLang="en-US"/>
        </a:p>
      </dgm:t>
    </dgm:pt>
    <dgm:pt modelId="{3B4688E4-88C8-3644-BCF5-EA14ACBA2469}" type="pres">
      <dgm:prSet presAssocID="{E5F15204-8BDA-734A-AA59-E72CA04BBE12}" presName="vert0" presStyleCnt="0">
        <dgm:presLayoutVars>
          <dgm:dir/>
          <dgm:animOne val="branch"/>
          <dgm:animLvl val="lvl"/>
        </dgm:presLayoutVars>
      </dgm:prSet>
      <dgm:spPr/>
    </dgm:pt>
    <dgm:pt modelId="{EA18C43B-32D2-4C4D-A192-BF99AE955906}" type="pres">
      <dgm:prSet presAssocID="{3DE9A96C-00ED-2346-A69A-9B80E14413AF}" presName="thickLine" presStyleLbl="alignNode1" presStyleIdx="0" presStyleCnt="3"/>
      <dgm:spPr/>
    </dgm:pt>
    <dgm:pt modelId="{06EE9C65-4741-8245-B950-08CCDC7300DC}" type="pres">
      <dgm:prSet presAssocID="{3DE9A96C-00ED-2346-A69A-9B80E14413AF}" presName="horz1" presStyleCnt="0"/>
      <dgm:spPr/>
    </dgm:pt>
    <dgm:pt modelId="{61C1E0C4-36CB-164C-B083-EB5C504480F4}" type="pres">
      <dgm:prSet presAssocID="{3DE9A96C-00ED-2346-A69A-9B80E14413AF}" presName="tx1" presStyleLbl="revTx" presStyleIdx="0" presStyleCnt="3"/>
      <dgm:spPr/>
    </dgm:pt>
    <dgm:pt modelId="{51BF54F6-BBDF-5A4E-94E6-283AE531F533}" type="pres">
      <dgm:prSet presAssocID="{3DE9A96C-00ED-2346-A69A-9B80E14413AF}" presName="vert1" presStyleCnt="0"/>
      <dgm:spPr/>
    </dgm:pt>
    <dgm:pt modelId="{28AC3921-CFC8-3145-BB04-A404BB05AC9C}" type="pres">
      <dgm:prSet presAssocID="{76792DAA-3C12-2B4F-8395-F0572BF1BD17}" presName="thickLine" presStyleLbl="alignNode1" presStyleIdx="1" presStyleCnt="3"/>
      <dgm:spPr/>
    </dgm:pt>
    <dgm:pt modelId="{CB107D35-38C5-D54E-88A8-6D1981829978}" type="pres">
      <dgm:prSet presAssocID="{76792DAA-3C12-2B4F-8395-F0572BF1BD17}" presName="horz1" presStyleCnt="0"/>
      <dgm:spPr/>
    </dgm:pt>
    <dgm:pt modelId="{AF82C4B9-4A16-DD4B-B6FD-6E56BEF274F6}" type="pres">
      <dgm:prSet presAssocID="{76792DAA-3C12-2B4F-8395-F0572BF1BD17}" presName="tx1" presStyleLbl="revTx" presStyleIdx="1" presStyleCnt="3"/>
      <dgm:spPr/>
    </dgm:pt>
    <dgm:pt modelId="{CE9493D2-D16D-E841-BDA5-03297687C700}" type="pres">
      <dgm:prSet presAssocID="{76792DAA-3C12-2B4F-8395-F0572BF1BD17}" presName="vert1" presStyleCnt="0"/>
      <dgm:spPr/>
    </dgm:pt>
    <dgm:pt modelId="{77E82164-D133-5E4B-B894-7720C3CCF9A5}" type="pres">
      <dgm:prSet presAssocID="{73741FB3-707A-3F42-9EAF-B8313892D26C}" presName="thickLine" presStyleLbl="alignNode1" presStyleIdx="2" presStyleCnt="3"/>
      <dgm:spPr/>
    </dgm:pt>
    <dgm:pt modelId="{D0FDB682-F6B3-2B47-AD42-788CEFE61C4C}" type="pres">
      <dgm:prSet presAssocID="{73741FB3-707A-3F42-9EAF-B8313892D26C}" presName="horz1" presStyleCnt="0"/>
      <dgm:spPr/>
    </dgm:pt>
    <dgm:pt modelId="{951FE1FD-3FF0-004C-8C71-FB06E96A55CD}" type="pres">
      <dgm:prSet presAssocID="{73741FB3-707A-3F42-9EAF-B8313892D26C}" presName="tx1" presStyleLbl="revTx" presStyleIdx="2" presStyleCnt="3"/>
      <dgm:spPr/>
    </dgm:pt>
    <dgm:pt modelId="{9079CBA5-FF09-7148-96C8-5F3390618023}" type="pres">
      <dgm:prSet presAssocID="{73741FB3-707A-3F42-9EAF-B8313892D26C}" presName="vert1" presStyleCnt="0"/>
      <dgm:spPr/>
    </dgm:pt>
  </dgm:ptLst>
  <dgm:cxnLst>
    <dgm:cxn modelId="{65554F43-CEC3-954A-933D-12D9AB57A6C1}" type="presOf" srcId="{3DE9A96C-00ED-2346-A69A-9B80E14413AF}" destId="{61C1E0C4-36CB-164C-B083-EB5C504480F4}" srcOrd="0" destOrd="0" presId="urn:microsoft.com/office/officeart/2008/layout/LinedList"/>
    <dgm:cxn modelId="{4650424C-D500-6A40-8E16-FC4362E731CC}" type="presOf" srcId="{76792DAA-3C12-2B4F-8395-F0572BF1BD17}" destId="{AF82C4B9-4A16-DD4B-B6FD-6E56BEF274F6}" srcOrd="0" destOrd="0" presId="urn:microsoft.com/office/officeart/2008/layout/LinedList"/>
    <dgm:cxn modelId="{FA76C852-BA86-B84B-A17E-5FAAB91C90B3}" type="presOf" srcId="{73741FB3-707A-3F42-9EAF-B8313892D26C}" destId="{951FE1FD-3FF0-004C-8C71-FB06E96A55CD}" srcOrd="0" destOrd="0" presId="urn:microsoft.com/office/officeart/2008/layout/LinedList"/>
    <dgm:cxn modelId="{CDDB5176-B81F-7A43-A1A0-56A6FD630940}" type="presOf" srcId="{E5F15204-8BDA-734A-AA59-E72CA04BBE12}" destId="{3B4688E4-88C8-3644-BCF5-EA14ACBA2469}" srcOrd="0" destOrd="0" presId="urn:microsoft.com/office/officeart/2008/layout/LinedList"/>
    <dgm:cxn modelId="{58CCBC7E-3FC0-0341-8FCE-A178F9D022CA}" srcId="{E5F15204-8BDA-734A-AA59-E72CA04BBE12}" destId="{3DE9A96C-00ED-2346-A69A-9B80E14413AF}" srcOrd="0" destOrd="0" parTransId="{EE64D370-AD15-A64E-A022-E93B3ACB708C}" sibTransId="{8F4FAC91-0AF2-714C-B251-4727053BBCFC}"/>
    <dgm:cxn modelId="{CABFCA9E-3C3B-1446-A603-829CD362DAF7}" srcId="{E5F15204-8BDA-734A-AA59-E72CA04BBE12}" destId="{73741FB3-707A-3F42-9EAF-B8313892D26C}" srcOrd="2" destOrd="0" parTransId="{14C65840-75DB-4242-8B21-591C823047F6}" sibTransId="{BB2CF3F0-0631-EB47-A855-4AEA06D2EC86}"/>
    <dgm:cxn modelId="{1D5461C7-2061-D14B-BE17-D22E734B86E5}" srcId="{E5F15204-8BDA-734A-AA59-E72CA04BBE12}" destId="{76792DAA-3C12-2B4F-8395-F0572BF1BD17}" srcOrd="1" destOrd="0" parTransId="{C3408C23-DEF3-CF43-9BDC-FFA86238F2F9}" sibTransId="{566CCC3F-B290-504D-BAFA-FB3A66E317BB}"/>
    <dgm:cxn modelId="{BBC7274A-DEC2-E74C-8395-F4A42D5EA968}" type="presParOf" srcId="{3B4688E4-88C8-3644-BCF5-EA14ACBA2469}" destId="{EA18C43B-32D2-4C4D-A192-BF99AE955906}" srcOrd="0" destOrd="0" presId="urn:microsoft.com/office/officeart/2008/layout/LinedList"/>
    <dgm:cxn modelId="{E99ED0A4-8527-FB45-B93E-F27C6795BB04}" type="presParOf" srcId="{3B4688E4-88C8-3644-BCF5-EA14ACBA2469}" destId="{06EE9C65-4741-8245-B950-08CCDC7300DC}" srcOrd="1" destOrd="0" presId="urn:microsoft.com/office/officeart/2008/layout/LinedList"/>
    <dgm:cxn modelId="{1E9A7960-06BB-3248-AEC8-5E587CBE4355}" type="presParOf" srcId="{06EE9C65-4741-8245-B950-08CCDC7300DC}" destId="{61C1E0C4-36CB-164C-B083-EB5C504480F4}" srcOrd="0" destOrd="0" presId="urn:microsoft.com/office/officeart/2008/layout/LinedList"/>
    <dgm:cxn modelId="{EE1745A0-50CF-6D40-968B-BDB1DCABB660}" type="presParOf" srcId="{06EE9C65-4741-8245-B950-08CCDC7300DC}" destId="{51BF54F6-BBDF-5A4E-94E6-283AE531F533}" srcOrd="1" destOrd="0" presId="urn:microsoft.com/office/officeart/2008/layout/LinedList"/>
    <dgm:cxn modelId="{3034F4B4-2681-8741-A8D5-FE999D3B302C}" type="presParOf" srcId="{3B4688E4-88C8-3644-BCF5-EA14ACBA2469}" destId="{28AC3921-CFC8-3145-BB04-A404BB05AC9C}" srcOrd="2" destOrd="0" presId="urn:microsoft.com/office/officeart/2008/layout/LinedList"/>
    <dgm:cxn modelId="{AF65FC0B-3B69-164E-AB00-C8C15BFF3922}" type="presParOf" srcId="{3B4688E4-88C8-3644-BCF5-EA14ACBA2469}" destId="{CB107D35-38C5-D54E-88A8-6D1981829978}" srcOrd="3" destOrd="0" presId="urn:microsoft.com/office/officeart/2008/layout/LinedList"/>
    <dgm:cxn modelId="{FC16E39F-D735-5A46-8E16-FD666D251CA8}" type="presParOf" srcId="{CB107D35-38C5-D54E-88A8-6D1981829978}" destId="{AF82C4B9-4A16-DD4B-B6FD-6E56BEF274F6}" srcOrd="0" destOrd="0" presId="urn:microsoft.com/office/officeart/2008/layout/LinedList"/>
    <dgm:cxn modelId="{5C6DE333-CA6D-D048-807E-13C3E1B97532}" type="presParOf" srcId="{CB107D35-38C5-D54E-88A8-6D1981829978}" destId="{CE9493D2-D16D-E841-BDA5-03297687C700}" srcOrd="1" destOrd="0" presId="urn:microsoft.com/office/officeart/2008/layout/LinedList"/>
    <dgm:cxn modelId="{485DCB28-B6A4-3D4B-85D0-ABA88C0233C1}" type="presParOf" srcId="{3B4688E4-88C8-3644-BCF5-EA14ACBA2469}" destId="{77E82164-D133-5E4B-B894-7720C3CCF9A5}" srcOrd="4" destOrd="0" presId="urn:microsoft.com/office/officeart/2008/layout/LinedList"/>
    <dgm:cxn modelId="{B7776139-4B7D-EF45-80F4-761A97D73203}" type="presParOf" srcId="{3B4688E4-88C8-3644-BCF5-EA14ACBA2469}" destId="{D0FDB682-F6B3-2B47-AD42-788CEFE61C4C}" srcOrd="5" destOrd="0" presId="urn:microsoft.com/office/officeart/2008/layout/LinedList"/>
    <dgm:cxn modelId="{2224DB61-7837-9C4C-ACE5-D2D4E12C8716}" type="presParOf" srcId="{D0FDB682-F6B3-2B47-AD42-788CEFE61C4C}" destId="{951FE1FD-3FF0-004C-8C71-FB06E96A55CD}" srcOrd="0" destOrd="0" presId="urn:microsoft.com/office/officeart/2008/layout/LinedList"/>
    <dgm:cxn modelId="{AC1594C6-8244-2C4D-B27D-0A3F3FF6961D}" type="presParOf" srcId="{D0FDB682-F6B3-2B47-AD42-788CEFE61C4C}" destId="{9079CBA5-FF09-7148-96C8-5F33906180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B4691142-3807-E14E-B16F-4FCA07D97B8F}"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27484366-0B37-284E-999A-FC14831E6BB5}">
      <dgm:prSet phldrT="[文本]"/>
      <dgm:spPr/>
      <dgm:t>
        <a:bodyPr/>
        <a:lstStyle/>
        <a:p>
          <a:r>
            <a:rPr lang="zh-CN" altLang="en-US" dirty="0"/>
            <a:t>农用地转用</a:t>
          </a:r>
        </a:p>
      </dgm:t>
    </dgm:pt>
    <dgm:pt modelId="{CA73ABEA-80B3-C343-9917-D27819882D6C}" type="parTrans" cxnId="{C7743F69-E4FD-4C47-8EB9-832413EB4A6C}">
      <dgm:prSet/>
      <dgm:spPr/>
      <dgm:t>
        <a:bodyPr/>
        <a:lstStyle/>
        <a:p>
          <a:endParaRPr lang="zh-CN" altLang="en-US"/>
        </a:p>
      </dgm:t>
    </dgm:pt>
    <dgm:pt modelId="{79B7D1A1-C9C3-8249-A17D-28D79A5B85B4}" type="sibTrans" cxnId="{C7743F69-E4FD-4C47-8EB9-832413EB4A6C}">
      <dgm:prSet/>
      <dgm:spPr/>
      <dgm:t>
        <a:bodyPr/>
        <a:lstStyle/>
        <a:p>
          <a:endParaRPr lang="zh-CN" altLang="en-US"/>
        </a:p>
      </dgm:t>
    </dgm:pt>
    <dgm:pt modelId="{35B54B56-D6EF-DB48-8525-734885C7953C}">
      <dgm:prSet phldrT="[文本]"/>
      <dgm:spPr/>
      <dgm:t>
        <a:bodyPr/>
        <a:lstStyle/>
        <a:p>
          <a:r>
            <a:rPr lang="zh-CN" altLang="en-US" dirty="0"/>
            <a:t>集体土地征收</a:t>
          </a:r>
        </a:p>
      </dgm:t>
    </dgm:pt>
    <dgm:pt modelId="{47C7F130-4235-EE4B-91DE-96C99F470AFC}" type="parTrans" cxnId="{DEB3ACD2-89FE-FD4B-814A-BF765D23E13F}">
      <dgm:prSet/>
      <dgm:spPr/>
      <dgm:t>
        <a:bodyPr/>
        <a:lstStyle/>
        <a:p>
          <a:endParaRPr lang="zh-CN" altLang="en-US"/>
        </a:p>
      </dgm:t>
    </dgm:pt>
    <dgm:pt modelId="{4275E74F-7D9B-5746-85D0-05A72A064F3E}" type="sibTrans" cxnId="{DEB3ACD2-89FE-FD4B-814A-BF765D23E13F}">
      <dgm:prSet/>
      <dgm:spPr/>
      <dgm:t>
        <a:bodyPr/>
        <a:lstStyle/>
        <a:p>
          <a:endParaRPr lang="zh-CN" altLang="en-US"/>
        </a:p>
      </dgm:t>
    </dgm:pt>
    <dgm:pt modelId="{4612B913-3BA4-E242-BA01-639992023671}">
      <dgm:prSet phldrT="[文本]"/>
      <dgm:spPr/>
      <dgm:t>
        <a:bodyPr/>
        <a:lstStyle/>
        <a:p>
          <a:r>
            <a:rPr lang="zh-CN" altLang="en-US" dirty="0"/>
            <a:t>土地使用权划拨</a:t>
          </a:r>
        </a:p>
      </dgm:t>
    </dgm:pt>
    <dgm:pt modelId="{2AF34430-9F22-6744-A0D9-737A6C0879E9}" type="parTrans" cxnId="{8A9BCB4D-B90B-2544-AC28-BD730A247774}">
      <dgm:prSet/>
      <dgm:spPr/>
      <dgm:t>
        <a:bodyPr/>
        <a:lstStyle/>
        <a:p>
          <a:endParaRPr lang="zh-CN" altLang="en-US"/>
        </a:p>
      </dgm:t>
    </dgm:pt>
    <dgm:pt modelId="{37011CBB-40DC-7741-8D18-55A545725529}" type="sibTrans" cxnId="{8A9BCB4D-B90B-2544-AC28-BD730A247774}">
      <dgm:prSet/>
      <dgm:spPr/>
      <dgm:t>
        <a:bodyPr/>
        <a:lstStyle/>
        <a:p>
          <a:endParaRPr lang="zh-CN" altLang="en-US"/>
        </a:p>
      </dgm:t>
    </dgm:pt>
    <dgm:pt modelId="{D660C8D1-4648-9545-927B-90BFC17DD7DB}">
      <dgm:prSet/>
      <dgm:spPr/>
      <dgm:t>
        <a:bodyPr/>
        <a:lstStyle/>
        <a:p>
          <a:r>
            <a:rPr lang="zh-CN" altLang="en-US" dirty="0"/>
            <a:t>土地使用权转让</a:t>
          </a:r>
        </a:p>
      </dgm:t>
    </dgm:pt>
    <dgm:pt modelId="{9636BD4F-2F65-054A-B837-2FF7D46B0A04}" type="parTrans" cxnId="{D10A52CC-6BC8-5C48-8BA0-0571D52DFF3C}">
      <dgm:prSet/>
      <dgm:spPr/>
      <dgm:t>
        <a:bodyPr/>
        <a:lstStyle/>
        <a:p>
          <a:endParaRPr lang="zh-CN" altLang="en-US"/>
        </a:p>
      </dgm:t>
    </dgm:pt>
    <dgm:pt modelId="{C90210BE-457B-484E-B7A2-E2660AF41EE3}" type="sibTrans" cxnId="{D10A52CC-6BC8-5C48-8BA0-0571D52DFF3C}">
      <dgm:prSet/>
      <dgm:spPr/>
      <dgm:t>
        <a:bodyPr/>
        <a:lstStyle/>
        <a:p>
          <a:endParaRPr lang="zh-CN" altLang="en-US"/>
        </a:p>
      </dgm:t>
    </dgm:pt>
    <dgm:pt modelId="{63E344FE-8625-F343-AAF8-B499EDEF6A8F}">
      <dgm:prSet/>
      <dgm:spPr/>
      <dgm:t>
        <a:bodyPr/>
        <a:lstStyle/>
        <a:p>
          <a:r>
            <a:rPr lang="zh-CN" altLang="en-US" dirty="0"/>
            <a:t>临时用地</a:t>
          </a:r>
        </a:p>
      </dgm:t>
    </dgm:pt>
    <dgm:pt modelId="{DE7C3C78-3630-5D42-A949-DF74C6D4391B}" type="parTrans" cxnId="{CED51A6F-A5CA-0D40-94CA-FFC351F25D8D}">
      <dgm:prSet/>
      <dgm:spPr/>
      <dgm:t>
        <a:bodyPr/>
        <a:lstStyle/>
        <a:p>
          <a:endParaRPr lang="zh-CN" altLang="en-US"/>
        </a:p>
      </dgm:t>
    </dgm:pt>
    <dgm:pt modelId="{818967FE-F40A-7849-A05D-2D019F920CBD}" type="sibTrans" cxnId="{CED51A6F-A5CA-0D40-94CA-FFC351F25D8D}">
      <dgm:prSet/>
      <dgm:spPr/>
      <dgm:t>
        <a:bodyPr/>
        <a:lstStyle/>
        <a:p>
          <a:endParaRPr lang="zh-CN" altLang="en-US"/>
        </a:p>
      </dgm:t>
    </dgm:pt>
    <dgm:pt modelId="{EA9D8AB0-BAA2-1940-8E09-0735ED1FD083}">
      <dgm:prSet/>
      <dgm:spPr/>
      <dgm:t>
        <a:bodyPr/>
        <a:lstStyle/>
        <a:p>
          <a:r>
            <a:rPr lang="zh-CN" altLang="en-US" dirty="0"/>
            <a:t>集体建设用地</a:t>
          </a:r>
        </a:p>
      </dgm:t>
    </dgm:pt>
    <dgm:pt modelId="{8CD97BB9-357F-0F4F-8B15-FC8A890022CB}" type="parTrans" cxnId="{9647BDD7-2C0E-5B49-B21C-FAE4599BF429}">
      <dgm:prSet/>
      <dgm:spPr/>
      <dgm:t>
        <a:bodyPr/>
        <a:lstStyle/>
        <a:p>
          <a:endParaRPr lang="zh-CN" altLang="en-US"/>
        </a:p>
      </dgm:t>
    </dgm:pt>
    <dgm:pt modelId="{33D19E9C-7C76-C846-A53A-1ED59128EB5A}" type="sibTrans" cxnId="{9647BDD7-2C0E-5B49-B21C-FAE4599BF429}">
      <dgm:prSet/>
      <dgm:spPr/>
      <dgm:t>
        <a:bodyPr/>
        <a:lstStyle/>
        <a:p>
          <a:endParaRPr lang="zh-CN" altLang="en-US"/>
        </a:p>
      </dgm:t>
    </dgm:pt>
    <dgm:pt modelId="{DEC2F076-FAA9-134F-8F74-E0A7B18612FB}">
      <dgm:prSet/>
      <dgm:spPr/>
      <dgm:t>
        <a:bodyPr/>
        <a:lstStyle/>
        <a:p>
          <a:r>
            <a:rPr lang="zh-CN" altLang="en-US" dirty="0"/>
            <a:t>宅基地</a:t>
          </a:r>
        </a:p>
      </dgm:t>
    </dgm:pt>
    <dgm:pt modelId="{CE533542-F5F8-A84B-AE1F-41568F4D603E}" type="parTrans" cxnId="{E2FDC16C-34DE-0241-8006-2F51E9D2D782}">
      <dgm:prSet/>
      <dgm:spPr/>
      <dgm:t>
        <a:bodyPr/>
        <a:lstStyle/>
        <a:p>
          <a:endParaRPr lang="zh-CN" altLang="en-US"/>
        </a:p>
      </dgm:t>
    </dgm:pt>
    <dgm:pt modelId="{8D80D6EB-A8F4-8841-8945-141EC3691261}" type="sibTrans" cxnId="{E2FDC16C-34DE-0241-8006-2F51E9D2D782}">
      <dgm:prSet/>
      <dgm:spPr/>
      <dgm:t>
        <a:bodyPr/>
        <a:lstStyle/>
        <a:p>
          <a:endParaRPr lang="zh-CN" altLang="en-US"/>
        </a:p>
      </dgm:t>
    </dgm:pt>
    <dgm:pt modelId="{E8D57572-64F8-6242-BD07-46554F74C4B9}" type="pres">
      <dgm:prSet presAssocID="{B4691142-3807-E14E-B16F-4FCA07D97B8F}" presName="vert0" presStyleCnt="0">
        <dgm:presLayoutVars>
          <dgm:dir/>
          <dgm:animOne val="branch"/>
          <dgm:animLvl val="lvl"/>
        </dgm:presLayoutVars>
      </dgm:prSet>
      <dgm:spPr/>
    </dgm:pt>
    <dgm:pt modelId="{EBCB27DD-7430-864C-9644-CB370CD52026}" type="pres">
      <dgm:prSet presAssocID="{27484366-0B37-284E-999A-FC14831E6BB5}" presName="thickLine" presStyleLbl="alignNode1" presStyleIdx="0" presStyleCnt="7"/>
      <dgm:spPr/>
    </dgm:pt>
    <dgm:pt modelId="{474AF02E-025E-954B-82D6-84AD33DA1106}" type="pres">
      <dgm:prSet presAssocID="{27484366-0B37-284E-999A-FC14831E6BB5}" presName="horz1" presStyleCnt="0"/>
      <dgm:spPr/>
    </dgm:pt>
    <dgm:pt modelId="{E005A079-937B-C240-8F56-A3BBA3615DBD}" type="pres">
      <dgm:prSet presAssocID="{27484366-0B37-284E-999A-FC14831E6BB5}" presName="tx1" presStyleLbl="revTx" presStyleIdx="0" presStyleCnt="7"/>
      <dgm:spPr/>
    </dgm:pt>
    <dgm:pt modelId="{1F678B2F-8CB9-0344-BBC5-6414692D55A4}" type="pres">
      <dgm:prSet presAssocID="{27484366-0B37-284E-999A-FC14831E6BB5}" presName="vert1" presStyleCnt="0"/>
      <dgm:spPr/>
    </dgm:pt>
    <dgm:pt modelId="{CDBF3646-6D6E-4D4A-9DDC-EC9F9B7EEDBA}" type="pres">
      <dgm:prSet presAssocID="{35B54B56-D6EF-DB48-8525-734885C7953C}" presName="thickLine" presStyleLbl="alignNode1" presStyleIdx="1" presStyleCnt="7"/>
      <dgm:spPr/>
    </dgm:pt>
    <dgm:pt modelId="{DE988EAE-79F2-3945-B6DF-327D3A348EF7}" type="pres">
      <dgm:prSet presAssocID="{35B54B56-D6EF-DB48-8525-734885C7953C}" presName="horz1" presStyleCnt="0"/>
      <dgm:spPr/>
    </dgm:pt>
    <dgm:pt modelId="{B2CE411B-01E9-9C45-A994-0813D1DF4C6D}" type="pres">
      <dgm:prSet presAssocID="{35B54B56-D6EF-DB48-8525-734885C7953C}" presName="tx1" presStyleLbl="revTx" presStyleIdx="1" presStyleCnt="7"/>
      <dgm:spPr/>
    </dgm:pt>
    <dgm:pt modelId="{538BC333-1562-F649-AC05-221442553D0C}" type="pres">
      <dgm:prSet presAssocID="{35B54B56-D6EF-DB48-8525-734885C7953C}" presName="vert1" presStyleCnt="0"/>
      <dgm:spPr/>
    </dgm:pt>
    <dgm:pt modelId="{F79CEC41-112E-494D-82C6-425E14688EF5}" type="pres">
      <dgm:prSet presAssocID="{4612B913-3BA4-E242-BA01-639992023671}" presName="thickLine" presStyleLbl="alignNode1" presStyleIdx="2" presStyleCnt="7"/>
      <dgm:spPr/>
    </dgm:pt>
    <dgm:pt modelId="{D87A4D8D-936F-0D4E-9B21-920D8D6A2201}" type="pres">
      <dgm:prSet presAssocID="{4612B913-3BA4-E242-BA01-639992023671}" presName="horz1" presStyleCnt="0"/>
      <dgm:spPr/>
    </dgm:pt>
    <dgm:pt modelId="{332500AC-82BF-954C-AFDB-8C4C75CF460A}" type="pres">
      <dgm:prSet presAssocID="{4612B913-3BA4-E242-BA01-639992023671}" presName="tx1" presStyleLbl="revTx" presStyleIdx="2" presStyleCnt="7"/>
      <dgm:spPr/>
    </dgm:pt>
    <dgm:pt modelId="{307ACAF8-8D7B-2D40-A052-359706B5E671}" type="pres">
      <dgm:prSet presAssocID="{4612B913-3BA4-E242-BA01-639992023671}" presName="vert1" presStyleCnt="0"/>
      <dgm:spPr/>
    </dgm:pt>
    <dgm:pt modelId="{40F2A7CB-7805-E04C-BF8E-D847E84F57F5}" type="pres">
      <dgm:prSet presAssocID="{D660C8D1-4648-9545-927B-90BFC17DD7DB}" presName="thickLine" presStyleLbl="alignNode1" presStyleIdx="3" presStyleCnt="7"/>
      <dgm:spPr/>
    </dgm:pt>
    <dgm:pt modelId="{41F5AC14-0FC7-1242-B76F-B0DE583D3868}" type="pres">
      <dgm:prSet presAssocID="{D660C8D1-4648-9545-927B-90BFC17DD7DB}" presName="horz1" presStyleCnt="0"/>
      <dgm:spPr/>
    </dgm:pt>
    <dgm:pt modelId="{B9DF07B0-D6BD-7B48-A626-17C079F25606}" type="pres">
      <dgm:prSet presAssocID="{D660C8D1-4648-9545-927B-90BFC17DD7DB}" presName="tx1" presStyleLbl="revTx" presStyleIdx="3" presStyleCnt="7"/>
      <dgm:spPr/>
    </dgm:pt>
    <dgm:pt modelId="{3E25C29E-6B2C-1D49-84FA-E016F22CB906}" type="pres">
      <dgm:prSet presAssocID="{D660C8D1-4648-9545-927B-90BFC17DD7DB}" presName="vert1" presStyleCnt="0"/>
      <dgm:spPr/>
    </dgm:pt>
    <dgm:pt modelId="{2A6A8AF5-126E-3B46-A06F-3B8855717BDA}" type="pres">
      <dgm:prSet presAssocID="{63E344FE-8625-F343-AAF8-B499EDEF6A8F}" presName="thickLine" presStyleLbl="alignNode1" presStyleIdx="4" presStyleCnt="7"/>
      <dgm:spPr/>
    </dgm:pt>
    <dgm:pt modelId="{0AFB59EF-E328-FB46-8A6A-9BC413655742}" type="pres">
      <dgm:prSet presAssocID="{63E344FE-8625-F343-AAF8-B499EDEF6A8F}" presName="horz1" presStyleCnt="0"/>
      <dgm:spPr/>
    </dgm:pt>
    <dgm:pt modelId="{F05BF360-1864-7645-A309-3561BFF8B106}" type="pres">
      <dgm:prSet presAssocID="{63E344FE-8625-F343-AAF8-B499EDEF6A8F}" presName="tx1" presStyleLbl="revTx" presStyleIdx="4" presStyleCnt="7"/>
      <dgm:spPr/>
    </dgm:pt>
    <dgm:pt modelId="{7339EA72-8E44-C740-8B8A-53E8BC1AD663}" type="pres">
      <dgm:prSet presAssocID="{63E344FE-8625-F343-AAF8-B499EDEF6A8F}" presName="vert1" presStyleCnt="0"/>
      <dgm:spPr/>
    </dgm:pt>
    <dgm:pt modelId="{DC94EED6-2FE7-2447-B615-EE11332FE185}" type="pres">
      <dgm:prSet presAssocID="{EA9D8AB0-BAA2-1940-8E09-0735ED1FD083}" presName="thickLine" presStyleLbl="alignNode1" presStyleIdx="5" presStyleCnt="7"/>
      <dgm:spPr/>
    </dgm:pt>
    <dgm:pt modelId="{F2A3DF16-C992-5D46-96DA-556C847D52F7}" type="pres">
      <dgm:prSet presAssocID="{EA9D8AB0-BAA2-1940-8E09-0735ED1FD083}" presName="horz1" presStyleCnt="0"/>
      <dgm:spPr/>
    </dgm:pt>
    <dgm:pt modelId="{830BFA8A-709F-D34B-AC8E-867CD545875C}" type="pres">
      <dgm:prSet presAssocID="{EA9D8AB0-BAA2-1940-8E09-0735ED1FD083}" presName="tx1" presStyleLbl="revTx" presStyleIdx="5" presStyleCnt="7"/>
      <dgm:spPr/>
    </dgm:pt>
    <dgm:pt modelId="{1445744E-3EEC-E146-9973-129799A2B22F}" type="pres">
      <dgm:prSet presAssocID="{EA9D8AB0-BAA2-1940-8E09-0735ED1FD083}" presName="vert1" presStyleCnt="0"/>
      <dgm:spPr/>
    </dgm:pt>
    <dgm:pt modelId="{2AF30A18-53BF-4C42-8E40-A3CA5AC9F960}" type="pres">
      <dgm:prSet presAssocID="{DEC2F076-FAA9-134F-8F74-E0A7B18612FB}" presName="thickLine" presStyleLbl="alignNode1" presStyleIdx="6" presStyleCnt="7"/>
      <dgm:spPr/>
    </dgm:pt>
    <dgm:pt modelId="{C679D2B7-A17A-444E-B0EE-A65237DE9165}" type="pres">
      <dgm:prSet presAssocID="{DEC2F076-FAA9-134F-8F74-E0A7B18612FB}" presName="horz1" presStyleCnt="0"/>
      <dgm:spPr/>
    </dgm:pt>
    <dgm:pt modelId="{BD5AA6C4-0DEE-BA44-AEC2-3AAB21F2C4D4}" type="pres">
      <dgm:prSet presAssocID="{DEC2F076-FAA9-134F-8F74-E0A7B18612FB}" presName="tx1" presStyleLbl="revTx" presStyleIdx="6" presStyleCnt="7"/>
      <dgm:spPr/>
    </dgm:pt>
    <dgm:pt modelId="{C11F9D4D-2136-A84F-8F2A-0FC8D3A84F68}" type="pres">
      <dgm:prSet presAssocID="{DEC2F076-FAA9-134F-8F74-E0A7B18612FB}" presName="vert1" presStyleCnt="0"/>
      <dgm:spPr/>
    </dgm:pt>
  </dgm:ptLst>
  <dgm:cxnLst>
    <dgm:cxn modelId="{7FECFF16-6948-3C47-96F5-DDF842E1837A}" type="presOf" srcId="{DEC2F076-FAA9-134F-8F74-E0A7B18612FB}" destId="{BD5AA6C4-0DEE-BA44-AEC2-3AAB21F2C4D4}" srcOrd="0" destOrd="0" presId="urn:microsoft.com/office/officeart/2008/layout/LinedList"/>
    <dgm:cxn modelId="{8A9BCB4D-B90B-2544-AC28-BD730A247774}" srcId="{B4691142-3807-E14E-B16F-4FCA07D97B8F}" destId="{4612B913-3BA4-E242-BA01-639992023671}" srcOrd="2" destOrd="0" parTransId="{2AF34430-9F22-6744-A0D9-737A6C0879E9}" sibTransId="{37011CBB-40DC-7741-8D18-55A545725529}"/>
    <dgm:cxn modelId="{C7743F69-E4FD-4C47-8EB9-832413EB4A6C}" srcId="{B4691142-3807-E14E-B16F-4FCA07D97B8F}" destId="{27484366-0B37-284E-999A-FC14831E6BB5}" srcOrd="0" destOrd="0" parTransId="{CA73ABEA-80B3-C343-9917-D27819882D6C}" sibTransId="{79B7D1A1-C9C3-8249-A17D-28D79A5B85B4}"/>
    <dgm:cxn modelId="{E2FDC16C-34DE-0241-8006-2F51E9D2D782}" srcId="{B4691142-3807-E14E-B16F-4FCA07D97B8F}" destId="{DEC2F076-FAA9-134F-8F74-E0A7B18612FB}" srcOrd="6" destOrd="0" parTransId="{CE533542-F5F8-A84B-AE1F-41568F4D603E}" sibTransId="{8D80D6EB-A8F4-8841-8945-141EC3691261}"/>
    <dgm:cxn modelId="{DCFAA66E-8F95-E948-9252-AE107642A0AB}" type="presOf" srcId="{35B54B56-D6EF-DB48-8525-734885C7953C}" destId="{B2CE411B-01E9-9C45-A994-0813D1DF4C6D}" srcOrd="0" destOrd="0" presId="urn:microsoft.com/office/officeart/2008/layout/LinedList"/>
    <dgm:cxn modelId="{CED51A6F-A5CA-0D40-94CA-FFC351F25D8D}" srcId="{B4691142-3807-E14E-B16F-4FCA07D97B8F}" destId="{63E344FE-8625-F343-AAF8-B499EDEF6A8F}" srcOrd="4" destOrd="0" parTransId="{DE7C3C78-3630-5D42-A949-DF74C6D4391B}" sibTransId="{818967FE-F40A-7849-A05D-2D019F920CBD}"/>
    <dgm:cxn modelId="{AB4ACB7A-B627-824D-8805-DBCE98D1352F}" type="presOf" srcId="{B4691142-3807-E14E-B16F-4FCA07D97B8F}" destId="{E8D57572-64F8-6242-BD07-46554F74C4B9}" srcOrd="0" destOrd="0" presId="urn:microsoft.com/office/officeart/2008/layout/LinedList"/>
    <dgm:cxn modelId="{17D93DAC-1529-9A40-8EEA-1C6CE1C54A27}" type="presOf" srcId="{27484366-0B37-284E-999A-FC14831E6BB5}" destId="{E005A079-937B-C240-8F56-A3BBA3615DBD}" srcOrd="0" destOrd="0" presId="urn:microsoft.com/office/officeart/2008/layout/LinedList"/>
    <dgm:cxn modelId="{123967AC-DFD2-0148-93D4-6A470ABD6E9B}" type="presOf" srcId="{63E344FE-8625-F343-AAF8-B499EDEF6A8F}" destId="{F05BF360-1864-7645-A309-3561BFF8B106}" srcOrd="0" destOrd="0" presId="urn:microsoft.com/office/officeart/2008/layout/LinedList"/>
    <dgm:cxn modelId="{1046A4CB-9A37-EC48-B4BD-63951B9F89CC}" type="presOf" srcId="{D660C8D1-4648-9545-927B-90BFC17DD7DB}" destId="{B9DF07B0-D6BD-7B48-A626-17C079F25606}" srcOrd="0" destOrd="0" presId="urn:microsoft.com/office/officeart/2008/layout/LinedList"/>
    <dgm:cxn modelId="{D10A52CC-6BC8-5C48-8BA0-0571D52DFF3C}" srcId="{B4691142-3807-E14E-B16F-4FCA07D97B8F}" destId="{D660C8D1-4648-9545-927B-90BFC17DD7DB}" srcOrd="3" destOrd="0" parTransId="{9636BD4F-2F65-054A-B837-2FF7D46B0A04}" sibTransId="{C90210BE-457B-484E-B7A2-E2660AF41EE3}"/>
    <dgm:cxn modelId="{DEB3ACD2-89FE-FD4B-814A-BF765D23E13F}" srcId="{B4691142-3807-E14E-B16F-4FCA07D97B8F}" destId="{35B54B56-D6EF-DB48-8525-734885C7953C}" srcOrd="1" destOrd="0" parTransId="{47C7F130-4235-EE4B-91DE-96C99F470AFC}" sibTransId="{4275E74F-7D9B-5746-85D0-05A72A064F3E}"/>
    <dgm:cxn modelId="{2AF355D4-AA74-2544-8231-0D76157E26BE}" type="presOf" srcId="{4612B913-3BA4-E242-BA01-639992023671}" destId="{332500AC-82BF-954C-AFDB-8C4C75CF460A}" srcOrd="0" destOrd="0" presId="urn:microsoft.com/office/officeart/2008/layout/LinedList"/>
    <dgm:cxn modelId="{B55B98D5-4C1B-0242-A3C8-5A35C2BAB4B9}" type="presOf" srcId="{EA9D8AB0-BAA2-1940-8E09-0735ED1FD083}" destId="{830BFA8A-709F-D34B-AC8E-867CD545875C}" srcOrd="0" destOrd="0" presId="urn:microsoft.com/office/officeart/2008/layout/LinedList"/>
    <dgm:cxn modelId="{9647BDD7-2C0E-5B49-B21C-FAE4599BF429}" srcId="{B4691142-3807-E14E-B16F-4FCA07D97B8F}" destId="{EA9D8AB0-BAA2-1940-8E09-0735ED1FD083}" srcOrd="5" destOrd="0" parTransId="{8CD97BB9-357F-0F4F-8B15-FC8A890022CB}" sibTransId="{33D19E9C-7C76-C846-A53A-1ED59128EB5A}"/>
    <dgm:cxn modelId="{518B0C09-0DA0-F54E-B5A6-E3B9EF84EDF4}" type="presParOf" srcId="{E8D57572-64F8-6242-BD07-46554F74C4B9}" destId="{EBCB27DD-7430-864C-9644-CB370CD52026}" srcOrd="0" destOrd="0" presId="urn:microsoft.com/office/officeart/2008/layout/LinedList"/>
    <dgm:cxn modelId="{390391A1-B66A-BE43-9326-EB50F7B60612}" type="presParOf" srcId="{E8D57572-64F8-6242-BD07-46554F74C4B9}" destId="{474AF02E-025E-954B-82D6-84AD33DA1106}" srcOrd="1" destOrd="0" presId="urn:microsoft.com/office/officeart/2008/layout/LinedList"/>
    <dgm:cxn modelId="{044F42F3-7851-AC44-8A68-847FF52EB8E2}" type="presParOf" srcId="{474AF02E-025E-954B-82D6-84AD33DA1106}" destId="{E005A079-937B-C240-8F56-A3BBA3615DBD}" srcOrd="0" destOrd="0" presId="urn:microsoft.com/office/officeart/2008/layout/LinedList"/>
    <dgm:cxn modelId="{D44DB0ED-11F6-0442-8B02-DD050393ABE9}" type="presParOf" srcId="{474AF02E-025E-954B-82D6-84AD33DA1106}" destId="{1F678B2F-8CB9-0344-BBC5-6414692D55A4}" srcOrd="1" destOrd="0" presId="urn:microsoft.com/office/officeart/2008/layout/LinedList"/>
    <dgm:cxn modelId="{3DD11E1A-1652-0444-8BF5-BA09257AFCEE}" type="presParOf" srcId="{E8D57572-64F8-6242-BD07-46554F74C4B9}" destId="{CDBF3646-6D6E-4D4A-9DDC-EC9F9B7EEDBA}" srcOrd="2" destOrd="0" presId="urn:microsoft.com/office/officeart/2008/layout/LinedList"/>
    <dgm:cxn modelId="{85FCDFFB-1F15-4143-9B32-0986FDBC4568}" type="presParOf" srcId="{E8D57572-64F8-6242-BD07-46554F74C4B9}" destId="{DE988EAE-79F2-3945-B6DF-327D3A348EF7}" srcOrd="3" destOrd="0" presId="urn:microsoft.com/office/officeart/2008/layout/LinedList"/>
    <dgm:cxn modelId="{B7A70F4E-B90E-084C-9623-F666DD715B24}" type="presParOf" srcId="{DE988EAE-79F2-3945-B6DF-327D3A348EF7}" destId="{B2CE411B-01E9-9C45-A994-0813D1DF4C6D}" srcOrd="0" destOrd="0" presId="urn:microsoft.com/office/officeart/2008/layout/LinedList"/>
    <dgm:cxn modelId="{612DA598-D583-764F-865B-66F59BE3071B}" type="presParOf" srcId="{DE988EAE-79F2-3945-B6DF-327D3A348EF7}" destId="{538BC333-1562-F649-AC05-221442553D0C}" srcOrd="1" destOrd="0" presId="urn:microsoft.com/office/officeart/2008/layout/LinedList"/>
    <dgm:cxn modelId="{1E8EE831-568F-7A47-8979-523048AE2747}" type="presParOf" srcId="{E8D57572-64F8-6242-BD07-46554F74C4B9}" destId="{F79CEC41-112E-494D-82C6-425E14688EF5}" srcOrd="4" destOrd="0" presId="urn:microsoft.com/office/officeart/2008/layout/LinedList"/>
    <dgm:cxn modelId="{4CE7DDFC-D016-1943-9411-34FDCD6B09E9}" type="presParOf" srcId="{E8D57572-64F8-6242-BD07-46554F74C4B9}" destId="{D87A4D8D-936F-0D4E-9B21-920D8D6A2201}" srcOrd="5" destOrd="0" presId="urn:microsoft.com/office/officeart/2008/layout/LinedList"/>
    <dgm:cxn modelId="{7AE16CBC-4121-4447-8CB3-F0A0AB57EF23}" type="presParOf" srcId="{D87A4D8D-936F-0D4E-9B21-920D8D6A2201}" destId="{332500AC-82BF-954C-AFDB-8C4C75CF460A}" srcOrd="0" destOrd="0" presId="urn:microsoft.com/office/officeart/2008/layout/LinedList"/>
    <dgm:cxn modelId="{44BC3D59-D814-A443-92DD-A200E0CC2385}" type="presParOf" srcId="{D87A4D8D-936F-0D4E-9B21-920D8D6A2201}" destId="{307ACAF8-8D7B-2D40-A052-359706B5E671}" srcOrd="1" destOrd="0" presId="urn:microsoft.com/office/officeart/2008/layout/LinedList"/>
    <dgm:cxn modelId="{C4796C37-08C5-D946-BAA7-1EC05797A7A1}" type="presParOf" srcId="{E8D57572-64F8-6242-BD07-46554F74C4B9}" destId="{40F2A7CB-7805-E04C-BF8E-D847E84F57F5}" srcOrd="6" destOrd="0" presId="urn:microsoft.com/office/officeart/2008/layout/LinedList"/>
    <dgm:cxn modelId="{3F396E66-4445-FA43-A465-F554819A4008}" type="presParOf" srcId="{E8D57572-64F8-6242-BD07-46554F74C4B9}" destId="{41F5AC14-0FC7-1242-B76F-B0DE583D3868}" srcOrd="7" destOrd="0" presId="urn:microsoft.com/office/officeart/2008/layout/LinedList"/>
    <dgm:cxn modelId="{6DCD3C44-9360-BF45-BFBB-CFCFAFA92B2A}" type="presParOf" srcId="{41F5AC14-0FC7-1242-B76F-B0DE583D3868}" destId="{B9DF07B0-D6BD-7B48-A626-17C079F25606}" srcOrd="0" destOrd="0" presId="urn:microsoft.com/office/officeart/2008/layout/LinedList"/>
    <dgm:cxn modelId="{62754BCA-0D9E-EA43-BE0E-402153BD3031}" type="presParOf" srcId="{41F5AC14-0FC7-1242-B76F-B0DE583D3868}" destId="{3E25C29E-6B2C-1D49-84FA-E016F22CB906}" srcOrd="1" destOrd="0" presId="urn:microsoft.com/office/officeart/2008/layout/LinedList"/>
    <dgm:cxn modelId="{101CA56A-2F5B-CE42-B52A-1AE32BA839EC}" type="presParOf" srcId="{E8D57572-64F8-6242-BD07-46554F74C4B9}" destId="{2A6A8AF5-126E-3B46-A06F-3B8855717BDA}" srcOrd="8" destOrd="0" presId="urn:microsoft.com/office/officeart/2008/layout/LinedList"/>
    <dgm:cxn modelId="{60F076C2-4FD5-7541-9EC7-BD9D96C433DE}" type="presParOf" srcId="{E8D57572-64F8-6242-BD07-46554F74C4B9}" destId="{0AFB59EF-E328-FB46-8A6A-9BC413655742}" srcOrd="9" destOrd="0" presId="urn:microsoft.com/office/officeart/2008/layout/LinedList"/>
    <dgm:cxn modelId="{6BFA3A60-BED3-734C-9E2C-44629140E73C}" type="presParOf" srcId="{0AFB59EF-E328-FB46-8A6A-9BC413655742}" destId="{F05BF360-1864-7645-A309-3561BFF8B106}" srcOrd="0" destOrd="0" presId="urn:microsoft.com/office/officeart/2008/layout/LinedList"/>
    <dgm:cxn modelId="{4F4DB493-4C9E-8742-B9C4-5F6F0E6EFBDD}" type="presParOf" srcId="{0AFB59EF-E328-FB46-8A6A-9BC413655742}" destId="{7339EA72-8E44-C740-8B8A-53E8BC1AD663}" srcOrd="1" destOrd="0" presId="urn:microsoft.com/office/officeart/2008/layout/LinedList"/>
    <dgm:cxn modelId="{32E105C9-A4CB-5B4F-A729-61670B3D7FD6}" type="presParOf" srcId="{E8D57572-64F8-6242-BD07-46554F74C4B9}" destId="{DC94EED6-2FE7-2447-B615-EE11332FE185}" srcOrd="10" destOrd="0" presId="urn:microsoft.com/office/officeart/2008/layout/LinedList"/>
    <dgm:cxn modelId="{B2067BFA-5AB6-4747-BAD2-F4F564B3B902}" type="presParOf" srcId="{E8D57572-64F8-6242-BD07-46554F74C4B9}" destId="{F2A3DF16-C992-5D46-96DA-556C847D52F7}" srcOrd="11" destOrd="0" presId="urn:microsoft.com/office/officeart/2008/layout/LinedList"/>
    <dgm:cxn modelId="{EBC6B53E-4510-3446-B903-9987D3F25B6F}" type="presParOf" srcId="{F2A3DF16-C992-5D46-96DA-556C847D52F7}" destId="{830BFA8A-709F-D34B-AC8E-867CD545875C}" srcOrd="0" destOrd="0" presId="urn:microsoft.com/office/officeart/2008/layout/LinedList"/>
    <dgm:cxn modelId="{1BE20533-1646-D741-9CB9-C50128BFB84E}" type="presParOf" srcId="{F2A3DF16-C992-5D46-96DA-556C847D52F7}" destId="{1445744E-3EEC-E146-9973-129799A2B22F}" srcOrd="1" destOrd="0" presId="urn:microsoft.com/office/officeart/2008/layout/LinedList"/>
    <dgm:cxn modelId="{0C7F43D7-B8CB-FC45-80E3-27038B19357E}" type="presParOf" srcId="{E8D57572-64F8-6242-BD07-46554F74C4B9}" destId="{2AF30A18-53BF-4C42-8E40-A3CA5AC9F960}" srcOrd="12" destOrd="0" presId="urn:microsoft.com/office/officeart/2008/layout/LinedList"/>
    <dgm:cxn modelId="{99C163A6-D8CB-6742-9DF9-1762E276D4FD}" type="presParOf" srcId="{E8D57572-64F8-6242-BD07-46554F74C4B9}" destId="{C679D2B7-A17A-444E-B0EE-A65237DE9165}" srcOrd="13" destOrd="0" presId="urn:microsoft.com/office/officeart/2008/layout/LinedList"/>
    <dgm:cxn modelId="{9A520CD4-266F-5B41-9CB8-C89EF1BD04E4}" type="presParOf" srcId="{C679D2B7-A17A-444E-B0EE-A65237DE9165}" destId="{BD5AA6C4-0DEE-BA44-AEC2-3AAB21F2C4D4}" srcOrd="0" destOrd="0" presId="urn:microsoft.com/office/officeart/2008/layout/LinedList"/>
    <dgm:cxn modelId="{9234CFD3-45D8-1848-AF93-A98A6F152D02}" type="presParOf" srcId="{C679D2B7-A17A-444E-B0EE-A65237DE9165}" destId="{C11F9D4D-2136-A84F-8F2A-0FC8D3A84F6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42E4690-CEF5-6C42-B0CA-4E7FA9DD8CA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4ED7777-6197-4A43-ADA7-F35126164BF5}">
      <dgm:prSet/>
      <dgm:spPr/>
      <dgm:t>
        <a:bodyPr/>
        <a:lstStyle/>
        <a:p>
          <a:r>
            <a:rPr lang="zh-CN" altLang="en-US"/>
            <a:t>第四十四条 建设占用土地，涉及农用地转为建设用地的，应当办理农用地转用审批手续。</a:t>
          </a:r>
        </a:p>
      </dgm:t>
    </dgm:pt>
    <dgm:pt modelId="{4AEF1619-FAC2-724F-91AE-15841628D13F}" type="parTrans" cxnId="{78CE2CF8-E6D0-474F-A34C-2512DFCC0F78}">
      <dgm:prSet/>
      <dgm:spPr/>
      <dgm:t>
        <a:bodyPr/>
        <a:lstStyle/>
        <a:p>
          <a:endParaRPr lang="zh-CN" altLang="en-US"/>
        </a:p>
      </dgm:t>
    </dgm:pt>
    <dgm:pt modelId="{49840A62-FB9D-8A4A-A5D3-0A5329FDAB3A}" type="sibTrans" cxnId="{78CE2CF8-E6D0-474F-A34C-2512DFCC0F78}">
      <dgm:prSet/>
      <dgm:spPr/>
      <dgm:t>
        <a:bodyPr/>
        <a:lstStyle/>
        <a:p>
          <a:endParaRPr lang="zh-CN" altLang="en-US"/>
        </a:p>
      </dgm:t>
    </dgm:pt>
    <dgm:pt modelId="{E355A2CA-57D6-1F42-A976-0C8E32C9ACB6}">
      <dgm:prSet/>
      <dgm:spPr/>
      <dgm:t>
        <a:bodyPr/>
        <a:lstStyle/>
        <a:p>
          <a:r>
            <a:rPr lang="zh-CN" altLang="en-US"/>
            <a:t>永久基本农田转为建设用地的，由国务院批准。</a:t>
          </a:r>
        </a:p>
      </dgm:t>
    </dgm:pt>
    <dgm:pt modelId="{75B4C971-726E-3F4D-9C12-507512082159}" type="parTrans" cxnId="{06900E63-6FA6-5245-A47F-DF69CAA8F40B}">
      <dgm:prSet/>
      <dgm:spPr/>
      <dgm:t>
        <a:bodyPr/>
        <a:lstStyle/>
        <a:p>
          <a:endParaRPr lang="zh-CN" altLang="en-US"/>
        </a:p>
      </dgm:t>
    </dgm:pt>
    <dgm:pt modelId="{D53B6F56-45B7-134B-BE31-38537CFC9F8E}" type="sibTrans" cxnId="{06900E63-6FA6-5245-A47F-DF69CAA8F40B}">
      <dgm:prSet/>
      <dgm:spPr/>
      <dgm:t>
        <a:bodyPr/>
        <a:lstStyle/>
        <a:p>
          <a:endParaRPr lang="zh-CN" altLang="en-US"/>
        </a:p>
      </dgm:t>
    </dgm:pt>
    <dgm:pt modelId="{77AFF322-A593-C04B-98AB-3795C7E7B4A4}">
      <dgm:prSet/>
      <dgm:spPr/>
      <dgm:t>
        <a:bodyPr/>
        <a:lstStyle/>
        <a:p>
          <a:r>
            <a:rPr lang="zh-CN" altLang="en-US"/>
            <a:t>在土地利用总体规划确定的城市和村庄、集镇建设用地规模范围内，为实施该规划而将永久基本农田以外的农用地转为建设用地的，按土地利用年度计划分批次按照国务院规定由原批准土地利用总体规划的机关或者其授权的机关批准。在已批准的农用地转用范围内，具体建设项目用地可以由市、县人民政府批准。</a:t>
          </a:r>
        </a:p>
      </dgm:t>
    </dgm:pt>
    <dgm:pt modelId="{66E10F4F-C453-E746-9AE5-CAFF84AB9AED}" type="parTrans" cxnId="{629D76E9-F2AC-8D4A-A50A-F96F2BDA1623}">
      <dgm:prSet/>
      <dgm:spPr/>
      <dgm:t>
        <a:bodyPr/>
        <a:lstStyle/>
        <a:p>
          <a:endParaRPr lang="zh-CN" altLang="en-US"/>
        </a:p>
      </dgm:t>
    </dgm:pt>
    <dgm:pt modelId="{F7862D05-5E0E-284D-A536-0EC39DCDCF24}" type="sibTrans" cxnId="{629D76E9-F2AC-8D4A-A50A-F96F2BDA1623}">
      <dgm:prSet/>
      <dgm:spPr/>
      <dgm:t>
        <a:bodyPr/>
        <a:lstStyle/>
        <a:p>
          <a:endParaRPr lang="zh-CN" altLang="en-US"/>
        </a:p>
      </dgm:t>
    </dgm:pt>
    <dgm:pt modelId="{688377BB-E7C1-0F47-A39C-1DF0EF7F07AF}">
      <dgm:prSet/>
      <dgm:spPr/>
      <dgm:t>
        <a:bodyPr/>
        <a:lstStyle/>
        <a:p>
          <a:r>
            <a:rPr lang="zh-CN" altLang="en-US"/>
            <a:t>在土地利用总体规划确定的城市和村庄、集镇建设用地规模范围外，将永久基本农田以外的农用地转为建设用地的，由国务院或者国务院授权的省、自治区、直辖市人民政府批准。</a:t>
          </a:r>
        </a:p>
      </dgm:t>
    </dgm:pt>
    <dgm:pt modelId="{D2767F67-5BFB-1F4C-A09D-4346CA162447}" type="parTrans" cxnId="{22B8E67A-796A-8845-8A2E-786200A7AC1D}">
      <dgm:prSet/>
      <dgm:spPr/>
      <dgm:t>
        <a:bodyPr/>
        <a:lstStyle/>
        <a:p>
          <a:endParaRPr lang="zh-CN" altLang="en-US"/>
        </a:p>
      </dgm:t>
    </dgm:pt>
    <dgm:pt modelId="{F9937612-96D8-6E4B-AC1D-FD2BF4CA20E2}" type="sibTrans" cxnId="{22B8E67A-796A-8845-8A2E-786200A7AC1D}">
      <dgm:prSet/>
      <dgm:spPr/>
      <dgm:t>
        <a:bodyPr/>
        <a:lstStyle/>
        <a:p>
          <a:endParaRPr lang="zh-CN" altLang="en-US"/>
        </a:p>
      </dgm:t>
    </dgm:pt>
    <dgm:pt modelId="{CAADBFB0-F87C-7347-B855-B2BF95069144}" type="pres">
      <dgm:prSet presAssocID="{442E4690-CEF5-6C42-B0CA-4E7FA9DD8CAD}" presName="vert0" presStyleCnt="0">
        <dgm:presLayoutVars>
          <dgm:dir/>
          <dgm:animOne val="branch"/>
          <dgm:animLvl val="lvl"/>
        </dgm:presLayoutVars>
      </dgm:prSet>
      <dgm:spPr/>
    </dgm:pt>
    <dgm:pt modelId="{25FEE647-178F-D94B-878C-475428E3D8BC}" type="pres">
      <dgm:prSet presAssocID="{44ED7777-6197-4A43-ADA7-F35126164BF5}" presName="thickLine" presStyleLbl="alignNode1" presStyleIdx="0" presStyleCnt="4"/>
      <dgm:spPr/>
    </dgm:pt>
    <dgm:pt modelId="{9F1BFD32-0F22-2F48-870B-87433BB0912B}" type="pres">
      <dgm:prSet presAssocID="{44ED7777-6197-4A43-ADA7-F35126164BF5}" presName="horz1" presStyleCnt="0"/>
      <dgm:spPr/>
    </dgm:pt>
    <dgm:pt modelId="{911E9AA5-ED4E-194D-9CD8-6BF6C173FAFB}" type="pres">
      <dgm:prSet presAssocID="{44ED7777-6197-4A43-ADA7-F35126164BF5}" presName="tx1" presStyleLbl="revTx" presStyleIdx="0" presStyleCnt="4"/>
      <dgm:spPr/>
    </dgm:pt>
    <dgm:pt modelId="{F1ED4325-4F0D-F54D-92F8-1C38970774A3}" type="pres">
      <dgm:prSet presAssocID="{44ED7777-6197-4A43-ADA7-F35126164BF5}" presName="vert1" presStyleCnt="0"/>
      <dgm:spPr/>
    </dgm:pt>
    <dgm:pt modelId="{16A55E24-A4BF-3B4E-A908-5191370FEED7}" type="pres">
      <dgm:prSet presAssocID="{E355A2CA-57D6-1F42-A976-0C8E32C9ACB6}" presName="thickLine" presStyleLbl="alignNode1" presStyleIdx="1" presStyleCnt="4"/>
      <dgm:spPr/>
    </dgm:pt>
    <dgm:pt modelId="{DD83B731-F9DE-1D4D-B3B6-8B02A0BBACC8}" type="pres">
      <dgm:prSet presAssocID="{E355A2CA-57D6-1F42-A976-0C8E32C9ACB6}" presName="horz1" presStyleCnt="0"/>
      <dgm:spPr/>
    </dgm:pt>
    <dgm:pt modelId="{34FA8FC1-9D84-3840-AFC7-4FC88466EE5F}" type="pres">
      <dgm:prSet presAssocID="{E355A2CA-57D6-1F42-A976-0C8E32C9ACB6}" presName="tx1" presStyleLbl="revTx" presStyleIdx="1" presStyleCnt="4"/>
      <dgm:spPr/>
    </dgm:pt>
    <dgm:pt modelId="{0F9B5CC6-EE7E-9243-A260-DDA47F7CF998}" type="pres">
      <dgm:prSet presAssocID="{E355A2CA-57D6-1F42-A976-0C8E32C9ACB6}" presName="vert1" presStyleCnt="0"/>
      <dgm:spPr/>
    </dgm:pt>
    <dgm:pt modelId="{8443DEE7-7054-ED4B-BCC1-8E6E2B94F023}" type="pres">
      <dgm:prSet presAssocID="{77AFF322-A593-C04B-98AB-3795C7E7B4A4}" presName="thickLine" presStyleLbl="alignNode1" presStyleIdx="2" presStyleCnt="4"/>
      <dgm:spPr/>
    </dgm:pt>
    <dgm:pt modelId="{AD3C82BC-648B-A546-9250-E6EFB1FA3F7B}" type="pres">
      <dgm:prSet presAssocID="{77AFF322-A593-C04B-98AB-3795C7E7B4A4}" presName="horz1" presStyleCnt="0"/>
      <dgm:spPr/>
    </dgm:pt>
    <dgm:pt modelId="{6BF59FDF-6E7E-F442-80AF-D405F17CA4B2}" type="pres">
      <dgm:prSet presAssocID="{77AFF322-A593-C04B-98AB-3795C7E7B4A4}" presName="tx1" presStyleLbl="revTx" presStyleIdx="2" presStyleCnt="4"/>
      <dgm:spPr/>
    </dgm:pt>
    <dgm:pt modelId="{A964275E-CD4D-8047-8CF3-30D386D24E08}" type="pres">
      <dgm:prSet presAssocID="{77AFF322-A593-C04B-98AB-3795C7E7B4A4}" presName="vert1" presStyleCnt="0"/>
      <dgm:spPr/>
    </dgm:pt>
    <dgm:pt modelId="{FA5796AD-6D3C-8749-B3B9-868E205BCD21}" type="pres">
      <dgm:prSet presAssocID="{688377BB-E7C1-0F47-A39C-1DF0EF7F07AF}" presName="thickLine" presStyleLbl="alignNode1" presStyleIdx="3" presStyleCnt="4"/>
      <dgm:spPr/>
    </dgm:pt>
    <dgm:pt modelId="{492A1DF5-BCDA-5F4E-B45B-A91ED3F7677D}" type="pres">
      <dgm:prSet presAssocID="{688377BB-E7C1-0F47-A39C-1DF0EF7F07AF}" presName="horz1" presStyleCnt="0"/>
      <dgm:spPr/>
    </dgm:pt>
    <dgm:pt modelId="{C8C3A0CE-A870-2B4C-8B16-5014040731C2}" type="pres">
      <dgm:prSet presAssocID="{688377BB-E7C1-0F47-A39C-1DF0EF7F07AF}" presName="tx1" presStyleLbl="revTx" presStyleIdx="3" presStyleCnt="4"/>
      <dgm:spPr/>
    </dgm:pt>
    <dgm:pt modelId="{5F592848-8E10-6B49-AAD7-8BFBE1E83560}" type="pres">
      <dgm:prSet presAssocID="{688377BB-E7C1-0F47-A39C-1DF0EF7F07AF}" presName="vert1" presStyleCnt="0"/>
      <dgm:spPr/>
    </dgm:pt>
  </dgm:ptLst>
  <dgm:cxnLst>
    <dgm:cxn modelId="{D346CA0B-C2FE-8B43-AF74-099D316E44E5}" type="presOf" srcId="{E355A2CA-57D6-1F42-A976-0C8E32C9ACB6}" destId="{34FA8FC1-9D84-3840-AFC7-4FC88466EE5F}" srcOrd="0" destOrd="0" presId="urn:microsoft.com/office/officeart/2008/layout/LinedList"/>
    <dgm:cxn modelId="{3892351F-0ECF-6747-954A-2B581016430B}" type="presOf" srcId="{77AFF322-A593-C04B-98AB-3795C7E7B4A4}" destId="{6BF59FDF-6E7E-F442-80AF-D405F17CA4B2}" srcOrd="0" destOrd="0" presId="urn:microsoft.com/office/officeart/2008/layout/LinedList"/>
    <dgm:cxn modelId="{98EA6F2A-7A58-0646-8317-6D02AAA75D1A}" type="presOf" srcId="{44ED7777-6197-4A43-ADA7-F35126164BF5}" destId="{911E9AA5-ED4E-194D-9CD8-6BF6C173FAFB}" srcOrd="0" destOrd="0" presId="urn:microsoft.com/office/officeart/2008/layout/LinedList"/>
    <dgm:cxn modelId="{06900E63-6FA6-5245-A47F-DF69CAA8F40B}" srcId="{442E4690-CEF5-6C42-B0CA-4E7FA9DD8CAD}" destId="{E355A2CA-57D6-1F42-A976-0C8E32C9ACB6}" srcOrd="1" destOrd="0" parTransId="{75B4C971-726E-3F4D-9C12-507512082159}" sibTransId="{D53B6F56-45B7-134B-BE31-38537CFC9F8E}"/>
    <dgm:cxn modelId="{22B8E67A-796A-8845-8A2E-786200A7AC1D}" srcId="{442E4690-CEF5-6C42-B0CA-4E7FA9DD8CAD}" destId="{688377BB-E7C1-0F47-A39C-1DF0EF7F07AF}" srcOrd="3" destOrd="0" parTransId="{D2767F67-5BFB-1F4C-A09D-4346CA162447}" sibTransId="{F9937612-96D8-6E4B-AC1D-FD2BF4CA20E2}"/>
    <dgm:cxn modelId="{67779088-5B91-8B43-8A37-4420D218D0A6}" type="presOf" srcId="{688377BB-E7C1-0F47-A39C-1DF0EF7F07AF}" destId="{C8C3A0CE-A870-2B4C-8B16-5014040731C2}" srcOrd="0" destOrd="0" presId="urn:microsoft.com/office/officeart/2008/layout/LinedList"/>
    <dgm:cxn modelId="{3F85FB9F-9BAB-5F49-9018-FFEEF8DCE51D}" type="presOf" srcId="{442E4690-CEF5-6C42-B0CA-4E7FA9DD8CAD}" destId="{CAADBFB0-F87C-7347-B855-B2BF95069144}" srcOrd="0" destOrd="0" presId="urn:microsoft.com/office/officeart/2008/layout/LinedList"/>
    <dgm:cxn modelId="{629D76E9-F2AC-8D4A-A50A-F96F2BDA1623}" srcId="{442E4690-CEF5-6C42-B0CA-4E7FA9DD8CAD}" destId="{77AFF322-A593-C04B-98AB-3795C7E7B4A4}" srcOrd="2" destOrd="0" parTransId="{66E10F4F-C453-E746-9AE5-CAFF84AB9AED}" sibTransId="{F7862D05-5E0E-284D-A536-0EC39DCDCF24}"/>
    <dgm:cxn modelId="{78CE2CF8-E6D0-474F-A34C-2512DFCC0F78}" srcId="{442E4690-CEF5-6C42-B0CA-4E7FA9DD8CAD}" destId="{44ED7777-6197-4A43-ADA7-F35126164BF5}" srcOrd="0" destOrd="0" parTransId="{4AEF1619-FAC2-724F-91AE-15841628D13F}" sibTransId="{49840A62-FB9D-8A4A-A5D3-0A5329FDAB3A}"/>
    <dgm:cxn modelId="{EB992D93-08A5-4B46-915F-9DE1BB342F04}" type="presParOf" srcId="{CAADBFB0-F87C-7347-B855-B2BF95069144}" destId="{25FEE647-178F-D94B-878C-475428E3D8BC}" srcOrd="0" destOrd="0" presId="urn:microsoft.com/office/officeart/2008/layout/LinedList"/>
    <dgm:cxn modelId="{8A6030A6-BB12-1041-93CC-E8956CFCDD99}" type="presParOf" srcId="{CAADBFB0-F87C-7347-B855-B2BF95069144}" destId="{9F1BFD32-0F22-2F48-870B-87433BB0912B}" srcOrd="1" destOrd="0" presId="urn:microsoft.com/office/officeart/2008/layout/LinedList"/>
    <dgm:cxn modelId="{DF554491-055F-EF45-A27C-5806EC93E6EF}" type="presParOf" srcId="{9F1BFD32-0F22-2F48-870B-87433BB0912B}" destId="{911E9AA5-ED4E-194D-9CD8-6BF6C173FAFB}" srcOrd="0" destOrd="0" presId="urn:microsoft.com/office/officeart/2008/layout/LinedList"/>
    <dgm:cxn modelId="{4B00BD2C-AE34-B94C-8800-DE2D73F58D45}" type="presParOf" srcId="{9F1BFD32-0F22-2F48-870B-87433BB0912B}" destId="{F1ED4325-4F0D-F54D-92F8-1C38970774A3}" srcOrd="1" destOrd="0" presId="urn:microsoft.com/office/officeart/2008/layout/LinedList"/>
    <dgm:cxn modelId="{47F1A3A7-2CDC-5A4F-BEE1-62D4F23F0265}" type="presParOf" srcId="{CAADBFB0-F87C-7347-B855-B2BF95069144}" destId="{16A55E24-A4BF-3B4E-A908-5191370FEED7}" srcOrd="2" destOrd="0" presId="urn:microsoft.com/office/officeart/2008/layout/LinedList"/>
    <dgm:cxn modelId="{36783053-4783-6A40-BC5A-7D55B9F89AEA}" type="presParOf" srcId="{CAADBFB0-F87C-7347-B855-B2BF95069144}" destId="{DD83B731-F9DE-1D4D-B3B6-8B02A0BBACC8}" srcOrd="3" destOrd="0" presId="urn:microsoft.com/office/officeart/2008/layout/LinedList"/>
    <dgm:cxn modelId="{1A023AC3-5727-D640-A203-8E067C2741D0}" type="presParOf" srcId="{DD83B731-F9DE-1D4D-B3B6-8B02A0BBACC8}" destId="{34FA8FC1-9D84-3840-AFC7-4FC88466EE5F}" srcOrd="0" destOrd="0" presId="urn:microsoft.com/office/officeart/2008/layout/LinedList"/>
    <dgm:cxn modelId="{FA2378CB-94FB-9D41-A8B0-958DDD330759}" type="presParOf" srcId="{DD83B731-F9DE-1D4D-B3B6-8B02A0BBACC8}" destId="{0F9B5CC6-EE7E-9243-A260-DDA47F7CF998}" srcOrd="1" destOrd="0" presId="urn:microsoft.com/office/officeart/2008/layout/LinedList"/>
    <dgm:cxn modelId="{1A9C1EA3-8792-A84B-A775-9A671E8D3445}" type="presParOf" srcId="{CAADBFB0-F87C-7347-B855-B2BF95069144}" destId="{8443DEE7-7054-ED4B-BCC1-8E6E2B94F023}" srcOrd="4" destOrd="0" presId="urn:microsoft.com/office/officeart/2008/layout/LinedList"/>
    <dgm:cxn modelId="{9E8A9DCD-7634-924F-ADE1-722C761D0830}" type="presParOf" srcId="{CAADBFB0-F87C-7347-B855-B2BF95069144}" destId="{AD3C82BC-648B-A546-9250-E6EFB1FA3F7B}" srcOrd="5" destOrd="0" presId="urn:microsoft.com/office/officeart/2008/layout/LinedList"/>
    <dgm:cxn modelId="{272158F8-209F-E745-8E92-BA21634DA2E6}" type="presParOf" srcId="{AD3C82BC-648B-A546-9250-E6EFB1FA3F7B}" destId="{6BF59FDF-6E7E-F442-80AF-D405F17CA4B2}" srcOrd="0" destOrd="0" presId="urn:microsoft.com/office/officeart/2008/layout/LinedList"/>
    <dgm:cxn modelId="{51F12D69-541B-0440-B8CF-D05D3B9E07B8}" type="presParOf" srcId="{AD3C82BC-648B-A546-9250-E6EFB1FA3F7B}" destId="{A964275E-CD4D-8047-8CF3-30D386D24E08}" srcOrd="1" destOrd="0" presId="urn:microsoft.com/office/officeart/2008/layout/LinedList"/>
    <dgm:cxn modelId="{15B3E9D4-2930-3948-9005-48ABF56F6B45}" type="presParOf" srcId="{CAADBFB0-F87C-7347-B855-B2BF95069144}" destId="{FA5796AD-6D3C-8749-B3B9-868E205BCD21}" srcOrd="6" destOrd="0" presId="urn:microsoft.com/office/officeart/2008/layout/LinedList"/>
    <dgm:cxn modelId="{DEEDA05C-12B0-1A4D-BD30-693653AAF475}" type="presParOf" srcId="{CAADBFB0-F87C-7347-B855-B2BF95069144}" destId="{492A1DF5-BCDA-5F4E-B45B-A91ED3F7677D}" srcOrd="7" destOrd="0" presId="urn:microsoft.com/office/officeart/2008/layout/LinedList"/>
    <dgm:cxn modelId="{78C42AA0-4810-7C44-BC33-AC5255F6585B}" type="presParOf" srcId="{492A1DF5-BCDA-5F4E-B45B-A91ED3F7677D}" destId="{C8C3A0CE-A870-2B4C-8B16-5014040731C2}" srcOrd="0" destOrd="0" presId="urn:microsoft.com/office/officeart/2008/layout/LinedList"/>
    <dgm:cxn modelId="{05C03267-52A2-CC4E-B351-96EB7E8E16BC}" type="presParOf" srcId="{492A1DF5-BCDA-5F4E-B45B-A91ED3F7677D}" destId="{5F592848-8E10-6B49-AAD7-8BFBE1E83560}"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C2EA0873-3670-4A45-AE93-6CF19CA9782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BDB9E90-F678-524F-9E19-16528A1E9CE3}">
      <dgm:prSet/>
      <dgm:spPr/>
      <dgm:t>
        <a:bodyPr/>
        <a:lstStyle/>
        <a:p>
          <a:r>
            <a:rPr lang="zh-CN" altLang="en-US"/>
            <a:t>第三十八条 禁止任何单位和个人闲置、荒芜耕地。已经办理审批手续的非农业建设占用耕地，一年内不用而又可以耕种并收获的，应当由原耕种该幅耕地的集体或者个人恢复耕种，也可以由用地单位组织耕种</a:t>
          </a:r>
          <a:r>
            <a:rPr lang="en-US" altLang="zh-CN"/>
            <a:t>;</a:t>
          </a:r>
          <a:r>
            <a:rPr lang="zh-CN" altLang="en-US"/>
            <a:t>一年以上未动工建设的，应当按照省、自治区、直辖市的规定缴纳闲置费</a:t>
          </a:r>
          <a:r>
            <a:rPr lang="en-US" altLang="zh-CN"/>
            <a:t>;</a:t>
          </a:r>
          <a:r>
            <a:rPr lang="zh-CN" altLang="en-US"/>
            <a:t>连续二年未使用的，经原批准机关批准，由县级以上人民政府无偿收回用地单位的土地使用权</a:t>
          </a:r>
          <a:r>
            <a:rPr lang="en-US" altLang="zh-CN"/>
            <a:t>;</a:t>
          </a:r>
          <a:r>
            <a:rPr lang="zh-CN" altLang="en-US"/>
            <a:t>该幅土地原为农民集体所有的，应当交由原农村集体经济组织恢复耕种。</a:t>
          </a:r>
        </a:p>
      </dgm:t>
    </dgm:pt>
    <dgm:pt modelId="{7524BC68-7F0B-D949-9948-13F64ACD2D54}" type="parTrans" cxnId="{C3AA38D1-D736-7142-849C-921B07E2A3E0}">
      <dgm:prSet/>
      <dgm:spPr/>
      <dgm:t>
        <a:bodyPr/>
        <a:lstStyle/>
        <a:p>
          <a:endParaRPr lang="zh-CN" altLang="en-US"/>
        </a:p>
      </dgm:t>
    </dgm:pt>
    <dgm:pt modelId="{5C0F7966-8C43-3547-8825-B19600E4BD68}" type="sibTrans" cxnId="{C3AA38D1-D736-7142-849C-921B07E2A3E0}">
      <dgm:prSet/>
      <dgm:spPr/>
      <dgm:t>
        <a:bodyPr/>
        <a:lstStyle/>
        <a:p>
          <a:endParaRPr lang="zh-CN" altLang="en-US"/>
        </a:p>
      </dgm:t>
    </dgm:pt>
    <dgm:pt modelId="{68F6BCB4-5963-0A44-9D7F-ADDBFECDD7AC}">
      <dgm:prSet/>
      <dgm:spPr/>
      <dgm:t>
        <a:bodyPr/>
        <a:lstStyle/>
        <a:p>
          <a:r>
            <a:rPr lang="zh-CN" altLang="en-US"/>
            <a:t>在城市规划区范围内，以出让方式取得土地使用权进行房地产开发的闲置土地，依照</a:t>
          </a:r>
          <a:r>
            <a:rPr lang="en-US" altLang="zh-CN"/>
            <a:t>《</a:t>
          </a:r>
          <a:r>
            <a:rPr lang="zh-CN" altLang="en-US"/>
            <a:t>中华人民共和国城市房地产管理法</a:t>
          </a:r>
          <a:r>
            <a:rPr lang="en-US" altLang="zh-CN"/>
            <a:t>》</a:t>
          </a:r>
          <a:r>
            <a:rPr lang="zh-CN" altLang="en-US"/>
            <a:t>的有关规定办理。</a:t>
          </a:r>
        </a:p>
      </dgm:t>
    </dgm:pt>
    <dgm:pt modelId="{FF68DABC-BFE1-3F45-9BCE-16E14017EE4E}" type="parTrans" cxnId="{7B0EFB41-4473-A64C-A7F9-B7D04B120535}">
      <dgm:prSet/>
      <dgm:spPr/>
      <dgm:t>
        <a:bodyPr/>
        <a:lstStyle/>
        <a:p>
          <a:endParaRPr lang="zh-CN" altLang="en-US"/>
        </a:p>
      </dgm:t>
    </dgm:pt>
    <dgm:pt modelId="{E9B5BF5B-6903-DE43-B2E2-DCC4AF51F2D4}" type="sibTrans" cxnId="{7B0EFB41-4473-A64C-A7F9-B7D04B120535}">
      <dgm:prSet/>
      <dgm:spPr/>
      <dgm:t>
        <a:bodyPr/>
        <a:lstStyle/>
        <a:p>
          <a:endParaRPr lang="zh-CN" altLang="en-US"/>
        </a:p>
      </dgm:t>
    </dgm:pt>
    <dgm:pt modelId="{BE96617D-32FF-384F-9C87-65982ED561FE}" type="pres">
      <dgm:prSet presAssocID="{C2EA0873-3670-4A45-AE93-6CF19CA97824}" presName="vert0" presStyleCnt="0">
        <dgm:presLayoutVars>
          <dgm:dir/>
          <dgm:animOne val="branch"/>
          <dgm:animLvl val="lvl"/>
        </dgm:presLayoutVars>
      </dgm:prSet>
      <dgm:spPr/>
    </dgm:pt>
    <dgm:pt modelId="{B688ABFD-6CFB-E242-9B72-9FDC4FAA994C}" type="pres">
      <dgm:prSet presAssocID="{2BDB9E90-F678-524F-9E19-16528A1E9CE3}" presName="thickLine" presStyleLbl="alignNode1" presStyleIdx="0" presStyleCnt="2"/>
      <dgm:spPr/>
    </dgm:pt>
    <dgm:pt modelId="{41CD7C1C-C9D9-184D-86CE-D43D81FB51BC}" type="pres">
      <dgm:prSet presAssocID="{2BDB9E90-F678-524F-9E19-16528A1E9CE3}" presName="horz1" presStyleCnt="0"/>
      <dgm:spPr/>
    </dgm:pt>
    <dgm:pt modelId="{164A8CB7-C283-F043-93D8-37115921CF2A}" type="pres">
      <dgm:prSet presAssocID="{2BDB9E90-F678-524F-9E19-16528A1E9CE3}" presName="tx1" presStyleLbl="revTx" presStyleIdx="0" presStyleCnt="2"/>
      <dgm:spPr/>
    </dgm:pt>
    <dgm:pt modelId="{7861CD9F-EF02-214A-AF0E-65AB9BFEF24B}" type="pres">
      <dgm:prSet presAssocID="{2BDB9E90-F678-524F-9E19-16528A1E9CE3}" presName="vert1" presStyleCnt="0"/>
      <dgm:spPr/>
    </dgm:pt>
    <dgm:pt modelId="{E36EA24A-17FB-1D40-8334-EED37083CC78}" type="pres">
      <dgm:prSet presAssocID="{68F6BCB4-5963-0A44-9D7F-ADDBFECDD7AC}" presName="thickLine" presStyleLbl="alignNode1" presStyleIdx="1" presStyleCnt="2"/>
      <dgm:spPr/>
    </dgm:pt>
    <dgm:pt modelId="{40EE6D55-A83E-DD44-B4C0-9BA0DA2DAAE6}" type="pres">
      <dgm:prSet presAssocID="{68F6BCB4-5963-0A44-9D7F-ADDBFECDD7AC}" presName="horz1" presStyleCnt="0"/>
      <dgm:spPr/>
    </dgm:pt>
    <dgm:pt modelId="{B11BFDD5-868D-7D4E-A615-D8FCA240B2D7}" type="pres">
      <dgm:prSet presAssocID="{68F6BCB4-5963-0A44-9D7F-ADDBFECDD7AC}" presName="tx1" presStyleLbl="revTx" presStyleIdx="1" presStyleCnt="2"/>
      <dgm:spPr/>
    </dgm:pt>
    <dgm:pt modelId="{5B3E8B0F-7D14-DE40-B5A8-0EC338A64322}" type="pres">
      <dgm:prSet presAssocID="{68F6BCB4-5963-0A44-9D7F-ADDBFECDD7AC}" presName="vert1" presStyleCnt="0"/>
      <dgm:spPr/>
    </dgm:pt>
  </dgm:ptLst>
  <dgm:cxnLst>
    <dgm:cxn modelId="{7B0EFB41-4473-A64C-A7F9-B7D04B120535}" srcId="{C2EA0873-3670-4A45-AE93-6CF19CA97824}" destId="{68F6BCB4-5963-0A44-9D7F-ADDBFECDD7AC}" srcOrd="1" destOrd="0" parTransId="{FF68DABC-BFE1-3F45-9BCE-16E14017EE4E}" sibTransId="{E9B5BF5B-6903-DE43-B2E2-DCC4AF51F2D4}"/>
    <dgm:cxn modelId="{3DBBBE5E-5E59-9341-9F1A-AF5F9177FB28}" type="presOf" srcId="{68F6BCB4-5963-0A44-9D7F-ADDBFECDD7AC}" destId="{B11BFDD5-868D-7D4E-A615-D8FCA240B2D7}" srcOrd="0" destOrd="0" presId="urn:microsoft.com/office/officeart/2008/layout/LinedList"/>
    <dgm:cxn modelId="{98BAB0C1-EB8F-CB4E-B9CB-FD0B9499485A}" type="presOf" srcId="{C2EA0873-3670-4A45-AE93-6CF19CA97824}" destId="{BE96617D-32FF-384F-9C87-65982ED561FE}" srcOrd="0" destOrd="0" presId="urn:microsoft.com/office/officeart/2008/layout/LinedList"/>
    <dgm:cxn modelId="{6624D1C7-1DEF-2145-B58E-2923E2605D4D}" type="presOf" srcId="{2BDB9E90-F678-524F-9E19-16528A1E9CE3}" destId="{164A8CB7-C283-F043-93D8-37115921CF2A}" srcOrd="0" destOrd="0" presId="urn:microsoft.com/office/officeart/2008/layout/LinedList"/>
    <dgm:cxn modelId="{C3AA38D1-D736-7142-849C-921B07E2A3E0}" srcId="{C2EA0873-3670-4A45-AE93-6CF19CA97824}" destId="{2BDB9E90-F678-524F-9E19-16528A1E9CE3}" srcOrd="0" destOrd="0" parTransId="{7524BC68-7F0B-D949-9948-13F64ACD2D54}" sibTransId="{5C0F7966-8C43-3547-8825-B19600E4BD68}"/>
    <dgm:cxn modelId="{E455720F-0ACA-E64E-835B-1E55CD5CB1EF}" type="presParOf" srcId="{BE96617D-32FF-384F-9C87-65982ED561FE}" destId="{B688ABFD-6CFB-E242-9B72-9FDC4FAA994C}" srcOrd="0" destOrd="0" presId="urn:microsoft.com/office/officeart/2008/layout/LinedList"/>
    <dgm:cxn modelId="{43BEB538-E694-2444-8E6E-344BFE96C818}" type="presParOf" srcId="{BE96617D-32FF-384F-9C87-65982ED561FE}" destId="{41CD7C1C-C9D9-184D-86CE-D43D81FB51BC}" srcOrd="1" destOrd="0" presId="urn:microsoft.com/office/officeart/2008/layout/LinedList"/>
    <dgm:cxn modelId="{CFDD886A-DD35-B54E-8296-3F0D6C27D3BA}" type="presParOf" srcId="{41CD7C1C-C9D9-184D-86CE-D43D81FB51BC}" destId="{164A8CB7-C283-F043-93D8-37115921CF2A}" srcOrd="0" destOrd="0" presId="urn:microsoft.com/office/officeart/2008/layout/LinedList"/>
    <dgm:cxn modelId="{B02BA830-7C40-D749-9C26-797B719A3161}" type="presParOf" srcId="{41CD7C1C-C9D9-184D-86CE-D43D81FB51BC}" destId="{7861CD9F-EF02-214A-AF0E-65AB9BFEF24B}" srcOrd="1" destOrd="0" presId="urn:microsoft.com/office/officeart/2008/layout/LinedList"/>
    <dgm:cxn modelId="{DD063AC5-9F5F-C84E-8460-89477CCAFA91}" type="presParOf" srcId="{BE96617D-32FF-384F-9C87-65982ED561FE}" destId="{E36EA24A-17FB-1D40-8334-EED37083CC78}" srcOrd="2" destOrd="0" presId="urn:microsoft.com/office/officeart/2008/layout/LinedList"/>
    <dgm:cxn modelId="{AE4E6D9A-BAD0-BA41-A235-9C860922E609}" type="presParOf" srcId="{BE96617D-32FF-384F-9C87-65982ED561FE}" destId="{40EE6D55-A83E-DD44-B4C0-9BA0DA2DAAE6}" srcOrd="3" destOrd="0" presId="urn:microsoft.com/office/officeart/2008/layout/LinedList"/>
    <dgm:cxn modelId="{6586454A-859C-A84E-92D2-706377B235C8}" type="presParOf" srcId="{40EE6D55-A83E-DD44-B4C0-9BA0DA2DAAE6}" destId="{B11BFDD5-868D-7D4E-A615-D8FCA240B2D7}" srcOrd="0" destOrd="0" presId="urn:microsoft.com/office/officeart/2008/layout/LinedList"/>
    <dgm:cxn modelId="{4EBE5D57-BCAA-A74E-B783-DEC0D101FE1A}" type="presParOf" srcId="{40EE6D55-A83E-DD44-B4C0-9BA0DA2DAAE6}" destId="{5B3E8B0F-7D14-DE40-B5A8-0EC338A643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BA1AC29D-5E04-C548-872A-DA91BD7C2B89}"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81240EC-F02F-3543-9B80-38A82A58F936}">
      <dgm:prSet/>
      <dgm:spPr/>
      <dgm:t>
        <a:bodyPr/>
        <a:lstStyle/>
        <a:p>
          <a:r>
            <a:rPr lang="zh-CN" altLang="en-US"/>
            <a:t>第三十九条 国家鼓励单位和个人按照土地利用总体规划，在保护和改善生态环境、防止水土流失和土地荒漠化的前提下，开发未利用的土地</a:t>
          </a:r>
          <a:r>
            <a:rPr lang="en-US" altLang="zh-CN"/>
            <a:t>;</a:t>
          </a:r>
          <a:r>
            <a:rPr lang="zh-CN" altLang="en-US"/>
            <a:t>适宜开发为农用地的，应当优先开发成农用地。</a:t>
          </a:r>
        </a:p>
      </dgm:t>
    </dgm:pt>
    <dgm:pt modelId="{E0564FCE-A07E-124F-8BE2-08F15D105ECF}" type="parTrans" cxnId="{1EDC6933-51C4-B343-98AF-2EADCB7F2EF0}">
      <dgm:prSet/>
      <dgm:spPr/>
      <dgm:t>
        <a:bodyPr/>
        <a:lstStyle/>
        <a:p>
          <a:endParaRPr lang="zh-CN" altLang="en-US"/>
        </a:p>
      </dgm:t>
    </dgm:pt>
    <dgm:pt modelId="{C35BCBA8-584E-9244-8925-AB9DF4978CF9}" type="sibTrans" cxnId="{1EDC6933-51C4-B343-98AF-2EADCB7F2EF0}">
      <dgm:prSet/>
      <dgm:spPr/>
      <dgm:t>
        <a:bodyPr/>
        <a:lstStyle/>
        <a:p>
          <a:endParaRPr lang="zh-CN" altLang="en-US"/>
        </a:p>
      </dgm:t>
    </dgm:pt>
    <dgm:pt modelId="{6A3D1A55-2005-AF48-855E-472677F00424}">
      <dgm:prSet/>
      <dgm:spPr/>
      <dgm:t>
        <a:bodyPr/>
        <a:lstStyle/>
        <a:p>
          <a:r>
            <a:rPr lang="zh-CN" altLang="en-US"/>
            <a:t>国家依法保护开发者的合法权益。</a:t>
          </a:r>
        </a:p>
      </dgm:t>
    </dgm:pt>
    <dgm:pt modelId="{A59D9AC5-DD88-AC47-8D7E-CCA2E458576E}" type="parTrans" cxnId="{93351B9E-4F68-924A-8348-21D58401C608}">
      <dgm:prSet/>
      <dgm:spPr/>
      <dgm:t>
        <a:bodyPr/>
        <a:lstStyle/>
        <a:p>
          <a:endParaRPr lang="zh-CN" altLang="en-US"/>
        </a:p>
      </dgm:t>
    </dgm:pt>
    <dgm:pt modelId="{87A97EDE-59DC-034A-B671-0D32307A97DB}" type="sibTrans" cxnId="{93351B9E-4F68-924A-8348-21D58401C608}">
      <dgm:prSet/>
      <dgm:spPr/>
      <dgm:t>
        <a:bodyPr/>
        <a:lstStyle/>
        <a:p>
          <a:endParaRPr lang="zh-CN" altLang="en-US"/>
        </a:p>
      </dgm:t>
    </dgm:pt>
    <dgm:pt modelId="{4B41813D-6A51-A142-9344-A1F6517EC33C}" type="pres">
      <dgm:prSet presAssocID="{BA1AC29D-5E04-C548-872A-DA91BD7C2B89}" presName="vert0" presStyleCnt="0">
        <dgm:presLayoutVars>
          <dgm:dir/>
          <dgm:animOne val="branch"/>
          <dgm:animLvl val="lvl"/>
        </dgm:presLayoutVars>
      </dgm:prSet>
      <dgm:spPr/>
    </dgm:pt>
    <dgm:pt modelId="{47F48684-9F82-F046-9FBA-11517A75FE40}" type="pres">
      <dgm:prSet presAssocID="{581240EC-F02F-3543-9B80-38A82A58F936}" presName="thickLine" presStyleLbl="alignNode1" presStyleIdx="0" presStyleCnt="2"/>
      <dgm:spPr/>
    </dgm:pt>
    <dgm:pt modelId="{8813E56B-DFDA-DE4E-88EA-1582E61B7D36}" type="pres">
      <dgm:prSet presAssocID="{581240EC-F02F-3543-9B80-38A82A58F936}" presName="horz1" presStyleCnt="0"/>
      <dgm:spPr/>
    </dgm:pt>
    <dgm:pt modelId="{7167539F-7731-3444-8EF2-3819E86F9A63}" type="pres">
      <dgm:prSet presAssocID="{581240EC-F02F-3543-9B80-38A82A58F936}" presName="tx1" presStyleLbl="revTx" presStyleIdx="0" presStyleCnt="2"/>
      <dgm:spPr/>
    </dgm:pt>
    <dgm:pt modelId="{C391CF95-3748-1F44-B72A-74106CEAE145}" type="pres">
      <dgm:prSet presAssocID="{581240EC-F02F-3543-9B80-38A82A58F936}" presName="vert1" presStyleCnt="0"/>
      <dgm:spPr/>
    </dgm:pt>
    <dgm:pt modelId="{64DCBECA-2B04-1C4C-85CD-F905C631C75F}" type="pres">
      <dgm:prSet presAssocID="{6A3D1A55-2005-AF48-855E-472677F00424}" presName="thickLine" presStyleLbl="alignNode1" presStyleIdx="1" presStyleCnt="2"/>
      <dgm:spPr/>
    </dgm:pt>
    <dgm:pt modelId="{29981070-7C53-5D4D-9E43-5183563CE0D8}" type="pres">
      <dgm:prSet presAssocID="{6A3D1A55-2005-AF48-855E-472677F00424}" presName="horz1" presStyleCnt="0"/>
      <dgm:spPr/>
    </dgm:pt>
    <dgm:pt modelId="{001E1EF0-A490-6F4C-B61E-DEB0A06EABBF}" type="pres">
      <dgm:prSet presAssocID="{6A3D1A55-2005-AF48-855E-472677F00424}" presName="tx1" presStyleLbl="revTx" presStyleIdx="1" presStyleCnt="2"/>
      <dgm:spPr/>
    </dgm:pt>
    <dgm:pt modelId="{C2E023DD-1821-9B49-B210-E5AC2A8F04AC}" type="pres">
      <dgm:prSet presAssocID="{6A3D1A55-2005-AF48-855E-472677F00424}" presName="vert1" presStyleCnt="0"/>
      <dgm:spPr/>
    </dgm:pt>
  </dgm:ptLst>
  <dgm:cxnLst>
    <dgm:cxn modelId="{4CE26819-3323-0B4C-8B36-34D952654DEC}" type="presOf" srcId="{6A3D1A55-2005-AF48-855E-472677F00424}" destId="{001E1EF0-A490-6F4C-B61E-DEB0A06EABBF}" srcOrd="0" destOrd="0" presId="urn:microsoft.com/office/officeart/2008/layout/LinedList"/>
    <dgm:cxn modelId="{1EDC6933-51C4-B343-98AF-2EADCB7F2EF0}" srcId="{BA1AC29D-5E04-C548-872A-DA91BD7C2B89}" destId="{581240EC-F02F-3543-9B80-38A82A58F936}" srcOrd="0" destOrd="0" parTransId="{E0564FCE-A07E-124F-8BE2-08F15D105ECF}" sibTransId="{C35BCBA8-584E-9244-8925-AB9DF4978CF9}"/>
    <dgm:cxn modelId="{93351B9E-4F68-924A-8348-21D58401C608}" srcId="{BA1AC29D-5E04-C548-872A-DA91BD7C2B89}" destId="{6A3D1A55-2005-AF48-855E-472677F00424}" srcOrd="1" destOrd="0" parTransId="{A59D9AC5-DD88-AC47-8D7E-CCA2E458576E}" sibTransId="{87A97EDE-59DC-034A-B671-0D32307A97DB}"/>
    <dgm:cxn modelId="{C5B3C8E0-3C21-414B-BF79-BFDC2CF49F62}" type="presOf" srcId="{581240EC-F02F-3543-9B80-38A82A58F936}" destId="{7167539F-7731-3444-8EF2-3819E86F9A63}" srcOrd="0" destOrd="0" presId="urn:microsoft.com/office/officeart/2008/layout/LinedList"/>
    <dgm:cxn modelId="{458FE4EF-389F-724C-A11C-69E00DBAB0ED}" type="presOf" srcId="{BA1AC29D-5E04-C548-872A-DA91BD7C2B89}" destId="{4B41813D-6A51-A142-9344-A1F6517EC33C}" srcOrd="0" destOrd="0" presId="urn:microsoft.com/office/officeart/2008/layout/LinedList"/>
    <dgm:cxn modelId="{8CAB5251-941E-AD40-8569-2F0BF703E3BD}" type="presParOf" srcId="{4B41813D-6A51-A142-9344-A1F6517EC33C}" destId="{47F48684-9F82-F046-9FBA-11517A75FE40}" srcOrd="0" destOrd="0" presId="urn:microsoft.com/office/officeart/2008/layout/LinedList"/>
    <dgm:cxn modelId="{933C5470-DB5D-A448-AD88-CDDA8A6B64EA}" type="presParOf" srcId="{4B41813D-6A51-A142-9344-A1F6517EC33C}" destId="{8813E56B-DFDA-DE4E-88EA-1582E61B7D36}" srcOrd="1" destOrd="0" presId="urn:microsoft.com/office/officeart/2008/layout/LinedList"/>
    <dgm:cxn modelId="{DFB64274-22EC-3D48-98B1-97F093E94416}" type="presParOf" srcId="{8813E56B-DFDA-DE4E-88EA-1582E61B7D36}" destId="{7167539F-7731-3444-8EF2-3819E86F9A63}" srcOrd="0" destOrd="0" presId="urn:microsoft.com/office/officeart/2008/layout/LinedList"/>
    <dgm:cxn modelId="{C0E9772E-5842-5B47-90CA-D78D5985C26D}" type="presParOf" srcId="{8813E56B-DFDA-DE4E-88EA-1582E61B7D36}" destId="{C391CF95-3748-1F44-B72A-74106CEAE145}" srcOrd="1" destOrd="0" presId="urn:microsoft.com/office/officeart/2008/layout/LinedList"/>
    <dgm:cxn modelId="{7A359AB5-8014-E847-9A9C-23F4E0CC4749}" type="presParOf" srcId="{4B41813D-6A51-A142-9344-A1F6517EC33C}" destId="{64DCBECA-2B04-1C4C-85CD-F905C631C75F}" srcOrd="2" destOrd="0" presId="urn:microsoft.com/office/officeart/2008/layout/LinedList"/>
    <dgm:cxn modelId="{61AB29BF-83F2-8344-A282-2174DBA4CAEF}" type="presParOf" srcId="{4B41813D-6A51-A142-9344-A1F6517EC33C}" destId="{29981070-7C53-5D4D-9E43-5183563CE0D8}" srcOrd="3" destOrd="0" presId="urn:microsoft.com/office/officeart/2008/layout/LinedList"/>
    <dgm:cxn modelId="{658E36FE-5A9F-F648-990D-CD18C7AF0723}" type="presParOf" srcId="{29981070-7C53-5D4D-9E43-5183563CE0D8}" destId="{001E1EF0-A490-6F4C-B61E-DEB0A06EABBF}" srcOrd="0" destOrd="0" presId="urn:microsoft.com/office/officeart/2008/layout/LinedList"/>
    <dgm:cxn modelId="{5669BEB4-2DDB-B341-A5A8-ACA4FD191B4B}" type="presParOf" srcId="{29981070-7C53-5D4D-9E43-5183563CE0D8}" destId="{C2E023DD-1821-9B49-B210-E5AC2A8F04A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0579136D-E1AE-3A4D-B86F-50AA0FB748F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E385AA4-F73D-6D40-8CF1-DAD148C0DCFD}">
      <dgm:prSet/>
      <dgm:spPr/>
      <dgm:t>
        <a:bodyPr/>
        <a:lstStyle/>
        <a:p>
          <a:r>
            <a:rPr lang="zh-CN" altLang="en-US"/>
            <a:t>第四十条 开垦未利用的土地，必须经过科学论证和评估，在土地利用总体规划划定的可开垦的区域内，经依法批准后进行。禁止毁坏森林、草原开垦耕地，禁止围湖造田和侵占江河滩地。</a:t>
          </a:r>
        </a:p>
      </dgm:t>
    </dgm:pt>
    <dgm:pt modelId="{5BDEB465-E702-6B4D-BAB2-E28D9CD9A119}" type="parTrans" cxnId="{77B2C77C-38AA-EA4B-A681-ECB641F19AE2}">
      <dgm:prSet/>
      <dgm:spPr/>
      <dgm:t>
        <a:bodyPr/>
        <a:lstStyle/>
        <a:p>
          <a:endParaRPr lang="zh-CN" altLang="en-US"/>
        </a:p>
      </dgm:t>
    </dgm:pt>
    <dgm:pt modelId="{AF8A7816-5F83-374E-B804-B2F21B25DECC}" type="sibTrans" cxnId="{77B2C77C-38AA-EA4B-A681-ECB641F19AE2}">
      <dgm:prSet/>
      <dgm:spPr/>
      <dgm:t>
        <a:bodyPr/>
        <a:lstStyle/>
        <a:p>
          <a:endParaRPr lang="zh-CN" altLang="en-US"/>
        </a:p>
      </dgm:t>
    </dgm:pt>
    <dgm:pt modelId="{43366A78-8913-CA43-BFFC-3FD88CC596A9}">
      <dgm:prSet/>
      <dgm:spPr/>
      <dgm:t>
        <a:bodyPr/>
        <a:lstStyle/>
        <a:p>
          <a:r>
            <a:rPr lang="zh-CN" altLang="en-US"/>
            <a:t>根据土地利用总体规划，对破坏生态环境开垦、围垦的土地，有计划有步骤地退耕还林、还牧、还湖。</a:t>
          </a:r>
        </a:p>
      </dgm:t>
    </dgm:pt>
    <dgm:pt modelId="{77C5E721-2409-B84B-B859-71F5BF35A6C6}" type="parTrans" cxnId="{9F61E41D-CFE1-5046-915C-BD9D29365896}">
      <dgm:prSet/>
      <dgm:spPr/>
      <dgm:t>
        <a:bodyPr/>
        <a:lstStyle/>
        <a:p>
          <a:endParaRPr lang="zh-CN" altLang="en-US"/>
        </a:p>
      </dgm:t>
    </dgm:pt>
    <dgm:pt modelId="{A530AB31-E77B-714E-A857-1A0D1E6F9447}" type="sibTrans" cxnId="{9F61E41D-CFE1-5046-915C-BD9D29365896}">
      <dgm:prSet/>
      <dgm:spPr/>
      <dgm:t>
        <a:bodyPr/>
        <a:lstStyle/>
        <a:p>
          <a:endParaRPr lang="zh-CN" altLang="en-US"/>
        </a:p>
      </dgm:t>
    </dgm:pt>
    <dgm:pt modelId="{AF813010-5C12-524B-8D32-8207142922FB}" type="pres">
      <dgm:prSet presAssocID="{0579136D-E1AE-3A4D-B86F-50AA0FB748FA}" presName="vert0" presStyleCnt="0">
        <dgm:presLayoutVars>
          <dgm:dir/>
          <dgm:animOne val="branch"/>
          <dgm:animLvl val="lvl"/>
        </dgm:presLayoutVars>
      </dgm:prSet>
      <dgm:spPr/>
    </dgm:pt>
    <dgm:pt modelId="{56B80FAF-9409-154D-8CEF-B72E84E6A2AA}" type="pres">
      <dgm:prSet presAssocID="{BE385AA4-F73D-6D40-8CF1-DAD148C0DCFD}" presName="thickLine" presStyleLbl="alignNode1" presStyleIdx="0" presStyleCnt="2"/>
      <dgm:spPr/>
    </dgm:pt>
    <dgm:pt modelId="{88E93489-F562-2E46-924C-F5B991F83C3B}" type="pres">
      <dgm:prSet presAssocID="{BE385AA4-F73D-6D40-8CF1-DAD148C0DCFD}" presName="horz1" presStyleCnt="0"/>
      <dgm:spPr/>
    </dgm:pt>
    <dgm:pt modelId="{41432C85-BE51-E641-AA6D-1291D084A35D}" type="pres">
      <dgm:prSet presAssocID="{BE385AA4-F73D-6D40-8CF1-DAD148C0DCFD}" presName="tx1" presStyleLbl="revTx" presStyleIdx="0" presStyleCnt="2"/>
      <dgm:spPr/>
    </dgm:pt>
    <dgm:pt modelId="{A93B58E8-6358-8549-806A-CE1081604C62}" type="pres">
      <dgm:prSet presAssocID="{BE385AA4-F73D-6D40-8CF1-DAD148C0DCFD}" presName="vert1" presStyleCnt="0"/>
      <dgm:spPr/>
    </dgm:pt>
    <dgm:pt modelId="{50341173-ACAE-2A42-B9C6-89CC230FCFDE}" type="pres">
      <dgm:prSet presAssocID="{43366A78-8913-CA43-BFFC-3FD88CC596A9}" presName="thickLine" presStyleLbl="alignNode1" presStyleIdx="1" presStyleCnt="2"/>
      <dgm:spPr/>
    </dgm:pt>
    <dgm:pt modelId="{5F4CF9D0-69DF-D843-A292-BF870467D924}" type="pres">
      <dgm:prSet presAssocID="{43366A78-8913-CA43-BFFC-3FD88CC596A9}" presName="horz1" presStyleCnt="0"/>
      <dgm:spPr/>
    </dgm:pt>
    <dgm:pt modelId="{89D34A81-7526-0344-A138-01937ECE2ECB}" type="pres">
      <dgm:prSet presAssocID="{43366A78-8913-CA43-BFFC-3FD88CC596A9}" presName="tx1" presStyleLbl="revTx" presStyleIdx="1" presStyleCnt="2"/>
      <dgm:spPr/>
    </dgm:pt>
    <dgm:pt modelId="{A974CDA0-A198-B646-80FD-CA001841AB1F}" type="pres">
      <dgm:prSet presAssocID="{43366A78-8913-CA43-BFFC-3FD88CC596A9}" presName="vert1" presStyleCnt="0"/>
      <dgm:spPr/>
    </dgm:pt>
  </dgm:ptLst>
  <dgm:cxnLst>
    <dgm:cxn modelId="{9F61E41D-CFE1-5046-915C-BD9D29365896}" srcId="{0579136D-E1AE-3A4D-B86F-50AA0FB748FA}" destId="{43366A78-8913-CA43-BFFC-3FD88CC596A9}" srcOrd="1" destOrd="0" parTransId="{77C5E721-2409-B84B-B859-71F5BF35A6C6}" sibTransId="{A530AB31-E77B-714E-A857-1A0D1E6F9447}"/>
    <dgm:cxn modelId="{FFFC1C73-417A-3F40-A9EA-73BFB0DA8B5C}" type="presOf" srcId="{0579136D-E1AE-3A4D-B86F-50AA0FB748FA}" destId="{AF813010-5C12-524B-8D32-8207142922FB}" srcOrd="0" destOrd="0" presId="urn:microsoft.com/office/officeart/2008/layout/LinedList"/>
    <dgm:cxn modelId="{8D3CF378-0509-8B41-9815-5610ADBBE236}" type="presOf" srcId="{BE385AA4-F73D-6D40-8CF1-DAD148C0DCFD}" destId="{41432C85-BE51-E641-AA6D-1291D084A35D}" srcOrd="0" destOrd="0" presId="urn:microsoft.com/office/officeart/2008/layout/LinedList"/>
    <dgm:cxn modelId="{77B2C77C-38AA-EA4B-A681-ECB641F19AE2}" srcId="{0579136D-E1AE-3A4D-B86F-50AA0FB748FA}" destId="{BE385AA4-F73D-6D40-8CF1-DAD148C0DCFD}" srcOrd="0" destOrd="0" parTransId="{5BDEB465-E702-6B4D-BAB2-E28D9CD9A119}" sibTransId="{AF8A7816-5F83-374E-B804-B2F21B25DECC}"/>
    <dgm:cxn modelId="{6B0075B1-8F76-C046-A69F-F049BF45153E}" type="presOf" srcId="{43366A78-8913-CA43-BFFC-3FD88CC596A9}" destId="{89D34A81-7526-0344-A138-01937ECE2ECB}" srcOrd="0" destOrd="0" presId="urn:microsoft.com/office/officeart/2008/layout/LinedList"/>
    <dgm:cxn modelId="{A0A41498-6FEF-9047-8746-3097EA5038EA}" type="presParOf" srcId="{AF813010-5C12-524B-8D32-8207142922FB}" destId="{56B80FAF-9409-154D-8CEF-B72E84E6A2AA}" srcOrd="0" destOrd="0" presId="urn:microsoft.com/office/officeart/2008/layout/LinedList"/>
    <dgm:cxn modelId="{A020BAAB-521A-BC47-874E-CD05332C52E5}" type="presParOf" srcId="{AF813010-5C12-524B-8D32-8207142922FB}" destId="{88E93489-F562-2E46-924C-F5B991F83C3B}" srcOrd="1" destOrd="0" presId="urn:microsoft.com/office/officeart/2008/layout/LinedList"/>
    <dgm:cxn modelId="{91DA2A0C-BBB6-EC45-8ED7-8179E86B6A92}" type="presParOf" srcId="{88E93489-F562-2E46-924C-F5B991F83C3B}" destId="{41432C85-BE51-E641-AA6D-1291D084A35D}" srcOrd="0" destOrd="0" presId="urn:microsoft.com/office/officeart/2008/layout/LinedList"/>
    <dgm:cxn modelId="{311DEA08-2EEF-4C45-940A-AE6183119261}" type="presParOf" srcId="{88E93489-F562-2E46-924C-F5B991F83C3B}" destId="{A93B58E8-6358-8549-806A-CE1081604C62}" srcOrd="1" destOrd="0" presId="urn:microsoft.com/office/officeart/2008/layout/LinedList"/>
    <dgm:cxn modelId="{E8A8C924-6BFD-6341-A45D-0000A0DBBE6A}" type="presParOf" srcId="{AF813010-5C12-524B-8D32-8207142922FB}" destId="{50341173-ACAE-2A42-B9C6-89CC230FCFDE}" srcOrd="2" destOrd="0" presId="urn:microsoft.com/office/officeart/2008/layout/LinedList"/>
    <dgm:cxn modelId="{12CA4820-2B67-8E40-8303-B39C3B01F079}" type="presParOf" srcId="{AF813010-5C12-524B-8D32-8207142922FB}" destId="{5F4CF9D0-69DF-D843-A292-BF870467D924}" srcOrd="3" destOrd="0" presId="urn:microsoft.com/office/officeart/2008/layout/LinedList"/>
    <dgm:cxn modelId="{6E7C9070-260C-0A48-8D8F-214C8BD701B8}" type="presParOf" srcId="{5F4CF9D0-69DF-D843-A292-BF870467D924}" destId="{89D34A81-7526-0344-A138-01937ECE2ECB}" srcOrd="0" destOrd="0" presId="urn:microsoft.com/office/officeart/2008/layout/LinedList"/>
    <dgm:cxn modelId="{2F8EF49B-2E15-C243-A009-DEC6547E4046}" type="presParOf" srcId="{5F4CF9D0-69DF-D843-A292-BF870467D924}" destId="{A974CDA0-A198-B646-80FD-CA001841AB1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2B8923B8-095E-724B-9954-5AD5A893297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1F48D81-C98C-F644-9127-67365AFA07BE}">
      <dgm:prSet/>
      <dgm:spPr/>
      <dgm:t>
        <a:bodyPr/>
        <a:lstStyle/>
        <a:p>
          <a:r>
            <a:rPr lang="zh-CN" altLang="en-US"/>
            <a:t>第四十一条 开发未确定使用权的国有荒山、荒地、荒滩从事种植业、林业、畜牧业、渔业生产的，经县级以上人民政府依法批准，可以确定给开发单位或者个人长期使用。</a:t>
          </a:r>
        </a:p>
      </dgm:t>
    </dgm:pt>
    <dgm:pt modelId="{BC1B4C72-C329-FB48-944F-3A5A1D237CFB}" type="parTrans" cxnId="{E74327E5-3F75-994C-BD3D-4537E1E71AD9}">
      <dgm:prSet/>
      <dgm:spPr/>
      <dgm:t>
        <a:bodyPr/>
        <a:lstStyle/>
        <a:p>
          <a:endParaRPr lang="zh-CN" altLang="en-US"/>
        </a:p>
      </dgm:t>
    </dgm:pt>
    <dgm:pt modelId="{872F8BC3-B621-5440-9582-B7D013E156FF}" type="sibTrans" cxnId="{E74327E5-3F75-994C-BD3D-4537E1E71AD9}">
      <dgm:prSet/>
      <dgm:spPr/>
      <dgm:t>
        <a:bodyPr/>
        <a:lstStyle/>
        <a:p>
          <a:endParaRPr lang="zh-CN" altLang="en-US"/>
        </a:p>
      </dgm:t>
    </dgm:pt>
    <dgm:pt modelId="{C39FEF43-2D32-7948-BE96-2D55351DCE5C}">
      <dgm:prSet/>
      <dgm:spPr/>
      <dgm:t>
        <a:bodyPr/>
        <a:lstStyle/>
        <a:p>
          <a:r>
            <a:rPr lang="zh-CN" altLang="en-US"/>
            <a:t>第四十二条 国家鼓励土地整理。县、乡</a:t>
          </a:r>
          <a:r>
            <a:rPr lang="en-US" altLang="zh-CN"/>
            <a:t>(</a:t>
          </a:r>
          <a:r>
            <a:rPr lang="zh-CN" altLang="en-US"/>
            <a:t>镇</a:t>
          </a:r>
          <a:r>
            <a:rPr lang="en-US" altLang="zh-CN"/>
            <a:t>)</a:t>
          </a:r>
          <a:r>
            <a:rPr lang="zh-CN" altLang="en-US"/>
            <a:t>人民政府应当组织农村集体经济组织，按照土地利用总体规划，对田、水、路、林、村综合整治，提高耕地质量，增加有效耕地面积，改善农业生产条件和生态环境。</a:t>
          </a:r>
        </a:p>
      </dgm:t>
    </dgm:pt>
    <dgm:pt modelId="{93D6EBB7-AE57-554B-BF88-7CB4A613D492}" type="parTrans" cxnId="{5B22ABE6-4E18-F049-BD33-0C26E10BD70F}">
      <dgm:prSet/>
      <dgm:spPr/>
      <dgm:t>
        <a:bodyPr/>
        <a:lstStyle/>
        <a:p>
          <a:endParaRPr lang="zh-CN" altLang="en-US"/>
        </a:p>
      </dgm:t>
    </dgm:pt>
    <dgm:pt modelId="{AEE91B03-EA19-FD49-AA97-1BF2475B6A45}" type="sibTrans" cxnId="{5B22ABE6-4E18-F049-BD33-0C26E10BD70F}">
      <dgm:prSet/>
      <dgm:spPr/>
      <dgm:t>
        <a:bodyPr/>
        <a:lstStyle/>
        <a:p>
          <a:endParaRPr lang="zh-CN" altLang="en-US"/>
        </a:p>
      </dgm:t>
    </dgm:pt>
    <dgm:pt modelId="{68C0F436-6881-7748-88E5-CF762F28D678}">
      <dgm:prSet/>
      <dgm:spPr/>
      <dgm:t>
        <a:bodyPr/>
        <a:lstStyle/>
        <a:p>
          <a:r>
            <a:rPr lang="zh-CN" altLang="en-US"/>
            <a:t>地方各级人民政府应当采取措施，改造中、低产田，整治闲散地和废弃地。</a:t>
          </a:r>
        </a:p>
      </dgm:t>
    </dgm:pt>
    <dgm:pt modelId="{61E8AC23-DDB6-1845-A795-A9F22624A4AD}" type="parTrans" cxnId="{7FB42D05-6AC9-B640-80D3-46C4FCA8328A}">
      <dgm:prSet/>
      <dgm:spPr/>
      <dgm:t>
        <a:bodyPr/>
        <a:lstStyle/>
        <a:p>
          <a:endParaRPr lang="zh-CN" altLang="en-US"/>
        </a:p>
      </dgm:t>
    </dgm:pt>
    <dgm:pt modelId="{4FE4D68D-370A-2549-9CE1-81E35E65D626}" type="sibTrans" cxnId="{7FB42D05-6AC9-B640-80D3-46C4FCA8328A}">
      <dgm:prSet/>
      <dgm:spPr/>
      <dgm:t>
        <a:bodyPr/>
        <a:lstStyle/>
        <a:p>
          <a:endParaRPr lang="zh-CN" altLang="en-US"/>
        </a:p>
      </dgm:t>
    </dgm:pt>
    <dgm:pt modelId="{DF9EF793-D458-3B4B-9D98-A2A71F5EDA4F}" type="pres">
      <dgm:prSet presAssocID="{2B8923B8-095E-724B-9954-5AD5A8932974}" presName="vert0" presStyleCnt="0">
        <dgm:presLayoutVars>
          <dgm:dir/>
          <dgm:animOne val="branch"/>
          <dgm:animLvl val="lvl"/>
        </dgm:presLayoutVars>
      </dgm:prSet>
      <dgm:spPr/>
    </dgm:pt>
    <dgm:pt modelId="{4483874A-A31F-5741-9FD7-7D0156DC5016}" type="pres">
      <dgm:prSet presAssocID="{51F48D81-C98C-F644-9127-67365AFA07BE}" presName="thickLine" presStyleLbl="alignNode1" presStyleIdx="0" presStyleCnt="3"/>
      <dgm:spPr/>
    </dgm:pt>
    <dgm:pt modelId="{A1310868-C15B-6B47-8644-EB9E75401D19}" type="pres">
      <dgm:prSet presAssocID="{51F48D81-C98C-F644-9127-67365AFA07BE}" presName="horz1" presStyleCnt="0"/>
      <dgm:spPr/>
    </dgm:pt>
    <dgm:pt modelId="{7572E606-D4CD-BA43-8869-A6C017E427A3}" type="pres">
      <dgm:prSet presAssocID="{51F48D81-C98C-F644-9127-67365AFA07BE}" presName="tx1" presStyleLbl="revTx" presStyleIdx="0" presStyleCnt="3"/>
      <dgm:spPr/>
    </dgm:pt>
    <dgm:pt modelId="{5680939B-C574-9340-B76F-6B5BF9AD0AA6}" type="pres">
      <dgm:prSet presAssocID="{51F48D81-C98C-F644-9127-67365AFA07BE}" presName="vert1" presStyleCnt="0"/>
      <dgm:spPr/>
    </dgm:pt>
    <dgm:pt modelId="{6618395C-6D79-1947-8FD1-D0724FEE10EA}" type="pres">
      <dgm:prSet presAssocID="{C39FEF43-2D32-7948-BE96-2D55351DCE5C}" presName="thickLine" presStyleLbl="alignNode1" presStyleIdx="1" presStyleCnt="3"/>
      <dgm:spPr/>
    </dgm:pt>
    <dgm:pt modelId="{B359981D-5B35-8F42-862E-21CBE146072A}" type="pres">
      <dgm:prSet presAssocID="{C39FEF43-2D32-7948-BE96-2D55351DCE5C}" presName="horz1" presStyleCnt="0"/>
      <dgm:spPr/>
    </dgm:pt>
    <dgm:pt modelId="{5ABEE1BC-5B76-0940-B088-5C5098E42AD1}" type="pres">
      <dgm:prSet presAssocID="{C39FEF43-2D32-7948-BE96-2D55351DCE5C}" presName="tx1" presStyleLbl="revTx" presStyleIdx="1" presStyleCnt="3"/>
      <dgm:spPr/>
    </dgm:pt>
    <dgm:pt modelId="{5BF3FF29-F4A1-EA41-B741-AD8327D1B03D}" type="pres">
      <dgm:prSet presAssocID="{C39FEF43-2D32-7948-BE96-2D55351DCE5C}" presName="vert1" presStyleCnt="0"/>
      <dgm:spPr/>
    </dgm:pt>
    <dgm:pt modelId="{2961C239-0552-CB46-B2F0-83AEC7E33093}" type="pres">
      <dgm:prSet presAssocID="{68C0F436-6881-7748-88E5-CF762F28D678}" presName="thickLine" presStyleLbl="alignNode1" presStyleIdx="2" presStyleCnt="3"/>
      <dgm:spPr/>
    </dgm:pt>
    <dgm:pt modelId="{149B6526-2296-3B4E-BF97-51E98FAC9784}" type="pres">
      <dgm:prSet presAssocID="{68C0F436-6881-7748-88E5-CF762F28D678}" presName="horz1" presStyleCnt="0"/>
      <dgm:spPr/>
    </dgm:pt>
    <dgm:pt modelId="{334BD0DF-38FF-2542-8A36-8A17E8330A8B}" type="pres">
      <dgm:prSet presAssocID="{68C0F436-6881-7748-88E5-CF762F28D678}" presName="tx1" presStyleLbl="revTx" presStyleIdx="2" presStyleCnt="3"/>
      <dgm:spPr/>
    </dgm:pt>
    <dgm:pt modelId="{3C077E05-3A00-574C-B605-DDE05F507DFA}" type="pres">
      <dgm:prSet presAssocID="{68C0F436-6881-7748-88E5-CF762F28D678}" presName="vert1" presStyleCnt="0"/>
      <dgm:spPr/>
    </dgm:pt>
  </dgm:ptLst>
  <dgm:cxnLst>
    <dgm:cxn modelId="{7FB42D05-6AC9-B640-80D3-46C4FCA8328A}" srcId="{2B8923B8-095E-724B-9954-5AD5A8932974}" destId="{68C0F436-6881-7748-88E5-CF762F28D678}" srcOrd="2" destOrd="0" parTransId="{61E8AC23-DDB6-1845-A795-A9F22624A4AD}" sibTransId="{4FE4D68D-370A-2549-9CE1-81E35E65D626}"/>
    <dgm:cxn modelId="{F3F62838-71D4-FA4A-845C-88A41EEB8102}" type="presOf" srcId="{C39FEF43-2D32-7948-BE96-2D55351DCE5C}" destId="{5ABEE1BC-5B76-0940-B088-5C5098E42AD1}" srcOrd="0" destOrd="0" presId="urn:microsoft.com/office/officeart/2008/layout/LinedList"/>
    <dgm:cxn modelId="{9C78627E-FDC6-E045-961B-4E2CC08976C3}" type="presOf" srcId="{68C0F436-6881-7748-88E5-CF762F28D678}" destId="{334BD0DF-38FF-2542-8A36-8A17E8330A8B}" srcOrd="0" destOrd="0" presId="urn:microsoft.com/office/officeart/2008/layout/LinedList"/>
    <dgm:cxn modelId="{3CB93DA1-3CAD-5B47-B29F-2E277DD4DA15}" type="presOf" srcId="{51F48D81-C98C-F644-9127-67365AFA07BE}" destId="{7572E606-D4CD-BA43-8869-A6C017E427A3}" srcOrd="0" destOrd="0" presId="urn:microsoft.com/office/officeart/2008/layout/LinedList"/>
    <dgm:cxn modelId="{25359FBD-9A5A-B64E-9B8F-E5454B07D8BF}" type="presOf" srcId="{2B8923B8-095E-724B-9954-5AD5A8932974}" destId="{DF9EF793-D458-3B4B-9D98-A2A71F5EDA4F}" srcOrd="0" destOrd="0" presId="urn:microsoft.com/office/officeart/2008/layout/LinedList"/>
    <dgm:cxn modelId="{E74327E5-3F75-994C-BD3D-4537E1E71AD9}" srcId="{2B8923B8-095E-724B-9954-5AD5A8932974}" destId="{51F48D81-C98C-F644-9127-67365AFA07BE}" srcOrd="0" destOrd="0" parTransId="{BC1B4C72-C329-FB48-944F-3A5A1D237CFB}" sibTransId="{872F8BC3-B621-5440-9582-B7D013E156FF}"/>
    <dgm:cxn modelId="{5B22ABE6-4E18-F049-BD33-0C26E10BD70F}" srcId="{2B8923B8-095E-724B-9954-5AD5A8932974}" destId="{C39FEF43-2D32-7948-BE96-2D55351DCE5C}" srcOrd="1" destOrd="0" parTransId="{93D6EBB7-AE57-554B-BF88-7CB4A613D492}" sibTransId="{AEE91B03-EA19-FD49-AA97-1BF2475B6A45}"/>
    <dgm:cxn modelId="{3F0BF333-EF64-C943-8009-832B6C1CE526}" type="presParOf" srcId="{DF9EF793-D458-3B4B-9D98-A2A71F5EDA4F}" destId="{4483874A-A31F-5741-9FD7-7D0156DC5016}" srcOrd="0" destOrd="0" presId="urn:microsoft.com/office/officeart/2008/layout/LinedList"/>
    <dgm:cxn modelId="{9BFDDDFC-A823-4740-B195-6E4E046F68C6}" type="presParOf" srcId="{DF9EF793-D458-3B4B-9D98-A2A71F5EDA4F}" destId="{A1310868-C15B-6B47-8644-EB9E75401D19}" srcOrd="1" destOrd="0" presId="urn:microsoft.com/office/officeart/2008/layout/LinedList"/>
    <dgm:cxn modelId="{D34ECFED-12E2-7F40-949D-93F7C7A4BCED}" type="presParOf" srcId="{A1310868-C15B-6B47-8644-EB9E75401D19}" destId="{7572E606-D4CD-BA43-8869-A6C017E427A3}" srcOrd="0" destOrd="0" presId="urn:microsoft.com/office/officeart/2008/layout/LinedList"/>
    <dgm:cxn modelId="{1B078226-9886-2545-9413-B2046179ACEF}" type="presParOf" srcId="{A1310868-C15B-6B47-8644-EB9E75401D19}" destId="{5680939B-C574-9340-B76F-6B5BF9AD0AA6}" srcOrd="1" destOrd="0" presId="urn:microsoft.com/office/officeart/2008/layout/LinedList"/>
    <dgm:cxn modelId="{2234C8D0-F078-5241-A02C-9A32BED8791A}" type="presParOf" srcId="{DF9EF793-D458-3B4B-9D98-A2A71F5EDA4F}" destId="{6618395C-6D79-1947-8FD1-D0724FEE10EA}" srcOrd="2" destOrd="0" presId="urn:microsoft.com/office/officeart/2008/layout/LinedList"/>
    <dgm:cxn modelId="{4E3EC34E-1EF5-594F-ACD4-EEDD430416B0}" type="presParOf" srcId="{DF9EF793-D458-3B4B-9D98-A2A71F5EDA4F}" destId="{B359981D-5B35-8F42-862E-21CBE146072A}" srcOrd="3" destOrd="0" presId="urn:microsoft.com/office/officeart/2008/layout/LinedList"/>
    <dgm:cxn modelId="{45F2F1F0-980E-B54B-9B6D-7A80B610C32F}" type="presParOf" srcId="{B359981D-5B35-8F42-862E-21CBE146072A}" destId="{5ABEE1BC-5B76-0940-B088-5C5098E42AD1}" srcOrd="0" destOrd="0" presId="urn:microsoft.com/office/officeart/2008/layout/LinedList"/>
    <dgm:cxn modelId="{0B5985D5-E9DC-D74D-8346-8F00FAC1ACE7}" type="presParOf" srcId="{B359981D-5B35-8F42-862E-21CBE146072A}" destId="{5BF3FF29-F4A1-EA41-B741-AD8327D1B03D}" srcOrd="1" destOrd="0" presId="urn:microsoft.com/office/officeart/2008/layout/LinedList"/>
    <dgm:cxn modelId="{AA124705-6C59-9B47-AF86-B230CB399C43}" type="presParOf" srcId="{DF9EF793-D458-3B4B-9D98-A2A71F5EDA4F}" destId="{2961C239-0552-CB46-B2F0-83AEC7E33093}" srcOrd="4" destOrd="0" presId="urn:microsoft.com/office/officeart/2008/layout/LinedList"/>
    <dgm:cxn modelId="{DF57ECE9-84B7-D346-8FA1-B1307C0CD868}" type="presParOf" srcId="{DF9EF793-D458-3B4B-9D98-A2A71F5EDA4F}" destId="{149B6526-2296-3B4E-BF97-51E98FAC9784}" srcOrd="5" destOrd="0" presId="urn:microsoft.com/office/officeart/2008/layout/LinedList"/>
    <dgm:cxn modelId="{84571B8F-74E7-004A-BD8A-8FF11E5C4162}" type="presParOf" srcId="{149B6526-2296-3B4E-BF97-51E98FAC9784}" destId="{334BD0DF-38FF-2542-8A36-8A17E8330A8B}" srcOrd="0" destOrd="0" presId="urn:microsoft.com/office/officeart/2008/layout/LinedList"/>
    <dgm:cxn modelId="{9E88381E-4144-D444-9900-58AA9647D67E}" type="presParOf" srcId="{149B6526-2296-3B4E-BF97-51E98FAC9784}" destId="{3C077E05-3A00-574C-B605-DDE05F507DF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BD179D-4275-4341-BAF0-F21AC226581A}"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F8D16C69-5D8A-DD4A-ACF1-F7102AA84375}">
      <dgm:prSet phldrT="[文本]"/>
      <dgm:spPr/>
      <dgm:t>
        <a:bodyPr/>
        <a:lstStyle/>
        <a:p>
          <a:r>
            <a:rPr lang="zh-CN" altLang="en-US" dirty="0"/>
            <a:t>国家所有权和集体所有权</a:t>
          </a:r>
        </a:p>
      </dgm:t>
    </dgm:pt>
    <dgm:pt modelId="{67E073BD-1835-BD42-A43C-995351FD8CB0}" type="parTrans" cxnId="{8F0DE2F5-C38C-A343-B4E8-E7C750D6ECA6}">
      <dgm:prSet/>
      <dgm:spPr/>
      <dgm:t>
        <a:bodyPr/>
        <a:lstStyle/>
        <a:p>
          <a:endParaRPr lang="zh-CN" altLang="en-US"/>
        </a:p>
      </dgm:t>
    </dgm:pt>
    <dgm:pt modelId="{B220D4F3-BBF6-6049-A397-E9EF05C421A9}" type="sibTrans" cxnId="{8F0DE2F5-C38C-A343-B4E8-E7C750D6ECA6}">
      <dgm:prSet/>
      <dgm:spPr/>
      <dgm:t>
        <a:bodyPr/>
        <a:lstStyle/>
        <a:p>
          <a:endParaRPr lang="zh-CN" altLang="en-US"/>
        </a:p>
      </dgm:t>
    </dgm:pt>
    <dgm:pt modelId="{16ADD277-0EB9-CF42-AA3D-1FC329DD5E30}">
      <dgm:prSet phldrT="[文本]"/>
      <dgm:spPr/>
      <dgm:t>
        <a:bodyPr/>
        <a:lstStyle/>
        <a:p>
          <a:r>
            <a:rPr lang="zh-CN" altLang="en-US" dirty="0"/>
            <a:t>土地使用权</a:t>
          </a:r>
        </a:p>
      </dgm:t>
    </dgm:pt>
    <dgm:pt modelId="{88853FD7-8543-CE4A-92D8-23A509FB59AE}" type="parTrans" cxnId="{7453043A-5A43-2547-B03C-775DA0A1D6DC}">
      <dgm:prSet/>
      <dgm:spPr/>
      <dgm:t>
        <a:bodyPr/>
        <a:lstStyle/>
        <a:p>
          <a:endParaRPr lang="zh-CN" altLang="en-US"/>
        </a:p>
      </dgm:t>
    </dgm:pt>
    <dgm:pt modelId="{A4EE7A2D-0D0E-5941-8BB1-00D5047E31CC}" type="sibTrans" cxnId="{7453043A-5A43-2547-B03C-775DA0A1D6DC}">
      <dgm:prSet/>
      <dgm:spPr/>
      <dgm:t>
        <a:bodyPr/>
        <a:lstStyle/>
        <a:p>
          <a:endParaRPr lang="zh-CN" altLang="en-US"/>
        </a:p>
      </dgm:t>
    </dgm:pt>
    <dgm:pt modelId="{F538C69C-7F0C-074D-B8DB-0E0A84874B1F}">
      <dgm:prSet phldrT="[文本]"/>
      <dgm:spPr/>
      <dgm:t>
        <a:bodyPr/>
        <a:lstStyle/>
        <a:p>
          <a:r>
            <a:rPr lang="zh-CN" altLang="en-US" dirty="0"/>
            <a:t>土地所有权和土地使用权争议</a:t>
          </a:r>
        </a:p>
      </dgm:t>
    </dgm:pt>
    <dgm:pt modelId="{23BFA261-0627-1E4C-9F73-A783BDAC330D}" type="parTrans" cxnId="{FEA3C656-94B5-4D43-B21F-1EB803B554D7}">
      <dgm:prSet/>
      <dgm:spPr/>
      <dgm:t>
        <a:bodyPr/>
        <a:lstStyle/>
        <a:p>
          <a:endParaRPr lang="zh-CN" altLang="en-US"/>
        </a:p>
      </dgm:t>
    </dgm:pt>
    <dgm:pt modelId="{3C167F11-E183-8B44-ABF9-8499F7DAE096}" type="sibTrans" cxnId="{FEA3C656-94B5-4D43-B21F-1EB803B554D7}">
      <dgm:prSet/>
      <dgm:spPr/>
      <dgm:t>
        <a:bodyPr/>
        <a:lstStyle/>
        <a:p>
          <a:endParaRPr lang="zh-CN" altLang="en-US"/>
        </a:p>
      </dgm:t>
    </dgm:pt>
    <dgm:pt modelId="{430F6C74-61F1-C14F-B954-C58804C0112E}" type="pres">
      <dgm:prSet presAssocID="{C5BD179D-4275-4341-BAF0-F21AC226581A}" presName="linear" presStyleCnt="0">
        <dgm:presLayoutVars>
          <dgm:dir/>
          <dgm:animLvl val="lvl"/>
          <dgm:resizeHandles val="exact"/>
        </dgm:presLayoutVars>
      </dgm:prSet>
      <dgm:spPr/>
    </dgm:pt>
    <dgm:pt modelId="{2BBC3AC0-BB35-9D4C-AB6D-37B54E6EECE7}" type="pres">
      <dgm:prSet presAssocID="{F8D16C69-5D8A-DD4A-ACF1-F7102AA84375}" presName="parentLin" presStyleCnt="0"/>
      <dgm:spPr/>
    </dgm:pt>
    <dgm:pt modelId="{1A8387AF-C338-044B-851E-63E6B3184CB3}" type="pres">
      <dgm:prSet presAssocID="{F8D16C69-5D8A-DD4A-ACF1-F7102AA84375}" presName="parentLeftMargin" presStyleLbl="node1" presStyleIdx="0" presStyleCnt="3"/>
      <dgm:spPr/>
    </dgm:pt>
    <dgm:pt modelId="{59EA688F-3A5F-DB4A-95F5-DF39FB103708}" type="pres">
      <dgm:prSet presAssocID="{F8D16C69-5D8A-DD4A-ACF1-F7102AA84375}" presName="parentText" presStyleLbl="node1" presStyleIdx="0" presStyleCnt="3">
        <dgm:presLayoutVars>
          <dgm:chMax val="0"/>
          <dgm:bulletEnabled val="1"/>
        </dgm:presLayoutVars>
      </dgm:prSet>
      <dgm:spPr/>
    </dgm:pt>
    <dgm:pt modelId="{E6B6A23C-FFC5-B844-8C87-1891AAA04CCA}" type="pres">
      <dgm:prSet presAssocID="{F8D16C69-5D8A-DD4A-ACF1-F7102AA84375}" presName="negativeSpace" presStyleCnt="0"/>
      <dgm:spPr/>
    </dgm:pt>
    <dgm:pt modelId="{72E5540F-8CB1-804F-9127-2150C760D058}" type="pres">
      <dgm:prSet presAssocID="{F8D16C69-5D8A-DD4A-ACF1-F7102AA84375}" presName="childText" presStyleLbl="conFgAcc1" presStyleIdx="0" presStyleCnt="3">
        <dgm:presLayoutVars>
          <dgm:bulletEnabled val="1"/>
        </dgm:presLayoutVars>
      </dgm:prSet>
      <dgm:spPr/>
    </dgm:pt>
    <dgm:pt modelId="{7174D2F9-B242-5D49-9163-6FC35383678D}" type="pres">
      <dgm:prSet presAssocID="{B220D4F3-BBF6-6049-A397-E9EF05C421A9}" presName="spaceBetweenRectangles" presStyleCnt="0"/>
      <dgm:spPr/>
    </dgm:pt>
    <dgm:pt modelId="{6D12EE6C-3575-5D45-8FFF-00601E01C41D}" type="pres">
      <dgm:prSet presAssocID="{16ADD277-0EB9-CF42-AA3D-1FC329DD5E30}" presName="parentLin" presStyleCnt="0"/>
      <dgm:spPr/>
    </dgm:pt>
    <dgm:pt modelId="{52A7C1B4-721E-6347-8FB7-31CFD9186D47}" type="pres">
      <dgm:prSet presAssocID="{16ADD277-0EB9-CF42-AA3D-1FC329DD5E30}" presName="parentLeftMargin" presStyleLbl="node1" presStyleIdx="0" presStyleCnt="3"/>
      <dgm:spPr/>
    </dgm:pt>
    <dgm:pt modelId="{02C5E961-9AA4-CE4C-9E5D-E2457E2FE007}" type="pres">
      <dgm:prSet presAssocID="{16ADD277-0EB9-CF42-AA3D-1FC329DD5E30}" presName="parentText" presStyleLbl="node1" presStyleIdx="1" presStyleCnt="3">
        <dgm:presLayoutVars>
          <dgm:chMax val="0"/>
          <dgm:bulletEnabled val="1"/>
        </dgm:presLayoutVars>
      </dgm:prSet>
      <dgm:spPr/>
    </dgm:pt>
    <dgm:pt modelId="{1225F3CB-4F9B-A845-8F42-7D16DB7678F2}" type="pres">
      <dgm:prSet presAssocID="{16ADD277-0EB9-CF42-AA3D-1FC329DD5E30}" presName="negativeSpace" presStyleCnt="0"/>
      <dgm:spPr/>
    </dgm:pt>
    <dgm:pt modelId="{01AE4D66-D998-804F-83F5-E44E1C5FC44A}" type="pres">
      <dgm:prSet presAssocID="{16ADD277-0EB9-CF42-AA3D-1FC329DD5E30}" presName="childText" presStyleLbl="conFgAcc1" presStyleIdx="1" presStyleCnt="3">
        <dgm:presLayoutVars>
          <dgm:bulletEnabled val="1"/>
        </dgm:presLayoutVars>
      </dgm:prSet>
      <dgm:spPr/>
    </dgm:pt>
    <dgm:pt modelId="{4CF258CD-5270-EF4D-A97E-AC3AE45C46DB}" type="pres">
      <dgm:prSet presAssocID="{A4EE7A2D-0D0E-5941-8BB1-00D5047E31CC}" presName="spaceBetweenRectangles" presStyleCnt="0"/>
      <dgm:spPr/>
    </dgm:pt>
    <dgm:pt modelId="{9D521B12-AC98-064B-A471-2D87A943DDE1}" type="pres">
      <dgm:prSet presAssocID="{F538C69C-7F0C-074D-B8DB-0E0A84874B1F}" presName="parentLin" presStyleCnt="0"/>
      <dgm:spPr/>
    </dgm:pt>
    <dgm:pt modelId="{74E19707-6A8C-8F42-9318-95795C213D2E}" type="pres">
      <dgm:prSet presAssocID="{F538C69C-7F0C-074D-B8DB-0E0A84874B1F}" presName="parentLeftMargin" presStyleLbl="node1" presStyleIdx="1" presStyleCnt="3"/>
      <dgm:spPr/>
    </dgm:pt>
    <dgm:pt modelId="{03530A9B-D187-E64C-8BA3-39D89D6A9624}" type="pres">
      <dgm:prSet presAssocID="{F538C69C-7F0C-074D-B8DB-0E0A84874B1F}" presName="parentText" presStyleLbl="node1" presStyleIdx="2" presStyleCnt="3">
        <dgm:presLayoutVars>
          <dgm:chMax val="0"/>
          <dgm:bulletEnabled val="1"/>
        </dgm:presLayoutVars>
      </dgm:prSet>
      <dgm:spPr/>
    </dgm:pt>
    <dgm:pt modelId="{11C342A2-39C1-744C-B300-6801FF8F4380}" type="pres">
      <dgm:prSet presAssocID="{F538C69C-7F0C-074D-B8DB-0E0A84874B1F}" presName="negativeSpace" presStyleCnt="0"/>
      <dgm:spPr/>
    </dgm:pt>
    <dgm:pt modelId="{0A08E8A9-878C-5140-AB37-2ECCE11F2DDC}" type="pres">
      <dgm:prSet presAssocID="{F538C69C-7F0C-074D-B8DB-0E0A84874B1F}" presName="childText" presStyleLbl="conFgAcc1" presStyleIdx="2" presStyleCnt="3">
        <dgm:presLayoutVars>
          <dgm:bulletEnabled val="1"/>
        </dgm:presLayoutVars>
      </dgm:prSet>
      <dgm:spPr/>
    </dgm:pt>
  </dgm:ptLst>
  <dgm:cxnLst>
    <dgm:cxn modelId="{E273B324-46D2-1A40-B8B7-CD50B24BAAD1}" type="presOf" srcId="{16ADD277-0EB9-CF42-AA3D-1FC329DD5E30}" destId="{52A7C1B4-721E-6347-8FB7-31CFD9186D47}" srcOrd="0" destOrd="0" presId="urn:microsoft.com/office/officeart/2005/8/layout/list1"/>
    <dgm:cxn modelId="{02125530-0743-E04A-8E32-237F38A11602}" type="presOf" srcId="{F538C69C-7F0C-074D-B8DB-0E0A84874B1F}" destId="{74E19707-6A8C-8F42-9318-95795C213D2E}" srcOrd="0" destOrd="0" presId="urn:microsoft.com/office/officeart/2005/8/layout/list1"/>
    <dgm:cxn modelId="{7453043A-5A43-2547-B03C-775DA0A1D6DC}" srcId="{C5BD179D-4275-4341-BAF0-F21AC226581A}" destId="{16ADD277-0EB9-CF42-AA3D-1FC329DD5E30}" srcOrd="1" destOrd="0" parTransId="{88853FD7-8543-CE4A-92D8-23A509FB59AE}" sibTransId="{A4EE7A2D-0D0E-5941-8BB1-00D5047E31CC}"/>
    <dgm:cxn modelId="{3009FE3B-F441-604D-943A-7B6165476193}" type="presOf" srcId="{F538C69C-7F0C-074D-B8DB-0E0A84874B1F}" destId="{03530A9B-D187-E64C-8BA3-39D89D6A9624}" srcOrd="1" destOrd="0" presId="urn:microsoft.com/office/officeart/2005/8/layout/list1"/>
    <dgm:cxn modelId="{FEA3C656-94B5-4D43-B21F-1EB803B554D7}" srcId="{C5BD179D-4275-4341-BAF0-F21AC226581A}" destId="{F538C69C-7F0C-074D-B8DB-0E0A84874B1F}" srcOrd="2" destOrd="0" parTransId="{23BFA261-0627-1E4C-9F73-A783BDAC330D}" sibTransId="{3C167F11-E183-8B44-ABF9-8499F7DAE096}"/>
    <dgm:cxn modelId="{7F20E35C-A992-D243-A6E7-F3E432324497}" type="presOf" srcId="{16ADD277-0EB9-CF42-AA3D-1FC329DD5E30}" destId="{02C5E961-9AA4-CE4C-9E5D-E2457E2FE007}" srcOrd="1" destOrd="0" presId="urn:microsoft.com/office/officeart/2005/8/layout/list1"/>
    <dgm:cxn modelId="{74D18088-96A2-7B4B-9C56-A0BC2B92D79B}" type="presOf" srcId="{F8D16C69-5D8A-DD4A-ACF1-F7102AA84375}" destId="{59EA688F-3A5F-DB4A-95F5-DF39FB103708}" srcOrd="1" destOrd="0" presId="urn:microsoft.com/office/officeart/2005/8/layout/list1"/>
    <dgm:cxn modelId="{3CE3A6AB-CA28-0342-8A10-74B05DDAA174}" type="presOf" srcId="{F8D16C69-5D8A-DD4A-ACF1-F7102AA84375}" destId="{1A8387AF-C338-044B-851E-63E6B3184CB3}" srcOrd="0" destOrd="0" presId="urn:microsoft.com/office/officeart/2005/8/layout/list1"/>
    <dgm:cxn modelId="{E81926E4-F54F-B24C-9E83-F96D4D389A1D}" type="presOf" srcId="{C5BD179D-4275-4341-BAF0-F21AC226581A}" destId="{430F6C74-61F1-C14F-B954-C58804C0112E}" srcOrd="0" destOrd="0" presId="urn:microsoft.com/office/officeart/2005/8/layout/list1"/>
    <dgm:cxn modelId="{8F0DE2F5-C38C-A343-B4E8-E7C750D6ECA6}" srcId="{C5BD179D-4275-4341-BAF0-F21AC226581A}" destId="{F8D16C69-5D8A-DD4A-ACF1-F7102AA84375}" srcOrd="0" destOrd="0" parTransId="{67E073BD-1835-BD42-A43C-995351FD8CB0}" sibTransId="{B220D4F3-BBF6-6049-A397-E9EF05C421A9}"/>
    <dgm:cxn modelId="{5A0A3700-92DE-3D46-9681-1F9883CB17CE}" type="presParOf" srcId="{430F6C74-61F1-C14F-B954-C58804C0112E}" destId="{2BBC3AC0-BB35-9D4C-AB6D-37B54E6EECE7}" srcOrd="0" destOrd="0" presId="urn:microsoft.com/office/officeart/2005/8/layout/list1"/>
    <dgm:cxn modelId="{3AEB2015-245E-364D-84C9-C9DF96132753}" type="presParOf" srcId="{2BBC3AC0-BB35-9D4C-AB6D-37B54E6EECE7}" destId="{1A8387AF-C338-044B-851E-63E6B3184CB3}" srcOrd="0" destOrd="0" presId="urn:microsoft.com/office/officeart/2005/8/layout/list1"/>
    <dgm:cxn modelId="{D8EB9687-5F70-6248-9F7E-A0D433FEB4ED}" type="presParOf" srcId="{2BBC3AC0-BB35-9D4C-AB6D-37B54E6EECE7}" destId="{59EA688F-3A5F-DB4A-95F5-DF39FB103708}" srcOrd="1" destOrd="0" presId="urn:microsoft.com/office/officeart/2005/8/layout/list1"/>
    <dgm:cxn modelId="{62D6DCCE-2973-7F4E-A326-B6F74889BE26}" type="presParOf" srcId="{430F6C74-61F1-C14F-B954-C58804C0112E}" destId="{E6B6A23C-FFC5-B844-8C87-1891AAA04CCA}" srcOrd="1" destOrd="0" presId="urn:microsoft.com/office/officeart/2005/8/layout/list1"/>
    <dgm:cxn modelId="{DCDD6F6F-D864-124D-AE27-679159D5F0B9}" type="presParOf" srcId="{430F6C74-61F1-C14F-B954-C58804C0112E}" destId="{72E5540F-8CB1-804F-9127-2150C760D058}" srcOrd="2" destOrd="0" presId="urn:microsoft.com/office/officeart/2005/8/layout/list1"/>
    <dgm:cxn modelId="{A3F6ABAE-5FE7-7C46-B745-391E03C18357}" type="presParOf" srcId="{430F6C74-61F1-C14F-B954-C58804C0112E}" destId="{7174D2F9-B242-5D49-9163-6FC35383678D}" srcOrd="3" destOrd="0" presId="urn:microsoft.com/office/officeart/2005/8/layout/list1"/>
    <dgm:cxn modelId="{5BF72257-D73D-6243-A667-5EEF517AE829}" type="presParOf" srcId="{430F6C74-61F1-C14F-B954-C58804C0112E}" destId="{6D12EE6C-3575-5D45-8FFF-00601E01C41D}" srcOrd="4" destOrd="0" presId="urn:microsoft.com/office/officeart/2005/8/layout/list1"/>
    <dgm:cxn modelId="{6C7FE9D8-2A67-8F45-86B5-387ED71F16D4}" type="presParOf" srcId="{6D12EE6C-3575-5D45-8FFF-00601E01C41D}" destId="{52A7C1B4-721E-6347-8FB7-31CFD9186D47}" srcOrd="0" destOrd="0" presId="urn:microsoft.com/office/officeart/2005/8/layout/list1"/>
    <dgm:cxn modelId="{93803AD8-CE2B-1744-9EC3-B8539E69AE82}" type="presParOf" srcId="{6D12EE6C-3575-5D45-8FFF-00601E01C41D}" destId="{02C5E961-9AA4-CE4C-9E5D-E2457E2FE007}" srcOrd="1" destOrd="0" presId="urn:microsoft.com/office/officeart/2005/8/layout/list1"/>
    <dgm:cxn modelId="{9F65C3F0-3369-9E48-9B87-328A000EEC05}" type="presParOf" srcId="{430F6C74-61F1-C14F-B954-C58804C0112E}" destId="{1225F3CB-4F9B-A845-8F42-7D16DB7678F2}" srcOrd="5" destOrd="0" presId="urn:microsoft.com/office/officeart/2005/8/layout/list1"/>
    <dgm:cxn modelId="{01A13951-8D82-344A-8BE4-344486034E57}" type="presParOf" srcId="{430F6C74-61F1-C14F-B954-C58804C0112E}" destId="{01AE4D66-D998-804F-83F5-E44E1C5FC44A}" srcOrd="6" destOrd="0" presId="urn:microsoft.com/office/officeart/2005/8/layout/list1"/>
    <dgm:cxn modelId="{4CA23D33-A988-D141-923F-FCC6D96C0C46}" type="presParOf" srcId="{430F6C74-61F1-C14F-B954-C58804C0112E}" destId="{4CF258CD-5270-EF4D-A97E-AC3AE45C46DB}" srcOrd="7" destOrd="0" presId="urn:microsoft.com/office/officeart/2005/8/layout/list1"/>
    <dgm:cxn modelId="{29309208-D5A3-334F-9618-3FA2A62EBABB}" type="presParOf" srcId="{430F6C74-61F1-C14F-B954-C58804C0112E}" destId="{9D521B12-AC98-064B-A471-2D87A943DDE1}" srcOrd="8" destOrd="0" presId="urn:microsoft.com/office/officeart/2005/8/layout/list1"/>
    <dgm:cxn modelId="{A92F8653-3920-5D4C-A706-2F721D80E869}" type="presParOf" srcId="{9D521B12-AC98-064B-A471-2D87A943DDE1}" destId="{74E19707-6A8C-8F42-9318-95795C213D2E}" srcOrd="0" destOrd="0" presId="urn:microsoft.com/office/officeart/2005/8/layout/list1"/>
    <dgm:cxn modelId="{125D6535-FDF4-8B48-B69C-6FFB44B9D3F5}" type="presParOf" srcId="{9D521B12-AC98-064B-A471-2D87A943DDE1}" destId="{03530A9B-D187-E64C-8BA3-39D89D6A9624}" srcOrd="1" destOrd="0" presId="urn:microsoft.com/office/officeart/2005/8/layout/list1"/>
    <dgm:cxn modelId="{1700CD4A-8615-EF4F-B380-B5177A281600}" type="presParOf" srcId="{430F6C74-61F1-C14F-B954-C58804C0112E}" destId="{11C342A2-39C1-744C-B300-6801FF8F4380}" srcOrd="9" destOrd="0" presId="urn:microsoft.com/office/officeart/2005/8/layout/list1"/>
    <dgm:cxn modelId="{C4A728DF-00BE-A645-82A2-2F32F0C0784E}" type="presParOf" srcId="{430F6C74-61F1-C14F-B954-C58804C0112E}" destId="{0A08E8A9-878C-5140-AB37-2ECCE11F2DDC}"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386B4BC8-B413-9D49-A5BA-B7C42EBBC1B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157B0ED-3BD9-9A4C-957B-9C1D9578565B}">
      <dgm:prSet/>
      <dgm:spPr/>
      <dgm:t>
        <a:bodyPr/>
        <a:lstStyle/>
        <a:p>
          <a:r>
            <a:rPr lang="zh-CN" altLang="en-US"/>
            <a:t>第四十四条 建设占用土地，涉及农用地转为建设用地的，应当办理农用地转用审批手续。</a:t>
          </a:r>
        </a:p>
      </dgm:t>
    </dgm:pt>
    <dgm:pt modelId="{13E430AA-51FE-F345-BB34-2FD1C12B70AF}" type="parTrans" cxnId="{796B5426-ED09-0842-A70E-DE25601F8B6B}">
      <dgm:prSet/>
      <dgm:spPr/>
      <dgm:t>
        <a:bodyPr/>
        <a:lstStyle/>
        <a:p>
          <a:endParaRPr lang="zh-CN" altLang="en-US"/>
        </a:p>
      </dgm:t>
    </dgm:pt>
    <dgm:pt modelId="{8DD09169-5826-0943-9829-1DE88F90C3EC}" type="sibTrans" cxnId="{796B5426-ED09-0842-A70E-DE25601F8B6B}">
      <dgm:prSet/>
      <dgm:spPr/>
      <dgm:t>
        <a:bodyPr/>
        <a:lstStyle/>
        <a:p>
          <a:endParaRPr lang="zh-CN" altLang="en-US"/>
        </a:p>
      </dgm:t>
    </dgm:pt>
    <dgm:pt modelId="{85C2A990-9851-994B-B92E-985D33E3B9B5}">
      <dgm:prSet/>
      <dgm:spPr/>
      <dgm:t>
        <a:bodyPr/>
        <a:lstStyle/>
        <a:p>
          <a:r>
            <a:rPr lang="zh-CN" altLang="en-US"/>
            <a:t>永久基本农田转为建设用地的，由国务院批准。</a:t>
          </a:r>
        </a:p>
      </dgm:t>
    </dgm:pt>
    <dgm:pt modelId="{221BE038-32E9-E44F-B973-648A52B65A69}" type="parTrans" cxnId="{3F876B45-C533-E440-B41B-C9523B675F19}">
      <dgm:prSet/>
      <dgm:spPr/>
      <dgm:t>
        <a:bodyPr/>
        <a:lstStyle/>
        <a:p>
          <a:endParaRPr lang="zh-CN" altLang="en-US"/>
        </a:p>
      </dgm:t>
    </dgm:pt>
    <dgm:pt modelId="{2670ADB4-533C-E842-ABD6-73AD870CDD76}" type="sibTrans" cxnId="{3F876B45-C533-E440-B41B-C9523B675F19}">
      <dgm:prSet/>
      <dgm:spPr/>
      <dgm:t>
        <a:bodyPr/>
        <a:lstStyle/>
        <a:p>
          <a:endParaRPr lang="zh-CN" altLang="en-US"/>
        </a:p>
      </dgm:t>
    </dgm:pt>
    <dgm:pt modelId="{D6CCE80F-7D7E-EF46-BF50-543DF2AE30B5}">
      <dgm:prSet/>
      <dgm:spPr/>
      <dgm:t>
        <a:bodyPr/>
        <a:lstStyle/>
        <a:p>
          <a:r>
            <a:rPr lang="zh-CN" altLang="en-US"/>
            <a:t>在土地利用总体规划确定的城市和村庄、集镇建设用地规模范围内，为实施该规划而将永久基本农田以外的农用地转为建设用地的，按土地利用年度计划分批次按照国务院规定由原批准土地利用总体规划的机关或者其授权的机关批准。在已批准的农用地转用范围内，具体建设项目用地可以由市、县人民政府批准。</a:t>
          </a:r>
        </a:p>
      </dgm:t>
    </dgm:pt>
    <dgm:pt modelId="{D848A2EF-5C95-3348-9647-475B6ADE308E}" type="parTrans" cxnId="{C4F13CF4-1426-624D-A945-BFCCD117B1F8}">
      <dgm:prSet/>
      <dgm:spPr/>
      <dgm:t>
        <a:bodyPr/>
        <a:lstStyle/>
        <a:p>
          <a:endParaRPr lang="zh-CN" altLang="en-US"/>
        </a:p>
      </dgm:t>
    </dgm:pt>
    <dgm:pt modelId="{8AB44CB2-8457-5046-B8BF-7B22B0A43232}" type="sibTrans" cxnId="{C4F13CF4-1426-624D-A945-BFCCD117B1F8}">
      <dgm:prSet/>
      <dgm:spPr/>
      <dgm:t>
        <a:bodyPr/>
        <a:lstStyle/>
        <a:p>
          <a:endParaRPr lang="zh-CN" altLang="en-US"/>
        </a:p>
      </dgm:t>
    </dgm:pt>
    <dgm:pt modelId="{D50356CC-B199-9F46-95E5-B02A48C6800A}">
      <dgm:prSet/>
      <dgm:spPr/>
      <dgm:t>
        <a:bodyPr/>
        <a:lstStyle/>
        <a:p>
          <a:r>
            <a:rPr lang="zh-CN" altLang="en-US"/>
            <a:t>在土地利用总体规划确定的城市和村庄、集镇建设用地规模范围外，将永久基本农田以外的农用地转为建设用地的，由国务院或者国务院授权的省、自治区、直辖市人民政府批准。</a:t>
          </a:r>
        </a:p>
      </dgm:t>
    </dgm:pt>
    <dgm:pt modelId="{A53C3F22-5A87-8543-A4D2-ED78CB1AE40F}" type="parTrans" cxnId="{574BA885-DF4F-EB42-A5E0-ECE878EE649E}">
      <dgm:prSet/>
      <dgm:spPr/>
      <dgm:t>
        <a:bodyPr/>
        <a:lstStyle/>
        <a:p>
          <a:endParaRPr lang="zh-CN" altLang="en-US"/>
        </a:p>
      </dgm:t>
    </dgm:pt>
    <dgm:pt modelId="{ED5270FE-B921-E44D-BEF8-EA52D20E6F90}" type="sibTrans" cxnId="{574BA885-DF4F-EB42-A5E0-ECE878EE649E}">
      <dgm:prSet/>
      <dgm:spPr/>
      <dgm:t>
        <a:bodyPr/>
        <a:lstStyle/>
        <a:p>
          <a:endParaRPr lang="zh-CN" altLang="en-US"/>
        </a:p>
      </dgm:t>
    </dgm:pt>
    <dgm:pt modelId="{1BDFE44A-A29C-2D40-952F-CE9FE1264651}" type="pres">
      <dgm:prSet presAssocID="{386B4BC8-B413-9D49-A5BA-B7C42EBBC1BB}" presName="vert0" presStyleCnt="0">
        <dgm:presLayoutVars>
          <dgm:dir/>
          <dgm:animOne val="branch"/>
          <dgm:animLvl val="lvl"/>
        </dgm:presLayoutVars>
      </dgm:prSet>
      <dgm:spPr/>
    </dgm:pt>
    <dgm:pt modelId="{03454420-C1E3-6A48-A5EA-E964832CF8FD}" type="pres">
      <dgm:prSet presAssocID="{B157B0ED-3BD9-9A4C-957B-9C1D9578565B}" presName="thickLine" presStyleLbl="alignNode1" presStyleIdx="0" presStyleCnt="4"/>
      <dgm:spPr/>
    </dgm:pt>
    <dgm:pt modelId="{CBF4CF52-3295-3849-BE8F-91C30B35582E}" type="pres">
      <dgm:prSet presAssocID="{B157B0ED-3BD9-9A4C-957B-9C1D9578565B}" presName="horz1" presStyleCnt="0"/>
      <dgm:spPr/>
    </dgm:pt>
    <dgm:pt modelId="{57FB8E54-E9AF-3941-967E-195232036AED}" type="pres">
      <dgm:prSet presAssocID="{B157B0ED-3BD9-9A4C-957B-9C1D9578565B}" presName="tx1" presStyleLbl="revTx" presStyleIdx="0" presStyleCnt="4"/>
      <dgm:spPr/>
    </dgm:pt>
    <dgm:pt modelId="{C5E4D45B-2E55-C043-89E2-579871EF4CB0}" type="pres">
      <dgm:prSet presAssocID="{B157B0ED-3BD9-9A4C-957B-9C1D9578565B}" presName="vert1" presStyleCnt="0"/>
      <dgm:spPr/>
    </dgm:pt>
    <dgm:pt modelId="{AE828B56-7905-8846-A6F5-698E2C02D86E}" type="pres">
      <dgm:prSet presAssocID="{85C2A990-9851-994B-B92E-985D33E3B9B5}" presName="thickLine" presStyleLbl="alignNode1" presStyleIdx="1" presStyleCnt="4"/>
      <dgm:spPr/>
    </dgm:pt>
    <dgm:pt modelId="{4F1B6B4B-718C-E545-8A67-7BFB185106B8}" type="pres">
      <dgm:prSet presAssocID="{85C2A990-9851-994B-B92E-985D33E3B9B5}" presName="horz1" presStyleCnt="0"/>
      <dgm:spPr/>
    </dgm:pt>
    <dgm:pt modelId="{39C8E735-A313-214E-8CDE-EC1F1E898B66}" type="pres">
      <dgm:prSet presAssocID="{85C2A990-9851-994B-B92E-985D33E3B9B5}" presName="tx1" presStyleLbl="revTx" presStyleIdx="1" presStyleCnt="4"/>
      <dgm:spPr/>
    </dgm:pt>
    <dgm:pt modelId="{53507178-71FB-0E4D-8C59-5917BE7D4935}" type="pres">
      <dgm:prSet presAssocID="{85C2A990-9851-994B-B92E-985D33E3B9B5}" presName="vert1" presStyleCnt="0"/>
      <dgm:spPr/>
    </dgm:pt>
    <dgm:pt modelId="{6CE625FE-73D7-E443-B4E9-C3C1623683EE}" type="pres">
      <dgm:prSet presAssocID="{D6CCE80F-7D7E-EF46-BF50-543DF2AE30B5}" presName="thickLine" presStyleLbl="alignNode1" presStyleIdx="2" presStyleCnt="4"/>
      <dgm:spPr/>
    </dgm:pt>
    <dgm:pt modelId="{32C7CB84-4F80-C945-BB3B-B629B0ADA625}" type="pres">
      <dgm:prSet presAssocID="{D6CCE80F-7D7E-EF46-BF50-543DF2AE30B5}" presName="horz1" presStyleCnt="0"/>
      <dgm:spPr/>
    </dgm:pt>
    <dgm:pt modelId="{5AF45A5F-6532-6847-B325-7395E5692840}" type="pres">
      <dgm:prSet presAssocID="{D6CCE80F-7D7E-EF46-BF50-543DF2AE30B5}" presName="tx1" presStyleLbl="revTx" presStyleIdx="2" presStyleCnt="4"/>
      <dgm:spPr/>
    </dgm:pt>
    <dgm:pt modelId="{ECD7E358-34A8-5F4C-BA78-FAEC8E403974}" type="pres">
      <dgm:prSet presAssocID="{D6CCE80F-7D7E-EF46-BF50-543DF2AE30B5}" presName="vert1" presStyleCnt="0"/>
      <dgm:spPr/>
    </dgm:pt>
    <dgm:pt modelId="{B8B8B9DE-8745-964F-B549-B976FC253948}" type="pres">
      <dgm:prSet presAssocID="{D50356CC-B199-9F46-95E5-B02A48C6800A}" presName="thickLine" presStyleLbl="alignNode1" presStyleIdx="3" presStyleCnt="4"/>
      <dgm:spPr/>
    </dgm:pt>
    <dgm:pt modelId="{14AB17A3-60B6-F845-AA47-A09A0C30D328}" type="pres">
      <dgm:prSet presAssocID="{D50356CC-B199-9F46-95E5-B02A48C6800A}" presName="horz1" presStyleCnt="0"/>
      <dgm:spPr/>
    </dgm:pt>
    <dgm:pt modelId="{1ACD1BFE-149E-4241-A348-EA4EE5A3FF15}" type="pres">
      <dgm:prSet presAssocID="{D50356CC-B199-9F46-95E5-B02A48C6800A}" presName="tx1" presStyleLbl="revTx" presStyleIdx="3" presStyleCnt="4"/>
      <dgm:spPr/>
    </dgm:pt>
    <dgm:pt modelId="{418767C2-07EB-634B-B8A0-D0C5C16C01D8}" type="pres">
      <dgm:prSet presAssocID="{D50356CC-B199-9F46-95E5-B02A48C6800A}" presName="vert1" presStyleCnt="0"/>
      <dgm:spPr/>
    </dgm:pt>
  </dgm:ptLst>
  <dgm:cxnLst>
    <dgm:cxn modelId="{B7EE931C-34E1-3C48-ADCB-B0684C2B2F24}" type="presOf" srcId="{D50356CC-B199-9F46-95E5-B02A48C6800A}" destId="{1ACD1BFE-149E-4241-A348-EA4EE5A3FF15}" srcOrd="0" destOrd="0" presId="urn:microsoft.com/office/officeart/2008/layout/LinedList"/>
    <dgm:cxn modelId="{2DCDD420-AAB4-2E48-BA72-EE540A3B2669}" type="presOf" srcId="{B157B0ED-3BD9-9A4C-957B-9C1D9578565B}" destId="{57FB8E54-E9AF-3941-967E-195232036AED}" srcOrd="0" destOrd="0" presId="urn:microsoft.com/office/officeart/2008/layout/LinedList"/>
    <dgm:cxn modelId="{796B5426-ED09-0842-A70E-DE25601F8B6B}" srcId="{386B4BC8-B413-9D49-A5BA-B7C42EBBC1BB}" destId="{B157B0ED-3BD9-9A4C-957B-9C1D9578565B}" srcOrd="0" destOrd="0" parTransId="{13E430AA-51FE-F345-BB34-2FD1C12B70AF}" sibTransId="{8DD09169-5826-0943-9829-1DE88F90C3EC}"/>
    <dgm:cxn modelId="{85A52739-4086-8C49-9A51-1DC15BE5DD5E}" type="presOf" srcId="{D6CCE80F-7D7E-EF46-BF50-543DF2AE30B5}" destId="{5AF45A5F-6532-6847-B325-7395E5692840}" srcOrd="0" destOrd="0" presId="urn:microsoft.com/office/officeart/2008/layout/LinedList"/>
    <dgm:cxn modelId="{F3B7833C-79A7-504C-B66B-313AD5C27082}" type="presOf" srcId="{386B4BC8-B413-9D49-A5BA-B7C42EBBC1BB}" destId="{1BDFE44A-A29C-2D40-952F-CE9FE1264651}" srcOrd="0" destOrd="0" presId="urn:microsoft.com/office/officeart/2008/layout/LinedList"/>
    <dgm:cxn modelId="{3F876B45-C533-E440-B41B-C9523B675F19}" srcId="{386B4BC8-B413-9D49-A5BA-B7C42EBBC1BB}" destId="{85C2A990-9851-994B-B92E-985D33E3B9B5}" srcOrd="1" destOrd="0" parTransId="{221BE038-32E9-E44F-B973-648A52B65A69}" sibTransId="{2670ADB4-533C-E842-ABD6-73AD870CDD76}"/>
    <dgm:cxn modelId="{574BA885-DF4F-EB42-A5E0-ECE878EE649E}" srcId="{386B4BC8-B413-9D49-A5BA-B7C42EBBC1BB}" destId="{D50356CC-B199-9F46-95E5-B02A48C6800A}" srcOrd="3" destOrd="0" parTransId="{A53C3F22-5A87-8543-A4D2-ED78CB1AE40F}" sibTransId="{ED5270FE-B921-E44D-BEF8-EA52D20E6F90}"/>
    <dgm:cxn modelId="{4E83D68A-EB79-6D47-A4FB-4B0FDF613EB7}" type="presOf" srcId="{85C2A990-9851-994B-B92E-985D33E3B9B5}" destId="{39C8E735-A313-214E-8CDE-EC1F1E898B66}" srcOrd="0" destOrd="0" presId="urn:microsoft.com/office/officeart/2008/layout/LinedList"/>
    <dgm:cxn modelId="{C4F13CF4-1426-624D-A945-BFCCD117B1F8}" srcId="{386B4BC8-B413-9D49-A5BA-B7C42EBBC1BB}" destId="{D6CCE80F-7D7E-EF46-BF50-543DF2AE30B5}" srcOrd="2" destOrd="0" parTransId="{D848A2EF-5C95-3348-9647-475B6ADE308E}" sibTransId="{8AB44CB2-8457-5046-B8BF-7B22B0A43232}"/>
    <dgm:cxn modelId="{A5D40C7B-F3B9-7F4F-9694-2CC7FB985AB5}" type="presParOf" srcId="{1BDFE44A-A29C-2D40-952F-CE9FE1264651}" destId="{03454420-C1E3-6A48-A5EA-E964832CF8FD}" srcOrd="0" destOrd="0" presId="urn:microsoft.com/office/officeart/2008/layout/LinedList"/>
    <dgm:cxn modelId="{5179234B-41D9-294F-B75E-0F6C754AE639}" type="presParOf" srcId="{1BDFE44A-A29C-2D40-952F-CE9FE1264651}" destId="{CBF4CF52-3295-3849-BE8F-91C30B35582E}" srcOrd="1" destOrd="0" presId="urn:microsoft.com/office/officeart/2008/layout/LinedList"/>
    <dgm:cxn modelId="{BC7716E4-FA79-FC4A-B472-A8851D385B74}" type="presParOf" srcId="{CBF4CF52-3295-3849-BE8F-91C30B35582E}" destId="{57FB8E54-E9AF-3941-967E-195232036AED}" srcOrd="0" destOrd="0" presId="urn:microsoft.com/office/officeart/2008/layout/LinedList"/>
    <dgm:cxn modelId="{7B9482A8-5B0D-0F49-8905-17B6B124EC6B}" type="presParOf" srcId="{CBF4CF52-3295-3849-BE8F-91C30B35582E}" destId="{C5E4D45B-2E55-C043-89E2-579871EF4CB0}" srcOrd="1" destOrd="0" presId="urn:microsoft.com/office/officeart/2008/layout/LinedList"/>
    <dgm:cxn modelId="{1C9569D6-B1B0-2F4B-BD00-A956D213CD98}" type="presParOf" srcId="{1BDFE44A-A29C-2D40-952F-CE9FE1264651}" destId="{AE828B56-7905-8846-A6F5-698E2C02D86E}" srcOrd="2" destOrd="0" presId="urn:microsoft.com/office/officeart/2008/layout/LinedList"/>
    <dgm:cxn modelId="{05B937F8-AF63-2C48-A5F3-F5ACA17BFFFD}" type="presParOf" srcId="{1BDFE44A-A29C-2D40-952F-CE9FE1264651}" destId="{4F1B6B4B-718C-E545-8A67-7BFB185106B8}" srcOrd="3" destOrd="0" presId="urn:microsoft.com/office/officeart/2008/layout/LinedList"/>
    <dgm:cxn modelId="{51C8870F-CC7B-1441-BB5B-1D5B220AF698}" type="presParOf" srcId="{4F1B6B4B-718C-E545-8A67-7BFB185106B8}" destId="{39C8E735-A313-214E-8CDE-EC1F1E898B66}" srcOrd="0" destOrd="0" presId="urn:microsoft.com/office/officeart/2008/layout/LinedList"/>
    <dgm:cxn modelId="{A8CE844A-D7B8-F54A-B9E2-EE7C90BD6623}" type="presParOf" srcId="{4F1B6B4B-718C-E545-8A67-7BFB185106B8}" destId="{53507178-71FB-0E4D-8C59-5917BE7D4935}" srcOrd="1" destOrd="0" presId="urn:microsoft.com/office/officeart/2008/layout/LinedList"/>
    <dgm:cxn modelId="{52A0436F-74E3-F545-9AE7-9548AC00204E}" type="presParOf" srcId="{1BDFE44A-A29C-2D40-952F-CE9FE1264651}" destId="{6CE625FE-73D7-E443-B4E9-C3C1623683EE}" srcOrd="4" destOrd="0" presId="urn:microsoft.com/office/officeart/2008/layout/LinedList"/>
    <dgm:cxn modelId="{46E9749F-0D17-7946-9EA2-39C9B3D5D502}" type="presParOf" srcId="{1BDFE44A-A29C-2D40-952F-CE9FE1264651}" destId="{32C7CB84-4F80-C945-BB3B-B629B0ADA625}" srcOrd="5" destOrd="0" presId="urn:microsoft.com/office/officeart/2008/layout/LinedList"/>
    <dgm:cxn modelId="{5540526B-01A7-0149-BF84-1514BCFB987E}" type="presParOf" srcId="{32C7CB84-4F80-C945-BB3B-B629B0ADA625}" destId="{5AF45A5F-6532-6847-B325-7395E5692840}" srcOrd="0" destOrd="0" presId="urn:microsoft.com/office/officeart/2008/layout/LinedList"/>
    <dgm:cxn modelId="{F6C5CF3C-A2E5-6A43-8FCF-89F85D45CC5C}" type="presParOf" srcId="{32C7CB84-4F80-C945-BB3B-B629B0ADA625}" destId="{ECD7E358-34A8-5F4C-BA78-FAEC8E403974}" srcOrd="1" destOrd="0" presId="urn:microsoft.com/office/officeart/2008/layout/LinedList"/>
    <dgm:cxn modelId="{97029E3F-5CF6-4B43-9099-8234A3CC95CA}" type="presParOf" srcId="{1BDFE44A-A29C-2D40-952F-CE9FE1264651}" destId="{B8B8B9DE-8745-964F-B549-B976FC253948}" srcOrd="6" destOrd="0" presId="urn:microsoft.com/office/officeart/2008/layout/LinedList"/>
    <dgm:cxn modelId="{C26F5C56-802F-CF44-83BD-A6A383D5A8C6}" type="presParOf" srcId="{1BDFE44A-A29C-2D40-952F-CE9FE1264651}" destId="{14AB17A3-60B6-F845-AA47-A09A0C30D328}" srcOrd="7" destOrd="0" presId="urn:microsoft.com/office/officeart/2008/layout/LinedList"/>
    <dgm:cxn modelId="{80D31EAB-A4F4-C44B-A38C-E28C457EB331}" type="presParOf" srcId="{14AB17A3-60B6-F845-AA47-A09A0C30D328}" destId="{1ACD1BFE-149E-4241-A348-EA4EE5A3FF15}" srcOrd="0" destOrd="0" presId="urn:microsoft.com/office/officeart/2008/layout/LinedList"/>
    <dgm:cxn modelId="{F928F59D-4E7F-5541-9546-531C7A1414DD}" type="presParOf" srcId="{14AB17A3-60B6-F845-AA47-A09A0C30D328}" destId="{418767C2-07EB-634B-B8A0-D0C5C16C01D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A7EDAF35-6CAB-1848-83AF-929BAB0F6CD4}"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8AB51F52-9463-FD42-A04D-1C4C103F615C}">
      <dgm:prSet/>
      <dgm:spPr/>
      <dgm:t>
        <a:bodyPr/>
        <a:lstStyle/>
        <a:p>
          <a:r>
            <a:rPr lang="zh-CN" altLang="en-US"/>
            <a:t>第四十五条 为了公共利益的需要，有下列情形之一，确需征收农民集体所有的土地的，可以依法实施征收：</a:t>
          </a:r>
        </a:p>
      </dgm:t>
    </dgm:pt>
    <dgm:pt modelId="{672A8477-7F3B-7942-97C9-A362195DBE41}" type="parTrans" cxnId="{B554779D-62E5-9D4E-B150-764B695648A6}">
      <dgm:prSet/>
      <dgm:spPr/>
      <dgm:t>
        <a:bodyPr/>
        <a:lstStyle/>
        <a:p>
          <a:endParaRPr lang="zh-CN" altLang="en-US"/>
        </a:p>
      </dgm:t>
    </dgm:pt>
    <dgm:pt modelId="{932396D3-0F06-5D4B-B8EE-2E2F60381F6C}" type="sibTrans" cxnId="{B554779D-62E5-9D4E-B150-764B695648A6}">
      <dgm:prSet/>
      <dgm:spPr/>
      <dgm:t>
        <a:bodyPr/>
        <a:lstStyle/>
        <a:p>
          <a:endParaRPr lang="zh-CN" altLang="en-US"/>
        </a:p>
      </dgm:t>
    </dgm:pt>
    <dgm:pt modelId="{1581763B-6AB2-0643-BA65-3B853BE1BD50}">
      <dgm:prSet/>
      <dgm:spPr/>
      <dgm:t>
        <a:bodyPr/>
        <a:lstStyle/>
        <a:p>
          <a:r>
            <a:rPr lang="en-US" altLang="zh-CN"/>
            <a:t>(</a:t>
          </a:r>
          <a:r>
            <a:rPr lang="zh-CN" altLang="en-US"/>
            <a:t>一</a:t>
          </a:r>
          <a:r>
            <a:rPr lang="en-US" altLang="zh-CN"/>
            <a:t>)</a:t>
          </a:r>
          <a:r>
            <a:rPr lang="zh-CN" altLang="en-US"/>
            <a:t>军事和外交需要用地的</a:t>
          </a:r>
          <a:r>
            <a:rPr lang="en-US" altLang="zh-CN"/>
            <a:t>;</a:t>
          </a:r>
        </a:p>
      </dgm:t>
    </dgm:pt>
    <dgm:pt modelId="{2D61E96C-ED3A-5145-8F1F-6CABD7C15AAE}" type="parTrans" cxnId="{319DCC04-DD71-2B41-9062-281BC8BA3FB6}">
      <dgm:prSet/>
      <dgm:spPr/>
      <dgm:t>
        <a:bodyPr/>
        <a:lstStyle/>
        <a:p>
          <a:endParaRPr lang="zh-CN" altLang="en-US"/>
        </a:p>
      </dgm:t>
    </dgm:pt>
    <dgm:pt modelId="{B8B5841F-CD50-2B4C-9605-EEF113D19011}" type="sibTrans" cxnId="{319DCC04-DD71-2B41-9062-281BC8BA3FB6}">
      <dgm:prSet/>
      <dgm:spPr/>
      <dgm:t>
        <a:bodyPr/>
        <a:lstStyle/>
        <a:p>
          <a:endParaRPr lang="zh-CN" altLang="en-US"/>
        </a:p>
      </dgm:t>
    </dgm:pt>
    <dgm:pt modelId="{BA06817F-A590-294E-BFCF-7EDCDFB95FDE}">
      <dgm:prSet/>
      <dgm:spPr/>
      <dgm:t>
        <a:bodyPr/>
        <a:lstStyle/>
        <a:p>
          <a:r>
            <a:rPr lang="en-US" altLang="zh-CN"/>
            <a:t>(</a:t>
          </a:r>
          <a:r>
            <a:rPr lang="zh-CN" altLang="en-US"/>
            <a:t>二</a:t>
          </a:r>
          <a:r>
            <a:rPr lang="en-US" altLang="zh-CN"/>
            <a:t>)</a:t>
          </a:r>
          <a:r>
            <a:rPr lang="zh-CN" altLang="en-US"/>
            <a:t>由政府组织实施的能源、交通、水利、通信、邮政等基础设施建设需要用地的</a:t>
          </a:r>
          <a:r>
            <a:rPr lang="en-US" altLang="zh-CN"/>
            <a:t>;</a:t>
          </a:r>
        </a:p>
      </dgm:t>
    </dgm:pt>
    <dgm:pt modelId="{822F8B52-9242-4B4A-8B50-A2FF7BA11FC4}" type="parTrans" cxnId="{2EAD43F3-BAD9-0D4E-BDA9-1BCE8D8B648E}">
      <dgm:prSet/>
      <dgm:spPr/>
      <dgm:t>
        <a:bodyPr/>
        <a:lstStyle/>
        <a:p>
          <a:endParaRPr lang="zh-CN" altLang="en-US"/>
        </a:p>
      </dgm:t>
    </dgm:pt>
    <dgm:pt modelId="{12F2BA99-0F3E-A044-B065-B0027B9112C4}" type="sibTrans" cxnId="{2EAD43F3-BAD9-0D4E-BDA9-1BCE8D8B648E}">
      <dgm:prSet/>
      <dgm:spPr/>
      <dgm:t>
        <a:bodyPr/>
        <a:lstStyle/>
        <a:p>
          <a:endParaRPr lang="zh-CN" altLang="en-US"/>
        </a:p>
      </dgm:t>
    </dgm:pt>
    <dgm:pt modelId="{2BEAB5D5-D631-A342-BAB7-4FF879A7F039}">
      <dgm:prSet/>
      <dgm:spPr/>
      <dgm:t>
        <a:bodyPr/>
        <a:lstStyle/>
        <a:p>
          <a:r>
            <a:rPr lang="en-US" altLang="zh-CN"/>
            <a:t>(</a:t>
          </a:r>
          <a:r>
            <a:rPr lang="zh-CN" altLang="en-US"/>
            <a:t>三</a:t>
          </a:r>
          <a:r>
            <a:rPr lang="en-US" altLang="zh-CN"/>
            <a:t>)</a:t>
          </a:r>
          <a:r>
            <a:rPr lang="zh-CN" altLang="en-US"/>
            <a:t>由政府组织实施的科技、教育、文化、卫生、体育、生态环境和资源保护、防灾减灾、文物保护、社区综合服务、社会福利、市政公用、优抚安置、英烈保护等公共事业需要用地的</a:t>
          </a:r>
          <a:r>
            <a:rPr lang="en-US" altLang="zh-CN"/>
            <a:t>;</a:t>
          </a:r>
        </a:p>
      </dgm:t>
    </dgm:pt>
    <dgm:pt modelId="{8A0D1D14-E666-4541-A4C3-84535039FC5E}" type="parTrans" cxnId="{8E6B9F9F-D69F-5043-AFFD-CC039B9E835D}">
      <dgm:prSet/>
      <dgm:spPr/>
      <dgm:t>
        <a:bodyPr/>
        <a:lstStyle/>
        <a:p>
          <a:endParaRPr lang="zh-CN" altLang="en-US"/>
        </a:p>
      </dgm:t>
    </dgm:pt>
    <dgm:pt modelId="{6A288B91-3CEB-BC43-96D6-4786302B7BED}" type="sibTrans" cxnId="{8E6B9F9F-D69F-5043-AFFD-CC039B9E835D}">
      <dgm:prSet/>
      <dgm:spPr/>
      <dgm:t>
        <a:bodyPr/>
        <a:lstStyle/>
        <a:p>
          <a:endParaRPr lang="zh-CN" altLang="en-US"/>
        </a:p>
      </dgm:t>
    </dgm:pt>
    <dgm:pt modelId="{2F272E41-4A1C-0D4B-BF54-87263E13DA14}">
      <dgm:prSet/>
      <dgm:spPr/>
      <dgm:t>
        <a:bodyPr/>
        <a:lstStyle/>
        <a:p>
          <a:r>
            <a:rPr lang="en-US" altLang="zh-CN"/>
            <a:t>(</a:t>
          </a:r>
          <a:r>
            <a:rPr lang="zh-CN" altLang="en-US"/>
            <a:t>四</a:t>
          </a:r>
          <a:r>
            <a:rPr lang="en-US" altLang="zh-CN"/>
            <a:t>)</a:t>
          </a:r>
          <a:r>
            <a:rPr lang="zh-CN" altLang="en-US"/>
            <a:t>由政府组织实施的扶贫搬迁、保障性安居工程建设需要用地的</a:t>
          </a:r>
          <a:r>
            <a:rPr lang="en-US" altLang="zh-CN"/>
            <a:t>;</a:t>
          </a:r>
        </a:p>
      </dgm:t>
    </dgm:pt>
    <dgm:pt modelId="{991D9BF6-76C8-DC49-9164-C297AE543F1E}" type="parTrans" cxnId="{40333DD7-3896-2048-A713-6A9FC194C897}">
      <dgm:prSet/>
      <dgm:spPr/>
      <dgm:t>
        <a:bodyPr/>
        <a:lstStyle/>
        <a:p>
          <a:endParaRPr lang="zh-CN" altLang="en-US"/>
        </a:p>
      </dgm:t>
    </dgm:pt>
    <dgm:pt modelId="{75EA4878-9BC0-BD4F-99A5-5D4FCECB4406}" type="sibTrans" cxnId="{40333DD7-3896-2048-A713-6A9FC194C897}">
      <dgm:prSet/>
      <dgm:spPr/>
      <dgm:t>
        <a:bodyPr/>
        <a:lstStyle/>
        <a:p>
          <a:endParaRPr lang="zh-CN" altLang="en-US"/>
        </a:p>
      </dgm:t>
    </dgm:pt>
    <dgm:pt modelId="{CC069B1F-33BA-0C4D-A088-EF2E46424135}">
      <dgm:prSet/>
      <dgm:spPr/>
      <dgm:t>
        <a:bodyPr/>
        <a:lstStyle/>
        <a:p>
          <a:r>
            <a:rPr lang="en-US" altLang="zh-CN"/>
            <a:t>(</a:t>
          </a:r>
          <a:r>
            <a:rPr lang="zh-CN" altLang="en-US"/>
            <a:t>五</a:t>
          </a:r>
          <a:r>
            <a:rPr lang="en-US" altLang="zh-CN"/>
            <a:t>)</a:t>
          </a:r>
          <a:r>
            <a:rPr lang="zh-CN" altLang="en-US"/>
            <a:t>在土地利用总体规划确定的城镇建设用地范围内，经省级以上人民政府批准由县级以上地方人民政府组织实施的成片开发建设需要用地的</a:t>
          </a:r>
          <a:r>
            <a:rPr lang="en-US" altLang="zh-CN"/>
            <a:t>;</a:t>
          </a:r>
        </a:p>
      </dgm:t>
    </dgm:pt>
    <dgm:pt modelId="{17C80EA7-F324-EC48-93D1-1D4E8FAB1EE5}" type="parTrans" cxnId="{D8BBA729-6712-6142-8765-37506C721E72}">
      <dgm:prSet/>
      <dgm:spPr/>
      <dgm:t>
        <a:bodyPr/>
        <a:lstStyle/>
        <a:p>
          <a:endParaRPr lang="zh-CN" altLang="en-US"/>
        </a:p>
      </dgm:t>
    </dgm:pt>
    <dgm:pt modelId="{38F476F5-EFC1-A546-898B-3816BDC858F6}" type="sibTrans" cxnId="{D8BBA729-6712-6142-8765-37506C721E72}">
      <dgm:prSet/>
      <dgm:spPr/>
      <dgm:t>
        <a:bodyPr/>
        <a:lstStyle/>
        <a:p>
          <a:endParaRPr lang="zh-CN" altLang="en-US"/>
        </a:p>
      </dgm:t>
    </dgm:pt>
    <dgm:pt modelId="{6AC10A75-487A-A545-9B53-4C081EAE4E04}">
      <dgm:prSet/>
      <dgm:spPr/>
      <dgm:t>
        <a:bodyPr/>
        <a:lstStyle/>
        <a:p>
          <a:r>
            <a:rPr lang="en-US" altLang="zh-CN"/>
            <a:t>(</a:t>
          </a:r>
          <a:r>
            <a:rPr lang="zh-CN" altLang="en-US"/>
            <a:t>六</a:t>
          </a:r>
          <a:r>
            <a:rPr lang="en-US" altLang="zh-CN"/>
            <a:t>)</a:t>
          </a:r>
          <a:r>
            <a:rPr lang="zh-CN" altLang="en-US"/>
            <a:t>法律规定为公共利益需要可以征收农民集体所有的土地的其他情形。</a:t>
          </a:r>
        </a:p>
      </dgm:t>
    </dgm:pt>
    <dgm:pt modelId="{9A50A261-A028-1942-A30A-E17C78F0C9D1}" type="parTrans" cxnId="{54149734-9D5F-B640-BB44-943A06DB5C1C}">
      <dgm:prSet/>
      <dgm:spPr/>
      <dgm:t>
        <a:bodyPr/>
        <a:lstStyle/>
        <a:p>
          <a:endParaRPr lang="zh-CN" altLang="en-US"/>
        </a:p>
      </dgm:t>
    </dgm:pt>
    <dgm:pt modelId="{C46D73DF-A2BE-A74A-B6ED-3E604D4A0E12}" type="sibTrans" cxnId="{54149734-9D5F-B640-BB44-943A06DB5C1C}">
      <dgm:prSet/>
      <dgm:spPr/>
      <dgm:t>
        <a:bodyPr/>
        <a:lstStyle/>
        <a:p>
          <a:endParaRPr lang="zh-CN" altLang="en-US"/>
        </a:p>
      </dgm:t>
    </dgm:pt>
    <dgm:pt modelId="{2BA5F2B7-95B9-F945-8E8F-0E2B0807F6CF}">
      <dgm:prSet/>
      <dgm:spPr/>
      <dgm:t>
        <a:bodyPr/>
        <a:lstStyle/>
        <a:p>
          <a:r>
            <a:rPr lang="zh-CN" altLang="en-US"/>
            <a:t>前款规定的建设活动，应当符合国民经济和社会发展规划、土地利用总体规划、城乡规划和专项规划</a:t>
          </a:r>
          <a:r>
            <a:rPr lang="en-US" altLang="zh-CN"/>
            <a:t>;</a:t>
          </a:r>
          <a:r>
            <a:rPr lang="zh-CN" altLang="en-US"/>
            <a:t>第</a:t>
          </a:r>
          <a:r>
            <a:rPr lang="en-US" altLang="zh-CN"/>
            <a:t>(</a:t>
          </a:r>
          <a:r>
            <a:rPr lang="zh-CN" altLang="en-US"/>
            <a:t>四</a:t>
          </a:r>
          <a:r>
            <a:rPr lang="en-US" altLang="zh-CN"/>
            <a:t>)</a:t>
          </a:r>
          <a:r>
            <a:rPr lang="zh-CN" altLang="en-US"/>
            <a:t>项、第</a:t>
          </a:r>
          <a:r>
            <a:rPr lang="en-US" altLang="zh-CN"/>
            <a:t>(</a:t>
          </a:r>
          <a:r>
            <a:rPr lang="zh-CN" altLang="en-US"/>
            <a:t>五</a:t>
          </a:r>
          <a:r>
            <a:rPr lang="en-US" altLang="zh-CN"/>
            <a:t>)</a:t>
          </a:r>
          <a:r>
            <a:rPr lang="zh-CN" altLang="en-US"/>
            <a:t>项规定的建设活动，还应当纳入国民经济和社会发展年度计划</a:t>
          </a:r>
          <a:r>
            <a:rPr lang="en-US" altLang="zh-CN"/>
            <a:t>;</a:t>
          </a:r>
          <a:r>
            <a:rPr lang="zh-CN" altLang="en-US"/>
            <a:t>第</a:t>
          </a:r>
          <a:r>
            <a:rPr lang="en-US" altLang="zh-CN"/>
            <a:t>(</a:t>
          </a:r>
          <a:r>
            <a:rPr lang="zh-CN" altLang="en-US"/>
            <a:t>五</a:t>
          </a:r>
          <a:r>
            <a:rPr lang="en-US" altLang="zh-CN"/>
            <a:t>)</a:t>
          </a:r>
          <a:r>
            <a:rPr lang="zh-CN" altLang="en-US"/>
            <a:t>项规定的成片开发并应当符合国务院自然资源主管部门规定的标准。</a:t>
          </a:r>
        </a:p>
      </dgm:t>
    </dgm:pt>
    <dgm:pt modelId="{B5790C0E-F69A-0340-9EB3-3F89A5072E35}" type="parTrans" cxnId="{C172E2D9-3870-DB4A-B30E-1DAF5EEB2822}">
      <dgm:prSet/>
      <dgm:spPr/>
      <dgm:t>
        <a:bodyPr/>
        <a:lstStyle/>
        <a:p>
          <a:endParaRPr lang="zh-CN" altLang="en-US"/>
        </a:p>
      </dgm:t>
    </dgm:pt>
    <dgm:pt modelId="{BDDF8CE5-DAF6-644C-AC7C-ABD62B249540}" type="sibTrans" cxnId="{C172E2D9-3870-DB4A-B30E-1DAF5EEB2822}">
      <dgm:prSet/>
      <dgm:spPr/>
      <dgm:t>
        <a:bodyPr/>
        <a:lstStyle/>
        <a:p>
          <a:endParaRPr lang="zh-CN" altLang="en-US"/>
        </a:p>
      </dgm:t>
    </dgm:pt>
    <dgm:pt modelId="{5BF68733-D9A4-E64E-AAF3-98A6AC499232}" type="pres">
      <dgm:prSet presAssocID="{A7EDAF35-6CAB-1848-83AF-929BAB0F6CD4}" presName="vert0" presStyleCnt="0">
        <dgm:presLayoutVars>
          <dgm:dir/>
          <dgm:animOne val="branch"/>
          <dgm:animLvl val="lvl"/>
        </dgm:presLayoutVars>
      </dgm:prSet>
      <dgm:spPr/>
    </dgm:pt>
    <dgm:pt modelId="{A75FD537-F2C0-DC4F-A225-BCF16A92F107}" type="pres">
      <dgm:prSet presAssocID="{8AB51F52-9463-FD42-A04D-1C4C103F615C}" presName="thickLine" presStyleLbl="alignNode1" presStyleIdx="0" presStyleCnt="8"/>
      <dgm:spPr/>
    </dgm:pt>
    <dgm:pt modelId="{CF527D91-152C-C541-BCC4-4F475F359EEE}" type="pres">
      <dgm:prSet presAssocID="{8AB51F52-9463-FD42-A04D-1C4C103F615C}" presName="horz1" presStyleCnt="0"/>
      <dgm:spPr/>
    </dgm:pt>
    <dgm:pt modelId="{6FF73D69-3976-8746-A617-7BA6A70BFE81}" type="pres">
      <dgm:prSet presAssocID="{8AB51F52-9463-FD42-A04D-1C4C103F615C}" presName="tx1" presStyleLbl="revTx" presStyleIdx="0" presStyleCnt="8"/>
      <dgm:spPr/>
    </dgm:pt>
    <dgm:pt modelId="{5B9D8D3E-A2CD-5C4C-A485-055C40728780}" type="pres">
      <dgm:prSet presAssocID="{8AB51F52-9463-FD42-A04D-1C4C103F615C}" presName="vert1" presStyleCnt="0"/>
      <dgm:spPr/>
    </dgm:pt>
    <dgm:pt modelId="{75ECC236-D356-8B43-A2FD-4499762F4301}" type="pres">
      <dgm:prSet presAssocID="{1581763B-6AB2-0643-BA65-3B853BE1BD50}" presName="thickLine" presStyleLbl="alignNode1" presStyleIdx="1" presStyleCnt="8"/>
      <dgm:spPr/>
    </dgm:pt>
    <dgm:pt modelId="{6659BD13-C967-5B4A-830C-F270CB10C415}" type="pres">
      <dgm:prSet presAssocID="{1581763B-6AB2-0643-BA65-3B853BE1BD50}" presName="horz1" presStyleCnt="0"/>
      <dgm:spPr/>
    </dgm:pt>
    <dgm:pt modelId="{AC1EB127-D037-E84D-97C2-E1961D2D164F}" type="pres">
      <dgm:prSet presAssocID="{1581763B-6AB2-0643-BA65-3B853BE1BD50}" presName="tx1" presStyleLbl="revTx" presStyleIdx="1" presStyleCnt="8"/>
      <dgm:spPr/>
    </dgm:pt>
    <dgm:pt modelId="{9DDB9104-22F6-4640-A702-34954CB2B348}" type="pres">
      <dgm:prSet presAssocID="{1581763B-6AB2-0643-BA65-3B853BE1BD50}" presName="vert1" presStyleCnt="0"/>
      <dgm:spPr/>
    </dgm:pt>
    <dgm:pt modelId="{C9E7B2E8-D2F2-9A4A-8517-535C2BAFED31}" type="pres">
      <dgm:prSet presAssocID="{BA06817F-A590-294E-BFCF-7EDCDFB95FDE}" presName="thickLine" presStyleLbl="alignNode1" presStyleIdx="2" presStyleCnt="8"/>
      <dgm:spPr/>
    </dgm:pt>
    <dgm:pt modelId="{2B7D1469-0540-D044-8FBA-7D50BF273582}" type="pres">
      <dgm:prSet presAssocID="{BA06817F-A590-294E-BFCF-7EDCDFB95FDE}" presName="horz1" presStyleCnt="0"/>
      <dgm:spPr/>
    </dgm:pt>
    <dgm:pt modelId="{9C16434B-27B0-EF49-9E3F-2A1E47964E87}" type="pres">
      <dgm:prSet presAssocID="{BA06817F-A590-294E-BFCF-7EDCDFB95FDE}" presName="tx1" presStyleLbl="revTx" presStyleIdx="2" presStyleCnt="8"/>
      <dgm:spPr/>
    </dgm:pt>
    <dgm:pt modelId="{086B64A2-B0E1-0741-A6BC-69346580FD0A}" type="pres">
      <dgm:prSet presAssocID="{BA06817F-A590-294E-BFCF-7EDCDFB95FDE}" presName="vert1" presStyleCnt="0"/>
      <dgm:spPr/>
    </dgm:pt>
    <dgm:pt modelId="{5B6C07F3-8012-2743-8BAC-6B8273257577}" type="pres">
      <dgm:prSet presAssocID="{2BEAB5D5-D631-A342-BAB7-4FF879A7F039}" presName="thickLine" presStyleLbl="alignNode1" presStyleIdx="3" presStyleCnt="8"/>
      <dgm:spPr/>
    </dgm:pt>
    <dgm:pt modelId="{B3F01EBA-0E56-BD41-9980-DC23A1575816}" type="pres">
      <dgm:prSet presAssocID="{2BEAB5D5-D631-A342-BAB7-4FF879A7F039}" presName="horz1" presStyleCnt="0"/>
      <dgm:spPr/>
    </dgm:pt>
    <dgm:pt modelId="{2112EA24-3D79-3B48-8C2F-EC1D0C09E83F}" type="pres">
      <dgm:prSet presAssocID="{2BEAB5D5-D631-A342-BAB7-4FF879A7F039}" presName="tx1" presStyleLbl="revTx" presStyleIdx="3" presStyleCnt="8"/>
      <dgm:spPr/>
    </dgm:pt>
    <dgm:pt modelId="{E89C8584-4B0A-6943-99A4-37BCA0AB2E8B}" type="pres">
      <dgm:prSet presAssocID="{2BEAB5D5-D631-A342-BAB7-4FF879A7F039}" presName="vert1" presStyleCnt="0"/>
      <dgm:spPr/>
    </dgm:pt>
    <dgm:pt modelId="{6F7C62A9-1DF9-3844-B7D2-B698B914482C}" type="pres">
      <dgm:prSet presAssocID="{2F272E41-4A1C-0D4B-BF54-87263E13DA14}" presName="thickLine" presStyleLbl="alignNode1" presStyleIdx="4" presStyleCnt="8"/>
      <dgm:spPr/>
    </dgm:pt>
    <dgm:pt modelId="{D7354D41-E30F-C148-903D-60F7AFF70476}" type="pres">
      <dgm:prSet presAssocID="{2F272E41-4A1C-0D4B-BF54-87263E13DA14}" presName="horz1" presStyleCnt="0"/>
      <dgm:spPr/>
    </dgm:pt>
    <dgm:pt modelId="{D9DF3685-8DA0-8240-AE69-C9FCC6AFDAAC}" type="pres">
      <dgm:prSet presAssocID="{2F272E41-4A1C-0D4B-BF54-87263E13DA14}" presName="tx1" presStyleLbl="revTx" presStyleIdx="4" presStyleCnt="8"/>
      <dgm:spPr/>
    </dgm:pt>
    <dgm:pt modelId="{478D82CA-447B-5E4C-9136-71BC0CE7272A}" type="pres">
      <dgm:prSet presAssocID="{2F272E41-4A1C-0D4B-BF54-87263E13DA14}" presName="vert1" presStyleCnt="0"/>
      <dgm:spPr/>
    </dgm:pt>
    <dgm:pt modelId="{534B7550-26A0-0143-8630-697664CAEAA0}" type="pres">
      <dgm:prSet presAssocID="{CC069B1F-33BA-0C4D-A088-EF2E46424135}" presName="thickLine" presStyleLbl="alignNode1" presStyleIdx="5" presStyleCnt="8"/>
      <dgm:spPr/>
    </dgm:pt>
    <dgm:pt modelId="{F3DD828F-C639-3B4E-8949-FB6392844E82}" type="pres">
      <dgm:prSet presAssocID="{CC069B1F-33BA-0C4D-A088-EF2E46424135}" presName="horz1" presStyleCnt="0"/>
      <dgm:spPr/>
    </dgm:pt>
    <dgm:pt modelId="{E59D5147-509D-9B43-A915-11EC008767EC}" type="pres">
      <dgm:prSet presAssocID="{CC069B1F-33BA-0C4D-A088-EF2E46424135}" presName="tx1" presStyleLbl="revTx" presStyleIdx="5" presStyleCnt="8"/>
      <dgm:spPr/>
    </dgm:pt>
    <dgm:pt modelId="{B3DC8B88-9264-9F4A-A0DD-4A4FB27F8E65}" type="pres">
      <dgm:prSet presAssocID="{CC069B1F-33BA-0C4D-A088-EF2E46424135}" presName="vert1" presStyleCnt="0"/>
      <dgm:spPr/>
    </dgm:pt>
    <dgm:pt modelId="{26793BA8-9666-9643-BB23-0842D23E5A6C}" type="pres">
      <dgm:prSet presAssocID="{6AC10A75-487A-A545-9B53-4C081EAE4E04}" presName="thickLine" presStyleLbl="alignNode1" presStyleIdx="6" presStyleCnt="8"/>
      <dgm:spPr/>
    </dgm:pt>
    <dgm:pt modelId="{2E35D17D-2E02-834F-A4A7-98145E29EA2C}" type="pres">
      <dgm:prSet presAssocID="{6AC10A75-487A-A545-9B53-4C081EAE4E04}" presName="horz1" presStyleCnt="0"/>
      <dgm:spPr/>
    </dgm:pt>
    <dgm:pt modelId="{DBDA46E7-9FFB-3747-BCDB-D061322C6BDD}" type="pres">
      <dgm:prSet presAssocID="{6AC10A75-487A-A545-9B53-4C081EAE4E04}" presName="tx1" presStyleLbl="revTx" presStyleIdx="6" presStyleCnt="8"/>
      <dgm:spPr/>
    </dgm:pt>
    <dgm:pt modelId="{381D12C5-18DD-9A46-85ED-65E47C79F11C}" type="pres">
      <dgm:prSet presAssocID="{6AC10A75-487A-A545-9B53-4C081EAE4E04}" presName="vert1" presStyleCnt="0"/>
      <dgm:spPr/>
    </dgm:pt>
    <dgm:pt modelId="{3C4D5D28-DB42-1040-82C7-E01F9DF8C683}" type="pres">
      <dgm:prSet presAssocID="{2BA5F2B7-95B9-F945-8E8F-0E2B0807F6CF}" presName="thickLine" presStyleLbl="alignNode1" presStyleIdx="7" presStyleCnt="8"/>
      <dgm:spPr/>
    </dgm:pt>
    <dgm:pt modelId="{5029C1F5-71DB-6845-B7DF-21EE66AA36A6}" type="pres">
      <dgm:prSet presAssocID="{2BA5F2B7-95B9-F945-8E8F-0E2B0807F6CF}" presName="horz1" presStyleCnt="0"/>
      <dgm:spPr/>
    </dgm:pt>
    <dgm:pt modelId="{2D8B534A-B5E9-114D-821F-D4B5F05EF00A}" type="pres">
      <dgm:prSet presAssocID="{2BA5F2B7-95B9-F945-8E8F-0E2B0807F6CF}" presName="tx1" presStyleLbl="revTx" presStyleIdx="7" presStyleCnt="8"/>
      <dgm:spPr/>
    </dgm:pt>
    <dgm:pt modelId="{0C09BC66-D3F6-E840-9092-7F0A586E926B}" type="pres">
      <dgm:prSet presAssocID="{2BA5F2B7-95B9-F945-8E8F-0E2B0807F6CF}" presName="vert1" presStyleCnt="0"/>
      <dgm:spPr/>
    </dgm:pt>
  </dgm:ptLst>
  <dgm:cxnLst>
    <dgm:cxn modelId="{319DCC04-DD71-2B41-9062-281BC8BA3FB6}" srcId="{A7EDAF35-6CAB-1848-83AF-929BAB0F6CD4}" destId="{1581763B-6AB2-0643-BA65-3B853BE1BD50}" srcOrd="1" destOrd="0" parTransId="{2D61E96C-ED3A-5145-8F1F-6CABD7C15AAE}" sibTransId="{B8B5841F-CD50-2B4C-9605-EEF113D19011}"/>
    <dgm:cxn modelId="{CB790B0E-4095-BC4D-A39D-D16EE1F6410E}" type="presOf" srcId="{8AB51F52-9463-FD42-A04D-1C4C103F615C}" destId="{6FF73D69-3976-8746-A617-7BA6A70BFE81}" srcOrd="0" destOrd="0" presId="urn:microsoft.com/office/officeart/2008/layout/LinedList"/>
    <dgm:cxn modelId="{D8BBA729-6712-6142-8765-37506C721E72}" srcId="{A7EDAF35-6CAB-1848-83AF-929BAB0F6CD4}" destId="{CC069B1F-33BA-0C4D-A088-EF2E46424135}" srcOrd="5" destOrd="0" parTransId="{17C80EA7-F324-EC48-93D1-1D4E8FAB1EE5}" sibTransId="{38F476F5-EFC1-A546-898B-3816BDC858F6}"/>
    <dgm:cxn modelId="{8DE95A2B-7E1B-784A-AA6D-A22F6374AB01}" type="presOf" srcId="{2BEAB5D5-D631-A342-BAB7-4FF879A7F039}" destId="{2112EA24-3D79-3B48-8C2F-EC1D0C09E83F}" srcOrd="0" destOrd="0" presId="urn:microsoft.com/office/officeart/2008/layout/LinedList"/>
    <dgm:cxn modelId="{54149734-9D5F-B640-BB44-943A06DB5C1C}" srcId="{A7EDAF35-6CAB-1848-83AF-929BAB0F6CD4}" destId="{6AC10A75-487A-A545-9B53-4C081EAE4E04}" srcOrd="6" destOrd="0" parTransId="{9A50A261-A028-1942-A30A-E17C78F0C9D1}" sibTransId="{C46D73DF-A2BE-A74A-B6ED-3E604D4A0E12}"/>
    <dgm:cxn modelId="{3FE2AA3B-FF00-194C-B92A-68106139357E}" type="presOf" srcId="{2F272E41-4A1C-0D4B-BF54-87263E13DA14}" destId="{D9DF3685-8DA0-8240-AE69-C9FCC6AFDAAC}" srcOrd="0" destOrd="0" presId="urn:microsoft.com/office/officeart/2008/layout/LinedList"/>
    <dgm:cxn modelId="{6D7F1261-C87E-F243-A82C-C6E71FC4AF84}" type="presOf" srcId="{BA06817F-A590-294E-BFCF-7EDCDFB95FDE}" destId="{9C16434B-27B0-EF49-9E3F-2A1E47964E87}" srcOrd="0" destOrd="0" presId="urn:microsoft.com/office/officeart/2008/layout/LinedList"/>
    <dgm:cxn modelId="{A30C3C71-2AA3-3746-BC10-2DF7376A97C3}" type="presOf" srcId="{CC069B1F-33BA-0C4D-A088-EF2E46424135}" destId="{E59D5147-509D-9B43-A915-11EC008767EC}" srcOrd="0" destOrd="0" presId="urn:microsoft.com/office/officeart/2008/layout/LinedList"/>
    <dgm:cxn modelId="{A5959772-8C15-7B41-87A4-F8182763B649}" type="presOf" srcId="{A7EDAF35-6CAB-1848-83AF-929BAB0F6CD4}" destId="{5BF68733-D9A4-E64E-AAF3-98A6AC499232}" srcOrd="0" destOrd="0" presId="urn:microsoft.com/office/officeart/2008/layout/LinedList"/>
    <dgm:cxn modelId="{A437B084-A043-2949-9FD8-1C447D38076D}" type="presOf" srcId="{6AC10A75-487A-A545-9B53-4C081EAE4E04}" destId="{DBDA46E7-9FFB-3747-BCDB-D061322C6BDD}" srcOrd="0" destOrd="0" presId="urn:microsoft.com/office/officeart/2008/layout/LinedList"/>
    <dgm:cxn modelId="{98C4AA90-E9D8-DC41-9419-49F3A6AA284E}" type="presOf" srcId="{1581763B-6AB2-0643-BA65-3B853BE1BD50}" destId="{AC1EB127-D037-E84D-97C2-E1961D2D164F}" srcOrd="0" destOrd="0" presId="urn:microsoft.com/office/officeart/2008/layout/LinedList"/>
    <dgm:cxn modelId="{B554779D-62E5-9D4E-B150-764B695648A6}" srcId="{A7EDAF35-6CAB-1848-83AF-929BAB0F6CD4}" destId="{8AB51F52-9463-FD42-A04D-1C4C103F615C}" srcOrd="0" destOrd="0" parTransId="{672A8477-7F3B-7942-97C9-A362195DBE41}" sibTransId="{932396D3-0F06-5D4B-B8EE-2E2F60381F6C}"/>
    <dgm:cxn modelId="{8E6B9F9F-D69F-5043-AFFD-CC039B9E835D}" srcId="{A7EDAF35-6CAB-1848-83AF-929BAB0F6CD4}" destId="{2BEAB5D5-D631-A342-BAB7-4FF879A7F039}" srcOrd="3" destOrd="0" parTransId="{8A0D1D14-E666-4541-A4C3-84535039FC5E}" sibTransId="{6A288B91-3CEB-BC43-96D6-4786302B7BED}"/>
    <dgm:cxn modelId="{FB6F93CD-203A-D746-9AE8-DBE341E98895}" type="presOf" srcId="{2BA5F2B7-95B9-F945-8E8F-0E2B0807F6CF}" destId="{2D8B534A-B5E9-114D-821F-D4B5F05EF00A}" srcOrd="0" destOrd="0" presId="urn:microsoft.com/office/officeart/2008/layout/LinedList"/>
    <dgm:cxn modelId="{40333DD7-3896-2048-A713-6A9FC194C897}" srcId="{A7EDAF35-6CAB-1848-83AF-929BAB0F6CD4}" destId="{2F272E41-4A1C-0D4B-BF54-87263E13DA14}" srcOrd="4" destOrd="0" parTransId="{991D9BF6-76C8-DC49-9164-C297AE543F1E}" sibTransId="{75EA4878-9BC0-BD4F-99A5-5D4FCECB4406}"/>
    <dgm:cxn modelId="{C172E2D9-3870-DB4A-B30E-1DAF5EEB2822}" srcId="{A7EDAF35-6CAB-1848-83AF-929BAB0F6CD4}" destId="{2BA5F2B7-95B9-F945-8E8F-0E2B0807F6CF}" srcOrd="7" destOrd="0" parTransId="{B5790C0E-F69A-0340-9EB3-3F89A5072E35}" sibTransId="{BDDF8CE5-DAF6-644C-AC7C-ABD62B249540}"/>
    <dgm:cxn modelId="{2EAD43F3-BAD9-0D4E-BDA9-1BCE8D8B648E}" srcId="{A7EDAF35-6CAB-1848-83AF-929BAB0F6CD4}" destId="{BA06817F-A590-294E-BFCF-7EDCDFB95FDE}" srcOrd="2" destOrd="0" parTransId="{822F8B52-9242-4B4A-8B50-A2FF7BA11FC4}" sibTransId="{12F2BA99-0F3E-A044-B065-B0027B9112C4}"/>
    <dgm:cxn modelId="{3D12993E-9BD7-B443-960E-F5FB03F09DAE}" type="presParOf" srcId="{5BF68733-D9A4-E64E-AAF3-98A6AC499232}" destId="{A75FD537-F2C0-DC4F-A225-BCF16A92F107}" srcOrd="0" destOrd="0" presId="urn:microsoft.com/office/officeart/2008/layout/LinedList"/>
    <dgm:cxn modelId="{AEEB680C-61FF-4047-BAAA-B61893DE8721}" type="presParOf" srcId="{5BF68733-D9A4-E64E-AAF3-98A6AC499232}" destId="{CF527D91-152C-C541-BCC4-4F475F359EEE}" srcOrd="1" destOrd="0" presId="urn:microsoft.com/office/officeart/2008/layout/LinedList"/>
    <dgm:cxn modelId="{DA6D24C7-7144-824F-B281-4ADF8A3016C6}" type="presParOf" srcId="{CF527D91-152C-C541-BCC4-4F475F359EEE}" destId="{6FF73D69-3976-8746-A617-7BA6A70BFE81}" srcOrd="0" destOrd="0" presId="urn:microsoft.com/office/officeart/2008/layout/LinedList"/>
    <dgm:cxn modelId="{DE9478C5-A113-3749-8AFC-4B79A1B55816}" type="presParOf" srcId="{CF527D91-152C-C541-BCC4-4F475F359EEE}" destId="{5B9D8D3E-A2CD-5C4C-A485-055C40728780}" srcOrd="1" destOrd="0" presId="urn:microsoft.com/office/officeart/2008/layout/LinedList"/>
    <dgm:cxn modelId="{9644E7B0-0E17-244F-BB7D-972864346C40}" type="presParOf" srcId="{5BF68733-D9A4-E64E-AAF3-98A6AC499232}" destId="{75ECC236-D356-8B43-A2FD-4499762F4301}" srcOrd="2" destOrd="0" presId="urn:microsoft.com/office/officeart/2008/layout/LinedList"/>
    <dgm:cxn modelId="{D1E37EB5-7B09-EC46-B776-980C77BE929B}" type="presParOf" srcId="{5BF68733-D9A4-E64E-AAF3-98A6AC499232}" destId="{6659BD13-C967-5B4A-830C-F270CB10C415}" srcOrd="3" destOrd="0" presId="urn:microsoft.com/office/officeart/2008/layout/LinedList"/>
    <dgm:cxn modelId="{6053B519-C125-AC41-BB64-0F552455D4F1}" type="presParOf" srcId="{6659BD13-C967-5B4A-830C-F270CB10C415}" destId="{AC1EB127-D037-E84D-97C2-E1961D2D164F}" srcOrd="0" destOrd="0" presId="urn:microsoft.com/office/officeart/2008/layout/LinedList"/>
    <dgm:cxn modelId="{70CC5600-DB59-5448-913D-87D7B3A74DA6}" type="presParOf" srcId="{6659BD13-C967-5B4A-830C-F270CB10C415}" destId="{9DDB9104-22F6-4640-A702-34954CB2B348}" srcOrd="1" destOrd="0" presId="urn:microsoft.com/office/officeart/2008/layout/LinedList"/>
    <dgm:cxn modelId="{C76872EE-E1A0-DF49-AF20-51D6C2C2BDB6}" type="presParOf" srcId="{5BF68733-D9A4-E64E-AAF3-98A6AC499232}" destId="{C9E7B2E8-D2F2-9A4A-8517-535C2BAFED31}" srcOrd="4" destOrd="0" presId="urn:microsoft.com/office/officeart/2008/layout/LinedList"/>
    <dgm:cxn modelId="{67BF84A4-0A41-DA47-A691-CB1577CF074E}" type="presParOf" srcId="{5BF68733-D9A4-E64E-AAF3-98A6AC499232}" destId="{2B7D1469-0540-D044-8FBA-7D50BF273582}" srcOrd="5" destOrd="0" presId="urn:microsoft.com/office/officeart/2008/layout/LinedList"/>
    <dgm:cxn modelId="{125195B1-EFEE-E444-9603-D9AA21232400}" type="presParOf" srcId="{2B7D1469-0540-D044-8FBA-7D50BF273582}" destId="{9C16434B-27B0-EF49-9E3F-2A1E47964E87}" srcOrd="0" destOrd="0" presId="urn:microsoft.com/office/officeart/2008/layout/LinedList"/>
    <dgm:cxn modelId="{93584137-B920-9340-8810-2F68FF52A04B}" type="presParOf" srcId="{2B7D1469-0540-D044-8FBA-7D50BF273582}" destId="{086B64A2-B0E1-0741-A6BC-69346580FD0A}" srcOrd="1" destOrd="0" presId="urn:microsoft.com/office/officeart/2008/layout/LinedList"/>
    <dgm:cxn modelId="{A512FE30-ED54-7F45-A6D4-2967217F0363}" type="presParOf" srcId="{5BF68733-D9A4-E64E-AAF3-98A6AC499232}" destId="{5B6C07F3-8012-2743-8BAC-6B8273257577}" srcOrd="6" destOrd="0" presId="urn:microsoft.com/office/officeart/2008/layout/LinedList"/>
    <dgm:cxn modelId="{73B028DB-8A4B-B840-82B2-2974DC60C93F}" type="presParOf" srcId="{5BF68733-D9A4-E64E-AAF3-98A6AC499232}" destId="{B3F01EBA-0E56-BD41-9980-DC23A1575816}" srcOrd="7" destOrd="0" presId="urn:microsoft.com/office/officeart/2008/layout/LinedList"/>
    <dgm:cxn modelId="{9361F937-8B92-EC49-B2FD-E8D712F59542}" type="presParOf" srcId="{B3F01EBA-0E56-BD41-9980-DC23A1575816}" destId="{2112EA24-3D79-3B48-8C2F-EC1D0C09E83F}" srcOrd="0" destOrd="0" presId="urn:microsoft.com/office/officeart/2008/layout/LinedList"/>
    <dgm:cxn modelId="{BC59EFF9-339E-414D-B73B-B68B0966254F}" type="presParOf" srcId="{B3F01EBA-0E56-BD41-9980-DC23A1575816}" destId="{E89C8584-4B0A-6943-99A4-37BCA0AB2E8B}" srcOrd="1" destOrd="0" presId="urn:microsoft.com/office/officeart/2008/layout/LinedList"/>
    <dgm:cxn modelId="{4A814E51-30FB-E34A-838F-211F51D99D12}" type="presParOf" srcId="{5BF68733-D9A4-E64E-AAF3-98A6AC499232}" destId="{6F7C62A9-1DF9-3844-B7D2-B698B914482C}" srcOrd="8" destOrd="0" presId="urn:microsoft.com/office/officeart/2008/layout/LinedList"/>
    <dgm:cxn modelId="{8E032A71-0F23-C04F-A827-CDC91B94407D}" type="presParOf" srcId="{5BF68733-D9A4-E64E-AAF3-98A6AC499232}" destId="{D7354D41-E30F-C148-903D-60F7AFF70476}" srcOrd="9" destOrd="0" presId="urn:microsoft.com/office/officeart/2008/layout/LinedList"/>
    <dgm:cxn modelId="{289899CC-F8F7-F147-A173-6258F2095D2B}" type="presParOf" srcId="{D7354D41-E30F-C148-903D-60F7AFF70476}" destId="{D9DF3685-8DA0-8240-AE69-C9FCC6AFDAAC}" srcOrd="0" destOrd="0" presId="urn:microsoft.com/office/officeart/2008/layout/LinedList"/>
    <dgm:cxn modelId="{BC68B9F4-088D-C648-8D64-4DB5C3EC750A}" type="presParOf" srcId="{D7354D41-E30F-C148-903D-60F7AFF70476}" destId="{478D82CA-447B-5E4C-9136-71BC0CE7272A}" srcOrd="1" destOrd="0" presId="urn:microsoft.com/office/officeart/2008/layout/LinedList"/>
    <dgm:cxn modelId="{771BBD08-1387-F847-BDA4-2325C2B23C62}" type="presParOf" srcId="{5BF68733-D9A4-E64E-AAF3-98A6AC499232}" destId="{534B7550-26A0-0143-8630-697664CAEAA0}" srcOrd="10" destOrd="0" presId="urn:microsoft.com/office/officeart/2008/layout/LinedList"/>
    <dgm:cxn modelId="{B9E82B51-413A-DA48-822F-424E44ED458E}" type="presParOf" srcId="{5BF68733-D9A4-E64E-AAF3-98A6AC499232}" destId="{F3DD828F-C639-3B4E-8949-FB6392844E82}" srcOrd="11" destOrd="0" presId="urn:microsoft.com/office/officeart/2008/layout/LinedList"/>
    <dgm:cxn modelId="{C6483E3E-C055-EC4C-A36D-BF3253168855}" type="presParOf" srcId="{F3DD828F-C639-3B4E-8949-FB6392844E82}" destId="{E59D5147-509D-9B43-A915-11EC008767EC}" srcOrd="0" destOrd="0" presId="urn:microsoft.com/office/officeart/2008/layout/LinedList"/>
    <dgm:cxn modelId="{9D409D6C-E9DA-1646-9C3C-31F14456DA3B}" type="presParOf" srcId="{F3DD828F-C639-3B4E-8949-FB6392844E82}" destId="{B3DC8B88-9264-9F4A-A0DD-4A4FB27F8E65}" srcOrd="1" destOrd="0" presId="urn:microsoft.com/office/officeart/2008/layout/LinedList"/>
    <dgm:cxn modelId="{AE617D27-956B-B743-8B14-535B107AA65E}" type="presParOf" srcId="{5BF68733-D9A4-E64E-AAF3-98A6AC499232}" destId="{26793BA8-9666-9643-BB23-0842D23E5A6C}" srcOrd="12" destOrd="0" presId="urn:microsoft.com/office/officeart/2008/layout/LinedList"/>
    <dgm:cxn modelId="{C53375F5-29F3-7B40-9071-E745123D66AD}" type="presParOf" srcId="{5BF68733-D9A4-E64E-AAF3-98A6AC499232}" destId="{2E35D17D-2E02-834F-A4A7-98145E29EA2C}" srcOrd="13" destOrd="0" presId="urn:microsoft.com/office/officeart/2008/layout/LinedList"/>
    <dgm:cxn modelId="{CE427870-32AF-C14B-9794-433E54AF6241}" type="presParOf" srcId="{2E35D17D-2E02-834F-A4A7-98145E29EA2C}" destId="{DBDA46E7-9FFB-3747-BCDB-D061322C6BDD}" srcOrd="0" destOrd="0" presId="urn:microsoft.com/office/officeart/2008/layout/LinedList"/>
    <dgm:cxn modelId="{A18F2FF4-7796-4042-9CB0-DBCFE55C43BC}" type="presParOf" srcId="{2E35D17D-2E02-834F-A4A7-98145E29EA2C}" destId="{381D12C5-18DD-9A46-85ED-65E47C79F11C}" srcOrd="1" destOrd="0" presId="urn:microsoft.com/office/officeart/2008/layout/LinedList"/>
    <dgm:cxn modelId="{228CCEC6-0A9A-2B4B-96AE-AE1DA9F084F3}" type="presParOf" srcId="{5BF68733-D9A4-E64E-AAF3-98A6AC499232}" destId="{3C4D5D28-DB42-1040-82C7-E01F9DF8C683}" srcOrd="14" destOrd="0" presId="urn:microsoft.com/office/officeart/2008/layout/LinedList"/>
    <dgm:cxn modelId="{2C2C06B2-2EF7-B542-B2F2-BF4DF162E8A5}" type="presParOf" srcId="{5BF68733-D9A4-E64E-AAF3-98A6AC499232}" destId="{5029C1F5-71DB-6845-B7DF-21EE66AA36A6}" srcOrd="15" destOrd="0" presId="urn:microsoft.com/office/officeart/2008/layout/LinedList"/>
    <dgm:cxn modelId="{20859C49-C3B6-AE41-92BA-0F910D3CB93A}" type="presParOf" srcId="{5029C1F5-71DB-6845-B7DF-21EE66AA36A6}" destId="{2D8B534A-B5E9-114D-821F-D4B5F05EF00A}" srcOrd="0" destOrd="0" presId="urn:microsoft.com/office/officeart/2008/layout/LinedList"/>
    <dgm:cxn modelId="{17190950-DA3F-8A48-B309-C70C627FC925}" type="presParOf" srcId="{5029C1F5-71DB-6845-B7DF-21EE66AA36A6}" destId="{0C09BC66-D3F6-E840-9092-7F0A586E926B}"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5A5CBABE-3CF7-2640-A94F-BE67B8889D1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3DAA526-CD80-1545-996B-007B074F8B9B}">
      <dgm:prSet/>
      <dgm:spPr/>
      <dgm:t>
        <a:bodyPr/>
        <a:lstStyle/>
        <a:p>
          <a:r>
            <a:rPr lang="zh-CN" altLang="en-US"/>
            <a:t>第四十六条 征收下列土地的，由国务院批准：</a:t>
          </a:r>
        </a:p>
      </dgm:t>
    </dgm:pt>
    <dgm:pt modelId="{9D3141B8-831F-5B4B-97FA-2C4DB5E5AAA6}" type="parTrans" cxnId="{D8A89D1A-6A4A-8742-A546-B4D48C1AB81D}">
      <dgm:prSet/>
      <dgm:spPr/>
      <dgm:t>
        <a:bodyPr/>
        <a:lstStyle/>
        <a:p>
          <a:endParaRPr lang="zh-CN" altLang="en-US"/>
        </a:p>
      </dgm:t>
    </dgm:pt>
    <dgm:pt modelId="{3D9B0544-860B-8E4F-B6E5-A0401019E991}" type="sibTrans" cxnId="{D8A89D1A-6A4A-8742-A546-B4D48C1AB81D}">
      <dgm:prSet/>
      <dgm:spPr/>
      <dgm:t>
        <a:bodyPr/>
        <a:lstStyle/>
        <a:p>
          <a:endParaRPr lang="zh-CN" altLang="en-US"/>
        </a:p>
      </dgm:t>
    </dgm:pt>
    <dgm:pt modelId="{2E4C9567-5AAF-EA42-AAEE-A5481EB1AC10}">
      <dgm:prSet/>
      <dgm:spPr/>
      <dgm:t>
        <a:bodyPr/>
        <a:lstStyle/>
        <a:p>
          <a:r>
            <a:rPr lang="en-US" altLang="zh-CN"/>
            <a:t>(</a:t>
          </a:r>
          <a:r>
            <a:rPr lang="zh-CN" altLang="en-US"/>
            <a:t>一</a:t>
          </a:r>
          <a:r>
            <a:rPr lang="en-US" altLang="zh-CN"/>
            <a:t>)</a:t>
          </a:r>
          <a:r>
            <a:rPr lang="zh-CN" altLang="en-US"/>
            <a:t>永久基本农田</a:t>
          </a:r>
          <a:r>
            <a:rPr lang="en-US" altLang="zh-CN"/>
            <a:t>;</a:t>
          </a:r>
        </a:p>
      </dgm:t>
    </dgm:pt>
    <dgm:pt modelId="{FDC33112-72DE-3B46-9A8B-63EFFE8B2EE5}" type="parTrans" cxnId="{0DE971D5-F758-4B44-9D91-4282433E8F3F}">
      <dgm:prSet/>
      <dgm:spPr/>
      <dgm:t>
        <a:bodyPr/>
        <a:lstStyle/>
        <a:p>
          <a:endParaRPr lang="zh-CN" altLang="en-US"/>
        </a:p>
      </dgm:t>
    </dgm:pt>
    <dgm:pt modelId="{2A0BE59D-F653-3143-B1EA-995A3A32B027}" type="sibTrans" cxnId="{0DE971D5-F758-4B44-9D91-4282433E8F3F}">
      <dgm:prSet/>
      <dgm:spPr/>
      <dgm:t>
        <a:bodyPr/>
        <a:lstStyle/>
        <a:p>
          <a:endParaRPr lang="zh-CN" altLang="en-US"/>
        </a:p>
      </dgm:t>
    </dgm:pt>
    <dgm:pt modelId="{F7542CFC-2E25-0F48-9FCA-D787303C0806}">
      <dgm:prSet/>
      <dgm:spPr/>
      <dgm:t>
        <a:bodyPr/>
        <a:lstStyle/>
        <a:p>
          <a:r>
            <a:rPr lang="en-US" altLang="zh-CN"/>
            <a:t>(</a:t>
          </a:r>
          <a:r>
            <a:rPr lang="zh-CN" altLang="en-US"/>
            <a:t>二</a:t>
          </a:r>
          <a:r>
            <a:rPr lang="en-US" altLang="zh-CN"/>
            <a:t>)</a:t>
          </a:r>
          <a:r>
            <a:rPr lang="zh-CN" altLang="en-US"/>
            <a:t>永久基本农田以外的耕地超过三十五公顷的</a:t>
          </a:r>
          <a:r>
            <a:rPr lang="en-US" altLang="zh-CN"/>
            <a:t>;</a:t>
          </a:r>
        </a:p>
      </dgm:t>
    </dgm:pt>
    <dgm:pt modelId="{CEBCD548-665D-C24A-B30B-7AD025CFA233}" type="parTrans" cxnId="{08679839-685B-D042-9719-58FD06295EAC}">
      <dgm:prSet/>
      <dgm:spPr/>
      <dgm:t>
        <a:bodyPr/>
        <a:lstStyle/>
        <a:p>
          <a:endParaRPr lang="zh-CN" altLang="en-US"/>
        </a:p>
      </dgm:t>
    </dgm:pt>
    <dgm:pt modelId="{D9F066CA-FB25-4942-A7E5-38565C210C0E}" type="sibTrans" cxnId="{08679839-685B-D042-9719-58FD06295EAC}">
      <dgm:prSet/>
      <dgm:spPr/>
      <dgm:t>
        <a:bodyPr/>
        <a:lstStyle/>
        <a:p>
          <a:endParaRPr lang="zh-CN" altLang="en-US"/>
        </a:p>
      </dgm:t>
    </dgm:pt>
    <dgm:pt modelId="{D3BE7F35-11AE-DB44-92AD-24347E546242}">
      <dgm:prSet/>
      <dgm:spPr/>
      <dgm:t>
        <a:bodyPr/>
        <a:lstStyle/>
        <a:p>
          <a:r>
            <a:rPr lang="en-US" altLang="zh-CN"/>
            <a:t>(</a:t>
          </a:r>
          <a:r>
            <a:rPr lang="zh-CN" altLang="en-US"/>
            <a:t>三</a:t>
          </a:r>
          <a:r>
            <a:rPr lang="en-US" altLang="zh-CN"/>
            <a:t>)</a:t>
          </a:r>
          <a:r>
            <a:rPr lang="zh-CN" altLang="en-US"/>
            <a:t>其他土地超过七十公顷的。</a:t>
          </a:r>
        </a:p>
      </dgm:t>
    </dgm:pt>
    <dgm:pt modelId="{CD9D974C-EE7B-AA41-A7EA-6E9EC84BCE99}" type="parTrans" cxnId="{F84FE803-36B6-3640-A8D0-3EFF1B67E2B7}">
      <dgm:prSet/>
      <dgm:spPr/>
      <dgm:t>
        <a:bodyPr/>
        <a:lstStyle/>
        <a:p>
          <a:endParaRPr lang="zh-CN" altLang="en-US"/>
        </a:p>
      </dgm:t>
    </dgm:pt>
    <dgm:pt modelId="{23211439-5287-7847-AF7A-BC05B2279941}" type="sibTrans" cxnId="{F84FE803-36B6-3640-A8D0-3EFF1B67E2B7}">
      <dgm:prSet/>
      <dgm:spPr/>
      <dgm:t>
        <a:bodyPr/>
        <a:lstStyle/>
        <a:p>
          <a:endParaRPr lang="zh-CN" altLang="en-US"/>
        </a:p>
      </dgm:t>
    </dgm:pt>
    <dgm:pt modelId="{9795E4A6-DC2F-3E4D-9CB6-7BB95CD8F154}">
      <dgm:prSet/>
      <dgm:spPr/>
      <dgm:t>
        <a:bodyPr/>
        <a:lstStyle/>
        <a:p>
          <a:r>
            <a:rPr lang="zh-CN" altLang="en-US" dirty="0"/>
            <a:t>征收前款规定以外的土地的，由省、自治区、直辖市人民政府批准。</a:t>
          </a:r>
        </a:p>
      </dgm:t>
    </dgm:pt>
    <dgm:pt modelId="{C790D7EE-E9EB-BE4A-BA3A-BE03190CBE9A}" type="parTrans" cxnId="{781396AE-77E6-E942-AB37-FDE7FD30E798}">
      <dgm:prSet/>
      <dgm:spPr/>
      <dgm:t>
        <a:bodyPr/>
        <a:lstStyle/>
        <a:p>
          <a:endParaRPr lang="zh-CN" altLang="en-US"/>
        </a:p>
      </dgm:t>
    </dgm:pt>
    <dgm:pt modelId="{D52EA002-9375-5743-BF62-3B4AFE8BB62B}" type="sibTrans" cxnId="{781396AE-77E6-E942-AB37-FDE7FD30E798}">
      <dgm:prSet/>
      <dgm:spPr/>
      <dgm:t>
        <a:bodyPr/>
        <a:lstStyle/>
        <a:p>
          <a:endParaRPr lang="zh-CN" altLang="en-US"/>
        </a:p>
      </dgm:t>
    </dgm:pt>
    <dgm:pt modelId="{728B8C73-B19D-BB4B-A408-396F85334FAE}">
      <dgm:prSet/>
      <dgm:spPr/>
      <dgm:t>
        <a:bodyPr/>
        <a:lstStyle/>
        <a:p>
          <a:r>
            <a:rPr lang="zh-CN" altLang="en-US"/>
            <a:t>征收农用地的，应当依照本法第四十四条的规定先行办理农用地转用审批。其中，经国务院批准农用地转用的，同时办理征地审批手续，不再另行办理征地审批</a:t>
          </a:r>
          <a:r>
            <a:rPr lang="en-US" altLang="zh-CN"/>
            <a:t>;</a:t>
          </a:r>
          <a:r>
            <a:rPr lang="zh-CN" altLang="en-US"/>
            <a:t>经省、自治区、直辖市人民政府在征地批准权限内批准农用地转用的，同时办理征地审批手续，不再另行办理征地审批，超过征地批准权限的，应当依照本条第一款的规定另行办理征地审批。</a:t>
          </a:r>
        </a:p>
      </dgm:t>
    </dgm:pt>
    <dgm:pt modelId="{A3AEA7BF-F068-F643-8CD2-387C8ECBF8CF}" type="parTrans" cxnId="{CD0E4BA6-CE8E-114A-816B-1E8F3281BAC0}">
      <dgm:prSet/>
      <dgm:spPr/>
      <dgm:t>
        <a:bodyPr/>
        <a:lstStyle/>
        <a:p>
          <a:endParaRPr lang="zh-CN" altLang="en-US"/>
        </a:p>
      </dgm:t>
    </dgm:pt>
    <dgm:pt modelId="{27171C4A-D936-5F49-9CC3-1F48D1A3D4A7}" type="sibTrans" cxnId="{CD0E4BA6-CE8E-114A-816B-1E8F3281BAC0}">
      <dgm:prSet/>
      <dgm:spPr/>
      <dgm:t>
        <a:bodyPr/>
        <a:lstStyle/>
        <a:p>
          <a:endParaRPr lang="zh-CN" altLang="en-US"/>
        </a:p>
      </dgm:t>
    </dgm:pt>
    <dgm:pt modelId="{D13A9378-2446-0A40-81C5-C25784363565}" type="pres">
      <dgm:prSet presAssocID="{5A5CBABE-3CF7-2640-A94F-BE67B8889D11}" presName="vert0" presStyleCnt="0">
        <dgm:presLayoutVars>
          <dgm:dir/>
          <dgm:animOne val="branch"/>
          <dgm:animLvl val="lvl"/>
        </dgm:presLayoutVars>
      </dgm:prSet>
      <dgm:spPr/>
    </dgm:pt>
    <dgm:pt modelId="{6DE741B5-5875-C54C-9B59-56342A924A16}" type="pres">
      <dgm:prSet presAssocID="{C3DAA526-CD80-1545-996B-007B074F8B9B}" presName="thickLine" presStyleLbl="alignNode1" presStyleIdx="0" presStyleCnt="6"/>
      <dgm:spPr/>
    </dgm:pt>
    <dgm:pt modelId="{E8A23570-F05D-CB48-AE67-C47A28234198}" type="pres">
      <dgm:prSet presAssocID="{C3DAA526-CD80-1545-996B-007B074F8B9B}" presName="horz1" presStyleCnt="0"/>
      <dgm:spPr/>
    </dgm:pt>
    <dgm:pt modelId="{A6F90E81-E211-9949-8002-544DEF2AC331}" type="pres">
      <dgm:prSet presAssocID="{C3DAA526-CD80-1545-996B-007B074F8B9B}" presName="tx1" presStyleLbl="revTx" presStyleIdx="0" presStyleCnt="6"/>
      <dgm:spPr/>
    </dgm:pt>
    <dgm:pt modelId="{17FC3094-6EAB-4146-AF1E-004716F9393B}" type="pres">
      <dgm:prSet presAssocID="{C3DAA526-CD80-1545-996B-007B074F8B9B}" presName="vert1" presStyleCnt="0"/>
      <dgm:spPr/>
    </dgm:pt>
    <dgm:pt modelId="{37826E38-4D84-C94E-844C-B2488C3CA057}" type="pres">
      <dgm:prSet presAssocID="{2E4C9567-5AAF-EA42-AAEE-A5481EB1AC10}" presName="thickLine" presStyleLbl="alignNode1" presStyleIdx="1" presStyleCnt="6"/>
      <dgm:spPr/>
    </dgm:pt>
    <dgm:pt modelId="{83D2FAC4-619E-304E-BC78-76C6693C47C5}" type="pres">
      <dgm:prSet presAssocID="{2E4C9567-5AAF-EA42-AAEE-A5481EB1AC10}" presName="horz1" presStyleCnt="0"/>
      <dgm:spPr/>
    </dgm:pt>
    <dgm:pt modelId="{AEEDA49A-BFAA-9D45-8B2E-F97B8E4BE558}" type="pres">
      <dgm:prSet presAssocID="{2E4C9567-5AAF-EA42-AAEE-A5481EB1AC10}" presName="tx1" presStyleLbl="revTx" presStyleIdx="1" presStyleCnt="6"/>
      <dgm:spPr/>
    </dgm:pt>
    <dgm:pt modelId="{0B8711BA-DFFE-0140-8DDF-01E924DC2012}" type="pres">
      <dgm:prSet presAssocID="{2E4C9567-5AAF-EA42-AAEE-A5481EB1AC10}" presName="vert1" presStyleCnt="0"/>
      <dgm:spPr/>
    </dgm:pt>
    <dgm:pt modelId="{75189FDF-156A-D54C-9B54-E09E86072A85}" type="pres">
      <dgm:prSet presAssocID="{F7542CFC-2E25-0F48-9FCA-D787303C0806}" presName="thickLine" presStyleLbl="alignNode1" presStyleIdx="2" presStyleCnt="6"/>
      <dgm:spPr/>
    </dgm:pt>
    <dgm:pt modelId="{E3F4998D-FCAA-3A4E-AAE5-DC75543E9D82}" type="pres">
      <dgm:prSet presAssocID="{F7542CFC-2E25-0F48-9FCA-D787303C0806}" presName="horz1" presStyleCnt="0"/>
      <dgm:spPr/>
    </dgm:pt>
    <dgm:pt modelId="{8B60B510-520C-C24F-AD6A-DF523F6B0D9E}" type="pres">
      <dgm:prSet presAssocID="{F7542CFC-2E25-0F48-9FCA-D787303C0806}" presName="tx1" presStyleLbl="revTx" presStyleIdx="2" presStyleCnt="6"/>
      <dgm:spPr/>
    </dgm:pt>
    <dgm:pt modelId="{349CD6B6-DBCF-B945-8B58-8283AEE73FCD}" type="pres">
      <dgm:prSet presAssocID="{F7542CFC-2E25-0F48-9FCA-D787303C0806}" presName="vert1" presStyleCnt="0"/>
      <dgm:spPr/>
    </dgm:pt>
    <dgm:pt modelId="{F7FFB129-09C0-EE41-9591-9A20A6218E49}" type="pres">
      <dgm:prSet presAssocID="{D3BE7F35-11AE-DB44-92AD-24347E546242}" presName="thickLine" presStyleLbl="alignNode1" presStyleIdx="3" presStyleCnt="6"/>
      <dgm:spPr/>
    </dgm:pt>
    <dgm:pt modelId="{8CD7FFB1-EBCE-FD49-AD1D-B4F79C6D439C}" type="pres">
      <dgm:prSet presAssocID="{D3BE7F35-11AE-DB44-92AD-24347E546242}" presName="horz1" presStyleCnt="0"/>
      <dgm:spPr/>
    </dgm:pt>
    <dgm:pt modelId="{E9B52E24-203B-2843-B71F-2D046FE640AD}" type="pres">
      <dgm:prSet presAssocID="{D3BE7F35-11AE-DB44-92AD-24347E546242}" presName="tx1" presStyleLbl="revTx" presStyleIdx="3" presStyleCnt="6"/>
      <dgm:spPr/>
    </dgm:pt>
    <dgm:pt modelId="{C0FE7B1C-1FA5-524C-88A1-C5D740B5AE31}" type="pres">
      <dgm:prSet presAssocID="{D3BE7F35-11AE-DB44-92AD-24347E546242}" presName="vert1" presStyleCnt="0"/>
      <dgm:spPr/>
    </dgm:pt>
    <dgm:pt modelId="{3741319E-6349-DB4B-B66F-74794DD9D462}" type="pres">
      <dgm:prSet presAssocID="{9795E4A6-DC2F-3E4D-9CB6-7BB95CD8F154}" presName="thickLine" presStyleLbl="alignNode1" presStyleIdx="4" presStyleCnt="6"/>
      <dgm:spPr/>
    </dgm:pt>
    <dgm:pt modelId="{2EECA7E7-5737-C445-AF3F-01CD7195911F}" type="pres">
      <dgm:prSet presAssocID="{9795E4A6-DC2F-3E4D-9CB6-7BB95CD8F154}" presName="horz1" presStyleCnt="0"/>
      <dgm:spPr/>
    </dgm:pt>
    <dgm:pt modelId="{91FA5367-8EC5-A947-ABB3-57D62FB58A47}" type="pres">
      <dgm:prSet presAssocID="{9795E4A6-DC2F-3E4D-9CB6-7BB95CD8F154}" presName="tx1" presStyleLbl="revTx" presStyleIdx="4" presStyleCnt="6"/>
      <dgm:spPr/>
    </dgm:pt>
    <dgm:pt modelId="{191E45C0-FADB-4442-B11F-AE3DF3BCF493}" type="pres">
      <dgm:prSet presAssocID="{9795E4A6-DC2F-3E4D-9CB6-7BB95CD8F154}" presName="vert1" presStyleCnt="0"/>
      <dgm:spPr/>
    </dgm:pt>
    <dgm:pt modelId="{0B91520E-F622-2D41-8EF7-058A5A7D4E60}" type="pres">
      <dgm:prSet presAssocID="{728B8C73-B19D-BB4B-A408-396F85334FAE}" presName="thickLine" presStyleLbl="alignNode1" presStyleIdx="5" presStyleCnt="6"/>
      <dgm:spPr/>
    </dgm:pt>
    <dgm:pt modelId="{4C4E090A-7D1F-864A-AF74-CA3F877367A6}" type="pres">
      <dgm:prSet presAssocID="{728B8C73-B19D-BB4B-A408-396F85334FAE}" presName="horz1" presStyleCnt="0"/>
      <dgm:spPr/>
    </dgm:pt>
    <dgm:pt modelId="{76971F3E-CD15-234D-93CC-3CE614E56E7C}" type="pres">
      <dgm:prSet presAssocID="{728B8C73-B19D-BB4B-A408-396F85334FAE}" presName="tx1" presStyleLbl="revTx" presStyleIdx="5" presStyleCnt="6"/>
      <dgm:spPr/>
    </dgm:pt>
    <dgm:pt modelId="{93F89037-50C6-484A-A4E3-1B5F274D320A}" type="pres">
      <dgm:prSet presAssocID="{728B8C73-B19D-BB4B-A408-396F85334FAE}" presName="vert1" presStyleCnt="0"/>
      <dgm:spPr/>
    </dgm:pt>
  </dgm:ptLst>
  <dgm:cxnLst>
    <dgm:cxn modelId="{F84FE803-36B6-3640-A8D0-3EFF1B67E2B7}" srcId="{5A5CBABE-3CF7-2640-A94F-BE67B8889D11}" destId="{D3BE7F35-11AE-DB44-92AD-24347E546242}" srcOrd="3" destOrd="0" parTransId="{CD9D974C-EE7B-AA41-A7EA-6E9EC84BCE99}" sibTransId="{23211439-5287-7847-AF7A-BC05B2279941}"/>
    <dgm:cxn modelId="{26C5500F-B1AA-7A43-8A9A-9AD2F7A0F93F}" type="presOf" srcId="{9795E4A6-DC2F-3E4D-9CB6-7BB95CD8F154}" destId="{91FA5367-8EC5-A947-ABB3-57D62FB58A47}" srcOrd="0" destOrd="0" presId="urn:microsoft.com/office/officeart/2008/layout/LinedList"/>
    <dgm:cxn modelId="{D8A89D1A-6A4A-8742-A546-B4D48C1AB81D}" srcId="{5A5CBABE-3CF7-2640-A94F-BE67B8889D11}" destId="{C3DAA526-CD80-1545-996B-007B074F8B9B}" srcOrd="0" destOrd="0" parTransId="{9D3141B8-831F-5B4B-97FA-2C4DB5E5AAA6}" sibTransId="{3D9B0544-860B-8E4F-B6E5-A0401019E991}"/>
    <dgm:cxn modelId="{F658622E-B577-0345-9851-8298F8C87FC2}" type="presOf" srcId="{F7542CFC-2E25-0F48-9FCA-D787303C0806}" destId="{8B60B510-520C-C24F-AD6A-DF523F6B0D9E}" srcOrd="0" destOrd="0" presId="urn:microsoft.com/office/officeart/2008/layout/LinedList"/>
    <dgm:cxn modelId="{6CAEB22F-929C-4646-A35D-42BF7165D218}" type="presOf" srcId="{5A5CBABE-3CF7-2640-A94F-BE67B8889D11}" destId="{D13A9378-2446-0A40-81C5-C25784363565}" srcOrd="0" destOrd="0" presId="urn:microsoft.com/office/officeart/2008/layout/LinedList"/>
    <dgm:cxn modelId="{AE0EC635-257D-E749-B622-A8AA516D7276}" type="presOf" srcId="{2E4C9567-5AAF-EA42-AAEE-A5481EB1AC10}" destId="{AEEDA49A-BFAA-9D45-8B2E-F97B8E4BE558}" srcOrd="0" destOrd="0" presId="urn:microsoft.com/office/officeart/2008/layout/LinedList"/>
    <dgm:cxn modelId="{08679839-685B-D042-9719-58FD06295EAC}" srcId="{5A5CBABE-3CF7-2640-A94F-BE67B8889D11}" destId="{F7542CFC-2E25-0F48-9FCA-D787303C0806}" srcOrd="2" destOrd="0" parTransId="{CEBCD548-665D-C24A-B30B-7AD025CFA233}" sibTransId="{D9F066CA-FB25-4942-A7E5-38565C210C0E}"/>
    <dgm:cxn modelId="{F5C86E54-D088-FF4A-A69A-0E923044A2D7}" type="presOf" srcId="{728B8C73-B19D-BB4B-A408-396F85334FAE}" destId="{76971F3E-CD15-234D-93CC-3CE614E56E7C}" srcOrd="0" destOrd="0" presId="urn:microsoft.com/office/officeart/2008/layout/LinedList"/>
    <dgm:cxn modelId="{CD0E4BA6-CE8E-114A-816B-1E8F3281BAC0}" srcId="{5A5CBABE-3CF7-2640-A94F-BE67B8889D11}" destId="{728B8C73-B19D-BB4B-A408-396F85334FAE}" srcOrd="5" destOrd="0" parTransId="{A3AEA7BF-F068-F643-8CD2-387C8ECBF8CF}" sibTransId="{27171C4A-D936-5F49-9CC3-1F48D1A3D4A7}"/>
    <dgm:cxn modelId="{781396AE-77E6-E942-AB37-FDE7FD30E798}" srcId="{5A5CBABE-3CF7-2640-A94F-BE67B8889D11}" destId="{9795E4A6-DC2F-3E4D-9CB6-7BB95CD8F154}" srcOrd="4" destOrd="0" parTransId="{C790D7EE-E9EB-BE4A-BA3A-BE03190CBE9A}" sibTransId="{D52EA002-9375-5743-BF62-3B4AFE8BB62B}"/>
    <dgm:cxn modelId="{16B641B4-B138-7541-8B40-A51C3D5B5C5B}" type="presOf" srcId="{D3BE7F35-11AE-DB44-92AD-24347E546242}" destId="{E9B52E24-203B-2843-B71F-2D046FE640AD}" srcOrd="0" destOrd="0" presId="urn:microsoft.com/office/officeart/2008/layout/LinedList"/>
    <dgm:cxn modelId="{0DE971D5-F758-4B44-9D91-4282433E8F3F}" srcId="{5A5CBABE-3CF7-2640-A94F-BE67B8889D11}" destId="{2E4C9567-5AAF-EA42-AAEE-A5481EB1AC10}" srcOrd="1" destOrd="0" parTransId="{FDC33112-72DE-3B46-9A8B-63EFFE8B2EE5}" sibTransId="{2A0BE59D-F653-3143-B1EA-995A3A32B027}"/>
    <dgm:cxn modelId="{EACBCBEF-1FCB-BC4E-AD8C-FBFFE2EA3D59}" type="presOf" srcId="{C3DAA526-CD80-1545-996B-007B074F8B9B}" destId="{A6F90E81-E211-9949-8002-544DEF2AC331}" srcOrd="0" destOrd="0" presId="urn:microsoft.com/office/officeart/2008/layout/LinedList"/>
    <dgm:cxn modelId="{DE797C7D-4CBE-C943-A486-F3B2378961EE}" type="presParOf" srcId="{D13A9378-2446-0A40-81C5-C25784363565}" destId="{6DE741B5-5875-C54C-9B59-56342A924A16}" srcOrd="0" destOrd="0" presId="urn:microsoft.com/office/officeart/2008/layout/LinedList"/>
    <dgm:cxn modelId="{6678DB5B-F2FB-6048-8FF5-B2D8C3A683E2}" type="presParOf" srcId="{D13A9378-2446-0A40-81C5-C25784363565}" destId="{E8A23570-F05D-CB48-AE67-C47A28234198}" srcOrd="1" destOrd="0" presId="urn:microsoft.com/office/officeart/2008/layout/LinedList"/>
    <dgm:cxn modelId="{32B620A1-F3E0-D241-944C-76B904D229ED}" type="presParOf" srcId="{E8A23570-F05D-CB48-AE67-C47A28234198}" destId="{A6F90E81-E211-9949-8002-544DEF2AC331}" srcOrd="0" destOrd="0" presId="urn:microsoft.com/office/officeart/2008/layout/LinedList"/>
    <dgm:cxn modelId="{87A01889-D769-4E48-AE6E-4D2233055727}" type="presParOf" srcId="{E8A23570-F05D-CB48-AE67-C47A28234198}" destId="{17FC3094-6EAB-4146-AF1E-004716F9393B}" srcOrd="1" destOrd="0" presId="urn:microsoft.com/office/officeart/2008/layout/LinedList"/>
    <dgm:cxn modelId="{B1584AB8-20D0-3546-BBBD-D9B69866F7FB}" type="presParOf" srcId="{D13A9378-2446-0A40-81C5-C25784363565}" destId="{37826E38-4D84-C94E-844C-B2488C3CA057}" srcOrd="2" destOrd="0" presId="urn:microsoft.com/office/officeart/2008/layout/LinedList"/>
    <dgm:cxn modelId="{43EED245-740C-5642-AA27-037DCF65C42D}" type="presParOf" srcId="{D13A9378-2446-0A40-81C5-C25784363565}" destId="{83D2FAC4-619E-304E-BC78-76C6693C47C5}" srcOrd="3" destOrd="0" presId="urn:microsoft.com/office/officeart/2008/layout/LinedList"/>
    <dgm:cxn modelId="{4063C97E-F6E9-DA40-9F83-BAC20E89AD9F}" type="presParOf" srcId="{83D2FAC4-619E-304E-BC78-76C6693C47C5}" destId="{AEEDA49A-BFAA-9D45-8B2E-F97B8E4BE558}" srcOrd="0" destOrd="0" presId="urn:microsoft.com/office/officeart/2008/layout/LinedList"/>
    <dgm:cxn modelId="{D497FA14-CB22-BF4A-A992-16B176306613}" type="presParOf" srcId="{83D2FAC4-619E-304E-BC78-76C6693C47C5}" destId="{0B8711BA-DFFE-0140-8DDF-01E924DC2012}" srcOrd="1" destOrd="0" presId="urn:microsoft.com/office/officeart/2008/layout/LinedList"/>
    <dgm:cxn modelId="{BFC0E892-EFD7-0646-B015-6FF914A3C3C0}" type="presParOf" srcId="{D13A9378-2446-0A40-81C5-C25784363565}" destId="{75189FDF-156A-D54C-9B54-E09E86072A85}" srcOrd="4" destOrd="0" presId="urn:microsoft.com/office/officeart/2008/layout/LinedList"/>
    <dgm:cxn modelId="{8A32175A-49D8-AE48-940F-311CE78CA4ED}" type="presParOf" srcId="{D13A9378-2446-0A40-81C5-C25784363565}" destId="{E3F4998D-FCAA-3A4E-AAE5-DC75543E9D82}" srcOrd="5" destOrd="0" presId="urn:microsoft.com/office/officeart/2008/layout/LinedList"/>
    <dgm:cxn modelId="{95CC1782-AA4B-2E45-BF41-2ECACE9ADB61}" type="presParOf" srcId="{E3F4998D-FCAA-3A4E-AAE5-DC75543E9D82}" destId="{8B60B510-520C-C24F-AD6A-DF523F6B0D9E}" srcOrd="0" destOrd="0" presId="urn:microsoft.com/office/officeart/2008/layout/LinedList"/>
    <dgm:cxn modelId="{948714B7-C56E-1345-9879-232D3AF4BACC}" type="presParOf" srcId="{E3F4998D-FCAA-3A4E-AAE5-DC75543E9D82}" destId="{349CD6B6-DBCF-B945-8B58-8283AEE73FCD}" srcOrd="1" destOrd="0" presId="urn:microsoft.com/office/officeart/2008/layout/LinedList"/>
    <dgm:cxn modelId="{F8E1A042-6D38-FB4F-84A1-4811F6B71280}" type="presParOf" srcId="{D13A9378-2446-0A40-81C5-C25784363565}" destId="{F7FFB129-09C0-EE41-9591-9A20A6218E49}" srcOrd="6" destOrd="0" presId="urn:microsoft.com/office/officeart/2008/layout/LinedList"/>
    <dgm:cxn modelId="{02A622BC-575F-F74E-ACA1-BDCA49A80A28}" type="presParOf" srcId="{D13A9378-2446-0A40-81C5-C25784363565}" destId="{8CD7FFB1-EBCE-FD49-AD1D-B4F79C6D439C}" srcOrd="7" destOrd="0" presId="urn:microsoft.com/office/officeart/2008/layout/LinedList"/>
    <dgm:cxn modelId="{E1258164-7259-BC41-AE39-BA4D8D1DDC14}" type="presParOf" srcId="{8CD7FFB1-EBCE-FD49-AD1D-B4F79C6D439C}" destId="{E9B52E24-203B-2843-B71F-2D046FE640AD}" srcOrd="0" destOrd="0" presId="urn:microsoft.com/office/officeart/2008/layout/LinedList"/>
    <dgm:cxn modelId="{A4658686-6910-914F-A11F-BCE51FBC4DA2}" type="presParOf" srcId="{8CD7FFB1-EBCE-FD49-AD1D-B4F79C6D439C}" destId="{C0FE7B1C-1FA5-524C-88A1-C5D740B5AE31}" srcOrd="1" destOrd="0" presId="urn:microsoft.com/office/officeart/2008/layout/LinedList"/>
    <dgm:cxn modelId="{0A239048-F7E7-BE47-A97B-5C32E7CD9B87}" type="presParOf" srcId="{D13A9378-2446-0A40-81C5-C25784363565}" destId="{3741319E-6349-DB4B-B66F-74794DD9D462}" srcOrd="8" destOrd="0" presId="urn:microsoft.com/office/officeart/2008/layout/LinedList"/>
    <dgm:cxn modelId="{D02E74E1-D0DA-C844-90B8-1CBD4B1F8E4A}" type="presParOf" srcId="{D13A9378-2446-0A40-81C5-C25784363565}" destId="{2EECA7E7-5737-C445-AF3F-01CD7195911F}" srcOrd="9" destOrd="0" presId="urn:microsoft.com/office/officeart/2008/layout/LinedList"/>
    <dgm:cxn modelId="{A6ABCF2F-A1BE-8A44-B2C3-B8F1EE97749F}" type="presParOf" srcId="{2EECA7E7-5737-C445-AF3F-01CD7195911F}" destId="{91FA5367-8EC5-A947-ABB3-57D62FB58A47}" srcOrd="0" destOrd="0" presId="urn:microsoft.com/office/officeart/2008/layout/LinedList"/>
    <dgm:cxn modelId="{98B8C9E5-9570-A047-BF3D-85E5BE97712F}" type="presParOf" srcId="{2EECA7E7-5737-C445-AF3F-01CD7195911F}" destId="{191E45C0-FADB-4442-B11F-AE3DF3BCF493}" srcOrd="1" destOrd="0" presId="urn:microsoft.com/office/officeart/2008/layout/LinedList"/>
    <dgm:cxn modelId="{C8E36E55-B2D0-0342-9845-E4D915DE68EC}" type="presParOf" srcId="{D13A9378-2446-0A40-81C5-C25784363565}" destId="{0B91520E-F622-2D41-8EF7-058A5A7D4E60}" srcOrd="10" destOrd="0" presId="urn:microsoft.com/office/officeart/2008/layout/LinedList"/>
    <dgm:cxn modelId="{983C7E6A-2822-6941-9C5B-70FFB2B886F5}" type="presParOf" srcId="{D13A9378-2446-0A40-81C5-C25784363565}" destId="{4C4E090A-7D1F-864A-AF74-CA3F877367A6}" srcOrd="11" destOrd="0" presId="urn:microsoft.com/office/officeart/2008/layout/LinedList"/>
    <dgm:cxn modelId="{305E29F7-7133-294A-AF13-E8DBF4AEA714}" type="presParOf" srcId="{4C4E090A-7D1F-864A-AF74-CA3F877367A6}" destId="{76971F3E-CD15-234D-93CC-3CE614E56E7C}" srcOrd="0" destOrd="0" presId="urn:microsoft.com/office/officeart/2008/layout/LinedList"/>
    <dgm:cxn modelId="{C5EF8C64-4ABD-C74F-9841-EA954DE23755}" type="presParOf" srcId="{4C4E090A-7D1F-864A-AF74-CA3F877367A6}" destId="{93F89037-50C6-484A-A4E3-1B5F274D320A}"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2BCAA85E-9864-D241-A870-5339256E5C2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FB83AAB-E4B8-2D45-AEC9-38575C83BE57}">
      <dgm:prSet/>
      <dgm:spPr/>
      <dgm:t>
        <a:bodyPr/>
        <a:lstStyle/>
        <a:p>
          <a:r>
            <a:rPr lang="zh-CN" altLang="en-US"/>
            <a:t>第四十七条 国家征收土地的，依照法定程序批准后，由县级以上地方人民政府予以公告并组织实施。</a:t>
          </a:r>
        </a:p>
      </dgm:t>
    </dgm:pt>
    <dgm:pt modelId="{D89540F8-1A77-E54C-9F3F-4247F524DD27}" type="parTrans" cxnId="{A7BC4882-62F1-C046-A712-D8FBF08D34AD}">
      <dgm:prSet/>
      <dgm:spPr/>
      <dgm:t>
        <a:bodyPr/>
        <a:lstStyle/>
        <a:p>
          <a:endParaRPr lang="zh-CN" altLang="en-US"/>
        </a:p>
      </dgm:t>
    </dgm:pt>
    <dgm:pt modelId="{F6B2E2A1-7D44-1E43-8045-24A03C362778}" type="sibTrans" cxnId="{A7BC4882-62F1-C046-A712-D8FBF08D34AD}">
      <dgm:prSet/>
      <dgm:spPr/>
      <dgm:t>
        <a:bodyPr/>
        <a:lstStyle/>
        <a:p>
          <a:endParaRPr lang="zh-CN" altLang="en-US"/>
        </a:p>
      </dgm:t>
    </dgm:pt>
    <dgm:pt modelId="{38F982C8-B102-8F4E-B205-422B39E2E0C7}">
      <dgm:prSet/>
      <dgm:spPr/>
      <dgm:t>
        <a:bodyPr/>
        <a:lstStyle/>
        <a:p>
          <a:r>
            <a:rPr lang="zh-CN" altLang="en-US"/>
            <a:t>县级以上地方人民政府拟申请征收土地的，应当开展拟征收土地现状调查和社会稳定风险评估，并将征收范围、土地现状、征收目的、补偿标准、安置方式和社会保障等在拟征收土地所在的乡</a:t>
          </a:r>
          <a:r>
            <a:rPr lang="en-US" altLang="zh-CN"/>
            <a:t>(</a:t>
          </a:r>
          <a:r>
            <a:rPr lang="zh-CN" altLang="en-US"/>
            <a:t>镇</a:t>
          </a:r>
          <a:r>
            <a:rPr lang="en-US" altLang="zh-CN"/>
            <a:t>)</a:t>
          </a:r>
          <a:r>
            <a:rPr lang="zh-CN" altLang="en-US"/>
            <a:t>和村、村民小组范围内公告至少三十日，听取被征地的农村集体经济组织及其成员、村民委员会和其他利害关系人的意见。</a:t>
          </a:r>
        </a:p>
      </dgm:t>
    </dgm:pt>
    <dgm:pt modelId="{D186E667-6248-BB48-A9B0-5AB28D7011F1}" type="parTrans" cxnId="{4C4DBF0A-3A7F-CB43-8EC3-344600353159}">
      <dgm:prSet/>
      <dgm:spPr/>
      <dgm:t>
        <a:bodyPr/>
        <a:lstStyle/>
        <a:p>
          <a:endParaRPr lang="zh-CN" altLang="en-US"/>
        </a:p>
      </dgm:t>
    </dgm:pt>
    <dgm:pt modelId="{F5914D48-9F3C-B243-ADFD-03A4E96B1C57}" type="sibTrans" cxnId="{4C4DBF0A-3A7F-CB43-8EC3-344600353159}">
      <dgm:prSet/>
      <dgm:spPr/>
      <dgm:t>
        <a:bodyPr/>
        <a:lstStyle/>
        <a:p>
          <a:endParaRPr lang="zh-CN" altLang="en-US"/>
        </a:p>
      </dgm:t>
    </dgm:pt>
    <dgm:pt modelId="{25D0FC89-89F9-384A-A6F4-6E5784B5C355}">
      <dgm:prSet/>
      <dgm:spPr/>
      <dgm:t>
        <a:bodyPr/>
        <a:lstStyle/>
        <a:p>
          <a:r>
            <a:rPr lang="zh-CN" altLang="en-US"/>
            <a:t>多数被征地的农村集体经济组织成员认为征地补偿安置方案不符合法律、法规规定的，县级以上地方人民政府应当组织召开听证会，并根据法律、法规的规定和听证会情况修改方案。</a:t>
          </a:r>
        </a:p>
      </dgm:t>
    </dgm:pt>
    <dgm:pt modelId="{15B7EA63-B256-3641-86C8-E89935A2F63A}" type="parTrans" cxnId="{F338D2B5-D612-6F4D-AA34-A8373000F260}">
      <dgm:prSet/>
      <dgm:spPr/>
      <dgm:t>
        <a:bodyPr/>
        <a:lstStyle/>
        <a:p>
          <a:endParaRPr lang="zh-CN" altLang="en-US"/>
        </a:p>
      </dgm:t>
    </dgm:pt>
    <dgm:pt modelId="{0B5DF1BA-5B99-5C44-BF73-47ACEC9D61EC}" type="sibTrans" cxnId="{F338D2B5-D612-6F4D-AA34-A8373000F260}">
      <dgm:prSet/>
      <dgm:spPr/>
      <dgm:t>
        <a:bodyPr/>
        <a:lstStyle/>
        <a:p>
          <a:endParaRPr lang="zh-CN" altLang="en-US"/>
        </a:p>
      </dgm:t>
    </dgm:pt>
    <dgm:pt modelId="{BCBEA368-E970-3347-BE0E-7ED0C957BF18}">
      <dgm:prSet/>
      <dgm:spPr/>
      <dgm:t>
        <a:bodyPr/>
        <a:lstStyle/>
        <a:p>
          <a:r>
            <a:rPr lang="zh-CN" altLang="en-US"/>
            <a:t>拟征收土地的所有权人、使用权人应当在公告规定期限内，持不动产权属证明材料办理补偿登记。县级以上地方人民政府应当组织有关部门测算并落实有关费用，保证足额到位，与拟征收土地的所有权人、使用权人就补偿、安置等签订协议</a:t>
          </a:r>
          <a:r>
            <a:rPr lang="en-US" altLang="zh-CN"/>
            <a:t>;</a:t>
          </a:r>
          <a:r>
            <a:rPr lang="zh-CN" altLang="en-US"/>
            <a:t>个别确实难以达成协议的，应当在申请征收土地时如实说明。</a:t>
          </a:r>
        </a:p>
      </dgm:t>
    </dgm:pt>
    <dgm:pt modelId="{A254345D-BBF7-D748-B140-25592D57E143}" type="parTrans" cxnId="{83AF1D2F-6E1A-1A4E-A946-7D0BF36848E6}">
      <dgm:prSet/>
      <dgm:spPr/>
      <dgm:t>
        <a:bodyPr/>
        <a:lstStyle/>
        <a:p>
          <a:endParaRPr lang="zh-CN" altLang="en-US"/>
        </a:p>
      </dgm:t>
    </dgm:pt>
    <dgm:pt modelId="{DDCA7B14-7CFB-7847-B12D-63A68F298782}" type="sibTrans" cxnId="{83AF1D2F-6E1A-1A4E-A946-7D0BF36848E6}">
      <dgm:prSet/>
      <dgm:spPr/>
      <dgm:t>
        <a:bodyPr/>
        <a:lstStyle/>
        <a:p>
          <a:endParaRPr lang="zh-CN" altLang="en-US"/>
        </a:p>
      </dgm:t>
    </dgm:pt>
    <dgm:pt modelId="{9B0D069A-E8A7-0A4F-8019-F23E36BEB35A}">
      <dgm:prSet/>
      <dgm:spPr/>
      <dgm:t>
        <a:bodyPr/>
        <a:lstStyle/>
        <a:p>
          <a:r>
            <a:rPr lang="zh-CN" altLang="en-US"/>
            <a:t>相关前期工作完成后，县级以上地方人民政府方可申请征收土地。</a:t>
          </a:r>
        </a:p>
      </dgm:t>
    </dgm:pt>
    <dgm:pt modelId="{97A8F1FC-23A3-A241-A87A-4088FEC5B31E}" type="parTrans" cxnId="{37BC27A2-C637-5342-87C5-C045D0CE02EF}">
      <dgm:prSet/>
      <dgm:spPr/>
      <dgm:t>
        <a:bodyPr/>
        <a:lstStyle/>
        <a:p>
          <a:endParaRPr lang="zh-CN" altLang="en-US"/>
        </a:p>
      </dgm:t>
    </dgm:pt>
    <dgm:pt modelId="{A21FC010-9152-0D4E-B8E8-8CA32C98701C}" type="sibTrans" cxnId="{37BC27A2-C637-5342-87C5-C045D0CE02EF}">
      <dgm:prSet/>
      <dgm:spPr/>
      <dgm:t>
        <a:bodyPr/>
        <a:lstStyle/>
        <a:p>
          <a:endParaRPr lang="zh-CN" altLang="en-US"/>
        </a:p>
      </dgm:t>
    </dgm:pt>
    <dgm:pt modelId="{D90108F0-E8C1-044D-A8C6-961CA70010B4}" type="pres">
      <dgm:prSet presAssocID="{2BCAA85E-9864-D241-A870-5339256E5C2D}" presName="vert0" presStyleCnt="0">
        <dgm:presLayoutVars>
          <dgm:dir/>
          <dgm:animOne val="branch"/>
          <dgm:animLvl val="lvl"/>
        </dgm:presLayoutVars>
      </dgm:prSet>
      <dgm:spPr/>
    </dgm:pt>
    <dgm:pt modelId="{DABDB9D3-E031-B54C-B14B-16E2999F7E04}" type="pres">
      <dgm:prSet presAssocID="{0FB83AAB-E4B8-2D45-AEC9-38575C83BE57}" presName="thickLine" presStyleLbl="alignNode1" presStyleIdx="0" presStyleCnt="5"/>
      <dgm:spPr/>
    </dgm:pt>
    <dgm:pt modelId="{9628BB4C-3A5C-8B40-8F68-693BAAD4FE17}" type="pres">
      <dgm:prSet presAssocID="{0FB83AAB-E4B8-2D45-AEC9-38575C83BE57}" presName="horz1" presStyleCnt="0"/>
      <dgm:spPr/>
    </dgm:pt>
    <dgm:pt modelId="{576C0D21-BBD8-F54D-AD0B-F0947F9B609D}" type="pres">
      <dgm:prSet presAssocID="{0FB83AAB-E4B8-2D45-AEC9-38575C83BE57}" presName="tx1" presStyleLbl="revTx" presStyleIdx="0" presStyleCnt="5"/>
      <dgm:spPr/>
    </dgm:pt>
    <dgm:pt modelId="{E25AF6F7-A241-F44D-A231-62F8C7C5E76F}" type="pres">
      <dgm:prSet presAssocID="{0FB83AAB-E4B8-2D45-AEC9-38575C83BE57}" presName="vert1" presStyleCnt="0"/>
      <dgm:spPr/>
    </dgm:pt>
    <dgm:pt modelId="{BB4D0AF7-DB02-B24F-B28A-D992EBE9EFF8}" type="pres">
      <dgm:prSet presAssocID="{38F982C8-B102-8F4E-B205-422B39E2E0C7}" presName="thickLine" presStyleLbl="alignNode1" presStyleIdx="1" presStyleCnt="5"/>
      <dgm:spPr/>
    </dgm:pt>
    <dgm:pt modelId="{9EDF5869-EEB1-A742-9AEB-AF2DACAB1D9E}" type="pres">
      <dgm:prSet presAssocID="{38F982C8-B102-8F4E-B205-422B39E2E0C7}" presName="horz1" presStyleCnt="0"/>
      <dgm:spPr/>
    </dgm:pt>
    <dgm:pt modelId="{32AC7B68-F0C9-EE4F-9083-BA751E125716}" type="pres">
      <dgm:prSet presAssocID="{38F982C8-B102-8F4E-B205-422B39E2E0C7}" presName="tx1" presStyleLbl="revTx" presStyleIdx="1" presStyleCnt="5"/>
      <dgm:spPr/>
    </dgm:pt>
    <dgm:pt modelId="{C5295BEA-808F-D049-B1EF-537D775EF51D}" type="pres">
      <dgm:prSet presAssocID="{38F982C8-B102-8F4E-B205-422B39E2E0C7}" presName="vert1" presStyleCnt="0"/>
      <dgm:spPr/>
    </dgm:pt>
    <dgm:pt modelId="{00DBC6D6-03E7-CF46-BC4F-66B968843FEC}" type="pres">
      <dgm:prSet presAssocID="{25D0FC89-89F9-384A-A6F4-6E5784B5C355}" presName="thickLine" presStyleLbl="alignNode1" presStyleIdx="2" presStyleCnt="5"/>
      <dgm:spPr/>
    </dgm:pt>
    <dgm:pt modelId="{CB367783-D3F3-8F41-8E14-C6A48B6A4FC9}" type="pres">
      <dgm:prSet presAssocID="{25D0FC89-89F9-384A-A6F4-6E5784B5C355}" presName="horz1" presStyleCnt="0"/>
      <dgm:spPr/>
    </dgm:pt>
    <dgm:pt modelId="{49F1FFCD-825A-1B4F-9B63-D3D67B925B31}" type="pres">
      <dgm:prSet presAssocID="{25D0FC89-89F9-384A-A6F4-6E5784B5C355}" presName="tx1" presStyleLbl="revTx" presStyleIdx="2" presStyleCnt="5"/>
      <dgm:spPr/>
    </dgm:pt>
    <dgm:pt modelId="{037A2392-DE2C-A04F-A794-BC89EED4B225}" type="pres">
      <dgm:prSet presAssocID="{25D0FC89-89F9-384A-A6F4-6E5784B5C355}" presName="vert1" presStyleCnt="0"/>
      <dgm:spPr/>
    </dgm:pt>
    <dgm:pt modelId="{34E955CB-D714-9845-B68F-94870C536ADF}" type="pres">
      <dgm:prSet presAssocID="{BCBEA368-E970-3347-BE0E-7ED0C957BF18}" presName="thickLine" presStyleLbl="alignNode1" presStyleIdx="3" presStyleCnt="5"/>
      <dgm:spPr/>
    </dgm:pt>
    <dgm:pt modelId="{8E23B612-0C2B-4B40-AF1F-88212909FC3C}" type="pres">
      <dgm:prSet presAssocID="{BCBEA368-E970-3347-BE0E-7ED0C957BF18}" presName="horz1" presStyleCnt="0"/>
      <dgm:spPr/>
    </dgm:pt>
    <dgm:pt modelId="{F566131B-20D8-1748-A0AD-59C1FE845AD9}" type="pres">
      <dgm:prSet presAssocID="{BCBEA368-E970-3347-BE0E-7ED0C957BF18}" presName="tx1" presStyleLbl="revTx" presStyleIdx="3" presStyleCnt="5"/>
      <dgm:spPr/>
    </dgm:pt>
    <dgm:pt modelId="{12A2E79E-B9F9-E148-BC74-0B58EA4EA307}" type="pres">
      <dgm:prSet presAssocID="{BCBEA368-E970-3347-BE0E-7ED0C957BF18}" presName="vert1" presStyleCnt="0"/>
      <dgm:spPr/>
    </dgm:pt>
    <dgm:pt modelId="{67EABB25-2F96-2D4B-B0C1-E17C4048BA80}" type="pres">
      <dgm:prSet presAssocID="{9B0D069A-E8A7-0A4F-8019-F23E36BEB35A}" presName="thickLine" presStyleLbl="alignNode1" presStyleIdx="4" presStyleCnt="5"/>
      <dgm:spPr/>
    </dgm:pt>
    <dgm:pt modelId="{85E5054C-9630-E44E-997C-51F1236CF4C4}" type="pres">
      <dgm:prSet presAssocID="{9B0D069A-E8A7-0A4F-8019-F23E36BEB35A}" presName="horz1" presStyleCnt="0"/>
      <dgm:spPr/>
    </dgm:pt>
    <dgm:pt modelId="{6631F1EE-DFCD-8A40-986F-CCF06AA5D58B}" type="pres">
      <dgm:prSet presAssocID="{9B0D069A-E8A7-0A4F-8019-F23E36BEB35A}" presName="tx1" presStyleLbl="revTx" presStyleIdx="4" presStyleCnt="5"/>
      <dgm:spPr/>
    </dgm:pt>
    <dgm:pt modelId="{83FB0650-E61A-3F49-A44F-3313443ACA42}" type="pres">
      <dgm:prSet presAssocID="{9B0D069A-E8A7-0A4F-8019-F23E36BEB35A}" presName="vert1" presStyleCnt="0"/>
      <dgm:spPr/>
    </dgm:pt>
  </dgm:ptLst>
  <dgm:cxnLst>
    <dgm:cxn modelId="{4C4DBF0A-3A7F-CB43-8EC3-344600353159}" srcId="{2BCAA85E-9864-D241-A870-5339256E5C2D}" destId="{38F982C8-B102-8F4E-B205-422B39E2E0C7}" srcOrd="1" destOrd="0" parTransId="{D186E667-6248-BB48-A9B0-5AB28D7011F1}" sibTransId="{F5914D48-9F3C-B243-ADFD-03A4E96B1C57}"/>
    <dgm:cxn modelId="{69DAF81E-E6DA-BF41-8A9B-42F6D6E7CC16}" type="presOf" srcId="{2BCAA85E-9864-D241-A870-5339256E5C2D}" destId="{D90108F0-E8C1-044D-A8C6-961CA70010B4}" srcOrd="0" destOrd="0" presId="urn:microsoft.com/office/officeart/2008/layout/LinedList"/>
    <dgm:cxn modelId="{DA468A22-D2BB-E749-B166-5D5169681D43}" type="presOf" srcId="{38F982C8-B102-8F4E-B205-422B39E2E0C7}" destId="{32AC7B68-F0C9-EE4F-9083-BA751E125716}" srcOrd="0" destOrd="0" presId="urn:microsoft.com/office/officeart/2008/layout/LinedList"/>
    <dgm:cxn modelId="{83AF1D2F-6E1A-1A4E-A946-7D0BF36848E6}" srcId="{2BCAA85E-9864-D241-A870-5339256E5C2D}" destId="{BCBEA368-E970-3347-BE0E-7ED0C957BF18}" srcOrd="3" destOrd="0" parTransId="{A254345D-BBF7-D748-B140-25592D57E143}" sibTransId="{DDCA7B14-7CFB-7847-B12D-63A68F298782}"/>
    <dgm:cxn modelId="{D891B35D-7C31-4F49-9D9F-A38884796717}" type="presOf" srcId="{BCBEA368-E970-3347-BE0E-7ED0C957BF18}" destId="{F566131B-20D8-1748-A0AD-59C1FE845AD9}" srcOrd="0" destOrd="0" presId="urn:microsoft.com/office/officeart/2008/layout/LinedList"/>
    <dgm:cxn modelId="{A7BC4882-62F1-C046-A712-D8FBF08D34AD}" srcId="{2BCAA85E-9864-D241-A870-5339256E5C2D}" destId="{0FB83AAB-E4B8-2D45-AEC9-38575C83BE57}" srcOrd="0" destOrd="0" parTransId="{D89540F8-1A77-E54C-9F3F-4247F524DD27}" sibTransId="{F6B2E2A1-7D44-1E43-8045-24A03C362778}"/>
    <dgm:cxn modelId="{3BEF9892-9832-8B41-A120-737BF8A3BCDC}" type="presOf" srcId="{25D0FC89-89F9-384A-A6F4-6E5784B5C355}" destId="{49F1FFCD-825A-1B4F-9B63-D3D67B925B31}" srcOrd="0" destOrd="0" presId="urn:microsoft.com/office/officeart/2008/layout/LinedList"/>
    <dgm:cxn modelId="{E7375F95-96F0-FE49-87C3-50106E0441E6}" type="presOf" srcId="{9B0D069A-E8A7-0A4F-8019-F23E36BEB35A}" destId="{6631F1EE-DFCD-8A40-986F-CCF06AA5D58B}" srcOrd="0" destOrd="0" presId="urn:microsoft.com/office/officeart/2008/layout/LinedList"/>
    <dgm:cxn modelId="{37BC27A2-C637-5342-87C5-C045D0CE02EF}" srcId="{2BCAA85E-9864-D241-A870-5339256E5C2D}" destId="{9B0D069A-E8A7-0A4F-8019-F23E36BEB35A}" srcOrd="4" destOrd="0" parTransId="{97A8F1FC-23A3-A241-A87A-4088FEC5B31E}" sibTransId="{A21FC010-9152-0D4E-B8E8-8CA32C98701C}"/>
    <dgm:cxn modelId="{F338D2B5-D612-6F4D-AA34-A8373000F260}" srcId="{2BCAA85E-9864-D241-A870-5339256E5C2D}" destId="{25D0FC89-89F9-384A-A6F4-6E5784B5C355}" srcOrd="2" destOrd="0" parTransId="{15B7EA63-B256-3641-86C8-E89935A2F63A}" sibTransId="{0B5DF1BA-5B99-5C44-BF73-47ACEC9D61EC}"/>
    <dgm:cxn modelId="{878BDDFA-1ABE-C14F-81FA-7289710B3604}" type="presOf" srcId="{0FB83AAB-E4B8-2D45-AEC9-38575C83BE57}" destId="{576C0D21-BBD8-F54D-AD0B-F0947F9B609D}" srcOrd="0" destOrd="0" presId="urn:microsoft.com/office/officeart/2008/layout/LinedList"/>
    <dgm:cxn modelId="{7F430300-0A67-2E4D-B59D-49F74D1F3DFB}" type="presParOf" srcId="{D90108F0-E8C1-044D-A8C6-961CA70010B4}" destId="{DABDB9D3-E031-B54C-B14B-16E2999F7E04}" srcOrd="0" destOrd="0" presId="urn:microsoft.com/office/officeart/2008/layout/LinedList"/>
    <dgm:cxn modelId="{B11AADE5-7CF6-A546-B118-AF143E6F8310}" type="presParOf" srcId="{D90108F0-E8C1-044D-A8C6-961CA70010B4}" destId="{9628BB4C-3A5C-8B40-8F68-693BAAD4FE17}" srcOrd="1" destOrd="0" presId="urn:microsoft.com/office/officeart/2008/layout/LinedList"/>
    <dgm:cxn modelId="{5EFC0168-18B1-CD43-9EB7-722226F0F607}" type="presParOf" srcId="{9628BB4C-3A5C-8B40-8F68-693BAAD4FE17}" destId="{576C0D21-BBD8-F54D-AD0B-F0947F9B609D}" srcOrd="0" destOrd="0" presId="urn:microsoft.com/office/officeart/2008/layout/LinedList"/>
    <dgm:cxn modelId="{A4621949-BC1F-4C44-952E-09343F077BDA}" type="presParOf" srcId="{9628BB4C-3A5C-8B40-8F68-693BAAD4FE17}" destId="{E25AF6F7-A241-F44D-A231-62F8C7C5E76F}" srcOrd="1" destOrd="0" presId="urn:microsoft.com/office/officeart/2008/layout/LinedList"/>
    <dgm:cxn modelId="{7749CA99-B28F-0B4E-9FCD-BE55EE4AB71E}" type="presParOf" srcId="{D90108F0-E8C1-044D-A8C6-961CA70010B4}" destId="{BB4D0AF7-DB02-B24F-B28A-D992EBE9EFF8}" srcOrd="2" destOrd="0" presId="urn:microsoft.com/office/officeart/2008/layout/LinedList"/>
    <dgm:cxn modelId="{43827B3F-BD22-2949-BBEE-68B7685D32CC}" type="presParOf" srcId="{D90108F0-E8C1-044D-A8C6-961CA70010B4}" destId="{9EDF5869-EEB1-A742-9AEB-AF2DACAB1D9E}" srcOrd="3" destOrd="0" presId="urn:microsoft.com/office/officeart/2008/layout/LinedList"/>
    <dgm:cxn modelId="{B62985EB-7188-E449-BEB2-BB5557295993}" type="presParOf" srcId="{9EDF5869-EEB1-A742-9AEB-AF2DACAB1D9E}" destId="{32AC7B68-F0C9-EE4F-9083-BA751E125716}" srcOrd="0" destOrd="0" presId="urn:microsoft.com/office/officeart/2008/layout/LinedList"/>
    <dgm:cxn modelId="{CFB2C721-05FE-F44E-BEB2-1C9E69AB212A}" type="presParOf" srcId="{9EDF5869-EEB1-A742-9AEB-AF2DACAB1D9E}" destId="{C5295BEA-808F-D049-B1EF-537D775EF51D}" srcOrd="1" destOrd="0" presId="urn:microsoft.com/office/officeart/2008/layout/LinedList"/>
    <dgm:cxn modelId="{FFD9BE55-39DF-5244-A1DA-56B116F311E1}" type="presParOf" srcId="{D90108F0-E8C1-044D-A8C6-961CA70010B4}" destId="{00DBC6D6-03E7-CF46-BC4F-66B968843FEC}" srcOrd="4" destOrd="0" presId="urn:microsoft.com/office/officeart/2008/layout/LinedList"/>
    <dgm:cxn modelId="{523B1B7F-CFB2-4847-B066-E0CA81BA1FBD}" type="presParOf" srcId="{D90108F0-E8C1-044D-A8C6-961CA70010B4}" destId="{CB367783-D3F3-8F41-8E14-C6A48B6A4FC9}" srcOrd="5" destOrd="0" presId="urn:microsoft.com/office/officeart/2008/layout/LinedList"/>
    <dgm:cxn modelId="{924A81F0-F8B8-F147-9280-969163A2F57D}" type="presParOf" srcId="{CB367783-D3F3-8F41-8E14-C6A48B6A4FC9}" destId="{49F1FFCD-825A-1B4F-9B63-D3D67B925B31}" srcOrd="0" destOrd="0" presId="urn:microsoft.com/office/officeart/2008/layout/LinedList"/>
    <dgm:cxn modelId="{934AC781-B503-384B-98E1-B78387893D8E}" type="presParOf" srcId="{CB367783-D3F3-8F41-8E14-C6A48B6A4FC9}" destId="{037A2392-DE2C-A04F-A794-BC89EED4B225}" srcOrd="1" destOrd="0" presId="urn:microsoft.com/office/officeart/2008/layout/LinedList"/>
    <dgm:cxn modelId="{3580C447-724F-2247-AD4A-E9C72B8390DB}" type="presParOf" srcId="{D90108F0-E8C1-044D-A8C6-961CA70010B4}" destId="{34E955CB-D714-9845-B68F-94870C536ADF}" srcOrd="6" destOrd="0" presId="urn:microsoft.com/office/officeart/2008/layout/LinedList"/>
    <dgm:cxn modelId="{A357FB7F-E8CB-BB46-A7EE-34F528EF1277}" type="presParOf" srcId="{D90108F0-E8C1-044D-A8C6-961CA70010B4}" destId="{8E23B612-0C2B-4B40-AF1F-88212909FC3C}" srcOrd="7" destOrd="0" presId="urn:microsoft.com/office/officeart/2008/layout/LinedList"/>
    <dgm:cxn modelId="{96D4DDF1-656D-4541-A797-05B686E901CB}" type="presParOf" srcId="{8E23B612-0C2B-4B40-AF1F-88212909FC3C}" destId="{F566131B-20D8-1748-A0AD-59C1FE845AD9}" srcOrd="0" destOrd="0" presId="urn:microsoft.com/office/officeart/2008/layout/LinedList"/>
    <dgm:cxn modelId="{0DD6B7FE-42B8-A747-A904-C46C998419EB}" type="presParOf" srcId="{8E23B612-0C2B-4B40-AF1F-88212909FC3C}" destId="{12A2E79E-B9F9-E148-BC74-0B58EA4EA307}" srcOrd="1" destOrd="0" presId="urn:microsoft.com/office/officeart/2008/layout/LinedList"/>
    <dgm:cxn modelId="{4BD4C555-3F79-9445-A4E6-8DB223B7D6EB}" type="presParOf" srcId="{D90108F0-E8C1-044D-A8C6-961CA70010B4}" destId="{67EABB25-2F96-2D4B-B0C1-E17C4048BA80}" srcOrd="8" destOrd="0" presId="urn:microsoft.com/office/officeart/2008/layout/LinedList"/>
    <dgm:cxn modelId="{DABA13F8-3FCA-9244-9CE7-51AD62EFCCC2}" type="presParOf" srcId="{D90108F0-E8C1-044D-A8C6-961CA70010B4}" destId="{85E5054C-9630-E44E-997C-51F1236CF4C4}" srcOrd="9" destOrd="0" presId="urn:microsoft.com/office/officeart/2008/layout/LinedList"/>
    <dgm:cxn modelId="{7520B14F-74E1-7240-8B21-172D7BB47F3D}" type="presParOf" srcId="{85E5054C-9630-E44E-997C-51F1236CF4C4}" destId="{6631F1EE-DFCD-8A40-986F-CCF06AA5D58B}" srcOrd="0" destOrd="0" presId="urn:microsoft.com/office/officeart/2008/layout/LinedList"/>
    <dgm:cxn modelId="{A9F09957-D357-4E4D-A16A-9F657B733D52}" type="presParOf" srcId="{85E5054C-9630-E44E-997C-51F1236CF4C4}" destId="{83FB0650-E61A-3F49-A44F-3313443ACA4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FDA7354E-288F-E445-ABC0-2BA4BF12FA5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CD2503D-77A8-AA45-9C90-4C1A970F175D}">
      <dgm:prSet/>
      <dgm:spPr/>
      <dgm:t>
        <a:bodyPr/>
        <a:lstStyle/>
        <a:p>
          <a:r>
            <a:rPr lang="zh-CN" altLang="en-US"/>
            <a:t>第四十八条 征收土地应当给予公平、合理的补偿，保障被征地农民原有生活水平不降低、长远生计有保障。</a:t>
          </a:r>
        </a:p>
      </dgm:t>
    </dgm:pt>
    <dgm:pt modelId="{FC536850-02C8-6C4A-AB96-187E95813860}" type="parTrans" cxnId="{35173D58-3A94-C643-B67D-B4C6AC34946D}">
      <dgm:prSet/>
      <dgm:spPr/>
      <dgm:t>
        <a:bodyPr/>
        <a:lstStyle/>
        <a:p>
          <a:endParaRPr lang="zh-CN" altLang="en-US"/>
        </a:p>
      </dgm:t>
    </dgm:pt>
    <dgm:pt modelId="{F60133AE-88EA-7149-8DA2-F6C3DFE4B1E0}" type="sibTrans" cxnId="{35173D58-3A94-C643-B67D-B4C6AC34946D}">
      <dgm:prSet/>
      <dgm:spPr/>
      <dgm:t>
        <a:bodyPr/>
        <a:lstStyle/>
        <a:p>
          <a:endParaRPr lang="zh-CN" altLang="en-US"/>
        </a:p>
      </dgm:t>
    </dgm:pt>
    <dgm:pt modelId="{4B10616D-368C-F745-9C3E-9AFA404D44B7}">
      <dgm:prSet/>
      <dgm:spPr/>
      <dgm:t>
        <a:bodyPr/>
        <a:lstStyle/>
        <a:p>
          <a:r>
            <a:rPr lang="zh-CN" altLang="en-US"/>
            <a:t>征收土地应当依法及时足额支付土地补偿费、安置补助费以及农村村民住宅、其他地上附着物和青苗等的补偿费用，并安排被征地农民的社会保障费用。</a:t>
          </a:r>
        </a:p>
      </dgm:t>
    </dgm:pt>
    <dgm:pt modelId="{14954C3C-C9E6-D645-8455-7CCC3517C529}" type="parTrans" cxnId="{5F707262-30B7-BE43-90DB-303F9931ED2F}">
      <dgm:prSet/>
      <dgm:spPr/>
      <dgm:t>
        <a:bodyPr/>
        <a:lstStyle/>
        <a:p>
          <a:endParaRPr lang="zh-CN" altLang="en-US"/>
        </a:p>
      </dgm:t>
    </dgm:pt>
    <dgm:pt modelId="{CE0B2156-73D1-5845-B18D-C05E95FEF531}" type="sibTrans" cxnId="{5F707262-30B7-BE43-90DB-303F9931ED2F}">
      <dgm:prSet/>
      <dgm:spPr/>
      <dgm:t>
        <a:bodyPr/>
        <a:lstStyle/>
        <a:p>
          <a:endParaRPr lang="zh-CN" altLang="en-US"/>
        </a:p>
      </dgm:t>
    </dgm:pt>
    <dgm:pt modelId="{488B7E09-DD92-0348-BA07-E6719952DD0D}">
      <dgm:prSet/>
      <dgm:spPr/>
      <dgm:t>
        <a:bodyPr/>
        <a:lstStyle/>
        <a:p>
          <a:r>
            <a:rPr lang="zh-CN" altLang="en-US"/>
            <a:t>征收农用地的土地补偿费、安置补助费标准由省、自治区、直辖市通过制定公布区片综合地价确定。制定区片综合地价应当综合考虑土地原用途、土地资源条件、土地产值、土地区位、土地供求关系、人口以及经济社会发展水平等因素，并至少每三年调整或者重新公布一次。</a:t>
          </a:r>
        </a:p>
      </dgm:t>
    </dgm:pt>
    <dgm:pt modelId="{6B11ACCC-132D-574B-B481-0B11EDA636E6}" type="parTrans" cxnId="{857CACB7-8857-1A42-9599-CA832789A28F}">
      <dgm:prSet/>
      <dgm:spPr/>
      <dgm:t>
        <a:bodyPr/>
        <a:lstStyle/>
        <a:p>
          <a:endParaRPr lang="zh-CN" altLang="en-US"/>
        </a:p>
      </dgm:t>
    </dgm:pt>
    <dgm:pt modelId="{2F31C637-7E6E-E846-9FE2-1ACB307D1122}" type="sibTrans" cxnId="{857CACB7-8857-1A42-9599-CA832789A28F}">
      <dgm:prSet/>
      <dgm:spPr/>
      <dgm:t>
        <a:bodyPr/>
        <a:lstStyle/>
        <a:p>
          <a:endParaRPr lang="zh-CN" altLang="en-US"/>
        </a:p>
      </dgm:t>
    </dgm:pt>
    <dgm:pt modelId="{E6B0B257-46A4-2B4C-A0AC-2699DA06F469}">
      <dgm:prSet/>
      <dgm:spPr/>
      <dgm:t>
        <a:bodyPr/>
        <a:lstStyle/>
        <a:p>
          <a:r>
            <a:rPr lang="zh-CN" altLang="en-US"/>
            <a:t>征收农用地以外的其他土地、地上附着物和青苗等的补偿标准，由省、自治区、直辖市制定。对其中的农村村民住宅，应当按照先补偿后搬迁、居住条件有改善的原则，尊重农村村民意愿，采取重新安排宅基地建房、提供安置房或者货币补偿等方式给予公平、合理的补偿，并对因征收造成的搬迁、临时安置等费用予以补偿，保障农村村民居住的权利和合法的住房财产权益。</a:t>
          </a:r>
        </a:p>
      </dgm:t>
    </dgm:pt>
    <dgm:pt modelId="{B325BE7E-8DCA-5A4B-85DF-BFCB59B7EF88}" type="parTrans" cxnId="{C8977DE0-13B1-8A4B-8076-91F30743714B}">
      <dgm:prSet/>
      <dgm:spPr/>
      <dgm:t>
        <a:bodyPr/>
        <a:lstStyle/>
        <a:p>
          <a:endParaRPr lang="zh-CN" altLang="en-US"/>
        </a:p>
      </dgm:t>
    </dgm:pt>
    <dgm:pt modelId="{56BCC5FA-71A6-D049-80AA-30DE3E571F3F}" type="sibTrans" cxnId="{C8977DE0-13B1-8A4B-8076-91F30743714B}">
      <dgm:prSet/>
      <dgm:spPr/>
      <dgm:t>
        <a:bodyPr/>
        <a:lstStyle/>
        <a:p>
          <a:endParaRPr lang="zh-CN" altLang="en-US"/>
        </a:p>
      </dgm:t>
    </dgm:pt>
    <dgm:pt modelId="{57AC0F0A-1B4F-A44D-9C76-E196A6BD1B5E}">
      <dgm:prSet/>
      <dgm:spPr/>
      <dgm:t>
        <a:bodyPr/>
        <a:lstStyle/>
        <a:p>
          <a:r>
            <a:rPr lang="zh-CN" altLang="en-US"/>
            <a:t>县级以上地方人民政府应当将被征地农民纳入相应的养老等社会保障体系。被征地农民的社会保障费用主要用于符合条件的被征地农民的养老保险等社会保险缴费补贴。被征地农民社会保障费用的筹集、管理和使用办法，由省、自治区、直辖市制定。</a:t>
          </a:r>
        </a:p>
      </dgm:t>
    </dgm:pt>
    <dgm:pt modelId="{2888B4E3-1BE1-C04B-864F-0F21F619E903}" type="parTrans" cxnId="{49638D8D-FA58-CE44-B410-7DEFC68236D7}">
      <dgm:prSet/>
      <dgm:spPr/>
      <dgm:t>
        <a:bodyPr/>
        <a:lstStyle/>
        <a:p>
          <a:endParaRPr lang="zh-CN" altLang="en-US"/>
        </a:p>
      </dgm:t>
    </dgm:pt>
    <dgm:pt modelId="{00D3FE7D-FFA0-0944-BBC7-B754492A7172}" type="sibTrans" cxnId="{49638D8D-FA58-CE44-B410-7DEFC68236D7}">
      <dgm:prSet/>
      <dgm:spPr/>
      <dgm:t>
        <a:bodyPr/>
        <a:lstStyle/>
        <a:p>
          <a:endParaRPr lang="zh-CN" altLang="en-US"/>
        </a:p>
      </dgm:t>
    </dgm:pt>
    <dgm:pt modelId="{069C5A93-ACAD-C742-99AB-88E741C52DF4}" type="pres">
      <dgm:prSet presAssocID="{FDA7354E-288F-E445-ABC0-2BA4BF12FA52}" presName="vert0" presStyleCnt="0">
        <dgm:presLayoutVars>
          <dgm:dir/>
          <dgm:animOne val="branch"/>
          <dgm:animLvl val="lvl"/>
        </dgm:presLayoutVars>
      </dgm:prSet>
      <dgm:spPr/>
    </dgm:pt>
    <dgm:pt modelId="{3FF1F940-94A1-F247-ABDF-95BC7BAD6BBC}" type="pres">
      <dgm:prSet presAssocID="{0CD2503D-77A8-AA45-9C90-4C1A970F175D}" presName="thickLine" presStyleLbl="alignNode1" presStyleIdx="0" presStyleCnt="5"/>
      <dgm:spPr/>
    </dgm:pt>
    <dgm:pt modelId="{9E005F3A-281E-B944-A9C1-4F9BA86302F3}" type="pres">
      <dgm:prSet presAssocID="{0CD2503D-77A8-AA45-9C90-4C1A970F175D}" presName="horz1" presStyleCnt="0"/>
      <dgm:spPr/>
    </dgm:pt>
    <dgm:pt modelId="{53046A6D-88D5-AE4D-993A-91FFE471A0E2}" type="pres">
      <dgm:prSet presAssocID="{0CD2503D-77A8-AA45-9C90-4C1A970F175D}" presName="tx1" presStyleLbl="revTx" presStyleIdx="0" presStyleCnt="5"/>
      <dgm:spPr/>
    </dgm:pt>
    <dgm:pt modelId="{8A9B5611-17C5-8246-BE36-309A025B41C3}" type="pres">
      <dgm:prSet presAssocID="{0CD2503D-77A8-AA45-9C90-4C1A970F175D}" presName="vert1" presStyleCnt="0"/>
      <dgm:spPr/>
    </dgm:pt>
    <dgm:pt modelId="{9B458EC4-77B0-4548-B700-77EB06552444}" type="pres">
      <dgm:prSet presAssocID="{4B10616D-368C-F745-9C3E-9AFA404D44B7}" presName="thickLine" presStyleLbl="alignNode1" presStyleIdx="1" presStyleCnt="5"/>
      <dgm:spPr/>
    </dgm:pt>
    <dgm:pt modelId="{CA217139-0057-A94B-A275-9EC750DFFC45}" type="pres">
      <dgm:prSet presAssocID="{4B10616D-368C-F745-9C3E-9AFA404D44B7}" presName="horz1" presStyleCnt="0"/>
      <dgm:spPr/>
    </dgm:pt>
    <dgm:pt modelId="{89A776ED-8206-A64F-B312-35850C91B3FF}" type="pres">
      <dgm:prSet presAssocID="{4B10616D-368C-F745-9C3E-9AFA404D44B7}" presName="tx1" presStyleLbl="revTx" presStyleIdx="1" presStyleCnt="5"/>
      <dgm:spPr/>
    </dgm:pt>
    <dgm:pt modelId="{1D44B458-3208-4D4F-89DC-2ADE28EF0C39}" type="pres">
      <dgm:prSet presAssocID="{4B10616D-368C-F745-9C3E-9AFA404D44B7}" presName="vert1" presStyleCnt="0"/>
      <dgm:spPr/>
    </dgm:pt>
    <dgm:pt modelId="{3F1459FC-1F33-6649-8D2E-535108B9B499}" type="pres">
      <dgm:prSet presAssocID="{488B7E09-DD92-0348-BA07-E6719952DD0D}" presName="thickLine" presStyleLbl="alignNode1" presStyleIdx="2" presStyleCnt="5"/>
      <dgm:spPr/>
    </dgm:pt>
    <dgm:pt modelId="{C86A90D5-C6E7-BD48-82E9-11A02443AB73}" type="pres">
      <dgm:prSet presAssocID="{488B7E09-DD92-0348-BA07-E6719952DD0D}" presName="horz1" presStyleCnt="0"/>
      <dgm:spPr/>
    </dgm:pt>
    <dgm:pt modelId="{8F7C8F75-3532-8147-9613-2A767BC891B8}" type="pres">
      <dgm:prSet presAssocID="{488B7E09-DD92-0348-BA07-E6719952DD0D}" presName="tx1" presStyleLbl="revTx" presStyleIdx="2" presStyleCnt="5"/>
      <dgm:spPr/>
    </dgm:pt>
    <dgm:pt modelId="{D1BF974E-29CA-924B-A698-C29ADD9DC5B9}" type="pres">
      <dgm:prSet presAssocID="{488B7E09-DD92-0348-BA07-E6719952DD0D}" presName="vert1" presStyleCnt="0"/>
      <dgm:spPr/>
    </dgm:pt>
    <dgm:pt modelId="{AC7F93F0-2FA8-8145-9164-28E2C0642C84}" type="pres">
      <dgm:prSet presAssocID="{E6B0B257-46A4-2B4C-A0AC-2699DA06F469}" presName="thickLine" presStyleLbl="alignNode1" presStyleIdx="3" presStyleCnt="5"/>
      <dgm:spPr/>
    </dgm:pt>
    <dgm:pt modelId="{37C694E7-8E03-304A-9830-D42275B5493B}" type="pres">
      <dgm:prSet presAssocID="{E6B0B257-46A4-2B4C-A0AC-2699DA06F469}" presName="horz1" presStyleCnt="0"/>
      <dgm:spPr/>
    </dgm:pt>
    <dgm:pt modelId="{641F9457-0279-A64A-8D20-2B553B1AFB88}" type="pres">
      <dgm:prSet presAssocID="{E6B0B257-46A4-2B4C-A0AC-2699DA06F469}" presName="tx1" presStyleLbl="revTx" presStyleIdx="3" presStyleCnt="5"/>
      <dgm:spPr/>
    </dgm:pt>
    <dgm:pt modelId="{D6EA66A4-1927-4F41-A37A-2A58E89201F6}" type="pres">
      <dgm:prSet presAssocID="{E6B0B257-46A4-2B4C-A0AC-2699DA06F469}" presName="vert1" presStyleCnt="0"/>
      <dgm:spPr/>
    </dgm:pt>
    <dgm:pt modelId="{F2AD5D2B-7759-CE46-B846-FEF514195106}" type="pres">
      <dgm:prSet presAssocID="{57AC0F0A-1B4F-A44D-9C76-E196A6BD1B5E}" presName="thickLine" presStyleLbl="alignNode1" presStyleIdx="4" presStyleCnt="5"/>
      <dgm:spPr/>
    </dgm:pt>
    <dgm:pt modelId="{0FBBD846-52B5-3F49-A72A-62A102087601}" type="pres">
      <dgm:prSet presAssocID="{57AC0F0A-1B4F-A44D-9C76-E196A6BD1B5E}" presName="horz1" presStyleCnt="0"/>
      <dgm:spPr/>
    </dgm:pt>
    <dgm:pt modelId="{8F79EC61-42A5-0143-82D3-A43B58B5F69D}" type="pres">
      <dgm:prSet presAssocID="{57AC0F0A-1B4F-A44D-9C76-E196A6BD1B5E}" presName="tx1" presStyleLbl="revTx" presStyleIdx="4" presStyleCnt="5"/>
      <dgm:spPr/>
    </dgm:pt>
    <dgm:pt modelId="{9DE4E3A3-7CDD-BC40-9E22-B3545C3BD5A4}" type="pres">
      <dgm:prSet presAssocID="{57AC0F0A-1B4F-A44D-9C76-E196A6BD1B5E}" presName="vert1" presStyleCnt="0"/>
      <dgm:spPr/>
    </dgm:pt>
  </dgm:ptLst>
  <dgm:cxnLst>
    <dgm:cxn modelId="{C9895C02-BD1E-2546-BDC2-4B224E5A4C7A}" type="presOf" srcId="{FDA7354E-288F-E445-ABC0-2BA4BF12FA52}" destId="{069C5A93-ACAD-C742-99AB-88E741C52DF4}" srcOrd="0" destOrd="0" presId="urn:microsoft.com/office/officeart/2008/layout/LinedList"/>
    <dgm:cxn modelId="{28D5A50A-83A6-1440-8544-5F8AA2FA894E}" type="presOf" srcId="{E6B0B257-46A4-2B4C-A0AC-2699DA06F469}" destId="{641F9457-0279-A64A-8D20-2B553B1AFB88}" srcOrd="0" destOrd="0" presId="urn:microsoft.com/office/officeart/2008/layout/LinedList"/>
    <dgm:cxn modelId="{2A213B35-276B-AC49-A0FD-401F963D5503}" type="presOf" srcId="{57AC0F0A-1B4F-A44D-9C76-E196A6BD1B5E}" destId="{8F79EC61-42A5-0143-82D3-A43B58B5F69D}" srcOrd="0" destOrd="0" presId="urn:microsoft.com/office/officeart/2008/layout/LinedList"/>
    <dgm:cxn modelId="{29B00D50-737B-BC41-85C2-7B5CF7BEDAFF}" type="presOf" srcId="{0CD2503D-77A8-AA45-9C90-4C1A970F175D}" destId="{53046A6D-88D5-AE4D-993A-91FFE471A0E2}" srcOrd="0" destOrd="0" presId="urn:microsoft.com/office/officeart/2008/layout/LinedList"/>
    <dgm:cxn modelId="{35173D58-3A94-C643-B67D-B4C6AC34946D}" srcId="{FDA7354E-288F-E445-ABC0-2BA4BF12FA52}" destId="{0CD2503D-77A8-AA45-9C90-4C1A970F175D}" srcOrd="0" destOrd="0" parTransId="{FC536850-02C8-6C4A-AB96-187E95813860}" sibTransId="{F60133AE-88EA-7149-8DA2-F6C3DFE4B1E0}"/>
    <dgm:cxn modelId="{5F707262-30B7-BE43-90DB-303F9931ED2F}" srcId="{FDA7354E-288F-E445-ABC0-2BA4BF12FA52}" destId="{4B10616D-368C-F745-9C3E-9AFA404D44B7}" srcOrd="1" destOrd="0" parTransId="{14954C3C-C9E6-D645-8455-7CCC3517C529}" sibTransId="{CE0B2156-73D1-5845-B18D-C05E95FEF531}"/>
    <dgm:cxn modelId="{49638D8D-FA58-CE44-B410-7DEFC68236D7}" srcId="{FDA7354E-288F-E445-ABC0-2BA4BF12FA52}" destId="{57AC0F0A-1B4F-A44D-9C76-E196A6BD1B5E}" srcOrd="4" destOrd="0" parTransId="{2888B4E3-1BE1-C04B-864F-0F21F619E903}" sibTransId="{00D3FE7D-FFA0-0944-BBC7-B754492A7172}"/>
    <dgm:cxn modelId="{C19CDB9A-11F4-9148-AE7C-A12149B1EAB7}" type="presOf" srcId="{4B10616D-368C-F745-9C3E-9AFA404D44B7}" destId="{89A776ED-8206-A64F-B312-35850C91B3FF}" srcOrd="0" destOrd="0" presId="urn:microsoft.com/office/officeart/2008/layout/LinedList"/>
    <dgm:cxn modelId="{857CACB7-8857-1A42-9599-CA832789A28F}" srcId="{FDA7354E-288F-E445-ABC0-2BA4BF12FA52}" destId="{488B7E09-DD92-0348-BA07-E6719952DD0D}" srcOrd="2" destOrd="0" parTransId="{6B11ACCC-132D-574B-B481-0B11EDA636E6}" sibTransId="{2F31C637-7E6E-E846-9FE2-1ACB307D1122}"/>
    <dgm:cxn modelId="{A51303E0-842E-A74F-84AE-102318B40B4D}" type="presOf" srcId="{488B7E09-DD92-0348-BA07-E6719952DD0D}" destId="{8F7C8F75-3532-8147-9613-2A767BC891B8}" srcOrd="0" destOrd="0" presId="urn:microsoft.com/office/officeart/2008/layout/LinedList"/>
    <dgm:cxn modelId="{C8977DE0-13B1-8A4B-8076-91F30743714B}" srcId="{FDA7354E-288F-E445-ABC0-2BA4BF12FA52}" destId="{E6B0B257-46A4-2B4C-A0AC-2699DA06F469}" srcOrd="3" destOrd="0" parTransId="{B325BE7E-8DCA-5A4B-85DF-BFCB59B7EF88}" sibTransId="{56BCC5FA-71A6-D049-80AA-30DE3E571F3F}"/>
    <dgm:cxn modelId="{941DDE66-0586-CB48-8EBA-4A09676D4EE5}" type="presParOf" srcId="{069C5A93-ACAD-C742-99AB-88E741C52DF4}" destId="{3FF1F940-94A1-F247-ABDF-95BC7BAD6BBC}" srcOrd="0" destOrd="0" presId="urn:microsoft.com/office/officeart/2008/layout/LinedList"/>
    <dgm:cxn modelId="{1C05E462-5245-2F48-9C1C-FF1D75E67299}" type="presParOf" srcId="{069C5A93-ACAD-C742-99AB-88E741C52DF4}" destId="{9E005F3A-281E-B944-A9C1-4F9BA86302F3}" srcOrd="1" destOrd="0" presId="urn:microsoft.com/office/officeart/2008/layout/LinedList"/>
    <dgm:cxn modelId="{55C63A79-E487-E54A-81EF-1C2DBB54B1B4}" type="presParOf" srcId="{9E005F3A-281E-B944-A9C1-4F9BA86302F3}" destId="{53046A6D-88D5-AE4D-993A-91FFE471A0E2}" srcOrd="0" destOrd="0" presId="urn:microsoft.com/office/officeart/2008/layout/LinedList"/>
    <dgm:cxn modelId="{74CE1A48-5247-394A-AD36-8A6682292684}" type="presParOf" srcId="{9E005F3A-281E-B944-A9C1-4F9BA86302F3}" destId="{8A9B5611-17C5-8246-BE36-309A025B41C3}" srcOrd="1" destOrd="0" presId="urn:microsoft.com/office/officeart/2008/layout/LinedList"/>
    <dgm:cxn modelId="{0B7E0B2B-0558-664F-87ED-294CED2FE46C}" type="presParOf" srcId="{069C5A93-ACAD-C742-99AB-88E741C52DF4}" destId="{9B458EC4-77B0-4548-B700-77EB06552444}" srcOrd="2" destOrd="0" presId="urn:microsoft.com/office/officeart/2008/layout/LinedList"/>
    <dgm:cxn modelId="{C9CC5EFD-1DAF-B94A-84D2-458D51B4D7C7}" type="presParOf" srcId="{069C5A93-ACAD-C742-99AB-88E741C52DF4}" destId="{CA217139-0057-A94B-A275-9EC750DFFC45}" srcOrd="3" destOrd="0" presId="urn:microsoft.com/office/officeart/2008/layout/LinedList"/>
    <dgm:cxn modelId="{D3CF7A29-90B6-0D4B-A638-E8F679928990}" type="presParOf" srcId="{CA217139-0057-A94B-A275-9EC750DFFC45}" destId="{89A776ED-8206-A64F-B312-35850C91B3FF}" srcOrd="0" destOrd="0" presId="urn:microsoft.com/office/officeart/2008/layout/LinedList"/>
    <dgm:cxn modelId="{5514A266-B53B-B14A-B88E-E50AE38653AA}" type="presParOf" srcId="{CA217139-0057-A94B-A275-9EC750DFFC45}" destId="{1D44B458-3208-4D4F-89DC-2ADE28EF0C39}" srcOrd="1" destOrd="0" presId="urn:microsoft.com/office/officeart/2008/layout/LinedList"/>
    <dgm:cxn modelId="{E4C714EF-2B02-DF45-803C-4FB16FE7EB00}" type="presParOf" srcId="{069C5A93-ACAD-C742-99AB-88E741C52DF4}" destId="{3F1459FC-1F33-6649-8D2E-535108B9B499}" srcOrd="4" destOrd="0" presId="urn:microsoft.com/office/officeart/2008/layout/LinedList"/>
    <dgm:cxn modelId="{4A353F0C-EC65-2547-94D6-1C98436A88C6}" type="presParOf" srcId="{069C5A93-ACAD-C742-99AB-88E741C52DF4}" destId="{C86A90D5-C6E7-BD48-82E9-11A02443AB73}" srcOrd="5" destOrd="0" presId="urn:microsoft.com/office/officeart/2008/layout/LinedList"/>
    <dgm:cxn modelId="{22033A9C-6BB9-F74E-8144-CB273DC429FC}" type="presParOf" srcId="{C86A90D5-C6E7-BD48-82E9-11A02443AB73}" destId="{8F7C8F75-3532-8147-9613-2A767BC891B8}" srcOrd="0" destOrd="0" presId="urn:microsoft.com/office/officeart/2008/layout/LinedList"/>
    <dgm:cxn modelId="{57319492-1B6D-524C-A266-0EF974483D16}" type="presParOf" srcId="{C86A90D5-C6E7-BD48-82E9-11A02443AB73}" destId="{D1BF974E-29CA-924B-A698-C29ADD9DC5B9}" srcOrd="1" destOrd="0" presId="urn:microsoft.com/office/officeart/2008/layout/LinedList"/>
    <dgm:cxn modelId="{F81B2471-2B39-094D-89D4-7A6B6B67D727}" type="presParOf" srcId="{069C5A93-ACAD-C742-99AB-88E741C52DF4}" destId="{AC7F93F0-2FA8-8145-9164-28E2C0642C84}" srcOrd="6" destOrd="0" presId="urn:microsoft.com/office/officeart/2008/layout/LinedList"/>
    <dgm:cxn modelId="{E0DB4BBE-28E1-C641-A740-29C075528B3B}" type="presParOf" srcId="{069C5A93-ACAD-C742-99AB-88E741C52DF4}" destId="{37C694E7-8E03-304A-9830-D42275B5493B}" srcOrd="7" destOrd="0" presId="urn:microsoft.com/office/officeart/2008/layout/LinedList"/>
    <dgm:cxn modelId="{D1877758-437C-E245-A6EA-8B6E3F3065C6}" type="presParOf" srcId="{37C694E7-8E03-304A-9830-D42275B5493B}" destId="{641F9457-0279-A64A-8D20-2B553B1AFB88}" srcOrd="0" destOrd="0" presId="urn:microsoft.com/office/officeart/2008/layout/LinedList"/>
    <dgm:cxn modelId="{A4062C33-557F-444F-9907-1D03FDBF1C51}" type="presParOf" srcId="{37C694E7-8E03-304A-9830-D42275B5493B}" destId="{D6EA66A4-1927-4F41-A37A-2A58E89201F6}" srcOrd="1" destOrd="0" presId="urn:microsoft.com/office/officeart/2008/layout/LinedList"/>
    <dgm:cxn modelId="{709645BD-0FFB-D746-9433-6B7F6C99B141}" type="presParOf" srcId="{069C5A93-ACAD-C742-99AB-88E741C52DF4}" destId="{F2AD5D2B-7759-CE46-B846-FEF514195106}" srcOrd="8" destOrd="0" presId="urn:microsoft.com/office/officeart/2008/layout/LinedList"/>
    <dgm:cxn modelId="{D7471077-0C8A-D547-BE70-FC0E805B2A75}" type="presParOf" srcId="{069C5A93-ACAD-C742-99AB-88E741C52DF4}" destId="{0FBBD846-52B5-3F49-A72A-62A102087601}" srcOrd="9" destOrd="0" presId="urn:microsoft.com/office/officeart/2008/layout/LinedList"/>
    <dgm:cxn modelId="{4F07D7A3-A27E-7749-8080-F2C154894AFB}" type="presParOf" srcId="{0FBBD846-52B5-3F49-A72A-62A102087601}" destId="{8F79EC61-42A5-0143-82D3-A43B58B5F69D}" srcOrd="0" destOrd="0" presId="urn:microsoft.com/office/officeart/2008/layout/LinedList"/>
    <dgm:cxn modelId="{C330E891-95E8-594E-900B-5904875B183E}" type="presParOf" srcId="{0FBBD846-52B5-3F49-A72A-62A102087601}" destId="{9DE4E3A3-7CDD-BC40-9E22-B3545C3BD5A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33DC8CD1-D651-CC4F-8399-B392AB6F9BE7}"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C057E20-3B42-F44B-B2A5-15B70D5A9FB7}">
      <dgm:prSet/>
      <dgm:spPr/>
      <dgm:t>
        <a:bodyPr/>
        <a:lstStyle/>
        <a:p>
          <a:r>
            <a:rPr lang="zh-CN" altLang="en-US"/>
            <a:t>第四十九条 被征地的农村集体经济组织应当将征收土地的补偿费用的收支状况向本集体经济组织的成员公布，接受监督。</a:t>
          </a:r>
        </a:p>
      </dgm:t>
    </dgm:pt>
    <dgm:pt modelId="{1F059890-2662-4440-9F46-4EC513A1F856}" type="parTrans" cxnId="{695765CA-7E30-D64A-BC86-990F66543E9E}">
      <dgm:prSet/>
      <dgm:spPr/>
      <dgm:t>
        <a:bodyPr/>
        <a:lstStyle/>
        <a:p>
          <a:endParaRPr lang="zh-CN" altLang="en-US"/>
        </a:p>
      </dgm:t>
    </dgm:pt>
    <dgm:pt modelId="{2F2835E3-B97D-9042-828B-A5EAD2EBB330}" type="sibTrans" cxnId="{695765CA-7E30-D64A-BC86-990F66543E9E}">
      <dgm:prSet/>
      <dgm:spPr/>
      <dgm:t>
        <a:bodyPr/>
        <a:lstStyle/>
        <a:p>
          <a:endParaRPr lang="zh-CN" altLang="en-US"/>
        </a:p>
      </dgm:t>
    </dgm:pt>
    <dgm:pt modelId="{58B79ACD-1AAF-E848-8034-709CD2AC3172}">
      <dgm:prSet/>
      <dgm:spPr/>
      <dgm:t>
        <a:bodyPr/>
        <a:lstStyle/>
        <a:p>
          <a:r>
            <a:rPr lang="zh-CN" altLang="en-US"/>
            <a:t>禁止侵占、挪用被征收土地单位的征地补偿费用和其他有关费用。</a:t>
          </a:r>
        </a:p>
      </dgm:t>
    </dgm:pt>
    <dgm:pt modelId="{8E47DDE9-10DA-7E43-B2B8-E291CD4DF9B1}" type="parTrans" cxnId="{15E07B83-F91C-5841-BFE0-E37D52E1EE8B}">
      <dgm:prSet/>
      <dgm:spPr/>
      <dgm:t>
        <a:bodyPr/>
        <a:lstStyle/>
        <a:p>
          <a:endParaRPr lang="zh-CN" altLang="en-US"/>
        </a:p>
      </dgm:t>
    </dgm:pt>
    <dgm:pt modelId="{087D032A-4415-7240-B043-B1D2B7872761}" type="sibTrans" cxnId="{15E07B83-F91C-5841-BFE0-E37D52E1EE8B}">
      <dgm:prSet/>
      <dgm:spPr/>
      <dgm:t>
        <a:bodyPr/>
        <a:lstStyle/>
        <a:p>
          <a:endParaRPr lang="zh-CN" altLang="en-US"/>
        </a:p>
      </dgm:t>
    </dgm:pt>
    <dgm:pt modelId="{FB49FFA6-88B5-3D43-8C9D-5A28C8819A4C}">
      <dgm:prSet/>
      <dgm:spPr/>
      <dgm:t>
        <a:bodyPr/>
        <a:lstStyle/>
        <a:p>
          <a:r>
            <a:rPr lang="zh-CN" altLang="en-US"/>
            <a:t>第五十条 地方各级人民政府应当支持被征地的农村集体经济组织和农民从事开发经营，兴办企业。</a:t>
          </a:r>
        </a:p>
      </dgm:t>
    </dgm:pt>
    <dgm:pt modelId="{F8AD2680-FD86-B043-AFF8-196EC6CFD227}" type="parTrans" cxnId="{F8E6B075-C91F-FC4E-9878-858B3546BE5C}">
      <dgm:prSet/>
      <dgm:spPr/>
      <dgm:t>
        <a:bodyPr/>
        <a:lstStyle/>
        <a:p>
          <a:endParaRPr lang="zh-CN" altLang="en-US"/>
        </a:p>
      </dgm:t>
    </dgm:pt>
    <dgm:pt modelId="{6D0F43AE-47D0-5D44-BE10-8E47A8764475}" type="sibTrans" cxnId="{F8E6B075-C91F-FC4E-9878-858B3546BE5C}">
      <dgm:prSet/>
      <dgm:spPr/>
      <dgm:t>
        <a:bodyPr/>
        <a:lstStyle/>
        <a:p>
          <a:endParaRPr lang="zh-CN" altLang="en-US"/>
        </a:p>
      </dgm:t>
    </dgm:pt>
    <dgm:pt modelId="{8ED46A4B-E771-8143-8372-70512FE28A3E}">
      <dgm:prSet/>
      <dgm:spPr/>
      <dgm:t>
        <a:bodyPr/>
        <a:lstStyle/>
        <a:p>
          <a:r>
            <a:rPr lang="zh-CN" altLang="en-US"/>
            <a:t>第五十一条 大中型水利、水电工程建设征收土地的补偿费标准和移民安置办法，由国务院另行规定。</a:t>
          </a:r>
        </a:p>
      </dgm:t>
    </dgm:pt>
    <dgm:pt modelId="{43F07487-5634-C949-8E42-11E2C98F08D4}" type="parTrans" cxnId="{F5326726-8045-0A4B-A6F5-DA103C05FB96}">
      <dgm:prSet/>
      <dgm:spPr/>
      <dgm:t>
        <a:bodyPr/>
        <a:lstStyle/>
        <a:p>
          <a:endParaRPr lang="zh-CN" altLang="en-US"/>
        </a:p>
      </dgm:t>
    </dgm:pt>
    <dgm:pt modelId="{1878C43C-00EB-8445-B39B-BB17C361175C}" type="sibTrans" cxnId="{F5326726-8045-0A4B-A6F5-DA103C05FB96}">
      <dgm:prSet/>
      <dgm:spPr/>
      <dgm:t>
        <a:bodyPr/>
        <a:lstStyle/>
        <a:p>
          <a:endParaRPr lang="zh-CN" altLang="en-US"/>
        </a:p>
      </dgm:t>
    </dgm:pt>
    <dgm:pt modelId="{D08662F0-E4CA-CF43-A9FE-E85623692873}" type="pres">
      <dgm:prSet presAssocID="{33DC8CD1-D651-CC4F-8399-B392AB6F9BE7}" presName="vert0" presStyleCnt="0">
        <dgm:presLayoutVars>
          <dgm:dir/>
          <dgm:animOne val="branch"/>
          <dgm:animLvl val="lvl"/>
        </dgm:presLayoutVars>
      </dgm:prSet>
      <dgm:spPr/>
    </dgm:pt>
    <dgm:pt modelId="{A7191369-B797-F74C-8B36-7BB207B60343}" type="pres">
      <dgm:prSet presAssocID="{CC057E20-3B42-F44B-B2A5-15B70D5A9FB7}" presName="thickLine" presStyleLbl="alignNode1" presStyleIdx="0" presStyleCnt="4"/>
      <dgm:spPr/>
    </dgm:pt>
    <dgm:pt modelId="{D9EE38F9-C695-2A48-8D71-7DC27FE92823}" type="pres">
      <dgm:prSet presAssocID="{CC057E20-3B42-F44B-B2A5-15B70D5A9FB7}" presName="horz1" presStyleCnt="0"/>
      <dgm:spPr/>
    </dgm:pt>
    <dgm:pt modelId="{547F5BFA-F131-2B46-843D-94527C8C0943}" type="pres">
      <dgm:prSet presAssocID="{CC057E20-3B42-F44B-B2A5-15B70D5A9FB7}" presName="tx1" presStyleLbl="revTx" presStyleIdx="0" presStyleCnt="4"/>
      <dgm:spPr/>
    </dgm:pt>
    <dgm:pt modelId="{FCBA706C-8589-B04F-9401-500345BAEEF9}" type="pres">
      <dgm:prSet presAssocID="{CC057E20-3B42-F44B-B2A5-15B70D5A9FB7}" presName="vert1" presStyleCnt="0"/>
      <dgm:spPr/>
    </dgm:pt>
    <dgm:pt modelId="{80117018-452E-5E4D-95C3-14BE1103DEDA}" type="pres">
      <dgm:prSet presAssocID="{58B79ACD-1AAF-E848-8034-709CD2AC3172}" presName="thickLine" presStyleLbl="alignNode1" presStyleIdx="1" presStyleCnt="4"/>
      <dgm:spPr/>
    </dgm:pt>
    <dgm:pt modelId="{6541489D-C720-1348-B6FB-D619D08E6885}" type="pres">
      <dgm:prSet presAssocID="{58B79ACD-1AAF-E848-8034-709CD2AC3172}" presName="horz1" presStyleCnt="0"/>
      <dgm:spPr/>
    </dgm:pt>
    <dgm:pt modelId="{D27CE8C4-670E-E745-A268-70DB4FB4432C}" type="pres">
      <dgm:prSet presAssocID="{58B79ACD-1AAF-E848-8034-709CD2AC3172}" presName="tx1" presStyleLbl="revTx" presStyleIdx="1" presStyleCnt="4"/>
      <dgm:spPr/>
    </dgm:pt>
    <dgm:pt modelId="{947F2342-70D5-3944-822F-3A813A932031}" type="pres">
      <dgm:prSet presAssocID="{58B79ACD-1AAF-E848-8034-709CD2AC3172}" presName="vert1" presStyleCnt="0"/>
      <dgm:spPr/>
    </dgm:pt>
    <dgm:pt modelId="{B2BF4AE6-DF54-1540-8397-B3F6F8C33766}" type="pres">
      <dgm:prSet presAssocID="{FB49FFA6-88B5-3D43-8C9D-5A28C8819A4C}" presName="thickLine" presStyleLbl="alignNode1" presStyleIdx="2" presStyleCnt="4"/>
      <dgm:spPr/>
    </dgm:pt>
    <dgm:pt modelId="{9899AC08-BE0C-3C4C-B675-79C6A00D88A0}" type="pres">
      <dgm:prSet presAssocID="{FB49FFA6-88B5-3D43-8C9D-5A28C8819A4C}" presName="horz1" presStyleCnt="0"/>
      <dgm:spPr/>
    </dgm:pt>
    <dgm:pt modelId="{216A5C18-4C01-204C-A351-86EAF93937E8}" type="pres">
      <dgm:prSet presAssocID="{FB49FFA6-88B5-3D43-8C9D-5A28C8819A4C}" presName="tx1" presStyleLbl="revTx" presStyleIdx="2" presStyleCnt="4"/>
      <dgm:spPr/>
    </dgm:pt>
    <dgm:pt modelId="{E12F4C39-B0A5-994B-B5AF-92B426C1B4D2}" type="pres">
      <dgm:prSet presAssocID="{FB49FFA6-88B5-3D43-8C9D-5A28C8819A4C}" presName="vert1" presStyleCnt="0"/>
      <dgm:spPr/>
    </dgm:pt>
    <dgm:pt modelId="{637C1085-AA76-9B46-8B27-04B0167BDC6B}" type="pres">
      <dgm:prSet presAssocID="{8ED46A4B-E771-8143-8372-70512FE28A3E}" presName="thickLine" presStyleLbl="alignNode1" presStyleIdx="3" presStyleCnt="4"/>
      <dgm:spPr/>
    </dgm:pt>
    <dgm:pt modelId="{41724E9D-E2FD-1245-82F1-76D9A2B17574}" type="pres">
      <dgm:prSet presAssocID="{8ED46A4B-E771-8143-8372-70512FE28A3E}" presName="horz1" presStyleCnt="0"/>
      <dgm:spPr/>
    </dgm:pt>
    <dgm:pt modelId="{AA2FE218-FF2B-2243-986D-2BF9AA1EDEB0}" type="pres">
      <dgm:prSet presAssocID="{8ED46A4B-E771-8143-8372-70512FE28A3E}" presName="tx1" presStyleLbl="revTx" presStyleIdx="3" presStyleCnt="4"/>
      <dgm:spPr/>
    </dgm:pt>
    <dgm:pt modelId="{FADB45F7-7CC4-0440-A117-56C4097E34FB}" type="pres">
      <dgm:prSet presAssocID="{8ED46A4B-E771-8143-8372-70512FE28A3E}" presName="vert1" presStyleCnt="0"/>
      <dgm:spPr/>
    </dgm:pt>
  </dgm:ptLst>
  <dgm:cxnLst>
    <dgm:cxn modelId="{F5326726-8045-0A4B-A6F5-DA103C05FB96}" srcId="{33DC8CD1-D651-CC4F-8399-B392AB6F9BE7}" destId="{8ED46A4B-E771-8143-8372-70512FE28A3E}" srcOrd="3" destOrd="0" parTransId="{43F07487-5634-C949-8E42-11E2C98F08D4}" sibTransId="{1878C43C-00EB-8445-B39B-BB17C361175C}"/>
    <dgm:cxn modelId="{368B1B2A-9EE6-E341-A64A-C3E7140D76F4}" type="presOf" srcId="{8ED46A4B-E771-8143-8372-70512FE28A3E}" destId="{AA2FE218-FF2B-2243-986D-2BF9AA1EDEB0}" srcOrd="0" destOrd="0" presId="urn:microsoft.com/office/officeart/2008/layout/LinedList"/>
    <dgm:cxn modelId="{F8E6B075-C91F-FC4E-9878-858B3546BE5C}" srcId="{33DC8CD1-D651-CC4F-8399-B392AB6F9BE7}" destId="{FB49FFA6-88B5-3D43-8C9D-5A28C8819A4C}" srcOrd="2" destOrd="0" parTransId="{F8AD2680-FD86-B043-AFF8-196EC6CFD227}" sibTransId="{6D0F43AE-47D0-5D44-BE10-8E47A8764475}"/>
    <dgm:cxn modelId="{15E07B83-F91C-5841-BFE0-E37D52E1EE8B}" srcId="{33DC8CD1-D651-CC4F-8399-B392AB6F9BE7}" destId="{58B79ACD-1AAF-E848-8034-709CD2AC3172}" srcOrd="1" destOrd="0" parTransId="{8E47DDE9-10DA-7E43-B2B8-E291CD4DF9B1}" sibTransId="{087D032A-4415-7240-B043-B1D2B7872761}"/>
    <dgm:cxn modelId="{69EB8E92-A09F-1647-9550-4A5DD500E0CE}" type="presOf" srcId="{FB49FFA6-88B5-3D43-8C9D-5A28C8819A4C}" destId="{216A5C18-4C01-204C-A351-86EAF93937E8}" srcOrd="0" destOrd="0" presId="urn:microsoft.com/office/officeart/2008/layout/LinedList"/>
    <dgm:cxn modelId="{C276D6A0-8DD2-4746-8D4D-A3EFDD1DA2C9}" type="presOf" srcId="{58B79ACD-1AAF-E848-8034-709CD2AC3172}" destId="{D27CE8C4-670E-E745-A268-70DB4FB4432C}" srcOrd="0" destOrd="0" presId="urn:microsoft.com/office/officeart/2008/layout/LinedList"/>
    <dgm:cxn modelId="{EEE082C3-FE74-CD4F-9B22-4AC7F44E1A00}" type="presOf" srcId="{CC057E20-3B42-F44B-B2A5-15B70D5A9FB7}" destId="{547F5BFA-F131-2B46-843D-94527C8C0943}" srcOrd="0" destOrd="0" presId="urn:microsoft.com/office/officeart/2008/layout/LinedList"/>
    <dgm:cxn modelId="{695765CA-7E30-D64A-BC86-990F66543E9E}" srcId="{33DC8CD1-D651-CC4F-8399-B392AB6F9BE7}" destId="{CC057E20-3B42-F44B-B2A5-15B70D5A9FB7}" srcOrd="0" destOrd="0" parTransId="{1F059890-2662-4440-9F46-4EC513A1F856}" sibTransId="{2F2835E3-B97D-9042-828B-A5EAD2EBB330}"/>
    <dgm:cxn modelId="{697EC5E6-3DD3-5147-8D68-87F38C134CB7}" type="presOf" srcId="{33DC8CD1-D651-CC4F-8399-B392AB6F9BE7}" destId="{D08662F0-E4CA-CF43-A9FE-E85623692873}" srcOrd="0" destOrd="0" presId="urn:microsoft.com/office/officeart/2008/layout/LinedList"/>
    <dgm:cxn modelId="{A7A5ED33-C5C2-FA4D-BFD6-D739A2BDAEB6}" type="presParOf" srcId="{D08662F0-E4CA-CF43-A9FE-E85623692873}" destId="{A7191369-B797-F74C-8B36-7BB207B60343}" srcOrd="0" destOrd="0" presId="urn:microsoft.com/office/officeart/2008/layout/LinedList"/>
    <dgm:cxn modelId="{BF392031-7A02-F144-9F4B-2896E9A13CF8}" type="presParOf" srcId="{D08662F0-E4CA-CF43-A9FE-E85623692873}" destId="{D9EE38F9-C695-2A48-8D71-7DC27FE92823}" srcOrd="1" destOrd="0" presId="urn:microsoft.com/office/officeart/2008/layout/LinedList"/>
    <dgm:cxn modelId="{0B7ADC85-32D0-1641-92CD-EE9BC41A46DF}" type="presParOf" srcId="{D9EE38F9-C695-2A48-8D71-7DC27FE92823}" destId="{547F5BFA-F131-2B46-843D-94527C8C0943}" srcOrd="0" destOrd="0" presId="urn:microsoft.com/office/officeart/2008/layout/LinedList"/>
    <dgm:cxn modelId="{2E55D7A4-24D3-B44E-8DAE-E1178FF0E49B}" type="presParOf" srcId="{D9EE38F9-C695-2A48-8D71-7DC27FE92823}" destId="{FCBA706C-8589-B04F-9401-500345BAEEF9}" srcOrd="1" destOrd="0" presId="urn:microsoft.com/office/officeart/2008/layout/LinedList"/>
    <dgm:cxn modelId="{91D7A208-1ADA-6647-B8CF-46943FE533C3}" type="presParOf" srcId="{D08662F0-E4CA-CF43-A9FE-E85623692873}" destId="{80117018-452E-5E4D-95C3-14BE1103DEDA}" srcOrd="2" destOrd="0" presId="urn:microsoft.com/office/officeart/2008/layout/LinedList"/>
    <dgm:cxn modelId="{312706F9-7ACE-1545-AB79-AED6C6D19709}" type="presParOf" srcId="{D08662F0-E4CA-CF43-A9FE-E85623692873}" destId="{6541489D-C720-1348-B6FB-D619D08E6885}" srcOrd="3" destOrd="0" presId="urn:microsoft.com/office/officeart/2008/layout/LinedList"/>
    <dgm:cxn modelId="{979C028F-8B58-CE45-808A-7AF845161157}" type="presParOf" srcId="{6541489D-C720-1348-B6FB-D619D08E6885}" destId="{D27CE8C4-670E-E745-A268-70DB4FB4432C}" srcOrd="0" destOrd="0" presId="urn:microsoft.com/office/officeart/2008/layout/LinedList"/>
    <dgm:cxn modelId="{30113DF5-BE2C-AA48-8ED6-EB5A562A2477}" type="presParOf" srcId="{6541489D-C720-1348-B6FB-D619D08E6885}" destId="{947F2342-70D5-3944-822F-3A813A932031}" srcOrd="1" destOrd="0" presId="urn:microsoft.com/office/officeart/2008/layout/LinedList"/>
    <dgm:cxn modelId="{15AEFB39-5032-2040-97D2-F2DF6E3609CD}" type="presParOf" srcId="{D08662F0-E4CA-CF43-A9FE-E85623692873}" destId="{B2BF4AE6-DF54-1540-8397-B3F6F8C33766}" srcOrd="4" destOrd="0" presId="urn:microsoft.com/office/officeart/2008/layout/LinedList"/>
    <dgm:cxn modelId="{BC8804AA-9F72-AE4B-BABD-5A91363856E1}" type="presParOf" srcId="{D08662F0-E4CA-CF43-A9FE-E85623692873}" destId="{9899AC08-BE0C-3C4C-B675-79C6A00D88A0}" srcOrd="5" destOrd="0" presId="urn:microsoft.com/office/officeart/2008/layout/LinedList"/>
    <dgm:cxn modelId="{DA870021-07DB-6646-AC71-F465AB81C47B}" type="presParOf" srcId="{9899AC08-BE0C-3C4C-B675-79C6A00D88A0}" destId="{216A5C18-4C01-204C-A351-86EAF93937E8}" srcOrd="0" destOrd="0" presId="urn:microsoft.com/office/officeart/2008/layout/LinedList"/>
    <dgm:cxn modelId="{B2D49006-A54E-984F-87C2-5FC70F224C71}" type="presParOf" srcId="{9899AC08-BE0C-3C4C-B675-79C6A00D88A0}" destId="{E12F4C39-B0A5-994B-B5AF-92B426C1B4D2}" srcOrd="1" destOrd="0" presId="urn:microsoft.com/office/officeart/2008/layout/LinedList"/>
    <dgm:cxn modelId="{6A00EC0A-3569-DB44-B310-C3EA8E539619}" type="presParOf" srcId="{D08662F0-E4CA-CF43-A9FE-E85623692873}" destId="{637C1085-AA76-9B46-8B27-04B0167BDC6B}" srcOrd="6" destOrd="0" presId="urn:microsoft.com/office/officeart/2008/layout/LinedList"/>
    <dgm:cxn modelId="{446570B2-754E-2F47-8B5B-47D47F30A3E2}" type="presParOf" srcId="{D08662F0-E4CA-CF43-A9FE-E85623692873}" destId="{41724E9D-E2FD-1245-82F1-76D9A2B17574}" srcOrd="7" destOrd="0" presId="urn:microsoft.com/office/officeart/2008/layout/LinedList"/>
    <dgm:cxn modelId="{3A4F8406-1446-6840-BD09-D3756D21E5AE}" type="presParOf" srcId="{41724E9D-E2FD-1245-82F1-76D9A2B17574}" destId="{AA2FE218-FF2B-2243-986D-2BF9AA1EDEB0}" srcOrd="0" destOrd="0" presId="urn:microsoft.com/office/officeart/2008/layout/LinedList"/>
    <dgm:cxn modelId="{2C7B5DBA-688C-474A-84CD-180E4A0E9C18}" type="presParOf" srcId="{41724E9D-E2FD-1245-82F1-76D9A2B17574}" destId="{FADB45F7-7CC4-0440-A117-56C4097E34F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5D0DE2CD-7E90-1140-A86F-CF60DEDB073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13FC411A-FFD6-2D4C-9999-57A281E23832}">
      <dgm:prSet/>
      <dgm:spPr/>
      <dgm:t>
        <a:bodyPr/>
        <a:lstStyle/>
        <a:p>
          <a:r>
            <a:rPr lang="zh-CN" altLang="en-US"/>
            <a:t>第五十二条 建设项目可行性研究论证时，自然资源主管部门可以根据土地利用总体规划、土地利用年度计划和建设用地标准，对建设用地有关事项进行审查，并提出意见。</a:t>
          </a:r>
        </a:p>
      </dgm:t>
    </dgm:pt>
    <dgm:pt modelId="{84FC0447-4BA9-8C4A-ABAB-3FC7404E9527}" type="parTrans" cxnId="{E15E36AA-BA86-954E-B211-B2FE50F65CE8}">
      <dgm:prSet/>
      <dgm:spPr/>
      <dgm:t>
        <a:bodyPr/>
        <a:lstStyle/>
        <a:p>
          <a:endParaRPr lang="zh-CN" altLang="en-US"/>
        </a:p>
      </dgm:t>
    </dgm:pt>
    <dgm:pt modelId="{3A934DDC-FC05-6240-BB93-8B3E9D3276B4}" type="sibTrans" cxnId="{E15E36AA-BA86-954E-B211-B2FE50F65CE8}">
      <dgm:prSet/>
      <dgm:spPr/>
      <dgm:t>
        <a:bodyPr/>
        <a:lstStyle/>
        <a:p>
          <a:endParaRPr lang="zh-CN" altLang="en-US"/>
        </a:p>
      </dgm:t>
    </dgm:pt>
    <dgm:pt modelId="{E6867792-E26A-824D-AFD7-1EB4478AA4A9}">
      <dgm:prSet/>
      <dgm:spPr/>
      <dgm:t>
        <a:bodyPr/>
        <a:lstStyle/>
        <a:p>
          <a:r>
            <a:rPr lang="zh-CN" altLang="en-US"/>
            <a:t>第五十三条 经批准的建设项目需要使用国有建设用地的，建设单位应当持法律、行政法规规定的有关文件，向有批准权的县级以上人民政府自然资源主管部门提出建设用地申请，经自然资源主管部门审查，报本级人民政府批准。</a:t>
          </a:r>
        </a:p>
      </dgm:t>
    </dgm:pt>
    <dgm:pt modelId="{FBB200C2-FC6B-3B4C-AE29-0283DC8BED38}" type="parTrans" cxnId="{4AB1DA08-CB20-CC4F-8F1B-CA68A405FA36}">
      <dgm:prSet/>
      <dgm:spPr/>
      <dgm:t>
        <a:bodyPr/>
        <a:lstStyle/>
        <a:p>
          <a:endParaRPr lang="zh-CN" altLang="en-US"/>
        </a:p>
      </dgm:t>
    </dgm:pt>
    <dgm:pt modelId="{2482730E-5B55-2C47-A309-965B20448A96}" type="sibTrans" cxnId="{4AB1DA08-CB20-CC4F-8F1B-CA68A405FA36}">
      <dgm:prSet/>
      <dgm:spPr/>
      <dgm:t>
        <a:bodyPr/>
        <a:lstStyle/>
        <a:p>
          <a:endParaRPr lang="zh-CN" altLang="en-US"/>
        </a:p>
      </dgm:t>
    </dgm:pt>
    <dgm:pt modelId="{B0708064-EC22-3645-899B-E7B23F086DA0}" type="pres">
      <dgm:prSet presAssocID="{5D0DE2CD-7E90-1140-A86F-CF60DEDB0735}" presName="vert0" presStyleCnt="0">
        <dgm:presLayoutVars>
          <dgm:dir/>
          <dgm:animOne val="branch"/>
          <dgm:animLvl val="lvl"/>
        </dgm:presLayoutVars>
      </dgm:prSet>
      <dgm:spPr/>
    </dgm:pt>
    <dgm:pt modelId="{71653210-BF83-5449-9987-6AD1A8418B31}" type="pres">
      <dgm:prSet presAssocID="{13FC411A-FFD6-2D4C-9999-57A281E23832}" presName="thickLine" presStyleLbl="alignNode1" presStyleIdx="0" presStyleCnt="2"/>
      <dgm:spPr/>
    </dgm:pt>
    <dgm:pt modelId="{7E84DB17-019B-1244-801E-5F7C9E6E2A00}" type="pres">
      <dgm:prSet presAssocID="{13FC411A-FFD6-2D4C-9999-57A281E23832}" presName="horz1" presStyleCnt="0"/>
      <dgm:spPr/>
    </dgm:pt>
    <dgm:pt modelId="{743973EE-224D-F34D-B014-1451A07523EB}" type="pres">
      <dgm:prSet presAssocID="{13FC411A-FFD6-2D4C-9999-57A281E23832}" presName="tx1" presStyleLbl="revTx" presStyleIdx="0" presStyleCnt="2"/>
      <dgm:spPr/>
    </dgm:pt>
    <dgm:pt modelId="{3DF7DAA5-8488-5646-82B4-D1AF59E45F3D}" type="pres">
      <dgm:prSet presAssocID="{13FC411A-FFD6-2D4C-9999-57A281E23832}" presName="vert1" presStyleCnt="0"/>
      <dgm:spPr/>
    </dgm:pt>
    <dgm:pt modelId="{2DF4A02F-9603-AC49-A878-B777E73116B9}" type="pres">
      <dgm:prSet presAssocID="{E6867792-E26A-824D-AFD7-1EB4478AA4A9}" presName="thickLine" presStyleLbl="alignNode1" presStyleIdx="1" presStyleCnt="2"/>
      <dgm:spPr/>
    </dgm:pt>
    <dgm:pt modelId="{28B916D4-8582-4446-85D1-237BD8916C1A}" type="pres">
      <dgm:prSet presAssocID="{E6867792-E26A-824D-AFD7-1EB4478AA4A9}" presName="horz1" presStyleCnt="0"/>
      <dgm:spPr/>
    </dgm:pt>
    <dgm:pt modelId="{2DF448A8-60A3-B541-983D-6078E0E8DE41}" type="pres">
      <dgm:prSet presAssocID="{E6867792-E26A-824D-AFD7-1EB4478AA4A9}" presName="tx1" presStyleLbl="revTx" presStyleIdx="1" presStyleCnt="2"/>
      <dgm:spPr/>
    </dgm:pt>
    <dgm:pt modelId="{6722D016-2922-324E-9E17-2598750BD726}" type="pres">
      <dgm:prSet presAssocID="{E6867792-E26A-824D-AFD7-1EB4478AA4A9}" presName="vert1" presStyleCnt="0"/>
      <dgm:spPr/>
    </dgm:pt>
  </dgm:ptLst>
  <dgm:cxnLst>
    <dgm:cxn modelId="{4AB1DA08-CB20-CC4F-8F1B-CA68A405FA36}" srcId="{5D0DE2CD-7E90-1140-A86F-CF60DEDB0735}" destId="{E6867792-E26A-824D-AFD7-1EB4478AA4A9}" srcOrd="1" destOrd="0" parTransId="{FBB200C2-FC6B-3B4C-AE29-0283DC8BED38}" sibTransId="{2482730E-5B55-2C47-A309-965B20448A96}"/>
    <dgm:cxn modelId="{20AF6926-789B-0A4E-A24A-9C6A701F79BF}" type="presOf" srcId="{5D0DE2CD-7E90-1140-A86F-CF60DEDB0735}" destId="{B0708064-EC22-3645-899B-E7B23F086DA0}" srcOrd="0" destOrd="0" presId="urn:microsoft.com/office/officeart/2008/layout/LinedList"/>
    <dgm:cxn modelId="{9DAD4C5D-AC7C-4B48-9EC6-7D9A04242914}" type="presOf" srcId="{13FC411A-FFD6-2D4C-9999-57A281E23832}" destId="{743973EE-224D-F34D-B014-1451A07523EB}" srcOrd="0" destOrd="0" presId="urn:microsoft.com/office/officeart/2008/layout/LinedList"/>
    <dgm:cxn modelId="{FEF64D8A-6359-D747-AC8F-936E48E97DCE}" type="presOf" srcId="{E6867792-E26A-824D-AFD7-1EB4478AA4A9}" destId="{2DF448A8-60A3-B541-983D-6078E0E8DE41}" srcOrd="0" destOrd="0" presId="urn:microsoft.com/office/officeart/2008/layout/LinedList"/>
    <dgm:cxn modelId="{E15E36AA-BA86-954E-B211-B2FE50F65CE8}" srcId="{5D0DE2CD-7E90-1140-A86F-CF60DEDB0735}" destId="{13FC411A-FFD6-2D4C-9999-57A281E23832}" srcOrd="0" destOrd="0" parTransId="{84FC0447-4BA9-8C4A-ABAB-3FC7404E9527}" sibTransId="{3A934DDC-FC05-6240-BB93-8B3E9D3276B4}"/>
    <dgm:cxn modelId="{BB62C37F-0187-594D-8645-3E713434FDC5}" type="presParOf" srcId="{B0708064-EC22-3645-899B-E7B23F086DA0}" destId="{71653210-BF83-5449-9987-6AD1A8418B31}" srcOrd="0" destOrd="0" presId="urn:microsoft.com/office/officeart/2008/layout/LinedList"/>
    <dgm:cxn modelId="{BCB31308-7BD8-E146-9553-988B4956B487}" type="presParOf" srcId="{B0708064-EC22-3645-899B-E7B23F086DA0}" destId="{7E84DB17-019B-1244-801E-5F7C9E6E2A00}" srcOrd="1" destOrd="0" presId="urn:microsoft.com/office/officeart/2008/layout/LinedList"/>
    <dgm:cxn modelId="{A0B9AC80-785E-E543-A435-B05A38CB41E9}" type="presParOf" srcId="{7E84DB17-019B-1244-801E-5F7C9E6E2A00}" destId="{743973EE-224D-F34D-B014-1451A07523EB}" srcOrd="0" destOrd="0" presId="urn:microsoft.com/office/officeart/2008/layout/LinedList"/>
    <dgm:cxn modelId="{70909644-5EF9-F340-8299-8791F773B8C2}" type="presParOf" srcId="{7E84DB17-019B-1244-801E-5F7C9E6E2A00}" destId="{3DF7DAA5-8488-5646-82B4-D1AF59E45F3D}" srcOrd="1" destOrd="0" presId="urn:microsoft.com/office/officeart/2008/layout/LinedList"/>
    <dgm:cxn modelId="{45DD4646-01E1-FA4C-8145-54E62B1CD7F6}" type="presParOf" srcId="{B0708064-EC22-3645-899B-E7B23F086DA0}" destId="{2DF4A02F-9603-AC49-A878-B777E73116B9}" srcOrd="2" destOrd="0" presId="urn:microsoft.com/office/officeart/2008/layout/LinedList"/>
    <dgm:cxn modelId="{19DF5014-8F62-6246-962A-4BE519322270}" type="presParOf" srcId="{B0708064-EC22-3645-899B-E7B23F086DA0}" destId="{28B916D4-8582-4446-85D1-237BD8916C1A}" srcOrd="3" destOrd="0" presId="urn:microsoft.com/office/officeart/2008/layout/LinedList"/>
    <dgm:cxn modelId="{5145B12E-FA14-C240-A259-ABECA0E648B0}" type="presParOf" srcId="{28B916D4-8582-4446-85D1-237BD8916C1A}" destId="{2DF448A8-60A3-B541-983D-6078E0E8DE41}" srcOrd="0" destOrd="0" presId="urn:microsoft.com/office/officeart/2008/layout/LinedList"/>
    <dgm:cxn modelId="{0E075ABC-E810-F246-B5D4-ECF09236EC30}" type="presParOf" srcId="{28B916D4-8582-4446-85D1-237BD8916C1A}" destId="{6722D016-2922-324E-9E17-2598750BD72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95737F29-A99B-CA46-8261-916F55E905AB}"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5D74968-645B-3A4C-9579-6DB700542EC5}">
      <dgm:prSet/>
      <dgm:spPr/>
      <dgm:t>
        <a:bodyPr/>
        <a:lstStyle/>
        <a:p>
          <a:r>
            <a:rPr lang="zh-CN" altLang="en-US"/>
            <a:t>第五十四条 建设单位使用国有土地，应当以出让等有偿使用方式取得</a:t>
          </a:r>
          <a:r>
            <a:rPr lang="en-US" altLang="zh-CN"/>
            <a:t>;</a:t>
          </a:r>
          <a:r>
            <a:rPr lang="zh-CN" altLang="en-US"/>
            <a:t>但是，下列建设用地，经县级以上人民政府依法批准，可以以划拨方式取得：</a:t>
          </a:r>
        </a:p>
      </dgm:t>
    </dgm:pt>
    <dgm:pt modelId="{EA419F46-3B7E-1D44-B8CB-1DBF44E53542}" type="parTrans" cxnId="{98CC2C2B-397D-A44C-B4E8-1E3DC8D0B22F}">
      <dgm:prSet/>
      <dgm:spPr/>
      <dgm:t>
        <a:bodyPr/>
        <a:lstStyle/>
        <a:p>
          <a:endParaRPr lang="zh-CN" altLang="en-US"/>
        </a:p>
      </dgm:t>
    </dgm:pt>
    <dgm:pt modelId="{F68BD6E4-B6BB-3E42-859E-4F81805E6421}" type="sibTrans" cxnId="{98CC2C2B-397D-A44C-B4E8-1E3DC8D0B22F}">
      <dgm:prSet/>
      <dgm:spPr/>
      <dgm:t>
        <a:bodyPr/>
        <a:lstStyle/>
        <a:p>
          <a:endParaRPr lang="zh-CN" altLang="en-US"/>
        </a:p>
      </dgm:t>
    </dgm:pt>
    <dgm:pt modelId="{197DF85A-0D38-9345-93DB-A0BA3B5C729C}">
      <dgm:prSet/>
      <dgm:spPr/>
      <dgm:t>
        <a:bodyPr/>
        <a:lstStyle/>
        <a:p>
          <a:r>
            <a:rPr lang="en-US" altLang="zh-CN"/>
            <a:t>(</a:t>
          </a:r>
          <a:r>
            <a:rPr lang="zh-CN" altLang="en-US"/>
            <a:t>一</a:t>
          </a:r>
          <a:r>
            <a:rPr lang="en-US" altLang="zh-CN"/>
            <a:t>)</a:t>
          </a:r>
          <a:r>
            <a:rPr lang="zh-CN" altLang="en-US"/>
            <a:t>国家机关用地和军事用地</a:t>
          </a:r>
          <a:r>
            <a:rPr lang="en-US" altLang="zh-CN"/>
            <a:t>;</a:t>
          </a:r>
        </a:p>
      </dgm:t>
    </dgm:pt>
    <dgm:pt modelId="{54027C6E-BA03-7D41-AB60-63C70AD0BE1E}" type="parTrans" cxnId="{BBDB485A-A432-A94F-86EC-1B7A271489C3}">
      <dgm:prSet/>
      <dgm:spPr/>
      <dgm:t>
        <a:bodyPr/>
        <a:lstStyle/>
        <a:p>
          <a:endParaRPr lang="zh-CN" altLang="en-US"/>
        </a:p>
      </dgm:t>
    </dgm:pt>
    <dgm:pt modelId="{97967A92-C2AB-3447-AA3D-58716D4E9959}" type="sibTrans" cxnId="{BBDB485A-A432-A94F-86EC-1B7A271489C3}">
      <dgm:prSet/>
      <dgm:spPr/>
      <dgm:t>
        <a:bodyPr/>
        <a:lstStyle/>
        <a:p>
          <a:endParaRPr lang="zh-CN" altLang="en-US"/>
        </a:p>
      </dgm:t>
    </dgm:pt>
    <dgm:pt modelId="{F31C5CBE-48EA-7C41-83D6-F8B64B85FC0C}">
      <dgm:prSet/>
      <dgm:spPr/>
      <dgm:t>
        <a:bodyPr/>
        <a:lstStyle/>
        <a:p>
          <a:r>
            <a:rPr lang="en-US" altLang="zh-CN"/>
            <a:t>(</a:t>
          </a:r>
          <a:r>
            <a:rPr lang="zh-CN" altLang="en-US"/>
            <a:t>二</a:t>
          </a:r>
          <a:r>
            <a:rPr lang="en-US" altLang="zh-CN"/>
            <a:t>)</a:t>
          </a:r>
          <a:r>
            <a:rPr lang="zh-CN" altLang="en-US"/>
            <a:t>城市基础设施用地和公益事业用地</a:t>
          </a:r>
          <a:r>
            <a:rPr lang="en-US" altLang="zh-CN"/>
            <a:t>;</a:t>
          </a:r>
        </a:p>
      </dgm:t>
    </dgm:pt>
    <dgm:pt modelId="{609FFD3B-2FFF-8C43-BE64-7B4AEB754897}" type="parTrans" cxnId="{7EB5F326-3009-1242-BD3B-735F37366D8B}">
      <dgm:prSet/>
      <dgm:spPr/>
      <dgm:t>
        <a:bodyPr/>
        <a:lstStyle/>
        <a:p>
          <a:endParaRPr lang="zh-CN" altLang="en-US"/>
        </a:p>
      </dgm:t>
    </dgm:pt>
    <dgm:pt modelId="{F0300F6F-BF78-BD4D-9539-EA9A0C0E8835}" type="sibTrans" cxnId="{7EB5F326-3009-1242-BD3B-735F37366D8B}">
      <dgm:prSet/>
      <dgm:spPr/>
      <dgm:t>
        <a:bodyPr/>
        <a:lstStyle/>
        <a:p>
          <a:endParaRPr lang="zh-CN" altLang="en-US"/>
        </a:p>
      </dgm:t>
    </dgm:pt>
    <dgm:pt modelId="{2AD80D41-2F62-5F44-B016-CFD485F8EF9F}">
      <dgm:prSet/>
      <dgm:spPr/>
      <dgm:t>
        <a:bodyPr/>
        <a:lstStyle/>
        <a:p>
          <a:r>
            <a:rPr lang="en-US" altLang="zh-CN"/>
            <a:t>(</a:t>
          </a:r>
          <a:r>
            <a:rPr lang="zh-CN" altLang="en-US"/>
            <a:t>三</a:t>
          </a:r>
          <a:r>
            <a:rPr lang="en-US" altLang="zh-CN"/>
            <a:t>)</a:t>
          </a:r>
          <a:r>
            <a:rPr lang="zh-CN" altLang="en-US"/>
            <a:t>国家重点扶持的能源、交通、水利等基础设施用地</a:t>
          </a:r>
          <a:r>
            <a:rPr lang="en-US" altLang="zh-CN"/>
            <a:t>;</a:t>
          </a:r>
        </a:p>
      </dgm:t>
    </dgm:pt>
    <dgm:pt modelId="{0A428C67-5D9C-D44D-AF67-190FB836890F}" type="parTrans" cxnId="{0C67CC1C-14A4-AC47-9366-A46203A8A896}">
      <dgm:prSet/>
      <dgm:spPr/>
      <dgm:t>
        <a:bodyPr/>
        <a:lstStyle/>
        <a:p>
          <a:endParaRPr lang="zh-CN" altLang="en-US"/>
        </a:p>
      </dgm:t>
    </dgm:pt>
    <dgm:pt modelId="{E61A4609-E674-8D4D-8515-C9ABBA1FC7BE}" type="sibTrans" cxnId="{0C67CC1C-14A4-AC47-9366-A46203A8A896}">
      <dgm:prSet/>
      <dgm:spPr/>
      <dgm:t>
        <a:bodyPr/>
        <a:lstStyle/>
        <a:p>
          <a:endParaRPr lang="zh-CN" altLang="en-US"/>
        </a:p>
      </dgm:t>
    </dgm:pt>
    <dgm:pt modelId="{47080857-F82C-294B-A22E-B65CF6771B8D}">
      <dgm:prSet/>
      <dgm:spPr/>
      <dgm:t>
        <a:bodyPr/>
        <a:lstStyle/>
        <a:p>
          <a:r>
            <a:rPr lang="en-US" altLang="zh-CN"/>
            <a:t>(</a:t>
          </a:r>
          <a:r>
            <a:rPr lang="zh-CN" altLang="en-US"/>
            <a:t>四</a:t>
          </a:r>
          <a:r>
            <a:rPr lang="en-US" altLang="zh-CN"/>
            <a:t>)</a:t>
          </a:r>
          <a:r>
            <a:rPr lang="zh-CN" altLang="en-US"/>
            <a:t>法律、行政法规规定的其他用地。</a:t>
          </a:r>
        </a:p>
      </dgm:t>
    </dgm:pt>
    <dgm:pt modelId="{582C8FCA-731E-6B48-8435-7DAC909894B5}" type="parTrans" cxnId="{1BD525A3-DA21-CC48-913D-879B3E001D89}">
      <dgm:prSet/>
      <dgm:spPr/>
      <dgm:t>
        <a:bodyPr/>
        <a:lstStyle/>
        <a:p>
          <a:endParaRPr lang="zh-CN" altLang="en-US"/>
        </a:p>
      </dgm:t>
    </dgm:pt>
    <dgm:pt modelId="{706E1EB7-C21C-6346-9A25-C2E7D284173E}" type="sibTrans" cxnId="{1BD525A3-DA21-CC48-913D-879B3E001D89}">
      <dgm:prSet/>
      <dgm:spPr/>
      <dgm:t>
        <a:bodyPr/>
        <a:lstStyle/>
        <a:p>
          <a:endParaRPr lang="zh-CN" altLang="en-US"/>
        </a:p>
      </dgm:t>
    </dgm:pt>
    <dgm:pt modelId="{13C8B7F2-FE98-1E4B-B57E-2F94FFC0E5B1}" type="pres">
      <dgm:prSet presAssocID="{95737F29-A99B-CA46-8261-916F55E905AB}" presName="vert0" presStyleCnt="0">
        <dgm:presLayoutVars>
          <dgm:dir/>
          <dgm:animOne val="branch"/>
          <dgm:animLvl val="lvl"/>
        </dgm:presLayoutVars>
      </dgm:prSet>
      <dgm:spPr/>
    </dgm:pt>
    <dgm:pt modelId="{BA66B903-2CCA-2543-BE6B-F50A733D92C7}" type="pres">
      <dgm:prSet presAssocID="{05D74968-645B-3A4C-9579-6DB700542EC5}" presName="thickLine" presStyleLbl="alignNode1" presStyleIdx="0" presStyleCnt="5"/>
      <dgm:spPr/>
    </dgm:pt>
    <dgm:pt modelId="{D2F85904-F2B2-8749-8703-90A895F63D96}" type="pres">
      <dgm:prSet presAssocID="{05D74968-645B-3A4C-9579-6DB700542EC5}" presName="horz1" presStyleCnt="0"/>
      <dgm:spPr/>
    </dgm:pt>
    <dgm:pt modelId="{851E06FD-295B-1542-8D19-90C8C6267F93}" type="pres">
      <dgm:prSet presAssocID="{05D74968-645B-3A4C-9579-6DB700542EC5}" presName="tx1" presStyleLbl="revTx" presStyleIdx="0" presStyleCnt="5"/>
      <dgm:spPr/>
    </dgm:pt>
    <dgm:pt modelId="{E22D434D-792E-2F4C-BD48-313C6658B314}" type="pres">
      <dgm:prSet presAssocID="{05D74968-645B-3A4C-9579-6DB700542EC5}" presName="vert1" presStyleCnt="0"/>
      <dgm:spPr/>
    </dgm:pt>
    <dgm:pt modelId="{BF42DA81-6060-674F-9107-6B8966E04CD4}" type="pres">
      <dgm:prSet presAssocID="{197DF85A-0D38-9345-93DB-A0BA3B5C729C}" presName="thickLine" presStyleLbl="alignNode1" presStyleIdx="1" presStyleCnt="5"/>
      <dgm:spPr/>
    </dgm:pt>
    <dgm:pt modelId="{7D3627CB-B4BB-484F-9648-30369D1313FB}" type="pres">
      <dgm:prSet presAssocID="{197DF85A-0D38-9345-93DB-A0BA3B5C729C}" presName="horz1" presStyleCnt="0"/>
      <dgm:spPr/>
    </dgm:pt>
    <dgm:pt modelId="{77DE42C2-86B4-8C4F-8326-EDCF28692FAA}" type="pres">
      <dgm:prSet presAssocID="{197DF85A-0D38-9345-93DB-A0BA3B5C729C}" presName="tx1" presStyleLbl="revTx" presStyleIdx="1" presStyleCnt="5"/>
      <dgm:spPr/>
    </dgm:pt>
    <dgm:pt modelId="{0A581797-1B14-5143-B2C7-678AB574D45D}" type="pres">
      <dgm:prSet presAssocID="{197DF85A-0D38-9345-93DB-A0BA3B5C729C}" presName="vert1" presStyleCnt="0"/>
      <dgm:spPr/>
    </dgm:pt>
    <dgm:pt modelId="{62EC726E-9903-0143-941B-9867BB4D1D7B}" type="pres">
      <dgm:prSet presAssocID="{F31C5CBE-48EA-7C41-83D6-F8B64B85FC0C}" presName="thickLine" presStyleLbl="alignNode1" presStyleIdx="2" presStyleCnt="5"/>
      <dgm:spPr/>
    </dgm:pt>
    <dgm:pt modelId="{218ECD0A-D40E-3446-9629-C7427D49E525}" type="pres">
      <dgm:prSet presAssocID="{F31C5CBE-48EA-7C41-83D6-F8B64B85FC0C}" presName="horz1" presStyleCnt="0"/>
      <dgm:spPr/>
    </dgm:pt>
    <dgm:pt modelId="{51F14297-FDC7-414B-B1BE-7110C956D78A}" type="pres">
      <dgm:prSet presAssocID="{F31C5CBE-48EA-7C41-83D6-F8B64B85FC0C}" presName="tx1" presStyleLbl="revTx" presStyleIdx="2" presStyleCnt="5"/>
      <dgm:spPr/>
    </dgm:pt>
    <dgm:pt modelId="{4763CA17-F47C-2C4C-A947-7101E377288C}" type="pres">
      <dgm:prSet presAssocID="{F31C5CBE-48EA-7C41-83D6-F8B64B85FC0C}" presName="vert1" presStyleCnt="0"/>
      <dgm:spPr/>
    </dgm:pt>
    <dgm:pt modelId="{FA715AD6-9AE1-7742-8D7E-1B82E64C8817}" type="pres">
      <dgm:prSet presAssocID="{2AD80D41-2F62-5F44-B016-CFD485F8EF9F}" presName="thickLine" presStyleLbl="alignNode1" presStyleIdx="3" presStyleCnt="5"/>
      <dgm:spPr/>
    </dgm:pt>
    <dgm:pt modelId="{71DCDECA-8FA0-4C4B-94B1-8A9057E7F1FD}" type="pres">
      <dgm:prSet presAssocID="{2AD80D41-2F62-5F44-B016-CFD485F8EF9F}" presName="horz1" presStyleCnt="0"/>
      <dgm:spPr/>
    </dgm:pt>
    <dgm:pt modelId="{88443909-6779-3C42-B7BE-45DF582E2B1B}" type="pres">
      <dgm:prSet presAssocID="{2AD80D41-2F62-5F44-B016-CFD485F8EF9F}" presName="tx1" presStyleLbl="revTx" presStyleIdx="3" presStyleCnt="5"/>
      <dgm:spPr/>
    </dgm:pt>
    <dgm:pt modelId="{8E1BB8CE-9263-B14C-9E57-E7ED16DE9164}" type="pres">
      <dgm:prSet presAssocID="{2AD80D41-2F62-5F44-B016-CFD485F8EF9F}" presName="vert1" presStyleCnt="0"/>
      <dgm:spPr/>
    </dgm:pt>
    <dgm:pt modelId="{A7A42746-2951-FB4C-9921-0F9DD08153FF}" type="pres">
      <dgm:prSet presAssocID="{47080857-F82C-294B-A22E-B65CF6771B8D}" presName="thickLine" presStyleLbl="alignNode1" presStyleIdx="4" presStyleCnt="5"/>
      <dgm:spPr/>
    </dgm:pt>
    <dgm:pt modelId="{00B416FC-3245-EA4A-B926-E5F83E95CE19}" type="pres">
      <dgm:prSet presAssocID="{47080857-F82C-294B-A22E-B65CF6771B8D}" presName="horz1" presStyleCnt="0"/>
      <dgm:spPr/>
    </dgm:pt>
    <dgm:pt modelId="{A5438012-0E33-4245-BA3E-AB82FC4F5820}" type="pres">
      <dgm:prSet presAssocID="{47080857-F82C-294B-A22E-B65CF6771B8D}" presName="tx1" presStyleLbl="revTx" presStyleIdx="4" presStyleCnt="5"/>
      <dgm:spPr/>
    </dgm:pt>
    <dgm:pt modelId="{FDDB89F5-2CC4-1348-AFEF-CA13F5C83D4A}" type="pres">
      <dgm:prSet presAssocID="{47080857-F82C-294B-A22E-B65CF6771B8D}" presName="vert1" presStyleCnt="0"/>
      <dgm:spPr/>
    </dgm:pt>
  </dgm:ptLst>
  <dgm:cxnLst>
    <dgm:cxn modelId="{E502B119-1815-5246-B426-6B92F2CC2958}" type="presOf" srcId="{2AD80D41-2F62-5F44-B016-CFD485F8EF9F}" destId="{88443909-6779-3C42-B7BE-45DF582E2B1B}" srcOrd="0" destOrd="0" presId="urn:microsoft.com/office/officeart/2008/layout/LinedList"/>
    <dgm:cxn modelId="{0C67CC1C-14A4-AC47-9366-A46203A8A896}" srcId="{95737F29-A99B-CA46-8261-916F55E905AB}" destId="{2AD80D41-2F62-5F44-B016-CFD485F8EF9F}" srcOrd="3" destOrd="0" parTransId="{0A428C67-5D9C-D44D-AF67-190FB836890F}" sibTransId="{E61A4609-E674-8D4D-8515-C9ABBA1FC7BE}"/>
    <dgm:cxn modelId="{7EB5F326-3009-1242-BD3B-735F37366D8B}" srcId="{95737F29-A99B-CA46-8261-916F55E905AB}" destId="{F31C5CBE-48EA-7C41-83D6-F8B64B85FC0C}" srcOrd="2" destOrd="0" parTransId="{609FFD3B-2FFF-8C43-BE64-7B4AEB754897}" sibTransId="{F0300F6F-BF78-BD4D-9539-EA9A0C0E8835}"/>
    <dgm:cxn modelId="{98CC2C2B-397D-A44C-B4E8-1E3DC8D0B22F}" srcId="{95737F29-A99B-CA46-8261-916F55E905AB}" destId="{05D74968-645B-3A4C-9579-6DB700542EC5}" srcOrd="0" destOrd="0" parTransId="{EA419F46-3B7E-1D44-B8CB-1DBF44E53542}" sibTransId="{F68BD6E4-B6BB-3E42-859E-4F81805E6421}"/>
    <dgm:cxn modelId="{41780048-D62D-6E43-9CF8-D8929B267A5F}" type="presOf" srcId="{F31C5CBE-48EA-7C41-83D6-F8B64B85FC0C}" destId="{51F14297-FDC7-414B-B1BE-7110C956D78A}" srcOrd="0" destOrd="0" presId="urn:microsoft.com/office/officeart/2008/layout/LinedList"/>
    <dgm:cxn modelId="{BBDB485A-A432-A94F-86EC-1B7A271489C3}" srcId="{95737F29-A99B-CA46-8261-916F55E905AB}" destId="{197DF85A-0D38-9345-93DB-A0BA3B5C729C}" srcOrd="1" destOrd="0" parTransId="{54027C6E-BA03-7D41-AB60-63C70AD0BE1E}" sibTransId="{97967A92-C2AB-3447-AA3D-58716D4E9959}"/>
    <dgm:cxn modelId="{4A704B86-985E-5C49-9FCD-766564E1B69D}" type="presOf" srcId="{47080857-F82C-294B-A22E-B65CF6771B8D}" destId="{A5438012-0E33-4245-BA3E-AB82FC4F5820}" srcOrd="0" destOrd="0" presId="urn:microsoft.com/office/officeart/2008/layout/LinedList"/>
    <dgm:cxn modelId="{931CF09D-4707-9045-8724-12765E4E469C}" type="presOf" srcId="{197DF85A-0D38-9345-93DB-A0BA3B5C729C}" destId="{77DE42C2-86B4-8C4F-8326-EDCF28692FAA}" srcOrd="0" destOrd="0" presId="urn:microsoft.com/office/officeart/2008/layout/LinedList"/>
    <dgm:cxn modelId="{1BD525A3-DA21-CC48-913D-879B3E001D89}" srcId="{95737F29-A99B-CA46-8261-916F55E905AB}" destId="{47080857-F82C-294B-A22E-B65CF6771B8D}" srcOrd="4" destOrd="0" parTransId="{582C8FCA-731E-6B48-8435-7DAC909894B5}" sibTransId="{706E1EB7-C21C-6346-9A25-C2E7D284173E}"/>
    <dgm:cxn modelId="{6CF1B6C5-063D-4B48-BF78-026848FA70F2}" type="presOf" srcId="{05D74968-645B-3A4C-9579-6DB700542EC5}" destId="{851E06FD-295B-1542-8D19-90C8C6267F93}" srcOrd="0" destOrd="0" presId="urn:microsoft.com/office/officeart/2008/layout/LinedList"/>
    <dgm:cxn modelId="{E49BBDDB-868F-0A4A-8877-4624DB04539F}" type="presOf" srcId="{95737F29-A99B-CA46-8261-916F55E905AB}" destId="{13C8B7F2-FE98-1E4B-B57E-2F94FFC0E5B1}" srcOrd="0" destOrd="0" presId="urn:microsoft.com/office/officeart/2008/layout/LinedList"/>
    <dgm:cxn modelId="{AA232B84-490A-AE48-91CA-0EB2585F1F15}" type="presParOf" srcId="{13C8B7F2-FE98-1E4B-B57E-2F94FFC0E5B1}" destId="{BA66B903-2CCA-2543-BE6B-F50A733D92C7}" srcOrd="0" destOrd="0" presId="urn:microsoft.com/office/officeart/2008/layout/LinedList"/>
    <dgm:cxn modelId="{580570E2-8264-8747-B954-722C22A23948}" type="presParOf" srcId="{13C8B7F2-FE98-1E4B-B57E-2F94FFC0E5B1}" destId="{D2F85904-F2B2-8749-8703-90A895F63D96}" srcOrd="1" destOrd="0" presId="urn:microsoft.com/office/officeart/2008/layout/LinedList"/>
    <dgm:cxn modelId="{0991E7E7-A801-2C49-A546-5AC8979718CC}" type="presParOf" srcId="{D2F85904-F2B2-8749-8703-90A895F63D96}" destId="{851E06FD-295B-1542-8D19-90C8C6267F93}" srcOrd="0" destOrd="0" presId="urn:microsoft.com/office/officeart/2008/layout/LinedList"/>
    <dgm:cxn modelId="{2058225C-95D3-E54C-8C68-2880C9005123}" type="presParOf" srcId="{D2F85904-F2B2-8749-8703-90A895F63D96}" destId="{E22D434D-792E-2F4C-BD48-313C6658B314}" srcOrd="1" destOrd="0" presId="urn:microsoft.com/office/officeart/2008/layout/LinedList"/>
    <dgm:cxn modelId="{6D0D4AB3-65EC-9241-9AB2-10D2617C0578}" type="presParOf" srcId="{13C8B7F2-FE98-1E4B-B57E-2F94FFC0E5B1}" destId="{BF42DA81-6060-674F-9107-6B8966E04CD4}" srcOrd="2" destOrd="0" presId="urn:microsoft.com/office/officeart/2008/layout/LinedList"/>
    <dgm:cxn modelId="{22DD91DC-863E-A949-9574-BBA9F3319B7C}" type="presParOf" srcId="{13C8B7F2-FE98-1E4B-B57E-2F94FFC0E5B1}" destId="{7D3627CB-B4BB-484F-9648-30369D1313FB}" srcOrd="3" destOrd="0" presId="urn:microsoft.com/office/officeart/2008/layout/LinedList"/>
    <dgm:cxn modelId="{223FE715-6CAB-AC43-BD2A-ACA453EA1855}" type="presParOf" srcId="{7D3627CB-B4BB-484F-9648-30369D1313FB}" destId="{77DE42C2-86B4-8C4F-8326-EDCF28692FAA}" srcOrd="0" destOrd="0" presId="urn:microsoft.com/office/officeart/2008/layout/LinedList"/>
    <dgm:cxn modelId="{B6683662-5257-6243-985D-26E62A23659C}" type="presParOf" srcId="{7D3627CB-B4BB-484F-9648-30369D1313FB}" destId="{0A581797-1B14-5143-B2C7-678AB574D45D}" srcOrd="1" destOrd="0" presId="urn:microsoft.com/office/officeart/2008/layout/LinedList"/>
    <dgm:cxn modelId="{AE7C3F15-D0C0-B24D-8FE7-E2964AB8C0F8}" type="presParOf" srcId="{13C8B7F2-FE98-1E4B-B57E-2F94FFC0E5B1}" destId="{62EC726E-9903-0143-941B-9867BB4D1D7B}" srcOrd="4" destOrd="0" presId="urn:microsoft.com/office/officeart/2008/layout/LinedList"/>
    <dgm:cxn modelId="{4C3724EA-C193-A64D-936A-F04F6B97A70F}" type="presParOf" srcId="{13C8B7F2-FE98-1E4B-B57E-2F94FFC0E5B1}" destId="{218ECD0A-D40E-3446-9629-C7427D49E525}" srcOrd="5" destOrd="0" presId="urn:microsoft.com/office/officeart/2008/layout/LinedList"/>
    <dgm:cxn modelId="{9C9AF3E5-A19F-6B44-8551-D01DC0E7EBAF}" type="presParOf" srcId="{218ECD0A-D40E-3446-9629-C7427D49E525}" destId="{51F14297-FDC7-414B-B1BE-7110C956D78A}" srcOrd="0" destOrd="0" presId="urn:microsoft.com/office/officeart/2008/layout/LinedList"/>
    <dgm:cxn modelId="{B98CA50F-7068-7546-8AB7-9CE7A03C0214}" type="presParOf" srcId="{218ECD0A-D40E-3446-9629-C7427D49E525}" destId="{4763CA17-F47C-2C4C-A947-7101E377288C}" srcOrd="1" destOrd="0" presId="urn:microsoft.com/office/officeart/2008/layout/LinedList"/>
    <dgm:cxn modelId="{FC7D3BAE-3849-BD4E-A08C-E11F1E758198}" type="presParOf" srcId="{13C8B7F2-FE98-1E4B-B57E-2F94FFC0E5B1}" destId="{FA715AD6-9AE1-7742-8D7E-1B82E64C8817}" srcOrd="6" destOrd="0" presId="urn:microsoft.com/office/officeart/2008/layout/LinedList"/>
    <dgm:cxn modelId="{80BD1035-8382-BF44-88D5-3022A4D2C86C}" type="presParOf" srcId="{13C8B7F2-FE98-1E4B-B57E-2F94FFC0E5B1}" destId="{71DCDECA-8FA0-4C4B-94B1-8A9057E7F1FD}" srcOrd="7" destOrd="0" presId="urn:microsoft.com/office/officeart/2008/layout/LinedList"/>
    <dgm:cxn modelId="{1788FA83-B08C-2948-8A91-4619BCCC2E52}" type="presParOf" srcId="{71DCDECA-8FA0-4C4B-94B1-8A9057E7F1FD}" destId="{88443909-6779-3C42-B7BE-45DF582E2B1B}" srcOrd="0" destOrd="0" presId="urn:microsoft.com/office/officeart/2008/layout/LinedList"/>
    <dgm:cxn modelId="{2AE332C5-0BF4-384B-AFDC-2BA4F1469C66}" type="presParOf" srcId="{71DCDECA-8FA0-4C4B-94B1-8A9057E7F1FD}" destId="{8E1BB8CE-9263-B14C-9E57-E7ED16DE9164}" srcOrd="1" destOrd="0" presId="urn:microsoft.com/office/officeart/2008/layout/LinedList"/>
    <dgm:cxn modelId="{2BCD3A34-2A3E-5547-8AC3-AFC83B5954CB}" type="presParOf" srcId="{13C8B7F2-FE98-1E4B-B57E-2F94FFC0E5B1}" destId="{A7A42746-2951-FB4C-9921-0F9DD08153FF}" srcOrd="8" destOrd="0" presId="urn:microsoft.com/office/officeart/2008/layout/LinedList"/>
    <dgm:cxn modelId="{93F2D309-9372-1E4A-AA0E-0A489B21757B}" type="presParOf" srcId="{13C8B7F2-FE98-1E4B-B57E-2F94FFC0E5B1}" destId="{00B416FC-3245-EA4A-B926-E5F83E95CE19}" srcOrd="9" destOrd="0" presId="urn:microsoft.com/office/officeart/2008/layout/LinedList"/>
    <dgm:cxn modelId="{1CCEB48D-4C51-0342-B85B-A1F04EBDBC85}" type="presParOf" srcId="{00B416FC-3245-EA4A-B926-E5F83E95CE19}" destId="{A5438012-0E33-4245-BA3E-AB82FC4F5820}" srcOrd="0" destOrd="0" presId="urn:microsoft.com/office/officeart/2008/layout/LinedList"/>
    <dgm:cxn modelId="{2F78A735-9678-BC4F-8F02-660F844059B1}" type="presParOf" srcId="{00B416FC-3245-EA4A-B926-E5F83E95CE19}" destId="{FDDB89F5-2CC4-1348-AFEF-CA13F5C83D4A}"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DE627300-E902-3840-812E-2F28DA8817D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50F86F3-F911-EA47-9D3C-0ADCAA53BDC4}">
      <dgm:prSet/>
      <dgm:spPr/>
      <dgm:t>
        <a:bodyPr/>
        <a:lstStyle/>
        <a:p>
          <a:r>
            <a:rPr lang="zh-CN" altLang="en-US"/>
            <a:t>第五十五条 以出让等有偿使用方式取得国有土地使用权的建设单位，按照国务院规定的标准和办法，缴纳土地使用权出让金等土地有偿使用费和其他费用后，方可使用土地。</a:t>
          </a:r>
        </a:p>
      </dgm:t>
    </dgm:pt>
    <dgm:pt modelId="{0905D969-64AB-1847-A57F-633BACB223E5}" type="parTrans" cxnId="{943B4930-BB58-7B48-9154-DE01B7B1C5E2}">
      <dgm:prSet/>
      <dgm:spPr/>
      <dgm:t>
        <a:bodyPr/>
        <a:lstStyle/>
        <a:p>
          <a:endParaRPr lang="zh-CN" altLang="en-US"/>
        </a:p>
      </dgm:t>
    </dgm:pt>
    <dgm:pt modelId="{3A3DF06B-3EA6-A343-811F-A108953C1CC3}" type="sibTrans" cxnId="{943B4930-BB58-7B48-9154-DE01B7B1C5E2}">
      <dgm:prSet/>
      <dgm:spPr/>
      <dgm:t>
        <a:bodyPr/>
        <a:lstStyle/>
        <a:p>
          <a:endParaRPr lang="zh-CN" altLang="en-US"/>
        </a:p>
      </dgm:t>
    </dgm:pt>
    <dgm:pt modelId="{EA8C0D57-C0ED-9B4F-83A4-CF9BBE04CF62}">
      <dgm:prSet/>
      <dgm:spPr/>
      <dgm:t>
        <a:bodyPr/>
        <a:lstStyle/>
        <a:p>
          <a:r>
            <a:rPr lang="zh-CN" altLang="en-US"/>
            <a:t>自本法施行之日起，新增建设用地的土地有偿使用费，百分之三十上缴中央财政，百分之七十留给有关地方人民政府。具体使用管理办法由国务院财政部门会同有关部门制定，并报国务院批准。</a:t>
          </a:r>
        </a:p>
      </dgm:t>
    </dgm:pt>
    <dgm:pt modelId="{A6FBAAA6-C961-5E49-944B-9C5040AE23FC}" type="parTrans" cxnId="{7390C5BD-7E0D-0644-9639-93D6DC3D72E7}">
      <dgm:prSet/>
      <dgm:spPr/>
      <dgm:t>
        <a:bodyPr/>
        <a:lstStyle/>
        <a:p>
          <a:endParaRPr lang="zh-CN" altLang="en-US"/>
        </a:p>
      </dgm:t>
    </dgm:pt>
    <dgm:pt modelId="{51C9E21E-4697-E345-8AD4-49EBB1CA94DB}" type="sibTrans" cxnId="{7390C5BD-7E0D-0644-9639-93D6DC3D72E7}">
      <dgm:prSet/>
      <dgm:spPr/>
      <dgm:t>
        <a:bodyPr/>
        <a:lstStyle/>
        <a:p>
          <a:endParaRPr lang="zh-CN" altLang="en-US"/>
        </a:p>
      </dgm:t>
    </dgm:pt>
    <dgm:pt modelId="{1E5A17A6-AEB5-CC4B-BA09-E246EF41D8FF}" type="pres">
      <dgm:prSet presAssocID="{DE627300-E902-3840-812E-2F28DA8817D6}" presName="vert0" presStyleCnt="0">
        <dgm:presLayoutVars>
          <dgm:dir/>
          <dgm:animOne val="branch"/>
          <dgm:animLvl val="lvl"/>
        </dgm:presLayoutVars>
      </dgm:prSet>
      <dgm:spPr/>
    </dgm:pt>
    <dgm:pt modelId="{265054F2-1BCE-F54C-BA3C-A46C50B8876E}" type="pres">
      <dgm:prSet presAssocID="{A50F86F3-F911-EA47-9D3C-0ADCAA53BDC4}" presName="thickLine" presStyleLbl="alignNode1" presStyleIdx="0" presStyleCnt="2"/>
      <dgm:spPr/>
    </dgm:pt>
    <dgm:pt modelId="{8ED24141-07A9-D447-B29A-4999AFD793CC}" type="pres">
      <dgm:prSet presAssocID="{A50F86F3-F911-EA47-9D3C-0ADCAA53BDC4}" presName="horz1" presStyleCnt="0"/>
      <dgm:spPr/>
    </dgm:pt>
    <dgm:pt modelId="{CA12F856-546F-894D-B2A0-519EC0CE03E4}" type="pres">
      <dgm:prSet presAssocID="{A50F86F3-F911-EA47-9D3C-0ADCAA53BDC4}" presName="tx1" presStyleLbl="revTx" presStyleIdx="0" presStyleCnt="2"/>
      <dgm:spPr/>
    </dgm:pt>
    <dgm:pt modelId="{6CC1D434-93B5-1548-A42A-F43D54DB1FC7}" type="pres">
      <dgm:prSet presAssocID="{A50F86F3-F911-EA47-9D3C-0ADCAA53BDC4}" presName="vert1" presStyleCnt="0"/>
      <dgm:spPr/>
    </dgm:pt>
    <dgm:pt modelId="{28944D41-577D-0E48-BA6F-A46B874F2FE3}" type="pres">
      <dgm:prSet presAssocID="{EA8C0D57-C0ED-9B4F-83A4-CF9BBE04CF62}" presName="thickLine" presStyleLbl="alignNode1" presStyleIdx="1" presStyleCnt="2"/>
      <dgm:spPr/>
    </dgm:pt>
    <dgm:pt modelId="{D1F6A1D2-0B98-A340-9762-AB69684D6B90}" type="pres">
      <dgm:prSet presAssocID="{EA8C0D57-C0ED-9B4F-83A4-CF9BBE04CF62}" presName="horz1" presStyleCnt="0"/>
      <dgm:spPr/>
    </dgm:pt>
    <dgm:pt modelId="{4DD0F915-E0DC-FF4C-96FC-25E4FB188A4A}" type="pres">
      <dgm:prSet presAssocID="{EA8C0D57-C0ED-9B4F-83A4-CF9BBE04CF62}" presName="tx1" presStyleLbl="revTx" presStyleIdx="1" presStyleCnt="2"/>
      <dgm:spPr/>
    </dgm:pt>
    <dgm:pt modelId="{0B785C50-76A1-CC49-B7E5-23CF5F9B8B16}" type="pres">
      <dgm:prSet presAssocID="{EA8C0D57-C0ED-9B4F-83A4-CF9BBE04CF62}" presName="vert1" presStyleCnt="0"/>
      <dgm:spPr/>
    </dgm:pt>
  </dgm:ptLst>
  <dgm:cxnLst>
    <dgm:cxn modelId="{C3976203-9B56-174D-A065-79E689CC46FE}" type="presOf" srcId="{EA8C0D57-C0ED-9B4F-83A4-CF9BBE04CF62}" destId="{4DD0F915-E0DC-FF4C-96FC-25E4FB188A4A}" srcOrd="0" destOrd="0" presId="urn:microsoft.com/office/officeart/2008/layout/LinedList"/>
    <dgm:cxn modelId="{943B4930-BB58-7B48-9154-DE01B7B1C5E2}" srcId="{DE627300-E902-3840-812E-2F28DA8817D6}" destId="{A50F86F3-F911-EA47-9D3C-0ADCAA53BDC4}" srcOrd="0" destOrd="0" parTransId="{0905D969-64AB-1847-A57F-633BACB223E5}" sibTransId="{3A3DF06B-3EA6-A343-811F-A108953C1CC3}"/>
    <dgm:cxn modelId="{F376A330-4677-8A49-B1B0-BF3ADD93E234}" type="presOf" srcId="{A50F86F3-F911-EA47-9D3C-0ADCAA53BDC4}" destId="{CA12F856-546F-894D-B2A0-519EC0CE03E4}" srcOrd="0" destOrd="0" presId="urn:microsoft.com/office/officeart/2008/layout/LinedList"/>
    <dgm:cxn modelId="{7390C5BD-7E0D-0644-9639-93D6DC3D72E7}" srcId="{DE627300-E902-3840-812E-2F28DA8817D6}" destId="{EA8C0D57-C0ED-9B4F-83A4-CF9BBE04CF62}" srcOrd="1" destOrd="0" parTransId="{A6FBAAA6-C961-5E49-944B-9C5040AE23FC}" sibTransId="{51C9E21E-4697-E345-8AD4-49EBB1CA94DB}"/>
    <dgm:cxn modelId="{61CD13BE-4CA3-AB4E-A886-81B0D7EF3EBC}" type="presOf" srcId="{DE627300-E902-3840-812E-2F28DA8817D6}" destId="{1E5A17A6-AEB5-CC4B-BA09-E246EF41D8FF}" srcOrd="0" destOrd="0" presId="urn:microsoft.com/office/officeart/2008/layout/LinedList"/>
    <dgm:cxn modelId="{ED9B4714-4F15-BA40-B2C8-3414BF738726}" type="presParOf" srcId="{1E5A17A6-AEB5-CC4B-BA09-E246EF41D8FF}" destId="{265054F2-1BCE-F54C-BA3C-A46C50B8876E}" srcOrd="0" destOrd="0" presId="urn:microsoft.com/office/officeart/2008/layout/LinedList"/>
    <dgm:cxn modelId="{3E2FC3CF-1867-C343-810E-F78D23961C09}" type="presParOf" srcId="{1E5A17A6-AEB5-CC4B-BA09-E246EF41D8FF}" destId="{8ED24141-07A9-D447-B29A-4999AFD793CC}" srcOrd="1" destOrd="0" presId="urn:microsoft.com/office/officeart/2008/layout/LinedList"/>
    <dgm:cxn modelId="{DF05496C-6871-D84F-B7F2-CE8127D5545B}" type="presParOf" srcId="{8ED24141-07A9-D447-B29A-4999AFD793CC}" destId="{CA12F856-546F-894D-B2A0-519EC0CE03E4}" srcOrd="0" destOrd="0" presId="urn:microsoft.com/office/officeart/2008/layout/LinedList"/>
    <dgm:cxn modelId="{B45B2101-E1D5-C24B-ABB9-0AED77760612}" type="presParOf" srcId="{8ED24141-07A9-D447-B29A-4999AFD793CC}" destId="{6CC1D434-93B5-1548-A42A-F43D54DB1FC7}" srcOrd="1" destOrd="0" presId="urn:microsoft.com/office/officeart/2008/layout/LinedList"/>
    <dgm:cxn modelId="{8C4F1F72-B5BF-3441-8532-B66D47915AE4}" type="presParOf" srcId="{1E5A17A6-AEB5-CC4B-BA09-E246EF41D8FF}" destId="{28944D41-577D-0E48-BA6F-A46B874F2FE3}" srcOrd="2" destOrd="0" presId="urn:microsoft.com/office/officeart/2008/layout/LinedList"/>
    <dgm:cxn modelId="{D8740324-EC8F-0240-A5C9-1176704B9523}" type="presParOf" srcId="{1E5A17A6-AEB5-CC4B-BA09-E246EF41D8FF}" destId="{D1F6A1D2-0B98-A340-9762-AB69684D6B90}" srcOrd="3" destOrd="0" presId="urn:microsoft.com/office/officeart/2008/layout/LinedList"/>
    <dgm:cxn modelId="{44518EB7-0AEC-A84B-970E-FD3C14D1A497}" type="presParOf" srcId="{D1F6A1D2-0B98-A340-9762-AB69684D6B90}" destId="{4DD0F915-E0DC-FF4C-96FC-25E4FB188A4A}" srcOrd="0" destOrd="0" presId="urn:microsoft.com/office/officeart/2008/layout/LinedList"/>
    <dgm:cxn modelId="{DE5FE140-998D-5F42-A45C-D73E54D1B3F0}" type="presParOf" srcId="{D1F6A1D2-0B98-A340-9762-AB69684D6B90}" destId="{0B785C50-76A1-CC49-B7E5-23CF5F9B8B1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80E3D9F0-A926-BF43-A6FC-0735E52D4A3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EE3D0701-4D5B-BB46-B5DC-533E30136D85}">
      <dgm:prSet/>
      <dgm:spPr/>
      <dgm:t>
        <a:bodyPr/>
        <a:lstStyle/>
        <a:p>
          <a:r>
            <a:rPr lang="zh-CN" altLang="en-US"/>
            <a:t>第五十六条 建设单位使用国有土地的，应当按照土地使用权出让等有偿使用合同的约定或者土地使用权划拨批准文件的规定使用土地</a:t>
          </a:r>
          <a:r>
            <a:rPr lang="en-US" altLang="zh-CN"/>
            <a:t>;</a:t>
          </a:r>
          <a:r>
            <a:rPr lang="zh-CN" altLang="en-US"/>
            <a:t>确需改变该幅土地建设用途的，应当经有关人民政府自然资源主管部门同意，报原批准用地的人民政府批准。其中，在城市规划区内改变土地用途的，在报批前，应当先经有关城市规划行政主管部门同意。</a:t>
          </a:r>
        </a:p>
      </dgm:t>
    </dgm:pt>
    <dgm:pt modelId="{460D63E4-B63D-FF49-B645-22C418B88FAA}" type="parTrans" cxnId="{7D7FB59B-87B4-D34B-973B-A300AE2AC33C}">
      <dgm:prSet/>
      <dgm:spPr/>
      <dgm:t>
        <a:bodyPr/>
        <a:lstStyle/>
        <a:p>
          <a:endParaRPr lang="zh-CN" altLang="en-US"/>
        </a:p>
      </dgm:t>
    </dgm:pt>
    <dgm:pt modelId="{7D049D79-AB40-6F41-A80A-696EAA4D9FC5}" type="sibTrans" cxnId="{7D7FB59B-87B4-D34B-973B-A300AE2AC33C}">
      <dgm:prSet/>
      <dgm:spPr/>
      <dgm:t>
        <a:bodyPr/>
        <a:lstStyle/>
        <a:p>
          <a:endParaRPr lang="zh-CN" altLang="en-US"/>
        </a:p>
      </dgm:t>
    </dgm:pt>
    <dgm:pt modelId="{1ACCA518-4E04-034B-85AE-08999AC2326E}">
      <dgm:prSet/>
      <dgm:spPr/>
      <dgm:t>
        <a:bodyPr/>
        <a:lstStyle/>
        <a:p>
          <a:r>
            <a:rPr lang="zh-CN" altLang="en-US"/>
            <a:t>第五十七条 建设项目施工和地质勘查需要临时使用国有土地或者农民集体所有的土地的，由县级以上人民政府自然资源主管部门批准。其中，在城市规划区内的临时用地，在报批前，应当先经有关城市规划行政主管部门同意。土地使用者应当根据土地权属，与有关自然资源主管部门或者农村集体经济组织、村民委员会签订临时使用土地合同，并按照合同的约定支付临时使用土地补偿费。</a:t>
          </a:r>
        </a:p>
      </dgm:t>
    </dgm:pt>
    <dgm:pt modelId="{46BCAD51-3CF7-DF4F-BE0B-0CD28AADE6C0}" type="parTrans" cxnId="{E40ECE3D-80C7-6546-B59B-1B54FC75D149}">
      <dgm:prSet/>
      <dgm:spPr/>
      <dgm:t>
        <a:bodyPr/>
        <a:lstStyle/>
        <a:p>
          <a:endParaRPr lang="zh-CN" altLang="en-US"/>
        </a:p>
      </dgm:t>
    </dgm:pt>
    <dgm:pt modelId="{FC79F7A3-6193-E441-A4E3-9D9E208419C3}" type="sibTrans" cxnId="{E40ECE3D-80C7-6546-B59B-1B54FC75D149}">
      <dgm:prSet/>
      <dgm:spPr/>
      <dgm:t>
        <a:bodyPr/>
        <a:lstStyle/>
        <a:p>
          <a:endParaRPr lang="zh-CN" altLang="en-US"/>
        </a:p>
      </dgm:t>
    </dgm:pt>
    <dgm:pt modelId="{7424F2BD-CF65-864F-872E-CE1DD0904E97}">
      <dgm:prSet/>
      <dgm:spPr/>
      <dgm:t>
        <a:bodyPr/>
        <a:lstStyle/>
        <a:p>
          <a:r>
            <a:rPr lang="zh-CN" altLang="en-US"/>
            <a:t>临时使用土地的使用者应当按照临时使用土地合同约定的用途使用土地，并不得修建永久性建筑物。</a:t>
          </a:r>
        </a:p>
      </dgm:t>
    </dgm:pt>
    <dgm:pt modelId="{5D6DEE17-B40C-5C4D-9C90-311C718C84D7}" type="parTrans" cxnId="{25023358-624E-8940-80D3-1F102D7534A8}">
      <dgm:prSet/>
      <dgm:spPr/>
      <dgm:t>
        <a:bodyPr/>
        <a:lstStyle/>
        <a:p>
          <a:endParaRPr lang="zh-CN" altLang="en-US"/>
        </a:p>
      </dgm:t>
    </dgm:pt>
    <dgm:pt modelId="{8A3836F1-17A6-F64A-A9BA-961C30EFCAF3}" type="sibTrans" cxnId="{25023358-624E-8940-80D3-1F102D7534A8}">
      <dgm:prSet/>
      <dgm:spPr/>
      <dgm:t>
        <a:bodyPr/>
        <a:lstStyle/>
        <a:p>
          <a:endParaRPr lang="zh-CN" altLang="en-US"/>
        </a:p>
      </dgm:t>
    </dgm:pt>
    <dgm:pt modelId="{16A5CB30-5BB0-1F44-ABBC-181D6141BB3A}">
      <dgm:prSet/>
      <dgm:spPr/>
      <dgm:t>
        <a:bodyPr/>
        <a:lstStyle/>
        <a:p>
          <a:r>
            <a:rPr lang="zh-CN" altLang="en-US"/>
            <a:t>临时使用土地期限一般不超过二年。</a:t>
          </a:r>
        </a:p>
      </dgm:t>
    </dgm:pt>
    <dgm:pt modelId="{6EBFF233-F831-AF4F-83D8-795F0832D6E9}" type="parTrans" cxnId="{79809F27-9124-3A4C-8F8A-6C712D9CA4B0}">
      <dgm:prSet/>
      <dgm:spPr/>
      <dgm:t>
        <a:bodyPr/>
        <a:lstStyle/>
        <a:p>
          <a:endParaRPr lang="zh-CN" altLang="en-US"/>
        </a:p>
      </dgm:t>
    </dgm:pt>
    <dgm:pt modelId="{9835F881-CFCF-0E41-9C2C-1BACD9513B3B}" type="sibTrans" cxnId="{79809F27-9124-3A4C-8F8A-6C712D9CA4B0}">
      <dgm:prSet/>
      <dgm:spPr/>
      <dgm:t>
        <a:bodyPr/>
        <a:lstStyle/>
        <a:p>
          <a:endParaRPr lang="zh-CN" altLang="en-US"/>
        </a:p>
      </dgm:t>
    </dgm:pt>
    <dgm:pt modelId="{EED31FB3-6FCC-F44D-9375-C56CA46DBE8F}" type="pres">
      <dgm:prSet presAssocID="{80E3D9F0-A926-BF43-A6FC-0735E52D4A3A}" presName="vert0" presStyleCnt="0">
        <dgm:presLayoutVars>
          <dgm:dir/>
          <dgm:animOne val="branch"/>
          <dgm:animLvl val="lvl"/>
        </dgm:presLayoutVars>
      </dgm:prSet>
      <dgm:spPr/>
    </dgm:pt>
    <dgm:pt modelId="{98B2B51E-4883-8845-BD32-41DA5477E900}" type="pres">
      <dgm:prSet presAssocID="{EE3D0701-4D5B-BB46-B5DC-533E30136D85}" presName="thickLine" presStyleLbl="alignNode1" presStyleIdx="0" presStyleCnt="4"/>
      <dgm:spPr/>
    </dgm:pt>
    <dgm:pt modelId="{2FD911A0-00D5-354A-893A-B86145B601F8}" type="pres">
      <dgm:prSet presAssocID="{EE3D0701-4D5B-BB46-B5DC-533E30136D85}" presName="horz1" presStyleCnt="0"/>
      <dgm:spPr/>
    </dgm:pt>
    <dgm:pt modelId="{7F1DD49A-3E42-F647-8968-5F5F9681D468}" type="pres">
      <dgm:prSet presAssocID="{EE3D0701-4D5B-BB46-B5DC-533E30136D85}" presName="tx1" presStyleLbl="revTx" presStyleIdx="0" presStyleCnt="4"/>
      <dgm:spPr/>
    </dgm:pt>
    <dgm:pt modelId="{09ADD5B2-E1A7-6F46-9641-66A6EF21889E}" type="pres">
      <dgm:prSet presAssocID="{EE3D0701-4D5B-BB46-B5DC-533E30136D85}" presName="vert1" presStyleCnt="0"/>
      <dgm:spPr/>
    </dgm:pt>
    <dgm:pt modelId="{863D3A16-7270-8845-80B2-83AA89954042}" type="pres">
      <dgm:prSet presAssocID="{1ACCA518-4E04-034B-85AE-08999AC2326E}" presName="thickLine" presStyleLbl="alignNode1" presStyleIdx="1" presStyleCnt="4"/>
      <dgm:spPr/>
    </dgm:pt>
    <dgm:pt modelId="{54867133-F4D1-2F40-BF83-AC61E3ABB887}" type="pres">
      <dgm:prSet presAssocID="{1ACCA518-4E04-034B-85AE-08999AC2326E}" presName="horz1" presStyleCnt="0"/>
      <dgm:spPr/>
    </dgm:pt>
    <dgm:pt modelId="{20F32E9F-A4D6-6E43-ACD3-E0ABAB0DE73D}" type="pres">
      <dgm:prSet presAssocID="{1ACCA518-4E04-034B-85AE-08999AC2326E}" presName="tx1" presStyleLbl="revTx" presStyleIdx="1" presStyleCnt="4"/>
      <dgm:spPr/>
    </dgm:pt>
    <dgm:pt modelId="{B6B0E05B-EDB4-9C4F-8FB7-66A78EABB177}" type="pres">
      <dgm:prSet presAssocID="{1ACCA518-4E04-034B-85AE-08999AC2326E}" presName="vert1" presStyleCnt="0"/>
      <dgm:spPr/>
    </dgm:pt>
    <dgm:pt modelId="{24C945D2-9D5E-DA49-8F3E-4BA207FF0DF8}" type="pres">
      <dgm:prSet presAssocID="{7424F2BD-CF65-864F-872E-CE1DD0904E97}" presName="thickLine" presStyleLbl="alignNode1" presStyleIdx="2" presStyleCnt="4"/>
      <dgm:spPr/>
    </dgm:pt>
    <dgm:pt modelId="{5F3863FB-88D9-A341-8AA2-D63E7427CB12}" type="pres">
      <dgm:prSet presAssocID="{7424F2BD-CF65-864F-872E-CE1DD0904E97}" presName="horz1" presStyleCnt="0"/>
      <dgm:spPr/>
    </dgm:pt>
    <dgm:pt modelId="{3A364DE1-F53B-B246-9574-1268DCD0619A}" type="pres">
      <dgm:prSet presAssocID="{7424F2BD-CF65-864F-872E-CE1DD0904E97}" presName="tx1" presStyleLbl="revTx" presStyleIdx="2" presStyleCnt="4"/>
      <dgm:spPr/>
    </dgm:pt>
    <dgm:pt modelId="{D024F883-1D9D-BD46-A92A-1B081CFD8844}" type="pres">
      <dgm:prSet presAssocID="{7424F2BD-CF65-864F-872E-CE1DD0904E97}" presName="vert1" presStyleCnt="0"/>
      <dgm:spPr/>
    </dgm:pt>
    <dgm:pt modelId="{D7D2F373-9A0C-F741-B0BD-B0770922FEF7}" type="pres">
      <dgm:prSet presAssocID="{16A5CB30-5BB0-1F44-ABBC-181D6141BB3A}" presName="thickLine" presStyleLbl="alignNode1" presStyleIdx="3" presStyleCnt="4"/>
      <dgm:spPr/>
    </dgm:pt>
    <dgm:pt modelId="{6F955468-8C00-AF4E-AF0D-2B1816E04E94}" type="pres">
      <dgm:prSet presAssocID="{16A5CB30-5BB0-1F44-ABBC-181D6141BB3A}" presName="horz1" presStyleCnt="0"/>
      <dgm:spPr/>
    </dgm:pt>
    <dgm:pt modelId="{C60A4E74-5168-114F-96AA-B93A79463F35}" type="pres">
      <dgm:prSet presAssocID="{16A5CB30-5BB0-1F44-ABBC-181D6141BB3A}" presName="tx1" presStyleLbl="revTx" presStyleIdx="3" presStyleCnt="4"/>
      <dgm:spPr/>
    </dgm:pt>
    <dgm:pt modelId="{8A39C26D-421E-1D4F-B982-1F317FBF6762}" type="pres">
      <dgm:prSet presAssocID="{16A5CB30-5BB0-1F44-ABBC-181D6141BB3A}" presName="vert1" presStyleCnt="0"/>
      <dgm:spPr/>
    </dgm:pt>
  </dgm:ptLst>
  <dgm:cxnLst>
    <dgm:cxn modelId="{A8C98427-EAAC-094F-BB93-DC3B70D3EB4C}" type="presOf" srcId="{EE3D0701-4D5B-BB46-B5DC-533E30136D85}" destId="{7F1DD49A-3E42-F647-8968-5F5F9681D468}" srcOrd="0" destOrd="0" presId="urn:microsoft.com/office/officeart/2008/layout/LinedList"/>
    <dgm:cxn modelId="{79809F27-9124-3A4C-8F8A-6C712D9CA4B0}" srcId="{80E3D9F0-A926-BF43-A6FC-0735E52D4A3A}" destId="{16A5CB30-5BB0-1F44-ABBC-181D6141BB3A}" srcOrd="3" destOrd="0" parTransId="{6EBFF233-F831-AF4F-83D8-795F0832D6E9}" sibTransId="{9835F881-CFCF-0E41-9C2C-1BACD9513B3B}"/>
    <dgm:cxn modelId="{E40ECE3D-80C7-6546-B59B-1B54FC75D149}" srcId="{80E3D9F0-A926-BF43-A6FC-0735E52D4A3A}" destId="{1ACCA518-4E04-034B-85AE-08999AC2326E}" srcOrd="1" destOrd="0" parTransId="{46BCAD51-3CF7-DF4F-BE0B-0CD28AADE6C0}" sibTransId="{FC79F7A3-6193-E441-A4E3-9D9E208419C3}"/>
    <dgm:cxn modelId="{25023358-624E-8940-80D3-1F102D7534A8}" srcId="{80E3D9F0-A926-BF43-A6FC-0735E52D4A3A}" destId="{7424F2BD-CF65-864F-872E-CE1DD0904E97}" srcOrd="2" destOrd="0" parTransId="{5D6DEE17-B40C-5C4D-9C90-311C718C84D7}" sibTransId="{8A3836F1-17A6-F64A-A9BA-961C30EFCAF3}"/>
    <dgm:cxn modelId="{7D7FB59B-87B4-D34B-973B-A300AE2AC33C}" srcId="{80E3D9F0-A926-BF43-A6FC-0735E52D4A3A}" destId="{EE3D0701-4D5B-BB46-B5DC-533E30136D85}" srcOrd="0" destOrd="0" parTransId="{460D63E4-B63D-FF49-B645-22C418B88FAA}" sibTransId="{7D049D79-AB40-6F41-A80A-696EAA4D9FC5}"/>
    <dgm:cxn modelId="{1FE353A0-09C3-0C46-903C-64217DD8BE43}" type="presOf" srcId="{16A5CB30-5BB0-1F44-ABBC-181D6141BB3A}" destId="{C60A4E74-5168-114F-96AA-B93A79463F35}" srcOrd="0" destOrd="0" presId="urn:microsoft.com/office/officeart/2008/layout/LinedList"/>
    <dgm:cxn modelId="{C7B483B5-BD3E-3442-8F19-AB01E8CD87EB}" type="presOf" srcId="{80E3D9F0-A926-BF43-A6FC-0735E52D4A3A}" destId="{EED31FB3-6FCC-F44D-9375-C56CA46DBE8F}" srcOrd="0" destOrd="0" presId="urn:microsoft.com/office/officeart/2008/layout/LinedList"/>
    <dgm:cxn modelId="{88758BE7-F23A-504F-94D7-FEAB8C65022A}" type="presOf" srcId="{7424F2BD-CF65-864F-872E-CE1DD0904E97}" destId="{3A364DE1-F53B-B246-9574-1268DCD0619A}" srcOrd="0" destOrd="0" presId="urn:microsoft.com/office/officeart/2008/layout/LinedList"/>
    <dgm:cxn modelId="{5626F9FF-367A-EF49-A787-CF9324179CE8}" type="presOf" srcId="{1ACCA518-4E04-034B-85AE-08999AC2326E}" destId="{20F32E9F-A4D6-6E43-ACD3-E0ABAB0DE73D}" srcOrd="0" destOrd="0" presId="urn:microsoft.com/office/officeart/2008/layout/LinedList"/>
    <dgm:cxn modelId="{E51910E3-4B1A-FF49-8A5F-DC6DC46C2DA3}" type="presParOf" srcId="{EED31FB3-6FCC-F44D-9375-C56CA46DBE8F}" destId="{98B2B51E-4883-8845-BD32-41DA5477E900}" srcOrd="0" destOrd="0" presId="urn:microsoft.com/office/officeart/2008/layout/LinedList"/>
    <dgm:cxn modelId="{D10102CC-937F-2B4F-87E0-DD7324320984}" type="presParOf" srcId="{EED31FB3-6FCC-F44D-9375-C56CA46DBE8F}" destId="{2FD911A0-00D5-354A-893A-B86145B601F8}" srcOrd="1" destOrd="0" presId="urn:microsoft.com/office/officeart/2008/layout/LinedList"/>
    <dgm:cxn modelId="{0D5B16CF-7B4B-7448-B9EE-261585AE2179}" type="presParOf" srcId="{2FD911A0-00D5-354A-893A-B86145B601F8}" destId="{7F1DD49A-3E42-F647-8968-5F5F9681D468}" srcOrd="0" destOrd="0" presId="urn:microsoft.com/office/officeart/2008/layout/LinedList"/>
    <dgm:cxn modelId="{70A3E774-8513-9941-96B9-6B82A5B4F454}" type="presParOf" srcId="{2FD911A0-00D5-354A-893A-B86145B601F8}" destId="{09ADD5B2-E1A7-6F46-9641-66A6EF21889E}" srcOrd="1" destOrd="0" presId="urn:microsoft.com/office/officeart/2008/layout/LinedList"/>
    <dgm:cxn modelId="{E0F8F693-DEFB-234C-86C4-80E1AB367ED4}" type="presParOf" srcId="{EED31FB3-6FCC-F44D-9375-C56CA46DBE8F}" destId="{863D3A16-7270-8845-80B2-83AA89954042}" srcOrd="2" destOrd="0" presId="urn:microsoft.com/office/officeart/2008/layout/LinedList"/>
    <dgm:cxn modelId="{DD80A75F-18CD-D845-8512-D02561BBB1D7}" type="presParOf" srcId="{EED31FB3-6FCC-F44D-9375-C56CA46DBE8F}" destId="{54867133-F4D1-2F40-BF83-AC61E3ABB887}" srcOrd="3" destOrd="0" presId="urn:microsoft.com/office/officeart/2008/layout/LinedList"/>
    <dgm:cxn modelId="{3BCBFC3F-AA04-B34A-8101-F6A8DCAB4CDC}" type="presParOf" srcId="{54867133-F4D1-2F40-BF83-AC61E3ABB887}" destId="{20F32E9F-A4D6-6E43-ACD3-E0ABAB0DE73D}" srcOrd="0" destOrd="0" presId="urn:microsoft.com/office/officeart/2008/layout/LinedList"/>
    <dgm:cxn modelId="{AEC73E86-C292-C849-857F-7E122CF333C5}" type="presParOf" srcId="{54867133-F4D1-2F40-BF83-AC61E3ABB887}" destId="{B6B0E05B-EDB4-9C4F-8FB7-66A78EABB177}" srcOrd="1" destOrd="0" presId="urn:microsoft.com/office/officeart/2008/layout/LinedList"/>
    <dgm:cxn modelId="{98DEB79B-23E8-924B-AA46-62A62F641260}" type="presParOf" srcId="{EED31FB3-6FCC-F44D-9375-C56CA46DBE8F}" destId="{24C945D2-9D5E-DA49-8F3E-4BA207FF0DF8}" srcOrd="4" destOrd="0" presId="urn:microsoft.com/office/officeart/2008/layout/LinedList"/>
    <dgm:cxn modelId="{DCE4A04D-5F60-DF42-91DF-F67669429C9D}" type="presParOf" srcId="{EED31FB3-6FCC-F44D-9375-C56CA46DBE8F}" destId="{5F3863FB-88D9-A341-8AA2-D63E7427CB12}" srcOrd="5" destOrd="0" presId="urn:microsoft.com/office/officeart/2008/layout/LinedList"/>
    <dgm:cxn modelId="{CEFC8C7B-8B18-9543-89AA-15DF3BA16D9D}" type="presParOf" srcId="{5F3863FB-88D9-A341-8AA2-D63E7427CB12}" destId="{3A364DE1-F53B-B246-9574-1268DCD0619A}" srcOrd="0" destOrd="0" presId="urn:microsoft.com/office/officeart/2008/layout/LinedList"/>
    <dgm:cxn modelId="{64AC20AB-10D6-8D4D-BD8B-F9B07BD9E949}" type="presParOf" srcId="{5F3863FB-88D9-A341-8AA2-D63E7427CB12}" destId="{D024F883-1D9D-BD46-A92A-1B081CFD8844}" srcOrd="1" destOrd="0" presId="urn:microsoft.com/office/officeart/2008/layout/LinedList"/>
    <dgm:cxn modelId="{D3AAB75F-A9EB-224E-822E-34C8FD445165}" type="presParOf" srcId="{EED31FB3-6FCC-F44D-9375-C56CA46DBE8F}" destId="{D7D2F373-9A0C-F741-B0BD-B0770922FEF7}" srcOrd="6" destOrd="0" presId="urn:microsoft.com/office/officeart/2008/layout/LinedList"/>
    <dgm:cxn modelId="{D4623B3E-BE31-0F4D-B5A4-6F1688BF837E}" type="presParOf" srcId="{EED31FB3-6FCC-F44D-9375-C56CA46DBE8F}" destId="{6F955468-8C00-AF4E-AF0D-2B1816E04E94}" srcOrd="7" destOrd="0" presId="urn:microsoft.com/office/officeart/2008/layout/LinedList"/>
    <dgm:cxn modelId="{3CBA1362-F318-D449-ABC6-853010722802}" type="presParOf" srcId="{6F955468-8C00-AF4E-AF0D-2B1816E04E94}" destId="{C60A4E74-5168-114F-96AA-B93A79463F35}" srcOrd="0" destOrd="0" presId="urn:microsoft.com/office/officeart/2008/layout/LinedList"/>
    <dgm:cxn modelId="{628E2C58-B7DC-8B40-AE13-00DFF862D568}" type="presParOf" srcId="{6F955468-8C00-AF4E-AF0D-2B1816E04E94}" destId="{8A39C26D-421E-1D4F-B982-1F317FBF676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A6FC3B-2FA0-9F47-8A2E-3966737339E8}"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004F99B9-0DB0-DC40-8E64-5D38DA06A952}">
      <dgm:prSet phldrT="[文本]"/>
      <dgm:spPr/>
      <dgm:t>
        <a:bodyPr/>
        <a:lstStyle/>
        <a:p>
          <a:r>
            <a:rPr lang="zh-CN" altLang="en-US" dirty="0"/>
            <a:t>第九条 城市市区的土地属于国家所有。</a:t>
          </a:r>
        </a:p>
      </dgm:t>
    </dgm:pt>
    <dgm:pt modelId="{1806E675-ECBC-A649-AAB6-524D08ADA327}" type="parTrans" cxnId="{F9BDCB92-C84B-F64D-8DEC-2223E81E64E7}">
      <dgm:prSet/>
      <dgm:spPr/>
      <dgm:t>
        <a:bodyPr/>
        <a:lstStyle/>
        <a:p>
          <a:endParaRPr lang="zh-CN" altLang="en-US"/>
        </a:p>
      </dgm:t>
    </dgm:pt>
    <dgm:pt modelId="{D8267AE0-D711-A34C-907F-CEBDA446DB65}" type="sibTrans" cxnId="{F9BDCB92-C84B-F64D-8DEC-2223E81E64E7}">
      <dgm:prSet/>
      <dgm:spPr/>
      <dgm:t>
        <a:bodyPr/>
        <a:lstStyle/>
        <a:p>
          <a:endParaRPr lang="zh-CN" altLang="en-US"/>
        </a:p>
      </dgm:t>
    </dgm:pt>
    <dgm:pt modelId="{92C834A3-B329-6C48-8435-DE6D6CD9CBFB}">
      <dgm:prSet phldrT="[文本]"/>
      <dgm:spPr/>
      <dgm:t>
        <a:bodyPr/>
        <a:lstStyle/>
        <a:p>
          <a:r>
            <a:rPr lang="zh-CN" altLang="en-US" dirty="0"/>
            <a:t>农村和城市郊区的土地，除由法律规定属于国家所有的以外，属于农民集体所有</a:t>
          </a:r>
          <a:r>
            <a:rPr lang="en-US" altLang="zh-CN" dirty="0"/>
            <a:t>;</a:t>
          </a:r>
          <a:r>
            <a:rPr lang="zh-CN" altLang="en-US" dirty="0"/>
            <a:t>宅基地和自留地、自留山，属于农民集体所有。</a:t>
          </a:r>
        </a:p>
      </dgm:t>
    </dgm:pt>
    <dgm:pt modelId="{68E3996A-6AA0-9147-A42C-112CCEE2E40E}" type="parTrans" cxnId="{18129885-9594-154F-9128-9DD9F89DA560}">
      <dgm:prSet/>
      <dgm:spPr/>
      <dgm:t>
        <a:bodyPr/>
        <a:lstStyle/>
        <a:p>
          <a:endParaRPr lang="zh-CN" altLang="en-US"/>
        </a:p>
      </dgm:t>
    </dgm:pt>
    <dgm:pt modelId="{D818FA47-AE20-2444-9547-CB6AFC5CFD48}" type="sibTrans" cxnId="{18129885-9594-154F-9128-9DD9F89DA560}">
      <dgm:prSet/>
      <dgm:spPr/>
      <dgm:t>
        <a:bodyPr/>
        <a:lstStyle/>
        <a:p>
          <a:endParaRPr lang="zh-CN" altLang="en-US"/>
        </a:p>
      </dgm:t>
    </dgm:pt>
    <dgm:pt modelId="{507B7E15-B46F-004E-9086-7B9E29D81029}">
      <dgm:prSet phldrT="[文本]"/>
      <dgm:spPr/>
      <dgm:t>
        <a:bodyPr/>
        <a:lstStyle/>
        <a:p>
          <a:r>
            <a:rPr lang="zh-CN" altLang="en-US" dirty="0"/>
            <a:t>第十条 国有土地和农民集体所有的土地，可以依法确定给单位或者个人使用。使用土地的单位和个人，有保护、管理和合理利用土地的义务。</a:t>
          </a:r>
        </a:p>
      </dgm:t>
    </dgm:pt>
    <dgm:pt modelId="{8B736990-FFB9-CC4D-997D-3C725AEEA7C8}" type="parTrans" cxnId="{7E1B9922-DD26-4F42-9669-7C6C471C747C}">
      <dgm:prSet/>
      <dgm:spPr/>
      <dgm:t>
        <a:bodyPr/>
        <a:lstStyle/>
        <a:p>
          <a:endParaRPr lang="zh-CN" altLang="en-US"/>
        </a:p>
      </dgm:t>
    </dgm:pt>
    <dgm:pt modelId="{C99A64CF-F505-EF49-98F2-F4BE0D872381}" type="sibTrans" cxnId="{7E1B9922-DD26-4F42-9669-7C6C471C747C}">
      <dgm:prSet/>
      <dgm:spPr/>
      <dgm:t>
        <a:bodyPr/>
        <a:lstStyle/>
        <a:p>
          <a:endParaRPr lang="zh-CN" altLang="en-US"/>
        </a:p>
      </dgm:t>
    </dgm:pt>
    <dgm:pt modelId="{984961CF-A259-BD4E-A0C4-9B734B24839A}">
      <dgm:prSet/>
      <dgm:spPr/>
      <dgm:t>
        <a:bodyPr/>
        <a:lstStyle/>
        <a:p>
          <a:r>
            <a:rPr lang="zh-CN" altLang="en-US" dirty="0"/>
            <a:t>第十一条 农民集体所有的土地依法属于村农民集体所有的，由村集体经济组织或者村民委员会经营、管理</a:t>
          </a:r>
          <a:r>
            <a:rPr lang="en-US" altLang="zh-CN" dirty="0"/>
            <a:t>;</a:t>
          </a:r>
          <a:r>
            <a:rPr lang="zh-CN" altLang="en-US" dirty="0"/>
            <a:t>已经分别属于村内两个以上农村集体经济组织的农民集体所有的，由村内各该农村集体经济组织或者村民小组经营、管理</a:t>
          </a:r>
          <a:r>
            <a:rPr lang="en-US" altLang="zh-CN" dirty="0"/>
            <a:t>;</a:t>
          </a:r>
          <a:r>
            <a:rPr lang="zh-CN" altLang="en-US" dirty="0"/>
            <a:t>已经属于乡</a:t>
          </a:r>
          <a:r>
            <a:rPr lang="en-US" altLang="zh-CN" dirty="0"/>
            <a:t>(</a:t>
          </a:r>
          <a:r>
            <a:rPr lang="zh-CN" altLang="en-US" dirty="0"/>
            <a:t>镇</a:t>
          </a:r>
          <a:r>
            <a:rPr lang="en-US" altLang="zh-CN" dirty="0"/>
            <a:t>)</a:t>
          </a:r>
          <a:r>
            <a:rPr lang="zh-CN" altLang="en-US" dirty="0"/>
            <a:t>农民集体所有的，由乡</a:t>
          </a:r>
          <a:r>
            <a:rPr lang="en-US" altLang="zh-CN" dirty="0"/>
            <a:t>(</a:t>
          </a:r>
          <a:r>
            <a:rPr lang="zh-CN" altLang="en-US" dirty="0"/>
            <a:t>镇</a:t>
          </a:r>
          <a:r>
            <a:rPr lang="en-US" altLang="zh-CN" dirty="0"/>
            <a:t>)</a:t>
          </a:r>
          <a:r>
            <a:rPr lang="zh-CN" altLang="en-US" dirty="0"/>
            <a:t>农村集体经济组织经营、管理。</a:t>
          </a:r>
        </a:p>
      </dgm:t>
    </dgm:pt>
    <dgm:pt modelId="{F63446AB-E346-B04F-8545-557D4C3467A9}" type="parTrans" cxnId="{F528AA00-361B-9C4D-BE51-31874BCF28AE}">
      <dgm:prSet/>
      <dgm:spPr/>
      <dgm:t>
        <a:bodyPr/>
        <a:lstStyle/>
        <a:p>
          <a:endParaRPr lang="zh-CN" altLang="en-US"/>
        </a:p>
      </dgm:t>
    </dgm:pt>
    <dgm:pt modelId="{2020686B-917D-AB49-BD8F-08CB8A8AF03A}" type="sibTrans" cxnId="{F528AA00-361B-9C4D-BE51-31874BCF28AE}">
      <dgm:prSet/>
      <dgm:spPr/>
      <dgm:t>
        <a:bodyPr/>
        <a:lstStyle/>
        <a:p>
          <a:endParaRPr lang="zh-CN" altLang="en-US"/>
        </a:p>
      </dgm:t>
    </dgm:pt>
    <dgm:pt modelId="{D60AB1EE-1ADD-7B47-857B-2F77C50271C2}" type="pres">
      <dgm:prSet presAssocID="{E9A6FC3B-2FA0-9F47-8A2E-3966737339E8}" presName="vert0" presStyleCnt="0">
        <dgm:presLayoutVars>
          <dgm:dir/>
          <dgm:animOne val="branch"/>
          <dgm:animLvl val="lvl"/>
        </dgm:presLayoutVars>
      </dgm:prSet>
      <dgm:spPr/>
    </dgm:pt>
    <dgm:pt modelId="{D4FD8319-ACA7-3F47-B65F-33BDC6D18601}" type="pres">
      <dgm:prSet presAssocID="{004F99B9-0DB0-DC40-8E64-5D38DA06A952}" presName="thickLine" presStyleLbl="alignNode1" presStyleIdx="0" presStyleCnt="4"/>
      <dgm:spPr/>
    </dgm:pt>
    <dgm:pt modelId="{EFC2BCB8-B51E-4141-9121-9A7FBBEB1ACE}" type="pres">
      <dgm:prSet presAssocID="{004F99B9-0DB0-DC40-8E64-5D38DA06A952}" presName="horz1" presStyleCnt="0"/>
      <dgm:spPr/>
    </dgm:pt>
    <dgm:pt modelId="{ED333754-6506-004D-815D-E90F79A20386}" type="pres">
      <dgm:prSet presAssocID="{004F99B9-0DB0-DC40-8E64-5D38DA06A952}" presName="tx1" presStyleLbl="revTx" presStyleIdx="0" presStyleCnt="4"/>
      <dgm:spPr/>
    </dgm:pt>
    <dgm:pt modelId="{685954A7-23A1-114D-9B27-859F9CC694D7}" type="pres">
      <dgm:prSet presAssocID="{004F99B9-0DB0-DC40-8E64-5D38DA06A952}" presName="vert1" presStyleCnt="0"/>
      <dgm:spPr/>
    </dgm:pt>
    <dgm:pt modelId="{E0053BEC-BCC3-BA49-9008-8418BBF05BFC}" type="pres">
      <dgm:prSet presAssocID="{92C834A3-B329-6C48-8435-DE6D6CD9CBFB}" presName="thickLine" presStyleLbl="alignNode1" presStyleIdx="1" presStyleCnt="4"/>
      <dgm:spPr/>
    </dgm:pt>
    <dgm:pt modelId="{9A4A9974-0997-D540-9665-0AA109E54BA4}" type="pres">
      <dgm:prSet presAssocID="{92C834A3-B329-6C48-8435-DE6D6CD9CBFB}" presName="horz1" presStyleCnt="0"/>
      <dgm:spPr/>
    </dgm:pt>
    <dgm:pt modelId="{E2FEF499-8197-4B46-B3B4-BC93F874BABF}" type="pres">
      <dgm:prSet presAssocID="{92C834A3-B329-6C48-8435-DE6D6CD9CBFB}" presName="tx1" presStyleLbl="revTx" presStyleIdx="1" presStyleCnt="4"/>
      <dgm:spPr/>
    </dgm:pt>
    <dgm:pt modelId="{164C26D9-A11C-404D-B8FA-F9A32418D89F}" type="pres">
      <dgm:prSet presAssocID="{92C834A3-B329-6C48-8435-DE6D6CD9CBFB}" presName="vert1" presStyleCnt="0"/>
      <dgm:spPr/>
    </dgm:pt>
    <dgm:pt modelId="{C67DC71A-8E48-2547-AB34-B440C5D5EB67}" type="pres">
      <dgm:prSet presAssocID="{507B7E15-B46F-004E-9086-7B9E29D81029}" presName="thickLine" presStyleLbl="alignNode1" presStyleIdx="2" presStyleCnt="4"/>
      <dgm:spPr/>
    </dgm:pt>
    <dgm:pt modelId="{85070483-EACA-624C-94F2-F5257185C8B3}" type="pres">
      <dgm:prSet presAssocID="{507B7E15-B46F-004E-9086-7B9E29D81029}" presName="horz1" presStyleCnt="0"/>
      <dgm:spPr/>
    </dgm:pt>
    <dgm:pt modelId="{7302ADE6-60FD-4349-8209-D28D133FB130}" type="pres">
      <dgm:prSet presAssocID="{507B7E15-B46F-004E-9086-7B9E29D81029}" presName="tx1" presStyleLbl="revTx" presStyleIdx="2" presStyleCnt="4"/>
      <dgm:spPr/>
    </dgm:pt>
    <dgm:pt modelId="{87A799A8-2978-1040-B402-E9D4E4CEBE20}" type="pres">
      <dgm:prSet presAssocID="{507B7E15-B46F-004E-9086-7B9E29D81029}" presName="vert1" presStyleCnt="0"/>
      <dgm:spPr/>
    </dgm:pt>
    <dgm:pt modelId="{38FA8059-1804-B94A-9464-BF55C63FFC49}" type="pres">
      <dgm:prSet presAssocID="{984961CF-A259-BD4E-A0C4-9B734B24839A}" presName="thickLine" presStyleLbl="alignNode1" presStyleIdx="3" presStyleCnt="4"/>
      <dgm:spPr/>
    </dgm:pt>
    <dgm:pt modelId="{EF874D5D-C0FF-984B-B5E2-3D53C54297B2}" type="pres">
      <dgm:prSet presAssocID="{984961CF-A259-BD4E-A0C4-9B734B24839A}" presName="horz1" presStyleCnt="0"/>
      <dgm:spPr/>
    </dgm:pt>
    <dgm:pt modelId="{2334E014-6265-FB45-8745-CF3CF48E03E9}" type="pres">
      <dgm:prSet presAssocID="{984961CF-A259-BD4E-A0C4-9B734B24839A}" presName="tx1" presStyleLbl="revTx" presStyleIdx="3" presStyleCnt="4"/>
      <dgm:spPr/>
    </dgm:pt>
    <dgm:pt modelId="{C7314E40-FEC7-7546-970B-486F72CBCF7B}" type="pres">
      <dgm:prSet presAssocID="{984961CF-A259-BD4E-A0C4-9B734B24839A}" presName="vert1" presStyleCnt="0"/>
      <dgm:spPr/>
    </dgm:pt>
  </dgm:ptLst>
  <dgm:cxnLst>
    <dgm:cxn modelId="{F528AA00-361B-9C4D-BE51-31874BCF28AE}" srcId="{E9A6FC3B-2FA0-9F47-8A2E-3966737339E8}" destId="{984961CF-A259-BD4E-A0C4-9B734B24839A}" srcOrd="3" destOrd="0" parTransId="{F63446AB-E346-B04F-8545-557D4C3467A9}" sibTransId="{2020686B-917D-AB49-BD8F-08CB8A8AF03A}"/>
    <dgm:cxn modelId="{AE3A8319-3FEC-9043-9390-D3372A25C2F5}" type="presOf" srcId="{92C834A3-B329-6C48-8435-DE6D6CD9CBFB}" destId="{E2FEF499-8197-4B46-B3B4-BC93F874BABF}" srcOrd="0" destOrd="0" presId="urn:microsoft.com/office/officeart/2008/layout/LinedList"/>
    <dgm:cxn modelId="{7E1B9922-DD26-4F42-9669-7C6C471C747C}" srcId="{E9A6FC3B-2FA0-9F47-8A2E-3966737339E8}" destId="{507B7E15-B46F-004E-9086-7B9E29D81029}" srcOrd="2" destOrd="0" parTransId="{8B736990-FFB9-CC4D-997D-3C725AEEA7C8}" sibTransId="{C99A64CF-F505-EF49-98F2-F4BE0D872381}"/>
    <dgm:cxn modelId="{0B58052A-ACA7-8541-A8ED-C998FC2FE4B7}" type="presOf" srcId="{004F99B9-0DB0-DC40-8E64-5D38DA06A952}" destId="{ED333754-6506-004D-815D-E90F79A20386}" srcOrd="0" destOrd="0" presId="urn:microsoft.com/office/officeart/2008/layout/LinedList"/>
    <dgm:cxn modelId="{9F6FE46D-F361-4B46-8463-6A88F037AFC9}" type="presOf" srcId="{E9A6FC3B-2FA0-9F47-8A2E-3966737339E8}" destId="{D60AB1EE-1ADD-7B47-857B-2F77C50271C2}" srcOrd="0" destOrd="0" presId="urn:microsoft.com/office/officeart/2008/layout/LinedList"/>
    <dgm:cxn modelId="{6BA1177C-D470-B64F-96AF-65120F3B0217}" type="presOf" srcId="{984961CF-A259-BD4E-A0C4-9B734B24839A}" destId="{2334E014-6265-FB45-8745-CF3CF48E03E9}" srcOrd="0" destOrd="0" presId="urn:microsoft.com/office/officeart/2008/layout/LinedList"/>
    <dgm:cxn modelId="{18129885-9594-154F-9128-9DD9F89DA560}" srcId="{E9A6FC3B-2FA0-9F47-8A2E-3966737339E8}" destId="{92C834A3-B329-6C48-8435-DE6D6CD9CBFB}" srcOrd="1" destOrd="0" parTransId="{68E3996A-6AA0-9147-A42C-112CCEE2E40E}" sibTransId="{D818FA47-AE20-2444-9547-CB6AFC5CFD48}"/>
    <dgm:cxn modelId="{F9BDCB92-C84B-F64D-8DEC-2223E81E64E7}" srcId="{E9A6FC3B-2FA0-9F47-8A2E-3966737339E8}" destId="{004F99B9-0DB0-DC40-8E64-5D38DA06A952}" srcOrd="0" destOrd="0" parTransId="{1806E675-ECBC-A649-AAB6-524D08ADA327}" sibTransId="{D8267AE0-D711-A34C-907F-CEBDA446DB65}"/>
    <dgm:cxn modelId="{A97420C8-527B-EF42-8F0C-088729BB68C3}" type="presOf" srcId="{507B7E15-B46F-004E-9086-7B9E29D81029}" destId="{7302ADE6-60FD-4349-8209-D28D133FB130}" srcOrd="0" destOrd="0" presId="urn:microsoft.com/office/officeart/2008/layout/LinedList"/>
    <dgm:cxn modelId="{762A4B98-8E37-944D-A596-A62A846F61B9}" type="presParOf" srcId="{D60AB1EE-1ADD-7B47-857B-2F77C50271C2}" destId="{D4FD8319-ACA7-3F47-B65F-33BDC6D18601}" srcOrd="0" destOrd="0" presId="urn:microsoft.com/office/officeart/2008/layout/LinedList"/>
    <dgm:cxn modelId="{CC6940F3-E3DC-B641-B3CB-BFA96134133F}" type="presParOf" srcId="{D60AB1EE-1ADD-7B47-857B-2F77C50271C2}" destId="{EFC2BCB8-B51E-4141-9121-9A7FBBEB1ACE}" srcOrd="1" destOrd="0" presId="urn:microsoft.com/office/officeart/2008/layout/LinedList"/>
    <dgm:cxn modelId="{7004F570-22E0-2049-A625-6701B0CDC50F}" type="presParOf" srcId="{EFC2BCB8-B51E-4141-9121-9A7FBBEB1ACE}" destId="{ED333754-6506-004D-815D-E90F79A20386}" srcOrd="0" destOrd="0" presId="urn:microsoft.com/office/officeart/2008/layout/LinedList"/>
    <dgm:cxn modelId="{283E591E-007D-9E47-AB00-37A9F939E413}" type="presParOf" srcId="{EFC2BCB8-B51E-4141-9121-9A7FBBEB1ACE}" destId="{685954A7-23A1-114D-9B27-859F9CC694D7}" srcOrd="1" destOrd="0" presId="urn:microsoft.com/office/officeart/2008/layout/LinedList"/>
    <dgm:cxn modelId="{A587008A-D4E9-374E-AB49-DE9A268549A2}" type="presParOf" srcId="{D60AB1EE-1ADD-7B47-857B-2F77C50271C2}" destId="{E0053BEC-BCC3-BA49-9008-8418BBF05BFC}" srcOrd="2" destOrd="0" presId="urn:microsoft.com/office/officeart/2008/layout/LinedList"/>
    <dgm:cxn modelId="{82F0736C-9131-5244-9367-3FB23F4B9211}" type="presParOf" srcId="{D60AB1EE-1ADD-7B47-857B-2F77C50271C2}" destId="{9A4A9974-0997-D540-9665-0AA109E54BA4}" srcOrd="3" destOrd="0" presId="urn:microsoft.com/office/officeart/2008/layout/LinedList"/>
    <dgm:cxn modelId="{F480D4A9-398D-CF43-8A31-BA2811B54D84}" type="presParOf" srcId="{9A4A9974-0997-D540-9665-0AA109E54BA4}" destId="{E2FEF499-8197-4B46-B3B4-BC93F874BABF}" srcOrd="0" destOrd="0" presId="urn:microsoft.com/office/officeart/2008/layout/LinedList"/>
    <dgm:cxn modelId="{B77E8A82-A7C8-DC48-A690-83257A311108}" type="presParOf" srcId="{9A4A9974-0997-D540-9665-0AA109E54BA4}" destId="{164C26D9-A11C-404D-B8FA-F9A32418D89F}" srcOrd="1" destOrd="0" presId="urn:microsoft.com/office/officeart/2008/layout/LinedList"/>
    <dgm:cxn modelId="{CC66ECFB-5DF2-3642-B52B-FC3ED5E3C617}" type="presParOf" srcId="{D60AB1EE-1ADD-7B47-857B-2F77C50271C2}" destId="{C67DC71A-8E48-2547-AB34-B440C5D5EB67}" srcOrd="4" destOrd="0" presId="urn:microsoft.com/office/officeart/2008/layout/LinedList"/>
    <dgm:cxn modelId="{AA5093E5-61AA-714C-8C11-FD20FF649055}" type="presParOf" srcId="{D60AB1EE-1ADD-7B47-857B-2F77C50271C2}" destId="{85070483-EACA-624C-94F2-F5257185C8B3}" srcOrd="5" destOrd="0" presId="urn:microsoft.com/office/officeart/2008/layout/LinedList"/>
    <dgm:cxn modelId="{64273D29-C0DE-954F-A9D9-D2F2EF9BBF5C}" type="presParOf" srcId="{85070483-EACA-624C-94F2-F5257185C8B3}" destId="{7302ADE6-60FD-4349-8209-D28D133FB130}" srcOrd="0" destOrd="0" presId="urn:microsoft.com/office/officeart/2008/layout/LinedList"/>
    <dgm:cxn modelId="{51D75586-FA66-9540-8745-215F41CA77E8}" type="presParOf" srcId="{85070483-EACA-624C-94F2-F5257185C8B3}" destId="{87A799A8-2978-1040-B402-E9D4E4CEBE20}" srcOrd="1" destOrd="0" presId="urn:microsoft.com/office/officeart/2008/layout/LinedList"/>
    <dgm:cxn modelId="{8F15389F-08D0-8440-864A-4FA37089FF4E}" type="presParOf" srcId="{D60AB1EE-1ADD-7B47-857B-2F77C50271C2}" destId="{38FA8059-1804-B94A-9464-BF55C63FFC49}" srcOrd="6" destOrd="0" presId="urn:microsoft.com/office/officeart/2008/layout/LinedList"/>
    <dgm:cxn modelId="{F5743C33-AECC-F846-9532-61E086051684}" type="presParOf" srcId="{D60AB1EE-1ADD-7B47-857B-2F77C50271C2}" destId="{EF874D5D-C0FF-984B-B5E2-3D53C54297B2}" srcOrd="7" destOrd="0" presId="urn:microsoft.com/office/officeart/2008/layout/LinedList"/>
    <dgm:cxn modelId="{8B7BD394-3AA5-9649-93C7-DF445F24DFE5}" type="presParOf" srcId="{EF874D5D-C0FF-984B-B5E2-3D53C54297B2}" destId="{2334E014-6265-FB45-8745-CF3CF48E03E9}" srcOrd="0" destOrd="0" presId="urn:microsoft.com/office/officeart/2008/layout/LinedList"/>
    <dgm:cxn modelId="{1297F56E-8CBE-4D46-9902-FAB55991CDE5}" type="presParOf" srcId="{EF874D5D-C0FF-984B-B5E2-3D53C54297B2}" destId="{C7314E40-FEC7-7546-970B-486F72CBCF7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1C701ACE-ECC9-A740-9829-60C0AFEC370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3F6C6F2-6DEE-1743-876F-5B276A5AADDF}">
      <dgm:prSet/>
      <dgm:spPr/>
      <dgm:t>
        <a:bodyPr/>
        <a:lstStyle/>
        <a:p>
          <a:r>
            <a:rPr lang="zh-CN" altLang="en-US"/>
            <a:t>第五十八条 有下列情形之一的，由有关人民政府自然资源主管部门报经原批准用地的人民政府或者有批准权的人民政府批准，可以收回国有土地使用权：</a:t>
          </a:r>
        </a:p>
      </dgm:t>
    </dgm:pt>
    <dgm:pt modelId="{9D0A2FB2-D1F0-344A-AA24-7B05A728FF51}" type="parTrans" cxnId="{91433C02-D3FB-DC4E-A85B-F1CEA074714A}">
      <dgm:prSet/>
      <dgm:spPr/>
      <dgm:t>
        <a:bodyPr/>
        <a:lstStyle/>
        <a:p>
          <a:endParaRPr lang="zh-CN" altLang="en-US"/>
        </a:p>
      </dgm:t>
    </dgm:pt>
    <dgm:pt modelId="{B6195FD5-47AB-154D-A4CE-111F5275B159}" type="sibTrans" cxnId="{91433C02-D3FB-DC4E-A85B-F1CEA074714A}">
      <dgm:prSet/>
      <dgm:spPr/>
      <dgm:t>
        <a:bodyPr/>
        <a:lstStyle/>
        <a:p>
          <a:endParaRPr lang="zh-CN" altLang="en-US"/>
        </a:p>
      </dgm:t>
    </dgm:pt>
    <dgm:pt modelId="{F2BA9FD0-B14E-ED45-A31C-05D6C4FAF3FD}">
      <dgm:prSet/>
      <dgm:spPr/>
      <dgm:t>
        <a:bodyPr/>
        <a:lstStyle/>
        <a:p>
          <a:r>
            <a:rPr lang="en-US" altLang="zh-CN"/>
            <a:t>(</a:t>
          </a:r>
          <a:r>
            <a:rPr lang="zh-CN" altLang="en-US"/>
            <a:t>一</a:t>
          </a:r>
          <a:r>
            <a:rPr lang="en-US" altLang="zh-CN"/>
            <a:t>)</a:t>
          </a:r>
          <a:r>
            <a:rPr lang="zh-CN" altLang="en-US"/>
            <a:t>为实施城市规划进行旧城区改建以及其他公共利益需要，确需使用土地的</a:t>
          </a:r>
          <a:r>
            <a:rPr lang="en-US" altLang="zh-CN"/>
            <a:t>;</a:t>
          </a:r>
        </a:p>
      </dgm:t>
    </dgm:pt>
    <dgm:pt modelId="{F2F62130-8488-F04C-A7CD-FAE20BF5E372}" type="parTrans" cxnId="{8CE7F339-91F8-8147-830C-8D3C90D13AE8}">
      <dgm:prSet/>
      <dgm:spPr/>
      <dgm:t>
        <a:bodyPr/>
        <a:lstStyle/>
        <a:p>
          <a:endParaRPr lang="zh-CN" altLang="en-US"/>
        </a:p>
      </dgm:t>
    </dgm:pt>
    <dgm:pt modelId="{C96726B4-56E5-034F-82A9-C91F37845E7B}" type="sibTrans" cxnId="{8CE7F339-91F8-8147-830C-8D3C90D13AE8}">
      <dgm:prSet/>
      <dgm:spPr/>
      <dgm:t>
        <a:bodyPr/>
        <a:lstStyle/>
        <a:p>
          <a:endParaRPr lang="zh-CN" altLang="en-US"/>
        </a:p>
      </dgm:t>
    </dgm:pt>
    <dgm:pt modelId="{BF5879E4-8487-0B45-816E-4F9E8FD5CF9E}">
      <dgm:prSet/>
      <dgm:spPr/>
      <dgm:t>
        <a:bodyPr/>
        <a:lstStyle/>
        <a:p>
          <a:r>
            <a:rPr lang="en-US" altLang="zh-CN"/>
            <a:t>(</a:t>
          </a:r>
          <a:r>
            <a:rPr lang="zh-CN" altLang="en-US"/>
            <a:t>二</a:t>
          </a:r>
          <a:r>
            <a:rPr lang="en-US" altLang="zh-CN"/>
            <a:t>)</a:t>
          </a:r>
          <a:r>
            <a:rPr lang="zh-CN" altLang="en-US"/>
            <a:t>土地出让等有偿使用合同约定的使用期限届满，土地使用者未申请续期或者申请续期未获批准的</a:t>
          </a:r>
          <a:r>
            <a:rPr lang="en-US" altLang="zh-CN"/>
            <a:t>;</a:t>
          </a:r>
        </a:p>
      </dgm:t>
    </dgm:pt>
    <dgm:pt modelId="{1D8822CB-ECD5-2D44-BCA1-7571F5EDE8A2}" type="parTrans" cxnId="{1AE61C21-2F75-D04C-91C8-D41DDFD61314}">
      <dgm:prSet/>
      <dgm:spPr/>
      <dgm:t>
        <a:bodyPr/>
        <a:lstStyle/>
        <a:p>
          <a:endParaRPr lang="zh-CN" altLang="en-US"/>
        </a:p>
      </dgm:t>
    </dgm:pt>
    <dgm:pt modelId="{1738B2CE-BCA9-9946-87DC-FF69459B4D10}" type="sibTrans" cxnId="{1AE61C21-2F75-D04C-91C8-D41DDFD61314}">
      <dgm:prSet/>
      <dgm:spPr/>
      <dgm:t>
        <a:bodyPr/>
        <a:lstStyle/>
        <a:p>
          <a:endParaRPr lang="zh-CN" altLang="en-US"/>
        </a:p>
      </dgm:t>
    </dgm:pt>
    <dgm:pt modelId="{606EA1B7-5F9B-EE45-89D2-FF3A8019ED73}">
      <dgm:prSet/>
      <dgm:spPr/>
      <dgm:t>
        <a:bodyPr/>
        <a:lstStyle/>
        <a:p>
          <a:r>
            <a:rPr lang="en-US" altLang="zh-CN"/>
            <a:t>(</a:t>
          </a:r>
          <a:r>
            <a:rPr lang="zh-CN" altLang="en-US"/>
            <a:t>三</a:t>
          </a:r>
          <a:r>
            <a:rPr lang="en-US" altLang="zh-CN"/>
            <a:t>)</a:t>
          </a:r>
          <a:r>
            <a:rPr lang="zh-CN" altLang="en-US"/>
            <a:t>因单位撤销、迁移等原因，停止使用原划拨的国有土地的</a:t>
          </a:r>
          <a:r>
            <a:rPr lang="en-US" altLang="zh-CN"/>
            <a:t>;</a:t>
          </a:r>
        </a:p>
      </dgm:t>
    </dgm:pt>
    <dgm:pt modelId="{A12D3D55-D64D-DD46-80D2-6BB63C67C72A}" type="parTrans" cxnId="{0D55D5A7-95CF-FA4A-BD39-E8690C997ECD}">
      <dgm:prSet/>
      <dgm:spPr/>
      <dgm:t>
        <a:bodyPr/>
        <a:lstStyle/>
        <a:p>
          <a:endParaRPr lang="zh-CN" altLang="en-US"/>
        </a:p>
      </dgm:t>
    </dgm:pt>
    <dgm:pt modelId="{68DE343A-4EE1-9843-BAFC-92BE80CDE9ED}" type="sibTrans" cxnId="{0D55D5A7-95CF-FA4A-BD39-E8690C997ECD}">
      <dgm:prSet/>
      <dgm:spPr/>
      <dgm:t>
        <a:bodyPr/>
        <a:lstStyle/>
        <a:p>
          <a:endParaRPr lang="zh-CN" altLang="en-US"/>
        </a:p>
      </dgm:t>
    </dgm:pt>
    <dgm:pt modelId="{BB6F4E3E-060C-5C49-A70C-BF1740FF44FF}">
      <dgm:prSet/>
      <dgm:spPr/>
      <dgm:t>
        <a:bodyPr/>
        <a:lstStyle/>
        <a:p>
          <a:r>
            <a:rPr lang="en-US" altLang="zh-CN"/>
            <a:t>(</a:t>
          </a:r>
          <a:r>
            <a:rPr lang="zh-CN" altLang="en-US"/>
            <a:t>四</a:t>
          </a:r>
          <a:r>
            <a:rPr lang="en-US" altLang="zh-CN"/>
            <a:t>)</a:t>
          </a:r>
          <a:r>
            <a:rPr lang="zh-CN" altLang="en-US"/>
            <a:t>公路、铁路、机场、矿场等经核准报废的。</a:t>
          </a:r>
        </a:p>
      </dgm:t>
    </dgm:pt>
    <dgm:pt modelId="{148EF778-845B-C544-8F25-7CF05F3C2D1E}" type="parTrans" cxnId="{833E149B-6B65-CB47-A42F-BF5303C28909}">
      <dgm:prSet/>
      <dgm:spPr/>
      <dgm:t>
        <a:bodyPr/>
        <a:lstStyle/>
        <a:p>
          <a:endParaRPr lang="zh-CN" altLang="en-US"/>
        </a:p>
      </dgm:t>
    </dgm:pt>
    <dgm:pt modelId="{6B420404-89EF-3942-ACEB-609E45C75B81}" type="sibTrans" cxnId="{833E149B-6B65-CB47-A42F-BF5303C28909}">
      <dgm:prSet/>
      <dgm:spPr/>
      <dgm:t>
        <a:bodyPr/>
        <a:lstStyle/>
        <a:p>
          <a:endParaRPr lang="zh-CN" altLang="en-US"/>
        </a:p>
      </dgm:t>
    </dgm:pt>
    <dgm:pt modelId="{D4B4F2E1-6340-E941-9318-64EB92AD803A}">
      <dgm:prSet/>
      <dgm:spPr/>
      <dgm:t>
        <a:bodyPr/>
        <a:lstStyle/>
        <a:p>
          <a:r>
            <a:rPr lang="zh-CN" altLang="en-US"/>
            <a:t>依照前款第</a:t>
          </a:r>
          <a:r>
            <a:rPr lang="en-US" altLang="zh-CN"/>
            <a:t>(</a:t>
          </a:r>
          <a:r>
            <a:rPr lang="zh-CN" altLang="en-US"/>
            <a:t>一</a:t>
          </a:r>
          <a:r>
            <a:rPr lang="en-US" altLang="zh-CN"/>
            <a:t>)</a:t>
          </a:r>
          <a:r>
            <a:rPr lang="zh-CN" altLang="en-US"/>
            <a:t>项的规定收回国有土地使用权的，对土地使用权人应当给予适当补偿。</a:t>
          </a:r>
        </a:p>
      </dgm:t>
    </dgm:pt>
    <dgm:pt modelId="{D0DC464C-9DCE-B54A-A49E-AA8B513219AD}" type="parTrans" cxnId="{013CDB02-4BA6-8A43-8915-FAE55F1173B9}">
      <dgm:prSet/>
      <dgm:spPr/>
      <dgm:t>
        <a:bodyPr/>
        <a:lstStyle/>
        <a:p>
          <a:endParaRPr lang="zh-CN" altLang="en-US"/>
        </a:p>
      </dgm:t>
    </dgm:pt>
    <dgm:pt modelId="{4DAACB80-0B69-5945-864C-2AB034FC77E5}" type="sibTrans" cxnId="{013CDB02-4BA6-8A43-8915-FAE55F1173B9}">
      <dgm:prSet/>
      <dgm:spPr/>
      <dgm:t>
        <a:bodyPr/>
        <a:lstStyle/>
        <a:p>
          <a:endParaRPr lang="zh-CN" altLang="en-US"/>
        </a:p>
      </dgm:t>
    </dgm:pt>
    <dgm:pt modelId="{2691F3CA-98FD-564B-8F43-5AE0832E918A}" type="pres">
      <dgm:prSet presAssocID="{1C701ACE-ECC9-A740-9829-60C0AFEC3701}" presName="vert0" presStyleCnt="0">
        <dgm:presLayoutVars>
          <dgm:dir/>
          <dgm:animOne val="branch"/>
          <dgm:animLvl val="lvl"/>
        </dgm:presLayoutVars>
      </dgm:prSet>
      <dgm:spPr/>
    </dgm:pt>
    <dgm:pt modelId="{EEAA61D9-0332-7141-BCA9-8719B231558E}" type="pres">
      <dgm:prSet presAssocID="{C3F6C6F2-6DEE-1743-876F-5B276A5AADDF}" presName="thickLine" presStyleLbl="alignNode1" presStyleIdx="0" presStyleCnt="6"/>
      <dgm:spPr/>
    </dgm:pt>
    <dgm:pt modelId="{D65804DD-C1FF-E64C-AB9C-3027831F2923}" type="pres">
      <dgm:prSet presAssocID="{C3F6C6F2-6DEE-1743-876F-5B276A5AADDF}" presName="horz1" presStyleCnt="0"/>
      <dgm:spPr/>
    </dgm:pt>
    <dgm:pt modelId="{A24AF06D-589D-F14E-A090-921FD4144BAA}" type="pres">
      <dgm:prSet presAssocID="{C3F6C6F2-6DEE-1743-876F-5B276A5AADDF}" presName="tx1" presStyleLbl="revTx" presStyleIdx="0" presStyleCnt="6"/>
      <dgm:spPr/>
    </dgm:pt>
    <dgm:pt modelId="{21B7A73F-B2D1-DE42-B58E-73991974FFA7}" type="pres">
      <dgm:prSet presAssocID="{C3F6C6F2-6DEE-1743-876F-5B276A5AADDF}" presName="vert1" presStyleCnt="0"/>
      <dgm:spPr/>
    </dgm:pt>
    <dgm:pt modelId="{90F70B07-A906-FF4C-A2FC-2ECBFE33205B}" type="pres">
      <dgm:prSet presAssocID="{F2BA9FD0-B14E-ED45-A31C-05D6C4FAF3FD}" presName="thickLine" presStyleLbl="alignNode1" presStyleIdx="1" presStyleCnt="6"/>
      <dgm:spPr/>
    </dgm:pt>
    <dgm:pt modelId="{C7062E5A-6626-CD4C-BDA4-F0E801BC70BF}" type="pres">
      <dgm:prSet presAssocID="{F2BA9FD0-B14E-ED45-A31C-05D6C4FAF3FD}" presName="horz1" presStyleCnt="0"/>
      <dgm:spPr/>
    </dgm:pt>
    <dgm:pt modelId="{5FF05BCB-3B98-3543-A36F-56C00A59C370}" type="pres">
      <dgm:prSet presAssocID="{F2BA9FD0-B14E-ED45-A31C-05D6C4FAF3FD}" presName="tx1" presStyleLbl="revTx" presStyleIdx="1" presStyleCnt="6"/>
      <dgm:spPr/>
    </dgm:pt>
    <dgm:pt modelId="{5C448B66-5490-FE42-8509-B643EB6AA720}" type="pres">
      <dgm:prSet presAssocID="{F2BA9FD0-B14E-ED45-A31C-05D6C4FAF3FD}" presName="vert1" presStyleCnt="0"/>
      <dgm:spPr/>
    </dgm:pt>
    <dgm:pt modelId="{A98C107E-4241-624E-B5F6-15A76C0D9BB4}" type="pres">
      <dgm:prSet presAssocID="{BF5879E4-8487-0B45-816E-4F9E8FD5CF9E}" presName="thickLine" presStyleLbl="alignNode1" presStyleIdx="2" presStyleCnt="6"/>
      <dgm:spPr/>
    </dgm:pt>
    <dgm:pt modelId="{88F1744F-0F18-744B-8EBF-C6EA9E7BEA71}" type="pres">
      <dgm:prSet presAssocID="{BF5879E4-8487-0B45-816E-4F9E8FD5CF9E}" presName="horz1" presStyleCnt="0"/>
      <dgm:spPr/>
    </dgm:pt>
    <dgm:pt modelId="{A542578E-4A62-9146-9295-16D7DA94DA18}" type="pres">
      <dgm:prSet presAssocID="{BF5879E4-8487-0B45-816E-4F9E8FD5CF9E}" presName="tx1" presStyleLbl="revTx" presStyleIdx="2" presStyleCnt="6"/>
      <dgm:spPr/>
    </dgm:pt>
    <dgm:pt modelId="{C0F8EFBD-2831-DA41-A518-110C4DE400A5}" type="pres">
      <dgm:prSet presAssocID="{BF5879E4-8487-0B45-816E-4F9E8FD5CF9E}" presName="vert1" presStyleCnt="0"/>
      <dgm:spPr/>
    </dgm:pt>
    <dgm:pt modelId="{D34A2677-1142-8143-88B6-65A63CD8289C}" type="pres">
      <dgm:prSet presAssocID="{606EA1B7-5F9B-EE45-89D2-FF3A8019ED73}" presName="thickLine" presStyleLbl="alignNode1" presStyleIdx="3" presStyleCnt="6"/>
      <dgm:spPr/>
    </dgm:pt>
    <dgm:pt modelId="{77E6FE6D-0377-424D-AAF5-A308315A5500}" type="pres">
      <dgm:prSet presAssocID="{606EA1B7-5F9B-EE45-89D2-FF3A8019ED73}" presName="horz1" presStyleCnt="0"/>
      <dgm:spPr/>
    </dgm:pt>
    <dgm:pt modelId="{8AF6E467-816D-AA47-AF82-B528B22737DB}" type="pres">
      <dgm:prSet presAssocID="{606EA1B7-5F9B-EE45-89D2-FF3A8019ED73}" presName="tx1" presStyleLbl="revTx" presStyleIdx="3" presStyleCnt="6"/>
      <dgm:spPr/>
    </dgm:pt>
    <dgm:pt modelId="{D9EB02B1-4260-A541-A42F-80E21FC59088}" type="pres">
      <dgm:prSet presAssocID="{606EA1B7-5F9B-EE45-89D2-FF3A8019ED73}" presName="vert1" presStyleCnt="0"/>
      <dgm:spPr/>
    </dgm:pt>
    <dgm:pt modelId="{4DCE4552-6D15-2147-9CAA-432FD80A9D8F}" type="pres">
      <dgm:prSet presAssocID="{BB6F4E3E-060C-5C49-A70C-BF1740FF44FF}" presName="thickLine" presStyleLbl="alignNode1" presStyleIdx="4" presStyleCnt="6"/>
      <dgm:spPr/>
    </dgm:pt>
    <dgm:pt modelId="{019970B4-EC82-6343-B2EC-78962B08703C}" type="pres">
      <dgm:prSet presAssocID="{BB6F4E3E-060C-5C49-A70C-BF1740FF44FF}" presName="horz1" presStyleCnt="0"/>
      <dgm:spPr/>
    </dgm:pt>
    <dgm:pt modelId="{1015F6B5-F81C-124E-B4F9-5483CC84DC3D}" type="pres">
      <dgm:prSet presAssocID="{BB6F4E3E-060C-5C49-A70C-BF1740FF44FF}" presName="tx1" presStyleLbl="revTx" presStyleIdx="4" presStyleCnt="6"/>
      <dgm:spPr/>
    </dgm:pt>
    <dgm:pt modelId="{E188706F-B15A-5448-84FA-4710A4DA01A3}" type="pres">
      <dgm:prSet presAssocID="{BB6F4E3E-060C-5C49-A70C-BF1740FF44FF}" presName="vert1" presStyleCnt="0"/>
      <dgm:spPr/>
    </dgm:pt>
    <dgm:pt modelId="{C2825368-1AD8-AB4C-B2D0-9CD9E451F438}" type="pres">
      <dgm:prSet presAssocID="{D4B4F2E1-6340-E941-9318-64EB92AD803A}" presName="thickLine" presStyleLbl="alignNode1" presStyleIdx="5" presStyleCnt="6"/>
      <dgm:spPr/>
    </dgm:pt>
    <dgm:pt modelId="{DD90BF3E-FF7E-2040-A5CC-0A78B3CE2BBC}" type="pres">
      <dgm:prSet presAssocID="{D4B4F2E1-6340-E941-9318-64EB92AD803A}" presName="horz1" presStyleCnt="0"/>
      <dgm:spPr/>
    </dgm:pt>
    <dgm:pt modelId="{0EBA7C28-F158-BB48-81AA-A541DD35CD96}" type="pres">
      <dgm:prSet presAssocID="{D4B4F2E1-6340-E941-9318-64EB92AD803A}" presName="tx1" presStyleLbl="revTx" presStyleIdx="5" presStyleCnt="6"/>
      <dgm:spPr/>
    </dgm:pt>
    <dgm:pt modelId="{A86738AB-1B9C-CF4D-A637-1F1C25CE8AA3}" type="pres">
      <dgm:prSet presAssocID="{D4B4F2E1-6340-E941-9318-64EB92AD803A}" presName="vert1" presStyleCnt="0"/>
      <dgm:spPr/>
    </dgm:pt>
  </dgm:ptLst>
  <dgm:cxnLst>
    <dgm:cxn modelId="{91433C02-D3FB-DC4E-A85B-F1CEA074714A}" srcId="{1C701ACE-ECC9-A740-9829-60C0AFEC3701}" destId="{C3F6C6F2-6DEE-1743-876F-5B276A5AADDF}" srcOrd="0" destOrd="0" parTransId="{9D0A2FB2-D1F0-344A-AA24-7B05A728FF51}" sibTransId="{B6195FD5-47AB-154D-A4CE-111F5275B159}"/>
    <dgm:cxn modelId="{013CDB02-4BA6-8A43-8915-FAE55F1173B9}" srcId="{1C701ACE-ECC9-A740-9829-60C0AFEC3701}" destId="{D4B4F2E1-6340-E941-9318-64EB92AD803A}" srcOrd="5" destOrd="0" parTransId="{D0DC464C-9DCE-B54A-A49E-AA8B513219AD}" sibTransId="{4DAACB80-0B69-5945-864C-2AB034FC77E5}"/>
    <dgm:cxn modelId="{27C6C212-1CAA-934D-AE2B-9A42D8D0C66D}" type="presOf" srcId="{BF5879E4-8487-0B45-816E-4F9E8FD5CF9E}" destId="{A542578E-4A62-9146-9295-16D7DA94DA18}" srcOrd="0" destOrd="0" presId="urn:microsoft.com/office/officeart/2008/layout/LinedList"/>
    <dgm:cxn modelId="{1AE61C21-2F75-D04C-91C8-D41DDFD61314}" srcId="{1C701ACE-ECC9-A740-9829-60C0AFEC3701}" destId="{BF5879E4-8487-0B45-816E-4F9E8FD5CF9E}" srcOrd="2" destOrd="0" parTransId="{1D8822CB-ECD5-2D44-BCA1-7571F5EDE8A2}" sibTransId="{1738B2CE-BCA9-9946-87DC-FF69459B4D10}"/>
    <dgm:cxn modelId="{7DA8A229-5E0D-1745-815D-CF19B882D859}" type="presOf" srcId="{F2BA9FD0-B14E-ED45-A31C-05D6C4FAF3FD}" destId="{5FF05BCB-3B98-3543-A36F-56C00A59C370}" srcOrd="0" destOrd="0" presId="urn:microsoft.com/office/officeart/2008/layout/LinedList"/>
    <dgm:cxn modelId="{8CE7F339-91F8-8147-830C-8D3C90D13AE8}" srcId="{1C701ACE-ECC9-A740-9829-60C0AFEC3701}" destId="{F2BA9FD0-B14E-ED45-A31C-05D6C4FAF3FD}" srcOrd="1" destOrd="0" parTransId="{F2F62130-8488-F04C-A7CD-FAE20BF5E372}" sibTransId="{C96726B4-56E5-034F-82A9-C91F37845E7B}"/>
    <dgm:cxn modelId="{833E149B-6B65-CB47-A42F-BF5303C28909}" srcId="{1C701ACE-ECC9-A740-9829-60C0AFEC3701}" destId="{BB6F4E3E-060C-5C49-A70C-BF1740FF44FF}" srcOrd="4" destOrd="0" parTransId="{148EF778-845B-C544-8F25-7CF05F3C2D1E}" sibTransId="{6B420404-89EF-3942-ACEB-609E45C75B81}"/>
    <dgm:cxn modelId="{0D55D5A7-95CF-FA4A-BD39-E8690C997ECD}" srcId="{1C701ACE-ECC9-A740-9829-60C0AFEC3701}" destId="{606EA1B7-5F9B-EE45-89D2-FF3A8019ED73}" srcOrd="3" destOrd="0" parTransId="{A12D3D55-D64D-DD46-80D2-6BB63C67C72A}" sibTransId="{68DE343A-4EE1-9843-BAFC-92BE80CDE9ED}"/>
    <dgm:cxn modelId="{995D55BA-20DC-1C41-A11A-B7F614CF5750}" type="presOf" srcId="{1C701ACE-ECC9-A740-9829-60C0AFEC3701}" destId="{2691F3CA-98FD-564B-8F43-5AE0832E918A}" srcOrd="0" destOrd="0" presId="urn:microsoft.com/office/officeart/2008/layout/LinedList"/>
    <dgm:cxn modelId="{18DFEDCF-63BB-CE42-B35A-FAB0C79CE403}" type="presOf" srcId="{606EA1B7-5F9B-EE45-89D2-FF3A8019ED73}" destId="{8AF6E467-816D-AA47-AF82-B528B22737DB}" srcOrd="0" destOrd="0" presId="urn:microsoft.com/office/officeart/2008/layout/LinedList"/>
    <dgm:cxn modelId="{655652D3-E44D-B448-B983-7ADAE37FF20C}" type="presOf" srcId="{D4B4F2E1-6340-E941-9318-64EB92AD803A}" destId="{0EBA7C28-F158-BB48-81AA-A541DD35CD96}" srcOrd="0" destOrd="0" presId="urn:microsoft.com/office/officeart/2008/layout/LinedList"/>
    <dgm:cxn modelId="{77E4E3EB-6AEF-A248-B5F5-371D5CFA45A5}" type="presOf" srcId="{BB6F4E3E-060C-5C49-A70C-BF1740FF44FF}" destId="{1015F6B5-F81C-124E-B4F9-5483CC84DC3D}" srcOrd="0" destOrd="0" presId="urn:microsoft.com/office/officeart/2008/layout/LinedList"/>
    <dgm:cxn modelId="{760546F0-95FB-8F48-9318-56F814EE8067}" type="presOf" srcId="{C3F6C6F2-6DEE-1743-876F-5B276A5AADDF}" destId="{A24AF06D-589D-F14E-A090-921FD4144BAA}" srcOrd="0" destOrd="0" presId="urn:microsoft.com/office/officeart/2008/layout/LinedList"/>
    <dgm:cxn modelId="{2967EA20-106B-284F-9A8D-69898FE5C934}" type="presParOf" srcId="{2691F3CA-98FD-564B-8F43-5AE0832E918A}" destId="{EEAA61D9-0332-7141-BCA9-8719B231558E}" srcOrd="0" destOrd="0" presId="urn:microsoft.com/office/officeart/2008/layout/LinedList"/>
    <dgm:cxn modelId="{2BCCD481-F629-E846-BE9F-EFBDF3B604C7}" type="presParOf" srcId="{2691F3CA-98FD-564B-8F43-5AE0832E918A}" destId="{D65804DD-C1FF-E64C-AB9C-3027831F2923}" srcOrd="1" destOrd="0" presId="urn:microsoft.com/office/officeart/2008/layout/LinedList"/>
    <dgm:cxn modelId="{6164906A-DB55-0D49-BCBE-33F9034CB9B9}" type="presParOf" srcId="{D65804DD-C1FF-E64C-AB9C-3027831F2923}" destId="{A24AF06D-589D-F14E-A090-921FD4144BAA}" srcOrd="0" destOrd="0" presId="urn:microsoft.com/office/officeart/2008/layout/LinedList"/>
    <dgm:cxn modelId="{71102180-A7C9-A546-A5AC-39D7E2158619}" type="presParOf" srcId="{D65804DD-C1FF-E64C-AB9C-3027831F2923}" destId="{21B7A73F-B2D1-DE42-B58E-73991974FFA7}" srcOrd="1" destOrd="0" presId="urn:microsoft.com/office/officeart/2008/layout/LinedList"/>
    <dgm:cxn modelId="{1DA79066-1A23-8E4A-80EF-DC1275D91644}" type="presParOf" srcId="{2691F3CA-98FD-564B-8F43-5AE0832E918A}" destId="{90F70B07-A906-FF4C-A2FC-2ECBFE33205B}" srcOrd="2" destOrd="0" presId="urn:microsoft.com/office/officeart/2008/layout/LinedList"/>
    <dgm:cxn modelId="{4ECBC462-0D30-2943-A567-61A7CFF8401B}" type="presParOf" srcId="{2691F3CA-98FD-564B-8F43-5AE0832E918A}" destId="{C7062E5A-6626-CD4C-BDA4-F0E801BC70BF}" srcOrd="3" destOrd="0" presId="urn:microsoft.com/office/officeart/2008/layout/LinedList"/>
    <dgm:cxn modelId="{692FAF49-7F8D-4844-89A5-34E32EB236B5}" type="presParOf" srcId="{C7062E5A-6626-CD4C-BDA4-F0E801BC70BF}" destId="{5FF05BCB-3B98-3543-A36F-56C00A59C370}" srcOrd="0" destOrd="0" presId="urn:microsoft.com/office/officeart/2008/layout/LinedList"/>
    <dgm:cxn modelId="{17262ABE-0F83-E842-B434-33A05C00CE98}" type="presParOf" srcId="{C7062E5A-6626-CD4C-BDA4-F0E801BC70BF}" destId="{5C448B66-5490-FE42-8509-B643EB6AA720}" srcOrd="1" destOrd="0" presId="urn:microsoft.com/office/officeart/2008/layout/LinedList"/>
    <dgm:cxn modelId="{072F88EF-DDE0-8444-A471-2A833CBF71DE}" type="presParOf" srcId="{2691F3CA-98FD-564B-8F43-5AE0832E918A}" destId="{A98C107E-4241-624E-B5F6-15A76C0D9BB4}" srcOrd="4" destOrd="0" presId="urn:microsoft.com/office/officeart/2008/layout/LinedList"/>
    <dgm:cxn modelId="{07EF2B57-EEA6-6E4F-A976-E62EAE499C8F}" type="presParOf" srcId="{2691F3CA-98FD-564B-8F43-5AE0832E918A}" destId="{88F1744F-0F18-744B-8EBF-C6EA9E7BEA71}" srcOrd="5" destOrd="0" presId="urn:microsoft.com/office/officeart/2008/layout/LinedList"/>
    <dgm:cxn modelId="{676FD150-73E8-2F43-B3E3-57CEC6086F94}" type="presParOf" srcId="{88F1744F-0F18-744B-8EBF-C6EA9E7BEA71}" destId="{A542578E-4A62-9146-9295-16D7DA94DA18}" srcOrd="0" destOrd="0" presId="urn:microsoft.com/office/officeart/2008/layout/LinedList"/>
    <dgm:cxn modelId="{A77FED1F-21F4-694F-A2B9-01BAB609DB94}" type="presParOf" srcId="{88F1744F-0F18-744B-8EBF-C6EA9E7BEA71}" destId="{C0F8EFBD-2831-DA41-A518-110C4DE400A5}" srcOrd="1" destOrd="0" presId="urn:microsoft.com/office/officeart/2008/layout/LinedList"/>
    <dgm:cxn modelId="{C2F564A7-A65D-4F4D-87C4-7B7A546C028D}" type="presParOf" srcId="{2691F3CA-98FD-564B-8F43-5AE0832E918A}" destId="{D34A2677-1142-8143-88B6-65A63CD8289C}" srcOrd="6" destOrd="0" presId="urn:microsoft.com/office/officeart/2008/layout/LinedList"/>
    <dgm:cxn modelId="{520FBCDB-DF82-B043-9D43-8679371DC409}" type="presParOf" srcId="{2691F3CA-98FD-564B-8F43-5AE0832E918A}" destId="{77E6FE6D-0377-424D-AAF5-A308315A5500}" srcOrd="7" destOrd="0" presId="urn:microsoft.com/office/officeart/2008/layout/LinedList"/>
    <dgm:cxn modelId="{0416F360-B88F-A947-8931-DFEAD3EA5677}" type="presParOf" srcId="{77E6FE6D-0377-424D-AAF5-A308315A5500}" destId="{8AF6E467-816D-AA47-AF82-B528B22737DB}" srcOrd="0" destOrd="0" presId="urn:microsoft.com/office/officeart/2008/layout/LinedList"/>
    <dgm:cxn modelId="{342E4AA9-7ED7-0D4A-9BB0-500BB6DCFAE1}" type="presParOf" srcId="{77E6FE6D-0377-424D-AAF5-A308315A5500}" destId="{D9EB02B1-4260-A541-A42F-80E21FC59088}" srcOrd="1" destOrd="0" presId="urn:microsoft.com/office/officeart/2008/layout/LinedList"/>
    <dgm:cxn modelId="{C4469E3E-348E-EC4C-9480-8E234B13C37B}" type="presParOf" srcId="{2691F3CA-98FD-564B-8F43-5AE0832E918A}" destId="{4DCE4552-6D15-2147-9CAA-432FD80A9D8F}" srcOrd="8" destOrd="0" presId="urn:microsoft.com/office/officeart/2008/layout/LinedList"/>
    <dgm:cxn modelId="{8F26BE5C-CD25-3148-A0D6-F4FA807789F5}" type="presParOf" srcId="{2691F3CA-98FD-564B-8F43-5AE0832E918A}" destId="{019970B4-EC82-6343-B2EC-78962B08703C}" srcOrd="9" destOrd="0" presId="urn:microsoft.com/office/officeart/2008/layout/LinedList"/>
    <dgm:cxn modelId="{543321C4-80EC-234F-B8B1-F837CBE88962}" type="presParOf" srcId="{019970B4-EC82-6343-B2EC-78962B08703C}" destId="{1015F6B5-F81C-124E-B4F9-5483CC84DC3D}" srcOrd="0" destOrd="0" presId="urn:microsoft.com/office/officeart/2008/layout/LinedList"/>
    <dgm:cxn modelId="{3D842A8E-0295-454C-9589-6DE5D0BAA55A}" type="presParOf" srcId="{019970B4-EC82-6343-B2EC-78962B08703C}" destId="{E188706F-B15A-5448-84FA-4710A4DA01A3}" srcOrd="1" destOrd="0" presId="urn:microsoft.com/office/officeart/2008/layout/LinedList"/>
    <dgm:cxn modelId="{8F5B16D6-BCFC-0346-97EE-2AED57920847}" type="presParOf" srcId="{2691F3CA-98FD-564B-8F43-5AE0832E918A}" destId="{C2825368-1AD8-AB4C-B2D0-9CD9E451F438}" srcOrd="10" destOrd="0" presId="urn:microsoft.com/office/officeart/2008/layout/LinedList"/>
    <dgm:cxn modelId="{36821411-E7F4-A246-8066-438D4389C1F9}" type="presParOf" srcId="{2691F3CA-98FD-564B-8F43-5AE0832E918A}" destId="{DD90BF3E-FF7E-2040-A5CC-0A78B3CE2BBC}" srcOrd="11" destOrd="0" presId="urn:microsoft.com/office/officeart/2008/layout/LinedList"/>
    <dgm:cxn modelId="{B7CD24BE-5D17-154E-8EFD-D601F9ADB3C8}" type="presParOf" srcId="{DD90BF3E-FF7E-2040-A5CC-0A78B3CE2BBC}" destId="{0EBA7C28-F158-BB48-81AA-A541DD35CD96}" srcOrd="0" destOrd="0" presId="urn:microsoft.com/office/officeart/2008/layout/LinedList"/>
    <dgm:cxn modelId="{FBFFA800-7CCC-DB4A-A322-470D48650A1A}" type="presParOf" srcId="{DD90BF3E-FF7E-2040-A5CC-0A78B3CE2BBC}" destId="{A86738AB-1B9C-CF4D-A637-1F1C25CE8AA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D93DC046-96FA-714E-91B9-08C453FAE6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0127F86-6B14-1541-89BA-E553D82D3372}">
      <dgm:prSet/>
      <dgm:spPr/>
      <dgm:t>
        <a:bodyPr/>
        <a:lstStyle/>
        <a:p>
          <a:r>
            <a:rPr lang="zh-CN" altLang="en-US"/>
            <a:t>第五十九条 乡镇企业、乡</a:t>
          </a:r>
          <a:r>
            <a:rPr lang="en-US" altLang="zh-CN"/>
            <a:t>(</a:t>
          </a:r>
          <a:r>
            <a:rPr lang="zh-CN" altLang="en-US"/>
            <a:t>镇</a:t>
          </a:r>
          <a:r>
            <a:rPr lang="en-US" altLang="zh-CN"/>
            <a:t>)</a:t>
          </a:r>
          <a:r>
            <a:rPr lang="zh-CN" altLang="en-US"/>
            <a:t>村公共设施、公益事业、农村村民住宅等乡</a:t>
          </a:r>
          <a:r>
            <a:rPr lang="en-US" altLang="zh-CN"/>
            <a:t>(</a:t>
          </a:r>
          <a:r>
            <a:rPr lang="zh-CN" altLang="en-US"/>
            <a:t>镇</a:t>
          </a:r>
          <a:r>
            <a:rPr lang="en-US" altLang="zh-CN"/>
            <a:t>)</a:t>
          </a:r>
          <a:r>
            <a:rPr lang="zh-CN" altLang="en-US"/>
            <a:t>村建设，应当按照村庄和集镇规划，合理布局，综合开发，配套建设</a:t>
          </a:r>
          <a:r>
            <a:rPr lang="en-US" altLang="zh-CN"/>
            <a:t>;</a:t>
          </a:r>
          <a:r>
            <a:rPr lang="zh-CN" altLang="en-US"/>
            <a:t>建设用地，应当符合乡</a:t>
          </a:r>
          <a:r>
            <a:rPr lang="en-US" altLang="zh-CN"/>
            <a:t>(</a:t>
          </a:r>
          <a:r>
            <a:rPr lang="zh-CN" altLang="en-US"/>
            <a:t>镇</a:t>
          </a:r>
          <a:r>
            <a:rPr lang="en-US" altLang="zh-CN"/>
            <a:t>)</a:t>
          </a:r>
          <a:r>
            <a:rPr lang="zh-CN" altLang="en-US"/>
            <a:t>土地利用总体规划和土地利用年度计划，并依照本法第四十四条、第六十条、第六十一条、第六十二条的规定办理审批手续。</a:t>
          </a:r>
        </a:p>
      </dgm:t>
    </dgm:pt>
    <dgm:pt modelId="{B8FC0474-71BB-7445-86BF-210820BDF95D}" type="parTrans" cxnId="{0758158E-8FC5-8444-8C05-D5B02F655D36}">
      <dgm:prSet/>
      <dgm:spPr/>
      <dgm:t>
        <a:bodyPr/>
        <a:lstStyle/>
        <a:p>
          <a:endParaRPr lang="zh-CN" altLang="en-US"/>
        </a:p>
      </dgm:t>
    </dgm:pt>
    <dgm:pt modelId="{9A9275FC-61D7-BD4C-B073-21CEBA2E03D5}" type="sibTrans" cxnId="{0758158E-8FC5-8444-8C05-D5B02F655D36}">
      <dgm:prSet/>
      <dgm:spPr/>
      <dgm:t>
        <a:bodyPr/>
        <a:lstStyle/>
        <a:p>
          <a:endParaRPr lang="zh-CN" altLang="en-US"/>
        </a:p>
      </dgm:t>
    </dgm:pt>
    <dgm:pt modelId="{DE07796B-20AD-BE48-A829-2ACC3423C70D}">
      <dgm:prSet/>
      <dgm:spPr/>
      <dgm:t>
        <a:bodyPr/>
        <a:lstStyle/>
        <a:p>
          <a:r>
            <a:rPr lang="zh-CN" altLang="en-US"/>
            <a:t>第六十条 农村集体经济组织使用乡</a:t>
          </a:r>
          <a:r>
            <a:rPr lang="en-US" altLang="zh-CN"/>
            <a:t>(</a:t>
          </a:r>
          <a:r>
            <a:rPr lang="zh-CN" altLang="en-US"/>
            <a:t>镇</a:t>
          </a:r>
          <a:r>
            <a:rPr lang="en-US" altLang="zh-CN"/>
            <a:t>)</a:t>
          </a:r>
          <a:r>
            <a:rPr lang="zh-CN" altLang="en-US"/>
            <a:t>土地利用总体规划确定的建设用地兴办企业或者与其他单位、个人以土地使用权入股、联营等形式共同举办企业的，应当持有关批准文件，向县级以上地方人民政府自然资源主管部门提出申请，按照省、自治区、直辖市规定的批准权限，由县级以上地方人民政府批准</a:t>
          </a:r>
          <a:r>
            <a:rPr lang="en-US" altLang="zh-CN"/>
            <a:t>;</a:t>
          </a:r>
          <a:r>
            <a:rPr lang="zh-CN" altLang="en-US"/>
            <a:t>其中，涉及占用农用地的，依照本法第四十四条的规定办理审批手续。</a:t>
          </a:r>
        </a:p>
      </dgm:t>
    </dgm:pt>
    <dgm:pt modelId="{373909B1-3889-0E40-A771-B1EC65003BA6}" type="parTrans" cxnId="{F3A86746-6185-5548-8643-E8C3FD466852}">
      <dgm:prSet/>
      <dgm:spPr/>
      <dgm:t>
        <a:bodyPr/>
        <a:lstStyle/>
        <a:p>
          <a:endParaRPr lang="zh-CN" altLang="en-US"/>
        </a:p>
      </dgm:t>
    </dgm:pt>
    <dgm:pt modelId="{DCEADBDC-576C-9541-91C7-D2F5D99BC5C3}" type="sibTrans" cxnId="{F3A86746-6185-5548-8643-E8C3FD466852}">
      <dgm:prSet/>
      <dgm:spPr/>
      <dgm:t>
        <a:bodyPr/>
        <a:lstStyle/>
        <a:p>
          <a:endParaRPr lang="zh-CN" altLang="en-US"/>
        </a:p>
      </dgm:t>
    </dgm:pt>
    <dgm:pt modelId="{1EDDC307-C88C-FE49-BAF1-822AE273137C}">
      <dgm:prSet/>
      <dgm:spPr/>
      <dgm:t>
        <a:bodyPr/>
        <a:lstStyle/>
        <a:p>
          <a:r>
            <a:rPr lang="zh-CN" altLang="en-US"/>
            <a:t>按照前款规定兴办企业的建设用地，必须严格控制。省、自治区、直辖市可以按照乡镇企业的不同行业和经营规模，分别规定用地标准。</a:t>
          </a:r>
        </a:p>
      </dgm:t>
    </dgm:pt>
    <dgm:pt modelId="{D7E791D3-12D1-2041-B2C6-FED7960D11A1}" type="parTrans" cxnId="{68B81C09-658B-3E4C-9BE9-4085D068A809}">
      <dgm:prSet/>
      <dgm:spPr/>
      <dgm:t>
        <a:bodyPr/>
        <a:lstStyle/>
        <a:p>
          <a:endParaRPr lang="zh-CN" altLang="en-US"/>
        </a:p>
      </dgm:t>
    </dgm:pt>
    <dgm:pt modelId="{5E2B0BE1-38E3-3C45-89E3-F407DF659E2F}" type="sibTrans" cxnId="{68B81C09-658B-3E4C-9BE9-4085D068A809}">
      <dgm:prSet/>
      <dgm:spPr/>
      <dgm:t>
        <a:bodyPr/>
        <a:lstStyle/>
        <a:p>
          <a:endParaRPr lang="zh-CN" altLang="en-US"/>
        </a:p>
      </dgm:t>
    </dgm:pt>
    <dgm:pt modelId="{15242864-8058-5844-9A61-D51E1A98FC88}" type="pres">
      <dgm:prSet presAssocID="{D93DC046-96FA-714E-91B9-08C453FAE671}" presName="vert0" presStyleCnt="0">
        <dgm:presLayoutVars>
          <dgm:dir/>
          <dgm:animOne val="branch"/>
          <dgm:animLvl val="lvl"/>
        </dgm:presLayoutVars>
      </dgm:prSet>
      <dgm:spPr/>
    </dgm:pt>
    <dgm:pt modelId="{FA10AED2-7F12-A949-9F60-B8A31D744706}" type="pres">
      <dgm:prSet presAssocID="{20127F86-6B14-1541-89BA-E553D82D3372}" presName="thickLine" presStyleLbl="alignNode1" presStyleIdx="0" presStyleCnt="3"/>
      <dgm:spPr/>
    </dgm:pt>
    <dgm:pt modelId="{53D83593-5E35-734A-B67E-3BCF65709E39}" type="pres">
      <dgm:prSet presAssocID="{20127F86-6B14-1541-89BA-E553D82D3372}" presName="horz1" presStyleCnt="0"/>
      <dgm:spPr/>
    </dgm:pt>
    <dgm:pt modelId="{57DD3C35-9C78-A342-8ED8-39D6405C5483}" type="pres">
      <dgm:prSet presAssocID="{20127F86-6B14-1541-89BA-E553D82D3372}" presName="tx1" presStyleLbl="revTx" presStyleIdx="0" presStyleCnt="3"/>
      <dgm:spPr/>
    </dgm:pt>
    <dgm:pt modelId="{B309CAEC-EFAB-9446-9EE1-829C9EC199BC}" type="pres">
      <dgm:prSet presAssocID="{20127F86-6B14-1541-89BA-E553D82D3372}" presName="vert1" presStyleCnt="0"/>
      <dgm:spPr/>
    </dgm:pt>
    <dgm:pt modelId="{5E6B04B5-377F-394A-A715-E41728C29035}" type="pres">
      <dgm:prSet presAssocID="{DE07796B-20AD-BE48-A829-2ACC3423C70D}" presName="thickLine" presStyleLbl="alignNode1" presStyleIdx="1" presStyleCnt="3"/>
      <dgm:spPr/>
    </dgm:pt>
    <dgm:pt modelId="{9040E2B1-D59E-194B-8737-1AB2412A47D9}" type="pres">
      <dgm:prSet presAssocID="{DE07796B-20AD-BE48-A829-2ACC3423C70D}" presName="horz1" presStyleCnt="0"/>
      <dgm:spPr/>
    </dgm:pt>
    <dgm:pt modelId="{4F25E318-6C62-E149-91F8-039054E5BF6E}" type="pres">
      <dgm:prSet presAssocID="{DE07796B-20AD-BE48-A829-2ACC3423C70D}" presName="tx1" presStyleLbl="revTx" presStyleIdx="1" presStyleCnt="3"/>
      <dgm:spPr/>
    </dgm:pt>
    <dgm:pt modelId="{9529438E-8AA0-304F-B42C-D6D9A66D14EF}" type="pres">
      <dgm:prSet presAssocID="{DE07796B-20AD-BE48-A829-2ACC3423C70D}" presName="vert1" presStyleCnt="0"/>
      <dgm:spPr/>
    </dgm:pt>
    <dgm:pt modelId="{CC7548FC-D7CF-004D-BF4B-389710D1A1FF}" type="pres">
      <dgm:prSet presAssocID="{1EDDC307-C88C-FE49-BAF1-822AE273137C}" presName="thickLine" presStyleLbl="alignNode1" presStyleIdx="2" presStyleCnt="3"/>
      <dgm:spPr/>
    </dgm:pt>
    <dgm:pt modelId="{1616F1ED-1369-F348-80D6-D2525EF50C85}" type="pres">
      <dgm:prSet presAssocID="{1EDDC307-C88C-FE49-BAF1-822AE273137C}" presName="horz1" presStyleCnt="0"/>
      <dgm:spPr/>
    </dgm:pt>
    <dgm:pt modelId="{EB659EE2-5C59-F943-8556-52A2DE2F53A7}" type="pres">
      <dgm:prSet presAssocID="{1EDDC307-C88C-FE49-BAF1-822AE273137C}" presName="tx1" presStyleLbl="revTx" presStyleIdx="2" presStyleCnt="3"/>
      <dgm:spPr/>
    </dgm:pt>
    <dgm:pt modelId="{93D6A726-4F9B-2F40-9C8F-1CD7838C8C8B}" type="pres">
      <dgm:prSet presAssocID="{1EDDC307-C88C-FE49-BAF1-822AE273137C}" presName="vert1" presStyleCnt="0"/>
      <dgm:spPr/>
    </dgm:pt>
  </dgm:ptLst>
  <dgm:cxnLst>
    <dgm:cxn modelId="{D5D95701-73EC-2640-815F-CDFF94397942}" type="presOf" srcId="{1EDDC307-C88C-FE49-BAF1-822AE273137C}" destId="{EB659EE2-5C59-F943-8556-52A2DE2F53A7}" srcOrd="0" destOrd="0" presId="urn:microsoft.com/office/officeart/2008/layout/LinedList"/>
    <dgm:cxn modelId="{68B81C09-658B-3E4C-9BE9-4085D068A809}" srcId="{D93DC046-96FA-714E-91B9-08C453FAE671}" destId="{1EDDC307-C88C-FE49-BAF1-822AE273137C}" srcOrd="2" destOrd="0" parTransId="{D7E791D3-12D1-2041-B2C6-FED7960D11A1}" sibTransId="{5E2B0BE1-38E3-3C45-89E3-F407DF659E2F}"/>
    <dgm:cxn modelId="{F3A86746-6185-5548-8643-E8C3FD466852}" srcId="{D93DC046-96FA-714E-91B9-08C453FAE671}" destId="{DE07796B-20AD-BE48-A829-2ACC3423C70D}" srcOrd="1" destOrd="0" parTransId="{373909B1-3889-0E40-A771-B1EC65003BA6}" sibTransId="{DCEADBDC-576C-9541-91C7-D2F5D99BC5C3}"/>
    <dgm:cxn modelId="{0758158E-8FC5-8444-8C05-D5B02F655D36}" srcId="{D93DC046-96FA-714E-91B9-08C453FAE671}" destId="{20127F86-6B14-1541-89BA-E553D82D3372}" srcOrd="0" destOrd="0" parTransId="{B8FC0474-71BB-7445-86BF-210820BDF95D}" sibTransId="{9A9275FC-61D7-BD4C-B073-21CEBA2E03D5}"/>
    <dgm:cxn modelId="{BB6B4BA1-0E2C-4E4C-9EF0-4DBB3F482A1D}" type="presOf" srcId="{D93DC046-96FA-714E-91B9-08C453FAE671}" destId="{15242864-8058-5844-9A61-D51E1A98FC88}" srcOrd="0" destOrd="0" presId="urn:microsoft.com/office/officeart/2008/layout/LinedList"/>
    <dgm:cxn modelId="{0B8D0FD1-7FB7-B041-B5FF-95A2C71E26F7}" type="presOf" srcId="{DE07796B-20AD-BE48-A829-2ACC3423C70D}" destId="{4F25E318-6C62-E149-91F8-039054E5BF6E}" srcOrd="0" destOrd="0" presId="urn:microsoft.com/office/officeart/2008/layout/LinedList"/>
    <dgm:cxn modelId="{B33055D1-3ACA-AA46-AEF8-964C79C031F5}" type="presOf" srcId="{20127F86-6B14-1541-89BA-E553D82D3372}" destId="{57DD3C35-9C78-A342-8ED8-39D6405C5483}" srcOrd="0" destOrd="0" presId="urn:microsoft.com/office/officeart/2008/layout/LinedList"/>
    <dgm:cxn modelId="{68D981DA-A2BD-CE4A-98A1-4EF3DAB180D2}" type="presParOf" srcId="{15242864-8058-5844-9A61-D51E1A98FC88}" destId="{FA10AED2-7F12-A949-9F60-B8A31D744706}" srcOrd="0" destOrd="0" presId="urn:microsoft.com/office/officeart/2008/layout/LinedList"/>
    <dgm:cxn modelId="{BD990236-9D9A-E947-97CE-346901D24C6C}" type="presParOf" srcId="{15242864-8058-5844-9A61-D51E1A98FC88}" destId="{53D83593-5E35-734A-B67E-3BCF65709E39}" srcOrd="1" destOrd="0" presId="urn:microsoft.com/office/officeart/2008/layout/LinedList"/>
    <dgm:cxn modelId="{06A9F57D-370F-F64C-AB70-8956055F0774}" type="presParOf" srcId="{53D83593-5E35-734A-B67E-3BCF65709E39}" destId="{57DD3C35-9C78-A342-8ED8-39D6405C5483}" srcOrd="0" destOrd="0" presId="urn:microsoft.com/office/officeart/2008/layout/LinedList"/>
    <dgm:cxn modelId="{0D4B6340-2175-164D-992B-B4FFDA0EE785}" type="presParOf" srcId="{53D83593-5E35-734A-B67E-3BCF65709E39}" destId="{B309CAEC-EFAB-9446-9EE1-829C9EC199BC}" srcOrd="1" destOrd="0" presId="urn:microsoft.com/office/officeart/2008/layout/LinedList"/>
    <dgm:cxn modelId="{A46B0DB1-E03D-C741-8B92-33F3EB122519}" type="presParOf" srcId="{15242864-8058-5844-9A61-D51E1A98FC88}" destId="{5E6B04B5-377F-394A-A715-E41728C29035}" srcOrd="2" destOrd="0" presId="urn:microsoft.com/office/officeart/2008/layout/LinedList"/>
    <dgm:cxn modelId="{259E51A3-1AEB-5D49-9E9E-872D5864FD17}" type="presParOf" srcId="{15242864-8058-5844-9A61-D51E1A98FC88}" destId="{9040E2B1-D59E-194B-8737-1AB2412A47D9}" srcOrd="3" destOrd="0" presId="urn:microsoft.com/office/officeart/2008/layout/LinedList"/>
    <dgm:cxn modelId="{D34B118E-22F1-C247-A748-9AA9EF278E1F}" type="presParOf" srcId="{9040E2B1-D59E-194B-8737-1AB2412A47D9}" destId="{4F25E318-6C62-E149-91F8-039054E5BF6E}" srcOrd="0" destOrd="0" presId="urn:microsoft.com/office/officeart/2008/layout/LinedList"/>
    <dgm:cxn modelId="{1B6EBE47-A35B-2549-A937-462FDE4BD8D5}" type="presParOf" srcId="{9040E2B1-D59E-194B-8737-1AB2412A47D9}" destId="{9529438E-8AA0-304F-B42C-D6D9A66D14EF}" srcOrd="1" destOrd="0" presId="urn:microsoft.com/office/officeart/2008/layout/LinedList"/>
    <dgm:cxn modelId="{302424CB-C965-B648-B194-03FE5102D7D4}" type="presParOf" srcId="{15242864-8058-5844-9A61-D51E1A98FC88}" destId="{CC7548FC-D7CF-004D-BF4B-389710D1A1FF}" srcOrd="4" destOrd="0" presId="urn:microsoft.com/office/officeart/2008/layout/LinedList"/>
    <dgm:cxn modelId="{91A87EA2-F0A8-C347-80B2-4111C84D369F}" type="presParOf" srcId="{15242864-8058-5844-9A61-D51E1A98FC88}" destId="{1616F1ED-1369-F348-80D6-D2525EF50C85}" srcOrd="5" destOrd="0" presId="urn:microsoft.com/office/officeart/2008/layout/LinedList"/>
    <dgm:cxn modelId="{10D6537A-58C3-4942-92AA-87A027E5520B}" type="presParOf" srcId="{1616F1ED-1369-F348-80D6-D2525EF50C85}" destId="{EB659EE2-5C59-F943-8556-52A2DE2F53A7}" srcOrd="0" destOrd="0" presId="urn:microsoft.com/office/officeart/2008/layout/LinedList"/>
    <dgm:cxn modelId="{4318408B-D462-3448-AB9B-EB710EFC50E0}" type="presParOf" srcId="{1616F1ED-1369-F348-80D6-D2525EF50C85}" destId="{93D6A726-4F9B-2F40-9C8F-1CD7838C8C8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4856A7F-57E5-2C40-8E13-66A71C05A676}"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CDC0FA78-25FF-6B47-8E91-BD51B4469B7A}">
      <dgm:prSet/>
      <dgm:spPr/>
      <dgm:t>
        <a:bodyPr/>
        <a:lstStyle/>
        <a:p>
          <a:r>
            <a:rPr lang="zh-CN" altLang="en-US"/>
            <a:t>第六十二条 农村村民一户只能拥有一处宅基地，其宅基地的面积不得超过省、自治区、直辖市规定的标准。</a:t>
          </a:r>
        </a:p>
      </dgm:t>
    </dgm:pt>
    <dgm:pt modelId="{531B2738-1897-CD4D-8786-592E11FFB3C4}" type="parTrans" cxnId="{5D471237-C5C4-AC4A-870D-844F651514B3}">
      <dgm:prSet/>
      <dgm:spPr/>
      <dgm:t>
        <a:bodyPr/>
        <a:lstStyle/>
        <a:p>
          <a:endParaRPr lang="zh-CN" altLang="en-US"/>
        </a:p>
      </dgm:t>
    </dgm:pt>
    <dgm:pt modelId="{675C1945-C638-654C-B8BE-B9AA74725126}" type="sibTrans" cxnId="{5D471237-C5C4-AC4A-870D-844F651514B3}">
      <dgm:prSet/>
      <dgm:spPr/>
      <dgm:t>
        <a:bodyPr/>
        <a:lstStyle/>
        <a:p>
          <a:endParaRPr lang="zh-CN" altLang="en-US"/>
        </a:p>
      </dgm:t>
    </dgm:pt>
    <dgm:pt modelId="{FF2F6DA2-7CFE-D142-A033-07B19A631E52}">
      <dgm:prSet/>
      <dgm:spPr/>
      <dgm:t>
        <a:bodyPr/>
        <a:lstStyle/>
        <a:p>
          <a:r>
            <a:rPr lang="zh-CN" altLang="en-US"/>
            <a:t>人均土地少、不能保障一户拥有一处宅基地的地区，县级人民政府在充分尊重农村村民意愿的基础上，可以采取措施，按照省、自治区、直辖市规定的标准保障农村村民实现户有所居。</a:t>
          </a:r>
        </a:p>
      </dgm:t>
    </dgm:pt>
    <dgm:pt modelId="{2483B52E-9A5D-DC47-BF28-135B09997D84}" type="parTrans" cxnId="{EF339A67-3317-ED47-85A3-CBA7C3EEEF41}">
      <dgm:prSet/>
      <dgm:spPr/>
      <dgm:t>
        <a:bodyPr/>
        <a:lstStyle/>
        <a:p>
          <a:endParaRPr lang="zh-CN" altLang="en-US"/>
        </a:p>
      </dgm:t>
    </dgm:pt>
    <dgm:pt modelId="{17EF0A45-EE34-1D4B-A156-40D4FD6454BE}" type="sibTrans" cxnId="{EF339A67-3317-ED47-85A3-CBA7C3EEEF41}">
      <dgm:prSet/>
      <dgm:spPr/>
      <dgm:t>
        <a:bodyPr/>
        <a:lstStyle/>
        <a:p>
          <a:endParaRPr lang="zh-CN" altLang="en-US"/>
        </a:p>
      </dgm:t>
    </dgm:pt>
    <dgm:pt modelId="{B6903A4C-EF74-EF42-A507-746EF7AC77E0}">
      <dgm:prSet/>
      <dgm:spPr/>
      <dgm:t>
        <a:bodyPr/>
        <a:lstStyle/>
        <a:p>
          <a:r>
            <a:rPr lang="zh-CN" altLang="en-US"/>
            <a:t>农村村民建住宅，应当符合乡</a:t>
          </a:r>
          <a:r>
            <a:rPr lang="en-US" altLang="zh-CN"/>
            <a:t>(</a:t>
          </a:r>
          <a:r>
            <a:rPr lang="zh-CN" altLang="en-US"/>
            <a:t>镇</a:t>
          </a:r>
          <a:r>
            <a:rPr lang="en-US" altLang="zh-CN"/>
            <a:t>)</a:t>
          </a:r>
          <a:r>
            <a:rPr lang="zh-CN" altLang="en-US"/>
            <a:t>土地利用总体规划、村庄规划，不得占用永久基本农田，并尽量使用原有的宅基地和村内空闲地。编制乡</a:t>
          </a:r>
          <a:r>
            <a:rPr lang="en-US" altLang="zh-CN"/>
            <a:t>(</a:t>
          </a:r>
          <a:r>
            <a:rPr lang="zh-CN" altLang="en-US"/>
            <a:t>镇</a:t>
          </a:r>
          <a:r>
            <a:rPr lang="en-US" altLang="zh-CN"/>
            <a:t>)</a:t>
          </a:r>
          <a:r>
            <a:rPr lang="zh-CN" altLang="en-US"/>
            <a:t>土地利用总体规划、村庄规划应当统筹并合理安排宅基地用地，改善农村村民居住环境和条件。</a:t>
          </a:r>
        </a:p>
      </dgm:t>
    </dgm:pt>
    <dgm:pt modelId="{EB82C1F7-4588-7245-99DF-2F61D548289B}" type="parTrans" cxnId="{3E173057-006C-1342-9E86-F42037E2A62B}">
      <dgm:prSet/>
      <dgm:spPr/>
      <dgm:t>
        <a:bodyPr/>
        <a:lstStyle/>
        <a:p>
          <a:endParaRPr lang="zh-CN" altLang="en-US"/>
        </a:p>
      </dgm:t>
    </dgm:pt>
    <dgm:pt modelId="{78FD0F90-6B13-2041-AF47-27F28EB1CD6C}" type="sibTrans" cxnId="{3E173057-006C-1342-9E86-F42037E2A62B}">
      <dgm:prSet/>
      <dgm:spPr/>
      <dgm:t>
        <a:bodyPr/>
        <a:lstStyle/>
        <a:p>
          <a:endParaRPr lang="zh-CN" altLang="en-US"/>
        </a:p>
      </dgm:t>
    </dgm:pt>
    <dgm:pt modelId="{1E107B7B-98B3-8249-90E3-86029295F5A4}">
      <dgm:prSet/>
      <dgm:spPr/>
      <dgm:t>
        <a:bodyPr/>
        <a:lstStyle/>
        <a:p>
          <a:r>
            <a:rPr lang="zh-CN" altLang="en-US"/>
            <a:t>农村村民住宅用地，由乡</a:t>
          </a:r>
          <a:r>
            <a:rPr lang="en-US" altLang="zh-CN"/>
            <a:t>(</a:t>
          </a:r>
          <a:r>
            <a:rPr lang="zh-CN" altLang="en-US"/>
            <a:t>镇</a:t>
          </a:r>
          <a:r>
            <a:rPr lang="en-US" altLang="zh-CN"/>
            <a:t>)</a:t>
          </a:r>
          <a:r>
            <a:rPr lang="zh-CN" altLang="en-US"/>
            <a:t>人民政府审核批准</a:t>
          </a:r>
          <a:r>
            <a:rPr lang="en-US" altLang="zh-CN"/>
            <a:t>;</a:t>
          </a:r>
          <a:r>
            <a:rPr lang="zh-CN" altLang="en-US"/>
            <a:t>其中，涉及占用农用地的，依照本法第四十四条的规定办理审批手续。</a:t>
          </a:r>
        </a:p>
      </dgm:t>
    </dgm:pt>
    <dgm:pt modelId="{7C621882-EBEE-2E4A-9750-4356D64502D3}" type="parTrans" cxnId="{2BB27C1F-D163-A64D-B944-AAB457E126D5}">
      <dgm:prSet/>
      <dgm:spPr/>
      <dgm:t>
        <a:bodyPr/>
        <a:lstStyle/>
        <a:p>
          <a:endParaRPr lang="zh-CN" altLang="en-US"/>
        </a:p>
      </dgm:t>
    </dgm:pt>
    <dgm:pt modelId="{890AE85E-0D78-0A4A-BD47-CEB0C4F1BDF2}" type="sibTrans" cxnId="{2BB27C1F-D163-A64D-B944-AAB457E126D5}">
      <dgm:prSet/>
      <dgm:spPr/>
      <dgm:t>
        <a:bodyPr/>
        <a:lstStyle/>
        <a:p>
          <a:endParaRPr lang="zh-CN" altLang="en-US"/>
        </a:p>
      </dgm:t>
    </dgm:pt>
    <dgm:pt modelId="{71C0496B-E5BF-9842-9E71-7AB7530F4DD7}">
      <dgm:prSet/>
      <dgm:spPr/>
      <dgm:t>
        <a:bodyPr/>
        <a:lstStyle/>
        <a:p>
          <a:r>
            <a:rPr lang="zh-CN" altLang="en-US"/>
            <a:t>农村村民出卖、出租、赠与住宅后，再申请宅基地的，不予批准。</a:t>
          </a:r>
        </a:p>
      </dgm:t>
    </dgm:pt>
    <dgm:pt modelId="{6628067F-5707-D249-9443-E95987AC5B40}" type="parTrans" cxnId="{9B37915C-046A-0B44-B2E1-DCB1D7FFCD40}">
      <dgm:prSet/>
      <dgm:spPr/>
      <dgm:t>
        <a:bodyPr/>
        <a:lstStyle/>
        <a:p>
          <a:endParaRPr lang="zh-CN" altLang="en-US"/>
        </a:p>
      </dgm:t>
    </dgm:pt>
    <dgm:pt modelId="{EB1ECDCB-C4DC-604B-BCE4-E14619D7CDB4}" type="sibTrans" cxnId="{9B37915C-046A-0B44-B2E1-DCB1D7FFCD40}">
      <dgm:prSet/>
      <dgm:spPr/>
      <dgm:t>
        <a:bodyPr/>
        <a:lstStyle/>
        <a:p>
          <a:endParaRPr lang="zh-CN" altLang="en-US"/>
        </a:p>
      </dgm:t>
    </dgm:pt>
    <dgm:pt modelId="{F3AC48BE-6131-D94B-8E62-E67AA612278F}">
      <dgm:prSet/>
      <dgm:spPr/>
      <dgm:t>
        <a:bodyPr/>
        <a:lstStyle/>
        <a:p>
          <a:r>
            <a:rPr lang="zh-CN" altLang="en-US"/>
            <a:t>国家允许进城落户的农村村民依法自愿有偿退出宅基地，鼓励农村集体经济组织及其成员盘活利用闲置宅基地和闲置住宅。</a:t>
          </a:r>
        </a:p>
      </dgm:t>
    </dgm:pt>
    <dgm:pt modelId="{EAD5032A-C81E-A24B-8E26-9E2A4675347B}" type="parTrans" cxnId="{6F6CAC5B-0950-094F-B2D5-10D208478BC5}">
      <dgm:prSet/>
      <dgm:spPr/>
      <dgm:t>
        <a:bodyPr/>
        <a:lstStyle/>
        <a:p>
          <a:endParaRPr lang="zh-CN" altLang="en-US"/>
        </a:p>
      </dgm:t>
    </dgm:pt>
    <dgm:pt modelId="{01F03683-6DFB-F640-98D4-E71F1DE6197F}" type="sibTrans" cxnId="{6F6CAC5B-0950-094F-B2D5-10D208478BC5}">
      <dgm:prSet/>
      <dgm:spPr/>
      <dgm:t>
        <a:bodyPr/>
        <a:lstStyle/>
        <a:p>
          <a:endParaRPr lang="zh-CN" altLang="en-US"/>
        </a:p>
      </dgm:t>
    </dgm:pt>
    <dgm:pt modelId="{6DAD4F1B-1EB7-E34B-9061-49023E317A39}">
      <dgm:prSet/>
      <dgm:spPr/>
      <dgm:t>
        <a:bodyPr/>
        <a:lstStyle/>
        <a:p>
          <a:r>
            <a:rPr lang="zh-CN" altLang="en-US"/>
            <a:t>国务院农业农村主管部门负责全国农村宅基地改革和管理有关工作。</a:t>
          </a:r>
        </a:p>
      </dgm:t>
    </dgm:pt>
    <dgm:pt modelId="{663E6C27-98BE-4449-8127-07142D9DFE6F}" type="parTrans" cxnId="{B7E1A531-5FB3-344D-9A49-437EB967D8CB}">
      <dgm:prSet/>
      <dgm:spPr/>
      <dgm:t>
        <a:bodyPr/>
        <a:lstStyle/>
        <a:p>
          <a:endParaRPr lang="zh-CN" altLang="en-US"/>
        </a:p>
      </dgm:t>
    </dgm:pt>
    <dgm:pt modelId="{393E31D0-771E-AB48-9894-265BD93E0FAC}" type="sibTrans" cxnId="{B7E1A531-5FB3-344D-9A49-437EB967D8CB}">
      <dgm:prSet/>
      <dgm:spPr/>
      <dgm:t>
        <a:bodyPr/>
        <a:lstStyle/>
        <a:p>
          <a:endParaRPr lang="zh-CN" altLang="en-US"/>
        </a:p>
      </dgm:t>
    </dgm:pt>
    <dgm:pt modelId="{0CC8135F-F9FB-9E4B-9834-995E1182DCFC}" type="pres">
      <dgm:prSet presAssocID="{F4856A7F-57E5-2C40-8E13-66A71C05A676}" presName="vert0" presStyleCnt="0">
        <dgm:presLayoutVars>
          <dgm:dir/>
          <dgm:animOne val="branch"/>
          <dgm:animLvl val="lvl"/>
        </dgm:presLayoutVars>
      </dgm:prSet>
      <dgm:spPr/>
    </dgm:pt>
    <dgm:pt modelId="{CB547BB2-7706-674B-B61C-CF754C1BD458}" type="pres">
      <dgm:prSet presAssocID="{CDC0FA78-25FF-6B47-8E91-BD51B4469B7A}" presName="thickLine" presStyleLbl="alignNode1" presStyleIdx="0" presStyleCnt="7"/>
      <dgm:spPr/>
    </dgm:pt>
    <dgm:pt modelId="{CBDD8AB4-B540-CD4C-90F3-7CCDCC1AB25C}" type="pres">
      <dgm:prSet presAssocID="{CDC0FA78-25FF-6B47-8E91-BD51B4469B7A}" presName="horz1" presStyleCnt="0"/>
      <dgm:spPr/>
    </dgm:pt>
    <dgm:pt modelId="{C68CFB93-1ABD-9F4D-9D7D-023350946EAC}" type="pres">
      <dgm:prSet presAssocID="{CDC0FA78-25FF-6B47-8E91-BD51B4469B7A}" presName="tx1" presStyleLbl="revTx" presStyleIdx="0" presStyleCnt="7"/>
      <dgm:spPr/>
    </dgm:pt>
    <dgm:pt modelId="{CBACC12C-6420-D649-BCDF-F1FA7E2B9AA5}" type="pres">
      <dgm:prSet presAssocID="{CDC0FA78-25FF-6B47-8E91-BD51B4469B7A}" presName="vert1" presStyleCnt="0"/>
      <dgm:spPr/>
    </dgm:pt>
    <dgm:pt modelId="{C8D106E9-ED31-AA40-AE9C-5047B2C86AAF}" type="pres">
      <dgm:prSet presAssocID="{FF2F6DA2-7CFE-D142-A033-07B19A631E52}" presName="thickLine" presStyleLbl="alignNode1" presStyleIdx="1" presStyleCnt="7"/>
      <dgm:spPr/>
    </dgm:pt>
    <dgm:pt modelId="{D5E837CE-0878-0646-A87D-E7507E1C4D2F}" type="pres">
      <dgm:prSet presAssocID="{FF2F6DA2-7CFE-D142-A033-07B19A631E52}" presName="horz1" presStyleCnt="0"/>
      <dgm:spPr/>
    </dgm:pt>
    <dgm:pt modelId="{975B5C06-0527-4442-9819-DCA4AD362359}" type="pres">
      <dgm:prSet presAssocID="{FF2F6DA2-7CFE-D142-A033-07B19A631E52}" presName="tx1" presStyleLbl="revTx" presStyleIdx="1" presStyleCnt="7"/>
      <dgm:spPr/>
    </dgm:pt>
    <dgm:pt modelId="{21C5C2F0-BB32-1F4F-96B4-10EC26941A82}" type="pres">
      <dgm:prSet presAssocID="{FF2F6DA2-7CFE-D142-A033-07B19A631E52}" presName="vert1" presStyleCnt="0"/>
      <dgm:spPr/>
    </dgm:pt>
    <dgm:pt modelId="{69E4E2C7-4EB4-5F47-B0EE-70EF02A2863C}" type="pres">
      <dgm:prSet presAssocID="{B6903A4C-EF74-EF42-A507-746EF7AC77E0}" presName="thickLine" presStyleLbl="alignNode1" presStyleIdx="2" presStyleCnt="7"/>
      <dgm:spPr/>
    </dgm:pt>
    <dgm:pt modelId="{A5532962-2694-F140-A0D1-57F069F9830A}" type="pres">
      <dgm:prSet presAssocID="{B6903A4C-EF74-EF42-A507-746EF7AC77E0}" presName="horz1" presStyleCnt="0"/>
      <dgm:spPr/>
    </dgm:pt>
    <dgm:pt modelId="{3CC140F5-7544-E647-9970-D3B6F8B65131}" type="pres">
      <dgm:prSet presAssocID="{B6903A4C-EF74-EF42-A507-746EF7AC77E0}" presName="tx1" presStyleLbl="revTx" presStyleIdx="2" presStyleCnt="7"/>
      <dgm:spPr/>
    </dgm:pt>
    <dgm:pt modelId="{7B941A50-D323-CA45-ACC7-97C5ED4A5595}" type="pres">
      <dgm:prSet presAssocID="{B6903A4C-EF74-EF42-A507-746EF7AC77E0}" presName="vert1" presStyleCnt="0"/>
      <dgm:spPr/>
    </dgm:pt>
    <dgm:pt modelId="{141DCD5D-1BF3-2540-BA9B-C58935935E3B}" type="pres">
      <dgm:prSet presAssocID="{1E107B7B-98B3-8249-90E3-86029295F5A4}" presName="thickLine" presStyleLbl="alignNode1" presStyleIdx="3" presStyleCnt="7"/>
      <dgm:spPr/>
    </dgm:pt>
    <dgm:pt modelId="{603DA569-5247-644F-B61F-485DAEABECE2}" type="pres">
      <dgm:prSet presAssocID="{1E107B7B-98B3-8249-90E3-86029295F5A4}" presName="horz1" presStyleCnt="0"/>
      <dgm:spPr/>
    </dgm:pt>
    <dgm:pt modelId="{93F67995-BF47-E44C-9CCE-C36B9B0114EC}" type="pres">
      <dgm:prSet presAssocID="{1E107B7B-98B3-8249-90E3-86029295F5A4}" presName="tx1" presStyleLbl="revTx" presStyleIdx="3" presStyleCnt="7"/>
      <dgm:spPr/>
    </dgm:pt>
    <dgm:pt modelId="{08B034BD-8FB0-3446-A158-D2D7254E53EB}" type="pres">
      <dgm:prSet presAssocID="{1E107B7B-98B3-8249-90E3-86029295F5A4}" presName="vert1" presStyleCnt="0"/>
      <dgm:spPr/>
    </dgm:pt>
    <dgm:pt modelId="{7A819017-01BF-8C4B-9DBC-BED159EB5EBB}" type="pres">
      <dgm:prSet presAssocID="{71C0496B-E5BF-9842-9E71-7AB7530F4DD7}" presName="thickLine" presStyleLbl="alignNode1" presStyleIdx="4" presStyleCnt="7"/>
      <dgm:spPr/>
    </dgm:pt>
    <dgm:pt modelId="{A5A83DBF-FEEA-9D46-93AA-B6E70C207DB9}" type="pres">
      <dgm:prSet presAssocID="{71C0496B-E5BF-9842-9E71-7AB7530F4DD7}" presName="horz1" presStyleCnt="0"/>
      <dgm:spPr/>
    </dgm:pt>
    <dgm:pt modelId="{31D19462-3A13-1140-90C6-886FDB4D9097}" type="pres">
      <dgm:prSet presAssocID="{71C0496B-E5BF-9842-9E71-7AB7530F4DD7}" presName="tx1" presStyleLbl="revTx" presStyleIdx="4" presStyleCnt="7"/>
      <dgm:spPr/>
    </dgm:pt>
    <dgm:pt modelId="{35D2A650-2E59-1E48-B199-3660EB7EC488}" type="pres">
      <dgm:prSet presAssocID="{71C0496B-E5BF-9842-9E71-7AB7530F4DD7}" presName="vert1" presStyleCnt="0"/>
      <dgm:spPr/>
    </dgm:pt>
    <dgm:pt modelId="{4CA20285-D8B6-504E-8D1E-DDDCB68FBC60}" type="pres">
      <dgm:prSet presAssocID="{F3AC48BE-6131-D94B-8E62-E67AA612278F}" presName="thickLine" presStyleLbl="alignNode1" presStyleIdx="5" presStyleCnt="7"/>
      <dgm:spPr/>
    </dgm:pt>
    <dgm:pt modelId="{C01D4ADB-C8EC-D74C-B243-91FED25830E2}" type="pres">
      <dgm:prSet presAssocID="{F3AC48BE-6131-D94B-8E62-E67AA612278F}" presName="horz1" presStyleCnt="0"/>
      <dgm:spPr/>
    </dgm:pt>
    <dgm:pt modelId="{9055188A-E95C-4142-828E-C76F7F6FBACE}" type="pres">
      <dgm:prSet presAssocID="{F3AC48BE-6131-D94B-8E62-E67AA612278F}" presName="tx1" presStyleLbl="revTx" presStyleIdx="5" presStyleCnt="7"/>
      <dgm:spPr/>
    </dgm:pt>
    <dgm:pt modelId="{7A352887-FCBB-1A4C-8FD1-A54F602E6AC0}" type="pres">
      <dgm:prSet presAssocID="{F3AC48BE-6131-D94B-8E62-E67AA612278F}" presName="vert1" presStyleCnt="0"/>
      <dgm:spPr/>
    </dgm:pt>
    <dgm:pt modelId="{B3D25088-953F-FD4F-9C7E-CD92E9EA0AB1}" type="pres">
      <dgm:prSet presAssocID="{6DAD4F1B-1EB7-E34B-9061-49023E317A39}" presName="thickLine" presStyleLbl="alignNode1" presStyleIdx="6" presStyleCnt="7"/>
      <dgm:spPr/>
    </dgm:pt>
    <dgm:pt modelId="{68049B2F-DC19-B840-B0F4-C9E930A9746E}" type="pres">
      <dgm:prSet presAssocID="{6DAD4F1B-1EB7-E34B-9061-49023E317A39}" presName="horz1" presStyleCnt="0"/>
      <dgm:spPr/>
    </dgm:pt>
    <dgm:pt modelId="{49B21C92-69A8-DE4A-A617-58982CDF00A2}" type="pres">
      <dgm:prSet presAssocID="{6DAD4F1B-1EB7-E34B-9061-49023E317A39}" presName="tx1" presStyleLbl="revTx" presStyleIdx="6" presStyleCnt="7"/>
      <dgm:spPr/>
    </dgm:pt>
    <dgm:pt modelId="{9FD702EF-0FC7-F945-A270-FA5BA0A13564}" type="pres">
      <dgm:prSet presAssocID="{6DAD4F1B-1EB7-E34B-9061-49023E317A39}" presName="vert1" presStyleCnt="0"/>
      <dgm:spPr/>
    </dgm:pt>
  </dgm:ptLst>
  <dgm:cxnLst>
    <dgm:cxn modelId="{01397D0A-64C5-F748-8960-1AEF2A660475}" type="presOf" srcId="{CDC0FA78-25FF-6B47-8E91-BD51B4469B7A}" destId="{C68CFB93-1ABD-9F4D-9D7D-023350946EAC}" srcOrd="0" destOrd="0" presId="urn:microsoft.com/office/officeart/2008/layout/LinedList"/>
    <dgm:cxn modelId="{CFF8501F-D014-A342-BF3D-9FA934AA7891}" type="presOf" srcId="{B6903A4C-EF74-EF42-A507-746EF7AC77E0}" destId="{3CC140F5-7544-E647-9970-D3B6F8B65131}" srcOrd="0" destOrd="0" presId="urn:microsoft.com/office/officeart/2008/layout/LinedList"/>
    <dgm:cxn modelId="{2BB27C1F-D163-A64D-B944-AAB457E126D5}" srcId="{F4856A7F-57E5-2C40-8E13-66A71C05A676}" destId="{1E107B7B-98B3-8249-90E3-86029295F5A4}" srcOrd="3" destOrd="0" parTransId="{7C621882-EBEE-2E4A-9750-4356D64502D3}" sibTransId="{890AE85E-0D78-0A4A-BD47-CEB0C4F1BDF2}"/>
    <dgm:cxn modelId="{B7E1A531-5FB3-344D-9A49-437EB967D8CB}" srcId="{F4856A7F-57E5-2C40-8E13-66A71C05A676}" destId="{6DAD4F1B-1EB7-E34B-9061-49023E317A39}" srcOrd="6" destOrd="0" parTransId="{663E6C27-98BE-4449-8127-07142D9DFE6F}" sibTransId="{393E31D0-771E-AB48-9894-265BD93E0FAC}"/>
    <dgm:cxn modelId="{5D471237-C5C4-AC4A-870D-844F651514B3}" srcId="{F4856A7F-57E5-2C40-8E13-66A71C05A676}" destId="{CDC0FA78-25FF-6B47-8E91-BD51B4469B7A}" srcOrd="0" destOrd="0" parTransId="{531B2738-1897-CD4D-8786-592E11FFB3C4}" sibTransId="{675C1945-C638-654C-B8BE-B9AA74725126}"/>
    <dgm:cxn modelId="{3E173057-006C-1342-9E86-F42037E2A62B}" srcId="{F4856A7F-57E5-2C40-8E13-66A71C05A676}" destId="{B6903A4C-EF74-EF42-A507-746EF7AC77E0}" srcOrd="2" destOrd="0" parTransId="{EB82C1F7-4588-7245-99DF-2F61D548289B}" sibTransId="{78FD0F90-6B13-2041-AF47-27F28EB1CD6C}"/>
    <dgm:cxn modelId="{6F6CAC5B-0950-094F-B2D5-10D208478BC5}" srcId="{F4856A7F-57E5-2C40-8E13-66A71C05A676}" destId="{F3AC48BE-6131-D94B-8E62-E67AA612278F}" srcOrd="5" destOrd="0" parTransId="{EAD5032A-C81E-A24B-8E26-9E2A4675347B}" sibTransId="{01F03683-6DFB-F640-98D4-E71F1DE6197F}"/>
    <dgm:cxn modelId="{9B37915C-046A-0B44-B2E1-DCB1D7FFCD40}" srcId="{F4856A7F-57E5-2C40-8E13-66A71C05A676}" destId="{71C0496B-E5BF-9842-9E71-7AB7530F4DD7}" srcOrd="4" destOrd="0" parTransId="{6628067F-5707-D249-9443-E95987AC5B40}" sibTransId="{EB1ECDCB-C4DC-604B-BCE4-E14619D7CDB4}"/>
    <dgm:cxn modelId="{EF339A67-3317-ED47-85A3-CBA7C3EEEF41}" srcId="{F4856A7F-57E5-2C40-8E13-66A71C05A676}" destId="{FF2F6DA2-7CFE-D142-A033-07B19A631E52}" srcOrd="1" destOrd="0" parTransId="{2483B52E-9A5D-DC47-BF28-135B09997D84}" sibTransId="{17EF0A45-EE34-1D4B-A156-40D4FD6454BE}"/>
    <dgm:cxn modelId="{BBD4176C-D0FA-C149-9494-1DE57531DE6C}" type="presOf" srcId="{FF2F6DA2-7CFE-D142-A033-07B19A631E52}" destId="{975B5C06-0527-4442-9819-DCA4AD362359}" srcOrd="0" destOrd="0" presId="urn:microsoft.com/office/officeart/2008/layout/LinedList"/>
    <dgm:cxn modelId="{83166E81-A7CF-D947-B562-355409F494A7}" type="presOf" srcId="{F3AC48BE-6131-D94B-8E62-E67AA612278F}" destId="{9055188A-E95C-4142-828E-C76F7F6FBACE}" srcOrd="0" destOrd="0" presId="urn:microsoft.com/office/officeart/2008/layout/LinedList"/>
    <dgm:cxn modelId="{8B7A6F91-7B97-1041-843D-FDA5C822934C}" type="presOf" srcId="{1E107B7B-98B3-8249-90E3-86029295F5A4}" destId="{93F67995-BF47-E44C-9CCE-C36B9B0114EC}" srcOrd="0" destOrd="0" presId="urn:microsoft.com/office/officeart/2008/layout/LinedList"/>
    <dgm:cxn modelId="{60FCA3CE-C695-3E48-AB7D-BE559BC3BDC6}" type="presOf" srcId="{71C0496B-E5BF-9842-9E71-7AB7530F4DD7}" destId="{31D19462-3A13-1140-90C6-886FDB4D9097}" srcOrd="0" destOrd="0" presId="urn:microsoft.com/office/officeart/2008/layout/LinedList"/>
    <dgm:cxn modelId="{1F2029D2-47BB-7747-8BDE-10AC4D374F71}" type="presOf" srcId="{6DAD4F1B-1EB7-E34B-9061-49023E317A39}" destId="{49B21C92-69A8-DE4A-A617-58982CDF00A2}" srcOrd="0" destOrd="0" presId="urn:microsoft.com/office/officeart/2008/layout/LinedList"/>
    <dgm:cxn modelId="{BF6731ED-ACFA-0046-BD04-728AB24B559D}" type="presOf" srcId="{F4856A7F-57E5-2C40-8E13-66A71C05A676}" destId="{0CC8135F-F9FB-9E4B-9834-995E1182DCFC}" srcOrd="0" destOrd="0" presId="urn:microsoft.com/office/officeart/2008/layout/LinedList"/>
    <dgm:cxn modelId="{8064AA01-F399-2A4E-A7F4-23362A9152EF}" type="presParOf" srcId="{0CC8135F-F9FB-9E4B-9834-995E1182DCFC}" destId="{CB547BB2-7706-674B-B61C-CF754C1BD458}" srcOrd="0" destOrd="0" presId="urn:microsoft.com/office/officeart/2008/layout/LinedList"/>
    <dgm:cxn modelId="{69369503-6D25-B649-91A1-9E24044E9F5A}" type="presParOf" srcId="{0CC8135F-F9FB-9E4B-9834-995E1182DCFC}" destId="{CBDD8AB4-B540-CD4C-90F3-7CCDCC1AB25C}" srcOrd="1" destOrd="0" presId="urn:microsoft.com/office/officeart/2008/layout/LinedList"/>
    <dgm:cxn modelId="{2A95F9F3-38D7-3040-BF1B-8C975F09F422}" type="presParOf" srcId="{CBDD8AB4-B540-CD4C-90F3-7CCDCC1AB25C}" destId="{C68CFB93-1ABD-9F4D-9D7D-023350946EAC}" srcOrd="0" destOrd="0" presId="urn:microsoft.com/office/officeart/2008/layout/LinedList"/>
    <dgm:cxn modelId="{C7BB696A-8B0E-684C-AF54-15613975DDC0}" type="presParOf" srcId="{CBDD8AB4-B540-CD4C-90F3-7CCDCC1AB25C}" destId="{CBACC12C-6420-D649-BCDF-F1FA7E2B9AA5}" srcOrd="1" destOrd="0" presId="urn:microsoft.com/office/officeart/2008/layout/LinedList"/>
    <dgm:cxn modelId="{A8A91481-E2C2-A140-BC0E-67C4FB574E0E}" type="presParOf" srcId="{0CC8135F-F9FB-9E4B-9834-995E1182DCFC}" destId="{C8D106E9-ED31-AA40-AE9C-5047B2C86AAF}" srcOrd="2" destOrd="0" presId="urn:microsoft.com/office/officeart/2008/layout/LinedList"/>
    <dgm:cxn modelId="{F734DA91-5D12-DC46-A7A3-F480105C9899}" type="presParOf" srcId="{0CC8135F-F9FB-9E4B-9834-995E1182DCFC}" destId="{D5E837CE-0878-0646-A87D-E7507E1C4D2F}" srcOrd="3" destOrd="0" presId="urn:microsoft.com/office/officeart/2008/layout/LinedList"/>
    <dgm:cxn modelId="{ADE7AB54-9F58-D441-8B5C-779E8D5D0333}" type="presParOf" srcId="{D5E837CE-0878-0646-A87D-E7507E1C4D2F}" destId="{975B5C06-0527-4442-9819-DCA4AD362359}" srcOrd="0" destOrd="0" presId="urn:microsoft.com/office/officeart/2008/layout/LinedList"/>
    <dgm:cxn modelId="{A19A2C92-5DC0-394E-9063-9C0869482A0E}" type="presParOf" srcId="{D5E837CE-0878-0646-A87D-E7507E1C4D2F}" destId="{21C5C2F0-BB32-1F4F-96B4-10EC26941A82}" srcOrd="1" destOrd="0" presId="urn:microsoft.com/office/officeart/2008/layout/LinedList"/>
    <dgm:cxn modelId="{3F3DC2AD-CAE9-4B4F-90DA-D2ACA1D8BF98}" type="presParOf" srcId="{0CC8135F-F9FB-9E4B-9834-995E1182DCFC}" destId="{69E4E2C7-4EB4-5F47-B0EE-70EF02A2863C}" srcOrd="4" destOrd="0" presId="urn:microsoft.com/office/officeart/2008/layout/LinedList"/>
    <dgm:cxn modelId="{5709A977-B990-F04E-A519-7D8570EFCD90}" type="presParOf" srcId="{0CC8135F-F9FB-9E4B-9834-995E1182DCFC}" destId="{A5532962-2694-F140-A0D1-57F069F9830A}" srcOrd="5" destOrd="0" presId="urn:microsoft.com/office/officeart/2008/layout/LinedList"/>
    <dgm:cxn modelId="{0F96BE44-B4FA-B647-BE1D-A1D9D19B5FF6}" type="presParOf" srcId="{A5532962-2694-F140-A0D1-57F069F9830A}" destId="{3CC140F5-7544-E647-9970-D3B6F8B65131}" srcOrd="0" destOrd="0" presId="urn:microsoft.com/office/officeart/2008/layout/LinedList"/>
    <dgm:cxn modelId="{8B9F85BF-9F58-A848-A297-4EEC30959440}" type="presParOf" srcId="{A5532962-2694-F140-A0D1-57F069F9830A}" destId="{7B941A50-D323-CA45-ACC7-97C5ED4A5595}" srcOrd="1" destOrd="0" presId="urn:microsoft.com/office/officeart/2008/layout/LinedList"/>
    <dgm:cxn modelId="{B4A7EB27-6C63-0E49-99E9-7366A1A759B0}" type="presParOf" srcId="{0CC8135F-F9FB-9E4B-9834-995E1182DCFC}" destId="{141DCD5D-1BF3-2540-BA9B-C58935935E3B}" srcOrd="6" destOrd="0" presId="urn:microsoft.com/office/officeart/2008/layout/LinedList"/>
    <dgm:cxn modelId="{CE84B991-BEE3-6541-9635-05443EE9065E}" type="presParOf" srcId="{0CC8135F-F9FB-9E4B-9834-995E1182DCFC}" destId="{603DA569-5247-644F-B61F-485DAEABECE2}" srcOrd="7" destOrd="0" presId="urn:microsoft.com/office/officeart/2008/layout/LinedList"/>
    <dgm:cxn modelId="{76571C58-DA73-6D4E-8A8C-7F7FC18F68DA}" type="presParOf" srcId="{603DA569-5247-644F-B61F-485DAEABECE2}" destId="{93F67995-BF47-E44C-9CCE-C36B9B0114EC}" srcOrd="0" destOrd="0" presId="urn:microsoft.com/office/officeart/2008/layout/LinedList"/>
    <dgm:cxn modelId="{F276F809-54D5-024B-B6C5-AA4FFBA17B6B}" type="presParOf" srcId="{603DA569-5247-644F-B61F-485DAEABECE2}" destId="{08B034BD-8FB0-3446-A158-D2D7254E53EB}" srcOrd="1" destOrd="0" presId="urn:microsoft.com/office/officeart/2008/layout/LinedList"/>
    <dgm:cxn modelId="{9C68E5FE-5F8F-CF4B-B0A3-6C016D56F7AA}" type="presParOf" srcId="{0CC8135F-F9FB-9E4B-9834-995E1182DCFC}" destId="{7A819017-01BF-8C4B-9DBC-BED159EB5EBB}" srcOrd="8" destOrd="0" presId="urn:microsoft.com/office/officeart/2008/layout/LinedList"/>
    <dgm:cxn modelId="{375A874A-F646-4341-9DEF-BEE71BE7A572}" type="presParOf" srcId="{0CC8135F-F9FB-9E4B-9834-995E1182DCFC}" destId="{A5A83DBF-FEEA-9D46-93AA-B6E70C207DB9}" srcOrd="9" destOrd="0" presId="urn:microsoft.com/office/officeart/2008/layout/LinedList"/>
    <dgm:cxn modelId="{B628F597-7D86-FB40-B862-77CEF089EF64}" type="presParOf" srcId="{A5A83DBF-FEEA-9D46-93AA-B6E70C207DB9}" destId="{31D19462-3A13-1140-90C6-886FDB4D9097}" srcOrd="0" destOrd="0" presId="urn:microsoft.com/office/officeart/2008/layout/LinedList"/>
    <dgm:cxn modelId="{44FB48F5-0527-AB4C-961D-443C88764384}" type="presParOf" srcId="{A5A83DBF-FEEA-9D46-93AA-B6E70C207DB9}" destId="{35D2A650-2E59-1E48-B199-3660EB7EC488}" srcOrd="1" destOrd="0" presId="urn:microsoft.com/office/officeart/2008/layout/LinedList"/>
    <dgm:cxn modelId="{CA3E013C-6FF1-C145-BD54-6E9614978D40}" type="presParOf" srcId="{0CC8135F-F9FB-9E4B-9834-995E1182DCFC}" destId="{4CA20285-D8B6-504E-8D1E-DDDCB68FBC60}" srcOrd="10" destOrd="0" presId="urn:microsoft.com/office/officeart/2008/layout/LinedList"/>
    <dgm:cxn modelId="{ED07F2E7-63F1-4A4E-BC8A-FD32A6DD3752}" type="presParOf" srcId="{0CC8135F-F9FB-9E4B-9834-995E1182DCFC}" destId="{C01D4ADB-C8EC-D74C-B243-91FED25830E2}" srcOrd="11" destOrd="0" presId="urn:microsoft.com/office/officeart/2008/layout/LinedList"/>
    <dgm:cxn modelId="{B91642CC-1F18-5141-8A0D-0B56B49E933C}" type="presParOf" srcId="{C01D4ADB-C8EC-D74C-B243-91FED25830E2}" destId="{9055188A-E95C-4142-828E-C76F7F6FBACE}" srcOrd="0" destOrd="0" presId="urn:microsoft.com/office/officeart/2008/layout/LinedList"/>
    <dgm:cxn modelId="{45D30D8D-592B-3A47-ACF0-FE8AD99D47F4}" type="presParOf" srcId="{C01D4ADB-C8EC-D74C-B243-91FED25830E2}" destId="{7A352887-FCBB-1A4C-8FD1-A54F602E6AC0}" srcOrd="1" destOrd="0" presId="urn:microsoft.com/office/officeart/2008/layout/LinedList"/>
    <dgm:cxn modelId="{3B71C1FB-FEAB-444B-A174-616DA7B304E5}" type="presParOf" srcId="{0CC8135F-F9FB-9E4B-9834-995E1182DCFC}" destId="{B3D25088-953F-FD4F-9C7E-CD92E9EA0AB1}" srcOrd="12" destOrd="0" presId="urn:microsoft.com/office/officeart/2008/layout/LinedList"/>
    <dgm:cxn modelId="{568F5EC9-7BDB-004B-BD8D-071C1959E104}" type="presParOf" srcId="{0CC8135F-F9FB-9E4B-9834-995E1182DCFC}" destId="{68049B2F-DC19-B840-B0F4-C9E930A9746E}" srcOrd="13" destOrd="0" presId="urn:microsoft.com/office/officeart/2008/layout/LinedList"/>
    <dgm:cxn modelId="{6353B4BF-D1E0-7340-B23B-6D03DD875B88}" type="presParOf" srcId="{68049B2F-DC19-B840-B0F4-C9E930A9746E}" destId="{49B21C92-69A8-DE4A-A617-58982CDF00A2}" srcOrd="0" destOrd="0" presId="urn:microsoft.com/office/officeart/2008/layout/LinedList"/>
    <dgm:cxn modelId="{AF27ECD8-68BA-CB4E-84CF-0C3E4B60A203}" type="presParOf" srcId="{68049B2F-DC19-B840-B0F4-C9E930A9746E}" destId="{9FD702EF-0FC7-F945-A270-FA5BA0A13564}"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31587399-1171-A947-8A36-55FD0580B64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E1DD1B9-B36B-AA4B-BE7F-15B0FC33955F}">
      <dgm:prSet/>
      <dgm:spPr/>
      <dgm:t>
        <a:bodyPr/>
        <a:lstStyle/>
        <a:p>
          <a:r>
            <a:rPr lang="zh-CN" altLang="en-US"/>
            <a:t>第六十三条 土地利用总体规划、城乡规划确定为工业、商业等经营性用途，并经依法登记的集体经营性建设用地，土地所有权人可以通过出让、出租等方式交由单位或者个人使用，并应当签订书面合同，载明土地界址、面积、动工期限、使用期限、土地用途、规划条件和双方其他权利义务。</a:t>
          </a:r>
        </a:p>
      </dgm:t>
    </dgm:pt>
    <dgm:pt modelId="{E326EF20-2D48-6C41-9A66-8E6785069B63}" type="parTrans" cxnId="{D6C0E2BF-4A65-0345-899B-417A3F9736AE}">
      <dgm:prSet/>
      <dgm:spPr/>
      <dgm:t>
        <a:bodyPr/>
        <a:lstStyle/>
        <a:p>
          <a:endParaRPr lang="zh-CN" altLang="en-US"/>
        </a:p>
      </dgm:t>
    </dgm:pt>
    <dgm:pt modelId="{90E01174-5685-E448-97AD-3C9777FA6567}" type="sibTrans" cxnId="{D6C0E2BF-4A65-0345-899B-417A3F9736AE}">
      <dgm:prSet/>
      <dgm:spPr/>
      <dgm:t>
        <a:bodyPr/>
        <a:lstStyle/>
        <a:p>
          <a:endParaRPr lang="zh-CN" altLang="en-US"/>
        </a:p>
      </dgm:t>
    </dgm:pt>
    <dgm:pt modelId="{92324D1E-549A-4643-8A66-11C41604066F}">
      <dgm:prSet/>
      <dgm:spPr/>
      <dgm:t>
        <a:bodyPr/>
        <a:lstStyle/>
        <a:p>
          <a:r>
            <a:rPr lang="zh-CN" altLang="en-US"/>
            <a:t>前款规定的集体经营性建设用地出让、出租等，应当经本集体经济组织成员的村民会议三分之二以上成员或者三分之二以上村民代表的同意。</a:t>
          </a:r>
        </a:p>
      </dgm:t>
    </dgm:pt>
    <dgm:pt modelId="{032108B7-444D-C54C-B289-5873BE447628}" type="parTrans" cxnId="{8518B1D1-0563-654D-A4BD-2F9F9574CEFC}">
      <dgm:prSet/>
      <dgm:spPr/>
      <dgm:t>
        <a:bodyPr/>
        <a:lstStyle/>
        <a:p>
          <a:endParaRPr lang="zh-CN" altLang="en-US"/>
        </a:p>
      </dgm:t>
    </dgm:pt>
    <dgm:pt modelId="{3260083D-D009-BB46-9F59-A2742AA5B29F}" type="sibTrans" cxnId="{8518B1D1-0563-654D-A4BD-2F9F9574CEFC}">
      <dgm:prSet/>
      <dgm:spPr/>
      <dgm:t>
        <a:bodyPr/>
        <a:lstStyle/>
        <a:p>
          <a:endParaRPr lang="zh-CN" altLang="en-US"/>
        </a:p>
      </dgm:t>
    </dgm:pt>
    <dgm:pt modelId="{15979C0B-9ADA-A242-AD6E-33D373421C12}">
      <dgm:prSet/>
      <dgm:spPr/>
      <dgm:t>
        <a:bodyPr/>
        <a:lstStyle/>
        <a:p>
          <a:r>
            <a:rPr lang="zh-CN" altLang="en-US"/>
            <a:t>通过出让等方式取得的集体经营性建设用地使用权可以转让、互换、出资、赠与或者抵押，但法律、行政法规另有规定或者土地所有权人、土地使用权人签订的书面合同另有约定的除外。</a:t>
          </a:r>
        </a:p>
      </dgm:t>
    </dgm:pt>
    <dgm:pt modelId="{28FAECA3-956E-3F44-A6B5-A1C670A187BD}" type="parTrans" cxnId="{DA186F0C-C76A-DA45-8558-D9E0BD9E9477}">
      <dgm:prSet/>
      <dgm:spPr/>
      <dgm:t>
        <a:bodyPr/>
        <a:lstStyle/>
        <a:p>
          <a:endParaRPr lang="zh-CN" altLang="en-US"/>
        </a:p>
      </dgm:t>
    </dgm:pt>
    <dgm:pt modelId="{05DE80CC-7A7F-7841-B6D0-F8C42DD2CE1A}" type="sibTrans" cxnId="{DA186F0C-C76A-DA45-8558-D9E0BD9E9477}">
      <dgm:prSet/>
      <dgm:spPr/>
      <dgm:t>
        <a:bodyPr/>
        <a:lstStyle/>
        <a:p>
          <a:endParaRPr lang="zh-CN" altLang="en-US"/>
        </a:p>
      </dgm:t>
    </dgm:pt>
    <dgm:pt modelId="{CA9999F4-A9EE-B54F-9136-3A5457BA1F51}">
      <dgm:prSet/>
      <dgm:spPr/>
      <dgm:t>
        <a:bodyPr/>
        <a:lstStyle/>
        <a:p>
          <a:r>
            <a:rPr lang="zh-CN" altLang="en-US"/>
            <a:t>集体经营性建设用地的出租，集体建设用地使用权的出让及其最高年限、转让、互换、出资、赠与、抵押等，参照同类用途的国有建设用地执行。具体办法由国务院制定。</a:t>
          </a:r>
        </a:p>
      </dgm:t>
    </dgm:pt>
    <dgm:pt modelId="{FC4122D8-EEF8-C64B-9792-E1624220CD4D}" type="parTrans" cxnId="{1E4B1194-5F7D-3544-9ABD-6BB1B3017699}">
      <dgm:prSet/>
      <dgm:spPr/>
      <dgm:t>
        <a:bodyPr/>
        <a:lstStyle/>
        <a:p>
          <a:endParaRPr lang="zh-CN" altLang="en-US"/>
        </a:p>
      </dgm:t>
    </dgm:pt>
    <dgm:pt modelId="{B7C43CFE-E23B-3F41-A22B-246882C968A4}" type="sibTrans" cxnId="{1E4B1194-5F7D-3544-9ABD-6BB1B3017699}">
      <dgm:prSet/>
      <dgm:spPr/>
      <dgm:t>
        <a:bodyPr/>
        <a:lstStyle/>
        <a:p>
          <a:endParaRPr lang="zh-CN" altLang="en-US"/>
        </a:p>
      </dgm:t>
    </dgm:pt>
    <dgm:pt modelId="{D2249C80-FE30-E141-91E0-0AC2A38EE340}" type="pres">
      <dgm:prSet presAssocID="{31587399-1171-A947-8A36-55FD0580B643}" presName="vert0" presStyleCnt="0">
        <dgm:presLayoutVars>
          <dgm:dir/>
          <dgm:animOne val="branch"/>
          <dgm:animLvl val="lvl"/>
        </dgm:presLayoutVars>
      </dgm:prSet>
      <dgm:spPr/>
    </dgm:pt>
    <dgm:pt modelId="{3A911AF1-7AD6-844C-A197-4DD49D3EF7CA}" type="pres">
      <dgm:prSet presAssocID="{4E1DD1B9-B36B-AA4B-BE7F-15B0FC33955F}" presName="thickLine" presStyleLbl="alignNode1" presStyleIdx="0" presStyleCnt="4"/>
      <dgm:spPr/>
    </dgm:pt>
    <dgm:pt modelId="{5D754F07-FD98-5440-8615-26BC957B5E1D}" type="pres">
      <dgm:prSet presAssocID="{4E1DD1B9-B36B-AA4B-BE7F-15B0FC33955F}" presName="horz1" presStyleCnt="0"/>
      <dgm:spPr/>
    </dgm:pt>
    <dgm:pt modelId="{CD516A3D-ABA5-194C-B8BC-5773FD77794F}" type="pres">
      <dgm:prSet presAssocID="{4E1DD1B9-B36B-AA4B-BE7F-15B0FC33955F}" presName="tx1" presStyleLbl="revTx" presStyleIdx="0" presStyleCnt="4"/>
      <dgm:spPr/>
    </dgm:pt>
    <dgm:pt modelId="{799582E3-3315-5F44-95FE-4E61AD630396}" type="pres">
      <dgm:prSet presAssocID="{4E1DD1B9-B36B-AA4B-BE7F-15B0FC33955F}" presName="vert1" presStyleCnt="0"/>
      <dgm:spPr/>
    </dgm:pt>
    <dgm:pt modelId="{06992E8A-BB8C-1147-991D-997F7E6C49B5}" type="pres">
      <dgm:prSet presAssocID="{92324D1E-549A-4643-8A66-11C41604066F}" presName="thickLine" presStyleLbl="alignNode1" presStyleIdx="1" presStyleCnt="4"/>
      <dgm:spPr/>
    </dgm:pt>
    <dgm:pt modelId="{85D86356-A2B3-B249-8017-07041541CA91}" type="pres">
      <dgm:prSet presAssocID="{92324D1E-549A-4643-8A66-11C41604066F}" presName="horz1" presStyleCnt="0"/>
      <dgm:spPr/>
    </dgm:pt>
    <dgm:pt modelId="{D66DC186-B2A8-724E-A820-8EDED63E3FE3}" type="pres">
      <dgm:prSet presAssocID="{92324D1E-549A-4643-8A66-11C41604066F}" presName="tx1" presStyleLbl="revTx" presStyleIdx="1" presStyleCnt="4"/>
      <dgm:spPr/>
    </dgm:pt>
    <dgm:pt modelId="{9AD41AB0-B080-7349-8929-D6F3A69EA431}" type="pres">
      <dgm:prSet presAssocID="{92324D1E-549A-4643-8A66-11C41604066F}" presName="vert1" presStyleCnt="0"/>
      <dgm:spPr/>
    </dgm:pt>
    <dgm:pt modelId="{364DD574-DC0E-E340-84CB-4757B77572B8}" type="pres">
      <dgm:prSet presAssocID="{15979C0B-9ADA-A242-AD6E-33D373421C12}" presName="thickLine" presStyleLbl="alignNode1" presStyleIdx="2" presStyleCnt="4"/>
      <dgm:spPr/>
    </dgm:pt>
    <dgm:pt modelId="{C78E9817-1B20-3241-8863-34BC4DD596C2}" type="pres">
      <dgm:prSet presAssocID="{15979C0B-9ADA-A242-AD6E-33D373421C12}" presName="horz1" presStyleCnt="0"/>
      <dgm:spPr/>
    </dgm:pt>
    <dgm:pt modelId="{376C4035-0E43-074B-8651-0FE429522307}" type="pres">
      <dgm:prSet presAssocID="{15979C0B-9ADA-A242-AD6E-33D373421C12}" presName="tx1" presStyleLbl="revTx" presStyleIdx="2" presStyleCnt="4"/>
      <dgm:spPr/>
    </dgm:pt>
    <dgm:pt modelId="{965B337C-DF79-564C-8F26-533395235CCF}" type="pres">
      <dgm:prSet presAssocID="{15979C0B-9ADA-A242-AD6E-33D373421C12}" presName="vert1" presStyleCnt="0"/>
      <dgm:spPr/>
    </dgm:pt>
    <dgm:pt modelId="{F6EA2D60-6D92-EF4A-8A28-AAEB6F9B1A85}" type="pres">
      <dgm:prSet presAssocID="{CA9999F4-A9EE-B54F-9136-3A5457BA1F51}" presName="thickLine" presStyleLbl="alignNode1" presStyleIdx="3" presStyleCnt="4"/>
      <dgm:spPr/>
    </dgm:pt>
    <dgm:pt modelId="{B373F07C-53C0-8140-B72C-48059E250ED9}" type="pres">
      <dgm:prSet presAssocID="{CA9999F4-A9EE-B54F-9136-3A5457BA1F51}" presName="horz1" presStyleCnt="0"/>
      <dgm:spPr/>
    </dgm:pt>
    <dgm:pt modelId="{A5379FB3-77F9-C748-B927-8F3F28894737}" type="pres">
      <dgm:prSet presAssocID="{CA9999F4-A9EE-B54F-9136-3A5457BA1F51}" presName="tx1" presStyleLbl="revTx" presStyleIdx="3" presStyleCnt="4"/>
      <dgm:spPr/>
    </dgm:pt>
    <dgm:pt modelId="{9BBCF3CE-B261-5243-A2F4-A71A96474F77}" type="pres">
      <dgm:prSet presAssocID="{CA9999F4-A9EE-B54F-9136-3A5457BA1F51}" presName="vert1" presStyleCnt="0"/>
      <dgm:spPr/>
    </dgm:pt>
  </dgm:ptLst>
  <dgm:cxnLst>
    <dgm:cxn modelId="{DA186F0C-C76A-DA45-8558-D9E0BD9E9477}" srcId="{31587399-1171-A947-8A36-55FD0580B643}" destId="{15979C0B-9ADA-A242-AD6E-33D373421C12}" srcOrd="2" destOrd="0" parTransId="{28FAECA3-956E-3F44-A6B5-A1C670A187BD}" sibTransId="{05DE80CC-7A7F-7841-B6D0-F8C42DD2CE1A}"/>
    <dgm:cxn modelId="{9F6D7A3F-D969-BE4E-9D13-EC0EA80848BD}" type="presOf" srcId="{92324D1E-549A-4643-8A66-11C41604066F}" destId="{D66DC186-B2A8-724E-A820-8EDED63E3FE3}" srcOrd="0" destOrd="0" presId="urn:microsoft.com/office/officeart/2008/layout/LinedList"/>
    <dgm:cxn modelId="{1E4B1194-5F7D-3544-9ABD-6BB1B3017699}" srcId="{31587399-1171-A947-8A36-55FD0580B643}" destId="{CA9999F4-A9EE-B54F-9136-3A5457BA1F51}" srcOrd="3" destOrd="0" parTransId="{FC4122D8-EEF8-C64B-9792-E1624220CD4D}" sibTransId="{B7C43CFE-E23B-3F41-A22B-246882C968A4}"/>
    <dgm:cxn modelId="{D6C0E2BF-4A65-0345-899B-417A3F9736AE}" srcId="{31587399-1171-A947-8A36-55FD0580B643}" destId="{4E1DD1B9-B36B-AA4B-BE7F-15B0FC33955F}" srcOrd="0" destOrd="0" parTransId="{E326EF20-2D48-6C41-9A66-8E6785069B63}" sibTransId="{90E01174-5685-E448-97AD-3C9777FA6567}"/>
    <dgm:cxn modelId="{C852C5C8-6FC2-F14D-804A-075EE30AF7A3}" type="presOf" srcId="{15979C0B-9ADA-A242-AD6E-33D373421C12}" destId="{376C4035-0E43-074B-8651-0FE429522307}" srcOrd="0" destOrd="0" presId="urn:microsoft.com/office/officeart/2008/layout/LinedList"/>
    <dgm:cxn modelId="{8518B1D1-0563-654D-A4BD-2F9F9574CEFC}" srcId="{31587399-1171-A947-8A36-55FD0580B643}" destId="{92324D1E-549A-4643-8A66-11C41604066F}" srcOrd="1" destOrd="0" parTransId="{032108B7-444D-C54C-B289-5873BE447628}" sibTransId="{3260083D-D009-BB46-9F59-A2742AA5B29F}"/>
    <dgm:cxn modelId="{982BADE7-C590-8047-9377-4582EBF5FCBB}" type="presOf" srcId="{31587399-1171-A947-8A36-55FD0580B643}" destId="{D2249C80-FE30-E141-91E0-0AC2A38EE340}" srcOrd="0" destOrd="0" presId="urn:microsoft.com/office/officeart/2008/layout/LinedList"/>
    <dgm:cxn modelId="{3478AAEF-DAF6-8A4F-A7CB-B125318B98EF}" type="presOf" srcId="{CA9999F4-A9EE-B54F-9136-3A5457BA1F51}" destId="{A5379FB3-77F9-C748-B927-8F3F28894737}" srcOrd="0" destOrd="0" presId="urn:microsoft.com/office/officeart/2008/layout/LinedList"/>
    <dgm:cxn modelId="{8F038BFB-17BC-164B-88DC-A914AD0581BF}" type="presOf" srcId="{4E1DD1B9-B36B-AA4B-BE7F-15B0FC33955F}" destId="{CD516A3D-ABA5-194C-B8BC-5773FD77794F}" srcOrd="0" destOrd="0" presId="urn:microsoft.com/office/officeart/2008/layout/LinedList"/>
    <dgm:cxn modelId="{925F2DF3-5D19-414F-8F62-4285361C53D0}" type="presParOf" srcId="{D2249C80-FE30-E141-91E0-0AC2A38EE340}" destId="{3A911AF1-7AD6-844C-A197-4DD49D3EF7CA}" srcOrd="0" destOrd="0" presId="urn:microsoft.com/office/officeart/2008/layout/LinedList"/>
    <dgm:cxn modelId="{6E74B09E-3A9D-FA41-94A7-36F55CA337A9}" type="presParOf" srcId="{D2249C80-FE30-E141-91E0-0AC2A38EE340}" destId="{5D754F07-FD98-5440-8615-26BC957B5E1D}" srcOrd="1" destOrd="0" presId="urn:microsoft.com/office/officeart/2008/layout/LinedList"/>
    <dgm:cxn modelId="{CCA0A843-77C5-D343-BE7B-841C4EF8CC1E}" type="presParOf" srcId="{5D754F07-FD98-5440-8615-26BC957B5E1D}" destId="{CD516A3D-ABA5-194C-B8BC-5773FD77794F}" srcOrd="0" destOrd="0" presId="urn:microsoft.com/office/officeart/2008/layout/LinedList"/>
    <dgm:cxn modelId="{F5B61C9D-BCF1-C74F-BB12-B3C217187D18}" type="presParOf" srcId="{5D754F07-FD98-5440-8615-26BC957B5E1D}" destId="{799582E3-3315-5F44-95FE-4E61AD630396}" srcOrd="1" destOrd="0" presId="urn:microsoft.com/office/officeart/2008/layout/LinedList"/>
    <dgm:cxn modelId="{1E667740-17BA-8B40-BEF2-27CBAB2A29DD}" type="presParOf" srcId="{D2249C80-FE30-E141-91E0-0AC2A38EE340}" destId="{06992E8A-BB8C-1147-991D-997F7E6C49B5}" srcOrd="2" destOrd="0" presId="urn:microsoft.com/office/officeart/2008/layout/LinedList"/>
    <dgm:cxn modelId="{2A5666E0-8EB9-584B-9D47-D77247E759F6}" type="presParOf" srcId="{D2249C80-FE30-E141-91E0-0AC2A38EE340}" destId="{85D86356-A2B3-B249-8017-07041541CA91}" srcOrd="3" destOrd="0" presId="urn:microsoft.com/office/officeart/2008/layout/LinedList"/>
    <dgm:cxn modelId="{E9701009-AD95-DF42-943F-B822F0AA0F45}" type="presParOf" srcId="{85D86356-A2B3-B249-8017-07041541CA91}" destId="{D66DC186-B2A8-724E-A820-8EDED63E3FE3}" srcOrd="0" destOrd="0" presId="urn:microsoft.com/office/officeart/2008/layout/LinedList"/>
    <dgm:cxn modelId="{11E3AB1C-5B4C-B24E-BC67-2A58F8D3515C}" type="presParOf" srcId="{85D86356-A2B3-B249-8017-07041541CA91}" destId="{9AD41AB0-B080-7349-8929-D6F3A69EA431}" srcOrd="1" destOrd="0" presId="urn:microsoft.com/office/officeart/2008/layout/LinedList"/>
    <dgm:cxn modelId="{F1742012-056F-F743-ADE9-F7B445FC112A}" type="presParOf" srcId="{D2249C80-FE30-E141-91E0-0AC2A38EE340}" destId="{364DD574-DC0E-E340-84CB-4757B77572B8}" srcOrd="4" destOrd="0" presId="urn:microsoft.com/office/officeart/2008/layout/LinedList"/>
    <dgm:cxn modelId="{6B8177AD-9D8A-0447-A03E-AD73E074C1AD}" type="presParOf" srcId="{D2249C80-FE30-E141-91E0-0AC2A38EE340}" destId="{C78E9817-1B20-3241-8863-34BC4DD596C2}" srcOrd="5" destOrd="0" presId="urn:microsoft.com/office/officeart/2008/layout/LinedList"/>
    <dgm:cxn modelId="{EC6EF825-F3AC-604B-B048-940F84E7837D}" type="presParOf" srcId="{C78E9817-1B20-3241-8863-34BC4DD596C2}" destId="{376C4035-0E43-074B-8651-0FE429522307}" srcOrd="0" destOrd="0" presId="urn:microsoft.com/office/officeart/2008/layout/LinedList"/>
    <dgm:cxn modelId="{DE4C3C67-861F-D74F-97BA-C0F512CEA49B}" type="presParOf" srcId="{C78E9817-1B20-3241-8863-34BC4DD596C2}" destId="{965B337C-DF79-564C-8F26-533395235CCF}" srcOrd="1" destOrd="0" presId="urn:microsoft.com/office/officeart/2008/layout/LinedList"/>
    <dgm:cxn modelId="{9AD8AB45-57C3-434A-BB5D-D85965E674F8}" type="presParOf" srcId="{D2249C80-FE30-E141-91E0-0AC2A38EE340}" destId="{F6EA2D60-6D92-EF4A-8A28-AAEB6F9B1A85}" srcOrd="6" destOrd="0" presId="urn:microsoft.com/office/officeart/2008/layout/LinedList"/>
    <dgm:cxn modelId="{13FF4A43-56F7-1044-8232-FD0754FEF372}" type="presParOf" srcId="{D2249C80-FE30-E141-91E0-0AC2A38EE340}" destId="{B373F07C-53C0-8140-B72C-48059E250ED9}" srcOrd="7" destOrd="0" presId="urn:microsoft.com/office/officeart/2008/layout/LinedList"/>
    <dgm:cxn modelId="{75C6F728-B27C-6040-829C-375F602D72A0}" type="presParOf" srcId="{B373F07C-53C0-8140-B72C-48059E250ED9}" destId="{A5379FB3-77F9-C748-B927-8F3F28894737}" srcOrd="0" destOrd="0" presId="urn:microsoft.com/office/officeart/2008/layout/LinedList"/>
    <dgm:cxn modelId="{46243F86-A9DC-C448-BD1F-77D9BFBA1794}" type="presParOf" srcId="{B373F07C-53C0-8140-B72C-48059E250ED9}" destId="{9BBCF3CE-B261-5243-A2F4-A71A96474F7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3C9D03FD-C5DC-EF44-8A2F-7D6ACB655E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B40A16C5-8D4B-A640-9CE3-28B026525B2F}">
      <dgm:prSet/>
      <dgm:spPr/>
      <dgm:t>
        <a:bodyPr/>
        <a:lstStyle/>
        <a:p>
          <a:r>
            <a:rPr lang="zh-CN" altLang="en-US"/>
            <a:t>第六十四条 集体建设用地的使用者应当严格按照土地利用总体规划、城乡规划确定的用途使用土地。</a:t>
          </a:r>
        </a:p>
      </dgm:t>
    </dgm:pt>
    <dgm:pt modelId="{CE586D2F-87E1-3A43-86D3-9B7587BFDD4C}" type="parTrans" cxnId="{E2121EEE-AA99-5848-8F92-08D2024A9071}">
      <dgm:prSet/>
      <dgm:spPr/>
      <dgm:t>
        <a:bodyPr/>
        <a:lstStyle/>
        <a:p>
          <a:endParaRPr lang="zh-CN" altLang="en-US"/>
        </a:p>
      </dgm:t>
    </dgm:pt>
    <dgm:pt modelId="{BAC74A58-7409-8648-9AF8-2EE27AA7C3C4}" type="sibTrans" cxnId="{E2121EEE-AA99-5848-8F92-08D2024A9071}">
      <dgm:prSet/>
      <dgm:spPr/>
      <dgm:t>
        <a:bodyPr/>
        <a:lstStyle/>
        <a:p>
          <a:endParaRPr lang="zh-CN" altLang="en-US"/>
        </a:p>
      </dgm:t>
    </dgm:pt>
    <dgm:pt modelId="{4AA20FEC-A399-5D4C-88A5-2C2F520EE25B}">
      <dgm:prSet/>
      <dgm:spPr/>
      <dgm:t>
        <a:bodyPr/>
        <a:lstStyle/>
        <a:p>
          <a:r>
            <a:rPr lang="zh-CN" altLang="en-US"/>
            <a:t>第六十五条 在土地利用总体规划制定前已建的不符合土地利用总体规划确定的用途的建筑物、构筑物，不得重建、扩建。</a:t>
          </a:r>
        </a:p>
      </dgm:t>
    </dgm:pt>
    <dgm:pt modelId="{3DA3DF50-43E1-2049-BDED-23D8CBE7C06B}" type="parTrans" cxnId="{2657F8EE-D7D7-6E49-99CD-69923C822111}">
      <dgm:prSet/>
      <dgm:spPr/>
      <dgm:t>
        <a:bodyPr/>
        <a:lstStyle/>
        <a:p>
          <a:endParaRPr lang="zh-CN" altLang="en-US"/>
        </a:p>
      </dgm:t>
    </dgm:pt>
    <dgm:pt modelId="{7EBD622C-27E0-E946-B809-DEE274FC4933}" type="sibTrans" cxnId="{2657F8EE-D7D7-6E49-99CD-69923C822111}">
      <dgm:prSet/>
      <dgm:spPr/>
      <dgm:t>
        <a:bodyPr/>
        <a:lstStyle/>
        <a:p>
          <a:endParaRPr lang="zh-CN" altLang="en-US"/>
        </a:p>
      </dgm:t>
    </dgm:pt>
    <dgm:pt modelId="{7A31A911-F09B-7E46-B8FB-097069BF8E1C}" type="pres">
      <dgm:prSet presAssocID="{3C9D03FD-C5DC-EF44-8A2F-7D6ACB655EFC}" presName="vert0" presStyleCnt="0">
        <dgm:presLayoutVars>
          <dgm:dir/>
          <dgm:animOne val="branch"/>
          <dgm:animLvl val="lvl"/>
        </dgm:presLayoutVars>
      </dgm:prSet>
      <dgm:spPr/>
    </dgm:pt>
    <dgm:pt modelId="{6EC8525C-8DC5-3D49-9A38-041ECE3A769C}" type="pres">
      <dgm:prSet presAssocID="{B40A16C5-8D4B-A640-9CE3-28B026525B2F}" presName="thickLine" presStyleLbl="alignNode1" presStyleIdx="0" presStyleCnt="2"/>
      <dgm:spPr/>
    </dgm:pt>
    <dgm:pt modelId="{795AE2FA-F621-584E-9E03-F23A46145A01}" type="pres">
      <dgm:prSet presAssocID="{B40A16C5-8D4B-A640-9CE3-28B026525B2F}" presName="horz1" presStyleCnt="0"/>
      <dgm:spPr/>
    </dgm:pt>
    <dgm:pt modelId="{8440C05B-F972-634B-AB86-8EF53C317179}" type="pres">
      <dgm:prSet presAssocID="{B40A16C5-8D4B-A640-9CE3-28B026525B2F}" presName="tx1" presStyleLbl="revTx" presStyleIdx="0" presStyleCnt="2"/>
      <dgm:spPr/>
    </dgm:pt>
    <dgm:pt modelId="{70281113-D48E-1D4B-B60B-91797914E004}" type="pres">
      <dgm:prSet presAssocID="{B40A16C5-8D4B-A640-9CE3-28B026525B2F}" presName="vert1" presStyleCnt="0"/>
      <dgm:spPr/>
    </dgm:pt>
    <dgm:pt modelId="{5B9294F1-2DE7-324D-8DD6-6BF7711AFB13}" type="pres">
      <dgm:prSet presAssocID="{4AA20FEC-A399-5D4C-88A5-2C2F520EE25B}" presName="thickLine" presStyleLbl="alignNode1" presStyleIdx="1" presStyleCnt="2"/>
      <dgm:spPr/>
    </dgm:pt>
    <dgm:pt modelId="{AE350EC2-96E6-8F47-BA41-DDB3C7E65822}" type="pres">
      <dgm:prSet presAssocID="{4AA20FEC-A399-5D4C-88A5-2C2F520EE25B}" presName="horz1" presStyleCnt="0"/>
      <dgm:spPr/>
    </dgm:pt>
    <dgm:pt modelId="{D20107B7-F4DF-9F44-9839-C383F1AFC00D}" type="pres">
      <dgm:prSet presAssocID="{4AA20FEC-A399-5D4C-88A5-2C2F520EE25B}" presName="tx1" presStyleLbl="revTx" presStyleIdx="1" presStyleCnt="2"/>
      <dgm:spPr/>
    </dgm:pt>
    <dgm:pt modelId="{6AA64390-88EB-3D47-AAD5-E0C4790E8D24}" type="pres">
      <dgm:prSet presAssocID="{4AA20FEC-A399-5D4C-88A5-2C2F520EE25B}" presName="vert1" presStyleCnt="0"/>
      <dgm:spPr/>
    </dgm:pt>
  </dgm:ptLst>
  <dgm:cxnLst>
    <dgm:cxn modelId="{B474BA85-A1C7-B247-B65F-DCEA2B9B7934}" type="presOf" srcId="{4AA20FEC-A399-5D4C-88A5-2C2F520EE25B}" destId="{D20107B7-F4DF-9F44-9839-C383F1AFC00D}" srcOrd="0" destOrd="0" presId="urn:microsoft.com/office/officeart/2008/layout/LinedList"/>
    <dgm:cxn modelId="{C4E789C0-22B1-2141-AEFA-B8F8141C449F}" type="presOf" srcId="{B40A16C5-8D4B-A640-9CE3-28B026525B2F}" destId="{8440C05B-F972-634B-AB86-8EF53C317179}" srcOrd="0" destOrd="0" presId="urn:microsoft.com/office/officeart/2008/layout/LinedList"/>
    <dgm:cxn modelId="{2DE99EE9-1C6D-D14D-AE14-48D9328C77F3}" type="presOf" srcId="{3C9D03FD-C5DC-EF44-8A2F-7D6ACB655EFC}" destId="{7A31A911-F09B-7E46-B8FB-097069BF8E1C}" srcOrd="0" destOrd="0" presId="urn:microsoft.com/office/officeart/2008/layout/LinedList"/>
    <dgm:cxn modelId="{E2121EEE-AA99-5848-8F92-08D2024A9071}" srcId="{3C9D03FD-C5DC-EF44-8A2F-7D6ACB655EFC}" destId="{B40A16C5-8D4B-A640-9CE3-28B026525B2F}" srcOrd="0" destOrd="0" parTransId="{CE586D2F-87E1-3A43-86D3-9B7587BFDD4C}" sibTransId="{BAC74A58-7409-8648-9AF8-2EE27AA7C3C4}"/>
    <dgm:cxn modelId="{2657F8EE-D7D7-6E49-99CD-69923C822111}" srcId="{3C9D03FD-C5DC-EF44-8A2F-7D6ACB655EFC}" destId="{4AA20FEC-A399-5D4C-88A5-2C2F520EE25B}" srcOrd="1" destOrd="0" parTransId="{3DA3DF50-43E1-2049-BDED-23D8CBE7C06B}" sibTransId="{7EBD622C-27E0-E946-B809-DEE274FC4933}"/>
    <dgm:cxn modelId="{E7B794DC-06A9-B540-BB64-A2514AEF5CF2}" type="presParOf" srcId="{7A31A911-F09B-7E46-B8FB-097069BF8E1C}" destId="{6EC8525C-8DC5-3D49-9A38-041ECE3A769C}" srcOrd="0" destOrd="0" presId="urn:microsoft.com/office/officeart/2008/layout/LinedList"/>
    <dgm:cxn modelId="{C8705919-2A82-244D-A5DD-EC6E8A26B9CA}" type="presParOf" srcId="{7A31A911-F09B-7E46-B8FB-097069BF8E1C}" destId="{795AE2FA-F621-584E-9E03-F23A46145A01}" srcOrd="1" destOrd="0" presId="urn:microsoft.com/office/officeart/2008/layout/LinedList"/>
    <dgm:cxn modelId="{C65E67E5-1E97-DD48-B901-FAED42DBF58E}" type="presParOf" srcId="{795AE2FA-F621-584E-9E03-F23A46145A01}" destId="{8440C05B-F972-634B-AB86-8EF53C317179}" srcOrd="0" destOrd="0" presId="urn:microsoft.com/office/officeart/2008/layout/LinedList"/>
    <dgm:cxn modelId="{E73531DB-C21F-E047-AED9-80D6CA91717D}" type="presParOf" srcId="{795AE2FA-F621-584E-9E03-F23A46145A01}" destId="{70281113-D48E-1D4B-B60B-91797914E004}" srcOrd="1" destOrd="0" presId="urn:microsoft.com/office/officeart/2008/layout/LinedList"/>
    <dgm:cxn modelId="{9A53CA23-4C38-E742-84A0-FE5E7D2C9EC6}" type="presParOf" srcId="{7A31A911-F09B-7E46-B8FB-097069BF8E1C}" destId="{5B9294F1-2DE7-324D-8DD6-6BF7711AFB13}" srcOrd="2" destOrd="0" presId="urn:microsoft.com/office/officeart/2008/layout/LinedList"/>
    <dgm:cxn modelId="{A604E7A0-A580-CD4B-91CE-76CA9C9F0049}" type="presParOf" srcId="{7A31A911-F09B-7E46-B8FB-097069BF8E1C}" destId="{AE350EC2-96E6-8F47-BA41-DDB3C7E65822}" srcOrd="3" destOrd="0" presId="urn:microsoft.com/office/officeart/2008/layout/LinedList"/>
    <dgm:cxn modelId="{FAF9DA92-4531-F048-BD98-628B5B459664}" type="presParOf" srcId="{AE350EC2-96E6-8F47-BA41-DDB3C7E65822}" destId="{D20107B7-F4DF-9F44-9839-C383F1AFC00D}" srcOrd="0" destOrd="0" presId="urn:microsoft.com/office/officeart/2008/layout/LinedList"/>
    <dgm:cxn modelId="{038353B4-069A-F140-9B10-4224AE012284}" type="presParOf" srcId="{AE350EC2-96E6-8F47-BA41-DDB3C7E65822}" destId="{6AA64390-88EB-3D47-AAD5-E0C4790E8D24}"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4C0A1C7B-82A9-9543-A8B7-31276CE2ED6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ED9084B7-BACD-E948-BABE-3436B6870429}">
      <dgm:prSet/>
      <dgm:spPr/>
      <dgm:t>
        <a:bodyPr/>
        <a:lstStyle/>
        <a:p>
          <a:r>
            <a:rPr lang="zh-CN" altLang="en-US"/>
            <a:t>第六十六条 有下列情形之一的，农村集体经济组织报经原批准用地的人民政府批准，可以收回土地使用权：</a:t>
          </a:r>
        </a:p>
      </dgm:t>
    </dgm:pt>
    <dgm:pt modelId="{526BCF08-F093-914E-AF12-AEAE71216E92}" type="parTrans" cxnId="{9C657B02-476C-6B43-9347-67C73B055EE5}">
      <dgm:prSet/>
      <dgm:spPr/>
      <dgm:t>
        <a:bodyPr/>
        <a:lstStyle/>
        <a:p>
          <a:endParaRPr lang="zh-CN" altLang="en-US"/>
        </a:p>
      </dgm:t>
    </dgm:pt>
    <dgm:pt modelId="{702AE539-3722-DB4D-ACDE-79C189C60863}" type="sibTrans" cxnId="{9C657B02-476C-6B43-9347-67C73B055EE5}">
      <dgm:prSet/>
      <dgm:spPr/>
      <dgm:t>
        <a:bodyPr/>
        <a:lstStyle/>
        <a:p>
          <a:endParaRPr lang="zh-CN" altLang="en-US"/>
        </a:p>
      </dgm:t>
    </dgm:pt>
    <dgm:pt modelId="{E122F44F-E2A7-AF49-830E-87124E8D88E5}">
      <dgm:prSet/>
      <dgm:spPr/>
      <dgm:t>
        <a:bodyPr/>
        <a:lstStyle/>
        <a:p>
          <a:r>
            <a:rPr lang="en-US" altLang="zh-CN"/>
            <a:t>(</a:t>
          </a:r>
          <a:r>
            <a:rPr lang="zh-CN" altLang="en-US"/>
            <a:t>一</a:t>
          </a:r>
          <a:r>
            <a:rPr lang="en-US" altLang="zh-CN"/>
            <a:t>)</a:t>
          </a:r>
          <a:r>
            <a:rPr lang="zh-CN" altLang="en-US"/>
            <a:t>为乡</a:t>
          </a:r>
          <a:r>
            <a:rPr lang="en-US" altLang="zh-CN"/>
            <a:t>(</a:t>
          </a:r>
          <a:r>
            <a:rPr lang="zh-CN" altLang="en-US"/>
            <a:t>镇</a:t>
          </a:r>
          <a:r>
            <a:rPr lang="en-US" altLang="zh-CN"/>
            <a:t>)</a:t>
          </a:r>
          <a:r>
            <a:rPr lang="zh-CN" altLang="en-US"/>
            <a:t>村公共设施和公益事业建设，需要使用土地的</a:t>
          </a:r>
          <a:r>
            <a:rPr lang="en-US" altLang="zh-CN"/>
            <a:t>;</a:t>
          </a:r>
        </a:p>
      </dgm:t>
    </dgm:pt>
    <dgm:pt modelId="{90BE0A81-D48D-4F4B-A822-F410F309C8F5}" type="parTrans" cxnId="{3A030E62-0511-FF40-9E70-B608287A87ED}">
      <dgm:prSet/>
      <dgm:spPr/>
      <dgm:t>
        <a:bodyPr/>
        <a:lstStyle/>
        <a:p>
          <a:endParaRPr lang="zh-CN" altLang="en-US"/>
        </a:p>
      </dgm:t>
    </dgm:pt>
    <dgm:pt modelId="{E011BDD0-A69A-344E-938E-97DBA4660537}" type="sibTrans" cxnId="{3A030E62-0511-FF40-9E70-B608287A87ED}">
      <dgm:prSet/>
      <dgm:spPr/>
      <dgm:t>
        <a:bodyPr/>
        <a:lstStyle/>
        <a:p>
          <a:endParaRPr lang="zh-CN" altLang="en-US"/>
        </a:p>
      </dgm:t>
    </dgm:pt>
    <dgm:pt modelId="{79A509D2-215E-F44C-AE23-D78A9FD2FE6B}">
      <dgm:prSet/>
      <dgm:spPr/>
      <dgm:t>
        <a:bodyPr/>
        <a:lstStyle/>
        <a:p>
          <a:r>
            <a:rPr lang="en-US" altLang="zh-CN"/>
            <a:t>(</a:t>
          </a:r>
          <a:r>
            <a:rPr lang="zh-CN" altLang="en-US"/>
            <a:t>二</a:t>
          </a:r>
          <a:r>
            <a:rPr lang="en-US" altLang="zh-CN"/>
            <a:t>)</a:t>
          </a:r>
          <a:r>
            <a:rPr lang="zh-CN" altLang="en-US"/>
            <a:t>不按照批准的用途使用土地的</a:t>
          </a:r>
          <a:r>
            <a:rPr lang="en-US" altLang="zh-CN"/>
            <a:t>;</a:t>
          </a:r>
        </a:p>
      </dgm:t>
    </dgm:pt>
    <dgm:pt modelId="{8869E5B7-9490-9D47-BF2E-95114A695F38}" type="parTrans" cxnId="{7C050D48-BE82-664E-807C-589E5432EF78}">
      <dgm:prSet/>
      <dgm:spPr/>
      <dgm:t>
        <a:bodyPr/>
        <a:lstStyle/>
        <a:p>
          <a:endParaRPr lang="zh-CN" altLang="en-US"/>
        </a:p>
      </dgm:t>
    </dgm:pt>
    <dgm:pt modelId="{0489E066-8736-6B44-A991-65C7ECE5F012}" type="sibTrans" cxnId="{7C050D48-BE82-664E-807C-589E5432EF78}">
      <dgm:prSet/>
      <dgm:spPr/>
      <dgm:t>
        <a:bodyPr/>
        <a:lstStyle/>
        <a:p>
          <a:endParaRPr lang="zh-CN" altLang="en-US"/>
        </a:p>
      </dgm:t>
    </dgm:pt>
    <dgm:pt modelId="{3C8CD459-97BE-8C4C-86DB-C3A19B78EB35}">
      <dgm:prSet/>
      <dgm:spPr/>
      <dgm:t>
        <a:bodyPr/>
        <a:lstStyle/>
        <a:p>
          <a:r>
            <a:rPr lang="en-US" altLang="zh-CN"/>
            <a:t>(</a:t>
          </a:r>
          <a:r>
            <a:rPr lang="zh-CN" altLang="en-US"/>
            <a:t>三</a:t>
          </a:r>
          <a:r>
            <a:rPr lang="en-US" altLang="zh-CN"/>
            <a:t>)</a:t>
          </a:r>
          <a:r>
            <a:rPr lang="zh-CN" altLang="en-US"/>
            <a:t>因撤销、迁移等原因而停止使用土地的。</a:t>
          </a:r>
        </a:p>
      </dgm:t>
    </dgm:pt>
    <dgm:pt modelId="{8B68CA75-12EF-0F41-88EF-15A7A2BC92C4}" type="parTrans" cxnId="{1405EDF5-4CEE-2045-86E6-9F12639935AF}">
      <dgm:prSet/>
      <dgm:spPr/>
      <dgm:t>
        <a:bodyPr/>
        <a:lstStyle/>
        <a:p>
          <a:endParaRPr lang="zh-CN" altLang="en-US"/>
        </a:p>
      </dgm:t>
    </dgm:pt>
    <dgm:pt modelId="{DE800B94-610B-F24F-B945-886BFC9B45C7}" type="sibTrans" cxnId="{1405EDF5-4CEE-2045-86E6-9F12639935AF}">
      <dgm:prSet/>
      <dgm:spPr/>
      <dgm:t>
        <a:bodyPr/>
        <a:lstStyle/>
        <a:p>
          <a:endParaRPr lang="zh-CN" altLang="en-US"/>
        </a:p>
      </dgm:t>
    </dgm:pt>
    <dgm:pt modelId="{585A0667-7BD8-4741-A2CE-8253398CD6FC}">
      <dgm:prSet/>
      <dgm:spPr/>
      <dgm:t>
        <a:bodyPr/>
        <a:lstStyle/>
        <a:p>
          <a:r>
            <a:rPr lang="zh-CN" altLang="en-US"/>
            <a:t>依照前款第</a:t>
          </a:r>
          <a:r>
            <a:rPr lang="en-US" altLang="zh-CN"/>
            <a:t>(</a:t>
          </a:r>
          <a:r>
            <a:rPr lang="zh-CN" altLang="en-US"/>
            <a:t>一</a:t>
          </a:r>
          <a:r>
            <a:rPr lang="en-US" altLang="zh-CN"/>
            <a:t>)</a:t>
          </a:r>
          <a:r>
            <a:rPr lang="zh-CN" altLang="en-US"/>
            <a:t>项规定收回农民集体所有的土地的，对土地使用权人应当给予适当补偿。</a:t>
          </a:r>
        </a:p>
      </dgm:t>
    </dgm:pt>
    <dgm:pt modelId="{D01568A9-AE21-944D-8B09-1DCB671B5669}" type="parTrans" cxnId="{9DBF6780-082B-8746-A784-D7C7E8EC6B21}">
      <dgm:prSet/>
      <dgm:spPr/>
      <dgm:t>
        <a:bodyPr/>
        <a:lstStyle/>
        <a:p>
          <a:endParaRPr lang="zh-CN" altLang="en-US"/>
        </a:p>
      </dgm:t>
    </dgm:pt>
    <dgm:pt modelId="{5DAAA567-7014-984B-864C-448E7D2F9A99}" type="sibTrans" cxnId="{9DBF6780-082B-8746-A784-D7C7E8EC6B21}">
      <dgm:prSet/>
      <dgm:spPr/>
      <dgm:t>
        <a:bodyPr/>
        <a:lstStyle/>
        <a:p>
          <a:endParaRPr lang="zh-CN" altLang="en-US"/>
        </a:p>
      </dgm:t>
    </dgm:pt>
    <dgm:pt modelId="{76E7166D-7738-164C-9FA7-7F4B9F821400}">
      <dgm:prSet/>
      <dgm:spPr/>
      <dgm:t>
        <a:bodyPr/>
        <a:lstStyle/>
        <a:p>
          <a:r>
            <a:rPr lang="zh-CN" altLang="en-US"/>
            <a:t>收回集体经营性建设用地使用权，依照双方签订的书面合同办理，法律、行政法规另有规定的除外。</a:t>
          </a:r>
        </a:p>
      </dgm:t>
    </dgm:pt>
    <dgm:pt modelId="{6563E16F-92F5-CC46-A3D8-5BBD3C551399}" type="parTrans" cxnId="{CAE9E134-956A-7546-8114-5E775A44B932}">
      <dgm:prSet/>
      <dgm:spPr/>
      <dgm:t>
        <a:bodyPr/>
        <a:lstStyle/>
        <a:p>
          <a:endParaRPr lang="zh-CN" altLang="en-US"/>
        </a:p>
      </dgm:t>
    </dgm:pt>
    <dgm:pt modelId="{E7200C42-5D1D-0148-A8BC-30ADAC6CB32D}" type="sibTrans" cxnId="{CAE9E134-956A-7546-8114-5E775A44B932}">
      <dgm:prSet/>
      <dgm:spPr/>
      <dgm:t>
        <a:bodyPr/>
        <a:lstStyle/>
        <a:p>
          <a:endParaRPr lang="zh-CN" altLang="en-US"/>
        </a:p>
      </dgm:t>
    </dgm:pt>
    <dgm:pt modelId="{F3FAA14D-953F-E549-B686-0693801D33E5}" type="pres">
      <dgm:prSet presAssocID="{4C0A1C7B-82A9-9543-A8B7-31276CE2ED60}" presName="vert0" presStyleCnt="0">
        <dgm:presLayoutVars>
          <dgm:dir/>
          <dgm:animOne val="branch"/>
          <dgm:animLvl val="lvl"/>
        </dgm:presLayoutVars>
      </dgm:prSet>
      <dgm:spPr/>
    </dgm:pt>
    <dgm:pt modelId="{28305024-528F-7D46-A453-6F95B01F316C}" type="pres">
      <dgm:prSet presAssocID="{ED9084B7-BACD-E948-BABE-3436B6870429}" presName="thickLine" presStyleLbl="alignNode1" presStyleIdx="0" presStyleCnt="6"/>
      <dgm:spPr/>
    </dgm:pt>
    <dgm:pt modelId="{ED7A2A7F-F467-9843-B054-F7B44F79020F}" type="pres">
      <dgm:prSet presAssocID="{ED9084B7-BACD-E948-BABE-3436B6870429}" presName="horz1" presStyleCnt="0"/>
      <dgm:spPr/>
    </dgm:pt>
    <dgm:pt modelId="{59560144-1B25-2A44-B418-051E08DA25BA}" type="pres">
      <dgm:prSet presAssocID="{ED9084B7-BACD-E948-BABE-3436B6870429}" presName="tx1" presStyleLbl="revTx" presStyleIdx="0" presStyleCnt="6"/>
      <dgm:spPr/>
    </dgm:pt>
    <dgm:pt modelId="{B9301A85-2689-B245-86E1-5F1E41D06FF0}" type="pres">
      <dgm:prSet presAssocID="{ED9084B7-BACD-E948-BABE-3436B6870429}" presName="vert1" presStyleCnt="0"/>
      <dgm:spPr/>
    </dgm:pt>
    <dgm:pt modelId="{0F204C75-D96A-E641-8D9D-9E8E0A77431A}" type="pres">
      <dgm:prSet presAssocID="{E122F44F-E2A7-AF49-830E-87124E8D88E5}" presName="thickLine" presStyleLbl="alignNode1" presStyleIdx="1" presStyleCnt="6"/>
      <dgm:spPr/>
    </dgm:pt>
    <dgm:pt modelId="{44AA7B66-FB0B-804D-9147-13BA3A7A0F3D}" type="pres">
      <dgm:prSet presAssocID="{E122F44F-E2A7-AF49-830E-87124E8D88E5}" presName="horz1" presStyleCnt="0"/>
      <dgm:spPr/>
    </dgm:pt>
    <dgm:pt modelId="{E61C3EAE-2B9D-F84A-8E14-E81C6AABCAEF}" type="pres">
      <dgm:prSet presAssocID="{E122F44F-E2A7-AF49-830E-87124E8D88E5}" presName="tx1" presStyleLbl="revTx" presStyleIdx="1" presStyleCnt="6"/>
      <dgm:spPr/>
    </dgm:pt>
    <dgm:pt modelId="{23F44CAC-FA0B-844A-B210-212005C8365D}" type="pres">
      <dgm:prSet presAssocID="{E122F44F-E2A7-AF49-830E-87124E8D88E5}" presName="vert1" presStyleCnt="0"/>
      <dgm:spPr/>
    </dgm:pt>
    <dgm:pt modelId="{69EE41C4-44C7-FC43-ACB5-3D27842BBC86}" type="pres">
      <dgm:prSet presAssocID="{79A509D2-215E-F44C-AE23-D78A9FD2FE6B}" presName="thickLine" presStyleLbl="alignNode1" presStyleIdx="2" presStyleCnt="6"/>
      <dgm:spPr/>
    </dgm:pt>
    <dgm:pt modelId="{05452000-9E90-5E43-B6A8-0E0A13068B71}" type="pres">
      <dgm:prSet presAssocID="{79A509D2-215E-F44C-AE23-D78A9FD2FE6B}" presName="horz1" presStyleCnt="0"/>
      <dgm:spPr/>
    </dgm:pt>
    <dgm:pt modelId="{41257E6A-FAEC-8B41-A582-A963FD5FFFBC}" type="pres">
      <dgm:prSet presAssocID="{79A509D2-215E-F44C-AE23-D78A9FD2FE6B}" presName="tx1" presStyleLbl="revTx" presStyleIdx="2" presStyleCnt="6"/>
      <dgm:spPr/>
    </dgm:pt>
    <dgm:pt modelId="{A4544F93-4B74-0F4B-8E39-BBA1E36F3662}" type="pres">
      <dgm:prSet presAssocID="{79A509D2-215E-F44C-AE23-D78A9FD2FE6B}" presName="vert1" presStyleCnt="0"/>
      <dgm:spPr/>
    </dgm:pt>
    <dgm:pt modelId="{530F921A-BF03-7B4D-BFD8-EBA1A88B15E0}" type="pres">
      <dgm:prSet presAssocID="{3C8CD459-97BE-8C4C-86DB-C3A19B78EB35}" presName="thickLine" presStyleLbl="alignNode1" presStyleIdx="3" presStyleCnt="6"/>
      <dgm:spPr/>
    </dgm:pt>
    <dgm:pt modelId="{6C461F07-120D-254B-979D-FD3520656CC0}" type="pres">
      <dgm:prSet presAssocID="{3C8CD459-97BE-8C4C-86DB-C3A19B78EB35}" presName="horz1" presStyleCnt="0"/>
      <dgm:spPr/>
    </dgm:pt>
    <dgm:pt modelId="{DB4828BB-3FD5-534D-9429-CD60FD1548B4}" type="pres">
      <dgm:prSet presAssocID="{3C8CD459-97BE-8C4C-86DB-C3A19B78EB35}" presName="tx1" presStyleLbl="revTx" presStyleIdx="3" presStyleCnt="6"/>
      <dgm:spPr/>
    </dgm:pt>
    <dgm:pt modelId="{F95E66E9-E3D8-7946-87C9-5173B35965B2}" type="pres">
      <dgm:prSet presAssocID="{3C8CD459-97BE-8C4C-86DB-C3A19B78EB35}" presName="vert1" presStyleCnt="0"/>
      <dgm:spPr/>
    </dgm:pt>
    <dgm:pt modelId="{96AB3FD6-4909-6946-9D09-04847F022ABA}" type="pres">
      <dgm:prSet presAssocID="{585A0667-7BD8-4741-A2CE-8253398CD6FC}" presName="thickLine" presStyleLbl="alignNode1" presStyleIdx="4" presStyleCnt="6"/>
      <dgm:spPr/>
    </dgm:pt>
    <dgm:pt modelId="{E04EA354-0797-8844-97D9-06E1C1662E76}" type="pres">
      <dgm:prSet presAssocID="{585A0667-7BD8-4741-A2CE-8253398CD6FC}" presName="horz1" presStyleCnt="0"/>
      <dgm:spPr/>
    </dgm:pt>
    <dgm:pt modelId="{D1647F2D-4127-744B-854E-388FA964D6AE}" type="pres">
      <dgm:prSet presAssocID="{585A0667-7BD8-4741-A2CE-8253398CD6FC}" presName="tx1" presStyleLbl="revTx" presStyleIdx="4" presStyleCnt="6"/>
      <dgm:spPr/>
    </dgm:pt>
    <dgm:pt modelId="{754AB58A-3EEE-3342-AA23-1AB2CCE082EB}" type="pres">
      <dgm:prSet presAssocID="{585A0667-7BD8-4741-A2CE-8253398CD6FC}" presName="vert1" presStyleCnt="0"/>
      <dgm:spPr/>
    </dgm:pt>
    <dgm:pt modelId="{746B9C6D-D268-8E4F-8E53-1EBA2858C9AA}" type="pres">
      <dgm:prSet presAssocID="{76E7166D-7738-164C-9FA7-7F4B9F821400}" presName="thickLine" presStyleLbl="alignNode1" presStyleIdx="5" presStyleCnt="6"/>
      <dgm:spPr/>
    </dgm:pt>
    <dgm:pt modelId="{89655DB1-C9AF-6745-BAB6-9981080AEB13}" type="pres">
      <dgm:prSet presAssocID="{76E7166D-7738-164C-9FA7-7F4B9F821400}" presName="horz1" presStyleCnt="0"/>
      <dgm:spPr/>
    </dgm:pt>
    <dgm:pt modelId="{55DD43E6-AC7A-BE41-BF23-62E5E0755ED6}" type="pres">
      <dgm:prSet presAssocID="{76E7166D-7738-164C-9FA7-7F4B9F821400}" presName="tx1" presStyleLbl="revTx" presStyleIdx="5" presStyleCnt="6"/>
      <dgm:spPr/>
    </dgm:pt>
    <dgm:pt modelId="{61A92E53-3505-0C42-9936-00E06C4913B2}" type="pres">
      <dgm:prSet presAssocID="{76E7166D-7738-164C-9FA7-7F4B9F821400}" presName="vert1" presStyleCnt="0"/>
      <dgm:spPr/>
    </dgm:pt>
  </dgm:ptLst>
  <dgm:cxnLst>
    <dgm:cxn modelId="{9C657B02-476C-6B43-9347-67C73B055EE5}" srcId="{4C0A1C7B-82A9-9543-A8B7-31276CE2ED60}" destId="{ED9084B7-BACD-E948-BABE-3436B6870429}" srcOrd="0" destOrd="0" parTransId="{526BCF08-F093-914E-AF12-AEAE71216E92}" sibTransId="{702AE539-3722-DB4D-ACDE-79C189C60863}"/>
    <dgm:cxn modelId="{0221771F-44E2-CE44-8486-59AAAE4A528C}" type="presOf" srcId="{79A509D2-215E-F44C-AE23-D78A9FD2FE6B}" destId="{41257E6A-FAEC-8B41-A582-A963FD5FFFBC}" srcOrd="0" destOrd="0" presId="urn:microsoft.com/office/officeart/2008/layout/LinedList"/>
    <dgm:cxn modelId="{A6DBE12D-1E40-CF45-B378-FF0B49EA327D}" type="presOf" srcId="{ED9084B7-BACD-E948-BABE-3436B6870429}" destId="{59560144-1B25-2A44-B418-051E08DA25BA}" srcOrd="0" destOrd="0" presId="urn:microsoft.com/office/officeart/2008/layout/LinedList"/>
    <dgm:cxn modelId="{CAE9E134-956A-7546-8114-5E775A44B932}" srcId="{4C0A1C7B-82A9-9543-A8B7-31276CE2ED60}" destId="{76E7166D-7738-164C-9FA7-7F4B9F821400}" srcOrd="5" destOrd="0" parTransId="{6563E16F-92F5-CC46-A3D8-5BBD3C551399}" sibTransId="{E7200C42-5D1D-0148-A8BC-30ADAC6CB32D}"/>
    <dgm:cxn modelId="{7C050D48-BE82-664E-807C-589E5432EF78}" srcId="{4C0A1C7B-82A9-9543-A8B7-31276CE2ED60}" destId="{79A509D2-215E-F44C-AE23-D78A9FD2FE6B}" srcOrd="2" destOrd="0" parTransId="{8869E5B7-9490-9D47-BF2E-95114A695F38}" sibTransId="{0489E066-8736-6B44-A991-65C7ECE5F012}"/>
    <dgm:cxn modelId="{3A030E62-0511-FF40-9E70-B608287A87ED}" srcId="{4C0A1C7B-82A9-9543-A8B7-31276CE2ED60}" destId="{E122F44F-E2A7-AF49-830E-87124E8D88E5}" srcOrd="1" destOrd="0" parTransId="{90BE0A81-D48D-4F4B-A822-F410F309C8F5}" sibTransId="{E011BDD0-A69A-344E-938E-97DBA4660537}"/>
    <dgm:cxn modelId="{4C2BE263-B328-324B-989D-C58055C16206}" type="presOf" srcId="{4C0A1C7B-82A9-9543-A8B7-31276CE2ED60}" destId="{F3FAA14D-953F-E549-B686-0693801D33E5}" srcOrd="0" destOrd="0" presId="urn:microsoft.com/office/officeart/2008/layout/LinedList"/>
    <dgm:cxn modelId="{9DBF6780-082B-8746-A784-D7C7E8EC6B21}" srcId="{4C0A1C7B-82A9-9543-A8B7-31276CE2ED60}" destId="{585A0667-7BD8-4741-A2CE-8253398CD6FC}" srcOrd="4" destOrd="0" parTransId="{D01568A9-AE21-944D-8B09-1DCB671B5669}" sibTransId="{5DAAA567-7014-984B-864C-448E7D2F9A99}"/>
    <dgm:cxn modelId="{0E918193-5E22-404D-992F-548EF1502ADE}" type="presOf" srcId="{585A0667-7BD8-4741-A2CE-8253398CD6FC}" destId="{D1647F2D-4127-744B-854E-388FA964D6AE}" srcOrd="0" destOrd="0" presId="urn:microsoft.com/office/officeart/2008/layout/LinedList"/>
    <dgm:cxn modelId="{12D25B95-1B53-2347-BD90-E4FFCB64504B}" type="presOf" srcId="{76E7166D-7738-164C-9FA7-7F4B9F821400}" destId="{55DD43E6-AC7A-BE41-BF23-62E5E0755ED6}" srcOrd="0" destOrd="0" presId="urn:microsoft.com/office/officeart/2008/layout/LinedList"/>
    <dgm:cxn modelId="{4C9AEBA2-AF71-0049-B969-7D3CC0D67E94}" type="presOf" srcId="{E122F44F-E2A7-AF49-830E-87124E8D88E5}" destId="{E61C3EAE-2B9D-F84A-8E14-E81C6AABCAEF}" srcOrd="0" destOrd="0" presId="urn:microsoft.com/office/officeart/2008/layout/LinedList"/>
    <dgm:cxn modelId="{3CF718C2-9FBE-4147-9A0C-676538C33441}" type="presOf" srcId="{3C8CD459-97BE-8C4C-86DB-C3A19B78EB35}" destId="{DB4828BB-3FD5-534D-9429-CD60FD1548B4}" srcOrd="0" destOrd="0" presId="urn:microsoft.com/office/officeart/2008/layout/LinedList"/>
    <dgm:cxn modelId="{1405EDF5-4CEE-2045-86E6-9F12639935AF}" srcId="{4C0A1C7B-82A9-9543-A8B7-31276CE2ED60}" destId="{3C8CD459-97BE-8C4C-86DB-C3A19B78EB35}" srcOrd="3" destOrd="0" parTransId="{8B68CA75-12EF-0F41-88EF-15A7A2BC92C4}" sibTransId="{DE800B94-610B-F24F-B945-886BFC9B45C7}"/>
    <dgm:cxn modelId="{507085EA-FDA6-5C43-ABAB-23A4A6A901D7}" type="presParOf" srcId="{F3FAA14D-953F-E549-B686-0693801D33E5}" destId="{28305024-528F-7D46-A453-6F95B01F316C}" srcOrd="0" destOrd="0" presId="urn:microsoft.com/office/officeart/2008/layout/LinedList"/>
    <dgm:cxn modelId="{915C1533-6E09-AA44-A164-1991D8443763}" type="presParOf" srcId="{F3FAA14D-953F-E549-B686-0693801D33E5}" destId="{ED7A2A7F-F467-9843-B054-F7B44F79020F}" srcOrd="1" destOrd="0" presId="urn:microsoft.com/office/officeart/2008/layout/LinedList"/>
    <dgm:cxn modelId="{089D7E84-5156-4F49-B6EE-A929D0F3683E}" type="presParOf" srcId="{ED7A2A7F-F467-9843-B054-F7B44F79020F}" destId="{59560144-1B25-2A44-B418-051E08DA25BA}" srcOrd="0" destOrd="0" presId="urn:microsoft.com/office/officeart/2008/layout/LinedList"/>
    <dgm:cxn modelId="{52B4B0F0-5795-4644-A858-FB6CB7211159}" type="presParOf" srcId="{ED7A2A7F-F467-9843-B054-F7B44F79020F}" destId="{B9301A85-2689-B245-86E1-5F1E41D06FF0}" srcOrd="1" destOrd="0" presId="urn:microsoft.com/office/officeart/2008/layout/LinedList"/>
    <dgm:cxn modelId="{172A4EE7-ACFA-1147-9290-F2196B643430}" type="presParOf" srcId="{F3FAA14D-953F-E549-B686-0693801D33E5}" destId="{0F204C75-D96A-E641-8D9D-9E8E0A77431A}" srcOrd="2" destOrd="0" presId="urn:microsoft.com/office/officeart/2008/layout/LinedList"/>
    <dgm:cxn modelId="{F47B9872-190C-374C-AD9C-0F22739492A8}" type="presParOf" srcId="{F3FAA14D-953F-E549-B686-0693801D33E5}" destId="{44AA7B66-FB0B-804D-9147-13BA3A7A0F3D}" srcOrd="3" destOrd="0" presId="urn:microsoft.com/office/officeart/2008/layout/LinedList"/>
    <dgm:cxn modelId="{A2E51FC9-9947-324C-AD75-8A9B15939D98}" type="presParOf" srcId="{44AA7B66-FB0B-804D-9147-13BA3A7A0F3D}" destId="{E61C3EAE-2B9D-F84A-8E14-E81C6AABCAEF}" srcOrd="0" destOrd="0" presId="urn:microsoft.com/office/officeart/2008/layout/LinedList"/>
    <dgm:cxn modelId="{8704E6F7-0B4B-2946-84C4-99CA8A4F6386}" type="presParOf" srcId="{44AA7B66-FB0B-804D-9147-13BA3A7A0F3D}" destId="{23F44CAC-FA0B-844A-B210-212005C8365D}" srcOrd="1" destOrd="0" presId="urn:microsoft.com/office/officeart/2008/layout/LinedList"/>
    <dgm:cxn modelId="{2788DE0D-E68B-1E44-AAD0-72614EC4A1B1}" type="presParOf" srcId="{F3FAA14D-953F-E549-B686-0693801D33E5}" destId="{69EE41C4-44C7-FC43-ACB5-3D27842BBC86}" srcOrd="4" destOrd="0" presId="urn:microsoft.com/office/officeart/2008/layout/LinedList"/>
    <dgm:cxn modelId="{9A145E2D-0233-E94B-BB88-4955F6E3799C}" type="presParOf" srcId="{F3FAA14D-953F-E549-B686-0693801D33E5}" destId="{05452000-9E90-5E43-B6A8-0E0A13068B71}" srcOrd="5" destOrd="0" presId="urn:microsoft.com/office/officeart/2008/layout/LinedList"/>
    <dgm:cxn modelId="{3FEAC1A5-5118-724C-ABA7-15CE3116C23D}" type="presParOf" srcId="{05452000-9E90-5E43-B6A8-0E0A13068B71}" destId="{41257E6A-FAEC-8B41-A582-A963FD5FFFBC}" srcOrd="0" destOrd="0" presId="urn:microsoft.com/office/officeart/2008/layout/LinedList"/>
    <dgm:cxn modelId="{263B8AEF-05D4-7E44-89D3-4A638C99688E}" type="presParOf" srcId="{05452000-9E90-5E43-B6A8-0E0A13068B71}" destId="{A4544F93-4B74-0F4B-8E39-BBA1E36F3662}" srcOrd="1" destOrd="0" presId="urn:microsoft.com/office/officeart/2008/layout/LinedList"/>
    <dgm:cxn modelId="{C2F1BDE8-8DAE-0F46-8E8D-469CC9CBEA56}" type="presParOf" srcId="{F3FAA14D-953F-E549-B686-0693801D33E5}" destId="{530F921A-BF03-7B4D-BFD8-EBA1A88B15E0}" srcOrd="6" destOrd="0" presId="urn:microsoft.com/office/officeart/2008/layout/LinedList"/>
    <dgm:cxn modelId="{14377BCE-2193-9D45-A985-EB0083CFC7F0}" type="presParOf" srcId="{F3FAA14D-953F-E549-B686-0693801D33E5}" destId="{6C461F07-120D-254B-979D-FD3520656CC0}" srcOrd="7" destOrd="0" presId="urn:microsoft.com/office/officeart/2008/layout/LinedList"/>
    <dgm:cxn modelId="{13A0203F-330B-F342-ADA2-FA0F4767E810}" type="presParOf" srcId="{6C461F07-120D-254B-979D-FD3520656CC0}" destId="{DB4828BB-3FD5-534D-9429-CD60FD1548B4}" srcOrd="0" destOrd="0" presId="urn:microsoft.com/office/officeart/2008/layout/LinedList"/>
    <dgm:cxn modelId="{41A84B06-AA89-9642-9493-D0A456DD2019}" type="presParOf" srcId="{6C461F07-120D-254B-979D-FD3520656CC0}" destId="{F95E66E9-E3D8-7946-87C9-5173B35965B2}" srcOrd="1" destOrd="0" presId="urn:microsoft.com/office/officeart/2008/layout/LinedList"/>
    <dgm:cxn modelId="{FAAFCF1E-BDA8-0740-8DA9-66AF64938237}" type="presParOf" srcId="{F3FAA14D-953F-E549-B686-0693801D33E5}" destId="{96AB3FD6-4909-6946-9D09-04847F022ABA}" srcOrd="8" destOrd="0" presId="urn:microsoft.com/office/officeart/2008/layout/LinedList"/>
    <dgm:cxn modelId="{449D04EC-0F75-C340-A74F-65B071CED8BE}" type="presParOf" srcId="{F3FAA14D-953F-E549-B686-0693801D33E5}" destId="{E04EA354-0797-8844-97D9-06E1C1662E76}" srcOrd="9" destOrd="0" presId="urn:microsoft.com/office/officeart/2008/layout/LinedList"/>
    <dgm:cxn modelId="{2F5E26B2-223F-B141-8BE6-3559F45AE229}" type="presParOf" srcId="{E04EA354-0797-8844-97D9-06E1C1662E76}" destId="{D1647F2D-4127-744B-854E-388FA964D6AE}" srcOrd="0" destOrd="0" presId="urn:microsoft.com/office/officeart/2008/layout/LinedList"/>
    <dgm:cxn modelId="{92E3AFB1-CE37-E643-9F2A-127910B8C834}" type="presParOf" srcId="{E04EA354-0797-8844-97D9-06E1C1662E76}" destId="{754AB58A-3EEE-3342-AA23-1AB2CCE082EB}" srcOrd="1" destOrd="0" presId="urn:microsoft.com/office/officeart/2008/layout/LinedList"/>
    <dgm:cxn modelId="{58EF92CF-7F20-0245-B03B-91A570C67BDA}" type="presParOf" srcId="{F3FAA14D-953F-E549-B686-0693801D33E5}" destId="{746B9C6D-D268-8E4F-8E53-1EBA2858C9AA}" srcOrd="10" destOrd="0" presId="urn:microsoft.com/office/officeart/2008/layout/LinedList"/>
    <dgm:cxn modelId="{608BC238-5EF0-9445-8E84-7E06CF13EEBA}" type="presParOf" srcId="{F3FAA14D-953F-E549-B686-0693801D33E5}" destId="{89655DB1-C9AF-6745-BAB6-9981080AEB13}" srcOrd="11" destOrd="0" presId="urn:microsoft.com/office/officeart/2008/layout/LinedList"/>
    <dgm:cxn modelId="{7C192505-90D3-4E49-9C23-C240D780EABB}" type="presParOf" srcId="{89655DB1-C9AF-6745-BAB6-9981080AEB13}" destId="{55DD43E6-AC7A-BE41-BF23-62E5E0755ED6}" srcOrd="0" destOrd="0" presId="urn:microsoft.com/office/officeart/2008/layout/LinedList"/>
    <dgm:cxn modelId="{C792400A-ABDC-584F-8031-E03ED51946FF}" type="presParOf" srcId="{89655DB1-C9AF-6745-BAB6-9981080AEB13}" destId="{61A92E53-3505-0C42-9936-00E06C4913B2}"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5938B7DD-5720-E146-8351-C0C5836E8E5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3861351-EC0F-484E-B49B-4D72C22FF024}">
      <dgm:prSet/>
      <dgm:spPr/>
      <dgm:t>
        <a:bodyPr/>
        <a:lstStyle/>
        <a:p>
          <a:r>
            <a:rPr lang="zh-CN" altLang="en-US"/>
            <a:t>第六十七条 县级以上人民政府自然资源主管部门对违反土地管理法律、法规的行为进行监督检查。</a:t>
          </a:r>
        </a:p>
      </dgm:t>
    </dgm:pt>
    <dgm:pt modelId="{5A670B37-E921-D042-91E7-54BEC8560B6F}" type="parTrans" cxnId="{CFFC8DE0-8C7C-144E-AF63-4E2EA1A1BAF4}">
      <dgm:prSet/>
      <dgm:spPr/>
      <dgm:t>
        <a:bodyPr/>
        <a:lstStyle/>
        <a:p>
          <a:endParaRPr lang="zh-CN" altLang="en-US"/>
        </a:p>
      </dgm:t>
    </dgm:pt>
    <dgm:pt modelId="{678DDDC6-90E0-EF42-91DF-0E42C3CE086F}" type="sibTrans" cxnId="{CFFC8DE0-8C7C-144E-AF63-4E2EA1A1BAF4}">
      <dgm:prSet/>
      <dgm:spPr/>
      <dgm:t>
        <a:bodyPr/>
        <a:lstStyle/>
        <a:p>
          <a:endParaRPr lang="zh-CN" altLang="en-US"/>
        </a:p>
      </dgm:t>
    </dgm:pt>
    <dgm:pt modelId="{32894D5C-F59A-3943-AE62-CBCE0A1B219A}">
      <dgm:prSet/>
      <dgm:spPr/>
      <dgm:t>
        <a:bodyPr/>
        <a:lstStyle/>
        <a:p>
          <a:r>
            <a:rPr lang="zh-CN" altLang="en-US"/>
            <a:t>县级以上人民政府农业农村主管部门对违反农村宅基地管理法律、法规的行为进行监督检查的，适用本法关于自然资源主管部门监督检查的规定。</a:t>
          </a:r>
        </a:p>
      </dgm:t>
    </dgm:pt>
    <dgm:pt modelId="{662E08F9-FED9-5841-8C88-F30D4B7164BF}" type="parTrans" cxnId="{38D18DFD-7A6C-0A4B-9E2B-4B02BAAE8B8B}">
      <dgm:prSet/>
      <dgm:spPr/>
      <dgm:t>
        <a:bodyPr/>
        <a:lstStyle/>
        <a:p>
          <a:endParaRPr lang="zh-CN" altLang="en-US"/>
        </a:p>
      </dgm:t>
    </dgm:pt>
    <dgm:pt modelId="{E0E0D08F-235D-4643-AFC7-714E36899B0A}" type="sibTrans" cxnId="{38D18DFD-7A6C-0A4B-9E2B-4B02BAAE8B8B}">
      <dgm:prSet/>
      <dgm:spPr/>
      <dgm:t>
        <a:bodyPr/>
        <a:lstStyle/>
        <a:p>
          <a:endParaRPr lang="zh-CN" altLang="en-US"/>
        </a:p>
      </dgm:t>
    </dgm:pt>
    <dgm:pt modelId="{D14A70DA-2F61-B846-8EF2-08DEE6767203}">
      <dgm:prSet/>
      <dgm:spPr/>
      <dgm:t>
        <a:bodyPr/>
        <a:lstStyle/>
        <a:p>
          <a:r>
            <a:rPr lang="zh-CN" altLang="en-US"/>
            <a:t>土地管理监督检查人员应当熟悉土地管理法律、法规，忠于职守、秉公执法。</a:t>
          </a:r>
        </a:p>
      </dgm:t>
    </dgm:pt>
    <dgm:pt modelId="{3BA2BF87-F676-3743-9443-1B6DCAB01AA5}" type="parTrans" cxnId="{26A067C2-A099-CC44-8AA4-11847F74A9B8}">
      <dgm:prSet/>
      <dgm:spPr/>
      <dgm:t>
        <a:bodyPr/>
        <a:lstStyle/>
        <a:p>
          <a:endParaRPr lang="zh-CN" altLang="en-US"/>
        </a:p>
      </dgm:t>
    </dgm:pt>
    <dgm:pt modelId="{D041E9C6-7F24-8E4D-B0A8-0FF9B78EEC16}" type="sibTrans" cxnId="{26A067C2-A099-CC44-8AA4-11847F74A9B8}">
      <dgm:prSet/>
      <dgm:spPr/>
      <dgm:t>
        <a:bodyPr/>
        <a:lstStyle/>
        <a:p>
          <a:endParaRPr lang="zh-CN" altLang="en-US"/>
        </a:p>
      </dgm:t>
    </dgm:pt>
    <dgm:pt modelId="{3A0AD27E-2513-1740-8AC8-0D822A3AABBA}" type="pres">
      <dgm:prSet presAssocID="{5938B7DD-5720-E146-8351-C0C5836E8E51}" presName="vert0" presStyleCnt="0">
        <dgm:presLayoutVars>
          <dgm:dir/>
          <dgm:animOne val="branch"/>
          <dgm:animLvl val="lvl"/>
        </dgm:presLayoutVars>
      </dgm:prSet>
      <dgm:spPr/>
    </dgm:pt>
    <dgm:pt modelId="{E8CC10C7-4AF9-2144-8E62-93996C1581B4}" type="pres">
      <dgm:prSet presAssocID="{23861351-EC0F-484E-B49B-4D72C22FF024}" presName="thickLine" presStyleLbl="alignNode1" presStyleIdx="0" presStyleCnt="3"/>
      <dgm:spPr/>
    </dgm:pt>
    <dgm:pt modelId="{4173021E-CF44-DE49-B144-7C29F9DC9328}" type="pres">
      <dgm:prSet presAssocID="{23861351-EC0F-484E-B49B-4D72C22FF024}" presName="horz1" presStyleCnt="0"/>
      <dgm:spPr/>
    </dgm:pt>
    <dgm:pt modelId="{DC63844B-953D-4C4F-B95B-3CB618192B73}" type="pres">
      <dgm:prSet presAssocID="{23861351-EC0F-484E-B49B-4D72C22FF024}" presName="tx1" presStyleLbl="revTx" presStyleIdx="0" presStyleCnt="3"/>
      <dgm:spPr/>
    </dgm:pt>
    <dgm:pt modelId="{3F5DD728-7E44-C241-869F-C99188C37A12}" type="pres">
      <dgm:prSet presAssocID="{23861351-EC0F-484E-B49B-4D72C22FF024}" presName="vert1" presStyleCnt="0"/>
      <dgm:spPr/>
    </dgm:pt>
    <dgm:pt modelId="{58F409A3-ADDC-284B-926D-DBC10FDA3486}" type="pres">
      <dgm:prSet presAssocID="{32894D5C-F59A-3943-AE62-CBCE0A1B219A}" presName="thickLine" presStyleLbl="alignNode1" presStyleIdx="1" presStyleCnt="3"/>
      <dgm:spPr/>
    </dgm:pt>
    <dgm:pt modelId="{B5E8EE3B-5B31-C44D-AE16-5A926EB101B2}" type="pres">
      <dgm:prSet presAssocID="{32894D5C-F59A-3943-AE62-CBCE0A1B219A}" presName="horz1" presStyleCnt="0"/>
      <dgm:spPr/>
    </dgm:pt>
    <dgm:pt modelId="{250C60D4-A99E-3C4E-A0D6-9CB9273A4179}" type="pres">
      <dgm:prSet presAssocID="{32894D5C-F59A-3943-AE62-CBCE0A1B219A}" presName="tx1" presStyleLbl="revTx" presStyleIdx="1" presStyleCnt="3"/>
      <dgm:spPr/>
    </dgm:pt>
    <dgm:pt modelId="{245A69F0-FC2E-004A-A902-BBC4D6DA6F8E}" type="pres">
      <dgm:prSet presAssocID="{32894D5C-F59A-3943-AE62-CBCE0A1B219A}" presName="vert1" presStyleCnt="0"/>
      <dgm:spPr/>
    </dgm:pt>
    <dgm:pt modelId="{BD502953-30B0-4644-80F7-59BC6EE2EA0E}" type="pres">
      <dgm:prSet presAssocID="{D14A70DA-2F61-B846-8EF2-08DEE6767203}" presName="thickLine" presStyleLbl="alignNode1" presStyleIdx="2" presStyleCnt="3"/>
      <dgm:spPr/>
    </dgm:pt>
    <dgm:pt modelId="{DC87A0F9-DAE3-9F4C-9856-10E7E6C3A2EC}" type="pres">
      <dgm:prSet presAssocID="{D14A70DA-2F61-B846-8EF2-08DEE6767203}" presName="horz1" presStyleCnt="0"/>
      <dgm:spPr/>
    </dgm:pt>
    <dgm:pt modelId="{1C8EFE57-D2D1-0B43-AE7F-220847665FF9}" type="pres">
      <dgm:prSet presAssocID="{D14A70DA-2F61-B846-8EF2-08DEE6767203}" presName="tx1" presStyleLbl="revTx" presStyleIdx="2" presStyleCnt="3"/>
      <dgm:spPr/>
    </dgm:pt>
    <dgm:pt modelId="{67D8A328-49F2-A844-BDDC-C3818CEAAC4F}" type="pres">
      <dgm:prSet presAssocID="{D14A70DA-2F61-B846-8EF2-08DEE6767203}" presName="vert1" presStyleCnt="0"/>
      <dgm:spPr/>
    </dgm:pt>
  </dgm:ptLst>
  <dgm:cxnLst>
    <dgm:cxn modelId="{24CEB302-18AB-7F4F-BEBF-AE94DCB2FEE6}" type="presOf" srcId="{5938B7DD-5720-E146-8351-C0C5836E8E51}" destId="{3A0AD27E-2513-1740-8AC8-0D822A3AABBA}" srcOrd="0" destOrd="0" presId="urn:microsoft.com/office/officeart/2008/layout/LinedList"/>
    <dgm:cxn modelId="{8B833670-5927-4943-9E07-6F3C27FD30B0}" type="presOf" srcId="{32894D5C-F59A-3943-AE62-CBCE0A1B219A}" destId="{250C60D4-A99E-3C4E-A0D6-9CB9273A4179}" srcOrd="0" destOrd="0" presId="urn:microsoft.com/office/officeart/2008/layout/LinedList"/>
    <dgm:cxn modelId="{6F5625B2-205C-664D-8D42-B6D770D92C57}" type="presOf" srcId="{23861351-EC0F-484E-B49B-4D72C22FF024}" destId="{DC63844B-953D-4C4F-B95B-3CB618192B73}" srcOrd="0" destOrd="0" presId="urn:microsoft.com/office/officeart/2008/layout/LinedList"/>
    <dgm:cxn modelId="{2CD251BA-BF5D-3044-90B2-4C9597410F1A}" type="presOf" srcId="{D14A70DA-2F61-B846-8EF2-08DEE6767203}" destId="{1C8EFE57-D2D1-0B43-AE7F-220847665FF9}" srcOrd="0" destOrd="0" presId="urn:microsoft.com/office/officeart/2008/layout/LinedList"/>
    <dgm:cxn modelId="{26A067C2-A099-CC44-8AA4-11847F74A9B8}" srcId="{5938B7DD-5720-E146-8351-C0C5836E8E51}" destId="{D14A70DA-2F61-B846-8EF2-08DEE6767203}" srcOrd="2" destOrd="0" parTransId="{3BA2BF87-F676-3743-9443-1B6DCAB01AA5}" sibTransId="{D041E9C6-7F24-8E4D-B0A8-0FF9B78EEC16}"/>
    <dgm:cxn modelId="{CFFC8DE0-8C7C-144E-AF63-4E2EA1A1BAF4}" srcId="{5938B7DD-5720-E146-8351-C0C5836E8E51}" destId="{23861351-EC0F-484E-B49B-4D72C22FF024}" srcOrd="0" destOrd="0" parTransId="{5A670B37-E921-D042-91E7-54BEC8560B6F}" sibTransId="{678DDDC6-90E0-EF42-91DF-0E42C3CE086F}"/>
    <dgm:cxn modelId="{38D18DFD-7A6C-0A4B-9E2B-4B02BAAE8B8B}" srcId="{5938B7DD-5720-E146-8351-C0C5836E8E51}" destId="{32894D5C-F59A-3943-AE62-CBCE0A1B219A}" srcOrd="1" destOrd="0" parTransId="{662E08F9-FED9-5841-8C88-F30D4B7164BF}" sibTransId="{E0E0D08F-235D-4643-AFC7-714E36899B0A}"/>
    <dgm:cxn modelId="{4298C0E8-AAD1-F342-B02C-9DF495236D4A}" type="presParOf" srcId="{3A0AD27E-2513-1740-8AC8-0D822A3AABBA}" destId="{E8CC10C7-4AF9-2144-8E62-93996C1581B4}" srcOrd="0" destOrd="0" presId="urn:microsoft.com/office/officeart/2008/layout/LinedList"/>
    <dgm:cxn modelId="{2D7E37F2-690C-2B45-BAA2-C5A49196FD3E}" type="presParOf" srcId="{3A0AD27E-2513-1740-8AC8-0D822A3AABBA}" destId="{4173021E-CF44-DE49-B144-7C29F9DC9328}" srcOrd="1" destOrd="0" presId="urn:microsoft.com/office/officeart/2008/layout/LinedList"/>
    <dgm:cxn modelId="{CFE22D53-1306-CC49-9B61-EC0CBDD6A2AF}" type="presParOf" srcId="{4173021E-CF44-DE49-B144-7C29F9DC9328}" destId="{DC63844B-953D-4C4F-B95B-3CB618192B73}" srcOrd="0" destOrd="0" presId="urn:microsoft.com/office/officeart/2008/layout/LinedList"/>
    <dgm:cxn modelId="{8BD8969E-7EF1-7D4F-A5E7-1E4C51946FC3}" type="presParOf" srcId="{4173021E-CF44-DE49-B144-7C29F9DC9328}" destId="{3F5DD728-7E44-C241-869F-C99188C37A12}" srcOrd="1" destOrd="0" presId="urn:microsoft.com/office/officeart/2008/layout/LinedList"/>
    <dgm:cxn modelId="{8AE2CAF3-58C4-3549-9302-10AE2B7F3C90}" type="presParOf" srcId="{3A0AD27E-2513-1740-8AC8-0D822A3AABBA}" destId="{58F409A3-ADDC-284B-926D-DBC10FDA3486}" srcOrd="2" destOrd="0" presId="urn:microsoft.com/office/officeart/2008/layout/LinedList"/>
    <dgm:cxn modelId="{639A528A-9766-B74D-B670-A18A42573D4E}" type="presParOf" srcId="{3A0AD27E-2513-1740-8AC8-0D822A3AABBA}" destId="{B5E8EE3B-5B31-C44D-AE16-5A926EB101B2}" srcOrd="3" destOrd="0" presId="urn:microsoft.com/office/officeart/2008/layout/LinedList"/>
    <dgm:cxn modelId="{AEE2F6F1-955D-3644-B982-1C4105C11C87}" type="presParOf" srcId="{B5E8EE3B-5B31-C44D-AE16-5A926EB101B2}" destId="{250C60D4-A99E-3C4E-A0D6-9CB9273A4179}" srcOrd="0" destOrd="0" presId="urn:microsoft.com/office/officeart/2008/layout/LinedList"/>
    <dgm:cxn modelId="{C8D55641-0B56-8D43-A414-A74098EB4CEE}" type="presParOf" srcId="{B5E8EE3B-5B31-C44D-AE16-5A926EB101B2}" destId="{245A69F0-FC2E-004A-A902-BBC4D6DA6F8E}" srcOrd="1" destOrd="0" presId="urn:microsoft.com/office/officeart/2008/layout/LinedList"/>
    <dgm:cxn modelId="{C6765FBA-2502-9041-9854-D65FFFAF9B1E}" type="presParOf" srcId="{3A0AD27E-2513-1740-8AC8-0D822A3AABBA}" destId="{BD502953-30B0-4644-80F7-59BC6EE2EA0E}" srcOrd="4" destOrd="0" presId="urn:microsoft.com/office/officeart/2008/layout/LinedList"/>
    <dgm:cxn modelId="{31F675B5-3463-1744-AAAF-D9A0A5885C22}" type="presParOf" srcId="{3A0AD27E-2513-1740-8AC8-0D822A3AABBA}" destId="{DC87A0F9-DAE3-9F4C-9856-10E7E6C3A2EC}" srcOrd="5" destOrd="0" presId="urn:microsoft.com/office/officeart/2008/layout/LinedList"/>
    <dgm:cxn modelId="{AF242693-AF20-2E45-9539-11EF8A7974BA}" type="presParOf" srcId="{DC87A0F9-DAE3-9F4C-9856-10E7E6C3A2EC}" destId="{1C8EFE57-D2D1-0B43-AE7F-220847665FF9}" srcOrd="0" destOrd="0" presId="urn:microsoft.com/office/officeart/2008/layout/LinedList"/>
    <dgm:cxn modelId="{DF27ADAD-7185-244C-BBFF-C53F46E94167}" type="presParOf" srcId="{DC87A0F9-DAE3-9F4C-9856-10E7E6C3A2EC}" destId="{67D8A328-49F2-A844-BDDC-C3818CEAAC4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A081EFA4-F4FA-8F49-9E64-E1103F6E4771}"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9A0783D-A1A5-6643-8EE1-21C96AC92D91}">
      <dgm:prSet/>
      <dgm:spPr/>
      <dgm:t>
        <a:bodyPr/>
        <a:lstStyle/>
        <a:p>
          <a:r>
            <a:rPr lang="zh-CN" altLang="en-US"/>
            <a:t>第六十八条 县级以上人民政府自然资源主管部门履行监督检查职责时，有权采取下列措施：</a:t>
          </a:r>
        </a:p>
      </dgm:t>
    </dgm:pt>
    <dgm:pt modelId="{5A62595C-63E4-204E-9062-9338032E0EC5}" type="parTrans" cxnId="{6B9C424F-6317-FC4A-89FC-C8639E7204BC}">
      <dgm:prSet/>
      <dgm:spPr/>
      <dgm:t>
        <a:bodyPr/>
        <a:lstStyle/>
        <a:p>
          <a:endParaRPr lang="zh-CN" altLang="en-US"/>
        </a:p>
      </dgm:t>
    </dgm:pt>
    <dgm:pt modelId="{EE9D32FE-F194-B343-B6C8-E1312611BBDB}" type="sibTrans" cxnId="{6B9C424F-6317-FC4A-89FC-C8639E7204BC}">
      <dgm:prSet/>
      <dgm:spPr/>
      <dgm:t>
        <a:bodyPr/>
        <a:lstStyle/>
        <a:p>
          <a:endParaRPr lang="zh-CN" altLang="en-US"/>
        </a:p>
      </dgm:t>
    </dgm:pt>
    <dgm:pt modelId="{4F3FBE2B-F2D4-8847-A5FB-50704E10B774}">
      <dgm:prSet/>
      <dgm:spPr/>
      <dgm:t>
        <a:bodyPr/>
        <a:lstStyle/>
        <a:p>
          <a:r>
            <a:rPr lang="en-US" altLang="zh-CN"/>
            <a:t>(</a:t>
          </a:r>
          <a:r>
            <a:rPr lang="zh-CN" altLang="en-US"/>
            <a:t>一</a:t>
          </a:r>
          <a:r>
            <a:rPr lang="en-US" altLang="zh-CN"/>
            <a:t>)</a:t>
          </a:r>
          <a:r>
            <a:rPr lang="zh-CN" altLang="en-US"/>
            <a:t>要求被检查的单位或者个人提供有关土地权利的文件和资料，进行查阅或者予以复制</a:t>
          </a:r>
          <a:r>
            <a:rPr lang="en-US" altLang="zh-CN"/>
            <a:t>;</a:t>
          </a:r>
        </a:p>
      </dgm:t>
    </dgm:pt>
    <dgm:pt modelId="{A8D8048E-5F9C-1E4B-9006-EBBA9CFA439E}" type="parTrans" cxnId="{13A96CBF-2DCA-F544-8CFC-69229C0BF230}">
      <dgm:prSet/>
      <dgm:spPr/>
      <dgm:t>
        <a:bodyPr/>
        <a:lstStyle/>
        <a:p>
          <a:endParaRPr lang="zh-CN" altLang="en-US"/>
        </a:p>
      </dgm:t>
    </dgm:pt>
    <dgm:pt modelId="{A0C12403-ADBA-3246-B439-34B7544631CA}" type="sibTrans" cxnId="{13A96CBF-2DCA-F544-8CFC-69229C0BF230}">
      <dgm:prSet/>
      <dgm:spPr/>
      <dgm:t>
        <a:bodyPr/>
        <a:lstStyle/>
        <a:p>
          <a:endParaRPr lang="zh-CN" altLang="en-US"/>
        </a:p>
      </dgm:t>
    </dgm:pt>
    <dgm:pt modelId="{8139C7F2-E2D7-1349-BD61-6FDFC187CC68}">
      <dgm:prSet/>
      <dgm:spPr/>
      <dgm:t>
        <a:bodyPr/>
        <a:lstStyle/>
        <a:p>
          <a:r>
            <a:rPr lang="en-US" altLang="zh-CN"/>
            <a:t>(</a:t>
          </a:r>
          <a:r>
            <a:rPr lang="zh-CN" altLang="en-US"/>
            <a:t>二</a:t>
          </a:r>
          <a:r>
            <a:rPr lang="en-US" altLang="zh-CN"/>
            <a:t>)</a:t>
          </a:r>
          <a:r>
            <a:rPr lang="zh-CN" altLang="en-US"/>
            <a:t>要求被检查的单位或者个人就有关土地权利的问题作出说明</a:t>
          </a:r>
          <a:r>
            <a:rPr lang="en-US" altLang="zh-CN"/>
            <a:t>;</a:t>
          </a:r>
        </a:p>
      </dgm:t>
    </dgm:pt>
    <dgm:pt modelId="{95D7A2B5-4670-6949-A2D9-916AC0E4BEEF}" type="parTrans" cxnId="{705E350D-C8D7-6249-99E3-E426696DD538}">
      <dgm:prSet/>
      <dgm:spPr/>
      <dgm:t>
        <a:bodyPr/>
        <a:lstStyle/>
        <a:p>
          <a:endParaRPr lang="zh-CN" altLang="en-US"/>
        </a:p>
      </dgm:t>
    </dgm:pt>
    <dgm:pt modelId="{DCF91784-A18D-C74A-AF96-6E58AE6F0571}" type="sibTrans" cxnId="{705E350D-C8D7-6249-99E3-E426696DD538}">
      <dgm:prSet/>
      <dgm:spPr/>
      <dgm:t>
        <a:bodyPr/>
        <a:lstStyle/>
        <a:p>
          <a:endParaRPr lang="zh-CN" altLang="en-US"/>
        </a:p>
      </dgm:t>
    </dgm:pt>
    <dgm:pt modelId="{A3A8D29C-232B-384E-92A3-B0900A8164A8}">
      <dgm:prSet/>
      <dgm:spPr/>
      <dgm:t>
        <a:bodyPr/>
        <a:lstStyle/>
        <a:p>
          <a:r>
            <a:rPr lang="en-US" altLang="zh-CN"/>
            <a:t>(</a:t>
          </a:r>
          <a:r>
            <a:rPr lang="zh-CN" altLang="en-US"/>
            <a:t>三</a:t>
          </a:r>
          <a:r>
            <a:rPr lang="en-US" altLang="zh-CN"/>
            <a:t>)</a:t>
          </a:r>
          <a:r>
            <a:rPr lang="zh-CN" altLang="en-US"/>
            <a:t>进入被检查单位或者个人非法占用的土地现场进行勘测</a:t>
          </a:r>
          <a:r>
            <a:rPr lang="en-US" altLang="zh-CN"/>
            <a:t>;</a:t>
          </a:r>
        </a:p>
      </dgm:t>
    </dgm:pt>
    <dgm:pt modelId="{1079CC60-40B3-F941-AB27-B4BBD942B13A}" type="parTrans" cxnId="{65680BBF-A9F5-8B45-995F-4FB6A753DECD}">
      <dgm:prSet/>
      <dgm:spPr/>
      <dgm:t>
        <a:bodyPr/>
        <a:lstStyle/>
        <a:p>
          <a:endParaRPr lang="zh-CN" altLang="en-US"/>
        </a:p>
      </dgm:t>
    </dgm:pt>
    <dgm:pt modelId="{1D96F3B6-BAB1-9A48-BFE5-CE4C7273E8B2}" type="sibTrans" cxnId="{65680BBF-A9F5-8B45-995F-4FB6A753DECD}">
      <dgm:prSet/>
      <dgm:spPr/>
      <dgm:t>
        <a:bodyPr/>
        <a:lstStyle/>
        <a:p>
          <a:endParaRPr lang="zh-CN" altLang="en-US"/>
        </a:p>
      </dgm:t>
    </dgm:pt>
    <dgm:pt modelId="{73DA9AE9-7DF6-3947-9741-68434FFBD32C}">
      <dgm:prSet/>
      <dgm:spPr/>
      <dgm:t>
        <a:bodyPr/>
        <a:lstStyle/>
        <a:p>
          <a:r>
            <a:rPr lang="en-US" altLang="zh-CN"/>
            <a:t>(</a:t>
          </a:r>
          <a:r>
            <a:rPr lang="zh-CN" altLang="en-US"/>
            <a:t>四</a:t>
          </a:r>
          <a:r>
            <a:rPr lang="en-US" altLang="zh-CN"/>
            <a:t>)</a:t>
          </a:r>
          <a:r>
            <a:rPr lang="zh-CN" altLang="en-US"/>
            <a:t>责令非法占用土地的单位或者个人停止违反土地管理法律、法规的行为。</a:t>
          </a:r>
        </a:p>
      </dgm:t>
    </dgm:pt>
    <dgm:pt modelId="{3AB578D2-5DFB-6943-AF3E-843D3C80C8F4}" type="parTrans" cxnId="{6A3EE77C-FA34-674E-8EF1-359F1288D909}">
      <dgm:prSet/>
      <dgm:spPr/>
      <dgm:t>
        <a:bodyPr/>
        <a:lstStyle/>
        <a:p>
          <a:endParaRPr lang="zh-CN" altLang="en-US"/>
        </a:p>
      </dgm:t>
    </dgm:pt>
    <dgm:pt modelId="{9080E3D2-9D92-894F-B7A6-6FEA0A26BFF2}" type="sibTrans" cxnId="{6A3EE77C-FA34-674E-8EF1-359F1288D909}">
      <dgm:prSet/>
      <dgm:spPr/>
      <dgm:t>
        <a:bodyPr/>
        <a:lstStyle/>
        <a:p>
          <a:endParaRPr lang="zh-CN" altLang="en-US"/>
        </a:p>
      </dgm:t>
    </dgm:pt>
    <dgm:pt modelId="{11FD82EE-2A8A-F547-BD23-0B14FEE097F1}" type="pres">
      <dgm:prSet presAssocID="{A081EFA4-F4FA-8F49-9E64-E1103F6E4771}" presName="vert0" presStyleCnt="0">
        <dgm:presLayoutVars>
          <dgm:dir/>
          <dgm:animOne val="branch"/>
          <dgm:animLvl val="lvl"/>
        </dgm:presLayoutVars>
      </dgm:prSet>
      <dgm:spPr/>
    </dgm:pt>
    <dgm:pt modelId="{754AC30D-1695-B24C-8C0F-83E34C017109}" type="pres">
      <dgm:prSet presAssocID="{29A0783D-A1A5-6643-8EE1-21C96AC92D91}" presName="thickLine" presStyleLbl="alignNode1" presStyleIdx="0" presStyleCnt="5"/>
      <dgm:spPr/>
    </dgm:pt>
    <dgm:pt modelId="{9F1510BF-B39A-D34B-8417-372D7B995D46}" type="pres">
      <dgm:prSet presAssocID="{29A0783D-A1A5-6643-8EE1-21C96AC92D91}" presName="horz1" presStyleCnt="0"/>
      <dgm:spPr/>
    </dgm:pt>
    <dgm:pt modelId="{218BA509-5933-1C42-B6BB-D148E9B4C06B}" type="pres">
      <dgm:prSet presAssocID="{29A0783D-A1A5-6643-8EE1-21C96AC92D91}" presName="tx1" presStyleLbl="revTx" presStyleIdx="0" presStyleCnt="5"/>
      <dgm:spPr/>
    </dgm:pt>
    <dgm:pt modelId="{FC911128-5936-FA43-84DF-8C9311CEC4C4}" type="pres">
      <dgm:prSet presAssocID="{29A0783D-A1A5-6643-8EE1-21C96AC92D91}" presName="vert1" presStyleCnt="0"/>
      <dgm:spPr/>
    </dgm:pt>
    <dgm:pt modelId="{67FEBB78-F838-E042-9651-35FB1B584590}" type="pres">
      <dgm:prSet presAssocID="{4F3FBE2B-F2D4-8847-A5FB-50704E10B774}" presName="thickLine" presStyleLbl="alignNode1" presStyleIdx="1" presStyleCnt="5"/>
      <dgm:spPr/>
    </dgm:pt>
    <dgm:pt modelId="{CC0E3455-790B-034D-A46F-4F2F93D24AEB}" type="pres">
      <dgm:prSet presAssocID="{4F3FBE2B-F2D4-8847-A5FB-50704E10B774}" presName="horz1" presStyleCnt="0"/>
      <dgm:spPr/>
    </dgm:pt>
    <dgm:pt modelId="{66C9F699-2C60-A441-9C25-550EF1BC7CB1}" type="pres">
      <dgm:prSet presAssocID="{4F3FBE2B-F2D4-8847-A5FB-50704E10B774}" presName="tx1" presStyleLbl="revTx" presStyleIdx="1" presStyleCnt="5"/>
      <dgm:spPr/>
    </dgm:pt>
    <dgm:pt modelId="{A3B5634F-E2B8-B448-A787-ED79C4AD732C}" type="pres">
      <dgm:prSet presAssocID="{4F3FBE2B-F2D4-8847-A5FB-50704E10B774}" presName="vert1" presStyleCnt="0"/>
      <dgm:spPr/>
    </dgm:pt>
    <dgm:pt modelId="{E1EB4BFA-E560-6344-B1ED-D0B1F3CDBD68}" type="pres">
      <dgm:prSet presAssocID="{8139C7F2-E2D7-1349-BD61-6FDFC187CC68}" presName="thickLine" presStyleLbl="alignNode1" presStyleIdx="2" presStyleCnt="5"/>
      <dgm:spPr/>
    </dgm:pt>
    <dgm:pt modelId="{F0AD4954-34FD-1245-B4F0-EB01159BDA90}" type="pres">
      <dgm:prSet presAssocID="{8139C7F2-E2D7-1349-BD61-6FDFC187CC68}" presName="horz1" presStyleCnt="0"/>
      <dgm:spPr/>
    </dgm:pt>
    <dgm:pt modelId="{5530CE2D-637B-3D43-87EC-43C0C068A7C5}" type="pres">
      <dgm:prSet presAssocID="{8139C7F2-E2D7-1349-BD61-6FDFC187CC68}" presName="tx1" presStyleLbl="revTx" presStyleIdx="2" presStyleCnt="5"/>
      <dgm:spPr/>
    </dgm:pt>
    <dgm:pt modelId="{42BF8098-36A2-4D48-82F8-32CD45A0DA6F}" type="pres">
      <dgm:prSet presAssocID="{8139C7F2-E2D7-1349-BD61-6FDFC187CC68}" presName="vert1" presStyleCnt="0"/>
      <dgm:spPr/>
    </dgm:pt>
    <dgm:pt modelId="{9382532F-2BC4-7B40-8FA6-F05526998104}" type="pres">
      <dgm:prSet presAssocID="{A3A8D29C-232B-384E-92A3-B0900A8164A8}" presName="thickLine" presStyleLbl="alignNode1" presStyleIdx="3" presStyleCnt="5"/>
      <dgm:spPr/>
    </dgm:pt>
    <dgm:pt modelId="{D675F945-D798-0649-B65A-485958C8616A}" type="pres">
      <dgm:prSet presAssocID="{A3A8D29C-232B-384E-92A3-B0900A8164A8}" presName="horz1" presStyleCnt="0"/>
      <dgm:spPr/>
    </dgm:pt>
    <dgm:pt modelId="{327AC06B-BD4F-C643-86B3-14B83C00FB21}" type="pres">
      <dgm:prSet presAssocID="{A3A8D29C-232B-384E-92A3-B0900A8164A8}" presName="tx1" presStyleLbl="revTx" presStyleIdx="3" presStyleCnt="5"/>
      <dgm:spPr/>
    </dgm:pt>
    <dgm:pt modelId="{B1A8C583-E514-244D-9464-521FB8A3B00A}" type="pres">
      <dgm:prSet presAssocID="{A3A8D29C-232B-384E-92A3-B0900A8164A8}" presName="vert1" presStyleCnt="0"/>
      <dgm:spPr/>
    </dgm:pt>
    <dgm:pt modelId="{999C55E7-B044-6C45-83B7-457BB762FDBA}" type="pres">
      <dgm:prSet presAssocID="{73DA9AE9-7DF6-3947-9741-68434FFBD32C}" presName="thickLine" presStyleLbl="alignNode1" presStyleIdx="4" presStyleCnt="5"/>
      <dgm:spPr/>
    </dgm:pt>
    <dgm:pt modelId="{1C51E86C-EAE9-2741-83F4-0A997C2E65B8}" type="pres">
      <dgm:prSet presAssocID="{73DA9AE9-7DF6-3947-9741-68434FFBD32C}" presName="horz1" presStyleCnt="0"/>
      <dgm:spPr/>
    </dgm:pt>
    <dgm:pt modelId="{1A0A9BD2-96A4-B843-94AF-5A1F563FC7FE}" type="pres">
      <dgm:prSet presAssocID="{73DA9AE9-7DF6-3947-9741-68434FFBD32C}" presName="tx1" presStyleLbl="revTx" presStyleIdx="4" presStyleCnt="5"/>
      <dgm:spPr/>
    </dgm:pt>
    <dgm:pt modelId="{E8FCE061-694B-DB45-A5B9-57C58DA4F197}" type="pres">
      <dgm:prSet presAssocID="{73DA9AE9-7DF6-3947-9741-68434FFBD32C}" presName="vert1" presStyleCnt="0"/>
      <dgm:spPr/>
    </dgm:pt>
  </dgm:ptLst>
  <dgm:cxnLst>
    <dgm:cxn modelId="{705E350D-C8D7-6249-99E3-E426696DD538}" srcId="{A081EFA4-F4FA-8F49-9E64-E1103F6E4771}" destId="{8139C7F2-E2D7-1349-BD61-6FDFC187CC68}" srcOrd="2" destOrd="0" parTransId="{95D7A2B5-4670-6949-A2D9-916AC0E4BEEF}" sibTransId="{DCF91784-A18D-C74A-AF96-6E58AE6F0571}"/>
    <dgm:cxn modelId="{EC9AA60F-DBEC-6642-9C7E-F96FB3329406}" type="presOf" srcId="{73DA9AE9-7DF6-3947-9741-68434FFBD32C}" destId="{1A0A9BD2-96A4-B843-94AF-5A1F563FC7FE}" srcOrd="0" destOrd="0" presId="urn:microsoft.com/office/officeart/2008/layout/LinedList"/>
    <dgm:cxn modelId="{D17E1620-0764-0843-A978-777AB2AD20E1}" type="presOf" srcId="{4F3FBE2B-F2D4-8847-A5FB-50704E10B774}" destId="{66C9F699-2C60-A441-9C25-550EF1BC7CB1}" srcOrd="0" destOrd="0" presId="urn:microsoft.com/office/officeart/2008/layout/LinedList"/>
    <dgm:cxn modelId="{EE14DB2E-08C7-EA4F-92B5-E3A33A83C053}" type="presOf" srcId="{A081EFA4-F4FA-8F49-9E64-E1103F6E4771}" destId="{11FD82EE-2A8A-F547-BD23-0B14FEE097F1}" srcOrd="0" destOrd="0" presId="urn:microsoft.com/office/officeart/2008/layout/LinedList"/>
    <dgm:cxn modelId="{ABF3E039-FB0C-A745-88A9-D59DB7B47846}" type="presOf" srcId="{8139C7F2-E2D7-1349-BD61-6FDFC187CC68}" destId="{5530CE2D-637B-3D43-87EC-43C0C068A7C5}" srcOrd="0" destOrd="0" presId="urn:microsoft.com/office/officeart/2008/layout/LinedList"/>
    <dgm:cxn modelId="{D2C8C943-A77E-984B-987E-455AFEA7EE92}" type="presOf" srcId="{29A0783D-A1A5-6643-8EE1-21C96AC92D91}" destId="{218BA509-5933-1C42-B6BB-D148E9B4C06B}" srcOrd="0" destOrd="0" presId="urn:microsoft.com/office/officeart/2008/layout/LinedList"/>
    <dgm:cxn modelId="{6B9C424F-6317-FC4A-89FC-C8639E7204BC}" srcId="{A081EFA4-F4FA-8F49-9E64-E1103F6E4771}" destId="{29A0783D-A1A5-6643-8EE1-21C96AC92D91}" srcOrd="0" destOrd="0" parTransId="{5A62595C-63E4-204E-9062-9338032E0EC5}" sibTransId="{EE9D32FE-F194-B343-B6C8-E1312611BBDB}"/>
    <dgm:cxn modelId="{EB169275-4527-F145-BBC2-3C2A4722B2E6}" type="presOf" srcId="{A3A8D29C-232B-384E-92A3-B0900A8164A8}" destId="{327AC06B-BD4F-C643-86B3-14B83C00FB21}" srcOrd="0" destOrd="0" presId="urn:microsoft.com/office/officeart/2008/layout/LinedList"/>
    <dgm:cxn modelId="{6A3EE77C-FA34-674E-8EF1-359F1288D909}" srcId="{A081EFA4-F4FA-8F49-9E64-E1103F6E4771}" destId="{73DA9AE9-7DF6-3947-9741-68434FFBD32C}" srcOrd="4" destOrd="0" parTransId="{3AB578D2-5DFB-6943-AF3E-843D3C80C8F4}" sibTransId="{9080E3D2-9D92-894F-B7A6-6FEA0A26BFF2}"/>
    <dgm:cxn modelId="{65680BBF-A9F5-8B45-995F-4FB6A753DECD}" srcId="{A081EFA4-F4FA-8F49-9E64-E1103F6E4771}" destId="{A3A8D29C-232B-384E-92A3-B0900A8164A8}" srcOrd="3" destOrd="0" parTransId="{1079CC60-40B3-F941-AB27-B4BBD942B13A}" sibTransId="{1D96F3B6-BAB1-9A48-BFE5-CE4C7273E8B2}"/>
    <dgm:cxn modelId="{13A96CBF-2DCA-F544-8CFC-69229C0BF230}" srcId="{A081EFA4-F4FA-8F49-9E64-E1103F6E4771}" destId="{4F3FBE2B-F2D4-8847-A5FB-50704E10B774}" srcOrd="1" destOrd="0" parTransId="{A8D8048E-5F9C-1E4B-9006-EBBA9CFA439E}" sibTransId="{A0C12403-ADBA-3246-B439-34B7544631CA}"/>
    <dgm:cxn modelId="{DB3E73E4-497B-F846-A7EE-D2F95DB679B2}" type="presParOf" srcId="{11FD82EE-2A8A-F547-BD23-0B14FEE097F1}" destId="{754AC30D-1695-B24C-8C0F-83E34C017109}" srcOrd="0" destOrd="0" presId="urn:microsoft.com/office/officeart/2008/layout/LinedList"/>
    <dgm:cxn modelId="{9E54C96B-77DC-3543-9CB8-963E9F117D2D}" type="presParOf" srcId="{11FD82EE-2A8A-F547-BD23-0B14FEE097F1}" destId="{9F1510BF-B39A-D34B-8417-372D7B995D46}" srcOrd="1" destOrd="0" presId="urn:microsoft.com/office/officeart/2008/layout/LinedList"/>
    <dgm:cxn modelId="{F9DB4D87-7438-304A-A520-10F28540592A}" type="presParOf" srcId="{9F1510BF-B39A-D34B-8417-372D7B995D46}" destId="{218BA509-5933-1C42-B6BB-D148E9B4C06B}" srcOrd="0" destOrd="0" presId="urn:microsoft.com/office/officeart/2008/layout/LinedList"/>
    <dgm:cxn modelId="{E8472720-E2DB-BB42-9D9C-D2EA2ABD57D4}" type="presParOf" srcId="{9F1510BF-B39A-D34B-8417-372D7B995D46}" destId="{FC911128-5936-FA43-84DF-8C9311CEC4C4}" srcOrd="1" destOrd="0" presId="urn:microsoft.com/office/officeart/2008/layout/LinedList"/>
    <dgm:cxn modelId="{7DC66208-46F0-174C-B867-534BF2C1540A}" type="presParOf" srcId="{11FD82EE-2A8A-F547-BD23-0B14FEE097F1}" destId="{67FEBB78-F838-E042-9651-35FB1B584590}" srcOrd="2" destOrd="0" presId="urn:microsoft.com/office/officeart/2008/layout/LinedList"/>
    <dgm:cxn modelId="{CE0DEA37-92C4-4344-8E33-0015A0EA4335}" type="presParOf" srcId="{11FD82EE-2A8A-F547-BD23-0B14FEE097F1}" destId="{CC0E3455-790B-034D-A46F-4F2F93D24AEB}" srcOrd="3" destOrd="0" presId="urn:microsoft.com/office/officeart/2008/layout/LinedList"/>
    <dgm:cxn modelId="{258C7DCE-D1A9-7F4C-A979-E9B79DFC09F1}" type="presParOf" srcId="{CC0E3455-790B-034D-A46F-4F2F93D24AEB}" destId="{66C9F699-2C60-A441-9C25-550EF1BC7CB1}" srcOrd="0" destOrd="0" presId="urn:microsoft.com/office/officeart/2008/layout/LinedList"/>
    <dgm:cxn modelId="{A1836637-A2A6-FB48-893F-6BB1CA7704CD}" type="presParOf" srcId="{CC0E3455-790B-034D-A46F-4F2F93D24AEB}" destId="{A3B5634F-E2B8-B448-A787-ED79C4AD732C}" srcOrd="1" destOrd="0" presId="urn:microsoft.com/office/officeart/2008/layout/LinedList"/>
    <dgm:cxn modelId="{5FED73B8-E714-FE43-AAD2-345373A99B49}" type="presParOf" srcId="{11FD82EE-2A8A-F547-BD23-0B14FEE097F1}" destId="{E1EB4BFA-E560-6344-B1ED-D0B1F3CDBD68}" srcOrd="4" destOrd="0" presId="urn:microsoft.com/office/officeart/2008/layout/LinedList"/>
    <dgm:cxn modelId="{A568C301-4930-8F48-B92B-BB4017CED266}" type="presParOf" srcId="{11FD82EE-2A8A-F547-BD23-0B14FEE097F1}" destId="{F0AD4954-34FD-1245-B4F0-EB01159BDA90}" srcOrd="5" destOrd="0" presId="urn:microsoft.com/office/officeart/2008/layout/LinedList"/>
    <dgm:cxn modelId="{5AAE7146-168E-2443-893A-15A31623917A}" type="presParOf" srcId="{F0AD4954-34FD-1245-B4F0-EB01159BDA90}" destId="{5530CE2D-637B-3D43-87EC-43C0C068A7C5}" srcOrd="0" destOrd="0" presId="urn:microsoft.com/office/officeart/2008/layout/LinedList"/>
    <dgm:cxn modelId="{04E35B3C-3FFF-0542-9FF1-3FBBF883BC36}" type="presParOf" srcId="{F0AD4954-34FD-1245-B4F0-EB01159BDA90}" destId="{42BF8098-36A2-4D48-82F8-32CD45A0DA6F}" srcOrd="1" destOrd="0" presId="urn:microsoft.com/office/officeart/2008/layout/LinedList"/>
    <dgm:cxn modelId="{0E2092B4-2DE0-F241-A802-F70659CD458E}" type="presParOf" srcId="{11FD82EE-2A8A-F547-BD23-0B14FEE097F1}" destId="{9382532F-2BC4-7B40-8FA6-F05526998104}" srcOrd="6" destOrd="0" presId="urn:microsoft.com/office/officeart/2008/layout/LinedList"/>
    <dgm:cxn modelId="{3BCE6551-9069-BF4C-9A30-23E5EBCDDBEF}" type="presParOf" srcId="{11FD82EE-2A8A-F547-BD23-0B14FEE097F1}" destId="{D675F945-D798-0649-B65A-485958C8616A}" srcOrd="7" destOrd="0" presId="urn:microsoft.com/office/officeart/2008/layout/LinedList"/>
    <dgm:cxn modelId="{0337B3A2-2B3E-A840-8F4B-2BE4103BBD97}" type="presParOf" srcId="{D675F945-D798-0649-B65A-485958C8616A}" destId="{327AC06B-BD4F-C643-86B3-14B83C00FB21}" srcOrd="0" destOrd="0" presId="urn:microsoft.com/office/officeart/2008/layout/LinedList"/>
    <dgm:cxn modelId="{3D32F6D2-3651-FE43-8CC7-4D06CA79E42C}" type="presParOf" srcId="{D675F945-D798-0649-B65A-485958C8616A}" destId="{B1A8C583-E514-244D-9464-521FB8A3B00A}" srcOrd="1" destOrd="0" presId="urn:microsoft.com/office/officeart/2008/layout/LinedList"/>
    <dgm:cxn modelId="{EAD16054-4A7B-0A4C-A30B-426C5B4C930C}" type="presParOf" srcId="{11FD82EE-2A8A-F547-BD23-0B14FEE097F1}" destId="{999C55E7-B044-6C45-83B7-457BB762FDBA}" srcOrd="8" destOrd="0" presId="urn:microsoft.com/office/officeart/2008/layout/LinedList"/>
    <dgm:cxn modelId="{645154FA-6295-C642-9D39-5F8E96503A7F}" type="presParOf" srcId="{11FD82EE-2A8A-F547-BD23-0B14FEE097F1}" destId="{1C51E86C-EAE9-2741-83F4-0A997C2E65B8}" srcOrd="9" destOrd="0" presId="urn:microsoft.com/office/officeart/2008/layout/LinedList"/>
    <dgm:cxn modelId="{E70D7D8A-0495-2141-BBC6-6A5BD8FC9C53}" type="presParOf" srcId="{1C51E86C-EAE9-2741-83F4-0A997C2E65B8}" destId="{1A0A9BD2-96A4-B843-94AF-5A1F563FC7FE}" srcOrd="0" destOrd="0" presId="urn:microsoft.com/office/officeart/2008/layout/LinedList"/>
    <dgm:cxn modelId="{54DF7109-B413-5048-9339-624B0BAC3CA4}" type="presParOf" srcId="{1C51E86C-EAE9-2741-83F4-0A997C2E65B8}" destId="{E8FCE061-694B-DB45-A5B9-57C58DA4F19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FF5D1483-241A-8A41-B81D-3CD0632955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5E43FAC5-3A70-F443-999A-EFB71DADCFFA}">
      <dgm:prSet/>
      <dgm:spPr/>
      <dgm:t>
        <a:bodyPr/>
        <a:lstStyle/>
        <a:p>
          <a:r>
            <a:rPr lang="zh-CN" altLang="en-US"/>
            <a:t>第六十九条 土地管理监督检查人员履行职责，需要进入现场进行勘测、要求有关单位或者个人提供文件、资料和作出说明的，应当出示土地管理监督检查证件。</a:t>
          </a:r>
        </a:p>
      </dgm:t>
    </dgm:pt>
    <dgm:pt modelId="{CB9352E9-A6D9-B24C-B8F3-B78CE53B263A}" type="parTrans" cxnId="{238234BE-E92C-174D-A655-A113D7A8A38C}">
      <dgm:prSet/>
      <dgm:spPr/>
      <dgm:t>
        <a:bodyPr/>
        <a:lstStyle/>
        <a:p>
          <a:endParaRPr lang="zh-CN" altLang="en-US"/>
        </a:p>
      </dgm:t>
    </dgm:pt>
    <dgm:pt modelId="{2604F817-54CF-DA4D-8E89-89952B1DBBE2}" type="sibTrans" cxnId="{238234BE-E92C-174D-A655-A113D7A8A38C}">
      <dgm:prSet/>
      <dgm:spPr/>
      <dgm:t>
        <a:bodyPr/>
        <a:lstStyle/>
        <a:p>
          <a:endParaRPr lang="zh-CN" altLang="en-US"/>
        </a:p>
      </dgm:t>
    </dgm:pt>
    <dgm:pt modelId="{5C2167B6-4541-9E49-AA4A-48AFC06C6FB4}">
      <dgm:prSet/>
      <dgm:spPr/>
      <dgm:t>
        <a:bodyPr/>
        <a:lstStyle/>
        <a:p>
          <a:r>
            <a:rPr lang="zh-CN" altLang="en-US"/>
            <a:t>第七十条 有关单位和个人对县级以上人民政府自然资源主管部门就土地违法行为进行的监督检查应当支持与配合，并提供工作方便，不得拒绝与阻碍土地管理监督检查人员依法执行职务。</a:t>
          </a:r>
        </a:p>
      </dgm:t>
    </dgm:pt>
    <dgm:pt modelId="{93E68F8B-C0C7-0E4A-88A7-641F78ED09A3}" type="parTrans" cxnId="{EFADA242-ED11-5D48-AF10-8BA6C918385B}">
      <dgm:prSet/>
      <dgm:spPr/>
      <dgm:t>
        <a:bodyPr/>
        <a:lstStyle/>
        <a:p>
          <a:endParaRPr lang="zh-CN" altLang="en-US"/>
        </a:p>
      </dgm:t>
    </dgm:pt>
    <dgm:pt modelId="{2330FA77-AE17-5648-A3C0-B4B0A2402E05}" type="sibTrans" cxnId="{EFADA242-ED11-5D48-AF10-8BA6C918385B}">
      <dgm:prSet/>
      <dgm:spPr/>
      <dgm:t>
        <a:bodyPr/>
        <a:lstStyle/>
        <a:p>
          <a:endParaRPr lang="zh-CN" altLang="en-US"/>
        </a:p>
      </dgm:t>
    </dgm:pt>
    <dgm:pt modelId="{990698DB-AE4B-D343-B558-5606B1AF8026}">
      <dgm:prSet/>
      <dgm:spPr/>
      <dgm:t>
        <a:bodyPr/>
        <a:lstStyle/>
        <a:p>
          <a:r>
            <a:rPr lang="zh-CN" altLang="en-US"/>
            <a:t>第七十一条 县级以上人民政府自然资源主管部门在监督检查工作中发现国家工作人员的违法行为，依法应当给予处分的，应当依法予以处理</a:t>
          </a:r>
          <a:r>
            <a:rPr lang="en-US" altLang="zh-CN"/>
            <a:t>;</a:t>
          </a:r>
          <a:r>
            <a:rPr lang="zh-CN" altLang="en-US"/>
            <a:t>自己无权处理的，应当依法移送监察机关或者有关机关处理。</a:t>
          </a:r>
        </a:p>
      </dgm:t>
    </dgm:pt>
    <dgm:pt modelId="{F1A114CE-18D4-5A4E-B6C1-81F6958D4C57}" type="parTrans" cxnId="{A86EA591-A3B1-4947-9E3F-B8A3AC942BDC}">
      <dgm:prSet/>
      <dgm:spPr/>
      <dgm:t>
        <a:bodyPr/>
        <a:lstStyle/>
        <a:p>
          <a:endParaRPr lang="zh-CN" altLang="en-US"/>
        </a:p>
      </dgm:t>
    </dgm:pt>
    <dgm:pt modelId="{FFCC36DC-0172-124E-9291-37B81281F5EE}" type="sibTrans" cxnId="{A86EA591-A3B1-4947-9E3F-B8A3AC942BDC}">
      <dgm:prSet/>
      <dgm:spPr/>
      <dgm:t>
        <a:bodyPr/>
        <a:lstStyle/>
        <a:p>
          <a:endParaRPr lang="zh-CN" altLang="en-US"/>
        </a:p>
      </dgm:t>
    </dgm:pt>
    <dgm:pt modelId="{1ED9131B-1028-0D41-80A9-E3B4C3DC1FFE}">
      <dgm:prSet/>
      <dgm:spPr/>
      <dgm:t>
        <a:bodyPr/>
        <a:lstStyle/>
        <a:p>
          <a:r>
            <a:rPr lang="zh-CN" altLang="en-US"/>
            <a:t>第七十二条 县级以上人民政府自然资源主管部门在监督检查工作中发现土地违法行为构成犯罪的，应当将案件移送有关机关，依法追究刑事责任</a:t>
          </a:r>
          <a:r>
            <a:rPr lang="en-US" altLang="zh-CN"/>
            <a:t>;</a:t>
          </a:r>
          <a:r>
            <a:rPr lang="zh-CN" altLang="en-US"/>
            <a:t>尚不构成犯罪的，应当依法给予行政处罚。</a:t>
          </a:r>
        </a:p>
      </dgm:t>
    </dgm:pt>
    <dgm:pt modelId="{F54EB3C2-C4B9-7E4A-9D9A-8ABB1C6B3CD9}" type="parTrans" cxnId="{50756CA3-46FE-1343-A4DB-D323ED25EB49}">
      <dgm:prSet/>
      <dgm:spPr/>
      <dgm:t>
        <a:bodyPr/>
        <a:lstStyle/>
        <a:p>
          <a:endParaRPr lang="zh-CN" altLang="en-US"/>
        </a:p>
      </dgm:t>
    </dgm:pt>
    <dgm:pt modelId="{DCF8827D-1882-C34F-BA26-BE121D1EEFE9}" type="sibTrans" cxnId="{50756CA3-46FE-1343-A4DB-D323ED25EB49}">
      <dgm:prSet/>
      <dgm:spPr/>
      <dgm:t>
        <a:bodyPr/>
        <a:lstStyle/>
        <a:p>
          <a:endParaRPr lang="zh-CN" altLang="en-US"/>
        </a:p>
      </dgm:t>
    </dgm:pt>
    <dgm:pt modelId="{C8F54BEA-B996-AB49-8D55-97C338BD9431}">
      <dgm:prSet/>
      <dgm:spPr/>
      <dgm:t>
        <a:bodyPr/>
        <a:lstStyle/>
        <a:p>
          <a:r>
            <a:rPr lang="zh-CN" altLang="en-US"/>
            <a:t>第七十三条 依照本法规定应当给予行政处罚，而有关自然资源主管部门不给予行政处罚的，上级人民政府自然资源主管部门有权责令有关自然资源主管部门作出行政处罚决定或者直接给予行政处罚，并给予有关自然资源主管部门的负责人处分。</a:t>
          </a:r>
        </a:p>
      </dgm:t>
    </dgm:pt>
    <dgm:pt modelId="{7F1ADB2D-C30D-E045-BB78-C07C8F5FF892}" type="parTrans" cxnId="{7385D57F-C874-0A47-9A5E-3809C7CD60FB}">
      <dgm:prSet/>
      <dgm:spPr/>
      <dgm:t>
        <a:bodyPr/>
        <a:lstStyle/>
        <a:p>
          <a:endParaRPr lang="zh-CN" altLang="en-US"/>
        </a:p>
      </dgm:t>
    </dgm:pt>
    <dgm:pt modelId="{D5CCF376-DC75-C64F-85D2-46013CFD502D}" type="sibTrans" cxnId="{7385D57F-C874-0A47-9A5E-3809C7CD60FB}">
      <dgm:prSet/>
      <dgm:spPr/>
      <dgm:t>
        <a:bodyPr/>
        <a:lstStyle/>
        <a:p>
          <a:endParaRPr lang="zh-CN" altLang="en-US"/>
        </a:p>
      </dgm:t>
    </dgm:pt>
    <dgm:pt modelId="{6A4AC6C1-AF11-8D4F-B403-564741C1E839}" type="pres">
      <dgm:prSet presAssocID="{FF5D1483-241A-8A41-B81D-3CD063295505}" presName="vert0" presStyleCnt="0">
        <dgm:presLayoutVars>
          <dgm:dir/>
          <dgm:animOne val="branch"/>
          <dgm:animLvl val="lvl"/>
        </dgm:presLayoutVars>
      </dgm:prSet>
      <dgm:spPr/>
    </dgm:pt>
    <dgm:pt modelId="{6D3B7B79-9C9A-D048-8F4C-7211AD79E80F}" type="pres">
      <dgm:prSet presAssocID="{5E43FAC5-3A70-F443-999A-EFB71DADCFFA}" presName="thickLine" presStyleLbl="alignNode1" presStyleIdx="0" presStyleCnt="5"/>
      <dgm:spPr/>
    </dgm:pt>
    <dgm:pt modelId="{3DF4682D-1156-3549-8355-A3C7A37DCD82}" type="pres">
      <dgm:prSet presAssocID="{5E43FAC5-3A70-F443-999A-EFB71DADCFFA}" presName="horz1" presStyleCnt="0"/>
      <dgm:spPr/>
    </dgm:pt>
    <dgm:pt modelId="{160F7A1E-80AE-2845-8F81-057B243FE4DA}" type="pres">
      <dgm:prSet presAssocID="{5E43FAC5-3A70-F443-999A-EFB71DADCFFA}" presName="tx1" presStyleLbl="revTx" presStyleIdx="0" presStyleCnt="5"/>
      <dgm:spPr/>
    </dgm:pt>
    <dgm:pt modelId="{9A4A4CD7-36CD-3A47-AD90-C414F87965C2}" type="pres">
      <dgm:prSet presAssocID="{5E43FAC5-3A70-F443-999A-EFB71DADCFFA}" presName="vert1" presStyleCnt="0"/>
      <dgm:spPr/>
    </dgm:pt>
    <dgm:pt modelId="{81A9C1B2-4898-D048-92D6-8A48544078B1}" type="pres">
      <dgm:prSet presAssocID="{5C2167B6-4541-9E49-AA4A-48AFC06C6FB4}" presName="thickLine" presStyleLbl="alignNode1" presStyleIdx="1" presStyleCnt="5"/>
      <dgm:spPr/>
    </dgm:pt>
    <dgm:pt modelId="{C4474CC9-E6E5-AB44-BB4E-4F8850694611}" type="pres">
      <dgm:prSet presAssocID="{5C2167B6-4541-9E49-AA4A-48AFC06C6FB4}" presName="horz1" presStyleCnt="0"/>
      <dgm:spPr/>
    </dgm:pt>
    <dgm:pt modelId="{A904E261-6A4F-0A4F-86DF-96A1546205AE}" type="pres">
      <dgm:prSet presAssocID="{5C2167B6-4541-9E49-AA4A-48AFC06C6FB4}" presName="tx1" presStyleLbl="revTx" presStyleIdx="1" presStyleCnt="5"/>
      <dgm:spPr/>
    </dgm:pt>
    <dgm:pt modelId="{B5FF134D-A15D-A64A-90C7-5A37D8A97EBD}" type="pres">
      <dgm:prSet presAssocID="{5C2167B6-4541-9E49-AA4A-48AFC06C6FB4}" presName="vert1" presStyleCnt="0"/>
      <dgm:spPr/>
    </dgm:pt>
    <dgm:pt modelId="{927EE46E-9F36-3048-933A-977ED66877CB}" type="pres">
      <dgm:prSet presAssocID="{990698DB-AE4B-D343-B558-5606B1AF8026}" presName="thickLine" presStyleLbl="alignNode1" presStyleIdx="2" presStyleCnt="5"/>
      <dgm:spPr/>
    </dgm:pt>
    <dgm:pt modelId="{DE17D39A-DB98-A447-9E7F-387D2B857FE2}" type="pres">
      <dgm:prSet presAssocID="{990698DB-AE4B-D343-B558-5606B1AF8026}" presName="horz1" presStyleCnt="0"/>
      <dgm:spPr/>
    </dgm:pt>
    <dgm:pt modelId="{54CFC362-864E-F94A-B75C-91FD90067D57}" type="pres">
      <dgm:prSet presAssocID="{990698DB-AE4B-D343-B558-5606B1AF8026}" presName="tx1" presStyleLbl="revTx" presStyleIdx="2" presStyleCnt="5"/>
      <dgm:spPr/>
    </dgm:pt>
    <dgm:pt modelId="{1B583EDD-5156-8942-A2C9-B4B54AA6D9EB}" type="pres">
      <dgm:prSet presAssocID="{990698DB-AE4B-D343-B558-5606B1AF8026}" presName="vert1" presStyleCnt="0"/>
      <dgm:spPr/>
    </dgm:pt>
    <dgm:pt modelId="{FCCF62FC-412D-B741-973B-1D874ED38077}" type="pres">
      <dgm:prSet presAssocID="{1ED9131B-1028-0D41-80A9-E3B4C3DC1FFE}" presName="thickLine" presStyleLbl="alignNode1" presStyleIdx="3" presStyleCnt="5"/>
      <dgm:spPr/>
    </dgm:pt>
    <dgm:pt modelId="{18C7A1B0-9B0C-F740-8FED-4C87932321CA}" type="pres">
      <dgm:prSet presAssocID="{1ED9131B-1028-0D41-80A9-E3B4C3DC1FFE}" presName="horz1" presStyleCnt="0"/>
      <dgm:spPr/>
    </dgm:pt>
    <dgm:pt modelId="{EDF46A84-4601-4B4C-93D4-9983516F1DEE}" type="pres">
      <dgm:prSet presAssocID="{1ED9131B-1028-0D41-80A9-E3B4C3DC1FFE}" presName="tx1" presStyleLbl="revTx" presStyleIdx="3" presStyleCnt="5"/>
      <dgm:spPr/>
    </dgm:pt>
    <dgm:pt modelId="{B939F3AF-7483-E74D-B02F-2FF899B6144D}" type="pres">
      <dgm:prSet presAssocID="{1ED9131B-1028-0D41-80A9-E3B4C3DC1FFE}" presName="vert1" presStyleCnt="0"/>
      <dgm:spPr/>
    </dgm:pt>
    <dgm:pt modelId="{39723C93-D011-0748-B446-172779181C43}" type="pres">
      <dgm:prSet presAssocID="{C8F54BEA-B996-AB49-8D55-97C338BD9431}" presName="thickLine" presStyleLbl="alignNode1" presStyleIdx="4" presStyleCnt="5"/>
      <dgm:spPr/>
    </dgm:pt>
    <dgm:pt modelId="{5391B73A-5EDE-B64F-A8B0-A524C0C12391}" type="pres">
      <dgm:prSet presAssocID="{C8F54BEA-B996-AB49-8D55-97C338BD9431}" presName="horz1" presStyleCnt="0"/>
      <dgm:spPr/>
    </dgm:pt>
    <dgm:pt modelId="{568AF6DD-A7EE-7246-AF68-AC5FAEB5AC43}" type="pres">
      <dgm:prSet presAssocID="{C8F54BEA-B996-AB49-8D55-97C338BD9431}" presName="tx1" presStyleLbl="revTx" presStyleIdx="4" presStyleCnt="5"/>
      <dgm:spPr/>
    </dgm:pt>
    <dgm:pt modelId="{D93B7277-7C40-C14B-A8E0-7C311B5C34F6}" type="pres">
      <dgm:prSet presAssocID="{C8F54BEA-B996-AB49-8D55-97C338BD9431}" presName="vert1" presStyleCnt="0"/>
      <dgm:spPr/>
    </dgm:pt>
  </dgm:ptLst>
  <dgm:cxnLst>
    <dgm:cxn modelId="{0F856323-905C-744C-9EF3-6C99B7BBAB88}" type="presOf" srcId="{990698DB-AE4B-D343-B558-5606B1AF8026}" destId="{54CFC362-864E-F94A-B75C-91FD90067D57}" srcOrd="0" destOrd="0" presId="urn:microsoft.com/office/officeart/2008/layout/LinedList"/>
    <dgm:cxn modelId="{EFADA242-ED11-5D48-AF10-8BA6C918385B}" srcId="{FF5D1483-241A-8A41-B81D-3CD063295505}" destId="{5C2167B6-4541-9E49-AA4A-48AFC06C6FB4}" srcOrd="1" destOrd="0" parTransId="{93E68F8B-C0C7-0E4A-88A7-641F78ED09A3}" sibTransId="{2330FA77-AE17-5648-A3C0-B4B0A2402E05}"/>
    <dgm:cxn modelId="{3C431F48-E5EB-D64A-9FFA-7882E6C1FD93}" type="presOf" srcId="{5E43FAC5-3A70-F443-999A-EFB71DADCFFA}" destId="{160F7A1E-80AE-2845-8F81-057B243FE4DA}" srcOrd="0" destOrd="0" presId="urn:microsoft.com/office/officeart/2008/layout/LinedList"/>
    <dgm:cxn modelId="{C9EF3A55-0246-4C4B-83D0-A54291397465}" type="presOf" srcId="{5C2167B6-4541-9E49-AA4A-48AFC06C6FB4}" destId="{A904E261-6A4F-0A4F-86DF-96A1546205AE}" srcOrd="0" destOrd="0" presId="urn:microsoft.com/office/officeart/2008/layout/LinedList"/>
    <dgm:cxn modelId="{91ED8E66-A453-E541-BC90-A02FAD03E37A}" type="presOf" srcId="{FF5D1483-241A-8A41-B81D-3CD063295505}" destId="{6A4AC6C1-AF11-8D4F-B403-564741C1E839}" srcOrd="0" destOrd="0" presId="urn:microsoft.com/office/officeart/2008/layout/LinedList"/>
    <dgm:cxn modelId="{7385D57F-C874-0A47-9A5E-3809C7CD60FB}" srcId="{FF5D1483-241A-8A41-B81D-3CD063295505}" destId="{C8F54BEA-B996-AB49-8D55-97C338BD9431}" srcOrd="4" destOrd="0" parTransId="{7F1ADB2D-C30D-E045-BB78-C07C8F5FF892}" sibTransId="{D5CCF376-DC75-C64F-85D2-46013CFD502D}"/>
    <dgm:cxn modelId="{A86EA591-A3B1-4947-9E3F-B8A3AC942BDC}" srcId="{FF5D1483-241A-8A41-B81D-3CD063295505}" destId="{990698DB-AE4B-D343-B558-5606B1AF8026}" srcOrd="2" destOrd="0" parTransId="{F1A114CE-18D4-5A4E-B6C1-81F6958D4C57}" sibTransId="{FFCC36DC-0172-124E-9291-37B81281F5EE}"/>
    <dgm:cxn modelId="{50756CA3-46FE-1343-A4DB-D323ED25EB49}" srcId="{FF5D1483-241A-8A41-B81D-3CD063295505}" destId="{1ED9131B-1028-0D41-80A9-E3B4C3DC1FFE}" srcOrd="3" destOrd="0" parTransId="{F54EB3C2-C4B9-7E4A-9D9A-8ABB1C6B3CD9}" sibTransId="{DCF8827D-1882-C34F-BA26-BE121D1EEFE9}"/>
    <dgm:cxn modelId="{238234BE-E92C-174D-A655-A113D7A8A38C}" srcId="{FF5D1483-241A-8A41-B81D-3CD063295505}" destId="{5E43FAC5-3A70-F443-999A-EFB71DADCFFA}" srcOrd="0" destOrd="0" parTransId="{CB9352E9-A6D9-B24C-B8F3-B78CE53B263A}" sibTransId="{2604F817-54CF-DA4D-8E89-89952B1DBBE2}"/>
    <dgm:cxn modelId="{36FC8DC6-CC7E-EA43-8BEA-4B265609486D}" type="presOf" srcId="{1ED9131B-1028-0D41-80A9-E3B4C3DC1FFE}" destId="{EDF46A84-4601-4B4C-93D4-9983516F1DEE}" srcOrd="0" destOrd="0" presId="urn:microsoft.com/office/officeart/2008/layout/LinedList"/>
    <dgm:cxn modelId="{5A902BD3-A3EA-EF49-81D3-F98E21A09C77}" type="presOf" srcId="{C8F54BEA-B996-AB49-8D55-97C338BD9431}" destId="{568AF6DD-A7EE-7246-AF68-AC5FAEB5AC43}" srcOrd="0" destOrd="0" presId="urn:microsoft.com/office/officeart/2008/layout/LinedList"/>
    <dgm:cxn modelId="{1F4A3A70-3D56-A84D-8F71-3F0F0BB7D207}" type="presParOf" srcId="{6A4AC6C1-AF11-8D4F-B403-564741C1E839}" destId="{6D3B7B79-9C9A-D048-8F4C-7211AD79E80F}" srcOrd="0" destOrd="0" presId="urn:microsoft.com/office/officeart/2008/layout/LinedList"/>
    <dgm:cxn modelId="{B2FABBF3-128D-2D4E-B091-0824F1F0338A}" type="presParOf" srcId="{6A4AC6C1-AF11-8D4F-B403-564741C1E839}" destId="{3DF4682D-1156-3549-8355-A3C7A37DCD82}" srcOrd="1" destOrd="0" presId="urn:microsoft.com/office/officeart/2008/layout/LinedList"/>
    <dgm:cxn modelId="{48ECA64B-4E7F-8447-9A8E-63503272E057}" type="presParOf" srcId="{3DF4682D-1156-3549-8355-A3C7A37DCD82}" destId="{160F7A1E-80AE-2845-8F81-057B243FE4DA}" srcOrd="0" destOrd="0" presId="urn:microsoft.com/office/officeart/2008/layout/LinedList"/>
    <dgm:cxn modelId="{0FEA33CC-BADF-954F-B845-0B516ECF3250}" type="presParOf" srcId="{3DF4682D-1156-3549-8355-A3C7A37DCD82}" destId="{9A4A4CD7-36CD-3A47-AD90-C414F87965C2}" srcOrd="1" destOrd="0" presId="urn:microsoft.com/office/officeart/2008/layout/LinedList"/>
    <dgm:cxn modelId="{B53E849A-0C46-154E-B1DB-012A922CD6EA}" type="presParOf" srcId="{6A4AC6C1-AF11-8D4F-B403-564741C1E839}" destId="{81A9C1B2-4898-D048-92D6-8A48544078B1}" srcOrd="2" destOrd="0" presId="urn:microsoft.com/office/officeart/2008/layout/LinedList"/>
    <dgm:cxn modelId="{76206A2D-9625-864A-ADF0-CA81855D9AD2}" type="presParOf" srcId="{6A4AC6C1-AF11-8D4F-B403-564741C1E839}" destId="{C4474CC9-E6E5-AB44-BB4E-4F8850694611}" srcOrd="3" destOrd="0" presId="urn:microsoft.com/office/officeart/2008/layout/LinedList"/>
    <dgm:cxn modelId="{73BB6D50-1EA8-B54B-9A10-CD1FBA47D86A}" type="presParOf" srcId="{C4474CC9-E6E5-AB44-BB4E-4F8850694611}" destId="{A904E261-6A4F-0A4F-86DF-96A1546205AE}" srcOrd="0" destOrd="0" presId="urn:microsoft.com/office/officeart/2008/layout/LinedList"/>
    <dgm:cxn modelId="{E30ED3A0-865E-0849-8212-0B633908ECF1}" type="presParOf" srcId="{C4474CC9-E6E5-AB44-BB4E-4F8850694611}" destId="{B5FF134D-A15D-A64A-90C7-5A37D8A97EBD}" srcOrd="1" destOrd="0" presId="urn:microsoft.com/office/officeart/2008/layout/LinedList"/>
    <dgm:cxn modelId="{2729BBC0-EFFF-F846-A24E-845A2F230BAF}" type="presParOf" srcId="{6A4AC6C1-AF11-8D4F-B403-564741C1E839}" destId="{927EE46E-9F36-3048-933A-977ED66877CB}" srcOrd="4" destOrd="0" presId="urn:microsoft.com/office/officeart/2008/layout/LinedList"/>
    <dgm:cxn modelId="{71FDAB6A-2C1F-2748-A788-B4AD87CC100C}" type="presParOf" srcId="{6A4AC6C1-AF11-8D4F-B403-564741C1E839}" destId="{DE17D39A-DB98-A447-9E7F-387D2B857FE2}" srcOrd="5" destOrd="0" presId="urn:microsoft.com/office/officeart/2008/layout/LinedList"/>
    <dgm:cxn modelId="{C6742A94-AAA7-9C4C-8A27-341E6D41F501}" type="presParOf" srcId="{DE17D39A-DB98-A447-9E7F-387D2B857FE2}" destId="{54CFC362-864E-F94A-B75C-91FD90067D57}" srcOrd="0" destOrd="0" presId="urn:microsoft.com/office/officeart/2008/layout/LinedList"/>
    <dgm:cxn modelId="{2607A31F-51CE-5B40-9511-30B7294E916D}" type="presParOf" srcId="{DE17D39A-DB98-A447-9E7F-387D2B857FE2}" destId="{1B583EDD-5156-8942-A2C9-B4B54AA6D9EB}" srcOrd="1" destOrd="0" presId="urn:microsoft.com/office/officeart/2008/layout/LinedList"/>
    <dgm:cxn modelId="{90864DF0-282C-F74A-A00A-B5020BB32DFD}" type="presParOf" srcId="{6A4AC6C1-AF11-8D4F-B403-564741C1E839}" destId="{FCCF62FC-412D-B741-973B-1D874ED38077}" srcOrd="6" destOrd="0" presId="urn:microsoft.com/office/officeart/2008/layout/LinedList"/>
    <dgm:cxn modelId="{B69F5A2D-5486-7646-A2D7-250C6A3A9926}" type="presParOf" srcId="{6A4AC6C1-AF11-8D4F-B403-564741C1E839}" destId="{18C7A1B0-9B0C-F740-8FED-4C87932321CA}" srcOrd="7" destOrd="0" presId="urn:microsoft.com/office/officeart/2008/layout/LinedList"/>
    <dgm:cxn modelId="{C36F50AC-067C-3242-92CA-76C9EE5FFBCE}" type="presParOf" srcId="{18C7A1B0-9B0C-F740-8FED-4C87932321CA}" destId="{EDF46A84-4601-4B4C-93D4-9983516F1DEE}" srcOrd="0" destOrd="0" presId="urn:microsoft.com/office/officeart/2008/layout/LinedList"/>
    <dgm:cxn modelId="{25A153A2-158A-9942-84D2-711EFAF43C35}" type="presParOf" srcId="{18C7A1B0-9B0C-F740-8FED-4C87932321CA}" destId="{B939F3AF-7483-E74D-B02F-2FF899B6144D}" srcOrd="1" destOrd="0" presId="urn:microsoft.com/office/officeart/2008/layout/LinedList"/>
    <dgm:cxn modelId="{FBBD9046-DA8A-F348-8CC6-5E2AF7832F1E}" type="presParOf" srcId="{6A4AC6C1-AF11-8D4F-B403-564741C1E839}" destId="{39723C93-D011-0748-B446-172779181C43}" srcOrd="8" destOrd="0" presId="urn:microsoft.com/office/officeart/2008/layout/LinedList"/>
    <dgm:cxn modelId="{C78D8881-2892-9349-9291-88760CEF82E3}" type="presParOf" srcId="{6A4AC6C1-AF11-8D4F-B403-564741C1E839}" destId="{5391B73A-5EDE-B64F-A8B0-A524C0C12391}" srcOrd="9" destOrd="0" presId="urn:microsoft.com/office/officeart/2008/layout/LinedList"/>
    <dgm:cxn modelId="{776D7AD4-E0B2-0444-9B6F-90DE236D4A08}" type="presParOf" srcId="{5391B73A-5EDE-B64F-A8B0-A524C0C12391}" destId="{568AF6DD-A7EE-7246-AF68-AC5FAEB5AC43}" srcOrd="0" destOrd="0" presId="urn:microsoft.com/office/officeart/2008/layout/LinedList"/>
    <dgm:cxn modelId="{C2C4C559-6C76-5041-8D5A-A2985618E8F5}" type="presParOf" srcId="{5391B73A-5EDE-B64F-A8B0-A524C0C12391}" destId="{D93B7277-7C40-C14B-A8E0-7C311B5C34F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40C1E824-AAD4-294B-A4CB-4CB8A8BF020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9EAD06FD-80A7-8542-B525-EE98A19E447A}">
      <dgm:prSet/>
      <dgm:spPr/>
      <dgm:t>
        <a:bodyPr/>
        <a:lstStyle/>
        <a:p>
          <a:r>
            <a:rPr lang="zh-CN" altLang="en-US"/>
            <a:t>第七十四条 买卖或者以其他形式非法转让土地的，由县级以上人民政府自然资源主管部门没收违法所得</a:t>
          </a:r>
          <a:r>
            <a:rPr lang="en-US" altLang="zh-CN"/>
            <a:t>;</a:t>
          </a:r>
          <a:r>
            <a:rPr lang="zh-CN" altLang="en-US"/>
            <a:t>对违反土地利用总体规划擅自将农用地改为建设用地的，限期拆除在非法转让的土地上新建的建筑物和其他设施，恢复土地原状，对符合土地利用总体规划的，没收在非法转让的土地上新建的建筑物和其他设施</a:t>
          </a:r>
          <a:r>
            <a:rPr lang="en-US" altLang="zh-CN"/>
            <a:t>;</a:t>
          </a:r>
          <a:r>
            <a:rPr lang="zh-CN" altLang="en-US"/>
            <a:t>可以并处罚款</a:t>
          </a:r>
          <a:r>
            <a:rPr lang="en-US" altLang="zh-CN"/>
            <a:t>;</a:t>
          </a:r>
          <a:r>
            <a:rPr lang="zh-CN" altLang="en-US"/>
            <a:t>对直接负责的主管人员和其他直接责任人员，依法给予处分</a:t>
          </a:r>
          <a:r>
            <a:rPr lang="en-US" altLang="zh-CN"/>
            <a:t>;</a:t>
          </a:r>
          <a:r>
            <a:rPr lang="zh-CN" altLang="en-US"/>
            <a:t>构成犯罪的，依法追究刑事责任。</a:t>
          </a:r>
        </a:p>
      </dgm:t>
    </dgm:pt>
    <dgm:pt modelId="{799B5182-FAE9-8E41-990B-CD9BA5811EC9}" type="parTrans" cxnId="{0D7770E8-3E23-7844-827A-6C90B303CA09}">
      <dgm:prSet/>
      <dgm:spPr/>
      <dgm:t>
        <a:bodyPr/>
        <a:lstStyle/>
        <a:p>
          <a:endParaRPr lang="zh-CN" altLang="en-US"/>
        </a:p>
      </dgm:t>
    </dgm:pt>
    <dgm:pt modelId="{837CF9AF-9EB7-8C4F-AB5F-3FDEB0721A6D}" type="sibTrans" cxnId="{0D7770E8-3E23-7844-827A-6C90B303CA09}">
      <dgm:prSet/>
      <dgm:spPr/>
      <dgm:t>
        <a:bodyPr/>
        <a:lstStyle/>
        <a:p>
          <a:endParaRPr lang="zh-CN" altLang="en-US"/>
        </a:p>
      </dgm:t>
    </dgm:pt>
    <dgm:pt modelId="{F7BC769A-6AAE-2A49-93EA-6415DD7801AB}">
      <dgm:prSet/>
      <dgm:spPr/>
      <dgm:t>
        <a:bodyPr/>
        <a:lstStyle/>
        <a:p>
          <a:r>
            <a:rPr lang="zh-CN" altLang="en-US"/>
            <a:t>第七十五条 违反本法规定，占用耕地建窑、建坟或者擅自在耕地上建房、挖砂、采石、采矿、取土等，破坏种植条件的，或者因开发土地造成土地荒漠化、盐渍化的，由县级以上人民政府自然资源主管部门、农业农村主管部门等按照职责责令限期改正或者治理，可以并处罚款</a:t>
          </a:r>
          <a:r>
            <a:rPr lang="en-US" altLang="zh-CN"/>
            <a:t>;</a:t>
          </a:r>
          <a:r>
            <a:rPr lang="zh-CN" altLang="en-US"/>
            <a:t>构成犯罪的，依法追究刑事责任。</a:t>
          </a:r>
        </a:p>
      </dgm:t>
    </dgm:pt>
    <dgm:pt modelId="{02530DAE-2766-B143-B847-569DFBEDA6F5}" type="parTrans" cxnId="{3BDD9B0B-0D45-9B49-93BF-C58C9A5EB81B}">
      <dgm:prSet/>
      <dgm:spPr/>
      <dgm:t>
        <a:bodyPr/>
        <a:lstStyle/>
        <a:p>
          <a:endParaRPr lang="zh-CN" altLang="en-US"/>
        </a:p>
      </dgm:t>
    </dgm:pt>
    <dgm:pt modelId="{D91EB7C5-6F01-C841-889A-1C029655972C}" type="sibTrans" cxnId="{3BDD9B0B-0D45-9B49-93BF-C58C9A5EB81B}">
      <dgm:prSet/>
      <dgm:spPr/>
      <dgm:t>
        <a:bodyPr/>
        <a:lstStyle/>
        <a:p>
          <a:endParaRPr lang="zh-CN" altLang="en-US"/>
        </a:p>
      </dgm:t>
    </dgm:pt>
    <dgm:pt modelId="{935BA67D-6E71-2E42-A115-667EFFBFF3B3}">
      <dgm:prSet/>
      <dgm:spPr/>
      <dgm:t>
        <a:bodyPr/>
        <a:lstStyle/>
        <a:p>
          <a:r>
            <a:rPr lang="zh-CN" altLang="en-US"/>
            <a:t>第七十六条 违反本法规定，拒不履行土地复垦义务的，由县级以上人民政府自然资源主管部门责令限期改正</a:t>
          </a:r>
          <a:r>
            <a:rPr lang="en-US" altLang="zh-CN"/>
            <a:t>;</a:t>
          </a:r>
          <a:r>
            <a:rPr lang="zh-CN" altLang="en-US"/>
            <a:t>逾期不改正的，责令缴纳复垦费，专项用于土地复垦，可以处以罚款。</a:t>
          </a:r>
        </a:p>
      </dgm:t>
    </dgm:pt>
    <dgm:pt modelId="{A2946DE0-B179-2146-94AD-DEE39928F80B}" type="parTrans" cxnId="{F29D00E0-3E9F-9944-8344-60F27540A1DB}">
      <dgm:prSet/>
      <dgm:spPr/>
      <dgm:t>
        <a:bodyPr/>
        <a:lstStyle/>
        <a:p>
          <a:endParaRPr lang="zh-CN" altLang="en-US"/>
        </a:p>
      </dgm:t>
    </dgm:pt>
    <dgm:pt modelId="{5FA1EF63-4FFF-E54B-82ED-55D7A4D223B3}" type="sibTrans" cxnId="{F29D00E0-3E9F-9944-8344-60F27540A1DB}">
      <dgm:prSet/>
      <dgm:spPr/>
      <dgm:t>
        <a:bodyPr/>
        <a:lstStyle/>
        <a:p>
          <a:endParaRPr lang="zh-CN" altLang="en-US"/>
        </a:p>
      </dgm:t>
    </dgm:pt>
    <dgm:pt modelId="{AD46B752-813B-A749-B684-92C68C1BC293}" type="pres">
      <dgm:prSet presAssocID="{40C1E824-AAD4-294B-A4CB-4CB8A8BF020D}" presName="vert0" presStyleCnt="0">
        <dgm:presLayoutVars>
          <dgm:dir/>
          <dgm:animOne val="branch"/>
          <dgm:animLvl val="lvl"/>
        </dgm:presLayoutVars>
      </dgm:prSet>
      <dgm:spPr/>
    </dgm:pt>
    <dgm:pt modelId="{5E963EA8-DE1E-8047-9EF6-CAD49B6B03F6}" type="pres">
      <dgm:prSet presAssocID="{9EAD06FD-80A7-8542-B525-EE98A19E447A}" presName="thickLine" presStyleLbl="alignNode1" presStyleIdx="0" presStyleCnt="3"/>
      <dgm:spPr/>
    </dgm:pt>
    <dgm:pt modelId="{8B14A08A-A849-2F47-9711-EE03DA1E6C87}" type="pres">
      <dgm:prSet presAssocID="{9EAD06FD-80A7-8542-B525-EE98A19E447A}" presName="horz1" presStyleCnt="0"/>
      <dgm:spPr/>
    </dgm:pt>
    <dgm:pt modelId="{9F9D8293-70AB-8445-BCCF-B7EF27EE6BCB}" type="pres">
      <dgm:prSet presAssocID="{9EAD06FD-80A7-8542-B525-EE98A19E447A}" presName="tx1" presStyleLbl="revTx" presStyleIdx="0" presStyleCnt="3"/>
      <dgm:spPr/>
    </dgm:pt>
    <dgm:pt modelId="{33D20C79-1A47-3741-A63D-CD8DF7CDC432}" type="pres">
      <dgm:prSet presAssocID="{9EAD06FD-80A7-8542-B525-EE98A19E447A}" presName="vert1" presStyleCnt="0"/>
      <dgm:spPr/>
    </dgm:pt>
    <dgm:pt modelId="{472EDC0B-E8A6-664B-BF17-8DCB48F7C42C}" type="pres">
      <dgm:prSet presAssocID="{F7BC769A-6AAE-2A49-93EA-6415DD7801AB}" presName="thickLine" presStyleLbl="alignNode1" presStyleIdx="1" presStyleCnt="3"/>
      <dgm:spPr/>
    </dgm:pt>
    <dgm:pt modelId="{B7C91378-9A09-0243-8719-38A1E1DA1676}" type="pres">
      <dgm:prSet presAssocID="{F7BC769A-6AAE-2A49-93EA-6415DD7801AB}" presName="horz1" presStyleCnt="0"/>
      <dgm:spPr/>
    </dgm:pt>
    <dgm:pt modelId="{08602577-E0C6-1A43-A38A-698D51157264}" type="pres">
      <dgm:prSet presAssocID="{F7BC769A-6AAE-2A49-93EA-6415DD7801AB}" presName="tx1" presStyleLbl="revTx" presStyleIdx="1" presStyleCnt="3"/>
      <dgm:spPr/>
    </dgm:pt>
    <dgm:pt modelId="{8D0F3BEA-1479-934F-B3D3-4B45F848D1D2}" type="pres">
      <dgm:prSet presAssocID="{F7BC769A-6AAE-2A49-93EA-6415DD7801AB}" presName="vert1" presStyleCnt="0"/>
      <dgm:spPr/>
    </dgm:pt>
    <dgm:pt modelId="{6F34D776-7682-7947-B79A-614515FA0798}" type="pres">
      <dgm:prSet presAssocID="{935BA67D-6E71-2E42-A115-667EFFBFF3B3}" presName="thickLine" presStyleLbl="alignNode1" presStyleIdx="2" presStyleCnt="3"/>
      <dgm:spPr/>
    </dgm:pt>
    <dgm:pt modelId="{3530F02B-4119-D840-A681-3059C9B5091B}" type="pres">
      <dgm:prSet presAssocID="{935BA67D-6E71-2E42-A115-667EFFBFF3B3}" presName="horz1" presStyleCnt="0"/>
      <dgm:spPr/>
    </dgm:pt>
    <dgm:pt modelId="{5CA3ADCB-ECE6-F24D-BD8B-63EC37B3587B}" type="pres">
      <dgm:prSet presAssocID="{935BA67D-6E71-2E42-A115-667EFFBFF3B3}" presName="tx1" presStyleLbl="revTx" presStyleIdx="2" presStyleCnt="3"/>
      <dgm:spPr/>
    </dgm:pt>
    <dgm:pt modelId="{46520B94-6514-4247-83BE-774946656508}" type="pres">
      <dgm:prSet presAssocID="{935BA67D-6E71-2E42-A115-667EFFBFF3B3}" presName="vert1" presStyleCnt="0"/>
      <dgm:spPr/>
    </dgm:pt>
  </dgm:ptLst>
  <dgm:cxnLst>
    <dgm:cxn modelId="{3BDD9B0B-0D45-9B49-93BF-C58C9A5EB81B}" srcId="{40C1E824-AAD4-294B-A4CB-4CB8A8BF020D}" destId="{F7BC769A-6AAE-2A49-93EA-6415DD7801AB}" srcOrd="1" destOrd="0" parTransId="{02530DAE-2766-B143-B847-569DFBEDA6F5}" sibTransId="{D91EB7C5-6F01-C841-889A-1C029655972C}"/>
    <dgm:cxn modelId="{BA8BCE1E-5420-BB42-94B7-ABFC8375F7E1}" type="presOf" srcId="{9EAD06FD-80A7-8542-B525-EE98A19E447A}" destId="{9F9D8293-70AB-8445-BCCF-B7EF27EE6BCB}" srcOrd="0" destOrd="0" presId="urn:microsoft.com/office/officeart/2008/layout/LinedList"/>
    <dgm:cxn modelId="{00166D41-ABB6-3D47-B7F5-D24728628D1C}" type="presOf" srcId="{40C1E824-AAD4-294B-A4CB-4CB8A8BF020D}" destId="{AD46B752-813B-A749-B684-92C68C1BC293}" srcOrd="0" destOrd="0" presId="urn:microsoft.com/office/officeart/2008/layout/LinedList"/>
    <dgm:cxn modelId="{9F1B0DAA-A039-0240-A762-D460E12AEF51}" type="presOf" srcId="{F7BC769A-6AAE-2A49-93EA-6415DD7801AB}" destId="{08602577-E0C6-1A43-A38A-698D51157264}" srcOrd="0" destOrd="0" presId="urn:microsoft.com/office/officeart/2008/layout/LinedList"/>
    <dgm:cxn modelId="{C0554DD1-AB4D-3642-A610-D113896116C2}" type="presOf" srcId="{935BA67D-6E71-2E42-A115-667EFFBFF3B3}" destId="{5CA3ADCB-ECE6-F24D-BD8B-63EC37B3587B}" srcOrd="0" destOrd="0" presId="urn:microsoft.com/office/officeart/2008/layout/LinedList"/>
    <dgm:cxn modelId="{F29D00E0-3E9F-9944-8344-60F27540A1DB}" srcId="{40C1E824-AAD4-294B-A4CB-4CB8A8BF020D}" destId="{935BA67D-6E71-2E42-A115-667EFFBFF3B3}" srcOrd="2" destOrd="0" parTransId="{A2946DE0-B179-2146-94AD-DEE39928F80B}" sibTransId="{5FA1EF63-4FFF-E54B-82ED-55D7A4D223B3}"/>
    <dgm:cxn modelId="{0D7770E8-3E23-7844-827A-6C90B303CA09}" srcId="{40C1E824-AAD4-294B-A4CB-4CB8A8BF020D}" destId="{9EAD06FD-80A7-8542-B525-EE98A19E447A}" srcOrd="0" destOrd="0" parTransId="{799B5182-FAE9-8E41-990B-CD9BA5811EC9}" sibTransId="{837CF9AF-9EB7-8C4F-AB5F-3FDEB0721A6D}"/>
    <dgm:cxn modelId="{7BEE7E66-FF79-324E-8B23-42C51F7DD647}" type="presParOf" srcId="{AD46B752-813B-A749-B684-92C68C1BC293}" destId="{5E963EA8-DE1E-8047-9EF6-CAD49B6B03F6}" srcOrd="0" destOrd="0" presId="urn:microsoft.com/office/officeart/2008/layout/LinedList"/>
    <dgm:cxn modelId="{5BCAED6C-CB94-8243-8B66-517BE28FC6D1}" type="presParOf" srcId="{AD46B752-813B-A749-B684-92C68C1BC293}" destId="{8B14A08A-A849-2F47-9711-EE03DA1E6C87}" srcOrd="1" destOrd="0" presId="urn:microsoft.com/office/officeart/2008/layout/LinedList"/>
    <dgm:cxn modelId="{2EBE2C20-5A04-3240-91FE-FAA7BA48838B}" type="presParOf" srcId="{8B14A08A-A849-2F47-9711-EE03DA1E6C87}" destId="{9F9D8293-70AB-8445-BCCF-B7EF27EE6BCB}" srcOrd="0" destOrd="0" presId="urn:microsoft.com/office/officeart/2008/layout/LinedList"/>
    <dgm:cxn modelId="{ABF1E154-6D07-E042-A644-2BB8CAD43098}" type="presParOf" srcId="{8B14A08A-A849-2F47-9711-EE03DA1E6C87}" destId="{33D20C79-1A47-3741-A63D-CD8DF7CDC432}" srcOrd="1" destOrd="0" presId="urn:microsoft.com/office/officeart/2008/layout/LinedList"/>
    <dgm:cxn modelId="{692425E8-9499-B148-835A-F147B3FADBE3}" type="presParOf" srcId="{AD46B752-813B-A749-B684-92C68C1BC293}" destId="{472EDC0B-E8A6-664B-BF17-8DCB48F7C42C}" srcOrd="2" destOrd="0" presId="urn:microsoft.com/office/officeart/2008/layout/LinedList"/>
    <dgm:cxn modelId="{94B27C7E-26C8-8B46-9B68-5ACF60D8BBDA}" type="presParOf" srcId="{AD46B752-813B-A749-B684-92C68C1BC293}" destId="{B7C91378-9A09-0243-8719-38A1E1DA1676}" srcOrd="3" destOrd="0" presId="urn:microsoft.com/office/officeart/2008/layout/LinedList"/>
    <dgm:cxn modelId="{644B01DD-14AD-FB49-AEB2-40671DD7AD3D}" type="presParOf" srcId="{B7C91378-9A09-0243-8719-38A1E1DA1676}" destId="{08602577-E0C6-1A43-A38A-698D51157264}" srcOrd="0" destOrd="0" presId="urn:microsoft.com/office/officeart/2008/layout/LinedList"/>
    <dgm:cxn modelId="{5B5E2758-2246-B44D-9BED-5B4F1762FC1E}" type="presParOf" srcId="{B7C91378-9A09-0243-8719-38A1E1DA1676}" destId="{8D0F3BEA-1479-934F-B3D3-4B45F848D1D2}" srcOrd="1" destOrd="0" presId="urn:microsoft.com/office/officeart/2008/layout/LinedList"/>
    <dgm:cxn modelId="{B7F1A24A-BDF9-9648-B769-54991A67321D}" type="presParOf" srcId="{AD46B752-813B-A749-B684-92C68C1BC293}" destId="{6F34D776-7682-7947-B79A-614515FA0798}" srcOrd="4" destOrd="0" presId="urn:microsoft.com/office/officeart/2008/layout/LinedList"/>
    <dgm:cxn modelId="{6F146209-4393-1B4E-9B5C-694D65659D4F}" type="presParOf" srcId="{AD46B752-813B-A749-B684-92C68C1BC293}" destId="{3530F02B-4119-D840-A681-3059C9B5091B}" srcOrd="5" destOrd="0" presId="urn:microsoft.com/office/officeart/2008/layout/LinedList"/>
    <dgm:cxn modelId="{447D7C88-475F-C049-A23E-83D077ECB7D1}" type="presParOf" srcId="{3530F02B-4119-D840-A681-3059C9B5091B}" destId="{5CA3ADCB-ECE6-F24D-BD8B-63EC37B3587B}" srcOrd="0" destOrd="0" presId="urn:microsoft.com/office/officeart/2008/layout/LinedList"/>
    <dgm:cxn modelId="{77187E45-AD7C-AB49-8AD8-2576262B3C0C}" type="presParOf" srcId="{3530F02B-4119-D840-A681-3059C9B5091B}" destId="{46520B94-6514-4247-83BE-77494665650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89C69D9-75C7-1B4B-8406-D24206000DDB}"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D5522A39-35E5-7B48-83FA-0424940EA08F}">
      <dgm:prSet phldrT="[文本]"/>
      <dgm:spPr/>
      <dgm:t>
        <a:bodyPr/>
        <a:lstStyle/>
        <a:p>
          <a:r>
            <a:rPr lang="zh-CN" altLang="en-US" dirty="0"/>
            <a:t>第十二条 土地的所有权和使用权的登记，依照有关不动产登记的法律、行政法规执行。</a:t>
          </a:r>
        </a:p>
        <a:p>
          <a:r>
            <a:rPr lang="zh-CN" altLang="en-US" dirty="0"/>
            <a:t>依法登记的土地的所有权和使用权受法律保护，任何单位和个人不得侵犯。</a:t>
          </a:r>
        </a:p>
      </dgm:t>
    </dgm:pt>
    <dgm:pt modelId="{7AA317A4-4F5D-C649-937F-32175F658D0A}" type="parTrans" cxnId="{CEDABF45-8B7D-3A44-9C26-B0E6DBA1DE2F}">
      <dgm:prSet/>
      <dgm:spPr/>
      <dgm:t>
        <a:bodyPr/>
        <a:lstStyle/>
        <a:p>
          <a:endParaRPr lang="zh-CN" altLang="en-US"/>
        </a:p>
      </dgm:t>
    </dgm:pt>
    <dgm:pt modelId="{B2C68AA0-5173-CA48-9F79-5D0C612A66CA}" type="sibTrans" cxnId="{CEDABF45-8B7D-3A44-9C26-B0E6DBA1DE2F}">
      <dgm:prSet/>
      <dgm:spPr/>
      <dgm:t>
        <a:bodyPr/>
        <a:lstStyle/>
        <a:p>
          <a:endParaRPr lang="zh-CN" altLang="en-US"/>
        </a:p>
      </dgm:t>
    </dgm:pt>
    <dgm:pt modelId="{983F8FD0-7662-3E44-9B01-B0DFFC47B6F7}">
      <dgm:prSet phldrT="[文本]"/>
      <dgm:spPr/>
      <dgm:t>
        <a:bodyPr/>
        <a:lstStyle/>
        <a:p>
          <a:r>
            <a:rPr lang="zh-CN" altLang="en-US" dirty="0"/>
            <a:t>第十三条 农民集体所有和国家所有依法由农民集体使用的耕地、林地、草地，以及其他依法用于农业的土地，采取农村集体经济组织内部的家庭承包方式承包，不宜采取家庭承包方式的荒山、荒沟、荒丘、荒滩等，可以采取招标、拍卖、公开协商等方式承包，从事种植业、林业、畜牧业、渔业生产。家庭承包的耕地的承包期为三十年，草地的承包期为三十年至五十年，林地的承包期为三十年至七十年</a:t>
          </a:r>
          <a:r>
            <a:rPr lang="en-US" altLang="zh-CN" dirty="0"/>
            <a:t>;</a:t>
          </a:r>
          <a:r>
            <a:rPr lang="zh-CN" altLang="en-US" dirty="0"/>
            <a:t>耕地承包期届满后再延长三十年，草地、林地承包期届满后依法相应延长。</a:t>
          </a:r>
        </a:p>
        <a:p>
          <a:r>
            <a:rPr lang="zh-CN" altLang="en-US" dirty="0"/>
            <a:t>国家所有依法用于农业的土地可以由单位或者个人承包经营，从事种植业、林业、畜牧业、渔业生产。</a:t>
          </a:r>
        </a:p>
      </dgm:t>
    </dgm:pt>
    <dgm:pt modelId="{25F9B501-0563-BA4D-BA74-4AE09EAF3014}" type="parTrans" cxnId="{80A852DE-8FAD-A247-A0DE-F0A1700201B1}">
      <dgm:prSet/>
      <dgm:spPr/>
      <dgm:t>
        <a:bodyPr/>
        <a:lstStyle/>
        <a:p>
          <a:endParaRPr lang="zh-CN" altLang="en-US"/>
        </a:p>
      </dgm:t>
    </dgm:pt>
    <dgm:pt modelId="{6C42461F-C1FB-3845-A789-783DCA833FF1}" type="sibTrans" cxnId="{80A852DE-8FAD-A247-A0DE-F0A1700201B1}">
      <dgm:prSet/>
      <dgm:spPr/>
      <dgm:t>
        <a:bodyPr/>
        <a:lstStyle/>
        <a:p>
          <a:endParaRPr lang="zh-CN" altLang="en-US"/>
        </a:p>
      </dgm:t>
    </dgm:pt>
    <dgm:pt modelId="{E1066C82-6502-5846-88BA-15E6C85E2E53}">
      <dgm:prSet phldrT="[文本]"/>
      <dgm:spPr/>
      <dgm:t>
        <a:bodyPr/>
        <a:lstStyle/>
        <a:p>
          <a:r>
            <a:rPr lang="zh-CN" altLang="en-US" dirty="0"/>
            <a:t>发包方和承包方应当依法订立承包合同，约定双方的权利和义务。承包经营土地的单位和个人，有保护和按照承包合同约定的用途合理利用土地的义务。</a:t>
          </a:r>
        </a:p>
      </dgm:t>
    </dgm:pt>
    <dgm:pt modelId="{26940802-F335-0843-B21E-FCF2654DCFFC}" type="parTrans" cxnId="{F9248DD3-CB31-9740-8771-B9D877BA53DB}">
      <dgm:prSet/>
      <dgm:spPr/>
      <dgm:t>
        <a:bodyPr/>
        <a:lstStyle/>
        <a:p>
          <a:endParaRPr lang="zh-CN" altLang="en-US"/>
        </a:p>
      </dgm:t>
    </dgm:pt>
    <dgm:pt modelId="{8C8D3199-020F-BE4D-A373-169FBDBC7D85}" type="sibTrans" cxnId="{F9248DD3-CB31-9740-8771-B9D877BA53DB}">
      <dgm:prSet/>
      <dgm:spPr/>
      <dgm:t>
        <a:bodyPr/>
        <a:lstStyle/>
        <a:p>
          <a:endParaRPr lang="zh-CN" altLang="en-US"/>
        </a:p>
      </dgm:t>
    </dgm:pt>
    <dgm:pt modelId="{E28E7079-7364-E344-824A-0AAECCCF1F97}" type="pres">
      <dgm:prSet presAssocID="{189C69D9-75C7-1B4B-8406-D24206000DDB}" presName="vert0" presStyleCnt="0">
        <dgm:presLayoutVars>
          <dgm:dir/>
          <dgm:animOne val="branch"/>
          <dgm:animLvl val="lvl"/>
        </dgm:presLayoutVars>
      </dgm:prSet>
      <dgm:spPr/>
    </dgm:pt>
    <dgm:pt modelId="{BF55E0C6-0A4D-CB48-9AF2-5B3A0101896B}" type="pres">
      <dgm:prSet presAssocID="{D5522A39-35E5-7B48-83FA-0424940EA08F}" presName="thickLine" presStyleLbl="alignNode1" presStyleIdx="0" presStyleCnt="3"/>
      <dgm:spPr/>
    </dgm:pt>
    <dgm:pt modelId="{0328C4F2-C132-814B-B136-871DC72931AD}" type="pres">
      <dgm:prSet presAssocID="{D5522A39-35E5-7B48-83FA-0424940EA08F}" presName="horz1" presStyleCnt="0"/>
      <dgm:spPr/>
    </dgm:pt>
    <dgm:pt modelId="{051632AB-9BCA-0A44-A4EB-31C9F8FF2E46}" type="pres">
      <dgm:prSet presAssocID="{D5522A39-35E5-7B48-83FA-0424940EA08F}" presName="tx1" presStyleLbl="revTx" presStyleIdx="0" presStyleCnt="3"/>
      <dgm:spPr/>
    </dgm:pt>
    <dgm:pt modelId="{D89C919E-4EFE-8C4F-9702-C655BE4E3AC9}" type="pres">
      <dgm:prSet presAssocID="{D5522A39-35E5-7B48-83FA-0424940EA08F}" presName="vert1" presStyleCnt="0"/>
      <dgm:spPr/>
    </dgm:pt>
    <dgm:pt modelId="{D40D841F-E009-F545-8F69-B333A44C2D92}" type="pres">
      <dgm:prSet presAssocID="{983F8FD0-7662-3E44-9B01-B0DFFC47B6F7}" presName="thickLine" presStyleLbl="alignNode1" presStyleIdx="1" presStyleCnt="3"/>
      <dgm:spPr/>
    </dgm:pt>
    <dgm:pt modelId="{CF52B17F-C885-C846-A225-C6834B3C7D5C}" type="pres">
      <dgm:prSet presAssocID="{983F8FD0-7662-3E44-9B01-B0DFFC47B6F7}" presName="horz1" presStyleCnt="0"/>
      <dgm:spPr/>
    </dgm:pt>
    <dgm:pt modelId="{E2CC3A12-279D-2C40-89BC-C62D46520F8A}" type="pres">
      <dgm:prSet presAssocID="{983F8FD0-7662-3E44-9B01-B0DFFC47B6F7}" presName="tx1" presStyleLbl="revTx" presStyleIdx="1" presStyleCnt="3"/>
      <dgm:spPr/>
    </dgm:pt>
    <dgm:pt modelId="{F70882D5-C354-514C-9A72-7D2033029846}" type="pres">
      <dgm:prSet presAssocID="{983F8FD0-7662-3E44-9B01-B0DFFC47B6F7}" presName="vert1" presStyleCnt="0"/>
      <dgm:spPr/>
    </dgm:pt>
    <dgm:pt modelId="{84074AFC-1DE0-CC42-85E1-4149F3B35DC3}" type="pres">
      <dgm:prSet presAssocID="{E1066C82-6502-5846-88BA-15E6C85E2E53}" presName="thickLine" presStyleLbl="alignNode1" presStyleIdx="2" presStyleCnt="3"/>
      <dgm:spPr/>
    </dgm:pt>
    <dgm:pt modelId="{A458A43B-DDC9-3142-8510-809741F15D69}" type="pres">
      <dgm:prSet presAssocID="{E1066C82-6502-5846-88BA-15E6C85E2E53}" presName="horz1" presStyleCnt="0"/>
      <dgm:spPr/>
    </dgm:pt>
    <dgm:pt modelId="{BCF0FE3B-2B96-B048-9402-EB24AA11DC5E}" type="pres">
      <dgm:prSet presAssocID="{E1066C82-6502-5846-88BA-15E6C85E2E53}" presName="tx1" presStyleLbl="revTx" presStyleIdx="2" presStyleCnt="3"/>
      <dgm:spPr/>
    </dgm:pt>
    <dgm:pt modelId="{BAE35A82-C590-5B4B-9273-FEEDB1B23406}" type="pres">
      <dgm:prSet presAssocID="{E1066C82-6502-5846-88BA-15E6C85E2E53}" presName="vert1" presStyleCnt="0"/>
      <dgm:spPr/>
    </dgm:pt>
  </dgm:ptLst>
  <dgm:cxnLst>
    <dgm:cxn modelId="{AE45F730-BCDE-C74B-8D6C-9BBA1E3CB62F}" type="presOf" srcId="{D5522A39-35E5-7B48-83FA-0424940EA08F}" destId="{051632AB-9BCA-0A44-A4EB-31C9F8FF2E46}" srcOrd="0" destOrd="0" presId="urn:microsoft.com/office/officeart/2008/layout/LinedList"/>
    <dgm:cxn modelId="{CEDABF45-8B7D-3A44-9C26-B0E6DBA1DE2F}" srcId="{189C69D9-75C7-1B4B-8406-D24206000DDB}" destId="{D5522A39-35E5-7B48-83FA-0424940EA08F}" srcOrd="0" destOrd="0" parTransId="{7AA317A4-4F5D-C649-937F-32175F658D0A}" sibTransId="{B2C68AA0-5173-CA48-9F79-5D0C612A66CA}"/>
    <dgm:cxn modelId="{8322544B-EE39-374E-9729-09EAC6FD5CAF}" type="presOf" srcId="{983F8FD0-7662-3E44-9B01-B0DFFC47B6F7}" destId="{E2CC3A12-279D-2C40-89BC-C62D46520F8A}" srcOrd="0" destOrd="0" presId="urn:microsoft.com/office/officeart/2008/layout/LinedList"/>
    <dgm:cxn modelId="{50BDF7B3-1FC6-7340-9CA0-136F7BC62943}" type="presOf" srcId="{189C69D9-75C7-1B4B-8406-D24206000DDB}" destId="{E28E7079-7364-E344-824A-0AAECCCF1F97}" srcOrd="0" destOrd="0" presId="urn:microsoft.com/office/officeart/2008/layout/LinedList"/>
    <dgm:cxn modelId="{F9248DD3-CB31-9740-8771-B9D877BA53DB}" srcId="{189C69D9-75C7-1B4B-8406-D24206000DDB}" destId="{E1066C82-6502-5846-88BA-15E6C85E2E53}" srcOrd="2" destOrd="0" parTransId="{26940802-F335-0843-B21E-FCF2654DCFFC}" sibTransId="{8C8D3199-020F-BE4D-A373-169FBDBC7D85}"/>
    <dgm:cxn modelId="{80A852DE-8FAD-A247-A0DE-F0A1700201B1}" srcId="{189C69D9-75C7-1B4B-8406-D24206000DDB}" destId="{983F8FD0-7662-3E44-9B01-B0DFFC47B6F7}" srcOrd="1" destOrd="0" parTransId="{25F9B501-0563-BA4D-BA74-4AE09EAF3014}" sibTransId="{6C42461F-C1FB-3845-A789-783DCA833FF1}"/>
    <dgm:cxn modelId="{4D7B93E0-B30F-2A40-8F85-F6FD14D828C8}" type="presOf" srcId="{E1066C82-6502-5846-88BA-15E6C85E2E53}" destId="{BCF0FE3B-2B96-B048-9402-EB24AA11DC5E}" srcOrd="0" destOrd="0" presId="urn:microsoft.com/office/officeart/2008/layout/LinedList"/>
    <dgm:cxn modelId="{141AB0FD-E50D-5140-8A06-BD4132B63D6E}" type="presParOf" srcId="{E28E7079-7364-E344-824A-0AAECCCF1F97}" destId="{BF55E0C6-0A4D-CB48-9AF2-5B3A0101896B}" srcOrd="0" destOrd="0" presId="urn:microsoft.com/office/officeart/2008/layout/LinedList"/>
    <dgm:cxn modelId="{18285A00-A5DE-F24A-A207-BF580109B75E}" type="presParOf" srcId="{E28E7079-7364-E344-824A-0AAECCCF1F97}" destId="{0328C4F2-C132-814B-B136-871DC72931AD}" srcOrd="1" destOrd="0" presId="urn:microsoft.com/office/officeart/2008/layout/LinedList"/>
    <dgm:cxn modelId="{8C76DD79-81FD-1141-AA41-A6E84BD8742D}" type="presParOf" srcId="{0328C4F2-C132-814B-B136-871DC72931AD}" destId="{051632AB-9BCA-0A44-A4EB-31C9F8FF2E46}" srcOrd="0" destOrd="0" presId="urn:microsoft.com/office/officeart/2008/layout/LinedList"/>
    <dgm:cxn modelId="{F952CFFF-96A2-1341-A263-554B503F6C5F}" type="presParOf" srcId="{0328C4F2-C132-814B-B136-871DC72931AD}" destId="{D89C919E-4EFE-8C4F-9702-C655BE4E3AC9}" srcOrd="1" destOrd="0" presId="urn:microsoft.com/office/officeart/2008/layout/LinedList"/>
    <dgm:cxn modelId="{80A9795E-2E96-4146-BC49-0B770575F00F}" type="presParOf" srcId="{E28E7079-7364-E344-824A-0AAECCCF1F97}" destId="{D40D841F-E009-F545-8F69-B333A44C2D92}" srcOrd="2" destOrd="0" presId="urn:microsoft.com/office/officeart/2008/layout/LinedList"/>
    <dgm:cxn modelId="{96F9D843-0CD6-674C-93B5-FD479B13345F}" type="presParOf" srcId="{E28E7079-7364-E344-824A-0AAECCCF1F97}" destId="{CF52B17F-C885-C846-A225-C6834B3C7D5C}" srcOrd="3" destOrd="0" presId="urn:microsoft.com/office/officeart/2008/layout/LinedList"/>
    <dgm:cxn modelId="{0CB3055A-D4E0-1647-802F-071C914D28E4}" type="presParOf" srcId="{CF52B17F-C885-C846-A225-C6834B3C7D5C}" destId="{E2CC3A12-279D-2C40-89BC-C62D46520F8A}" srcOrd="0" destOrd="0" presId="urn:microsoft.com/office/officeart/2008/layout/LinedList"/>
    <dgm:cxn modelId="{349DEB9F-630B-2742-8709-677CA36EF824}" type="presParOf" srcId="{CF52B17F-C885-C846-A225-C6834B3C7D5C}" destId="{F70882D5-C354-514C-9A72-7D2033029846}" srcOrd="1" destOrd="0" presId="urn:microsoft.com/office/officeart/2008/layout/LinedList"/>
    <dgm:cxn modelId="{008D6984-AD62-ED4B-BA9C-969A07975A24}" type="presParOf" srcId="{E28E7079-7364-E344-824A-0AAECCCF1F97}" destId="{84074AFC-1DE0-CC42-85E1-4149F3B35DC3}" srcOrd="4" destOrd="0" presId="urn:microsoft.com/office/officeart/2008/layout/LinedList"/>
    <dgm:cxn modelId="{57A765B0-5AF6-364D-A651-BEA5EA56EA88}" type="presParOf" srcId="{E28E7079-7364-E344-824A-0AAECCCF1F97}" destId="{A458A43B-DDC9-3142-8510-809741F15D69}" srcOrd="5" destOrd="0" presId="urn:microsoft.com/office/officeart/2008/layout/LinedList"/>
    <dgm:cxn modelId="{15AADD6E-0A82-1E44-9919-7F8567A391ED}" type="presParOf" srcId="{A458A43B-DDC9-3142-8510-809741F15D69}" destId="{BCF0FE3B-2B96-B048-9402-EB24AA11DC5E}" srcOrd="0" destOrd="0" presId="urn:microsoft.com/office/officeart/2008/layout/LinedList"/>
    <dgm:cxn modelId="{778C64A5-27FA-5F45-9570-8D354BF3AD71}" type="presParOf" srcId="{A458A43B-DDC9-3142-8510-809741F15D69}" destId="{BAE35A82-C590-5B4B-9273-FEEDB1B234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DD7A2269-A71B-B14F-B169-BE7019477BE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E5C4426D-8FA3-9F48-8274-D8A17CB5B920}">
      <dgm:prSet/>
      <dgm:spPr/>
      <dgm:t>
        <a:bodyPr/>
        <a:lstStyle/>
        <a:p>
          <a:r>
            <a:rPr lang="zh-CN" altLang="en-US"/>
            <a:t>第七十七条 未经批准或者采取欺骗手段骗取批准，非法占用土地的，由县级以上人民政府自然资源主管部门责令退还非法占用的土地，对违反土地利用总体规划擅自将农用地改为建设用地的，限期拆除在非法占用的土地上新建的建筑物和其他设施，恢复土地原状，对符合土地利用总体规划的，没收在非法占用的土地上新建的建筑物和其他设施，可以并处罚款</a:t>
          </a:r>
          <a:r>
            <a:rPr lang="en-US" altLang="zh-CN"/>
            <a:t>;</a:t>
          </a:r>
          <a:r>
            <a:rPr lang="zh-CN" altLang="en-US"/>
            <a:t>对非法占用土地单位的直接负责的主管人员和其他直接责任人员，依法给予处分</a:t>
          </a:r>
          <a:r>
            <a:rPr lang="en-US" altLang="zh-CN"/>
            <a:t>;</a:t>
          </a:r>
          <a:r>
            <a:rPr lang="zh-CN" altLang="en-US"/>
            <a:t>构成犯罪的，依法追究刑事责任。</a:t>
          </a:r>
        </a:p>
      </dgm:t>
    </dgm:pt>
    <dgm:pt modelId="{C3BA7CEE-F199-E94B-B21A-8F1E5458F9E1}" type="parTrans" cxnId="{617CB557-3A9E-944A-8204-8B9446FE0660}">
      <dgm:prSet/>
      <dgm:spPr/>
      <dgm:t>
        <a:bodyPr/>
        <a:lstStyle/>
        <a:p>
          <a:endParaRPr lang="zh-CN" altLang="en-US"/>
        </a:p>
      </dgm:t>
    </dgm:pt>
    <dgm:pt modelId="{0ACDA6E8-ABE1-F64F-8228-EFDC08995E7E}" type="sibTrans" cxnId="{617CB557-3A9E-944A-8204-8B9446FE0660}">
      <dgm:prSet/>
      <dgm:spPr/>
      <dgm:t>
        <a:bodyPr/>
        <a:lstStyle/>
        <a:p>
          <a:endParaRPr lang="zh-CN" altLang="en-US"/>
        </a:p>
      </dgm:t>
    </dgm:pt>
    <dgm:pt modelId="{F49A778A-B0EF-8D41-B7EF-8D2BE4B97E2E}">
      <dgm:prSet/>
      <dgm:spPr/>
      <dgm:t>
        <a:bodyPr/>
        <a:lstStyle/>
        <a:p>
          <a:r>
            <a:rPr lang="zh-CN" altLang="en-US"/>
            <a:t>超过批准的数量占用土地，多占的土地以非法占用土地论处。</a:t>
          </a:r>
        </a:p>
      </dgm:t>
    </dgm:pt>
    <dgm:pt modelId="{F92D7543-D03D-CE40-897E-E242C34EF851}" type="parTrans" cxnId="{5472227E-B8FB-B34C-BA89-10237C010E27}">
      <dgm:prSet/>
      <dgm:spPr/>
      <dgm:t>
        <a:bodyPr/>
        <a:lstStyle/>
        <a:p>
          <a:endParaRPr lang="zh-CN" altLang="en-US"/>
        </a:p>
      </dgm:t>
    </dgm:pt>
    <dgm:pt modelId="{7CDD4F6F-7CF5-1749-948E-3E992C41DBED}" type="sibTrans" cxnId="{5472227E-B8FB-B34C-BA89-10237C010E27}">
      <dgm:prSet/>
      <dgm:spPr/>
      <dgm:t>
        <a:bodyPr/>
        <a:lstStyle/>
        <a:p>
          <a:endParaRPr lang="zh-CN" altLang="en-US"/>
        </a:p>
      </dgm:t>
    </dgm:pt>
    <dgm:pt modelId="{8CB3BEB4-595E-3342-8751-336668FE055A}">
      <dgm:prSet/>
      <dgm:spPr/>
      <dgm:t>
        <a:bodyPr/>
        <a:lstStyle/>
        <a:p>
          <a:r>
            <a:rPr lang="zh-CN" altLang="en-US"/>
            <a:t>第七十八条 农村村民未经批准或者采取欺骗手段骗取批准，非法占用土地建住宅的，由县级以上人民政府农业农村主管部门责令退还非法占用的土地，限期拆除在非法占用的土地上新建的房屋。</a:t>
          </a:r>
        </a:p>
      </dgm:t>
    </dgm:pt>
    <dgm:pt modelId="{5E033C5E-D09B-104A-A4F8-02526DEC6CE2}" type="parTrans" cxnId="{598E3DAA-C16F-7E4E-9671-B5018C757462}">
      <dgm:prSet/>
      <dgm:spPr/>
      <dgm:t>
        <a:bodyPr/>
        <a:lstStyle/>
        <a:p>
          <a:endParaRPr lang="zh-CN" altLang="en-US"/>
        </a:p>
      </dgm:t>
    </dgm:pt>
    <dgm:pt modelId="{67AE3683-FC74-4447-A9E1-85A4817A7F62}" type="sibTrans" cxnId="{598E3DAA-C16F-7E4E-9671-B5018C757462}">
      <dgm:prSet/>
      <dgm:spPr/>
      <dgm:t>
        <a:bodyPr/>
        <a:lstStyle/>
        <a:p>
          <a:endParaRPr lang="zh-CN" altLang="en-US"/>
        </a:p>
      </dgm:t>
    </dgm:pt>
    <dgm:pt modelId="{2B13BAF3-937E-1844-8053-F39876BEDCF5}">
      <dgm:prSet/>
      <dgm:spPr/>
      <dgm:t>
        <a:bodyPr/>
        <a:lstStyle/>
        <a:p>
          <a:r>
            <a:rPr lang="zh-CN" altLang="en-US"/>
            <a:t>超过省、自治区、直辖市规定的标准，多占的土地以非法占用土地论处。</a:t>
          </a:r>
        </a:p>
      </dgm:t>
    </dgm:pt>
    <dgm:pt modelId="{EABEDBD5-F6C4-3747-AECB-A6A252DC5DFC}" type="parTrans" cxnId="{5D389632-0190-A84F-8D42-59FA8DA485EE}">
      <dgm:prSet/>
      <dgm:spPr/>
      <dgm:t>
        <a:bodyPr/>
        <a:lstStyle/>
        <a:p>
          <a:endParaRPr lang="zh-CN" altLang="en-US"/>
        </a:p>
      </dgm:t>
    </dgm:pt>
    <dgm:pt modelId="{8FB732C7-C1CB-1143-B73B-D94C335906C3}" type="sibTrans" cxnId="{5D389632-0190-A84F-8D42-59FA8DA485EE}">
      <dgm:prSet/>
      <dgm:spPr/>
      <dgm:t>
        <a:bodyPr/>
        <a:lstStyle/>
        <a:p>
          <a:endParaRPr lang="zh-CN" altLang="en-US"/>
        </a:p>
      </dgm:t>
    </dgm:pt>
    <dgm:pt modelId="{430B7E3A-DB82-5545-827F-413DF17AB37F}" type="pres">
      <dgm:prSet presAssocID="{DD7A2269-A71B-B14F-B169-BE7019477BE2}" presName="vert0" presStyleCnt="0">
        <dgm:presLayoutVars>
          <dgm:dir/>
          <dgm:animOne val="branch"/>
          <dgm:animLvl val="lvl"/>
        </dgm:presLayoutVars>
      </dgm:prSet>
      <dgm:spPr/>
    </dgm:pt>
    <dgm:pt modelId="{ED230F93-4FC1-1446-A29D-E2113416CE32}" type="pres">
      <dgm:prSet presAssocID="{E5C4426D-8FA3-9F48-8274-D8A17CB5B920}" presName="thickLine" presStyleLbl="alignNode1" presStyleIdx="0" presStyleCnt="4"/>
      <dgm:spPr/>
    </dgm:pt>
    <dgm:pt modelId="{C2FC3019-C027-CB40-A5F1-C97562FE6361}" type="pres">
      <dgm:prSet presAssocID="{E5C4426D-8FA3-9F48-8274-D8A17CB5B920}" presName="horz1" presStyleCnt="0"/>
      <dgm:spPr/>
    </dgm:pt>
    <dgm:pt modelId="{8F1DEE17-8CBF-174D-9913-C4BE4E09B2E1}" type="pres">
      <dgm:prSet presAssocID="{E5C4426D-8FA3-9F48-8274-D8A17CB5B920}" presName="tx1" presStyleLbl="revTx" presStyleIdx="0" presStyleCnt="4"/>
      <dgm:spPr/>
    </dgm:pt>
    <dgm:pt modelId="{5E54D12C-082C-4E42-898E-EA027BACCC4E}" type="pres">
      <dgm:prSet presAssocID="{E5C4426D-8FA3-9F48-8274-D8A17CB5B920}" presName="vert1" presStyleCnt="0"/>
      <dgm:spPr/>
    </dgm:pt>
    <dgm:pt modelId="{26FCC26D-7489-9E40-B17A-4A67BEE578E9}" type="pres">
      <dgm:prSet presAssocID="{F49A778A-B0EF-8D41-B7EF-8D2BE4B97E2E}" presName="thickLine" presStyleLbl="alignNode1" presStyleIdx="1" presStyleCnt="4"/>
      <dgm:spPr/>
    </dgm:pt>
    <dgm:pt modelId="{D1E35EBA-3512-284A-BD1E-4F95642C342F}" type="pres">
      <dgm:prSet presAssocID="{F49A778A-B0EF-8D41-B7EF-8D2BE4B97E2E}" presName="horz1" presStyleCnt="0"/>
      <dgm:spPr/>
    </dgm:pt>
    <dgm:pt modelId="{8C1C6A6B-9DF8-334C-8C7E-C15D4D33C64E}" type="pres">
      <dgm:prSet presAssocID="{F49A778A-B0EF-8D41-B7EF-8D2BE4B97E2E}" presName="tx1" presStyleLbl="revTx" presStyleIdx="1" presStyleCnt="4"/>
      <dgm:spPr/>
    </dgm:pt>
    <dgm:pt modelId="{EE801ADB-910A-BE4E-9AD4-7581C22BF457}" type="pres">
      <dgm:prSet presAssocID="{F49A778A-B0EF-8D41-B7EF-8D2BE4B97E2E}" presName="vert1" presStyleCnt="0"/>
      <dgm:spPr/>
    </dgm:pt>
    <dgm:pt modelId="{4F20164E-384A-F44C-B6CD-7567286E5CEA}" type="pres">
      <dgm:prSet presAssocID="{8CB3BEB4-595E-3342-8751-336668FE055A}" presName="thickLine" presStyleLbl="alignNode1" presStyleIdx="2" presStyleCnt="4"/>
      <dgm:spPr/>
    </dgm:pt>
    <dgm:pt modelId="{481861BF-EF99-E14E-AC0B-301141A30DFE}" type="pres">
      <dgm:prSet presAssocID="{8CB3BEB4-595E-3342-8751-336668FE055A}" presName="horz1" presStyleCnt="0"/>
      <dgm:spPr/>
    </dgm:pt>
    <dgm:pt modelId="{A99CC855-B783-DF44-A33F-CBE8A41AFA3B}" type="pres">
      <dgm:prSet presAssocID="{8CB3BEB4-595E-3342-8751-336668FE055A}" presName="tx1" presStyleLbl="revTx" presStyleIdx="2" presStyleCnt="4"/>
      <dgm:spPr/>
    </dgm:pt>
    <dgm:pt modelId="{411C3838-2CE0-884A-B7E8-80C52DB8C360}" type="pres">
      <dgm:prSet presAssocID="{8CB3BEB4-595E-3342-8751-336668FE055A}" presName="vert1" presStyleCnt="0"/>
      <dgm:spPr/>
    </dgm:pt>
    <dgm:pt modelId="{408B11CA-95D2-B64D-9CB4-C8A1F4D7949F}" type="pres">
      <dgm:prSet presAssocID="{2B13BAF3-937E-1844-8053-F39876BEDCF5}" presName="thickLine" presStyleLbl="alignNode1" presStyleIdx="3" presStyleCnt="4"/>
      <dgm:spPr/>
    </dgm:pt>
    <dgm:pt modelId="{955CD735-F1C9-394C-B3CB-DE10DD6CD563}" type="pres">
      <dgm:prSet presAssocID="{2B13BAF3-937E-1844-8053-F39876BEDCF5}" presName="horz1" presStyleCnt="0"/>
      <dgm:spPr/>
    </dgm:pt>
    <dgm:pt modelId="{B47A359B-AA23-2243-8DD8-3D8CBF39920F}" type="pres">
      <dgm:prSet presAssocID="{2B13BAF3-937E-1844-8053-F39876BEDCF5}" presName="tx1" presStyleLbl="revTx" presStyleIdx="3" presStyleCnt="4"/>
      <dgm:spPr/>
    </dgm:pt>
    <dgm:pt modelId="{E62A6AAD-02E7-6840-89D8-16166D957373}" type="pres">
      <dgm:prSet presAssocID="{2B13BAF3-937E-1844-8053-F39876BEDCF5}" presName="vert1" presStyleCnt="0"/>
      <dgm:spPr/>
    </dgm:pt>
  </dgm:ptLst>
  <dgm:cxnLst>
    <dgm:cxn modelId="{DF85CC08-C70D-7F49-A220-00F62DC85332}" type="presOf" srcId="{F49A778A-B0EF-8D41-B7EF-8D2BE4B97E2E}" destId="{8C1C6A6B-9DF8-334C-8C7E-C15D4D33C64E}" srcOrd="0" destOrd="0" presId="urn:microsoft.com/office/officeart/2008/layout/LinedList"/>
    <dgm:cxn modelId="{5D389632-0190-A84F-8D42-59FA8DA485EE}" srcId="{DD7A2269-A71B-B14F-B169-BE7019477BE2}" destId="{2B13BAF3-937E-1844-8053-F39876BEDCF5}" srcOrd="3" destOrd="0" parTransId="{EABEDBD5-F6C4-3747-AECB-A6A252DC5DFC}" sibTransId="{8FB732C7-C1CB-1143-B73B-D94C335906C3}"/>
    <dgm:cxn modelId="{BCC5C44A-DCC9-FF44-83EE-C18C0C3842FD}" type="presOf" srcId="{8CB3BEB4-595E-3342-8751-336668FE055A}" destId="{A99CC855-B783-DF44-A33F-CBE8A41AFA3B}" srcOrd="0" destOrd="0" presId="urn:microsoft.com/office/officeart/2008/layout/LinedList"/>
    <dgm:cxn modelId="{617CB557-3A9E-944A-8204-8B9446FE0660}" srcId="{DD7A2269-A71B-B14F-B169-BE7019477BE2}" destId="{E5C4426D-8FA3-9F48-8274-D8A17CB5B920}" srcOrd="0" destOrd="0" parTransId="{C3BA7CEE-F199-E94B-B21A-8F1E5458F9E1}" sibTransId="{0ACDA6E8-ABE1-F64F-8228-EFDC08995E7E}"/>
    <dgm:cxn modelId="{9613545F-A582-234A-9724-2D4A06AD45C8}" type="presOf" srcId="{E5C4426D-8FA3-9F48-8274-D8A17CB5B920}" destId="{8F1DEE17-8CBF-174D-9913-C4BE4E09B2E1}" srcOrd="0" destOrd="0" presId="urn:microsoft.com/office/officeart/2008/layout/LinedList"/>
    <dgm:cxn modelId="{5472227E-B8FB-B34C-BA89-10237C010E27}" srcId="{DD7A2269-A71B-B14F-B169-BE7019477BE2}" destId="{F49A778A-B0EF-8D41-B7EF-8D2BE4B97E2E}" srcOrd="1" destOrd="0" parTransId="{F92D7543-D03D-CE40-897E-E242C34EF851}" sibTransId="{7CDD4F6F-7CF5-1749-948E-3E992C41DBED}"/>
    <dgm:cxn modelId="{598E3DAA-C16F-7E4E-9671-B5018C757462}" srcId="{DD7A2269-A71B-B14F-B169-BE7019477BE2}" destId="{8CB3BEB4-595E-3342-8751-336668FE055A}" srcOrd="2" destOrd="0" parTransId="{5E033C5E-D09B-104A-A4F8-02526DEC6CE2}" sibTransId="{67AE3683-FC74-4447-A9E1-85A4817A7F62}"/>
    <dgm:cxn modelId="{E9009DAD-87C3-2044-BD96-7477F7AEC90F}" type="presOf" srcId="{2B13BAF3-937E-1844-8053-F39876BEDCF5}" destId="{B47A359B-AA23-2243-8DD8-3D8CBF39920F}" srcOrd="0" destOrd="0" presId="urn:microsoft.com/office/officeart/2008/layout/LinedList"/>
    <dgm:cxn modelId="{8721A1F7-7331-FA4F-A2D0-D416DD463CE8}" type="presOf" srcId="{DD7A2269-A71B-B14F-B169-BE7019477BE2}" destId="{430B7E3A-DB82-5545-827F-413DF17AB37F}" srcOrd="0" destOrd="0" presId="urn:microsoft.com/office/officeart/2008/layout/LinedList"/>
    <dgm:cxn modelId="{B1CB4FA0-E288-924C-9DCA-EE59427E438C}" type="presParOf" srcId="{430B7E3A-DB82-5545-827F-413DF17AB37F}" destId="{ED230F93-4FC1-1446-A29D-E2113416CE32}" srcOrd="0" destOrd="0" presId="urn:microsoft.com/office/officeart/2008/layout/LinedList"/>
    <dgm:cxn modelId="{A16225D8-42B3-6F48-B3F8-71189EF23D97}" type="presParOf" srcId="{430B7E3A-DB82-5545-827F-413DF17AB37F}" destId="{C2FC3019-C027-CB40-A5F1-C97562FE6361}" srcOrd="1" destOrd="0" presId="urn:microsoft.com/office/officeart/2008/layout/LinedList"/>
    <dgm:cxn modelId="{0F5BDABF-5928-CB4D-AD80-C9A576D7A3F6}" type="presParOf" srcId="{C2FC3019-C027-CB40-A5F1-C97562FE6361}" destId="{8F1DEE17-8CBF-174D-9913-C4BE4E09B2E1}" srcOrd="0" destOrd="0" presId="urn:microsoft.com/office/officeart/2008/layout/LinedList"/>
    <dgm:cxn modelId="{478DB0AB-F842-4648-BF2F-3B6D2C1B9C4E}" type="presParOf" srcId="{C2FC3019-C027-CB40-A5F1-C97562FE6361}" destId="{5E54D12C-082C-4E42-898E-EA027BACCC4E}" srcOrd="1" destOrd="0" presId="urn:microsoft.com/office/officeart/2008/layout/LinedList"/>
    <dgm:cxn modelId="{64BD7A1C-2CAB-A645-A02E-AB04FAB9705C}" type="presParOf" srcId="{430B7E3A-DB82-5545-827F-413DF17AB37F}" destId="{26FCC26D-7489-9E40-B17A-4A67BEE578E9}" srcOrd="2" destOrd="0" presId="urn:microsoft.com/office/officeart/2008/layout/LinedList"/>
    <dgm:cxn modelId="{C6906516-9B2D-1340-903C-86879B344058}" type="presParOf" srcId="{430B7E3A-DB82-5545-827F-413DF17AB37F}" destId="{D1E35EBA-3512-284A-BD1E-4F95642C342F}" srcOrd="3" destOrd="0" presId="urn:microsoft.com/office/officeart/2008/layout/LinedList"/>
    <dgm:cxn modelId="{A1E56A8E-56D9-7840-96E2-E168F143D690}" type="presParOf" srcId="{D1E35EBA-3512-284A-BD1E-4F95642C342F}" destId="{8C1C6A6B-9DF8-334C-8C7E-C15D4D33C64E}" srcOrd="0" destOrd="0" presId="urn:microsoft.com/office/officeart/2008/layout/LinedList"/>
    <dgm:cxn modelId="{68EC4CFD-7FF8-A94C-855B-CDD938020D5A}" type="presParOf" srcId="{D1E35EBA-3512-284A-BD1E-4F95642C342F}" destId="{EE801ADB-910A-BE4E-9AD4-7581C22BF457}" srcOrd="1" destOrd="0" presId="urn:microsoft.com/office/officeart/2008/layout/LinedList"/>
    <dgm:cxn modelId="{BCAAC86E-05C0-1A4F-8A97-B0AB3B0AA635}" type="presParOf" srcId="{430B7E3A-DB82-5545-827F-413DF17AB37F}" destId="{4F20164E-384A-F44C-B6CD-7567286E5CEA}" srcOrd="4" destOrd="0" presId="urn:microsoft.com/office/officeart/2008/layout/LinedList"/>
    <dgm:cxn modelId="{16C9D517-A1BF-794F-A103-1CC1A68579FB}" type="presParOf" srcId="{430B7E3A-DB82-5545-827F-413DF17AB37F}" destId="{481861BF-EF99-E14E-AC0B-301141A30DFE}" srcOrd="5" destOrd="0" presId="urn:microsoft.com/office/officeart/2008/layout/LinedList"/>
    <dgm:cxn modelId="{686DF794-41E8-9149-B5E5-FFC5A05BAB29}" type="presParOf" srcId="{481861BF-EF99-E14E-AC0B-301141A30DFE}" destId="{A99CC855-B783-DF44-A33F-CBE8A41AFA3B}" srcOrd="0" destOrd="0" presId="urn:microsoft.com/office/officeart/2008/layout/LinedList"/>
    <dgm:cxn modelId="{0A582A06-4416-1B49-8D92-D28693E8818F}" type="presParOf" srcId="{481861BF-EF99-E14E-AC0B-301141A30DFE}" destId="{411C3838-2CE0-884A-B7E8-80C52DB8C360}" srcOrd="1" destOrd="0" presId="urn:microsoft.com/office/officeart/2008/layout/LinedList"/>
    <dgm:cxn modelId="{0F1512F0-4565-B446-B309-1D7130B90C42}" type="presParOf" srcId="{430B7E3A-DB82-5545-827F-413DF17AB37F}" destId="{408B11CA-95D2-B64D-9CB4-C8A1F4D7949F}" srcOrd="6" destOrd="0" presId="urn:microsoft.com/office/officeart/2008/layout/LinedList"/>
    <dgm:cxn modelId="{C087FBAF-42A2-DD48-B64D-3039489EA62A}" type="presParOf" srcId="{430B7E3A-DB82-5545-827F-413DF17AB37F}" destId="{955CD735-F1C9-394C-B3CB-DE10DD6CD563}" srcOrd="7" destOrd="0" presId="urn:microsoft.com/office/officeart/2008/layout/LinedList"/>
    <dgm:cxn modelId="{65ECC2FA-7580-E246-9066-336A0B825786}" type="presParOf" srcId="{955CD735-F1C9-394C-B3CB-DE10DD6CD563}" destId="{B47A359B-AA23-2243-8DD8-3D8CBF39920F}" srcOrd="0" destOrd="0" presId="urn:microsoft.com/office/officeart/2008/layout/LinedList"/>
    <dgm:cxn modelId="{B27CFB6A-5BA3-C847-8591-6F68B355454F}" type="presParOf" srcId="{955CD735-F1C9-394C-B3CB-DE10DD6CD563}" destId="{E62A6AAD-02E7-6840-89D8-16166D95737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CE5886D6-E67E-3B48-9C23-755E0AB82C1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07348DA-AA67-0B44-96A8-4F848D1A2984}">
      <dgm:prSet/>
      <dgm:spPr/>
      <dgm:t>
        <a:bodyPr/>
        <a:lstStyle/>
        <a:p>
          <a:r>
            <a:rPr lang="zh-CN" altLang="en-US"/>
            <a:t>第七十九条 无权批准征收、使用土地的单位或者个人非法批准占用土地的，超越批准权限非法批准占用土地的，不按照土地利用总体规划确定的用途批准用地的，或者违反法律规定的程序批准占用、征收土地的，其批准文件无效，对非法批准征收、使用土地的直接负责的主管人员和其他直接责任人员，依法给予处分</a:t>
          </a:r>
          <a:r>
            <a:rPr lang="en-US" altLang="zh-CN"/>
            <a:t>;</a:t>
          </a:r>
          <a:r>
            <a:rPr lang="zh-CN" altLang="en-US"/>
            <a:t>构成犯罪的，依法追究刑事责任。非法批准、使用的土地应当收回，有关当事人拒不归还的，以非法占用土地论处。</a:t>
          </a:r>
        </a:p>
      </dgm:t>
    </dgm:pt>
    <dgm:pt modelId="{A2BEE58F-2647-6D44-AF34-599E689D88C0}" type="parTrans" cxnId="{F36CF1F2-6ACE-204D-B65D-BF75B2C9E8E6}">
      <dgm:prSet/>
      <dgm:spPr/>
      <dgm:t>
        <a:bodyPr/>
        <a:lstStyle/>
        <a:p>
          <a:endParaRPr lang="zh-CN" altLang="en-US"/>
        </a:p>
      </dgm:t>
    </dgm:pt>
    <dgm:pt modelId="{51C213D5-5823-EE42-B262-3BFE384F0CD4}" type="sibTrans" cxnId="{F36CF1F2-6ACE-204D-B65D-BF75B2C9E8E6}">
      <dgm:prSet/>
      <dgm:spPr/>
      <dgm:t>
        <a:bodyPr/>
        <a:lstStyle/>
        <a:p>
          <a:endParaRPr lang="zh-CN" altLang="en-US"/>
        </a:p>
      </dgm:t>
    </dgm:pt>
    <dgm:pt modelId="{F8341CA9-4BA7-3E49-B8EC-E163DC86D005}">
      <dgm:prSet/>
      <dgm:spPr/>
      <dgm:t>
        <a:bodyPr/>
        <a:lstStyle/>
        <a:p>
          <a:r>
            <a:rPr lang="zh-CN" altLang="en-US"/>
            <a:t>非法批准征收、使用土地，对当事人造成损失的，依法应当承担赔偿责任。</a:t>
          </a:r>
        </a:p>
      </dgm:t>
    </dgm:pt>
    <dgm:pt modelId="{23A804A1-BD96-5547-B9F1-165EBF9F96E4}" type="parTrans" cxnId="{81B18A9C-98A9-404A-841A-95BA82968965}">
      <dgm:prSet/>
      <dgm:spPr/>
      <dgm:t>
        <a:bodyPr/>
        <a:lstStyle/>
        <a:p>
          <a:endParaRPr lang="zh-CN" altLang="en-US"/>
        </a:p>
      </dgm:t>
    </dgm:pt>
    <dgm:pt modelId="{C0039ABD-64BF-3841-8913-58D99C8220BE}" type="sibTrans" cxnId="{81B18A9C-98A9-404A-841A-95BA82968965}">
      <dgm:prSet/>
      <dgm:spPr/>
      <dgm:t>
        <a:bodyPr/>
        <a:lstStyle/>
        <a:p>
          <a:endParaRPr lang="zh-CN" altLang="en-US"/>
        </a:p>
      </dgm:t>
    </dgm:pt>
    <dgm:pt modelId="{C06C2996-0824-F740-AD57-15079A76ECDE}">
      <dgm:prSet/>
      <dgm:spPr/>
      <dgm:t>
        <a:bodyPr/>
        <a:lstStyle/>
        <a:p>
          <a:r>
            <a:rPr lang="zh-CN" altLang="en-US"/>
            <a:t>第八十条 侵占、挪用被征收土地单位的征地补偿费用和其他有关费用，构成犯罪的，依法追究刑事责任</a:t>
          </a:r>
          <a:r>
            <a:rPr lang="en-US" altLang="zh-CN"/>
            <a:t>;</a:t>
          </a:r>
          <a:r>
            <a:rPr lang="zh-CN" altLang="en-US"/>
            <a:t>尚不构成犯罪的，依法给予处分。</a:t>
          </a:r>
        </a:p>
      </dgm:t>
    </dgm:pt>
    <dgm:pt modelId="{0D3F6DA0-EF37-4544-9F73-B2567EC0A7C7}" type="parTrans" cxnId="{C74C0FC3-ACFF-AD4A-B728-44094559F2B6}">
      <dgm:prSet/>
      <dgm:spPr/>
      <dgm:t>
        <a:bodyPr/>
        <a:lstStyle/>
        <a:p>
          <a:endParaRPr lang="zh-CN" altLang="en-US"/>
        </a:p>
      </dgm:t>
    </dgm:pt>
    <dgm:pt modelId="{61A72CD6-EF23-F44E-A755-997CBD6830A1}" type="sibTrans" cxnId="{C74C0FC3-ACFF-AD4A-B728-44094559F2B6}">
      <dgm:prSet/>
      <dgm:spPr/>
      <dgm:t>
        <a:bodyPr/>
        <a:lstStyle/>
        <a:p>
          <a:endParaRPr lang="zh-CN" altLang="en-US"/>
        </a:p>
      </dgm:t>
    </dgm:pt>
    <dgm:pt modelId="{2B2BEA1E-9642-0447-B1F5-7C61D3123B1F}" type="pres">
      <dgm:prSet presAssocID="{CE5886D6-E67E-3B48-9C23-755E0AB82C1A}" presName="vert0" presStyleCnt="0">
        <dgm:presLayoutVars>
          <dgm:dir/>
          <dgm:animOne val="branch"/>
          <dgm:animLvl val="lvl"/>
        </dgm:presLayoutVars>
      </dgm:prSet>
      <dgm:spPr/>
    </dgm:pt>
    <dgm:pt modelId="{B40667AB-BC36-614E-912B-FF734FB8FD7B}" type="pres">
      <dgm:prSet presAssocID="{407348DA-AA67-0B44-96A8-4F848D1A2984}" presName="thickLine" presStyleLbl="alignNode1" presStyleIdx="0" presStyleCnt="3"/>
      <dgm:spPr/>
    </dgm:pt>
    <dgm:pt modelId="{2B12B130-E88D-9F47-9229-0BB7EBA9F150}" type="pres">
      <dgm:prSet presAssocID="{407348DA-AA67-0B44-96A8-4F848D1A2984}" presName="horz1" presStyleCnt="0"/>
      <dgm:spPr/>
    </dgm:pt>
    <dgm:pt modelId="{3D641137-D0FA-A24B-B734-9F9D2698BAAA}" type="pres">
      <dgm:prSet presAssocID="{407348DA-AA67-0B44-96A8-4F848D1A2984}" presName="tx1" presStyleLbl="revTx" presStyleIdx="0" presStyleCnt="3"/>
      <dgm:spPr/>
    </dgm:pt>
    <dgm:pt modelId="{61D77958-FCCA-4A45-A65E-A461B744ECBD}" type="pres">
      <dgm:prSet presAssocID="{407348DA-AA67-0B44-96A8-4F848D1A2984}" presName="vert1" presStyleCnt="0"/>
      <dgm:spPr/>
    </dgm:pt>
    <dgm:pt modelId="{77101AE8-CC94-FD41-9775-18021DADCEA2}" type="pres">
      <dgm:prSet presAssocID="{F8341CA9-4BA7-3E49-B8EC-E163DC86D005}" presName="thickLine" presStyleLbl="alignNode1" presStyleIdx="1" presStyleCnt="3"/>
      <dgm:spPr/>
    </dgm:pt>
    <dgm:pt modelId="{AC4BD18D-234E-AC45-817C-8DF8E3132FA5}" type="pres">
      <dgm:prSet presAssocID="{F8341CA9-4BA7-3E49-B8EC-E163DC86D005}" presName="horz1" presStyleCnt="0"/>
      <dgm:spPr/>
    </dgm:pt>
    <dgm:pt modelId="{2C52F93B-4CF9-C34E-9C5F-CCD470F6BFB8}" type="pres">
      <dgm:prSet presAssocID="{F8341CA9-4BA7-3E49-B8EC-E163DC86D005}" presName="tx1" presStyleLbl="revTx" presStyleIdx="1" presStyleCnt="3"/>
      <dgm:spPr/>
    </dgm:pt>
    <dgm:pt modelId="{550C3C67-B6CA-C948-A04B-BA9974ED4B63}" type="pres">
      <dgm:prSet presAssocID="{F8341CA9-4BA7-3E49-B8EC-E163DC86D005}" presName="vert1" presStyleCnt="0"/>
      <dgm:spPr/>
    </dgm:pt>
    <dgm:pt modelId="{D18815DC-D31F-394E-864E-C2234468C195}" type="pres">
      <dgm:prSet presAssocID="{C06C2996-0824-F740-AD57-15079A76ECDE}" presName="thickLine" presStyleLbl="alignNode1" presStyleIdx="2" presStyleCnt="3"/>
      <dgm:spPr/>
    </dgm:pt>
    <dgm:pt modelId="{0770FDBE-4AD0-6F42-9F79-628C2D3A8D99}" type="pres">
      <dgm:prSet presAssocID="{C06C2996-0824-F740-AD57-15079A76ECDE}" presName="horz1" presStyleCnt="0"/>
      <dgm:spPr/>
    </dgm:pt>
    <dgm:pt modelId="{E88FB8F5-297A-9F44-848C-48BB3ED844A6}" type="pres">
      <dgm:prSet presAssocID="{C06C2996-0824-F740-AD57-15079A76ECDE}" presName="tx1" presStyleLbl="revTx" presStyleIdx="2" presStyleCnt="3"/>
      <dgm:spPr/>
    </dgm:pt>
    <dgm:pt modelId="{A2997690-3127-8045-BA7C-454165CF6BB2}" type="pres">
      <dgm:prSet presAssocID="{C06C2996-0824-F740-AD57-15079A76ECDE}" presName="vert1" presStyleCnt="0"/>
      <dgm:spPr/>
    </dgm:pt>
  </dgm:ptLst>
  <dgm:cxnLst>
    <dgm:cxn modelId="{AEB0762C-25C3-5D41-B480-0A2B9AF39195}" type="presOf" srcId="{C06C2996-0824-F740-AD57-15079A76ECDE}" destId="{E88FB8F5-297A-9F44-848C-48BB3ED844A6}" srcOrd="0" destOrd="0" presId="urn:microsoft.com/office/officeart/2008/layout/LinedList"/>
    <dgm:cxn modelId="{D9919452-45A6-B04E-B3E1-429559284E17}" type="presOf" srcId="{F8341CA9-4BA7-3E49-B8EC-E163DC86D005}" destId="{2C52F93B-4CF9-C34E-9C5F-CCD470F6BFB8}" srcOrd="0" destOrd="0" presId="urn:microsoft.com/office/officeart/2008/layout/LinedList"/>
    <dgm:cxn modelId="{81B18A9C-98A9-404A-841A-95BA82968965}" srcId="{CE5886D6-E67E-3B48-9C23-755E0AB82C1A}" destId="{F8341CA9-4BA7-3E49-B8EC-E163DC86D005}" srcOrd="1" destOrd="0" parTransId="{23A804A1-BD96-5547-B9F1-165EBF9F96E4}" sibTransId="{C0039ABD-64BF-3841-8913-58D99C8220BE}"/>
    <dgm:cxn modelId="{8C527EBC-7175-414C-BBB7-63BC7992F6A4}" type="presOf" srcId="{407348DA-AA67-0B44-96A8-4F848D1A2984}" destId="{3D641137-D0FA-A24B-B734-9F9D2698BAAA}" srcOrd="0" destOrd="0" presId="urn:microsoft.com/office/officeart/2008/layout/LinedList"/>
    <dgm:cxn modelId="{C74C0FC3-ACFF-AD4A-B728-44094559F2B6}" srcId="{CE5886D6-E67E-3B48-9C23-755E0AB82C1A}" destId="{C06C2996-0824-F740-AD57-15079A76ECDE}" srcOrd="2" destOrd="0" parTransId="{0D3F6DA0-EF37-4544-9F73-B2567EC0A7C7}" sibTransId="{61A72CD6-EF23-F44E-A755-997CBD6830A1}"/>
    <dgm:cxn modelId="{F36CF1F2-6ACE-204D-B65D-BF75B2C9E8E6}" srcId="{CE5886D6-E67E-3B48-9C23-755E0AB82C1A}" destId="{407348DA-AA67-0B44-96A8-4F848D1A2984}" srcOrd="0" destOrd="0" parTransId="{A2BEE58F-2647-6D44-AF34-599E689D88C0}" sibTransId="{51C213D5-5823-EE42-B262-3BFE384F0CD4}"/>
    <dgm:cxn modelId="{F7968AF8-BF26-F043-9D85-E898EBEF40B6}" type="presOf" srcId="{CE5886D6-E67E-3B48-9C23-755E0AB82C1A}" destId="{2B2BEA1E-9642-0447-B1F5-7C61D3123B1F}" srcOrd="0" destOrd="0" presId="urn:microsoft.com/office/officeart/2008/layout/LinedList"/>
    <dgm:cxn modelId="{39764EA6-D4BE-1F4F-9255-7863F9DDA666}" type="presParOf" srcId="{2B2BEA1E-9642-0447-B1F5-7C61D3123B1F}" destId="{B40667AB-BC36-614E-912B-FF734FB8FD7B}" srcOrd="0" destOrd="0" presId="urn:microsoft.com/office/officeart/2008/layout/LinedList"/>
    <dgm:cxn modelId="{F8E9EBB4-0FB5-3149-95EE-87F9ED584114}" type="presParOf" srcId="{2B2BEA1E-9642-0447-B1F5-7C61D3123B1F}" destId="{2B12B130-E88D-9F47-9229-0BB7EBA9F150}" srcOrd="1" destOrd="0" presId="urn:microsoft.com/office/officeart/2008/layout/LinedList"/>
    <dgm:cxn modelId="{9D3FD1C7-C901-D547-8BAB-48D4C8D426E5}" type="presParOf" srcId="{2B12B130-E88D-9F47-9229-0BB7EBA9F150}" destId="{3D641137-D0FA-A24B-B734-9F9D2698BAAA}" srcOrd="0" destOrd="0" presId="urn:microsoft.com/office/officeart/2008/layout/LinedList"/>
    <dgm:cxn modelId="{035FEBCA-7917-BF41-BB21-3FEBD6380B63}" type="presParOf" srcId="{2B12B130-E88D-9F47-9229-0BB7EBA9F150}" destId="{61D77958-FCCA-4A45-A65E-A461B744ECBD}" srcOrd="1" destOrd="0" presId="urn:microsoft.com/office/officeart/2008/layout/LinedList"/>
    <dgm:cxn modelId="{F8E38E61-B861-D640-956D-3F4271B1FD27}" type="presParOf" srcId="{2B2BEA1E-9642-0447-B1F5-7C61D3123B1F}" destId="{77101AE8-CC94-FD41-9775-18021DADCEA2}" srcOrd="2" destOrd="0" presId="urn:microsoft.com/office/officeart/2008/layout/LinedList"/>
    <dgm:cxn modelId="{E98DBA51-F82F-A846-82FA-368A1B80E4CE}" type="presParOf" srcId="{2B2BEA1E-9642-0447-B1F5-7C61D3123B1F}" destId="{AC4BD18D-234E-AC45-817C-8DF8E3132FA5}" srcOrd="3" destOrd="0" presId="urn:microsoft.com/office/officeart/2008/layout/LinedList"/>
    <dgm:cxn modelId="{D521BEFD-81D2-1143-B5BB-3DB21618085A}" type="presParOf" srcId="{AC4BD18D-234E-AC45-817C-8DF8E3132FA5}" destId="{2C52F93B-4CF9-C34E-9C5F-CCD470F6BFB8}" srcOrd="0" destOrd="0" presId="urn:microsoft.com/office/officeart/2008/layout/LinedList"/>
    <dgm:cxn modelId="{4C2E0769-3B31-B240-A7EC-B889AD5164F7}" type="presParOf" srcId="{AC4BD18D-234E-AC45-817C-8DF8E3132FA5}" destId="{550C3C67-B6CA-C948-A04B-BA9974ED4B63}" srcOrd="1" destOrd="0" presId="urn:microsoft.com/office/officeart/2008/layout/LinedList"/>
    <dgm:cxn modelId="{72F51396-D425-A145-8F47-783B883D4365}" type="presParOf" srcId="{2B2BEA1E-9642-0447-B1F5-7C61D3123B1F}" destId="{D18815DC-D31F-394E-864E-C2234468C195}" srcOrd="4" destOrd="0" presId="urn:microsoft.com/office/officeart/2008/layout/LinedList"/>
    <dgm:cxn modelId="{A4FC9B88-6543-A749-A23D-AF436993C61B}" type="presParOf" srcId="{2B2BEA1E-9642-0447-B1F5-7C61D3123B1F}" destId="{0770FDBE-4AD0-6F42-9F79-628C2D3A8D99}" srcOrd="5" destOrd="0" presId="urn:microsoft.com/office/officeart/2008/layout/LinedList"/>
    <dgm:cxn modelId="{92BE757D-C72B-F543-A38C-4105CAA82CAF}" type="presParOf" srcId="{0770FDBE-4AD0-6F42-9F79-628C2D3A8D99}" destId="{E88FB8F5-297A-9F44-848C-48BB3ED844A6}" srcOrd="0" destOrd="0" presId="urn:microsoft.com/office/officeart/2008/layout/LinedList"/>
    <dgm:cxn modelId="{31F01C4D-BE7F-2147-B312-73D61FFE3428}" type="presParOf" srcId="{0770FDBE-4AD0-6F42-9F79-628C2D3A8D99}" destId="{A2997690-3127-8045-BA7C-454165CF6BB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5C73165F-0523-1B4A-ABDE-DEC20A3525F3}"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2B22B76E-4216-CE43-8C58-F9A858CA85ED}">
      <dgm:prSet/>
      <dgm:spPr/>
      <dgm:t>
        <a:bodyPr/>
        <a:lstStyle/>
        <a:p>
          <a:r>
            <a:rPr lang="zh-CN" altLang="en-US"/>
            <a:t>第八十一条 依法收回国有土地使用权当事人拒不交出土地的，临时使用土地期满拒不归还的，或者不按照批准的用途使用国有土地的，由县级以上人民政府自然资源主管部门责令交还土地，处以罚款。</a:t>
          </a:r>
        </a:p>
      </dgm:t>
    </dgm:pt>
    <dgm:pt modelId="{C87C206E-E62A-7C40-A012-955E66CC1370}" type="parTrans" cxnId="{914F97D1-A078-4F43-8546-6688582F4AB4}">
      <dgm:prSet/>
      <dgm:spPr/>
      <dgm:t>
        <a:bodyPr/>
        <a:lstStyle/>
        <a:p>
          <a:endParaRPr lang="zh-CN" altLang="en-US"/>
        </a:p>
      </dgm:t>
    </dgm:pt>
    <dgm:pt modelId="{13ACC523-E793-6A44-A217-1AC97E7475AC}" type="sibTrans" cxnId="{914F97D1-A078-4F43-8546-6688582F4AB4}">
      <dgm:prSet/>
      <dgm:spPr/>
      <dgm:t>
        <a:bodyPr/>
        <a:lstStyle/>
        <a:p>
          <a:endParaRPr lang="zh-CN" altLang="en-US"/>
        </a:p>
      </dgm:t>
    </dgm:pt>
    <dgm:pt modelId="{BE9A8007-04A4-8242-B8A9-2D7B462ADDD6}">
      <dgm:prSet/>
      <dgm:spPr/>
      <dgm:t>
        <a:bodyPr/>
        <a:lstStyle/>
        <a:p>
          <a:r>
            <a:rPr lang="zh-CN" altLang="en-US"/>
            <a:t>第八十二条 擅自将农民集体所有的土地通过出让、转让使用权或者出租等方式用于非农业建设，或者违反本法规定，将集体经营性建设用地通过出让、出租等方式交由单位或者个人使用的，由县级以上人民政府自然资源主管部门责令限期改正，没收违法所得，并处罚款。</a:t>
          </a:r>
        </a:p>
      </dgm:t>
    </dgm:pt>
    <dgm:pt modelId="{1C68E062-5091-F44C-B44C-58A237C95540}" type="parTrans" cxnId="{10512089-DBEE-7841-85D2-46370DB425BC}">
      <dgm:prSet/>
      <dgm:spPr/>
      <dgm:t>
        <a:bodyPr/>
        <a:lstStyle/>
        <a:p>
          <a:endParaRPr lang="zh-CN" altLang="en-US"/>
        </a:p>
      </dgm:t>
    </dgm:pt>
    <dgm:pt modelId="{738E9C9E-2926-D94F-92FA-1CCD0DF78B96}" type="sibTrans" cxnId="{10512089-DBEE-7841-85D2-46370DB425BC}">
      <dgm:prSet/>
      <dgm:spPr/>
      <dgm:t>
        <a:bodyPr/>
        <a:lstStyle/>
        <a:p>
          <a:endParaRPr lang="zh-CN" altLang="en-US"/>
        </a:p>
      </dgm:t>
    </dgm:pt>
    <dgm:pt modelId="{BBE2570D-5F98-F145-862D-E5A24680C379}" type="pres">
      <dgm:prSet presAssocID="{5C73165F-0523-1B4A-ABDE-DEC20A3525F3}" presName="vert0" presStyleCnt="0">
        <dgm:presLayoutVars>
          <dgm:dir/>
          <dgm:animOne val="branch"/>
          <dgm:animLvl val="lvl"/>
        </dgm:presLayoutVars>
      </dgm:prSet>
      <dgm:spPr/>
    </dgm:pt>
    <dgm:pt modelId="{E849B7D3-290C-624E-8955-D0EC66118460}" type="pres">
      <dgm:prSet presAssocID="{2B22B76E-4216-CE43-8C58-F9A858CA85ED}" presName="thickLine" presStyleLbl="alignNode1" presStyleIdx="0" presStyleCnt="2"/>
      <dgm:spPr/>
    </dgm:pt>
    <dgm:pt modelId="{2AA48387-3127-2B4F-8E5C-27A871823691}" type="pres">
      <dgm:prSet presAssocID="{2B22B76E-4216-CE43-8C58-F9A858CA85ED}" presName="horz1" presStyleCnt="0"/>
      <dgm:spPr/>
    </dgm:pt>
    <dgm:pt modelId="{4F78B833-15E5-8146-AF2B-37E9A5D35F2B}" type="pres">
      <dgm:prSet presAssocID="{2B22B76E-4216-CE43-8C58-F9A858CA85ED}" presName="tx1" presStyleLbl="revTx" presStyleIdx="0" presStyleCnt="2"/>
      <dgm:spPr/>
    </dgm:pt>
    <dgm:pt modelId="{850668C1-9A01-5841-B03C-D5474E34BC65}" type="pres">
      <dgm:prSet presAssocID="{2B22B76E-4216-CE43-8C58-F9A858CA85ED}" presName="vert1" presStyleCnt="0"/>
      <dgm:spPr/>
    </dgm:pt>
    <dgm:pt modelId="{84136501-DD80-4A44-8CE7-20E52483CEC6}" type="pres">
      <dgm:prSet presAssocID="{BE9A8007-04A4-8242-B8A9-2D7B462ADDD6}" presName="thickLine" presStyleLbl="alignNode1" presStyleIdx="1" presStyleCnt="2"/>
      <dgm:spPr/>
    </dgm:pt>
    <dgm:pt modelId="{5A7E79BB-1A96-234A-BE2E-B2A3E6FC878E}" type="pres">
      <dgm:prSet presAssocID="{BE9A8007-04A4-8242-B8A9-2D7B462ADDD6}" presName="horz1" presStyleCnt="0"/>
      <dgm:spPr/>
    </dgm:pt>
    <dgm:pt modelId="{DB3B825B-2A35-C349-9553-C2F0E11A7F38}" type="pres">
      <dgm:prSet presAssocID="{BE9A8007-04A4-8242-B8A9-2D7B462ADDD6}" presName="tx1" presStyleLbl="revTx" presStyleIdx="1" presStyleCnt="2"/>
      <dgm:spPr/>
    </dgm:pt>
    <dgm:pt modelId="{F25C9C23-797E-BF42-91F3-3CE3204DF46F}" type="pres">
      <dgm:prSet presAssocID="{BE9A8007-04A4-8242-B8A9-2D7B462ADDD6}" presName="vert1" presStyleCnt="0"/>
      <dgm:spPr/>
    </dgm:pt>
  </dgm:ptLst>
  <dgm:cxnLst>
    <dgm:cxn modelId="{10512089-DBEE-7841-85D2-46370DB425BC}" srcId="{5C73165F-0523-1B4A-ABDE-DEC20A3525F3}" destId="{BE9A8007-04A4-8242-B8A9-2D7B462ADDD6}" srcOrd="1" destOrd="0" parTransId="{1C68E062-5091-F44C-B44C-58A237C95540}" sibTransId="{738E9C9E-2926-D94F-92FA-1CCD0DF78B96}"/>
    <dgm:cxn modelId="{2CB768A4-0DBD-BE42-92DC-8DDCC6C219BB}" type="presOf" srcId="{2B22B76E-4216-CE43-8C58-F9A858CA85ED}" destId="{4F78B833-15E5-8146-AF2B-37E9A5D35F2B}" srcOrd="0" destOrd="0" presId="urn:microsoft.com/office/officeart/2008/layout/LinedList"/>
    <dgm:cxn modelId="{710A7DC4-4374-EC4C-901B-84D39EBA5000}" type="presOf" srcId="{5C73165F-0523-1B4A-ABDE-DEC20A3525F3}" destId="{BBE2570D-5F98-F145-862D-E5A24680C379}" srcOrd="0" destOrd="0" presId="urn:microsoft.com/office/officeart/2008/layout/LinedList"/>
    <dgm:cxn modelId="{914F97D1-A078-4F43-8546-6688582F4AB4}" srcId="{5C73165F-0523-1B4A-ABDE-DEC20A3525F3}" destId="{2B22B76E-4216-CE43-8C58-F9A858CA85ED}" srcOrd="0" destOrd="0" parTransId="{C87C206E-E62A-7C40-A012-955E66CC1370}" sibTransId="{13ACC523-E793-6A44-A217-1AC97E7475AC}"/>
    <dgm:cxn modelId="{10CEB3D9-4AE4-084F-9703-F156E9A064DA}" type="presOf" srcId="{BE9A8007-04A4-8242-B8A9-2D7B462ADDD6}" destId="{DB3B825B-2A35-C349-9553-C2F0E11A7F38}" srcOrd="0" destOrd="0" presId="urn:microsoft.com/office/officeart/2008/layout/LinedList"/>
    <dgm:cxn modelId="{98D6ED50-CFD6-DF4B-8994-C750952B70F2}" type="presParOf" srcId="{BBE2570D-5F98-F145-862D-E5A24680C379}" destId="{E849B7D3-290C-624E-8955-D0EC66118460}" srcOrd="0" destOrd="0" presId="urn:microsoft.com/office/officeart/2008/layout/LinedList"/>
    <dgm:cxn modelId="{777644E3-F37B-7B47-A99F-49D74EB637D7}" type="presParOf" srcId="{BBE2570D-5F98-F145-862D-E5A24680C379}" destId="{2AA48387-3127-2B4F-8E5C-27A871823691}" srcOrd="1" destOrd="0" presId="urn:microsoft.com/office/officeart/2008/layout/LinedList"/>
    <dgm:cxn modelId="{3C2DC04F-B976-E447-985F-E91505CD88F9}" type="presParOf" srcId="{2AA48387-3127-2B4F-8E5C-27A871823691}" destId="{4F78B833-15E5-8146-AF2B-37E9A5D35F2B}" srcOrd="0" destOrd="0" presId="urn:microsoft.com/office/officeart/2008/layout/LinedList"/>
    <dgm:cxn modelId="{5B0E873B-8746-4B45-A240-3F7AAFD1C968}" type="presParOf" srcId="{2AA48387-3127-2B4F-8E5C-27A871823691}" destId="{850668C1-9A01-5841-B03C-D5474E34BC65}" srcOrd="1" destOrd="0" presId="urn:microsoft.com/office/officeart/2008/layout/LinedList"/>
    <dgm:cxn modelId="{F636BE3B-C26A-C74D-9BB8-23B2B09DA123}" type="presParOf" srcId="{BBE2570D-5F98-F145-862D-E5A24680C379}" destId="{84136501-DD80-4A44-8CE7-20E52483CEC6}" srcOrd="2" destOrd="0" presId="urn:microsoft.com/office/officeart/2008/layout/LinedList"/>
    <dgm:cxn modelId="{ECA882E6-E271-5240-B53C-BBCB2BEEFCFD}" type="presParOf" srcId="{BBE2570D-5F98-F145-862D-E5A24680C379}" destId="{5A7E79BB-1A96-234A-BE2E-B2A3E6FC878E}" srcOrd="3" destOrd="0" presId="urn:microsoft.com/office/officeart/2008/layout/LinedList"/>
    <dgm:cxn modelId="{13F4640B-CB61-DE43-8027-2699D58BFBDE}" type="presParOf" srcId="{5A7E79BB-1A96-234A-BE2E-B2A3E6FC878E}" destId="{DB3B825B-2A35-C349-9553-C2F0E11A7F38}" srcOrd="0" destOrd="0" presId="urn:microsoft.com/office/officeart/2008/layout/LinedList"/>
    <dgm:cxn modelId="{B039F467-13CC-3D46-AB0C-3085338A68DB}" type="presParOf" srcId="{5A7E79BB-1A96-234A-BE2E-B2A3E6FC878E}" destId="{F25C9C23-797E-BF42-91F3-3CE3204DF46F}"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0C7AC8DA-F6C7-9E47-A2C6-14AEED7E4B9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F47E6CC0-80CD-B04C-B548-12FBD0A6932F}">
      <dgm:prSet/>
      <dgm:spPr/>
      <dgm:t>
        <a:bodyPr/>
        <a:lstStyle/>
        <a:p>
          <a:r>
            <a:rPr lang="zh-CN" altLang="en-US"/>
            <a:t>第八十三条 依照本法规定，责令限期拆除在非法占用的土地上新建的建筑物和其他设施的，建设单位或者个人必须立即停止施工，自行拆除</a:t>
          </a:r>
          <a:r>
            <a:rPr lang="en-US" altLang="zh-CN"/>
            <a:t>;</a:t>
          </a:r>
          <a:r>
            <a:rPr lang="zh-CN" altLang="en-US"/>
            <a:t>对继续施工的，作出处罚决定的机关有权制止。建设单位或者个人对责令限期拆除的行政处罚决定不服的，可以在接到责令限期拆除决定之日起十五日内，向人民法院起诉</a:t>
          </a:r>
          <a:r>
            <a:rPr lang="en-US" altLang="zh-CN"/>
            <a:t>;</a:t>
          </a:r>
          <a:r>
            <a:rPr lang="zh-CN" altLang="en-US"/>
            <a:t>期满不起诉又不自行拆除的，由作出处罚决定的机关依法申请人民法院强制执行，费用由违法者承担。</a:t>
          </a:r>
        </a:p>
      </dgm:t>
    </dgm:pt>
    <dgm:pt modelId="{1488C908-5353-514B-8556-96E24EFFEB52}" type="parTrans" cxnId="{77D90AFD-79D8-1444-9B57-19832C2A1071}">
      <dgm:prSet/>
      <dgm:spPr/>
      <dgm:t>
        <a:bodyPr/>
        <a:lstStyle/>
        <a:p>
          <a:endParaRPr lang="zh-CN" altLang="en-US"/>
        </a:p>
      </dgm:t>
    </dgm:pt>
    <dgm:pt modelId="{1099E72D-0511-C24D-9B66-6CC005287AFD}" type="sibTrans" cxnId="{77D90AFD-79D8-1444-9B57-19832C2A1071}">
      <dgm:prSet/>
      <dgm:spPr/>
      <dgm:t>
        <a:bodyPr/>
        <a:lstStyle/>
        <a:p>
          <a:endParaRPr lang="zh-CN" altLang="en-US"/>
        </a:p>
      </dgm:t>
    </dgm:pt>
    <dgm:pt modelId="{6FD96282-644D-1342-B9AA-357B210A8C37}">
      <dgm:prSet/>
      <dgm:spPr/>
      <dgm:t>
        <a:bodyPr/>
        <a:lstStyle/>
        <a:p>
          <a:r>
            <a:rPr lang="zh-CN" altLang="en-US"/>
            <a:t>第八十四条 自然资源主管部门、农业农村主管部门的工作人员玩忽职守、滥用职权、徇私舞弊，构成犯罪的，依法追究刑事责任</a:t>
          </a:r>
          <a:r>
            <a:rPr lang="en-US" altLang="zh-CN"/>
            <a:t>;</a:t>
          </a:r>
          <a:r>
            <a:rPr lang="zh-CN" altLang="en-US"/>
            <a:t>尚不构成犯罪的，依法给予处分。</a:t>
          </a:r>
        </a:p>
      </dgm:t>
    </dgm:pt>
    <dgm:pt modelId="{9F1C7E85-3E04-1E45-A112-2AB0CC865061}" type="parTrans" cxnId="{EAD4315A-A296-594B-A125-19EADE45A96E}">
      <dgm:prSet/>
      <dgm:spPr/>
      <dgm:t>
        <a:bodyPr/>
        <a:lstStyle/>
        <a:p>
          <a:endParaRPr lang="zh-CN" altLang="en-US"/>
        </a:p>
      </dgm:t>
    </dgm:pt>
    <dgm:pt modelId="{AF9E5982-8F54-E049-B4C2-13B8DA790F62}" type="sibTrans" cxnId="{EAD4315A-A296-594B-A125-19EADE45A96E}">
      <dgm:prSet/>
      <dgm:spPr/>
      <dgm:t>
        <a:bodyPr/>
        <a:lstStyle/>
        <a:p>
          <a:endParaRPr lang="zh-CN" altLang="en-US"/>
        </a:p>
      </dgm:t>
    </dgm:pt>
    <dgm:pt modelId="{38487FC9-C04F-E54B-9757-89C860425CDF}" type="pres">
      <dgm:prSet presAssocID="{0C7AC8DA-F6C7-9E47-A2C6-14AEED7E4B9D}" presName="vert0" presStyleCnt="0">
        <dgm:presLayoutVars>
          <dgm:dir/>
          <dgm:animOne val="branch"/>
          <dgm:animLvl val="lvl"/>
        </dgm:presLayoutVars>
      </dgm:prSet>
      <dgm:spPr/>
    </dgm:pt>
    <dgm:pt modelId="{A83825D1-5711-7C47-9A57-55CBF4B650BF}" type="pres">
      <dgm:prSet presAssocID="{F47E6CC0-80CD-B04C-B548-12FBD0A6932F}" presName="thickLine" presStyleLbl="alignNode1" presStyleIdx="0" presStyleCnt="2"/>
      <dgm:spPr/>
    </dgm:pt>
    <dgm:pt modelId="{DA456172-3C80-874C-B55B-E60ADE69D240}" type="pres">
      <dgm:prSet presAssocID="{F47E6CC0-80CD-B04C-B548-12FBD0A6932F}" presName="horz1" presStyleCnt="0"/>
      <dgm:spPr/>
    </dgm:pt>
    <dgm:pt modelId="{97BF014C-770D-4C46-8F8A-2C20B4834A88}" type="pres">
      <dgm:prSet presAssocID="{F47E6CC0-80CD-B04C-B548-12FBD0A6932F}" presName="tx1" presStyleLbl="revTx" presStyleIdx="0" presStyleCnt="2"/>
      <dgm:spPr/>
    </dgm:pt>
    <dgm:pt modelId="{057427F8-F517-4540-9884-CE03594F1BE3}" type="pres">
      <dgm:prSet presAssocID="{F47E6CC0-80CD-B04C-B548-12FBD0A6932F}" presName="vert1" presStyleCnt="0"/>
      <dgm:spPr/>
    </dgm:pt>
    <dgm:pt modelId="{9EEFC8AE-A0C1-0043-AB74-060741F35B2C}" type="pres">
      <dgm:prSet presAssocID="{6FD96282-644D-1342-B9AA-357B210A8C37}" presName="thickLine" presStyleLbl="alignNode1" presStyleIdx="1" presStyleCnt="2"/>
      <dgm:spPr/>
    </dgm:pt>
    <dgm:pt modelId="{724C7252-B6B7-1A45-8DF8-6C13A7A319E7}" type="pres">
      <dgm:prSet presAssocID="{6FD96282-644D-1342-B9AA-357B210A8C37}" presName="horz1" presStyleCnt="0"/>
      <dgm:spPr/>
    </dgm:pt>
    <dgm:pt modelId="{FDEB445B-1922-864F-A70F-53670A8F8349}" type="pres">
      <dgm:prSet presAssocID="{6FD96282-644D-1342-B9AA-357B210A8C37}" presName="tx1" presStyleLbl="revTx" presStyleIdx="1" presStyleCnt="2"/>
      <dgm:spPr/>
    </dgm:pt>
    <dgm:pt modelId="{630F4BAC-D0AE-0241-8FA8-E01AF9613122}" type="pres">
      <dgm:prSet presAssocID="{6FD96282-644D-1342-B9AA-357B210A8C37}" presName="vert1" presStyleCnt="0"/>
      <dgm:spPr/>
    </dgm:pt>
  </dgm:ptLst>
  <dgm:cxnLst>
    <dgm:cxn modelId="{8BE9350B-7049-8848-8D1D-03D937BA1AB7}" type="presOf" srcId="{0C7AC8DA-F6C7-9E47-A2C6-14AEED7E4B9D}" destId="{38487FC9-C04F-E54B-9757-89C860425CDF}" srcOrd="0" destOrd="0" presId="urn:microsoft.com/office/officeart/2008/layout/LinedList"/>
    <dgm:cxn modelId="{15309D0D-F4D4-1846-97B5-A08C79251DAC}" type="presOf" srcId="{6FD96282-644D-1342-B9AA-357B210A8C37}" destId="{FDEB445B-1922-864F-A70F-53670A8F8349}" srcOrd="0" destOrd="0" presId="urn:microsoft.com/office/officeart/2008/layout/LinedList"/>
    <dgm:cxn modelId="{EAD4315A-A296-594B-A125-19EADE45A96E}" srcId="{0C7AC8DA-F6C7-9E47-A2C6-14AEED7E4B9D}" destId="{6FD96282-644D-1342-B9AA-357B210A8C37}" srcOrd="1" destOrd="0" parTransId="{9F1C7E85-3E04-1E45-A112-2AB0CC865061}" sibTransId="{AF9E5982-8F54-E049-B4C2-13B8DA790F62}"/>
    <dgm:cxn modelId="{1265CDDC-1BE7-CB4B-A274-2CE44408A461}" type="presOf" srcId="{F47E6CC0-80CD-B04C-B548-12FBD0A6932F}" destId="{97BF014C-770D-4C46-8F8A-2C20B4834A88}" srcOrd="0" destOrd="0" presId="urn:microsoft.com/office/officeart/2008/layout/LinedList"/>
    <dgm:cxn modelId="{77D90AFD-79D8-1444-9B57-19832C2A1071}" srcId="{0C7AC8DA-F6C7-9E47-A2C6-14AEED7E4B9D}" destId="{F47E6CC0-80CD-B04C-B548-12FBD0A6932F}" srcOrd="0" destOrd="0" parTransId="{1488C908-5353-514B-8556-96E24EFFEB52}" sibTransId="{1099E72D-0511-C24D-9B66-6CC005287AFD}"/>
    <dgm:cxn modelId="{9287EDDB-DCBF-BF4C-8B6C-D48EC2E2ED66}" type="presParOf" srcId="{38487FC9-C04F-E54B-9757-89C860425CDF}" destId="{A83825D1-5711-7C47-9A57-55CBF4B650BF}" srcOrd="0" destOrd="0" presId="urn:microsoft.com/office/officeart/2008/layout/LinedList"/>
    <dgm:cxn modelId="{4BBF6617-DF1C-6F41-BBCF-E0FBDAB03ADF}" type="presParOf" srcId="{38487FC9-C04F-E54B-9757-89C860425CDF}" destId="{DA456172-3C80-874C-B55B-E60ADE69D240}" srcOrd="1" destOrd="0" presId="urn:microsoft.com/office/officeart/2008/layout/LinedList"/>
    <dgm:cxn modelId="{B67A4605-CA90-ED4B-834D-59A0D3A8012F}" type="presParOf" srcId="{DA456172-3C80-874C-B55B-E60ADE69D240}" destId="{97BF014C-770D-4C46-8F8A-2C20B4834A88}" srcOrd="0" destOrd="0" presId="urn:microsoft.com/office/officeart/2008/layout/LinedList"/>
    <dgm:cxn modelId="{EA5E9D9E-7573-844F-8E0C-2A634D1314DF}" type="presParOf" srcId="{DA456172-3C80-874C-B55B-E60ADE69D240}" destId="{057427F8-F517-4540-9884-CE03594F1BE3}" srcOrd="1" destOrd="0" presId="urn:microsoft.com/office/officeart/2008/layout/LinedList"/>
    <dgm:cxn modelId="{1F5AAB8E-987A-E24B-AF37-1396C9BC267C}" type="presParOf" srcId="{38487FC9-C04F-E54B-9757-89C860425CDF}" destId="{9EEFC8AE-A0C1-0043-AB74-060741F35B2C}" srcOrd="2" destOrd="0" presId="urn:microsoft.com/office/officeart/2008/layout/LinedList"/>
    <dgm:cxn modelId="{37678EF9-CC09-7C4D-8C12-AEE451AD8672}" type="presParOf" srcId="{38487FC9-C04F-E54B-9757-89C860425CDF}" destId="{724C7252-B6B7-1A45-8DF8-6C13A7A319E7}" srcOrd="3" destOrd="0" presId="urn:microsoft.com/office/officeart/2008/layout/LinedList"/>
    <dgm:cxn modelId="{791F4861-56A4-6449-91EE-81F85363C817}" type="presParOf" srcId="{724C7252-B6B7-1A45-8DF8-6C13A7A319E7}" destId="{FDEB445B-1922-864F-A70F-53670A8F8349}" srcOrd="0" destOrd="0" presId="urn:microsoft.com/office/officeart/2008/layout/LinedList"/>
    <dgm:cxn modelId="{B5590521-3600-9040-8738-7E2AA5CD4ED4}" type="presParOf" srcId="{724C7252-B6B7-1A45-8DF8-6C13A7A319E7}" destId="{630F4BAC-D0AE-0241-8FA8-E01AF9613122}"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C3043EC9-1FAD-794C-BBC9-F7E5B5E122AA}"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zh-CN" altLang="en-US"/>
        </a:p>
      </dgm:t>
    </dgm:pt>
    <dgm:pt modelId="{B593902A-D46E-9D4A-ADD6-12ECF5C67953}">
      <dgm:prSet/>
      <dgm:spPr/>
      <dgm:t>
        <a:bodyPr/>
        <a:lstStyle/>
        <a:p>
          <a:r>
            <a:rPr lang="zh-CN" altLang="en-US"/>
            <a:t>第八十五条 外商投资企业使用土地的，适用本法</a:t>
          </a:r>
          <a:r>
            <a:rPr lang="en-US" altLang="zh-CN"/>
            <a:t>;</a:t>
          </a:r>
          <a:r>
            <a:rPr lang="zh-CN" altLang="en-US"/>
            <a:t>法律另有规定的，从其规定。</a:t>
          </a:r>
        </a:p>
      </dgm:t>
    </dgm:pt>
    <dgm:pt modelId="{F819ED4E-EDB3-A84E-A99A-2738789C7CA5}" type="parTrans" cxnId="{4FC22DC0-8965-744E-BF3D-2D36219407BC}">
      <dgm:prSet/>
      <dgm:spPr/>
      <dgm:t>
        <a:bodyPr/>
        <a:lstStyle/>
        <a:p>
          <a:endParaRPr lang="zh-CN" altLang="en-US"/>
        </a:p>
      </dgm:t>
    </dgm:pt>
    <dgm:pt modelId="{E15FC311-7DB6-6A42-8396-37F1CB3AF0F2}" type="sibTrans" cxnId="{4FC22DC0-8965-744E-BF3D-2D36219407BC}">
      <dgm:prSet/>
      <dgm:spPr/>
      <dgm:t>
        <a:bodyPr/>
        <a:lstStyle/>
        <a:p>
          <a:endParaRPr lang="zh-CN" altLang="en-US"/>
        </a:p>
      </dgm:t>
    </dgm:pt>
    <dgm:pt modelId="{285AB377-FD5D-7749-9EC6-E61F75262AAC}">
      <dgm:prSet/>
      <dgm:spPr/>
      <dgm:t>
        <a:bodyPr/>
        <a:lstStyle/>
        <a:p>
          <a:r>
            <a:rPr lang="zh-CN" altLang="en-US"/>
            <a:t>第八十六条 在根据本法第十八条的规定编制国土空间规划前，经依法批准的土地利用总体规划和城乡规划继续执行。</a:t>
          </a:r>
        </a:p>
      </dgm:t>
    </dgm:pt>
    <dgm:pt modelId="{F5D20E18-E605-CC4C-A6D8-FF6A31B768DE}" type="parTrans" cxnId="{0C1BFDDA-8D7B-C945-BDA4-1B1C910AE845}">
      <dgm:prSet/>
      <dgm:spPr/>
      <dgm:t>
        <a:bodyPr/>
        <a:lstStyle/>
        <a:p>
          <a:endParaRPr lang="zh-CN" altLang="en-US"/>
        </a:p>
      </dgm:t>
    </dgm:pt>
    <dgm:pt modelId="{9C4F9C5C-FF63-B74D-993C-4DCB78685112}" type="sibTrans" cxnId="{0C1BFDDA-8D7B-C945-BDA4-1B1C910AE845}">
      <dgm:prSet/>
      <dgm:spPr/>
      <dgm:t>
        <a:bodyPr/>
        <a:lstStyle/>
        <a:p>
          <a:endParaRPr lang="zh-CN" altLang="en-US"/>
        </a:p>
      </dgm:t>
    </dgm:pt>
    <dgm:pt modelId="{0B8A7D86-BE61-6049-AFEA-C8691240C34A}">
      <dgm:prSet/>
      <dgm:spPr/>
      <dgm:t>
        <a:bodyPr/>
        <a:lstStyle/>
        <a:p>
          <a:r>
            <a:rPr lang="zh-CN" altLang="en-US"/>
            <a:t>第八十七条 本法自</a:t>
          </a:r>
          <a:r>
            <a:rPr lang="en-US" altLang="zh-CN"/>
            <a:t>1999</a:t>
          </a:r>
          <a:r>
            <a:rPr lang="zh-CN" altLang="en-US"/>
            <a:t>年</a:t>
          </a:r>
          <a:r>
            <a:rPr lang="en-US" altLang="zh-CN"/>
            <a:t>1</a:t>
          </a:r>
          <a:r>
            <a:rPr lang="zh-CN" altLang="en-US"/>
            <a:t>月</a:t>
          </a:r>
          <a:r>
            <a:rPr lang="en-US" altLang="zh-CN"/>
            <a:t>1</a:t>
          </a:r>
          <a:r>
            <a:rPr lang="zh-CN" altLang="en-US"/>
            <a:t>日起施行。</a:t>
          </a:r>
        </a:p>
      </dgm:t>
    </dgm:pt>
    <dgm:pt modelId="{D32D0BB2-212C-F041-A0E1-4FA62291DEFE}" type="parTrans" cxnId="{33CB411D-97D1-624E-B071-85EDC6F0DB59}">
      <dgm:prSet/>
      <dgm:spPr/>
      <dgm:t>
        <a:bodyPr/>
        <a:lstStyle/>
        <a:p>
          <a:endParaRPr lang="zh-CN" altLang="en-US"/>
        </a:p>
      </dgm:t>
    </dgm:pt>
    <dgm:pt modelId="{1164B212-5673-E04B-8948-0A09E4E4F550}" type="sibTrans" cxnId="{33CB411D-97D1-624E-B071-85EDC6F0DB59}">
      <dgm:prSet/>
      <dgm:spPr/>
      <dgm:t>
        <a:bodyPr/>
        <a:lstStyle/>
        <a:p>
          <a:endParaRPr lang="zh-CN" altLang="en-US"/>
        </a:p>
      </dgm:t>
    </dgm:pt>
    <dgm:pt modelId="{219312FE-542F-6C41-8D56-F31FE404A31B}" type="pres">
      <dgm:prSet presAssocID="{C3043EC9-1FAD-794C-BBC9-F7E5B5E122AA}" presName="vert0" presStyleCnt="0">
        <dgm:presLayoutVars>
          <dgm:dir/>
          <dgm:animOne val="branch"/>
          <dgm:animLvl val="lvl"/>
        </dgm:presLayoutVars>
      </dgm:prSet>
      <dgm:spPr/>
    </dgm:pt>
    <dgm:pt modelId="{9732DBCD-D25B-D846-B8C3-810736722215}" type="pres">
      <dgm:prSet presAssocID="{B593902A-D46E-9D4A-ADD6-12ECF5C67953}" presName="thickLine" presStyleLbl="alignNode1" presStyleIdx="0" presStyleCnt="3"/>
      <dgm:spPr/>
    </dgm:pt>
    <dgm:pt modelId="{B29FB266-E160-E745-A4A7-715373BCD181}" type="pres">
      <dgm:prSet presAssocID="{B593902A-D46E-9D4A-ADD6-12ECF5C67953}" presName="horz1" presStyleCnt="0"/>
      <dgm:spPr/>
    </dgm:pt>
    <dgm:pt modelId="{443793C0-E31A-2142-B9C4-A244E0E5A67E}" type="pres">
      <dgm:prSet presAssocID="{B593902A-D46E-9D4A-ADD6-12ECF5C67953}" presName="tx1" presStyleLbl="revTx" presStyleIdx="0" presStyleCnt="3"/>
      <dgm:spPr/>
    </dgm:pt>
    <dgm:pt modelId="{EED0AE52-F826-1346-9E25-B361D5723E13}" type="pres">
      <dgm:prSet presAssocID="{B593902A-D46E-9D4A-ADD6-12ECF5C67953}" presName="vert1" presStyleCnt="0"/>
      <dgm:spPr/>
    </dgm:pt>
    <dgm:pt modelId="{D7DDDE61-58F4-EA4D-80AB-DF11AEEFE2C2}" type="pres">
      <dgm:prSet presAssocID="{285AB377-FD5D-7749-9EC6-E61F75262AAC}" presName="thickLine" presStyleLbl="alignNode1" presStyleIdx="1" presStyleCnt="3"/>
      <dgm:spPr/>
    </dgm:pt>
    <dgm:pt modelId="{2A662555-0DCD-FA49-B094-F7BD24A2766D}" type="pres">
      <dgm:prSet presAssocID="{285AB377-FD5D-7749-9EC6-E61F75262AAC}" presName="horz1" presStyleCnt="0"/>
      <dgm:spPr/>
    </dgm:pt>
    <dgm:pt modelId="{557CB37D-1012-5A45-A88B-306DB82DC9E1}" type="pres">
      <dgm:prSet presAssocID="{285AB377-FD5D-7749-9EC6-E61F75262AAC}" presName="tx1" presStyleLbl="revTx" presStyleIdx="1" presStyleCnt="3"/>
      <dgm:spPr/>
    </dgm:pt>
    <dgm:pt modelId="{EB906DA6-2AEA-7446-B3B1-4C963785D07A}" type="pres">
      <dgm:prSet presAssocID="{285AB377-FD5D-7749-9EC6-E61F75262AAC}" presName="vert1" presStyleCnt="0"/>
      <dgm:spPr/>
    </dgm:pt>
    <dgm:pt modelId="{364272FC-0DC4-FC44-B395-4432F17A921A}" type="pres">
      <dgm:prSet presAssocID="{0B8A7D86-BE61-6049-AFEA-C8691240C34A}" presName="thickLine" presStyleLbl="alignNode1" presStyleIdx="2" presStyleCnt="3"/>
      <dgm:spPr/>
    </dgm:pt>
    <dgm:pt modelId="{60EF7EFD-8C08-CA45-88C6-B4CD011B1800}" type="pres">
      <dgm:prSet presAssocID="{0B8A7D86-BE61-6049-AFEA-C8691240C34A}" presName="horz1" presStyleCnt="0"/>
      <dgm:spPr/>
    </dgm:pt>
    <dgm:pt modelId="{D5A7AF98-DA77-F947-8693-9772886CCE80}" type="pres">
      <dgm:prSet presAssocID="{0B8A7D86-BE61-6049-AFEA-C8691240C34A}" presName="tx1" presStyleLbl="revTx" presStyleIdx="2" presStyleCnt="3"/>
      <dgm:spPr/>
    </dgm:pt>
    <dgm:pt modelId="{AAE776A6-E2F3-9847-9478-492ECA138766}" type="pres">
      <dgm:prSet presAssocID="{0B8A7D86-BE61-6049-AFEA-C8691240C34A}" presName="vert1" presStyleCnt="0"/>
      <dgm:spPr/>
    </dgm:pt>
  </dgm:ptLst>
  <dgm:cxnLst>
    <dgm:cxn modelId="{33CB411D-97D1-624E-B071-85EDC6F0DB59}" srcId="{C3043EC9-1FAD-794C-BBC9-F7E5B5E122AA}" destId="{0B8A7D86-BE61-6049-AFEA-C8691240C34A}" srcOrd="2" destOrd="0" parTransId="{D32D0BB2-212C-F041-A0E1-4FA62291DEFE}" sibTransId="{1164B212-5673-E04B-8948-0A09E4E4F550}"/>
    <dgm:cxn modelId="{212AA420-0509-0746-B7FE-0C430481F284}" type="presOf" srcId="{285AB377-FD5D-7749-9EC6-E61F75262AAC}" destId="{557CB37D-1012-5A45-A88B-306DB82DC9E1}" srcOrd="0" destOrd="0" presId="urn:microsoft.com/office/officeart/2008/layout/LinedList"/>
    <dgm:cxn modelId="{81421152-FB2A-6942-85ED-10540172857B}" type="presOf" srcId="{0B8A7D86-BE61-6049-AFEA-C8691240C34A}" destId="{D5A7AF98-DA77-F947-8693-9772886CCE80}" srcOrd="0" destOrd="0" presId="urn:microsoft.com/office/officeart/2008/layout/LinedList"/>
    <dgm:cxn modelId="{65D86495-0999-CF47-A4DB-7B0F7DF0FE2F}" type="presOf" srcId="{B593902A-D46E-9D4A-ADD6-12ECF5C67953}" destId="{443793C0-E31A-2142-B9C4-A244E0E5A67E}" srcOrd="0" destOrd="0" presId="urn:microsoft.com/office/officeart/2008/layout/LinedList"/>
    <dgm:cxn modelId="{4FC22DC0-8965-744E-BF3D-2D36219407BC}" srcId="{C3043EC9-1FAD-794C-BBC9-F7E5B5E122AA}" destId="{B593902A-D46E-9D4A-ADD6-12ECF5C67953}" srcOrd="0" destOrd="0" parTransId="{F819ED4E-EDB3-A84E-A99A-2738789C7CA5}" sibTransId="{E15FC311-7DB6-6A42-8396-37F1CB3AF0F2}"/>
    <dgm:cxn modelId="{0C1BFDDA-8D7B-C945-BDA4-1B1C910AE845}" srcId="{C3043EC9-1FAD-794C-BBC9-F7E5B5E122AA}" destId="{285AB377-FD5D-7749-9EC6-E61F75262AAC}" srcOrd="1" destOrd="0" parTransId="{F5D20E18-E605-CC4C-A6D8-FF6A31B768DE}" sibTransId="{9C4F9C5C-FF63-B74D-993C-4DCB78685112}"/>
    <dgm:cxn modelId="{B72530DD-83CC-5E45-B690-E7E0BDA253CF}" type="presOf" srcId="{C3043EC9-1FAD-794C-BBC9-F7E5B5E122AA}" destId="{219312FE-542F-6C41-8D56-F31FE404A31B}" srcOrd="0" destOrd="0" presId="urn:microsoft.com/office/officeart/2008/layout/LinedList"/>
    <dgm:cxn modelId="{890FDBDE-E84E-6B44-B54D-EBE34D210B24}" type="presParOf" srcId="{219312FE-542F-6C41-8D56-F31FE404A31B}" destId="{9732DBCD-D25B-D846-B8C3-810736722215}" srcOrd="0" destOrd="0" presId="urn:microsoft.com/office/officeart/2008/layout/LinedList"/>
    <dgm:cxn modelId="{52FE58F9-8E81-B042-8F9E-F207D47D922B}" type="presParOf" srcId="{219312FE-542F-6C41-8D56-F31FE404A31B}" destId="{B29FB266-E160-E745-A4A7-715373BCD181}" srcOrd="1" destOrd="0" presId="urn:microsoft.com/office/officeart/2008/layout/LinedList"/>
    <dgm:cxn modelId="{B03C3442-6E2F-CC4E-A08F-CAF9B22F33AC}" type="presParOf" srcId="{B29FB266-E160-E745-A4A7-715373BCD181}" destId="{443793C0-E31A-2142-B9C4-A244E0E5A67E}" srcOrd="0" destOrd="0" presId="urn:microsoft.com/office/officeart/2008/layout/LinedList"/>
    <dgm:cxn modelId="{6048A19B-0558-C943-A7EC-C073BC71F267}" type="presParOf" srcId="{B29FB266-E160-E745-A4A7-715373BCD181}" destId="{EED0AE52-F826-1346-9E25-B361D5723E13}" srcOrd="1" destOrd="0" presId="urn:microsoft.com/office/officeart/2008/layout/LinedList"/>
    <dgm:cxn modelId="{366B3E20-CEF2-E243-B727-AD50D4B1B21A}" type="presParOf" srcId="{219312FE-542F-6C41-8D56-F31FE404A31B}" destId="{D7DDDE61-58F4-EA4D-80AB-DF11AEEFE2C2}" srcOrd="2" destOrd="0" presId="urn:microsoft.com/office/officeart/2008/layout/LinedList"/>
    <dgm:cxn modelId="{DE1807F9-AAF7-BB42-9329-86DC618676C2}" type="presParOf" srcId="{219312FE-542F-6C41-8D56-F31FE404A31B}" destId="{2A662555-0DCD-FA49-B094-F7BD24A2766D}" srcOrd="3" destOrd="0" presId="urn:microsoft.com/office/officeart/2008/layout/LinedList"/>
    <dgm:cxn modelId="{E34F22AA-CE64-DA48-82E4-0CE5E0D03030}" type="presParOf" srcId="{2A662555-0DCD-FA49-B094-F7BD24A2766D}" destId="{557CB37D-1012-5A45-A88B-306DB82DC9E1}" srcOrd="0" destOrd="0" presId="urn:microsoft.com/office/officeart/2008/layout/LinedList"/>
    <dgm:cxn modelId="{D81C1835-3D3D-5F41-930F-B316FB89C84F}" type="presParOf" srcId="{2A662555-0DCD-FA49-B094-F7BD24A2766D}" destId="{EB906DA6-2AEA-7446-B3B1-4C963785D07A}" srcOrd="1" destOrd="0" presId="urn:microsoft.com/office/officeart/2008/layout/LinedList"/>
    <dgm:cxn modelId="{4EC8501A-32E0-4846-ABF4-C13066E12B3E}" type="presParOf" srcId="{219312FE-542F-6C41-8D56-F31FE404A31B}" destId="{364272FC-0DC4-FC44-B395-4432F17A921A}" srcOrd="4" destOrd="0" presId="urn:microsoft.com/office/officeart/2008/layout/LinedList"/>
    <dgm:cxn modelId="{8E61DD8E-E039-2845-BF37-D87941BD0EC6}" type="presParOf" srcId="{219312FE-542F-6C41-8D56-F31FE404A31B}" destId="{60EF7EFD-8C08-CA45-88C6-B4CD011B1800}" srcOrd="5" destOrd="0" presId="urn:microsoft.com/office/officeart/2008/layout/LinedList"/>
    <dgm:cxn modelId="{C66EC397-43C8-C44C-958B-56EF7A332DBE}" type="presParOf" srcId="{60EF7EFD-8C08-CA45-88C6-B4CD011B1800}" destId="{D5A7AF98-DA77-F947-8693-9772886CCE80}" srcOrd="0" destOrd="0" presId="urn:microsoft.com/office/officeart/2008/layout/LinedList"/>
    <dgm:cxn modelId="{91B6C621-943D-0D43-AE96-CE36470A8A07}" type="presParOf" srcId="{60EF7EFD-8C08-CA45-88C6-B4CD011B1800}" destId="{AAE776A6-E2F3-9847-9478-492ECA13876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5C1E975-B3D1-5548-ABA8-8F10C52A663D}"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4EDC5C61-46F9-4A44-8887-9F370F1E1727}">
      <dgm:prSet phldrT="[文本]"/>
      <dgm:spPr/>
      <dgm:t>
        <a:bodyPr/>
        <a:lstStyle/>
        <a:p>
          <a:r>
            <a:rPr lang="zh-CN" altLang="en-US" dirty="0"/>
            <a:t>第十四条 土地所有权和使用权争议，由当事人协商解决</a:t>
          </a:r>
          <a:r>
            <a:rPr lang="en-US" altLang="zh-CN" dirty="0"/>
            <a:t>;</a:t>
          </a:r>
          <a:r>
            <a:rPr lang="zh-CN" altLang="en-US" dirty="0"/>
            <a:t>协商不成的，由人民政府处理。</a:t>
          </a:r>
        </a:p>
      </dgm:t>
    </dgm:pt>
    <dgm:pt modelId="{2E6BE3BE-0492-5545-A2A7-032759421226}" type="parTrans" cxnId="{D53CC153-DD21-404E-8B06-85E604F2AC04}">
      <dgm:prSet/>
      <dgm:spPr/>
      <dgm:t>
        <a:bodyPr/>
        <a:lstStyle/>
        <a:p>
          <a:endParaRPr lang="zh-CN" altLang="en-US"/>
        </a:p>
      </dgm:t>
    </dgm:pt>
    <dgm:pt modelId="{930972EF-A4F1-DB4A-A509-611DABCE26BB}" type="sibTrans" cxnId="{D53CC153-DD21-404E-8B06-85E604F2AC04}">
      <dgm:prSet/>
      <dgm:spPr/>
      <dgm:t>
        <a:bodyPr/>
        <a:lstStyle/>
        <a:p>
          <a:endParaRPr lang="zh-CN" altLang="en-US"/>
        </a:p>
      </dgm:t>
    </dgm:pt>
    <dgm:pt modelId="{7FEF22AB-CFE8-2740-9DFF-FCEFCE969ED5}">
      <dgm:prSet phldrT="[文本]"/>
      <dgm:spPr/>
      <dgm:t>
        <a:bodyPr/>
        <a:lstStyle/>
        <a:p>
          <a:r>
            <a:rPr lang="zh-CN" altLang="en-US" dirty="0"/>
            <a:t>单位之间的争议，由县级以上人民政府处理</a:t>
          </a:r>
          <a:r>
            <a:rPr lang="en-US" altLang="zh-CN" dirty="0"/>
            <a:t>;</a:t>
          </a:r>
          <a:r>
            <a:rPr lang="zh-CN" altLang="en-US" dirty="0"/>
            <a:t>个人之间、个人与单位之间的争议，由乡级人民政府或者县级以上人民政府处理。</a:t>
          </a:r>
        </a:p>
      </dgm:t>
    </dgm:pt>
    <dgm:pt modelId="{3512DA99-DA9D-DE41-BE9B-26F544AF55F7}" type="parTrans" cxnId="{7DF493C1-A401-184A-B7C8-C155CB5E0D50}">
      <dgm:prSet/>
      <dgm:spPr/>
      <dgm:t>
        <a:bodyPr/>
        <a:lstStyle/>
        <a:p>
          <a:endParaRPr lang="zh-CN" altLang="en-US"/>
        </a:p>
      </dgm:t>
    </dgm:pt>
    <dgm:pt modelId="{78481819-1B5B-724A-9935-4C98CC8621B5}" type="sibTrans" cxnId="{7DF493C1-A401-184A-B7C8-C155CB5E0D50}">
      <dgm:prSet/>
      <dgm:spPr/>
      <dgm:t>
        <a:bodyPr/>
        <a:lstStyle/>
        <a:p>
          <a:endParaRPr lang="zh-CN" altLang="en-US"/>
        </a:p>
      </dgm:t>
    </dgm:pt>
    <dgm:pt modelId="{94DCC739-B490-3246-B904-90CADC9D8A27}">
      <dgm:prSet phldrT="[文本]"/>
      <dgm:spPr/>
      <dgm:t>
        <a:bodyPr/>
        <a:lstStyle/>
        <a:p>
          <a:r>
            <a:rPr lang="zh-CN" altLang="en-US" dirty="0"/>
            <a:t>当事人对有关人民政府的处理决定不服的，可以自接到处理决定通知之日起三十日内，向人民法院起诉。</a:t>
          </a:r>
        </a:p>
      </dgm:t>
    </dgm:pt>
    <dgm:pt modelId="{7FFA708D-F6BD-704F-8856-1FC4564582A0}" type="parTrans" cxnId="{9966A8D1-412E-A54B-891F-33F7D7916544}">
      <dgm:prSet/>
      <dgm:spPr/>
      <dgm:t>
        <a:bodyPr/>
        <a:lstStyle/>
        <a:p>
          <a:endParaRPr lang="zh-CN" altLang="en-US"/>
        </a:p>
      </dgm:t>
    </dgm:pt>
    <dgm:pt modelId="{AA07D44E-3670-D749-8210-005AB4E54A7B}" type="sibTrans" cxnId="{9966A8D1-412E-A54B-891F-33F7D7916544}">
      <dgm:prSet/>
      <dgm:spPr/>
      <dgm:t>
        <a:bodyPr/>
        <a:lstStyle/>
        <a:p>
          <a:endParaRPr lang="zh-CN" altLang="en-US"/>
        </a:p>
      </dgm:t>
    </dgm:pt>
    <dgm:pt modelId="{14D48A9E-22F2-6A46-B5EA-9095FF2605DC}">
      <dgm:prSet/>
      <dgm:spPr/>
      <dgm:t>
        <a:bodyPr/>
        <a:lstStyle/>
        <a:p>
          <a:r>
            <a:rPr lang="zh-CN" altLang="en-US"/>
            <a:t>在土地所有权和使用权争议解决前，任何一方不得改变土地利用现状。</a:t>
          </a:r>
        </a:p>
      </dgm:t>
    </dgm:pt>
    <dgm:pt modelId="{0455606C-1649-B342-9B2D-B19B6B101942}" type="parTrans" cxnId="{DB6939BD-1688-044E-AC6E-DD8A0C7445E5}">
      <dgm:prSet/>
      <dgm:spPr/>
      <dgm:t>
        <a:bodyPr/>
        <a:lstStyle/>
        <a:p>
          <a:endParaRPr lang="zh-CN" altLang="en-US"/>
        </a:p>
      </dgm:t>
    </dgm:pt>
    <dgm:pt modelId="{4F147CB0-E745-8649-9A80-222F2FBBEBE5}" type="sibTrans" cxnId="{DB6939BD-1688-044E-AC6E-DD8A0C7445E5}">
      <dgm:prSet/>
      <dgm:spPr/>
      <dgm:t>
        <a:bodyPr/>
        <a:lstStyle/>
        <a:p>
          <a:endParaRPr lang="zh-CN" altLang="en-US"/>
        </a:p>
      </dgm:t>
    </dgm:pt>
    <dgm:pt modelId="{2C4B5F1F-FA40-DA4F-B78A-C4BE54003911}" type="pres">
      <dgm:prSet presAssocID="{05C1E975-B3D1-5548-ABA8-8F10C52A663D}" presName="vert0" presStyleCnt="0">
        <dgm:presLayoutVars>
          <dgm:dir/>
          <dgm:animOne val="branch"/>
          <dgm:animLvl val="lvl"/>
        </dgm:presLayoutVars>
      </dgm:prSet>
      <dgm:spPr/>
    </dgm:pt>
    <dgm:pt modelId="{205C622D-9C0B-214A-8123-20CCE97E782A}" type="pres">
      <dgm:prSet presAssocID="{4EDC5C61-46F9-4A44-8887-9F370F1E1727}" presName="thickLine" presStyleLbl="alignNode1" presStyleIdx="0" presStyleCnt="4"/>
      <dgm:spPr/>
    </dgm:pt>
    <dgm:pt modelId="{7869205E-1C37-8E42-BEEE-DA74F5464084}" type="pres">
      <dgm:prSet presAssocID="{4EDC5C61-46F9-4A44-8887-9F370F1E1727}" presName="horz1" presStyleCnt="0"/>
      <dgm:spPr/>
    </dgm:pt>
    <dgm:pt modelId="{AEC7458F-1F94-DC4F-BD65-EBBB51396274}" type="pres">
      <dgm:prSet presAssocID="{4EDC5C61-46F9-4A44-8887-9F370F1E1727}" presName="tx1" presStyleLbl="revTx" presStyleIdx="0" presStyleCnt="4"/>
      <dgm:spPr/>
    </dgm:pt>
    <dgm:pt modelId="{9DD01994-B682-F64B-834C-5CB11A43516B}" type="pres">
      <dgm:prSet presAssocID="{4EDC5C61-46F9-4A44-8887-9F370F1E1727}" presName="vert1" presStyleCnt="0"/>
      <dgm:spPr/>
    </dgm:pt>
    <dgm:pt modelId="{42A49D36-E1AC-CF48-9E33-20FD6AC1F25C}" type="pres">
      <dgm:prSet presAssocID="{7FEF22AB-CFE8-2740-9DFF-FCEFCE969ED5}" presName="thickLine" presStyleLbl="alignNode1" presStyleIdx="1" presStyleCnt="4"/>
      <dgm:spPr/>
    </dgm:pt>
    <dgm:pt modelId="{D4B5E8F7-9701-1442-BED8-5E5A838BADC9}" type="pres">
      <dgm:prSet presAssocID="{7FEF22AB-CFE8-2740-9DFF-FCEFCE969ED5}" presName="horz1" presStyleCnt="0"/>
      <dgm:spPr/>
    </dgm:pt>
    <dgm:pt modelId="{51C28C2A-7E42-CC43-84BA-18D0BC23314F}" type="pres">
      <dgm:prSet presAssocID="{7FEF22AB-CFE8-2740-9DFF-FCEFCE969ED5}" presName="tx1" presStyleLbl="revTx" presStyleIdx="1" presStyleCnt="4"/>
      <dgm:spPr/>
    </dgm:pt>
    <dgm:pt modelId="{1267C7A5-2A23-BD40-A5CB-07C7199D9689}" type="pres">
      <dgm:prSet presAssocID="{7FEF22AB-CFE8-2740-9DFF-FCEFCE969ED5}" presName="vert1" presStyleCnt="0"/>
      <dgm:spPr/>
    </dgm:pt>
    <dgm:pt modelId="{95F69360-F021-5543-B651-F1FA9AE19846}" type="pres">
      <dgm:prSet presAssocID="{94DCC739-B490-3246-B904-90CADC9D8A27}" presName="thickLine" presStyleLbl="alignNode1" presStyleIdx="2" presStyleCnt="4"/>
      <dgm:spPr/>
    </dgm:pt>
    <dgm:pt modelId="{C4173F3A-19F1-CA48-8DB2-064D544E863B}" type="pres">
      <dgm:prSet presAssocID="{94DCC739-B490-3246-B904-90CADC9D8A27}" presName="horz1" presStyleCnt="0"/>
      <dgm:spPr/>
    </dgm:pt>
    <dgm:pt modelId="{853C9044-68CD-224E-B806-BAB7373A66C3}" type="pres">
      <dgm:prSet presAssocID="{94DCC739-B490-3246-B904-90CADC9D8A27}" presName="tx1" presStyleLbl="revTx" presStyleIdx="2" presStyleCnt="4"/>
      <dgm:spPr/>
    </dgm:pt>
    <dgm:pt modelId="{D4373072-D297-774F-861A-506A2C9E7F98}" type="pres">
      <dgm:prSet presAssocID="{94DCC739-B490-3246-B904-90CADC9D8A27}" presName="vert1" presStyleCnt="0"/>
      <dgm:spPr/>
    </dgm:pt>
    <dgm:pt modelId="{C8D4FD49-EA9C-EC41-A39B-ED636B88E967}" type="pres">
      <dgm:prSet presAssocID="{14D48A9E-22F2-6A46-B5EA-9095FF2605DC}" presName="thickLine" presStyleLbl="alignNode1" presStyleIdx="3" presStyleCnt="4"/>
      <dgm:spPr/>
    </dgm:pt>
    <dgm:pt modelId="{217046EC-1121-DB47-BE93-49B3B3F9A7DD}" type="pres">
      <dgm:prSet presAssocID="{14D48A9E-22F2-6A46-B5EA-9095FF2605DC}" presName="horz1" presStyleCnt="0"/>
      <dgm:spPr/>
    </dgm:pt>
    <dgm:pt modelId="{1F8740BF-F3FC-784C-B73A-8F1A4351B2B5}" type="pres">
      <dgm:prSet presAssocID="{14D48A9E-22F2-6A46-B5EA-9095FF2605DC}" presName="tx1" presStyleLbl="revTx" presStyleIdx="3" presStyleCnt="4"/>
      <dgm:spPr/>
    </dgm:pt>
    <dgm:pt modelId="{1DC6D128-2E19-9C4B-8AB7-F2D7E4ECD34C}" type="pres">
      <dgm:prSet presAssocID="{14D48A9E-22F2-6A46-B5EA-9095FF2605DC}" presName="vert1" presStyleCnt="0"/>
      <dgm:spPr/>
    </dgm:pt>
  </dgm:ptLst>
  <dgm:cxnLst>
    <dgm:cxn modelId="{2CBF2132-E705-994B-B838-E8062A5821F3}" type="presOf" srcId="{7FEF22AB-CFE8-2740-9DFF-FCEFCE969ED5}" destId="{51C28C2A-7E42-CC43-84BA-18D0BC23314F}" srcOrd="0" destOrd="0" presId="urn:microsoft.com/office/officeart/2008/layout/LinedList"/>
    <dgm:cxn modelId="{1A45ED34-07A9-6944-ABA4-9CE895771BB8}" type="presOf" srcId="{94DCC739-B490-3246-B904-90CADC9D8A27}" destId="{853C9044-68CD-224E-B806-BAB7373A66C3}" srcOrd="0" destOrd="0" presId="urn:microsoft.com/office/officeart/2008/layout/LinedList"/>
    <dgm:cxn modelId="{33C9A34A-0A0A-CE45-9244-D0B0A0D7D2EE}" type="presOf" srcId="{05C1E975-B3D1-5548-ABA8-8F10C52A663D}" destId="{2C4B5F1F-FA40-DA4F-B78A-C4BE54003911}" srcOrd="0" destOrd="0" presId="urn:microsoft.com/office/officeart/2008/layout/LinedList"/>
    <dgm:cxn modelId="{D53CC153-DD21-404E-8B06-85E604F2AC04}" srcId="{05C1E975-B3D1-5548-ABA8-8F10C52A663D}" destId="{4EDC5C61-46F9-4A44-8887-9F370F1E1727}" srcOrd="0" destOrd="0" parTransId="{2E6BE3BE-0492-5545-A2A7-032759421226}" sibTransId="{930972EF-A4F1-DB4A-A509-611DABCE26BB}"/>
    <dgm:cxn modelId="{DB6939BD-1688-044E-AC6E-DD8A0C7445E5}" srcId="{05C1E975-B3D1-5548-ABA8-8F10C52A663D}" destId="{14D48A9E-22F2-6A46-B5EA-9095FF2605DC}" srcOrd="3" destOrd="0" parTransId="{0455606C-1649-B342-9B2D-B19B6B101942}" sibTransId="{4F147CB0-E745-8649-9A80-222F2FBBEBE5}"/>
    <dgm:cxn modelId="{7DF493C1-A401-184A-B7C8-C155CB5E0D50}" srcId="{05C1E975-B3D1-5548-ABA8-8F10C52A663D}" destId="{7FEF22AB-CFE8-2740-9DFF-FCEFCE969ED5}" srcOrd="1" destOrd="0" parTransId="{3512DA99-DA9D-DE41-BE9B-26F544AF55F7}" sibTransId="{78481819-1B5B-724A-9935-4C98CC8621B5}"/>
    <dgm:cxn modelId="{802044CD-3C6B-C342-982D-99057C5718E5}" type="presOf" srcId="{4EDC5C61-46F9-4A44-8887-9F370F1E1727}" destId="{AEC7458F-1F94-DC4F-BD65-EBBB51396274}" srcOrd="0" destOrd="0" presId="urn:microsoft.com/office/officeart/2008/layout/LinedList"/>
    <dgm:cxn modelId="{9966A8D1-412E-A54B-891F-33F7D7916544}" srcId="{05C1E975-B3D1-5548-ABA8-8F10C52A663D}" destId="{94DCC739-B490-3246-B904-90CADC9D8A27}" srcOrd="2" destOrd="0" parTransId="{7FFA708D-F6BD-704F-8856-1FC4564582A0}" sibTransId="{AA07D44E-3670-D749-8210-005AB4E54A7B}"/>
    <dgm:cxn modelId="{24B8CBE5-0849-EF47-9FF6-77FC35E5C1FB}" type="presOf" srcId="{14D48A9E-22F2-6A46-B5EA-9095FF2605DC}" destId="{1F8740BF-F3FC-784C-B73A-8F1A4351B2B5}" srcOrd="0" destOrd="0" presId="urn:microsoft.com/office/officeart/2008/layout/LinedList"/>
    <dgm:cxn modelId="{E08F8550-81B8-D74A-A21A-5B26D2CD757E}" type="presParOf" srcId="{2C4B5F1F-FA40-DA4F-B78A-C4BE54003911}" destId="{205C622D-9C0B-214A-8123-20CCE97E782A}" srcOrd="0" destOrd="0" presId="urn:microsoft.com/office/officeart/2008/layout/LinedList"/>
    <dgm:cxn modelId="{FA421575-9557-6A44-8A94-BD7323355F8C}" type="presParOf" srcId="{2C4B5F1F-FA40-DA4F-B78A-C4BE54003911}" destId="{7869205E-1C37-8E42-BEEE-DA74F5464084}" srcOrd="1" destOrd="0" presId="urn:microsoft.com/office/officeart/2008/layout/LinedList"/>
    <dgm:cxn modelId="{DE4AFC4F-B085-9149-BDAB-CC483E570EE0}" type="presParOf" srcId="{7869205E-1C37-8E42-BEEE-DA74F5464084}" destId="{AEC7458F-1F94-DC4F-BD65-EBBB51396274}" srcOrd="0" destOrd="0" presId="urn:microsoft.com/office/officeart/2008/layout/LinedList"/>
    <dgm:cxn modelId="{1084A564-E7A0-8540-9797-A3034769994C}" type="presParOf" srcId="{7869205E-1C37-8E42-BEEE-DA74F5464084}" destId="{9DD01994-B682-F64B-834C-5CB11A43516B}" srcOrd="1" destOrd="0" presId="urn:microsoft.com/office/officeart/2008/layout/LinedList"/>
    <dgm:cxn modelId="{CDDAC5E4-88BB-F34A-B527-F8B89E9109B7}" type="presParOf" srcId="{2C4B5F1F-FA40-DA4F-B78A-C4BE54003911}" destId="{42A49D36-E1AC-CF48-9E33-20FD6AC1F25C}" srcOrd="2" destOrd="0" presId="urn:microsoft.com/office/officeart/2008/layout/LinedList"/>
    <dgm:cxn modelId="{DF2CBB69-F280-CA4F-9675-52E97FE66DCE}" type="presParOf" srcId="{2C4B5F1F-FA40-DA4F-B78A-C4BE54003911}" destId="{D4B5E8F7-9701-1442-BED8-5E5A838BADC9}" srcOrd="3" destOrd="0" presId="urn:microsoft.com/office/officeart/2008/layout/LinedList"/>
    <dgm:cxn modelId="{4791D266-37C8-EB45-8865-45908842B4F8}" type="presParOf" srcId="{D4B5E8F7-9701-1442-BED8-5E5A838BADC9}" destId="{51C28C2A-7E42-CC43-84BA-18D0BC23314F}" srcOrd="0" destOrd="0" presId="urn:microsoft.com/office/officeart/2008/layout/LinedList"/>
    <dgm:cxn modelId="{F72E3CF5-F831-4245-B36E-A229FE6E5AD9}" type="presParOf" srcId="{D4B5E8F7-9701-1442-BED8-5E5A838BADC9}" destId="{1267C7A5-2A23-BD40-A5CB-07C7199D9689}" srcOrd="1" destOrd="0" presId="urn:microsoft.com/office/officeart/2008/layout/LinedList"/>
    <dgm:cxn modelId="{3E55190A-7789-FE4A-9C6A-8A62D2B0B239}" type="presParOf" srcId="{2C4B5F1F-FA40-DA4F-B78A-C4BE54003911}" destId="{95F69360-F021-5543-B651-F1FA9AE19846}" srcOrd="4" destOrd="0" presId="urn:microsoft.com/office/officeart/2008/layout/LinedList"/>
    <dgm:cxn modelId="{07FB4419-7C66-664F-96D8-3C47D9B3538C}" type="presParOf" srcId="{2C4B5F1F-FA40-DA4F-B78A-C4BE54003911}" destId="{C4173F3A-19F1-CA48-8DB2-064D544E863B}" srcOrd="5" destOrd="0" presId="urn:microsoft.com/office/officeart/2008/layout/LinedList"/>
    <dgm:cxn modelId="{CF242F0C-0892-3443-A41A-D69FB5D766AA}" type="presParOf" srcId="{C4173F3A-19F1-CA48-8DB2-064D544E863B}" destId="{853C9044-68CD-224E-B806-BAB7373A66C3}" srcOrd="0" destOrd="0" presId="urn:microsoft.com/office/officeart/2008/layout/LinedList"/>
    <dgm:cxn modelId="{ADE942D6-0312-BA4B-A2F5-A79E693BFC04}" type="presParOf" srcId="{C4173F3A-19F1-CA48-8DB2-064D544E863B}" destId="{D4373072-D297-774F-861A-506A2C9E7F98}" srcOrd="1" destOrd="0" presId="urn:microsoft.com/office/officeart/2008/layout/LinedList"/>
    <dgm:cxn modelId="{8F1328CE-2C61-A245-ACB7-8F8FCDC6F58A}" type="presParOf" srcId="{2C4B5F1F-FA40-DA4F-B78A-C4BE54003911}" destId="{C8D4FD49-EA9C-EC41-A39B-ED636B88E967}" srcOrd="6" destOrd="0" presId="urn:microsoft.com/office/officeart/2008/layout/LinedList"/>
    <dgm:cxn modelId="{2BF87612-D663-8246-B9B3-F7F3A5FCDA59}" type="presParOf" srcId="{2C4B5F1F-FA40-DA4F-B78A-C4BE54003911}" destId="{217046EC-1121-DB47-BE93-49B3B3F9A7DD}" srcOrd="7" destOrd="0" presId="urn:microsoft.com/office/officeart/2008/layout/LinedList"/>
    <dgm:cxn modelId="{69C6ECEF-786A-E54E-BEF9-DA2B0B2AB043}" type="presParOf" srcId="{217046EC-1121-DB47-BE93-49B3B3F9A7DD}" destId="{1F8740BF-F3FC-784C-B73A-8F1A4351B2B5}" srcOrd="0" destOrd="0" presId="urn:microsoft.com/office/officeart/2008/layout/LinedList"/>
    <dgm:cxn modelId="{4F28CC2B-3805-0146-ABD9-D0FA7C2304D4}" type="presParOf" srcId="{217046EC-1121-DB47-BE93-49B3B3F9A7DD}" destId="{1DC6D128-2E19-9C4B-8AB7-F2D7E4ECD34C}"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54305B9-7EB5-5146-A23F-11647F372212}" type="doc">
      <dgm:prSet loTypeId="urn:microsoft.com/office/officeart/2005/8/layout/list1" loCatId="" qsTypeId="urn:microsoft.com/office/officeart/2005/8/quickstyle/simple1" qsCatId="simple" csTypeId="urn:microsoft.com/office/officeart/2005/8/colors/accent1_2" csCatId="accent1" phldr="1"/>
      <dgm:spPr/>
      <dgm:t>
        <a:bodyPr/>
        <a:lstStyle/>
        <a:p>
          <a:endParaRPr lang="zh-CN" altLang="en-US"/>
        </a:p>
      </dgm:t>
    </dgm:pt>
    <dgm:pt modelId="{43572579-7458-5A45-BD95-75626DF329A4}">
      <dgm:prSet phldrT="[文本]"/>
      <dgm:spPr/>
      <dgm:t>
        <a:bodyPr/>
        <a:lstStyle/>
        <a:p>
          <a:r>
            <a:rPr lang="zh-CN" altLang="en-US" dirty="0"/>
            <a:t>土地利用总体规划的编制、审批</a:t>
          </a:r>
        </a:p>
      </dgm:t>
    </dgm:pt>
    <dgm:pt modelId="{C4361DFD-0B06-4E42-8FAA-C4B65E6AAEA8}" type="parTrans" cxnId="{2B635D95-AA27-EB49-8096-FFC73ACA023F}">
      <dgm:prSet/>
      <dgm:spPr/>
      <dgm:t>
        <a:bodyPr/>
        <a:lstStyle/>
        <a:p>
          <a:endParaRPr lang="zh-CN" altLang="en-US"/>
        </a:p>
      </dgm:t>
    </dgm:pt>
    <dgm:pt modelId="{3BBA263D-8599-6F44-AB9C-FF0BD8475BD6}" type="sibTrans" cxnId="{2B635D95-AA27-EB49-8096-FFC73ACA023F}">
      <dgm:prSet/>
      <dgm:spPr/>
      <dgm:t>
        <a:bodyPr/>
        <a:lstStyle/>
        <a:p>
          <a:endParaRPr lang="zh-CN" altLang="en-US"/>
        </a:p>
      </dgm:t>
    </dgm:pt>
    <dgm:pt modelId="{70C066C1-E56D-E042-BE41-2C3B05B79B1A}">
      <dgm:prSet phldrT="[文本]"/>
      <dgm:spPr/>
      <dgm:t>
        <a:bodyPr/>
        <a:lstStyle/>
        <a:p>
          <a:r>
            <a:rPr lang="zh-CN" altLang="en-US" dirty="0"/>
            <a:t>土地利用总体规划和空间规划</a:t>
          </a:r>
        </a:p>
      </dgm:t>
    </dgm:pt>
    <dgm:pt modelId="{5A179CB8-78FB-4943-B7C3-D45D39506BC4}" type="parTrans" cxnId="{6DF49DE3-7BF0-2E4E-8191-2DCDEEFBD170}">
      <dgm:prSet/>
      <dgm:spPr/>
      <dgm:t>
        <a:bodyPr/>
        <a:lstStyle/>
        <a:p>
          <a:endParaRPr lang="zh-CN" altLang="en-US"/>
        </a:p>
      </dgm:t>
    </dgm:pt>
    <dgm:pt modelId="{DC29D78C-5436-C145-BB6A-25A394B8E339}" type="sibTrans" cxnId="{6DF49DE3-7BF0-2E4E-8191-2DCDEEFBD170}">
      <dgm:prSet/>
      <dgm:spPr/>
      <dgm:t>
        <a:bodyPr/>
        <a:lstStyle/>
        <a:p>
          <a:endParaRPr lang="zh-CN" altLang="en-US"/>
        </a:p>
      </dgm:t>
    </dgm:pt>
    <dgm:pt modelId="{49D76674-D054-1F4C-BF0B-185E450AB4A3}">
      <dgm:prSet phldrT="[文本]"/>
      <dgm:spPr/>
      <dgm:t>
        <a:bodyPr/>
        <a:lstStyle/>
        <a:p>
          <a:r>
            <a:rPr lang="zh-CN" altLang="en-US" dirty="0"/>
            <a:t>土地利用总体规划和其他相关规划</a:t>
          </a:r>
        </a:p>
      </dgm:t>
    </dgm:pt>
    <dgm:pt modelId="{92D3BE2F-3DAD-0E49-8A5B-82CC751B52E1}" type="parTrans" cxnId="{20EBA35D-D6DE-054B-A983-2F3BC6C490AD}">
      <dgm:prSet/>
      <dgm:spPr/>
      <dgm:t>
        <a:bodyPr/>
        <a:lstStyle/>
        <a:p>
          <a:endParaRPr lang="zh-CN" altLang="en-US"/>
        </a:p>
      </dgm:t>
    </dgm:pt>
    <dgm:pt modelId="{87E8FAB0-FE69-DA40-A69E-2089E8E41B2F}" type="sibTrans" cxnId="{20EBA35D-D6DE-054B-A983-2F3BC6C490AD}">
      <dgm:prSet/>
      <dgm:spPr/>
      <dgm:t>
        <a:bodyPr/>
        <a:lstStyle/>
        <a:p>
          <a:endParaRPr lang="zh-CN" altLang="en-US"/>
        </a:p>
      </dgm:t>
    </dgm:pt>
    <dgm:pt modelId="{311244EF-0B5B-BE45-8EFF-72CF663DDFE1}">
      <dgm:prSet/>
      <dgm:spPr/>
      <dgm:t>
        <a:bodyPr/>
        <a:lstStyle/>
        <a:p>
          <a:r>
            <a:rPr lang="zh-CN" altLang="en-US" dirty="0"/>
            <a:t>土地年度利用计划</a:t>
          </a:r>
        </a:p>
      </dgm:t>
    </dgm:pt>
    <dgm:pt modelId="{521F2669-B053-DC40-860F-65B10DDED316}" type="parTrans" cxnId="{DA179A17-FB12-5240-9370-27F5468C4B31}">
      <dgm:prSet/>
      <dgm:spPr/>
      <dgm:t>
        <a:bodyPr/>
        <a:lstStyle/>
        <a:p>
          <a:endParaRPr lang="zh-CN" altLang="en-US"/>
        </a:p>
      </dgm:t>
    </dgm:pt>
    <dgm:pt modelId="{E44E2D53-7BAC-7848-835E-B15D8F9EACF5}" type="sibTrans" cxnId="{DA179A17-FB12-5240-9370-27F5468C4B31}">
      <dgm:prSet/>
      <dgm:spPr/>
      <dgm:t>
        <a:bodyPr/>
        <a:lstStyle/>
        <a:p>
          <a:endParaRPr lang="zh-CN" altLang="en-US"/>
        </a:p>
      </dgm:t>
    </dgm:pt>
    <dgm:pt modelId="{12A02394-5BCF-E54F-B17D-92569E8B2396}">
      <dgm:prSet/>
      <dgm:spPr/>
      <dgm:t>
        <a:bodyPr/>
        <a:lstStyle/>
        <a:p>
          <a:r>
            <a:rPr lang="zh-CN" altLang="en-US" dirty="0"/>
            <a:t>土地调查制度</a:t>
          </a:r>
        </a:p>
      </dgm:t>
    </dgm:pt>
    <dgm:pt modelId="{CC80C0A8-4A2E-2A4E-B32C-B4B739E75041}" type="parTrans" cxnId="{1749A263-DBF8-264C-8027-3C0C02D39AE3}">
      <dgm:prSet/>
      <dgm:spPr/>
      <dgm:t>
        <a:bodyPr/>
        <a:lstStyle/>
        <a:p>
          <a:endParaRPr lang="zh-CN" altLang="en-US"/>
        </a:p>
      </dgm:t>
    </dgm:pt>
    <dgm:pt modelId="{B810D355-7CCD-3C4C-B019-1EB6EA4293E2}" type="sibTrans" cxnId="{1749A263-DBF8-264C-8027-3C0C02D39AE3}">
      <dgm:prSet/>
      <dgm:spPr/>
      <dgm:t>
        <a:bodyPr/>
        <a:lstStyle/>
        <a:p>
          <a:endParaRPr lang="zh-CN" altLang="en-US"/>
        </a:p>
      </dgm:t>
    </dgm:pt>
    <dgm:pt modelId="{6EF2CB21-3CD2-F340-BB1D-AA7539716A71}" type="pres">
      <dgm:prSet presAssocID="{154305B9-7EB5-5146-A23F-11647F372212}" presName="linear" presStyleCnt="0">
        <dgm:presLayoutVars>
          <dgm:dir/>
          <dgm:animLvl val="lvl"/>
          <dgm:resizeHandles val="exact"/>
        </dgm:presLayoutVars>
      </dgm:prSet>
      <dgm:spPr/>
    </dgm:pt>
    <dgm:pt modelId="{A872043C-454F-0048-B0D5-E77D686E8C3F}" type="pres">
      <dgm:prSet presAssocID="{43572579-7458-5A45-BD95-75626DF329A4}" presName="parentLin" presStyleCnt="0"/>
      <dgm:spPr/>
    </dgm:pt>
    <dgm:pt modelId="{961E453D-EA1F-5246-B6B9-A21B69F2194A}" type="pres">
      <dgm:prSet presAssocID="{43572579-7458-5A45-BD95-75626DF329A4}" presName="parentLeftMargin" presStyleLbl="node1" presStyleIdx="0" presStyleCnt="5"/>
      <dgm:spPr/>
    </dgm:pt>
    <dgm:pt modelId="{9101032D-373C-3749-9766-EED74409D81C}" type="pres">
      <dgm:prSet presAssocID="{43572579-7458-5A45-BD95-75626DF329A4}" presName="parentText" presStyleLbl="node1" presStyleIdx="0" presStyleCnt="5">
        <dgm:presLayoutVars>
          <dgm:chMax val="0"/>
          <dgm:bulletEnabled val="1"/>
        </dgm:presLayoutVars>
      </dgm:prSet>
      <dgm:spPr/>
    </dgm:pt>
    <dgm:pt modelId="{2AD165AC-F22D-B54D-998B-5318969DBAD0}" type="pres">
      <dgm:prSet presAssocID="{43572579-7458-5A45-BD95-75626DF329A4}" presName="negativeSpace" presStyleCnt="0"/>
      <dgm:spPr/>
    </dgm:pt>
    <dgm:pt modelId="{EAB7E8C8-81DB-604B-8C38-8F8280AAA375}" type="pres">
      <dgm:prSet presAssocID="{43572579-7458-5A45-BD95-75626DF329A4}" presName="childText" presStyleLbl="conFgAcc1" presStyleIdx="0" presStyleCnt="5">
        <dgm:presLayoutVars>
          <dgm:bulletEnabled val="1"/>
        </dgm:presLayoutVars>
      </dgm:prSet>
      <dgm:spPr/>
    </dgm:pt>
    <dgm:pt modelId="{93DD0CFF-F74E-3141-BB87-CB9195CF79A6}" type="pres">
      <dgm:prSet presAssocID="{3BBA263D-8599-6F44-AB9C-FF0BD8475BD6}" presName="spaceBetweenRectangles" presStyleCnt="0"/>
      <dgm:spPr/>
    </dgm:pt>
    <dgm:pt modelId="{DA7C95EA-FAA8-644A-A94D-355CF09B08B0}" type="pres">
      <dgm:prSet presAssocID="{70C066C1-E56D-E042-BE41-2C3B05B79B1A}" presName="parentLin" presStyleCnt="0"/>
      <dgm:spPr/>
    </dgm:pt>
    <dgm:pt modelId="{64CBB17E-7D01-E241-A2A8-CA0FC3F9B9A3}" type="pres">
      <dgm:prSet presAssocID="{70C066C1-E56D-E042-BE41-2C3B05B79B1A}" presName="parentLeftMargin" presStyleLbl="node1" presStyleIdx="0" presStyleCnt="5"/>
      <dgm:spPr/>
    </dgm:pt>
    <dgm:pt modelId="{DA2E79F4-C573-024F-A7BC-96DF5B7FA3B4}" type="pres">
      <dgm:prSet presAssocID="{70C066C1-E56D-E042-BE41-2C3B05B79B1A}" presName="parentText" presStyleLbl="node1" presStyleIdx="1" presStyleCnt="5">
        <dgm:presLayoutVars>
          <dgm:chMax val="0"/>
          <dgm:bulletEnabled val="1"/>
        </dgm:presLayoutVars>
      </dgm:prSet>
      <dgm:spPr/>
    </dgm:pt>
    <dgm:pt modelId="{0A4269EB-3A5B-B846-B2B5-5C2472EE9ED8}" type="pres">
      <dgm:prSet presAssocID="{70C066C1-E56D-E042-BE41-2C3B05B79B1A}" presName="negativeSpace" presStyleCnt="0"/>
      <dgm:spPr/>
    </dgm:pt>
    <dgm:pt modelId="{0A9E12B7-FEB8-5044-9F82-606EC4544CD4}" type="pres">
      <dgm:prSet presAssocID="{70C066C1-E56D-E042-BE41-2C3B05B79B1A}" presName="childText" presStyleLbl="conFgAcc1" presStyleIdx="1" presStyleCnt="5">
        <dgm:presLayoutVars>
          <dgm:bulletEnabled val="1"/>
        </dgm:presLayoutVars>
      </dgm:prSet>
      <dgm:spPr/>
    </dgm:pt>
    <dgm:pt modelId="{17F869B8-F25C-E343-B1C2-E26B40AD15E2}" type="pres">
      <dgm:prSet presAssocID="{DC29D78C-5436-C145-BB6A-25A394B8E339}" presName="spaceBetweenRectangles" presStyleCnt="0"/>
      <dgm:spPr/>
    </dgm:pt>
    <dgm:pt modelId="{C1318BF0-0C2B-0F4F-8566-8A63A79C1E64}" type="pres">
      <dgm:prSet presAssocID="{49D76674-D054-1F4C-BF0B-185E450AB4A3}" presName="parentLin" presStyleCnt="0"/>
      <dgm:spPr/>
    </dgm:pt>
    <dgm:pt modelId="{5CAE852D-A834-9940-A14B-A4B9074BD778}" type="pres">
      <dgm:prSet presAssocID="{49D76674-D054-1F4C-BF0B-185E450AB4A3}" presName="parentLeftMargin" presStyleLbl="node1" presStyleIdx="1" presStyleCnt="5"/>
      <dgm:spPr/>
    </dgm:pt>
    <dgm:pt modelId="{2D82270B-79BB-A248-AB99-89D4DDC638A5}" type="pres">
      <dgm:prSet presAssocID="{49D76674-D054-1F4C-BF0B-185E450AB4A3}" presName="parentText" presStyleLbl="node1" presStyleIdx="2" presStyleCnt="5">
        <dgm:presLayoutVars>
          <dgm:chMax val="0"/>
          <dgm:bulletEnabled val="1"/>
        </dgm:presLayoutVars>
      </dgm:prSet>
      <dgm:spPr/>
    </dgm:pt>
    <dgm:pt modelId="{23D9BC00-7FBB-474E-BFE3-DDF21CE8F6F2}" type="pres">
      <dgm:prSet presAssocID="{49D76674-D054-1F4C-BF0B-185E450AB4A3}" presName="negativeSpace" presStyleCnt="0"/>
      <dgm:spPr/>
    </dgm:pt>
    <dgm:pt modelId="{4CFE344E-D2C7-6546-A5BD-F25A27C30622}" type="pres">
      <dgm:prSet presAssocID="{49D76674-D054-1F4C-BF0B-185E450AB4A3}" presName="childText" presStyleLbl="conFgAcc1" presStyleIdx="2" presStyleCnt="5">
        <dgm:presLayoutVars>
          <dgm:bulletEnabled val="1"/>
        </dgm:presLayoutVars>
      </dgm:prSet>
      <dgm:spPr/>
    </dgm:pt>
    <dgm:pt modelId="{24EB52B2-8218-8A4C-97F7-461CBEA7858B}" type="pres">
      <dgm:prSet presAssocID="{87E8FAB0-FE69-DA40-A69E-2089E8E41B2F}" presName="spaceBetweenRectangles" presStyleCnt="0"/>
      <dgm:spPr/>
    </dgm:pt>
    <dgm:pt modelId="{ACCD5A25-EAF4-9548-B025-F155B1FD117C}" type="pres">
      <dgm:prSet presAssocID="{311244EF-0B5B-BE45-8EFF-72CF663DDFE1}" presName="parentLin" presStyleCnt="0"/>
      <dgm:spPr/>
    </dgm:pt>
    <dgm:pt modelId="{AB8D3652-77C9-CD46-BB0D-A9A9CD12930F}" type="pres">
      <dgm:prSet presAssocID="{311244EF-0B5B-BE45-8EFF-72CF663DDFE1}" presName="parentLeftMargin" presStyleLbl="node1" presStyleIdx="2" presStyleCnt="5"/>
      <dgm:spPr/>
    </dgm:pt>
    <dgm:pt modelId="{04434265-0A5B-4F43-BFAA-706D2F1DA13B}" type="pres">
      <dgm:prSet presAssocID="{311244EF-0B5B-BE45-8EFF-72CF663DDFE1}" presName="parentText" presStyleLbl="node1" presStyleIdx="3" presStyleCnt="5">
        <dgm:presLayoutVars>
          <dgm:chMax val="0"/>
          <dgm:bulletEnabled val="1"/>
        </dgm:presLayoutVars>
      </dgm:prSet>
      <dgm:spPr/>
    </dgm:pt>
    <dgm:pt modelId="{D966CA53-3530-474F-834B-AAB7589047B4}" type="pres">
      <dgm:prSet presAssocID="{311244EF-0B5B-BE45-8EFF-72CF663DDFE1}" presName="negativeSpace" presStyleCnt="0"/>
      <dgm:spPr/>
    </dgm:pt>
    <dgm:pt modelId="{1511225D-105C-5C4B-87B3-B7AAB93DC2E2}" type="pres">
      <dgm:prSet presAssocID="{311244EF-0B5B-BE45-8EFF-72CF663DDFE1}" presName="childText" presStyleLbl="conFgAcc1" presStyleIdx="3" presStyleCnt="5">
        <dgm:presLayoutVars>
          <dgm:bulletEnabled val="1"/>
        </dgm:presLayoutVars>
      </dgm:prSet>
      <dgm:spPr/>
    </dgm:pt>
    <dgm:pt modelId="{AE42F92B-AFB0-5447-B7E4-D0BE4B7E437C}" type="pres">
      <dgm:prSet presAssocID="{E44E2D53-7BAC-7848-835E-B15D8F9EACF5}" presName="spaceBetweenRectangles" presStyleCnt="0"/>
      <dgm:spPr/>
    </dgm:pt>
    <dgm:pt modelId="{C48F4D90-402C-C949-A0B4-4610E92CBF0B}" type="pres">
      <dgm:prSet presAssocID="{12A02394-5BCF-E54F-B17D-92569E8B2396}" presName="parentLin" presStyleCnt="0"/>
      <dgm:spPr/>
    </dgm:pt>
    <dgm:pt modelId="{B8677626-F8FB-CD49-ADE5-582431FA1E0B}" type="pres">
      <dgm:prSet presAssocID="{12A02394-5BCF-E54F-B17D-92569E8B2396}" presName="parentLeftMargin" presStyleLbl="node1" presStyleIdx="3" presStyleCnt="5"/>
      <dgm:spPr/>
    </dgm:pt>
    <dgm:pt modelId="{5B0C7DB5-6053-374E-A72F-290F39970B6B}" type="pres">
      <dgm:prSet presAssocID="{12A02394-5BCF-E54F-B17D-92569E8B2396}" presName="parentText" presStyleLbl="node1" presStyleIdx="4" presStyleCnt="5">
        <dgm:presLayoutVars>
          <dgm:chMax val="0"/>
          <dgm:bulletEnabled val="1"/>
        </dgm:presLayoutVars>
      </dgm:prSet>
      <dgm:spPr/>
    </dgm:pt>
    <dgm:pt modelId="{ED8CF889-1323-ED4F-82A3-3443A1399CDD}" type="pres">
      <dgm:prSet presAssocID="{12A02394-5BCF-E54F-B17D-92569E8B2396}" presName="negativeSpace" presStyleCnt="0"/>
      <dgm:spPr/>
    </dgm:pt>
    <dgm:pt modelId="{EB0A754C-C405-7242-B8FF-521FE0FEB940}" type="pres">
      <dgm:prSet presAssocID="{12A02394-5BCF-E54F-B17D-92569E8B2396}" presName="childText" presStyleLbl="conFgAcc1" presStyleIdx="4" presStyleCnt="5">
        <dgm:presLayoutVars>
          <dgm:bulletEnabled val="1"/>
        </dgm:presLayoutVars>
      </dgm:prSet>
      <dgm:spPr/>
    </dgm:pt>
  </dgm:ptLst>
  <dgm:cxnLst>
    <dgm:cxn modelId="{EFE4E00D-FCB3-0B40-BA7F-1EFA5AF145CD}" type="presOf" srcId="{49D76674-D054-1F4C-BF0B-185E450AB4A3}" destId="{2D82270B-79BB-A248-AB99-89D4DDC638A5}" srcOrd="1" destOrd="0" presId="urn:microsoft.com/office/officeart/2005/8/layout/list1"/>
    <dgm:cxn modelId="{DA179A17-FB12-5240-9370-27F5468C4B31}" srcId="{154305B9-7EB5-5146-A23F-11647F372212}" destId="{311244EF-0B5B-BE45-8EFF-72CF663DDFE1}" srcOrd="3" destOrd="0" parTransId="{521F2669-B053-DC40-860F-65B10DDED316}" sibTransId="{E44E2D53-7BAC-7848-835E-B15D8F9EACF5}"/>
    <dgm:cxn modelId="{05776335-D910-1347-A9F3-0D92BA7C5308}" type="presOf" srcId="{311244EF-0B5B-BE45-8EFF-72CF663DDFE1}" destId="{04434265-0A5B-4F43-BFAA-706D2F1DA13B}" srcOrd="1" destOrd="0" presId="urn:microsoft.com/office/officeart/2005/8/layout/list1"/>
    <dgm:cxn modelId="{490ACF5B-D530-4D4C-8444-288071D42AD1}" type="presOf" srcId="{43572579-7458-5A45-BD95-75626DF329A4}" destId="{9101032D-373C-3749-9766-EED74409D81C}" srcOrd="1" destOrd="0" presId="urn:microsoft.com/office/officeart/2005/8/layout/list1"/>
    <dgm:cxn modelId="{B157555C-AB6E-A24D-BB10-4666E42C2A06}" type="presOf" srcId="{49D76674-D054-1F4C-BF0B-185E450AB4A3}" destId="{5CAE852D-A834-9940-A14B-A4B9074BD778}" srcOrd="0" destOrd="0" presId="urn:microsoft.com/office/officeart/2005/8/layout/list1"/>
    <dgm:cxn modelId="{20EBA35D-D6DE-054B-A983-2F3BC6C490AD}" srcId="{154305B9-7EB5-5146-A23F-11647F372212}" destId="{49D76674-D054-1F4C-BF0B-185E450AB4A3}" srcOrd="2" destOrd="0" parTransId="{92D3BE2F-3DAD-0E49-8A5B-82CC751B52E1}" sibTransId="{87E8FAB0-FE69-DA40-A69E-2089E8E41B2F}"/>
    <dgm:cxn modelId="{1749A263-DBF8-264C-8027-3C0C02D39AE3}" srcId="{154305B9-7EB5-5146-A23F-11647F372212}" destId="{12A02394-5BCF-E54F-B17D-92569E8B2396}" srcOrd="4" destOrd="0" parTransId="{CC80C0A8-4A2E-2A4E-B32C-B4B739E75041}" sibTransId="{B810D355-7CCD-3C4C-B019-1EB6EA4293E2}"/>
    <dgm:cxn modelId="{5BAFA47A-81C6-1B46-816C-EF5E0DC17A9F}" type="presOf" srcId="{70C066C1-E56D-E042-BE41-2C3B05B79B1A}" destId="{DA2E79F4-C573-024F-A7BC-96DF5B7FA3B4}" srcOrd="1" destOrd="0" presId="urn:microsoft.com/office/officeart/2005/8/layout/list1"/>
    <dgm:cxn modelId="{2B635D95-AA27-EB49-8096-FFC73ACA023F}" srcId="{154305B9-7EB5-5146-A23F-11647F372212}" destId="{43572579-7458-5A45-BD95-75626DF329A4}" srcOrd="0" destOrd="0" parTransId="{C4361DFD-0B06-4E42-8FAA-C4B65E6AAEA8}" sibTransId="{3BBA263D-8599-6F44-AB9C-FF0BD8475BD6}"/>
    <dgm:cxn modelId="{7437EFC2-9CF9-CE4A-8701-3955E860D186}" type="presOf" srcId="{311244EF-0B5B-BE45-8EFF-72CF663DDFE1}" destId="{AB8D3652-77C9-CD46-BB0D-A9A9CD12930F}" srcOrd="0" destOrd="0" presId="urn:microsoft.com/office/officeart/2005/8/layout/list1"/>
    <dgm:cxn modelId="{7EFCD7C9-5309-4F46-9E10-23391A55596E}" type="presOf" srcId="{154305B9-7EB5-5146-A23F-11647F372212}" destId="{6EF2CB21-3CD2-F340-BB1D-AA7539716A71}" srcOrd="0" destOrd="0" presId="urn:microsoft.com/office/officeart/2005/8/layout/list1"/>
    <dgm:cxn modelId="{ECA657CC-FC4F-2340-A4A5-C63CA7DE18AA}" type="presOf" srcId="{43572579-7458-5A45-BD95-75626DF329A4}" destId="{961E453D-EA1F-5246-B6B9-A21B69F2194A}" srcOrd="0" destOrd="0" presId="urn:microsoft.com/office/officeart/2005/8/layout/list1"/>
    <dgm:cxn modelId="{06D604CE-50B2-BE49-A354-4F8BFD934826}" type="presOf" srcId="{12A02394-5BCF-E54F-B17D-92569E8B2396}" destId="{B8677626-F8FB-CD49-ADE5-582431FA1E0B}" srcOrd="0" destOrd="0" presId="urn:microsoft.com/office/officeart/2005/8/layout/list1"/>
    <dgm:cxn modelId="{0C7968D1-059A-B345-A47E-73F3A57F4651}" type="presOf" srcId="{70C066C1-E56D-E042-BE41-2C3B05B79B1A}" destId="{64CBB17E-7D01-E241-A2A8-CA0FC3F9B9A3}" srcOrd="0" destOrd="0" presId="urn:microsoft.com/office/officeart/2005/8/layout/list1"/>
    <dgm:cxn modelId="{6DF49DE3-7BF0-2E4E-8191-2DCDEEFBD170}" srcId="{154305B9-7EB5-5146-A23F-11647F372212}" destId="{70C066C1-E56D-E042-BE41-2C3B05B79B1A}" srcOrd="1" destOrd="0" parTransId="{5A179CB8-78FB-4943-B7C3-D45D39506BC4}" sibTransId="{DC29D78C-5436-C145-BB6A-25A394B8E339}"/>
    <dgm:cxn modelId="{29FE4AFB-F3ED-404C-903A-DC265F8CCF7F}" type="presOf" srcId="{12A02394-5BCF-E54F-B17D-92569E8B2396}" destId="{5B0C7DB5-6053-374E-A72F-290F39970B6B}" srcOrd="1" destOrd="0" presId="urn:microsoft.com/office/officeart/2005/8/layout/list1"/>
    <dgm:cxn modelId="{C24EA3A2-6B2A-3B4C-8D6E-E6F250BCA0E0}" type="presParOf" srcId="{6EF2CB21-3CD2-F340-BB1D-AA7539716A71}" destId="{A872043C-454F-0048-B0D5-E77D686E8C3F}" srcOrd="0" destOrd="0" presId="urn:microsoft.com/office/officeart/2005/8/layout/list1"/>
    <dgm:cxn modelId="{3A2588A0-9240-044F-8C3F-079C2C63D4F1}" type="presParOf" srcId="{A872043C-454F-0048-B0D5-E77D686E8C3F}" destId="{961E453D-EA1F-5246-B6B9-A21B69F2194A}" srcOrd="0" destOrd="0" presId="urn:microsoft.com/office/officeart/2005/8/layout/list1"/>
    <dgm:cxn modelId="{3ECCA7BE-10DE-3C4F-A572-6F162A749137}" type="presParOf" srcId="{A872043C-454F-0048-B0D5-E77D686E8C3F}" destId="{9101032D-373C-3749-9766-EED74409D81C}" srcOrd="1" destOrd="0" presId="urn:microsoft.com/office/officeart/2005/8/layout/list1"/>
    <dgm:cxn modelId="{374C1C66-FCA6-0F43-A0FC-7E0998B7C82D}" type="presParOf" srcId="{6EF2CB21-3CD2-F340-BB1D-AA7539716A71}" destId="{2AD165AC-F22D-B54D-998B-5318969DBAD0}" srcOrd="1" destOrd="0" presId="urn:microsoft.com/office/officeart/2005/8/layout/list1"/>
    <dgm:cxn modelId="{4147A61B-5817-2547-B913-5D59E5B8E3C1}" type="presParOf" srcId="{6EF2CB21-3CD2-F340-BB1D-AA7539716A71}" destId="{EAB7E8C8-81DB-604B-8C38-8F8280AAA375}" srcOrd="2" destOrd="0" presId="urn:microsoft.com/office/officeart/2005/8/layout/list1"/>
    <dgm:cxn modelId="{35410184-D9F8-6C4B-8457-2AE46AA99499}" type="presParOf" srcId="{6EF2CB21-3CD2-F340-BB1D-AA7539716A71}" destId="{93DD0CFF-F74E-3141-BB87-CB9195CF79A6}" srcOrd="3" destOrd="0" presId="urn:microsoft.com/office/officeart/2005/8/layout/list1"/>
    <dgm:cxn modelId="{9B54B903-4B42-2844-8898-C389D9BF2380}" type="presParOf" srcId="{6EF2CB21-3CD2-F340-BB1D-AA7539716A71}" destId="{DA7C95EA-FAA8-644A-A94D-355CF09B08B0}" srcOrd="4" destOrd="0" presId="urn:microsoft.com/office/officeart/2005/8/layout/list1"/>
    <dgm:cxn modelId="{D8F6EB35-09E3-E14F-ACCB-24D4D84232AA}" type="presParOf" srcId="{DA7C95EA-FAA8-644A-A94D-355CF09B08B0}" destId="{64CBB17E-7D01-E241-A2A8-CA0FC3F9B9A3}" srcOrd="0" destOrd="0" presId="urn:microsoft.com/office/officeart/2005/8/layout/list1"/>
    <dgm:cxn modelId="{525FAC90-6792-134B-9390-F22F22E82ABA}" type="presParOf" srcId="{DA7C95EA-FAA8-644A-A94D-355CF09B08B0}" destId="{DA2E79F4-C573-024F-A7BC-96DF5B7FA3B4}" srcOrd="1" destOrd="0" presId="urn:microsoft.com/office/officeart/2005/8/layout/list1"/>
    <dgm:cxn modelId="{A689997A-0A0A-2044-AD69-2BCE14183DC1}" type="presParOf" srcId="{6EF2CB21-3CD2-F340-BB1D-AA7539716A71}" destId="{0A4269EB-3A5B-B846-B2B5-5C2472EE9ED8}" srcOrd="5" destOrd="0" presId="urn:microsoft.com/office/officeart/2005/8/layout/list1"/>
    <dgm:cxn modelId="{F272E4C8-958C-8F44-952B-C2409B46835B}" type="presParOf" srcId="{6EF2CB21-3CD2-F340-BB1D-AA7539716A71}" destId="{0A9E12B7-FEB8-5044-9F82-606EC4544CD4}" srcOrd="6" destOrd="0" presId="urn:microsoft.com/office/officeart/2005/8/layout/list1"/>
    <dgm:cxn modelId="{BB9A0ECB-6F7F-9147-B657-7EEA65A420BC}" type="presParOf" srcId="{6EF2CB21-3CD2-F340-BB1D-AA7539716A71}" destId="{17F869B8-F25C-E343-B1C2-E26B40AD15E2}" srcOrd="7" destOrd="0" presId="urn:microsoft.com/office/officeart/2005/8/layout/list1"/>
    <dgm:cxn modelId="{37CC2775-C2BE-D844-A9AA-3F80A8C83E7F}" type="presParOf" srcId="{6EF2CB21-3CD2-F340-BB1D-AA7539716A71}" destId="{C1318BF0-0C2B-0F4F-8566-8A63A79C1E64}" srcOrd="8" destOrd="0" presId="urn:microsoft.com/office/officeart/2005/8/layout/list1"/>
    <dgm:cxn modelId="{87BE9945-0B81-5948-B8CC-2D178E479838}" type="presParOf" srcId="{C1318BF0-0C2B-0F4F-8566-8A63A79C1E64}" destId="{5CAE852D-A834-9940-A14B-A4B9074BD778}" srcOrd="0" destOrd="0" presId="urn:microsoft.com/office/officeart/2005/8/layout/list1"/>
    <dgm:cxn modelId="{A7712B11-6D66-7749-88FA-14BC05301215}" type="presParOf" srcId="{C1318BF0-0C2B-0F4F-8566-8A63A79C1E64}" destId="{2D82270B-79BB-A248-AB99-89D4DDC638A5}" srcOrd="1" destOrd="0" presId="urn:microsoft.com/office/officeart/2005/8/layout/list1"/>
    <dgm:cxn modelId="{2A023253-8407-3841-9D62-FCB8AF7E8633}" type="presParOf" srcId="{6EF2CB21-3CD2-F340-BB1D-AA7539716A71}" destId="{23D9BC00-7FBB-474E-BFE3-DDF21CE8F6F2}" srcOrd="9" destOrd="0" presId="urn:microsoft.com/office/officeart/2005/8/layout/list1"/>
    <dgm:cxn modelId="{FFE50034-57C8-1042-9F5F-63624B955A97}" type="presParOf" srcId="{6EF2CB21-3CD2-F340-BB1D-AA7539716A71}" destId="{4CFE344E-D2C7-6546-A5BD-F25A27C30622}" srcOrd="10" destOrd="0" presId="urn:microsoft.com/office/officeart/2005/8/layout/list1"/>
    <dgm:cxn modelId="{0AEDE20D-39E8-A147-830E-C452458FEF2E}" type="presParOf" srcId="{6EF2CB21-3CD2-F340-BB1D-AA7539716A71}" destId="{24EB52B2-8218-8A4C-97F7-461CBEA7858B}" srcOrd="11" destOrd="0" presId="urn:microsoft.com/office/officeart/2005/8/layout/list1"/>
    <dgm:cxn modelId="{D0505DF3-9F43-354E-9ADE-EB173EAC707E}" type="presParOf" srcId="{6EF2CB21-3CD2-F340-BB1D-AA7539716A71}" destId="{ACCD5A25-EAF4-9548-B025-F155B1FD117C}" srcOrd="12" destOrd="0" presId="urn:microsoft.com/office/officeart/2005/8/layout/list1"/>
    <dgm:cxn modelId="{3C1BA402-5F32-E44F-B345-40333B701B12}" type="presParOf" srcId="{ACCD5A25-EAF4-9548-B025-F155B1FD117C}" destId="{AB8D3652-77C9-CD46-BB0D-A9A9CD12930F}" srcOrd="0" destOrd="0" presId="urn:microsoft.com/office/officeart/2005/8/layout/list1"/>
    <dgm:cxn modelId="{2B9A7F2E-9B4B-6644-B11C-15E5B2E597A0}" type="presParOf" srcId="{ACCD5A25-EAF4-9548-B025-F155B1FD117C}" destId="{04434265-0A5B-4F43-BFAA-706D2F1DA13B}" srcOrd="1" destOrd="0" presId="urn:microsoft.com/office/officeart/2005/8/layout/list1"/>
    <dgm:cxn modelId="{3A6ABBFE-816A-0F43-898D-83FAD3122E20}" type="presParOf" srcId="{6EF2CB21-3CD2-F340-BB1D-AA7539716A71}" destId="{D966CA53-3530-474F-834B-AAB7589047B4}" srcOrd="13" destOrd="0" presId="urn:microsoft.com/office/officeart/2005/8/layout/list1"/>
    <dgm:cxn modelId="{D608DC74-C9A6-D843-8621-BBC119D590DC}" type="presParOf" srcId="{6EF2CB21-3CD2-F340-BB1D-AA7539716A71}" destId="{1511225D-105C-5C4B-87B3-B7AAB93DC2E2}" srcOrd="14" destOrd="0" presId="urn:microsoft.com/office/officeart/2005/8/layout/list1"/>
    <dgm:cxn modelId="{FCA8BA89-8ED3-9C44-9B8F-A08B45F08BC0}" type="presParOf" srcId="{6EF2CB21-3CD2-F340-BB1D-AA7539716A71}" destId="{AE42F92B-AFB0-5447-B7E4-D0BE4B7E437C}" srcOrd="15" destOrd="0" presId="urn:microsoft.com/office/officeart/2005/8/layout/list1"/>
    <dgm:cxn modelId="{779BAE17-E2FF-F842-B97E-BE4CC555A460}" type="presParOf" srcId="{6EF2CB21-3CD2-F340-BB1D-AA7539716A71}" destId="{C48F4D90-402C-C949-A0B4-4610E92CBF0B}" srcOrd="16" destOrd="0" presId="urn:microsoft.com/office/officeart/2005/8/layout/list1"/>
    <dgm:cxn modelId="{3CDF40E8-9479-394C-A071-D12C0123181E}" type="presParOf" srcId="{C48F4D90-402C-C949-A0B4-4610E92CBF0B}" destId="{B8677626-F8FB-CD49-ADE5-582431FA1E0B}" srcOrd="0" destOrd="0" presId="urn:microsoft.com/office/officeart/2005/8/layout/list1"/>
    <dgm:cxn modelId="{E49C20CD-46BB-7944-BF5E-D6589732094E}" type="presParOf" srcId="{C48F4D90-402C-C949-A0B4-4610E92CBF0B}" destId="{5B0C7DB5-6053-374E-A72F-290F39970B6B}" srcOrd="1" destOrd="0" presId="urn:microsoft.com/office/officeart/2005/8/layout/list1"/>
    <dgm:cxn modelId="{B3C74BDD-F4D5-084A-9126-68D1682F12F6}" type="presParOf" srcId="{6EF2CB21-3CD2-F340-BB1D-AA7539716A71}" destId="{ED8CF889-1323-ED4F-82A3-3443A1399CDD}" srcOrd="17" destOrd="0" presId="urn:microsoft.com/office/officeart/2005/8/layout/list1"/>
    <dgm:cxn modelId="{5B614154-34A7-594E-A212-9BCB765DBC5C}" type="presParOf" srcId="{6EF2CB21-3CD2-F340-BB1D-AA7539716A71}" destId="{EB0A754C-C405-7242-B8FF-521FE0FEB940}"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F150645-235D-0840-A5A2-6A4C8C07DD00}"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zh-CN" altLang="en-US"/>
        </a:p>
      </dgm:t>
    </dgm:pt>
    <dgm:pt modelId="{A1ACF2DE-B323-BF4A-9E74-AF135AAE32BA}">
      <dgm:prSet phldrT="[文本]"/>
      <dgm:spPr/>
      <dgm:t>
        <a:bodyPr/>
        <a:lstStyle/>
        <a:p>
          <a:r>
            <a:rPr lang="zh-CN" altLang="en-US" dirty="0"/>
            <a:t>第十五条 各级人民政府应当依据国民经济和社会发展规划、国土整治和资源环境保护的要求、土地供给能力以及各项建设对土地的需求，组织编制土地利用总体规划。</a:t>
          </a:r>
        </a:p>
        <a:p>
          <a:r>
            <a:rPr lang="zh-CN" altLang="en-US" dirty="0"/>
            <a:t>土地利用总体规划的规划期限由国务院规定。</a:t>
          </a:r>
        </a:p>
      </dgm:t>
    </dgm:pt>
    <dgm:pt modelId="{7EC9925C-BDF9-8447-84D9-08407AF36774}" type="parTrans" cxnId="{912E6AFE-678A-D247-8203-07EE13824B37}">
      <dgm:prSet/>
      <dgm:spPr/>
      <dgm:t>
        <a:bodyPr/>
        <a:lstStyle/>
        <a:p>
          <a:endParaRPr lang="zh-CN" altLang="en-US"/>
        </a:p>
      </dgm:t>
    </dgm:pt>
    <dgm:pt modelId="{12D7A7D3-5ED5-6442-9A17-933015274BD9}" type="sibTrans" cxnId="{912E6AFE-678A-D247-8203-07EE13824B37}">
      <dgm:prSet/>
      <dgm:spPr/>
      <dgm:t>
        <a:bodyPr/>
        <a:lstStyle/>
        <a:p>
          <a:endParaRPr lang="zh-CN" altLang="en-US"/>
        </a:p>
      </dgm:t>
    </dgm:pt>
    <dgm:pt modelId="{E1F186C7-46FA-8242-A000-869791857E2A}">
      <dgm:prSet phldrT="[文本]"/>
      <dgm:spPr/>
      <dgm:t>
        <a:bodyPr/>
        <a:lstStyle/>
        <a:p>
          <a:r>
            <a:rPr lang="zh-CN" altLang="en-US" dirty="0"/>
            <a:t>第十六条 下级土地利用总体规划应当依据上一级土地利用总体规划编制。</a:t>
          </a:r>
        </a:p>
        <a:p>
          <a:r>
            <a:rPr lang="zh-CN" altLang="en-US" dirty="0"/>
            <a:t>地方各级人民政府编制的土地利用总体规划中的建设用地总量不得超过上一级土地利用总体规划确定的控制指标，耕地保有量不得低于上一级土地利用总体规划确定的控制指标。</a:t>
          </a:r>
        </a:p>
        <a:p>
          <a:r>
            <a:rPr lang="zh-CN" altLang="en-US" dirty="0"/>
            <a:t>省、自治区、直辖市人民政府编制的土地利用总体规划，应当确保本行政区域内耕地总量不减少。</a:t>
          </a:r>
        </a:p>
      </dgm:t>
    </dgm:pt>
    <dgm:pt modelId="{8274C2A3-245E-CF4E-B9F2-CECCE6585A19}" type="parTrans" cxnId="{5C5769D0-B770-B744-96CB-3D85DE4987B1}">
      <dgm:prSet/>
      <dgm:spPr/>
      <dgm:t>
        <a:bodyPr/>
        <a:lstStyle/>
        <a:p>
          <a:endParaRPr lang="zh-CN" altLang="en-US"/>
        </a:p>
      </dgm:t>
    </dgm:pt>
    <dgm:pt modelId="{30DCB89D-10EE-4849-B54E-B7557B504EC0}" type="sibTrans" cxnId="{5C5769D0-B770-B744-96CB-3D85DE4987B1}">
      <dgm:prSet/>
      <dgm:spPr/>
      <dgm:t>
        <a:bodyPr/>
        <a:lstStyle/>
        <a:p>
          <a:endParaRPr lang="zh-CN" altLang="en-US"/>
        </a:p>
      </dgm:t>
    </dgm:pt>
    <dgm:pt modelId="{DAFEF15B-A77C-6F4A-B556-225E5F5326D2}" type="pres">
      <dgm:prSet presAssocID="{AF150645-235D-0840-A5A2-6A4C8C07DD00}" presName="vert0" presStyleCnt="0">
        <dgm:presLayoutVars>
          <dgm:dir/>
          <dgm:animOne val="branch"/>
          <dgm:animLvl val="lvl"/>
        </dgm:presLayoutVars>
      </dgm:prSet>
      <dgm:spPr/>
    </dgm:pt>
    <dgm:pt modelId="{CA85DDCB-697F-1248-8820-E1732A0D887E}" type="pres">
      <dgm:prSet presAssocID="{A1ACF2DE-B323-BF4A-9E74-AF135AAE32BA}" presName="thickLine" presStyleLbl="alignNode1" presStyleIdx="0" presStyleCnt="2"/>
      <dgm:spPr/>
    </dgm:pt>
    <dgm:pt modelId="{50F1EAF7-44FC-4E48-8F47-12D0071004FE}" type="pres">
      <dgm:prSet presAssocID="{A1ACF2DE-B323-BF4A-9E74-AF135AAE32BA}" presName="horz1" presStyleCnt="0"/>
      <dgm:spPr/>
    </dgm:pt>
    <dgm:pt modelId="{020B7177-7D12-B845-85EE-265E717EF016}" type="pres">
      <dgm:prSet presAssocID="{A1ACF2DE-B323-BF4A-9E74-AF135AAE32BA}" presName="tx1" presStyleLbl="revTx" presStyleIdx="0" presStyleCnt="2"/>
      <dgm:spPr/>
    </dgm:pt>
    <dgm:pt modelId="{AC8F8231-AE02-7249-8BF0-9A5D9A3FFAAE}" type="pres">
      <dgm:prSet presAssocID="{A1ACF2DE-B323-BF4A-9E74-AF135AAE32BA}" presName="vert1" presStyleCnt="0"/>
      <dgm:spPr/>
    </dgm:pt>
    <dgm:pt modelId="{911F780F-F6AC-3648-8938-1D8552167A5B}" type="pres">
      <dgm:prSet presAssocID="{E1F186C7-46FA-8242-A000-869791857E2A}" presName="thickLine" presStyleLbl="alignNode1" presStyleIdx="1" presStyleCnt="2"/>
      <dgm:spPr/>
    </dgm:pt>
    <dgm:pt modelId="{35772289-2379-7C44-BE80-DCC58A05F74E}" type="pres">
      <dgm:prSet presAssocID="{E1F186C7-46FA-8242-A000-869791857E2A}" presName="horz1" presStyleCnt="0"/>
      <dgm:spPr/>
    </dgm:pt>
    <dgm:pt modelId="{992BBB58-F325-FE46-B239-4799E95B3976}" type="pres">
      <dgm:prSet presAssocID="{E1F186C7-46FA-8242-A000-869791857E2A}" presName="tx1" presStyleLbl="revTx" presStyleIdx="1" presStyleCnt="2"/>
      <dgm:spPr/>
    </dgm:pt>
    <dgm:pt modelId="{A74BE19B-A06C-7545-B035-31C6E8EB164D}" type="pres">
      <dgm:prSet presAssocID="{E1F186C7-46FA-8242-A000-869791857E2A}" presName="vert1" presStyleCnt="0"/>
      <dgm:spPr/>
    </dgm:pt>
  </dgm:ptLst>
  <dgm:cxnLst>
    <dgm:cxn modelId="{B7034338-105C-7E48-9CA6-988FB61C0BE7}" type="presOf" srcId="{AF150645-235D-0840-A5A2-6A4C8C07DD00}" destId="{DAFEF15B-A77C-6F4A-B556-225E5F5326D2}" srcOrd="0" destOrd="0" presId="urn:microsoft.com/office/officeart/2008/layout/LinedList"/>
    <dgm:cxn modelId="{14553055-D357-6041-8D5D-EBE8F431A926}" type="presOf" srcId="{A1ACF2DE-B323-BF4A-9E74-AF135AAE32BA}" destId="{020B7177-7D12-B845-85EE-265E717EF016}" srcOrd="0" destOrd="0" presId="urn:microsoft.com/office/officeart/2008/layout/LinedList"/>
    <dgm:cxn modelId="{41E6EAA2-B35B-4F49-B3F6-494D27117878}" type="presOf" srcId="{E1F186C7-46FA-8242-A000-869791857E2A}" destId="{992BBB58-F325-FE46-B239-4799E95B3976}" srcOrd="0" destOrd="0" presId="urn:microsoft.com/office/officeart/2008/layout/LinedList"/>
    <dgm:cxn modelId="{5C5769D0-B770-B744-96CB-3D85DE4987B1}" srcId="{AF150645-235D-0840-A5A2-6A4C8C07DD00}" destId="{E1F186C7-46FA-8242-A000-869791857E2A}" srcOrd="1" destOrd="0" parTransId="{8274C2A3-245E-CF4E-B9F2-CECCE6585A19}" sibTransId="{30DCB89D-10EE-4849-B54E-B7557B504EC0}"/>
    <dgm:cxn modelId="{912E6AFE-678A-D247-8203-07EE13824B37}" srcId="{AF150645-235D-0840-A5A2-6A4C8C07DD00}" destId="{A1ACF2DE-B323-BF4A-9E74-AF135AAE32BA}" srcOrd="0" destOrd="0" parTransId="{7EC9925C-BDF9-8447-84D9-08407AF36774}" sibTransId="{12D7A7D3-5ED5-6442-9A17-933015274BD9}"/>
    <dgm:cxn modelId="{3CE5AD43-2AB9-1146-85D9-72811A3585BD}" type="presParOf" srcId="{DAFEF15B-A77C-6F4A-B556-225E5F5326D2}" destId="{CA85DDCB-697F-1248-8820-E1732A0D887E}" srcOrd="0" destOrd="0" presId="urn:microsoft.com/office/officeart/2008/layout/LinedList"/>
    <dgm:cxn modelId="{1BEEF757-1CD8-8B49-8640-9B055620133C}" type="presParOf" srcId="{DAFEF15B-A77C-6F4A-B556-225E5F5326D2}" destId="{50F1EAF7-44FC-4E48-8F47-12D0071004FE}" srcOrd="1" destOrd="0" presId="urn:microsoft.com/office/officeart/2008/layout/LinedList"/>
    <dgm:cxn modelId="{F3BD3AEE-FB4E-9A44-8AC4-C48C8D0A2E76}" type="presParOf" srcId="{50F1EAF7-44FC-4E48-8F47-12D0071004FE}" destId="{020B7177-7D12-B845-85EE-265E717EF016}" srcOrd="0" destOrd="0" presId="urn:microsoft.com/office/officeart/2008/layout/LinedList"/>
    <dgm:cxn modelId="{03C3728F-25CD-A040-B1C0-BAA68E8E69B5}" type="presParOf" srcId="{50F1EAF7-44FC-4E48-8F47-12D0071004FE}" destId="{AC8F8231-AE02-7249-8BF0-9A5D9A3FFAAE}" srcOrd="1" destOrd="0" presId="urn:microsoft.com/office/officeart/2008/layout/LinedList"/>
    <dgm:cxn modelId="{98865FCE-E88C-F345-80E2-4AAFF2B27826}" type="presParOf" srcId="{DAFEF15B-A77C-6F4A-B556-225E5F5326D2}" destId="{911F780F-F6AC-3648-8938-1D8552167A5B}" srcOrd="2" destOrd="0" presId="urn:microsoft.com/office/officeart/2008/layout/LinedList"/>
    <dgm:cxn modelId="{103BE57B-78DC-7843-9664-24E689719A9E}" type="presParOf" srcId="{DAFEF15B-A77C-6F4A-B556-225E5F5326D2}" destId="{35772289-2379-7C44-BE80-DCC58A05F74E}" srcOrd="3" destOrd="0" presId="urn:microsoft.com/office/officeart/2008/layout/LinedList"/>
    <dgm:cxn modelId="{E7358CDE-F552-584E-81F4-2507DF512CEE}" type="presParOf" srcId="{35772289-2379-7C44-BE80-DCC58A05F74E}" destId="{992BBB58-F325-FE46-B239-4799E95B3976}" srcOrd="0" destOrd="0" presId="urn:microsoft.com/office/officeart/2008/layout/LinedList"/>
    <dgm:cxn modelId="{2C375C03-A765-9046-8E8E-218547A179A8}" type="presParOf" srcId="{35772289-2379-7C44-BE80-DCC58A05F74E}" destId="{A74BE19B-A06C-7545-B035-31C6E8EB164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E94C4AA-4D9D-2242-B290-D616D4D4F95D}" type="doc">
      <dgm:prSet loTypeId="urn:microsoft.com/office/officeart/2008/layout/LinedList" loCatId="list" qsTypeId="urn:microsoft.com/office/officeart/2005/8/quickstyle/simple1" qsCatId="simple" csTypeId="urn:microsoft.com/office/officeart/2005/8/colors/colorful1" csCatId="colorful" phldr="1"/>
      <dgm:spPr/>
      <dgm:t>
        <a:bodyPr/>
        <a:lstStyle/>
        <a:p>
          <a:endParaRPr lang="zh-CN" altLang="en-US"/>
        </a:p>
      </dgm:t>
    </dgm:pt>
    <dgm:pt modelId="{30ED63E0-727E-F24C-B05F-BF7D993BAB79}">
      <dgm:prSet phldrT="[文本]"/>
      <dgm:spPr/>
      <dgm:t>
        <a:bodyPr/>
        <a:lstStyle/>
        <a:p>
          <a:r>
            <a:rPr lang="en-US" altLang="zh-CN" dirty="0"/>
            <a:t>(</a:t>
          </a:r>
          <a:r>
            <a:rPr lang="zh-CN" altLang="en-US" dirty="0"/>
            <a:t>一</a:t>
          </a:r>
          <a:r>
            <a:rPr lang="en-US" altLang="zh-CN" dirty="0"/>
            <a:t>)</a:t>
          </a:r>
          <a:r>
            <a:rPr lang="zh-CN" altLang="en-US" dirty="0"/>
            <a:t>落实国土空间开发保护要求，严格土地用途管制</a:t>
          </a:r>
          <a:r>
            <a:rPr lang="en-US" altLang="zh-CN" dirty="0"/>
            <a:t>;</a:t>
          </a:r>
          <a:endParaRPr lang="zh-CN" altLang="en-US" dirty="0"/>
        </a:p>
      </dgm:t>
    </dgm:pt>
    <dgm:pt modelId="{38A4B32E-5676-A849-9F9B-9E3D30850894}" type="parTrans" cxnId="{7AC332DD-60C1-DE4F-BE20-7DEBC2B08665}">
      <dgm:prSet/>
      <dgm:spPr/>
      <dgm:t>
        <a:bodyPr/>
        <a:lstStyle/>
        <a:p>
          <a:endParaRPr lang="zh-CN" altLang="en-US"/>
        </a:p>
      </dgm:t>
    </dgm:pt>
    <dgm:pt modelId="{D2457BB6-038E-B343-B3C8-BE13D47F60F4}" type="sibTrans" cxnId="{7AC332DD-60C1-DE4F-BE20-7DEBC2B08665}">
      <dgm:prSet/>
      <dgm:spPr/>
      <dgm:t>
        <a:bodyPr/>
        <a:lstStyle/>
        <a:p>
          <a:endParaRPr lang="zh-CN" altLang="en-US"/>
        </a:p>
      </dgm:t>
    </dgm:pt>
    <dgm:pt modelId="{53814072-1761-4443-AE94-92C8F68E2A7D}">
      <dgm:prSet phldrT="[文本]"/>
      <dgm:spPr/>
      <dgm:t>
        <a:bodyPr/>
        <a:lstStyle/>
        <a:p>
          <a:r>
            <a:rPr lang="en-US" altLang="zh-CN" dirty="0"/>
            <a:t>(</a:t>
          </a:r>
          <a:r>
            <a:rPr lang="zh-CN" altLang="en-US" dirty="0"/>
            <a:t>二</a:t>
          </a:r>
          <a:r>
            <a:rPr lang="en-US" altLang="zh-CN" dirty="0"/>
            <a:t>)</a:t>
          </a:r>
          <a:r>
            <a:rPr lang="zh-CN" altLang="en-US" dirty="0"/>
            <a:t>严格保护永久基本农田，严格控制非农业建设占用农用地</a:t>
          </a:r>
          <a:r>
            <a:rPr lang="en-US" altLang="zh-CN" dirty="0"/>
            <a:t>;</a:t>
          </a:r>
          <a:endParaRPr lang="zh-CN" altLang="en-US" dirty="0"/>
        </a:p>
      </dgm:t>
    </dgm:pt>
    <dgm:pt modelId="{4748A64B-03A4-E54B-A48D-648D7DE373A1}" type="parTrans" cxnId="{C4D1059E-037E-624D-AE33-2335FC2FBDCF}">
      <dgm:prSet/>
      <dgm:spPr/>
      <dgm:t>
        <a:bodyPr/>
        <a:lstStyle/>
        <a:p>
          <a:endParaRPr lang="zh-CN" altLang="en-US"/>
        </a:p>
      </dgm:t>
    </dgm:pt>
    <dgm:pt modelId="{C2F10533-08B8-9641-B727-6331FB83EA94}" type="sibTrans" cxnId="{C4D1059E-037E-624D-AE33-2335FC2FBDCF}">
      <dgm:prSet/>
      <dgm:spPr/>
      <dgm:t>
        <a:bodyPr/>
        <a:lstStyle/>
        <a:p>
          <a:endParaRPr lang="zh-CN" altLang="en-US"/>
        </a:p>
      </dgm:t>
    </dgm:pt>
    <dgm:pt modelId="{1C866E4A-5CBD-454F-8E00-B89F1D820655}">
      <dgm:prSet phldrT="[文本]"/>
      <dgm:spPr/>
      <dgm:t>
        <a:bodyPr/>
        <a:lstStyle/>
        <a:p>
          <a:r>
            <a:rPr lang="en-US" altLang="zh-CN" dirty="0"/>
            <a:t>(</a:t>
          </a:r>
          <a:r>
            <a:rPr lang="zh-CN" altLang="en-US" dirty="0"/>
            <a:t>三</a:t>
          </a:r>
          <a:r>
            <a:rPr lang="en-US" altLang="zh-CN" dirty="0"/>
            <a:t>)</a:t>
          </a:r>
          <a:r>
            <a:rPr lang="zh-CN" altLang="en-US" dirty="0"/>
            <a:t>提高土地节约集约利用水平</a:t>
          </a:r>
          <a:r>
            <a:rPr lang="en-US" altLang="zh-CN" dirty="0"/>
            <a:t>;</a:t>
          </a:r>
          <a:endParaRPr lang="zh-CN" altLang="en-US" dirty="0"/>
        </a:p>
      </dgm:t>
    </dgm:pt>
    <dgm:pt modelId="{4C14033C-433C-354A-8772-F2099BD46971}" type="parTrans" cxnId="{8CDC33EE-A783-264B-A8C9-FE4976182ECE}">
      <dgm:prSet/>
      <dgm:spPr/>
      <dgm:t>
        <a:bodyPr/>
        <a:lstStyle/>
        <a:p>
          <a:endParaRPr lang="zh-CN" altLang="en-US"/>
        </a:p>
      </dgm:t>
    </dgm:pt>
    <dgm:pt modelId="{DBB9F9AF-46AB-5242-BEA7-C39A8CD04641}" type="sibTrans" cxnId="{8CDC33EE-A783-264B-A8C9-FE4976182ECE}">
      <dgm:prSet/>
      <dgm:spPr/>
      <dgm:t>
        <a:bodyPr/>
        <a:lstStyle/>
        <a:p>
          <a:endParaRPr lang="zh-CN" altLang="en-US"/>
        </a:p>
      </dgm:t>
    </dgm:pt>
    <dgm:pt modelId="{AEA0B776-776F-E545-A7E2-AAA628FFC0DD}">
      <dgm:prSet/>
      <dgm:spPr/>
      <dgm:t>
        <a:bodyPr/>
        <a:lstStyle/>
        <a:p>
          <a:r>
            <a:rPr lang="en-US" altLang="zh-CN"/>
            <a:t>(</a:t>
          </a:r>
          <a:r>
            <a:rPr lang="zh-CN" altLang="en-US"/>
            <a:t>四</a:t>
          </a:r>
          <a:r>
            <a:rPr lang="en-US" altLang="zh-CN"/>
            <a:t>)</a:t>
          </a:r>
          <a:r>
            <a:rPr lang="zh-CN" altLang="en-US"/>
            <a:t>统筹安排城乡生产、生活、生态用地，满足乡村产业和基础设施用地合理需求，促进城乡融合发展</a:t>
          </a:r>
          <a:r>
            <a:rPr lang="en-US" altLang="zh-CN"/>
            <a:t>;</a:t>
          </a:r>
        </a:p>
      </dgm:t>
    </dgm:pt>
    <dgm:pt modelId="{895A6E99-4028-114A-BA1A-B95EB337E2FD}" type="parTrans" cxnId="{0EDE8E7B-8867-DB49-AD78-C0A74226DE48}">
      <dgm:prSet/>
      <dgm:spPr/>
      <dgm:t>
        <a:bodyPr/>
        <a:lstStyle/>
        <a:p>
          <a:endParaRPr lang="zh-CN" altLang="en-US"/>
        </a:p>
      </dgm:t>
    </dgm:pt>
    <dgm:pt modelId="{78000916-565D-F54E-AEC5-94281DCE1EAC}" type="sibTrans" cxnId="{0EDE8E7B-8867-DB49-AD78-C0A74226DE48}">
      <dgm:prSet/>
      <dgm:spPr/>
      <dgm:t>
        <a:bodyPr/>
        <a:lstStyle/>
        <a:p>
          <a:endParaRPr lang="zh-CN" altLang="en-US"/>
        </a:p>
      </dgm:t>
    </dgm:pt>
    <dgm:pt modelId="{98A6BB9F-F10F-C04F-9F7D-90CF54CDBE8B}">
      <dgm:prSet/>
      <dgm:spPr/>
      <dgm:t>
        <a:bodyPr/>
        <a:lstStyle/>
        <a:p>
          <a:r>
            <a:rPr lang="en-US" altLang="zh-CN"/>
            <a:t>(</a:t>
          </a:r>
          <a:r>
            <a:rPr lang="zh-CN" altLang="en-US"/>
            <a:t>五</a:t>
          </a:r>
          <a:r>
            <a:rPr lang="en-US" altLang="zh-CN"/>
            <a:t>)</a:t>
          </a:r>
          <a:r>
            <a:rPr lang="zh-CN" altLang="en-US"/>
            <a:t>保护和改善生态环境，保障土地的可持续利用</a:t>
          </a:r>
          <a:r>
            <a:rPr lang="en-US" altLang="zh-CN"/>
            <a:t>;</a:t>
          </a:r>
        </a:p>
      </dgm:t>
    </dgm:pt>
    <dgm:pt modelId="{9BFD8E74-AF23-174B-B85C-29E3789D5B18}" type="parTrans" cxnId="{3DAFEAE5-6D71-6046-ADD8-E3F9A65A4B20}">
      <dgm:prSet/>
      <dgm:spPr/>
      <dgm:t>
        <a:bodyPr/>
        <a:lstStyle/>
        <a:p>
          <a:endParaRPr lang="zh-CN" altLang="en-US"/>
        </a:p>
      </dgm:t>
    </dgm:pt>
    <dgm:pt modelId="{6C9C5C6B-E379-5843-8001-49AA2B97D615}" type="sibTrans" cxnId="{3DAFEAE5-6D71-6046-ADD8-E3F9A65A4B20}">
      <dgm:prSet/>
      <dgm:spPr/>
      <dgm:t>
        <a:bodyPr/>
        <a:lstStyle/>
        <a:p>
          <a:endParaRPr lang="zh-CN" altLang="en-US"/>
        </a:p>
      </dgm:t>
    </dgm:pt>
    <dgm:pt modelId="{EC9C1673-FA93-4349-BD49-0DF7FCE8E068}">
      <dgm:prSet/>
      <dgm:spPr/>
      <dgm:t>
        <a:bodyPr/>
        <a:lstStyle/>
        <a:p>
          <a:r>
            <a:rPr lang="en-US" altLang="zh-CN"/>
            <a:t>(</a:t>
          </a:r>
          <a:r>
            <a:rPr lang="zh-CN" altLang="en-US"/>
            <a:t>六</a:t>
          </a:r>
          <a:r>
            <a:rPr lang="en-US" altLang="zh-CN"/>
            <a:t>)</a:t>
          </a:r>
          <a:r>
            <a:rPr lang="zh-CN" altLang="en-US"/>
            <a:t>占用耕地与开发复垦耕地数量平衡、质量相当。</a:t>
          </a:r>
        </a:p>
      </dgm:t>
    </dgm:pt>
    <dgm:pt modelId="{DCAD64A5-0E36-264D-9DD2-7703164D8C86}" type="parTrans" cxnId="{68B0E931-EFEA-0C4F-99EA-06B08AC89DDD}">
      <dgm:prSet/>
      <dgm:spPr/>
      <dgm:t>
        <a:bodyPr/>
        <a:lstStyle/>
        <a:p>
          <a:endParaRPr lang="zh-CN" altLang="en-US"/>
        </a:p>
      </dgm:t>
    </dgm:pt>
    <dgm:pt modelId="{7E5BC3E0-F4A3-AD45-8463-2EFE048E6E5D}" type="sibTrans" cxnId="{68B0E931-EFEA-0C4F-99EA-06B08AC89DDD}">
      <dgm:prSet/>
      <dgm:spPr/>
      <dgm:t>
        <a:bodyPr/>
        <a:lstStyle/>
        <a:p>
          <a:endParaRPr lang="zh-CN" altLang="en-US"/>
        </a:p>
      </dgm:t>
    </dgm:pt>
    <dgm:pt modelId="{3ED563B8-7684-B942-BED4-5E0527BF5F5E}" type="pres">
      <dgm:prSet presAssocID="{1E94C4AA-4D9D-2242-B290-D616D4D4F95D}" presName="vert0" presStyleCnt="0">
        <dgm:presLayoutVars>
          <dgm:dir/>
          <dgm:animOne val="branch"/>
          <dgm:animLvl val="lvl"/>
        </dgm:presLayoutVars>
      </dgm:prSet>
      <dgm:spPr/>
    </dgm:pt>
    <dgm:pt modelId="{28FAFE3E-3761-994C-B4FE-622846055F94}" type="pres">
      <dgm:prSet presAssocID="{30ED63E0-727E-F24C-B05F-BF7D993BAB79}" presName="thickLine" presStyleLbl="alignNode1" presStyleIdx="0" presStyleCnt="6"/>
      <dgm:spPr/>
    </dgm:pt>
    <dgm:pt modelId="{34544793-D0A8-DF41-BB5B-5C99096AB8DE}" type="pres">
      <dgm:prSet presAssocID="{30ED63E0-727E-F24C-B05F-BF7D993BAB79}" presName="horz1" presStyleCnt="0"/>
      <dgm:spPr/>
    </dgm:pt>
    <dgm:pt modelId="{F8B790CE-D752-EE4E-B8E3-25EB1BE67AF6}" type="pres">
      <dgm:prSet presAssocID="{30ED63E0-727E-F24C-B05F-BF7D993BAB79}" presName="tx1" presStyleLbl="revTx" presStyleIdx="0" presStyleCnt="6"/>
      <dgm:spPr/>
    </dgm:pt>
    <dgm:pt modelId="{B7B4AAF9-2F9D-004C-89F7-C7F4DCEC9993}" type="pres">
      <dgm:prSet presAssocID="{30ED63E0-727E-F24C-B05F-BF7D993BAB79}" presName="vert1" presStyleCnt="0"/>
      <dgm:spPr/>
    </dgm:pt>
    <dgm:pt modelId="{749393BE-40AC-3649-A501-C36FADB74F4A}" type="pres">
      <dgm:prSet presAssocID="{53814072-1761-4443-AE94-92C8F68E2A7D}" presName="thickLine" presStyleLbl="alignNode1" presStyleIdx="1" presStyleCnt="6"/>
      <dgm:spPr/>
    </dgm:pt>
    <dgm:pt modelId="{74DED63B-58FA-E045-ADDE-267447C44429}" type="pres">
      <dgm:prSet presAssocID="{53814072-1761-4443-AE94-92C8F68E2A7D}" presName="horz1" presStyleCnt="0"/>
      <dgm:spPr/>
    </dgm:pt>
    <dgm:pt modelId="{8071E8F1-759B-6243-8F88-36097B3D8554}" type="pres">
      <dgm:prSet presAssocID="{53814072-1761-4443-AE94-92C8F68E2A7D}" presName="tx1" presStyleLbl="revTx" presStyleIdx="1" presStyleCnt="6"/>
      <dgm:spPr/>
    </dgm:pt>
    <dgm:pt modelId="{7A3CB2D1-FF23-F543-A11B-C4E125C1966B}" type="pres">
      <dgm:prSet presAssocID="{53814072-1761-4443-AE94-92C8F68E2A7D}" presName="vert1" presStyleCnt="0"/>
      <dgm:spPr/>
    </dgm:pt>
    <dgm:pt modelId="{C8729D87-50EF-404A-9382-9FD86C7E1465}" type="pres">
      <dgm:prSet presAssocID="{1C866E4A-5CBD-454F-8E00-B89F1D820655}" presName="thickLine" presStyleLbl="alignNode1" presStyleIdx="2" presStyleCnt="6"/>
      <dgm:spPr/>
    </dgm:pt>
    <dgm:pt modelId="{67D5C690-CF48-8E41-B733-712AB7A7B993}" type="pres">
      <dgm:prSet presAssocID="{1C866E4A-5CBD-454F-8E00-B89F1D820655}" presName="horz1" presStyleCnt="0"/>
      <dgm:spPr/>
    </dgm:pt>
    <dgm:pt modelId="{D8A7300D-65CE-5249-96ED-C6A9BC5A1E18}" type="pres">
      <dgm:prSet presAssocID="{1C866E4A-5CBD-454F-8E00-B89F1D820655}" presName="tx1" presStyleLbl="revTx" presStyleIdx="2" presStyleCnt="6"/>
      <dgm:spPr/>
    </dgm:pt>
    <dgm:pt modelId="{4A2FB9A9-FAD7-9A48-8C51-1213DCAE132B}" type="pres">
      <dgm:prSet presAssocID="{1C866E4A-5CBD-454F-8E00-B89F1D820655}" presName="vert1" presStyleCnt="0"/>
      <dgm:spPr/>
    </dgm:pt>
    <dgm:pt modelId="{16F9D6E8-9E4B-3E4B-838E-68BB3114D4BD}" type="pres">
      <dgm:prSet presAssocID="{AEA0B776-776F-E545-A7E2-AAA628FFC0DD}" presName="thickLine" presStyleLbl="alignNode1" presStyleIdx="3" presStyleCnt="6"/>
      <dgm:spPr/>
    </dgm:pt>
    <dgm:pt modelId="{378F33CC-B730-E649-A00C-6D00C4F8E6F8}" type="pres">
      <dgm:prSet presAssocID="{AEA0B776-776F-E545-A7E2-AAA628FFC0DD}" presName="horz1" presStyleCnt="0"/>
      <dgm:spPr/>
    </dgm:pt>
    <dgm:pt modelId="{07A6C52A-6133-A84B-8048-5C226A6E8614}" type="pres">
      <dgm:prSet presAssocID="{AEA0B776-776F-E545-A7E2-AAA628FFC0DD}" presName="tx1" presStyleLbl="revTx" presStyleIdx="3" presStyleCnt="6"/>
      <dgm:spPr/>
    </dgm:pt>
    <dgm:pt modelId="{7610203B-AF18-D04F-AA3A-27B3362CB292}" type="pres">
      <dgm:prSet presAssocID="{AEA0B776-776F-E545-A7E2-AAA628FFC0DD}" presName="vert1" presStyleCnt="0"/>
      <dgm:spPr/>
    </dgm:pt>
    <dgm:pt modelId="{DAF4AC78-26EF-D04B-AD4E-3F67F5F12A4B}" type="pres">
      <dgm:prSet presAssocID="{98A6BB9F-F10F-C04F-9F7D-90CF54CDBE8B}" presName="thickLine" presStyleLbl="alignNode1" presStyleIdx="4" presStyleCnt="6"/>
      <dgm:spPr/>
    </dgm:pt>
    <dgm:pt modelId="{C00CB389-ACA7-F146-A2EA-12200924A7AD}" type="pres">
      <dgm:prSet presAssocID="{98A6BB9F-F10F-C04F-9F7D-90CF54CDBE8B}" presName="horz1" presStyleCnt="0"/>
      <dgm:spPr/>
    </dgm:pt>
    <dgm:pt modelId="{1B2B1DFD-87A6-7D47-A411-F8A5F5AA5C5F}" type="pres">
      <dgm:prSet presAssocID="{98A6BB9F-F10F-C04F-9F7D-90CF54CDBE8B}" presName="tx1" presStyleLbl="revTx" presStyleIdx="4" presStyleCnt="6"/>
      <dgm:spPr/>
    </dgm:pt>
    <dgm:pt modelId="{932CE560-99FE-E741-84C5-615D5B23801E}" type="pres">
      <dgm:prSet presAssocID="{98A6BB9F-F10F-C04F-9F7D-90CF54CDBE8B}" presName="vert1" presStyleCnt="0"/>
      <dgm:spPr/>
    </dgm:pt>
    <dgm:pt modelId="{AE4CB847-AAC1-6E45-97A3-C7239EB1F655}" type="pres">
      <dgm:prSet presAssocID="{EC9C1673-FA93-4349-BD49-0DF7FCE8E068}" presName="thickLine" presStyleLbl="alignNode1" presStyleIdx="5" presStyleCnt="6"/>
      <dgm:spPr/>
    </dgm:pt>
    <dgm:pt modelId="{02D861C4-00EE-7446-B3B0-FEC32C936F07}" type="pres">
      <dgm:prSet presAssocID="{EC9C1673-FA93-4349-BD49-0DF7FCE8E068}" presName="horz1" presStyleCnt="0"/>
      <dgm:spPr/>
    </dgm:pt>
    <dgm:pt modelId="{BACC5B02-447D-1944-ABCA-F427C25471B7}" type="pres">
      <dgm:prSet presAssocID="{EC9C1673-FA93-4349-BD49-0DF7FCE8E068}" presName="tx1" presStyleLbl="revTx" presStyleIdx="5" presStyleCnt="6"/>
      <dgm:spPr/>
    </dgm:pt>
    <dgm:pt modelId="{38B3E5CE-2150-314B-9096-C66F8A76321F}" type="pres">
      <dgm:prSet presAssocID="{EC9C1673-FA93-4349-BD49-0DF7FCE8E068}" presName="vert1" presStyleCnt="0"/>
      <dgm:spPr/>
    </dgm:pt>
  </dgm:ptLst>
  <dgm:cxnLst>
    <dgm:cxn modelId="{68B0E931-EFEA-0C4F-99EA-06B08AC89DDD}" srcId="{1E94C4AA-4D9D-2242-B290-D616D4D4F95D}" destId="{EC9C1673-FA93-4349-BD49-0DF7FCE8E068}" srcOrd="5" destOrd="0" parTransId="{DCAD64A5-0E36-264D-9DD2-7703164D8C86}" sibTransId="{7E5BC3E0-F4A3-AD45-8463-2EFE048E6E5D}"/>
    <dgm:cxn modelId="{9FDB4446-CC2C-CD46-852C-8E0DB1910F1E}" type="presOf" srcId="{1E94C4AA-4D9D-2242-B290-D616D4D4F95D}" destId="{3ED563B8-7684-B942-BED4-5E0527BF5F5E}" srcOrd="0" destOrd="0" presId="urn:microsoft.com/office/officeart/2008/layout/LinedList"/>
    <dgm:cxn modelId="{3DBAAF5C-A205-574E-A4D5-D9FC2FC950C6}" type="presOf" srcId="{98A6BB9F-F10F-C04F-9F7D-90CF54CDBE8B}" destId="{1B2B1DFD-87A6-7D47-A411-F8A5F5AA5C5F}" srcOrd="0" destOrd="0" presId="urn:microsoft.com/office/officeart/2008/layout/LinedList"/>
    <dgm:cxn modelId="{E0C31C72-9C0D-4D4F-B244-7620C44542EE}" type="presOf" srcId="{EC9C1673-FA93-4349-BD49-0DF7FCE8E068}" destId="{BACC5B02-447D-1944-ABCA-F427C25471B7}" srcOrd="0" destOrd="0" presId="urn:microsoft.com/office/officeart/2008/layout/LinedList"/>
    <dgm:cxn modelId="{0EDE8E7B-8867-DB49-AD78-C0A74226DE48}" srcId="{1E94C4AA-4D9D-2242-B290-D616D4D4F95D}" destId="{AEA0B776-776F-E545-A7E2-AAA628FFC0DD}" srcOrd="3" destOrd="0" parTransId="{895A6E99-4028-114A-BA1A-B95EB337E2FD}" sibTransId="{78000916-565D-F54E-AEC5-94281DCE1EAC}"/>
    <dgm:cxn modelId="{AA61C289-0B2B-1A4A-8032-FEA117C8DDC7}" type="presOf" srcId="{30ED63E0-727E-F24C-B05F-BF7D993BAB79}" destId="{F8B790CE-D752-EE4E-B8E3-25EB1BE67AF6}" srcOrd="0" destOrd="0" presId="urn:microsoft.com/office/officeart/2008/layout/LinedList"/>
    <dgm:cxn modelId="{87531598-B97C-654E-A858-EABEB2B137D7}" type="presOf" srcId="{53814072-1761-4443-AE94-92C8F68E2A7D}" destId="{8071E8F1-759B-6243-8F88-36097B3D8554}" srcOrd="0" destOrd="0" presId="urn:microsoft.com/office/officeart/2008/layout/LinedList"/>
    <dgm:cxn modelId="{C01E5098-99FD-4B46-A5F3-5BA639E096DF}" type="presOf" srcId="{1C866E4A-5CBD-454F-8E00-B89F1D820655}" destId="{D8A7300D-65CE-5249-96ED-C6A9BC5A1E18}" srcOrd="0" destOrd="0" presId="urn:microsoft.com/office/officeart/2008/layout/LinedList"/>
    <dgm:cxn modelId="{C4D1059E-037E-624D-AE33-2335FC2FBDCF}" srcId="{1E94C4AA-4D9D-2242-B290-D616D4D4F95D}" destId="{53814072-1761-4443-AE94-92C8F68E2A7D}" srcOrd="1" destOrd="0" parTransId="{4748A64B-03A4-E54B-A48D-648D7DE373A1}" sibTransId="{C2F10533-08B8-9641-B727-6331FB83EA94}"/>
    <dgm:cxn modelId="{CB9326D7-958F-F644-85BC-907B0D1CE9B0}" type="presOf" srcId="{AEA0B776-776F-E545-A7E2-AAA628FFC0DD}" destId="{07A6C52A-6133-A84B-8048-5C226A6E8614}" srcOrd="0" destOrd="0" presId="urn:microsoft.com/office/officeart/2008/layout/LinedList"/>
    <dgm:cxn modelId="{7AC332DD-60C1-DE4F-BE20-7DEBC2B08665}" srcId="{1E94C4AA-4D9D-2242-B290-D616D4D4F95D}" destId="{30ED63E0-727E-F24C-B05F-BF7D993BAB79}" srcOrd="0" destOrd="0" parTransId="{38A4B32E-5676-A849-9F9B-9E3D30850894}" sibTransId="{D2457BB6-038E-B343-B3C8-BE13D47F60F4}"/>
    <dgm:cxn modelId="{3DAFEAE5-6D71-6046-ADD8-E3F9A65A4B20}" srcId="{1E94C4AA-4D9D-2242-B290-D616D4D4F95D}" destId="{98A6BB9F-F10F-C04F-9F7D-90CF54CDBE8B}" srcOrd="4" destOrd="0" parTransId="{9BFD8E74-AF23-174B-B85C-29E3789D5B18}" sibTransId="{6C9C5C6B-E379-5843-8001-49AA2B97D615}"/>
    <dgm:cxn modelId="{8CDC33EE-A783-264B-A8C9-FE4976182ECE}" srcId="{1E94C4AA-4D9D-2242-B290-D616D4D4F95D}" destId="{1C866E4A-5CBD-454F-8E00-B89F1D820655}" srcOrd="2" destOrd="0" parTransId="{4C14033C-433C-354A-8772-F2099BD46971}" sibTransId="{DBB9F9AF-46AB-5242-BEA7-C39A8CD04641}"/>
    <dgm:cxn modelId="{D54D14EE-C0AD-9447-B814-70D4234CC8A8}" type="presParOf" srcId="{3ED563B8-7684-B942-BED4-5E0527BF5F5E}" destId="{28FAFE3E-3761-994C-B4FE-622846055F94}" srcOrd="0" destOrd="0" presId="urn:microsoft.com/office/officeart/2008/layout/LinedList"/>
    <dgm:cxn modelId="{7AC2FCF5-19A1-9A4E-AA7D-7935D544FEBE}" type="presParOf" srcId="{3ED563B8-7684-B942-BED4-5E0527BF5F5E}" destId="{34544793-D0A8-DF41-BB5B-5C99096AB8DE}" srcOrd="1" destOrd="0" presId="urn:microsoft.com/office/officeart/2008/layout/LinedList"/>
    <dgm:cxn modelId="{6B78E1A3-92EE-8E47-A7B5-5DC8C6251174}" type="presParOf" srcId="{34544793-D0A8-DF41-BB5B-5C99096AB8DE}" destId="{F8B790CE-D752-EE4E-B8E3-25EB1BE67AF6}" srcOrd="0" destOrd="0" presId="urn:microsoft.com/office/officeart/2008/layout/LinedList"/>
    <dgm:cxn modelId="{5111FDA0-55F2-194D-8E53-AD390FF9BDCA}" type="presParOf" srcId="{34544793-D0A8-DF41-BB5B-5C99096AB8DE}" destId="{B7B4AAF9-2F9D-004C-89F7-C7F4DCEC9993}" srcOrd="1" destOrd="0" presId="urn:microsoft.com/office/officeart/2008/layout/LinedList"/>
    <dgm:cxn modelId="{7EF241F2-F294-4345-9BC3-50BF3D3A0595}" type="presParOf" srcId="{3ED563B8-7684-B942-BED4-5E0527BF5F5E}" destId="{749393BE-40AC-3649-A501-C36FADB74F4A}" srcOrd="2" destOrd="0" presId="urn:microsoft.com/office/officeart/2008/layout/LinedList"/>
    <dgm:cxn modelId="{7C04FF91-377C-BE4A-88CF-C4A2B0E90DC6}" type="presParOf" srcId="{3ED563B8-7684-B942-BED4-5E0527BF5F5E}" destId="{74DED63B-58FA-E045-ADDE-267447C44429}" srcOrd="3" destOrd="0" presId="urn:microsoft.com/office/officeart/2008/layout/LinedList"/>
    <dgm:cxn modelId="{883B37DB-6EE6-3547-81AA-2CCFB20EAA1E}" type="presParOf" srcId="{74DED63B-58FA-E045-ADDE-267447C44429}" destId="{8071E8F1-759B-6243-8F88-36097B3D8554}" srcOrd="0" destOrd="0" presId="urn:microsoft.com/office/officeart/2008/layout/LinedList"/>
    <dgm:cxn modelId="{762D92CF-D6B4-734A-97BD-963C624E1F50}" type="presParOf" srcId="{74DED63B-58FA-E045-ADDE-267447C44429}" destId="{7A3CB2D1-FF23-F543-A11B-C4E125C1966B}" srcOrd="1" destOrd="0" presId="urn:microsoft.com/office/officeart/2008/layout/LinedList"/>
    <dgm:cxn modelId="{F97FF1F1-49E6-3542-A3A2-882D01AC5B3E}" type="presParOf" srcId="{3ED563B8-7684-B942-BED4-5E0527BF5F5E}" destId="{C8729D87-50EF-404A-9382-9FD86C7E1465}" srcOrd="4" destOrd="0" presId="urn:microsoft.com/office/officeart/2008/layout/LinedList"/>
    <dgm:cxn modelId="{DBD9A990-32B4-D049-8DCB-82A263FECDC3}" type="presParOf" srcId="{3ED563B8-7684-B942-BED4-5E0527BF5F5E}" destId="{67D5C690-CF48-8E41-B733-712AB7A7B993}" srcOrd="5" destOrd="0" presId="urn:microsoft.com/office/officeart/2008/layout/LinedList"/>
    <dgm:cxn modelId="{4E2E0E8B-1AFF-0043-809B-54891C891CED}" type="presParOf" srcId="{67D5C690-CF48-8E41-B733-712AB7A7B993}" destId="{D8A7300D-65CE-5249-96ED-C6A9BC5A1E18}" srcOrd="0" destOrd="0" presId="urn:microsoft.com/office/officeart/2008/layout/LinedList"/>
    <dgm:cxn modelId="{011D5518-1E4A-D040-9231-7BD28927A73C}" type="presParOf" srcId="{67D5C690-CF48-8E41-B733-712AB7A7B993}" destId="{4A2FB9A9-FAD7-9A48-8C51-1213DCAE132B}" srcOrd="1" destOrd="0" presId="urn:microsoft.com/office/officeart/2008/layout/LinedList"/>
    <dgm:cxn modelId="{7FFCC914-BC45-844A-AD8E-0B5772B76F98}" type="presParOf" srcId="{3ED563B8-7684-B942-BED4-5E0527BF5F5E}" destId="{16F9D6E8-9E4B-3E4B-838E-68BB3114D4BD}" srcOrd="6" destOrd="0" presId="urn:microsoft.com/office/officeart/2008/layout/LinedList"/>
    <dgm:cxn modelId="{8F972E35-97C0-3A46-BE23-C409DA2508DA}" type="presParOf" srcId="{3ED563B8-7684-B942-BED4-5E0527BF5F5E}" destId="{378F33CC-B730-E649-A00C-6D00C4F8E6F8}" srcOrd="7" destOrd="0" presId="urn:microsoft.com/office/officeart/2008/layout/LinedList"/>
    <dgm:cxn modelId="{A0F4F6EB-CF1E-D147-85C5-73EBCD19C962}" type="presParOf" srcId="{378F33CC-B730-E649-A00C-6D00C4F8E6F8}" destId="{07A6C52A-6133-A84B-8048-5C226A6E8614}" srcOrd="0" destOrd="0" presId="urn:microsoft.com/office/officeart/2008/layout/LinedList"/>
    <dgm:cxn modelId="{9035FE07-8AE8-5247-BA58-0AD5E185F2B0}" type="presParOf" srcId="{378F33CC-B730-E649-A00C-6D00C4F8E6F8}" destId="{7610203B-AF18-D04F-AA3A-27B3362CB292}" srcOrd="1" destOrd="0" presId="urn:microsoft.com/office/officeart/2008/layout/LinedList"/>
    <dgm:cxn modelId="{50042D6D-1846-884C-8EA7-3C37FF2CF978}" type="presParOf" srcId="{3ED563B8-7684-B942-BED4-5E0527BF5F5E}" destId="{DAF4AC78-26EF-D04B-AD4E-3F67F5F12A4B}" srcOrd="8" destOrd="0" presId="urn:microsoft.com/office/officeart/2008/layout/LinedList"/>
    <dgm:cxn modelId="{923D8C97-C739-B04A-9FDF-0C3671D28403}" type="presParOf" srcId="{3ED563B8-7684-B942-BED4-5E0527BF5F5E}" destId="{C00CB389-ACA7-F146-A2EA-12200924A7AD}" srcOrd="9" destOrd="0" presId="urn:microsoft.com/office/officeart/2008/layout/LinedList"/>
    <dgm:cxn modelId="{899DA87D-3B0C-734C-818A-AEDD97B821EB}" type="presParOf" srcId="{C00CB389-ACA7-F146-A2EA-12200924A7AD}" destId="{1B2B1DFD-87A6-7D47-A411-F8A5F5AA5C5F}" srcOrd="0" destOrd="0" presId="urn:microsoft.com/office/officeart/2008/layout/LinedList"/>
    <dgm:cxn modelId="{5812895A-73B3-E047-B14D-81F0A3F586B5}" type="presParOf" srcId="{C00CB389-ACA7-F146-A2EA-12200924A7AD}" destId="{932CE560-99FE-E741-84C5-615D5B23801E}" srcOrd="1" destOrd="0" presId="urn:microsoft.com/office/officeart/2008/layout/LinedList"/>
    <dgm:cxn modelId="{356170B8-09E2-6640-B12A-CD87A0A4831E}" type="presParOf" srcId="{3ED563B8-7684-B942-BED4-5E0527BF5F5E}" destId="{AE4CB847-AAC1-6E45-97A3-C7239EB1F655}" srcOrd="10" destOrd="0" presId="urn:microsoft.com/office/officeart/2008/layout/LinedList"/>
    <dgm:cxn modelId="{1A7065E9-3934-474F-B7CA-DB6AD2B2D701}" type="presParOf" srcId="{3ED563B8-7684-B942-BED4-5E0527BF5F5E}" destId="{02D861C4-00EE-7446-B3B0-FEC32C936F07}" srcOrd="11" destOrd="0" presId="urn:microsoft.com/office/officeart/2008/layout/LinedList"/>
    <dgm:cxn modelId="{2075CF4C-D85F-F44B-A93A-C31F1E81E579}" type="presParOf" srcId="{02D861C4-00EE-7446-B3B0-FEC32C936F07}" destId="{BACC5B02-447D-1944-ABCA-F427C25471B7}" srcOrd="0" destOrd="0" presId="urn:microsoft.com/office/officeart/2008/layout/LinedList"/>
    <dgm:cxn modelId="{03D756DF-E9D3-634F-820F-E32DCFA1CB18}" type="presParOf" srcId="{02D861C4-00EE-7446-B3B0-FEC32C936F07}" destId="{38B3E5CE-2150-314B-9096-C66F8A76321F}"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385E2-0F1D-864A-9526-426C3C7FE2F7}">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C1C180-E80A-1746-881B-8224FFF2894D}">
      <dsp:nvSpPr>
        <dsp:cNvPr id="0" name=""/>
        <dsp:cNvSpPr/>
      </dsp:nvSpPr>
      <dsp:spPr>
        <a:xfrm>
          <a:off x="0" y="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第一章 总则</a:t>
          </a:r>
        </a:p>
      </dsp:txBody>
      <dsp:txXfrm>
        <a:off x="0" y="0"/>
        <a:ext cx="6492875" cy="638175"/>
      </dsp:txXfrm>
    </dsp:sp>
    <dsp:sp modelId="{706788BC-F05B-C04E-8F8A-4175D4CC3654}">
      <dsp:nvSpPr>
        <dsp:cNvPr id="0" name=""/>
        <dsp:cNvSpPr/>
      </dsp:nvSpPr>
      <dsp:spPr>
        <a:xfrm>
          <a:off x="0" y="638175"/>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3FCD444-9D74-8B43-965D-4607F088F17C}">
      <dsp:nvSpPr>
        <dsp:cNvPr id="0" name=""/>
        <dsp:cNvSpPr/>
      </dsp:nvSpPr>
      <dsp:spPr>
        <a:xfrm>
          <a:off x="0" y="6381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第二章 土地的所有权和使用权</a:t>
          </a:r>
        </a:p>
      </dsp:txBody>
      <dsp:txXfrm>
        <a:off x="0" y="638175"/>
        <a:ext cx="6492875" cy="638175"/>
      </dsp:txXfrm>
    </dsp:sp>
    <dsp:sp modelId="{D6553932-2A3C-BF4E-9780-65809453FA3C}">
      <dsp:nvSpPr>
        <dsp:cNvPr id="0" name=""/>
        <dsp:cNvSpPr/>
      </dsp:nvSpPr>
      <dsp:spPr>
        <a:xfrm>
          <a:off x="0" y="127635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462D15-0B28-4143-94F0-850EE6B119D3}">
      <dsp:nvSpPr>
        <dsp:cNvPr id="0" name=""/>
        <dsp:cNvSpPr/>
      </dsp:nvSpPr>
      <dsp:spPr>
        <a:xfrm>
          <a:off x="0" y="12763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第三章 土地利用总体规划</a:t>
          </a:r>
        </a:p>
      </dsp:txBody>
      <dsp:txXfrm>
        <a:off x="0" y="1276350"/>
        <a:ext cx="6492875" cy="638175"/>
      </dsp:txXfrm>
    </dsp:sp>
    <dsp:sp modelId="{5CBD16B8-1234-8043-8F5E-058C79FB3A7F}">
      <dsp:nvSpPr>
        <dsp:cNvPr id="0" name=""/>
        <dsp:cNvSpPr/>
      </dsp:nvSpPr>
      <dsp:spPr>
        <a:xfrm>
          <a:off x="0" y="1914524"/>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6DA8CB-7231-9742-AB13-3DAAE8970375}">
      <dsp:nvSpPr>
        <dsp:cNvPr id="0" name=""/>
        <dsp:cNvSpPr/>
      </dsp:nvSpPr>
      <dsp:spPr>
        <a:xfrm>
          <a:off x="0" y="19145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第四章 耕地保护</a:t>
          </a:r>
        </a:p>
      </dsp:txBody>
      <dsp:txXfrm>
        <a:off x="0" y="1914525"/>
        <a:ext cx="6492875" cy="638175"/>
      </dsp:txXfrm>
    </dsp:sp>
    <dsp:sp modelId="{B594BE67-78D2-2246-932B-53CC1603AB51}">
      <dsp:nvSpPr>
        <dsp:cNvPr id="0" name=""/>
        <dsp:cNvSpPr/>
      </dsp:nvSpPr>
      <dsp:spPr>
        <a:xfrm>
          <a:off x="0" y="2552700"/>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05AC02-21CC-F144-865D-1DA395DC85AF}">
      <dsp:nvSpPr>
        <dsp:cNvPr id="0" name=""/>
        <dsp:cNvSpPr/>
      </dsp:nvSpPr>
      <dsp:spPr>
        <a:xfrm>
          <a:off x="0" y="255270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第五章 建设用地</a:t>
          </a:r>
        </a:p>
      </dsp:txBody>
      <dsp:txXfrm>
        <a:off x="0" y="2552700"/>
        <a:ext cx="6492875" cy="638175"/>
      </dsp:txXfrm>
    </dsp:sp>
    <dsp:sp modelId="{9F5AE42E-C856-D945-B79F-FE8EB95C22BA}">
      <dsp:nvSpPr>
        <dsp:cNvPr id="0" name=""/>
        <dsp:cNvSpPr/>
      </dsp:nvSpPr>
      <dsp:spPr>
        <a:xfrm>
          <a:off x="0" y="3190874"/>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12F913A-DF80-1145-AF03-F81AB6E2C6ED}">
      <dsp:nvSpPr>
        <dsp:cNvPr id="0" name=""/>
        <dsp:cNvSpPr/>
      </dsp:nvSpPr>
      <dsp:spPr>
        <a:xfrm>
          <a:off x="0" y="319087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第六章 监督检查</a:t>
          </a:r>
        </a:p>
      </dsp:txBody>
      <dsp:txXfrm>
        <a:off x="0" y="3190875"/>
        <a:ext cx="6492875" cy="638175"/>
      </dsp:txXfrm>
    </dsp:sp>
    <dsp:sp modelId="{C57E3FAF-1C87-7B42-883C-99802F173AE4}">
      <dsp:nvSpPr>
        <dsp:cNvPr id="0" name=""/>
        <dsp:cNvSpPr/>
      </dsp:nvSpPr>
      <dsp:spPr>
        <a:xfrm>
          <a:off x="0" y="38290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28B9C-2201-5B4F-97FD-40EAE9D29100}">
      <dsp:nvSpPr>
        <dsp:cNvPr id="0" name=""/>
        <dsp:cNvSpPr/>
      </dsp:nvSpPr>
      <dsp:spPr>
        <a:xfrm>
          <a:off x="0" y="3829050"/>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第七章 法律责任</a:t>
          </a:r>
        </a:p>
      </dsp:txBody>
      <dsp:txXfrm>
        <a:off x="0" y="3829050"/>
        <a:ext cx="6492875" cy="638175"/>
      </dsp:txXfrm>
    </dsp:sp>
    <dsp:sp modelId="{2045100F-93E4-6248-A066-4279777FF385}">
      <dsp:nvSpPr>
        <dsp:cNvPr id="0" name=""/>
        <dsp:cNvSpPr/>
      </dsp:nvSpPr>
      <dsp:spPr>
        <a:xfrm>
          <a:off x="0" y="4467225"/>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170417-8463-FD48-BE0A-D888835CB4E9}">
      <dsp:nvSpPr>
        <dsp:cNvPr id="0" name=""/>
        <dsp:cNvSpPr/>
      </dsp:nvSpPr>
      <dsp:spPr>
        <a:xfrm>
          <a:off x="0" y="4467225"/>
          <a:ext cx="6492875" cy="6381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第八章 附则</a:t>
          </a:r>
        </a:p>
      </dsp:txBody>
      <dsp:txXfrm>
        <a:off x="0" y="4467225"/>
        <a:ext cx="6492875" cy="63817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D5B196-2E2C-AC42-A562-59332566BF99}">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738031C-7B19-2344-873E-B55D548C5362}">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第十八条 国家建立国土空间规划体系。编制国土空间规划应当坚持生态优先，绿色、可持续发展，科学有序统筹安排生态、农业、城镇等功能空间，优化国土空间结构和布局，提升国土空间开发、保护的质量和效率。</a:t>
          </a:r>
        </a:p>
      </dsp:txBody>
      <dsp:txXfrm>
        <a:off x="0" y="0"/>
        <a:ext cx="10515600" cy="1087834"/>
      </dsp:txXfrm>
    </dsp:sp>
    <dsp:sp modelId="{B6644BF2-6212-F447-956B-E93E64F24793}">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A8909B-92D7-BC40-BB2A-A1DB93B4E247}">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dirty="0"/>
            <a:t>经依法批准的国土空间规划是各类开发、保护、建设活动的基本依据。已经编制国土空间规划的，不再编制土地利用总体规划和城乡规划。</a:t>
          </a:r>
        </a:p>
      </dsp:txBody>
      <dsp:txXfrm>
        <a:off x="0" y="1087834"/>
        <a:ext cx="10515600" cy="1087834"/>
      </dsp:txXfrm>
    </dsp:sp>
    <dsp:sp modelId="{BD4A752E-C7A1-5A4E-9AA5-8531CB825D1D}">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A38E95-776C-804E-A586-09759661A3C9}">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第十九条 县级土地利用总体规划应当划分土地利用区，明确土地用途。</a:t>
          </a:r>
        </a:p>
      </dsp:txBody>
      <dsp:txXfrm>
        <a:off x="0" y="2175669"/>
        <a:ext cx="10515600" cy="1087834"/>
      </dsp:txXfrm>
    </dsp:sp>
    <dsp:sp modelId="{584F28DC-7779-CD44-AFE5-A60C95FBDF5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53A3B8-F5B3-BA43-8DD3-42CA4701E2F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乡</a:t>
          </a:r>
          <a:r>
            <a:rPr lang="en-US" altLang="zh-CN" sz="1900" kern="1200"/>
            <a:t>(</a:t>
          </a:r>
          <a:r>
            <a:rPr lang="zh-CN" altLang="en-US" sz="1900" kern="1200"/>
            <a:t>镇</a:t>
          </a:r>
          <a:r>
            <a:rPr lang="en-US" altLang="zh-CN" sz="1900" kern="1200"/>
            <a:t>)</a:t>
          </a:r>
          <a:r>
            <a:rPr lang="zh-CN" altLang="en-US" sz="1900" kern="1200"/>
            <a:t>土地利用总体规划应当划分土地利用区，根据土地使用条件，确定每一块土地的用途，并予以公告。</a:t>
          </a:r>
        </a:p>
      </dsp:txBody>
      <dsp:txXfrm>
        <a:off x="0" y="3263503"/>
        <a:ext cx="10515600" cy="10878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DE9307-0845-D44D-90E2-91A670A4CBB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C39761-9C53-8C4E-8A1C-39E24D73EAA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第二十条 土地利用总体规划实行分级审批。</a:t>
          </a:r>
        </a:p>
      </dsp:txBody>
      <dsp:txXfrm>
        <a:off x="0" y="531"/>
        <a:ext cx="10515600" cy="870055"/>
      </dsp:txXfrm>
    </dsp:sp>
    <dsp:sp modelId="{E2F85E47-DD65-9741-8ABA-1E7F5A52B0A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C62677-AE0D-094B-B527-8FF61FFE2298}">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省、自治区、直辖市的土地利用总体规划，报国务院批准。</a:t>
          </a:r>
        </a:p>
      </dsp:txBody>
      <dsp:txXfrm>
        <a:off x="0" y="870586"/>
        <a:ext cx="10515600" cy="870055"/>
      </dsp:txXfrm>
    </dsp:sp>
    <dsp:sp modelId="{52BB017D-1BCD-1448-A96C-05DC23724AE1}">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F05DA5-2B07-5C45-9F77-BEB069D59B6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省、自治区人民政府所在地的市、人口在一百万以上的城市以及国务院指定的城市的土地利用总体规划，经省、自治区人民政府审查同意后，报国务院批准。</a:t>
          </a:r>
        </a:p>
      </dsp:txBody>
      <dsp:txXfrm>
        <a:off x="0" y="1740641"/>
        <a:ext cx="10515600" cy="870055"/>
      </dsp:txXfrm>
    </dsp:sp>
    <dsp:sp modelId="{6D4B79FF-8AD5-524A-9C55-4A76AE9F5BFE}">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87B096-0B6B-9845-8476-834DE0D0B067}">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本条第二款、第三款规定以外的土地利用总体规划，逐级上报省、自治区、直辖市人民政府批准</a:t>
          </a:r>
          <a:r>
            <a:rPr lang="en-US" altLang="zh-CN" sz="1900" kern="1200"/>
            <a:t>;</a:t>
          </a:r>
          <a:r>
            <a:rPr lang="zh-CN" altLang="en-US" sz="1900" kern="1200"/>
            <a:t>其中，乡</a:t>
          </a:r>
          <a:r>
            <a:rPr lang="en-US" altLang="zh-CN" sz="1900" kern="1200"/>
            <a:t>(</a:t>
          </a:r>
          <a:r>
            <a:rPr lang="zh-CN" altLang="en-US" sz="1900" kern="1200"/>
            <a:t>镇</a:t>
          </a:r>
          <a:r>
            <a:rPr lang="en-US" altLang="zh-CN" sz="1900" kern="1200"/>
            <a:t>)</a:t>
          </a:r>
          <a:r>
            <a:rPr lang="zh-CN" altLang="en-US" sz="1900" kern="1200"/>
            <a:t>土地利用总体规划可以由省级人民政府授权的设区的市、自治州人民政府批准。</a:t>
          </a:r>
        </a:p>
      </dsp:txBody>
      <dsp:txXfrm>
        <a:off x="0" y="2610696"/>
        <a:ext cx="10515600" cy="870055"/>
      </dsp:txXfrm>
    </dsp:sp>
    <dsp:sp modelId="{9D2355A4-8DF5-6B46-A27E-51832CD3B66B}">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4EDB85-9A37-FB4C-8D85-D3A10838BF79}">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土地利用总体规划一经批准，必须严格执行。</a:t>
          </a:r>
        </a:p>
      </dsp:txBody>
      <dsp:txXfrm>
        <a:off x="0" y="3480751"/>
        <a:ext cx="10515600" cy="87005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C4EEF1-B904-054A-B79C-C41B2887F25B}">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A787E-7867-2849-B07A-CB99EE909E1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第二十一条 城市建设用地规模应当符合国家规定的标准，充分利用现有建设用地，不占或者尽量少占农用地。</a:t>
          </a:r>
        </a:p>
      </dsp:txBody>
      <dsp:txXfrm>
        <a:off x="0" y="2124"/>
        <a:ext cx="10515600" cy="1449029"/>
      </dsp:txXfrm>
    </dsp:sp>
    <dsp:sp modelId="{1C4B8ED4-9736-C14C-8852-F7F42DB13E36}">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B53D8BC-3D5B-224D-8C1B-B9FB428A5FE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城市总体规划、村庄和集镇规划，应当与土地利用总体规划相衔接，城市总体规划、村庄和集镇规划中建设用地规模不得超过土地利用总体规划确定的城市和村庄、集镇建设用地规模。</a:t>
          </a:r>
        </a:p>
      </dsp:txBody>
      <dsp:txXfrm>
        <a:off x="0" y="1451154"/>
        <a:ext cx="10515600" cy="1449029"/>
      </dsp:txXfrm>
    </dsp:sp>
    <dsp:sp modelId="{63ABCAF3-802F-B441-9D41-7E46A9A572AC}">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16B49FA-959E-0A48-9EFC-5F28E3F54A55}">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在城市规划区内、村庄和集镇规划区内，城市和村庄、集镇建设用地应当符合城市规划、村庄和集镇规划。</a:t>
          </a:r>
        </a:p>
      </dsp:txBody>
      <dsp:txXfrm>
        <a:off x="0" y="2900183"/>
        <a:ext cx="10515600" cy="1449029"/>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F8296-7304-504E-A52E-9A59E226BE2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41FE4C-6C5D-E742-85C4-085EE93F02B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第二十二条 江河、湖泊综合治理和开发利用规划，应当与土地利用总体规划相衔接。在江河、湖泊、水库的管理和保护范围以及蓄洪滞洪区内，土地利用应当符合江河、湖泊综合治理和开发利用规划，符合河道、湖泊行洪、蓄洪和输水的要求。</a:t>
          </a:r>
        </a:p>
      </dsp:txBody>
      <dsp:txXfrm>
        <a:off x="0" y="2124"/>
        <a:ext cx="10515600" cy="1449029"/>
      </dsp:txXfrm>
    </dsp:sp>
    <dsp:sp modelId="{D7C37B11-0612-9F44-AD6E-0EA87EA13278}">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EA2E6B-48E4-C74B-A703-B53458476087}">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第二十三条 各级人民政府应当加强土地利用计划管理，实行建设用地总量控制。</a:t>
          </a:r>
        </a:p>
      </dsp:txBody>
      <dsp:txXfrm>
        <a:off x="0" y="1451154"/>
        <a:ext cx="10515600" cy="1449029"/>
      </dsp:txXfrm>
    </dsp:sp>
    <dsp:sp modelId="{7F62DB72-55D1-D24F-8459-B052F54915C2}">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2288D5-FF40-DD45-9CE4-238EA0AF1301}">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土地利用年度计划，根据国民经济和社会发展计划、国家产业政策、土地利用总体规划以及建设用地和土地利用的实际状况编制。土地利用年度计划应当对本法第六十三条规定的集体经营性建设用地作出合理安排。土地利用年度计划的编制审批程序与土地利用总体规划的编制审批程序相同，一经审批下达，必须严格执行。</a:t>
          </a:r>
        </a:p>
      </dsp:txBody>
      <dsp:txXfrm>
        <a:off x="0" y="2900183"/>
        <a:ext cx="10515600" cy="144902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42B2DD-BE5F-8A46-A4D4-A03E58C75AD1}">
      <dsp:nvSpPr>
        <dsp:cNvPr id="0" name=""/>
        <dsp:cNvSpPr/>
      </dsp:nvSpPr>
      <dsp:spPr>
        <a:xfrm>
          <a:off x="0" y="0"/>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4D4180-0F65-ED4D-8242-DD48C037E20C}">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第二十四条 省、自治区、直辖市人民政府应当将土地利用年度计划的执行情况列为国民经济和社会发展计划执行情况的内容，向同级人民代表大会报告。</a:t>
          </a:r>
        </a:p>
      </dsp:txBody>
      <dsp:txXfrm>
        <a:off x="0" y="0"/>
        <a:ext cx="6492875" cy="1276350"/>
      </dsp:txXfrm>
    </dsp:sp>
    <dsp:sp modelId="{530DE4F0-3E7C-CE48-A2B5-D1099F97DA74}">
      <dsp:nvSpPr>
        <dsp:cNvPr id="0" name=""/>
        <dsp:cNvSpPr/>
      </dsp:nvSpPr>
      <dsp:spPr>
        <a:xfrm>
          <a:off x="0" y="127635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969E35-6F47-654D-B3AC-82A447181C65}">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第二十五条 经批准的土地利用总体规划的修改，须经原批准机关批准</a:t>
          </a:r>
          <a:r>
            <a:rPr lang="en-US" altLang="zh-CN" sz="1800" kern="1200"/>
            <a:t>;</a:t>
          </a:r>
          <a:r>
            <a:rPr lang="zh-CN" altLang="en-US" sz="1800" kern="1200"/>
            <a:t>未经批准，不得改变土地利用总体规划确定的土地用途。</a:t>
          </a:r>
        </a:p>
      </dsp:txBody>
      <dsp:txXfrm>
        <a:off x="0" y="1276350"/>
        <a:ext cx="6492875" cy="1276350"/>
      </dsp:txXfrm>
    </dsp:sp>
    <dsp:sp modelId="{83AE9512-EF54-F143-AFED-40C0C247E08C}">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EADDDB-2C98-474D-AB21-019361540627}">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经国务院批准的大型能源、交通、水利等基础设施建设用地，需要改变土地利用总体规划的，根据国务院的批准文件修改土地利用总体规划。</a:t>
          </a:r>
        </a:p>
      </dsp:txBody>
      <dsp:txXfrm>
        <a:off x="0" y="2552700"/>
        <a:ext cx="6492875" cy="1276350"/>
      </dsp:txXfrm>
    </dsp:sp>
    <dsp:sp modelId="{8724B03D-5701-9240-84F7-894764D82F36}">
      <dsp:nvSpPr>
        <dsp:cNvPr id="0" name=""/>
        <dsp:cNvSpPr/>
      </dsp:nvSpPr>
      <dsp:spPr>
        <a:xfrm>
          <a:off x="0" y="3829050"/>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4E5CC0-FD9E-974A-8CA7-B6128E006E1A}">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经省、自治区、直辖市人民政府批准的能源、交通、水利等基础设施建设用地，需要改变土地利用总体规划的，属于省级人民政府土地利用总体规划批准权限内的，根据省级人民政府的批准文件修改土地利用总体规划。</a:t>
          </a:r>
        </a:p>
      </dsp:txBody>
      <dsp:txXfrm>
        <a:off x="0" y="3829050"/>
        <a:ext cx="6492875" cy="127635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E3BD5AA-2DC9-194E-AEDA-CF10A252064D}">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3BA3BF-75E4-5B49-83A9-80718D062A9A}">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第二十六条 国家建立土地调查制度。</a:t>
          </a:r>
        </a:p>
      </dsp:txBody>
      <dsp:txXfrm>
        <a:off x="0" y="2492"/>
        <a:ext cx="6492875" cy="1700138"/>
      </dsp:txXfrm>
    </dsp:sp>
    <dsp:sp modelId="{B5E9769C-8C49-BA43-B1D7-D73995128C08}">
      <dsp:nvSpPr>
        <dsp:cNvPr id="0" name=""/>
        <dsp:cNvSpPr/>
      </dsp:nvSpPr>
      <dsp:spPr>
        <a:xfrm>
          <a:off x="0" y="1702630"/>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24AC868-0E6A-4F4A-BE36-397B1AB63831}">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县级以上人民政府自然资源主管部门会同同级有关部门进行土地调查。土地所有者或者使用者应当配合调查，并提供有关资料。</a:t>
          </a:r>
        </a:p>
      </dsp:txBody>
      <dsp:txXfrm>
        <a:off x="0" y="1702630"/>
        <a:ext cx="6492875" cy="1700138"/>
      </dsp:txXfrm>
    </dsp:sp>
    <dsp:sp modelId="{9085E131-3337-844B-AF30-0C22027A1B0D}">
      <dsp:nvSpPr>
        <dsp:cNvPr id="0" name=""/>
        <dsp:cNvSpPr/>
      </dsp:nvSpPr>
      <dsp:spPr>
        <a:xfrm>
          <a:off x="0" y="3402769"/>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F1F8DE-6E16-E94D-B006-223BD97ABA25}">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第二十七条 县级以上人民政府自然资源主管部门会同同级有关部门根据土地调查成果、规划土地用途和国家制定的统一标准，评定土地等级。</a:t>
          </a:r>
        </a:p>
      </dsp:txBody>
      <dsp:txXfrm>
        <a:off x="0" y="3402769"/>
        <a:ext cx="6492875" cy="170013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430FC3C-361A-CB47-95B6-02C7F42B1908}">
      <dsp:nvSpPr>
        <dsp:cNvPr id="0" name=""/>
        <dsp:cNvSpPr/>
      </dsp:nvSpPr>
      <dsp:spPr>
        <a:xfrm>
          <a:off x="0" y="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6F69E-B2ED-5243-B713-A00FC6E3F386}">
      <dsp:nvSpPr>
        <dsp:cNvPr id="0" name=""/>
        <dsp:cNvSpPr/>
      </dsp:nvSpPr>
      <dsp:spPr>
        <a:xfrm>
          <a:off x="0" y="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第二十八条 国家建立土地统计制度。</a:t>
          </a:r>
        </a:p>
      </dsp:txBody>
      <dsp:txXfrm>
        <a:off x="0" y="0"/>
        <a:ext cx="6492875" cy="1276350"/>
      </dsp:txXfrm>
    </dsp:sp>
    <dsp:sp modelId="{5E6B427C-6D19-5D40-A476-79661271C63F}">
      <dsp:nvSpPr>
        <dsp:cNvPr id="0" name=""/>
        <dsp:cNvSpPr/>
      </dsp:nvSpPr>
      <dsp:spPr>
        <a:xfrm>
          <a:off x="0" y="127635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6B452F-A9BD-4D4D-B1A7-927283008E5A}">
      <dsp:nvSpPr>
        <dsp:cNvPr id="0" name=""/>
        <dsp:cNvSpPr/>
      </dsp:nvSpPr>
      <dsp:spPr>
        <a:xfrm>
          <a:off x="0" y="12763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县级以上人民政府统计机构和自然资源主管部门依法进行土地统计调查，定期发布土地统计资料。土地所有者或者使用者应当提供有关资料，不得拒报、迟报，不得提供不真实、不完整的资料。</a:t>
          </a:r>
        </a:p>
      </dsp:txBody>
      <dsp:txXfrm>
        <a:off x="0" y="1276350"/>
        <a:ext cx="6492875" cy="1276350"/>
      </dsp:txXfrm>
    </dsp:sp>
    <dsp:sp modelId="{8C7A75B8-553D-604D-A8B1-48538AF80D54}">
      <dsp:nvSpPr>
        <dsp:cNvPr id="0" name=""/>
        <dsp:cNvSpPr/>
      </dsp:nvSpPr>
      <dsp:spPr>
        <a:xfrm>
          <a:off x="0" y="255270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63E258-8583-B845-B0D2-B0EABA86E0C6}">
      <dsp:nvSpPr>
        <dsp:cNvPr id="0" name=""/>
        <dsp:cNvSpPr/>
      </dsp:nvSpPr>
      <dsp:spPr>
        <a:xfrm>
          <a:off x="0" y="255270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统计机构和自然资源主管部门共同发布的土地面积统计资料是各级人民政府编制土地利用总体规划的依据。</a:t>
          </a:r>
        </a:p>
      </dsp:txBody>
      <dsp:txXfrm>
        <a:off x="0" y="2552700"/>
        <a:ext cx="6492875" cy="1276350"/>
      </dsp:txXfrm>
    </dsp:sp>
    <dsp:sp modelId="{D441274B-8682-4444-891B-44197627CF7A}">
      <dsp:nvSpPr>
        <dsp:cNvPr id="0" name=""/>
        <dsp:cNvSpPr/>
      </dsp:nvSpPr>
      <dsp:spPr>
        <a:xfrm>
          <a:off x="0" y="382905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922EEA-3DFE-D749-8A27-BC5388801A56}">
      <dsp:nvSpPr>
        <dsp:cNvPr id="0" name=""/>
        <dsp:cNvSpPr/>
      </dsp:nvSpPr>
      <dsp:spPr>
        <a:xfrm>
          <a:off x="0" y="3829050"/>
          <a:ext cx="6492875" cy="12763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第二十九条 国家建立全国土地管理信息系统，对土地利用状况进行动态监测。</a:t>
          </a:r>
        </a:p>
      </dsp:txBody>
      <dsp:txXfrm>
        <a:off x="0" y="3829050"/>
        <a:ext cx="6492875" cy="127635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44726F-6B5A-1842-93E1-07A97786E1E6}">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B1B6B2-1EC5-4C42-A00C-66177F7ABD20}">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耕地占补制度</a:t>
          </a:r>
        </a:p>
      </dsp:txBody>
      <dsp:txXfrm>
        <a:off x="573335" y="67003"/>
        <a:ext cx="7265810" cy="879050"/>
      </dsp:txXfrm>
    </dsp:sp>
    <dsp:sp modelId="{75A7298E-3C07-4C4E-95F5-2ECE43F6D7C2}">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AA5DE2-F7A6-3245-8057-9E95DD1210DB}">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永久基本农田保护制度</a:t>
          </a:r>
        </a:p>
      </dsp:txBody>
      <dsp:txXfrm>
        <a:off x="573335" y="1563884"/>
        <a:ext cx="7265810" cy="879050"/>
      </dsp:txXfrm>
    </dsp:sp>
    <dsp:sp modelId="{D303DDBF-E751-6A41-AB9F-37085A87629D}">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5D711D-CADB-764E-8836-1DD4EF749CBE}">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严格保护耕地的基本理念</a:t>
          </a:r>
        </a:p>
      </dsp:txBody>
      <dsp:txXfrm>
        <a:off x="573335" y="3060764"/>
        <a:ext cx="7265810" cy="879050"/>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F12E7E-F8BF-ED4A-89E7-4AD768FF7F52}">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6C51D-DC46-3049-A67A-9D51310A57D7}">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第三十条 国家保护耕地，严格控制耕地转为非耕地。</a:t>
          </a:r>
        </a:p>
      </dsp:txBody>
      <dsp:txXfrm>
        <a:off x="0" y="2124"/>
        <a:ext cx="10515600" cy="1449029"/>
      </dsp:txXfrm>
    </dsp:sp>
    <dsp:sp modelId="{89D54C5D-CCBB-F348-9853-D48E57070D26}">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286AF0A-3DE4-3C4A-BFB9-47BFFE093D90}">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国家实行占用耕地补偿制度。非农业建设经批准占用耕地的，按照“占多少，垦多少”的原则，由占用耕地的单位负责开垦与所占用耕地的数量和质量相当的耕地</a:t>
          </a:r>
          <a:r>
            <a:rPr lang="en-US" altLang="zh-CN" sz="2000" kern="1200"/>
            <a:t>;</a:t>
          </a:r>
          <a:r>
            <a:rPr lang="zh-CN" altLang="en-US" sz="2000" kern="1200"/>
            <a:t>没有条件开垦或者开垦的耕地不符合要求的，应当按照省、自治区、直辖市的规定缴纳耕地开垦费，专款用于开垦新的耕地。</a:t>
          </a:r>
        </a:p>
      </dsp:txBody>
      <dsp:txXfrm>
        <a:off x="0" y="1451154"/>
        <a:ext cx="10515600" cy="1449029"/>
      </dsp:txXfrm>
    </dsp:sp>
    <dsp:sp modelId="{5E9BD3E9-4965-CA4E-A411-46768340FFBA}">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1EC184-F321-A34B-AAA8-4EB0A7DEC36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a:t>省、自治区、直辖市人民政府应当制定开垦耕地计划，监督占用耕地的单位按照计划开垦耕地或者按照计划组织开垦耕地，并进行验收。</a:t>
          </a:r>
        </a:p>
      </dsp:txBody>
      <dsp:txXfrm>
        <a:off x="0" y="2900183"/>
        <a:ext cx="10515600" cy="144902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9950B6-FBD3-354A-A1E6-8641BAFF6AEA}">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D5BB08-4A70-B44B-A22F-AE498848499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第三十一条 县级以上地方人民政府可以要求占用耕地的单位将所占用耕地耕作层的土壤用于新开垦耕地、劣质地或者其他耕地的土壤改良。</a:t>
          </a:r>
        </a:p>
      </dsp:txBody>
      <dsp:txXfrm>
        <a:off x="0" y="2124"/>
        <a:ext cx="10515600" cy="1449029"/>
      </dsp:txXfrm>
    </dsp:sp>
    <dsp:sp modelId="{98EC59D6-5EBE-F345-AFB5-4DF2F0A1FBD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EFCCCB-CCDF-8B47-8696-5F8BBA6353BB}">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第三十二条 省、自治区、直辖市人民政府应当严格执行土地利用总体规划和土地利用年度计划，采取措施，确保本行政区域内耕地总量不减少、质量不降低。耕地总量减少的，由国务院责令在规定期限内组织开垦与所减少耕地的数量与质量相当的耕地</a:t>
          </a:r>
          <a:r>
            <a:rPr lang="en-US" altLang="zh-CN" sz="1900" kern="1200"/>
            <a:t>;</a:t>
          </a:r>
          <a:r>
            <a:rPr lang="zh-CN" altLang="en-US" sz="1900" kern="1200"/>
            <a:t>耕地质量降低的，由国务院责令在规定期限内组织整治。新开垦和整治的耕地由国务院自然资源主管部门会同农业农村主管部门验收。</a:t>
          </a:r>
        </a:p>
      </dsp:txBody>
      <dsp:txXfrm>
        <a:off x="0" y="1451154"/>
        <a:ext cx="10515600" cy="1449029"/>
      </dsp:txXfrm>
    </dsp:sp>
    <dsp:sp modelId="{2B9319E3-18D2-504B-A618-CCC8434EBCBA}">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384591A-6BCD-4C41-BEE6-3E3C2E7C4C3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个别省、直辖市确因土地后备资源匮乏，新增建设用地后，新开垦耕地的数量不足以补偿所占用耕地的数量的，必须报经国务院批准减免本行政区域内开垦耕地的数量，易地开垦数量和质量相当的耕地。</a:t>
          </a:r>
        </a:p>
      </dsp:txBody>
      <dsp:txXfrm>
        <a:off x="0" y="2900183"/>
        <a:ext cx="10515600" cy="144902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C8E861-74F6-854C-A1E2-D68119EBFDD6}">
      <dsp:nvSpPr>
        <dsp:cNvPr id="0" name=""/>
        <dsp:cNvSpPr/>
      </dsp:nvSpPr>
      <dsp:spPr>
        <a:xfrm>
          <a:off x="0" y="4976"/>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6A6D43-D8B2-5740-BF59-3023A44035D5}">
      <dsp:nvSpPr>
        <dsp:cNvPr id="0" name=""/>
        <dsp:cNvSpPr/>
      </dsp:nvSpPr>
      <dsp:spPr>
        <a:xfrm>
          <a:off x="0" y="4976"/>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第一条 为了加强土地管理，维护土地的社会主义公有制，保护、开发土地资源，合理利用土地，切实保护耕地，促进社会经济的可持续发展，根据宪法，制定本法。</a:t>
          </a:r>
        </a:p>
      </dsp:txBody>
      <dsp:txXfrm>
        <a:off x="0" y="4976"/>
        <a:ext cx="7683500" cy="411965"/>
      </dsp:txXfrm>
    </dsp:sp>
    <dsp:sp modelId="{B876107D-53D2-4246-9DAE-B4865438B191}">
      <dsp:nvSpPr>
        <dsp:cNvPr id="0" name=""/>
        <dsp:cNvSpPr/>
      </dsp:nvSpPr>
      <dsp:spPr>
        <a:xfrm>
          <a:off x="0" y="416942"/>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3B2829-4EFE-534B-82E5-7B2835814C68}">
      <dsp:nvSpPr>
        <dsp:cNvPr id="0" name=""/>
        <dsp:cNvSpPr/>
      </dsp:nvSpPr>
      <dsp:spPr>
        <a:xfrm>
          <a:off x="0" y="416942"/>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第二条 中华人民共和国实行土地的社会主义公有制，即全民所有制和劳动群众集体所有制。</a:t>
          </a:r>
        </a:p>
      </dsp:txBody>
      <dsp:txXfrm>
        <a:off x="0" y="416942"/>
        <a:ext cx="7683500" cy="411965"/>
      </dsp:txXfrm>
    </dsp:sp>
    <dsp:sp modelId="{29FC4B47-D1E3-2448-B7C1-F11E7F18FD7C}">
      <dsp:nvSpPr>
        <dsp:cNvPr id="0" name=""/>
        <dsp:cNvSpPr/>
      </dsp:nvSpPr>
      <dsp:spPr>
        <a:xfrm>
          <a:off x="0" y="828908"/>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1500AB-5CE7-A14D-B42C-D70CB69FCE2F}">
      <dsp:nvSpPr>
        <dsp:cNvPr id="0" name=""/>
        <dsp:cNvSpPr/>
      </dsp:nvSpPr>
      <dsp:spPr>
        <a:xfrm>
          <a:off x="0" y="828908"/>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全民所有，即国家所有土地的所有权由国务院代表国家行使。</a:t>
          </a:r>
        </a:p>
      </dsp:txBody>
      <dsp:txXfrm>
        <a:off x="0" y="828908"/>
        <a:ext cx="7683500" cy="411965"/>
      </dsp:txXfrm>
    </dsp:sp>
    <dsp:sp modelId="{E96F6354-4DA4-0E43-807D-A8683DB88BC9}">
      <dsp:nvSpPr>
        <dsp:cNvPr id="0" name=""/>
        <dsp:cNvSpPr/>
      </dsp:nvSpPr>
      <dsp:spPr>
        <a:xfrm>
          <a:off x="0" y="1240873"/>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67442E1-86E6-8045-A551-987D2CDF6713}">
      <dsp:nvSpPr>
        <dsp:cNvPr id="0" name=""/>
        <dsp:cNvSpPr/>
      </dsp:nvSpPr>
      <dsp:spPr>
        <a:xfrm>
          <a:off x="0" y="1240873"/>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国家为了公共利益的需要，可以依法对土地实行征收或者征用并给予补偿。</a:t>
          </a:r>
        </a:p>
      </dsp:txBody>
      <dsp:txXfrm>
        <a:off x="0" y="1240873"/>
        <a:ext cx="7683500" cy="411965"/>
      </dsp:txXfrm>
    </dsp:sp>
    <dsp:sp modelId="{25CCA7C6-74C2-C34C-B383-C4B6E71851A4}">
      <dsp:nvSpPr>
        <dsp:cNvPr id="0" name=""/>
        <dsp:cNvSpPr/>
      </dsp:nvSpPr>
      <dsp:spPr>
        <a:xfrm>
          <a:off x="0" y="1652839"/>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68DFD-0950-0340-B88E-320392762224}">
      <dsp:nvSpPr>
        <dsp:cNvPr id="0" name=""/>
        <dsp:cNvSpPr/>
      </dsp:nvSpPr>
      <dsp:spPr>
        <a:xfrm>
          <a:off x="0" y="1652839"/>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国家依法实行国有土地有偿使用制度。但是，国家在法律规定的范围内划拨国有土地使用权的除外。</a:t>
          </a:r>
        </a:p>
      </dsp:txBody>
      <dsp:txXfrm>
        <a:off x="0" y="1652839"/>
        <a:ext cx="7683500" cy="411965"/>
      </dsp:txXfrm>
    </dsp:sp>
    <dsp:sp modelId="{5FBF02F4-03AE-824E-8ABB-0C5ADA3BEDB3}">
      <dsp:nvSpPr>
        <dsp:cNvPr id="0" name=""/>
        <dsp:cNvSpPr/>
      </dsp:nvSpPr>
      <dsp:spPr>
        <a:xfrm>
          <a:off x="0" y="2064804"/>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F70003-D3CC-8847-BE8B-8080D4509B4C}">
      <dsp:nvSpPr>
        <dsp:cNvPr id="0" name=""/>
        <dsp:cNvSpPr/>
      </dsp:nvSpPr>
      <dsp:spPr>
        <a:xfrm>
          <a:off x="0" y="2064804"/>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第三条 十分珍惜、合理利用土地和切实保护耕地是我国的基本国策。各级人民政府应当采取措施，全面规划，严格管理，保护、开发土地资源，制止非法占用土地的行为。</a:t>
          </a:r>
        </a:p>
      </dsp:txBody>
      <dsp:txXfrm>
        <a:off x="0" y="2064804"/>
        <a:ext cx="7683500" cy="411965"/>
      </dsp:txXfrm>
    </dsp:sp>
    <dsp:sp modelId="{5EEA7586-DE88-8C4D-8289-C138ECE8DC98}">
      <dsp:nvSpPr>
        <dsp:cNvPr id="0" name=""/>
        <dsp:cNvSpPr/>
      </dsp:nvSpPr>
      <dsp:spPr>
        <a:xfrm>
          <a:off x="0" y="2476770"/>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9AB89A-9FBB-5C4F-AF35-52BFAD2B4D84}">
      <dsp:nvSpPr>
        <dsp:cNvPr id="0" name=""/>
        <dsp:cNvSpPr/>
      </dsp:nvSpPr>
      <dsp:spPr>
        <a:xfrm>
          <a:off x="0" y="2476770"/>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第四条 国家实行土地用途管制制度。</a:t>
          </a:r>
        </a:p>
      </dsp:txBody>
      <dsp:txXfrm>
        <a:off x="0" y="2476770"/>
        <a:ext cx="7683500" cy="411965"/>
      </dsp:txXfrm>
    </dsp:sp>
    <dsp:sp modelId="{F376A68F-DABC-8A43-9A06-2605FCE756E8}">
      <dsp:nvSpPr>
        <dsp:cNvPr id="0" name=""/>
        <dsp:cNvSpPr/>
      </dsp:nvSpPr>
      <dsp:spPr>
        <a:xfrm>
          <a:off x="0" y="2888735"/>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7D9708A-8E95-E045-A5C2-FC1098B08396}">
      <dsp:nvSpPr>
        <dsp:cNvPr id="0" name=""/>
        <dsp:cNvSpPr/>
      </dsp:nvSpPr>
      <dsp:spPr>
        <a:xfrm>
          <a:off x="0" y="2888735"/>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国家编制土地利用总体规划，规定土地用途，将土地分为农用地、建设用地和未利用地。严格限制农用地转为建设用地，控制建设用地总量，对耕地实行特殊保护。</a:t>
          </a:r>
        </a:p>
      </dsp:txBody>
      <dsp:txXfrm>
        <a:off x="0" y="2888735"/>
        <a:ext cx="7683500" cy="411965"/>
      </dsp:txXfrm>
    </dsp:sp>
    <dsp:sp modelId="{ABD06E00-3EEF-AE49-B21B-3E58EBC7E1AE}">
      <dsp:nvSpPr>
        <dsp:cNvPr id="0" name=""/>
        <dsp:cNvSpPr/>
      </dsp:nvSpPr>
      <dsp:spPr>
        <a:xfrm>
          <a:off x="0" y="3300701"/>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A93E39-0899-B740-9D96-BAD6B749FFFB}">
      <dsp:nvSpPr>
        <dsp:cNvPr id="0" name=""/>
        <dsp:cNvSpPr/>
      </dsp:nvSpPr>
      <dsp:spPr>
        <a:xfrm>
          <a:off x="0" y="3300701"/>
          <a:ext cx="7675996" cy="7376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农用地是指直接用于农业生产的土地，包括耕地、林地、草地、农田水利用地、养殖水面等</a:t>
          </a:r>
          <a:r>
            <a:rPr lang="en-US" altLang="zh-CN" sz="1100" kern="1200" dirty="0"/>
            <a:t>;</a:t>
          </a:r>
          <a:r>
            <a:rPr lang="zh-CN" altLang="en-US" sz="1100" kern="1200" dirty="0"/>
            <a:t>建设用地是指建造建筑物、构筑物的土地，包括城乡住宅和公共设施用地、工矿用地、交通水利设施用地、旅游用地、军事设施用地等</a:t>
          </a:r>
          <a:r>
            <a:rPr lang="en-US" altLang="zh-CN" sz="1100" kern="1200" dirty="0"/>
            <a:t>;</a:t>
          </a:r>
          <a:r>
            <a:rPr lang="zh-CN" altLang="en-US" sz="1100" kern="1200" dirty="0"/>
            <a:t>未利用地是指农用地和建设用地以外的土地。</a:t>
          </a:r>
        </a:p>
      </dsp:txBody>
      <dsp:txXfrm>
        <a:off x="0" y="3300701"/>
        <a:ext cx="7675996" cy="737628"/>
      </dsp:txXfrm>
    </dsp:sp>
    <dsp:sp modelId="{95FF95AD-7BB6-6C4F-9697-403ADBFF8F8F}">
      <dsp:nvSpPr>
        <dsp:cNvPr id="0" name=""/>
        <dsp:cNvSpPr/>
      </dsp:nvSpPr>
      <dsp:spPr>
        <a:xfrm>
          <a:off x="0" y="4038329"/>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E6ED4F5-3484-864A-92DA-E97E11E2DAD1}">
      <dsp:nvSpPr>
        <dsp:cNvPr id="0" name=""/>
        <dsp:cNvSpPr/>
      </dsp:nvSpPr>
      <dsp:spPr>
        <a:xfrm>
          <a:off x="0" y="4038329"/>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使用土地的单位和个人必须严格按照土地利用总体规划确定的用途使用土地。</a:t>
          </a:r>
        </a:p>
      </dsp:txBody>
      <dsp:txXfrm>
        <a:off x="0" y="4038329"/>
        <a:ext cx="7683500" cy="411965"/>
      </dsp:txXfrm>
    </dsp:sp>
    <dsp:sp modelId="{9D2E24A9-8825-E447-B365-F5B1743AEA5F}">
      <dsp:nvSpPr>
        <dsp:cNvPr id="0" name=""/>
        <dsp:cNvSpPr/>
      </dsp:nvSpPr>
      <dsp:spPr>
        <a:xfrm>
          <a:off x="0" y="4450295"/>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8DFF0A-3E5C-C34A-A504-894423A5425D}">
      <dsp:nvSpPr>
        <dsp:cNvPr id="0" name=""/>
        <dsp:cNvSpPr/>
      </dsp:nvSpPr>
      <dsp:spPr>
        <a:xfrm>
          <a:off x="0" y="4450295"/>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dirty="0"/>
            <a:t>第五条 国务院自然资源主管部门统一负责全国土地的管理和监督工作。</a:t>
          </a:r>
        </a:p>
      </dsp:txBody>
      <dsp:txXfrm>
        <a:off x="0" y="4450295"/>
        <a:ext cx="7683500" cy="411965"/>
      </dsp:txXfrm>
    </dsp:sp>
    <dsp:sp modelId="{6E2C0F3C-047F-EA42-B85E-A9EC275CD5B6}">
      <dsp:nvSpPr>
        <dsp:cNvPr id="0" name=""/>
        <dsp:cNvSpPr/>
      </dsp:nvSpPr>
      <dsp:spPr>
        <a:xfrm>
          <a:off x="0" y="4862260"/>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03FA13-C289-3B44-84EA-BABEFFAC1AB4}">
      <dsp:nvSpPr>
        <dsp:cNvPr id="0" name=""/>
        <dsp:cNvSpPr/>
      </dsp:nvSpPr>
      <dsp:spPr>
        <a:xfrm>
          <a:off x="0" y="4862260"/>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县级以上地方人民政府自然资源主管部门的设置及其职责，由省、自治区、直辖市人民政府根据国务院有关规定确定。</a:t>
          </a:r>
        </a:p>
      </dsp:txBody>
      <dsp:txXfrm>
        <a:off x="0" y="4862260"/>
        <a:ext cx="7683500" cy="411965"/>
      </dsp:txXfrm>
    </dsp:sp>
    <dsp:sp modelId="{C9A75C03-2393-5B4E-BD97-7BCA146D3358}">
      <dsp:nvSpPr>
        <dsp:cNvPr id="0" name=""/>
        <dsp:cNvSpPr/>
      </dsp:nvSpPr>
      <dsp:spPr>
        <a:xfrm>
          <a:off x="0" y="5274226"/>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F7C151-8056-4D4D-BB21-8CC72629434E}">
      <dsp:nvSpPr>
        <dsp:cNvPr id="0" name=""/>
        <dsp:cNvSpPr/>
      </dsp:nvSpPr>
      <dsp:spPr>
        <a:xfrm>
          <a:off x="0" y="5274226"/>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第六条 国务院授权的机构对省、自治区、直辖市人民政府以及国务院确定的城市人民政府土地利用和土地管理情况进行督察。</a:t>
          </a:r>
        </a:p>
      </dsp:txBody>
      <dsp:txXfrm>
        <a:off x="0" y="5274226"/>
        <a:ext cx="7683500" cy="411965"/>
      </dsp:txXfrm>
    </dsp:sp>
    <dsp:sp modelId="{AB32D7E9-2D1A-494E-A76E-B8A139FDF1E2}">
      <dsp:nvSpPr>
        <dsp:cNvPr id="0" name=""/>
        <dsp:cNvSpPr/>
      </dsp:nvSpPr>
      <dsp:spPr>
        <a:xfrm>
          <a:off x="0" y="5686191"/>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0974C0-B29C-4447-B9D4-B0EC2DF806BA}">
      <dsp:nvSpPr>
        <dsp:cNvPr id="0" name=""/>
        <dsp:cNvSpPr/>
      </dsp:nvSpPr>
      <dsp:spPr>
        <a:xfrm>
          <a:off x="0" y="5686191"/>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第七条 任何单位和个人都有遵守土地管理法律、法规的义务，并有权对违反土地管理法律、法规的行为提出检举和控告。</a:t>
          </a:r>
        </a:p>
      </dsp:txBody>
      <dsp:txXfrm>
        <a:off x="0" y="5686191"/>
        <a:ext cx="7683500" cy="411965"/>
      </dsp:txXfrm>
    </dsp:sp>
    <dsp:sp modelId="{0DD5F28A-3154-704B-A5C9-CA5265A18F65}">
      <dsp:nvSpPr>
        <dsp:cNvPr id="0" name=""/>
        <dsp:cNvSpPr/>
      </dsp:nvSpPr>
      <dsp:spPr>
        <a:xfrm>
          <a:off x="0" y="6098157"/>
          <a:ext cx="7683500"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9FDF247-C23A-9947-9F06-ECB571784FF7}">
      <dsp:nvSpPr>
        <dsp:cNvPr id="0" name=""/>
        <dsp:cNvSpPr/>
      </dsp:nvSpPr>
      <dsp:spPr>
        <a:xfrm>
          <a:off x="0" y="6098157"/>
          <a:ext cx="7683500" cy="4119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zh-CN" altLang="en-US" sz="1100" kern="1200"/>
            <a:t>第八条 在保护和开发土地资源、合理利用土地以及进行有关的科学研究等方面成绩显著的单位和个人，由人民政府给予奖励。</a:t>
          </a:r>
        </a:p>
      </dsp:txBody>
      <dsp:txXfrm>
        <a:off x="0" y="6098157"/>
        <a:ext cx="7683500" cy="41196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1077A9-A515-E348-A084-FE266966A913}">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9F543A-2590-5A43-853B-346F899949BD}">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第三十三条 国家实行永久基本农田保护制度。下列耕地应当根据土地利用总体规划划为永久基本农田，实行严格保护：</a:t>
          </a:r>
        </a:p>
      </dsp:txBody>
      <dsp:txXfrm>
        <a:off x="0" y="531"/>
        <a:ext cx="10515600" cy="621467"/>
      </dsp:txXfrm>
    </dsp:sp>
    <dsp:sp modelId="{E119804A-6468-4441-85D0-D8BF9B7F2001}">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B039BF-4865-2D4E-951F-32A7E3C7484C}">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一</a:t>
          </a:r>
          <a:r>
            <a:rPr lang="en-US" altLang="zh-CN" sz="1800" kern="1200"/>
            <a:t>)</a:t>
          </a:r>
          <a:r>
            <a:rPr lang="zh-CN" altLang="en-US" sz="1800" kern="1200"/>
            <a:t>经国务院农业农村主管部门或者县级以上地方人民政府批准确定的粮、棉、油、糖等重要农产品生产基地内的耕地</a:t>
          </a:r>
          <a:r>
            <a:rPr lang="en-US" altLang="zh-CN" sz="1800" kern="1200"/>
            <a:t>;</a:t>
          </a:r>
        </a:p>
      </dsp:txBody>
      <dsp:txXfrm>
        <a:off x="0" y="621999"/>
        <a:ext cx="10515600" cy="621467"/>
      </dsp:txXfrm>
    </dsp:sp>
    <dsp:sp modelId="{7A251DBB-2F5F-6340-AA0A-CDE1FC0D91C3}">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894641-6F0B-A54B-8970-66B2CBD303AD}">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二</a:t>
          </a:r>
          <a:r>
            <a:rPr lang="en-US" altLang="zh-CN" sz="1800" kern="1200"/>
            <a:t>)</a:t>
          </a:r>
          <a:r>
            <a:rPr lang="zh-CN" altLang="en-US" sz="1800" kern="1200"/>
            <a:t>有良好的水利与水土保持设施的耕地，正在实施改造计划以及可以改造的中、低产田和已建成的高标准农田</a:t>
          </a:r>
          <a:r>
            <a:rPr lang="en-US" altLang="zh-CN" sz="1800" kern="1200"/>
            <a:t>;</a:t>
          </a:r>
        </a:p>
      </dsp:txBody>
      <dsp:txXfrm>
        <a:off x="0" y="1243467"/>
        <a:ext cx="10515600" cy="621467"/>
      </dsp:txXfrm>
    </dsp:sp>
    <dsp:sp modelId="{5666C591-01EA-DE43-AB33-89AEB5E45B59}">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73E7717-6C22-444C-919C-B35550FB2C44}">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三</a:t>
          </a:r>
          <a:r>
            <a:rPr lang="en-US" altLang="zh-CN" sz="1800" kern="1200"/>
            <a:t>)</a:t>
          </a:r>
          <a:r>
            <a:rPr lang="zh-CN" altLang="en-US" sz="1800" kern="1200"/>
            <a:t>蔬菜生产基地</a:t>
          </a:r>
          <a:r>
            <a:rPr lang="en-US" altLang="zh-CN" sz="1800" kern="1200"/>
            <a:t>;</a:t>
          </a:r>
        </a:p>
      </dsp:txBody>
      <dsp:txXfrm>
        <a:off x="0" y="1864935"/>
        <a:ext cx="10515600" cy="621467"/>
      </dsp:txXfrm>
    </dsp:sp>
    <dsp:sp modelId="{26A589BE-AB11-5947-88B9-C00F44831AFC}">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7EF58-8D92-664B-A533-96859DDBEEBD}">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四</a:t>
          </a:r>
          <a:r>
            <a:rPr lang="en-US" altLang="zh-CN" sz="1800" kern="1200"/>
            <a:t>)</a:t>
          </a:r>
          <a:r>
            <a:rPr lang="zh-CN" altLang="en-US" sz="1800" kern="1200"/>
            <a:t>农业科研、教学试验田</a:t>
          </a:r>
          <a:r>
            <a:rPr lang="en-US" altLang="zh-CN" sz="1800" kern="1200"/>
            <a:t>;</a:t>
          </a:r>
        </a:p>
      </dsp:txBody>
      <dsp:txXfrm>
        <a:off x="0" y="2486402"/>
        <a:ext cx="10515600" cy="621467"/>
      </dsp:txXfrm>
    </dsp:sp>
    <dsp:sp modelId="{35BA01F5-24BB-9F40-90F5-CA78D9C17F98}">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185A3A-AF1C-C745-B509-8ECE546EF8CD}">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五</a:t>
          </a:r>
          <a:r>
            <a:rPr lang="en-US" altLang="zh-CN" sz="1800" kern="1200"/>
            <a:t>)</a:t>
          </a:r>
          <a:r>
            <a:rPr lang="zh-CN" altLang="en-US" sz="1800" kern="1200"/>
            <a:t>国务院规定应当划为永久基本农田的其他耕地。</a:t>
          </a:r>
        </a:p>
      </dsp:txBody>
      <dsp:txXfrm>
        <a:off x="0" y="3107870"/>
        <a:ext cx="10515600" cy="621467"/>
      </dsp:txXfrm>
    </dsp:sp>
    <dsp:sp modelId="{B5999371-EBDB-E749-9311-21FEFCF087CB}">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7BE5C-0090-5B48-974C-560683EB041B}">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各省、自治区、直辖市划定的永久基本农田一般应当占本行政区域内耕地的百分之八十以上，具体比例由国务院根据各省、自治区、直辖市耕地实际情况规定。</a:t>
          </a:r>
        </a:p>
      </dsp:txBody>
      <dsp:txXfrm>
        <a:off x="0" y="3729338"/>
        <a:ext cx="10515600" cy="621467"/>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BF9829-7962-E146-A85C-8695E320DB3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9CEAE2-CFF3-E143-90F7-6C219BD3EC44}">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第三十四条 永久基本农田划定以乡</a:t>
          </a:r>
          <a:r>
            <a:rPr lang="en-US" altLang="zh-CN" sz="3100" kern="1200"/>
            <a:t>(</a:t>
          </a:r>
          <a:r>
            <a:rPr lang="zh-CN" altLang="en-US" sz="3100" kern="1200"/>
            <a:t>镇</a:t>
          </a:r>
          <a:r>
            <a:rPr lang="en-US" altLang="zh-CN" sz="3100" kern="1200"/>
            <a:t>)</a:t>
          </a:r>
          <a:r>
            <a:rPr lang="zh-CN" altLang="en-US" sz="3100" kern="1200"/>
            <a:t>为单位进行，由县级人民政府自然资源主管部门会同同级农业农村主管部门组织实施。永久基本农田应当落实到地块，纳入国家永久基本农田数据库严格管理。</a:t>
          </a:r>
        </a:p>
      </dsp:txBody>
      <dsp:txXfrm>
        <a:off x="0" y="0"/>
        <a:ext cx="10515600" cy="2175669"/>
      </dsp:txXfrm>
    </dsp:sp>
    <dsp:sp modelId="{AA5B8332-B891-9543-9AA6-D28F5306286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A8AF6E-6505-C94C-ABF6-658E3C5140B4}">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乡</a:t>
          </a:r>
          <a:r>
            <a:rPr lang="en-US" altLang="zh-CN" sz="3100" kern="1200"/>
            <a:t>(</a:t>
          </a:r>
          <a:r>
            <a:rPr lang="zh-CN" altLang="en-US" sz="3100" kern="1200"/>
            <a:t>镇</a:t>
          </a:r>
          <a:r>
            <a:rPr lang="en-US" altLang="zh-CN" sz="3100" kern="1200"/>
            <a:t>)</a:t>
          </a:r>
          <a:r>
            <a:rPr lang="zh-CN" altLang="en-US" sz="3100" kern="1200"/>
            <a:t>人民政府应当将永久基本农田的位置、范围向社会公告，并设立保护标志。</a:t>
          </a:r>
        </a:p>
      </dsp:txBody>
      <dsp:txXfrm>
        <a:off x="0" y="2175669"/>
        <a:ext cx="10515600" cy="2175669"/>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CD7E0B-E533-614A-9E3D-3F722A5EF0F0}">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CF2747-3943-AA4B-B83E-D8FDA772A4F0}">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第三十五条 永久基本农田经依法划定后，任何单位和个人不得擅自占用或者改变其用途。国家能源、交通、水利、军事设施等重点建设项目选址确实难以避让永久基本农田，涉及农用地转用或者土地征收的，必须经国务院批准。</a:t>
          </a:r>
        </a:p>
      </dsp:txBody>
      <dsp:txXfrm>
        <a:off x="0" y="2124"/>
        <a:ext cx="10515600" cy="1449029"/>
      </dsp:txXfrm>
    </dsp:sp>
    <dsp:sp modelId="{7B8683DA-3A19-BD4B-8CDC-C0D7579CE83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76D504-1EC4-3E43-A9A5-7FEF509603CD}">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禁止通过擅自调整县级土地利用总体规划、乡</a:t>
          </a:r>
          <a:r>
            <a:rPr lang="en-US" altLang="zh-CN" sz="2400" kern="1200"/>
            <a:t>(</a:t>
          </a:r>
          <a:r>
            <a:rPr lang="zh-CN" altLang="en-US" sz="2400" kern="1200"/>
            <a:t>镇</a:t>
          </a:r>
          <a:r>
            <a:rPr lang="en-US" altLang="zh-CN" sz="2400" kern="1200"/>
            <a:t>)</a:t>
          </a:r>
          <a:r>
            <a:rPr lang="zh-CN" altLang="en-US" sz="2400" kern="1200"/>
            <a:t>土地利用总体规划等方式规避永久基本农田农用地转用或者土地征收的审批。</a:t>
          </a:r>
        </a:p>
      </dsp:txBody>
      <dsp:txXfrm>
        <a:off x="0" y="1451154"/>
        <a:ext cx="10515600" cy="1449029"/>
      </dsp:txXfrm>
    </dsp:sp>
    <dsp:sp modelId="{84AC0185-6BFE-6E4A-A979-5E2540AACAE6}">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C384389-2BEC-BF4E-AFC6-E643490110CF}">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zh-CN" altLang="en-US" sz="2400" kern="1200"/>
            <a:t>第三十六条 各级人民政府应当采取措施，引导因地制宜轮作休耕，改良土壤，提高地力，维护排灌工程设施，防止土地荒漠化、盐渍化、水土流失和土壤污染。</a:t>
          </a:r>
        </a:p>
      </dsp:txBody>
      <dsp:txXfrm>
        <a:off x="0" y="2900183"/>
        <a:ext cx="10515600" cy="1449029"/>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18C43B-32D2-4C4D-A192-BF99AE95590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1C1E0C4-36CB-164C-B083-EB5C504480F4}">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dirty="0"/>
            <a:t>第三十七条 非农业建设必须节约使用土地，可以利用荒地的，不得占用耕地</a:t>
          </a:r>
          <a:r>
            <a:rPr lang="en-US" altLang="zh-CN" sz="3300" kern="1200" dirty="0"/>
            <a:t>;</a:t>
          </a:r>
          <a:r>
            <a:rPr lang="zh-CN" altLang="en-US" sz="3300" kern="1200" dirty="0"/>
            <a:t>可以利用劣地的，不得占用好地。</a:t>
          </a:r>
        </a:p>
      </dsp:txBody>
      <dsp:txXfrm>
        <a:off x="0" y="2124"/>
        <a:ext cx="10515600" cy="1449029"/>
      </dsp:txXfrm>
    </dsp:sp>
    <dsp:sp modelId="{28AC3921-CFC8-3145-BB04-A404BB05AC9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82C4B9-4A16-DD4B-B6FD-6E56BEF274F6}">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a:t>禁止占用耕地建窑、建坟或者擅自在耕地上建房、挖砂、采石、采矿、取土等。</a:t>
          </a:r>
        </a:p>
      </dsp:txBody>
      <dsp:txXfrm>
        <a:off x="0" y="1451154"/>
        <a:ext cx="10515600" cy="1449029"/>
      </dsp:txXfrm>
    </dsp:sp>
    <dsp:sp modelId="{77E82164-D133-5E4B-B894-7720C3CCF9A5}">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1FE1FD-3FF0-004C-8C71-FB06E96A55CD}">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zh-CN" altLang="en-US" sz="3300" kern="1200"/>
            <a:t>禁止占用永久基本农田发展林果业和挖塘养鱼。</a:t>
          </a:r>
        </a:p>
      </dsp:txBody>
      <dsp:txXfrm>
        <a:off x="0" y="2900183"/>
        <a:ext cx="10515600" cy="144902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CB27DD-7430-864C-9644-CB370CD52026}">
      <dsp:nvSpPr>
        <dsp:cNvPr id="0" name=""/>
        <dsp:cNvSpPr/>
      </dsp:nvSpPr>
      <dsp:spPr>
        <a:xfrm>
          <a:off x="0" y="623"/>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005A079-937B-C240-8F56-A3BBA3615DBD}">
      <dsp:nvSpPr>
        <dsp:cNvPr id="0" name=""/>
        <dsp:cNvSpPr/>
      </dsp:nvSpPr>
      <dsp:spPr>
        <a:xfrm>
          <a:off x="0" y="623"/>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农用地转用</a:t>
          </a:r>
        </a:p>
      </dsp:txBody>
      <dsp:txXfrm>
        <a:off x="0" y="623"/>
        <a:ext cx="6492875" cy="729164"/>
      </dsp:txXfrm>
    </dsp:sp>
    <dsp:sp modelId="{CDBF3646-6D6E-4D4A-9DDC-EC9F9B7EEDBA}">
      <dsp:nvSpPr>
        <dsp:cNvPr id="0" name=""/>
        <dsp:cNvSpPr/>
      </dsp:nvSpPr>
      <dsp:spPr>
        <a:xfrm>
          <a:off x="0" y="729788"/>
          <a:ext cx="6492875" cy="0"/>
        </a:xfrm>
        <a:prstGeom prst="line">
          <a:avLst/>
        </a:prstGeom>
        <a:solidFill>
          <a:schemeClr val="accent2">
            <a:hueOff val="-242561"/>
            <a:satOff val="-13988"/>
            <a:lumOff val="1438"/>
            <a:alphaOff val="0"/>
          </a:schemeClr>
        </a:solidFill>
        <a:ln w="12700" cap="flat" cmpd="sng" algn="ctr">
          <a:solidFill>
            <a:schemeClr val="accent2">
              <a:hueOff val="-242561"/>
              <a:satOff val="-13988"/>
              <a:lumOff val="14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CE411B-01E9-9C45-A994-0813D1DF4C6D}">
      <dsp:nvSpPr>
        <dsp:cNvPr id="0" name=""/>
        <dsp:cNvSpPr/>
      </dsp:nvSpPr>
      <dsp:spPr>
        <a:xfrm>
          <a:off x="0" y="729788"/>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集体土地征收</a:t>
          </a:r>
        </a:p>
      </dsp:txBody>
      <dsp:txXfrm>
        <a:off x="0" y="729788"/>
        <a:ext cx="6492875" cy="729164"/>
      </dsp:txXfrm>
    </dsp:sp>
    <dsp:sp modelId="{F79CEC41-112E-494D-82C6-425E14688EF5}">
      <dsp:nvSpPr>
        <dsp:cNvPr id="0" name=""/>
        <dsp:cNvSpPr/>
      </dsp:nvSpPr>
      <dsp:spPr>
        <a:xfrm>
          <a:off x="0" y="1458952"/>
          <a:ext cx="6492875" cy="0"/>
        </a:xfrm>
        <a:prstGeom prst="line">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2500AC-82BF-954C-AFDB-8C4C75CF460A}">
      <dsp:nvSpPr>
        <dsp:cNvPr id="0" name=""/>
        <dsp:cNvSpPr/>
      </dsp:nvSpPr>
      <dsp:spPr>
        <a:xfrm>
          <a:off x="0" y="145895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土地使用权划拨</a:t>
          </a:r>
        </a:p>
      </dsp:txBody>
      <dsp:txXfrm>
        <a:off x="0" y="1458952"/>
        <a:ext cx="6492875" cy="729164"/>
      </dsp:txXfrm>
    </dsp:sp>
    <dsp:sp modelId="{40F2A7CB-7805-E04C-BF8E-D847E84F57F5}">
      <dsp:nvSpPr>
        <dsp:cNvPr id="0" name=""/>
        <dsp:cNvSpPr/>
      </dsp:nvSpPr>
      <dsp:spPr>
        <a:xfrm>
          <a:off x="0" y="2188117"/>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DF07B0-D6BD-7B48-A626-17C079F25606}">
      <dsp:nvSpPr>
        <dsp:cNvPr id="0" name=""/>
        <dsp:cNvSpPr/>
      </dsp:nvSpPr>
      <dsp:spPr>
        <a:xfrm>
          <a:off x="0" y="218811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土地使用权转让</a:t>
          </a:r>
        </a:p>
      </dsp:txBody>
      <dsp:txXfrm>
        <a:off x="0" y="2188117"/>
        <a:ext cx="6492875" cy="729164"/>
      </dsp:txXfrm>
    </dsp:sp>
    <dsp:sp modelId="{2A6A8AF5-126E-3B46-A06F-3B8855717BDA}">
      <dsp:nvSpPr>
        <dsp:cNvPr id="0" name=""/>
        <dsp:cNvSpPr/>
      </dsp:nvSpPr>
      <dsp:spPr>
        <a:xfrm>
          <a:off x="0" y="2917282"/>
          <a:ext cx="6492875" cy="0"/>
        </a:xfrm>
        <a:prstGeom prst="line">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05BF360-1864-7645-A309-3561BFF8B106}">
      <dsp:nvSpPr>
        <dsp:cNvPr id="0" name=""/>
        <dsp:cNvSpPr/>
      </dsp:nvSpPr>
      <dsp:spPr>
        <a:xfrm>
          <a:off x="0" y="2917282"/>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临时用地</a:t>
          </a:r>
        </a:p>
      </dsp:txBody>
      <dsp:txXfrm>
        <a:off x="0" y="2917282"/>
        <a:ext cx="6492875" cy="729164"/>
      </dsp:txXfrm>
    </dsp:sp>
    <dsp:sp modelId="{DC94EED6-2FE7-2447-B615-EE11332FE185}">
      <dsp:nvSpPr>
        <dsp:cNvPr id="0" name=""/>
        <dsp:cNvSpPr/>
      </dsp:nvSpPr>
      <dsp:spPr>
        <a:xfrm>
          <a:off x="0" y="3646447"/>
          <a:ext cx="6492875" cy="0"/>
        </a:xfrm>
        <a:prstGeom prst="line">
          <a:avLst/>
        </a:prstGeom>
        <a:solidFill>
          <a:schemeClr val="accent2">
            <a:hueOff val="-1212803"/>
            <a:satOff val="-69940"/>
            <a:lumOff val="7190"/>
            <a:alphaOff val="0"/>
          </a:schemeClr>
        </a:solidFill>
        <a:ln w="12700" cap="flat" cmpd="sng" algn="ctr">
          <a:solidFill>
            <a:schemeClr val="accent2">
              <a:hueOff val="-1212803"/>
              <a:satOff val="-69940"/>
              <a:lumOff val="719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30BFA8A-709F-D34B-AC8E-867CD545875C}">
      <dsp:nvSpPr>
        <dsp:cNvPr id="0" name=""/>
        <dsp:cNvSpPr/>
      </dsp:nvSpPr>
      <dsp:spPr>
        <a:xfrm>
          <a:off x="0" y="3646447"/>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集体建设用地</a:t>
          </a:r>
        </a:p>
      </dsp:txBody>
      <dsp:txXfrm>
        <a:off x="0" y="3646447"/>
        <a:ext cx="6492875" cy="729164"/>
      </dsp:txXfrm>
    </dsp:sp>
    <dsp:sp modelId="{2AF30A18-53BF-4C42-8E40-A3CA5AC9F960}">
      <dsp:nvSpPr>
        <dsp:cNvPr id="0" name=""/>
        <dsp:cNvSpPr/>
      </dsp:nvSpPr>
      <dsp:spPr>
        <a:xfrm>
          <a:off x="0" y="4375611"/>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D5AA6C4-0DEE-BA44-AEC2-3AAB21F2C4D4}">
      <dsp:nvSpPr>
        <dsp:cNvPr id="0" name=""/>
        <dsp:cNvSpPr/>
      </dsp:nvSpPr>
      <dsp:spPr>
        <a:xfrm>
          <a:off x="0" y="4375611"/>
          <a:ext cx="6492875" cy="7291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300" tIns="114300" rIns="114300" bIns="114300" numCol="1" spcCol="1270" anchor="t" anchorCtr="0">
          <a:noAutofit/>
        </a:bodyPr>
        <a:lstStyle/>
        <a:p>
          <a:pPr marL="0" lvl="0" indent="0" algn="l" defTabSz="1333500">
            <a:lnSpc>
              <a:spcPct val="90000"/>
            </a:lnSpc>
            <a:spcBef>
              <a:spcPct val="0"/>
            </a:spcBef>
            <a:spcAft>
              <a:spcPct val="35000"/>
            </a:spcAft>
            <a:buNone/>
          </a:pPr>
          <a:r>
            <a:rPr lang="zh-CN" altLang="en-US" sz="3000" kern="1200" dirty="0"/>
            <a:t>宅基地</a:t>
          </a:r>
        </a:p>
      </dsp:txBody>
      <dsp:txXfrm>
        <a:off x="0" y="4375611"/>
        <a:ext cx="6492875" cy="72916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FEE647-178F-D94B-878C-475428E3D8B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E9AA5-ED4E-194D-9CD8-6BF6C173FAFB}">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第四十四条 建设占用土地，涉及农用地转为建设用地的，应当办理农用地转用审批手续。</a:t>
          </a:r>
        </a:p>
      </dsp:txBody>
      <dsp:txXfrm>
        <a:off x="0" y="0"/>
        <a:ext cx="10515600" cy="1087834"/>
      </dsp:txXfrm>
    </dsp:sp>
    <dsp:sp modelId="{16A55E24-A4BF-3B4E-A908-5191370FEED7}">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FA8FC1-9D84-3840-AFC7-4FC88466EE5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永久基本农田转为建设用地的，由国务院批准。</a:t>
          </a:r>
        </a:p>
      </dsp:txBody>
      <dsp:txXfrm>
        <a:off x="0" y="1087834"/>
        <a:ext cx="10515600" cy="1087834"/>
      </dsp:txXfrm>
    </dsp:sp>
    <dsp:sp modelId="{8443DEE7-7054-ED4B-BCC1-8E6E2B94F02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BF59FDF-6E7E-F442-80AF-D405F17CA4B2}">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在土地利用总体规划确定的城市和村庄、集镇建设用地规模范围内，为实施该规划而将永久基本农田以外的农用地转为建设用地的，按土地利用年度计划分批次按照国务院规定由原批准土地利用总体规划的机关或者其授权的机关批准。在已批准的农用地转用范围内，具体建设项目用地可以由市、县人民政府批准。</a:t>
          </a:r>
        </a:p>
      </dsp:txBody>
      <dsp:txXfrm>
        <a:off x="0" y="2175669"/>
        <a:ext cx="10515600" cy="1087834"/>
      </dsp:txXfrm>
    </dsp:sp>
    <dsp:sp modelId="{FA5796AD-6D3C-8749-B3B9-868E205BCD21}">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8C3A0CE-A870-2B4C-8B16-5014040731C2}">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在土地利用总体规划确定的城市和村庄、集镇建设用地规模范围外，将永久基本农田以外的农用地转为建设用地的，由国务院或者国务院授权的省、自治区、直辖市人民政府批准。</a:t>
          </a:r>
        </a:p>
      </dsp:txBody>
      <dsp:txXfrm>
        <a:off x="0" y="3263503"/>
        <a:ext cx="10515600" cy="108783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88ABFD-6CFB-E242-9B72-9FDC4FAA994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4A8CB7-C283-F043-93D8-37115921CF2A}">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第三十八条 禁止任何单位和个人闲置、荒芜耕地。已经办理审批手续的非农业建设占用耕地，一年内不用而又可以耕种并收获的，应当由原耕种该幅耕地的集体或者个人恢复耕种，也可以由用地单位组织耕种</a:t>
          </a:r>
          <a:r>
            <a:rPr lang="en-US" altLang="zh-CN" sz="2100" kern="1200"/>
            <a:t>;</a:t>
          </a:r>
          <a:r>
            <a:rPr lang="zh-CN" altLang="en-US" sz="2100" kern="1200"/>
            <a:t>一年以上未动工建设的，应当按照省、自治区、直辖市的规定缴纳闲置费</a:t>
          </a:r>
          <a:r>
            <a:rPr lang="en-US" altLang="zh-CN" sz="2100" kern="1200"/>
            <a:t>;</a:t>
          </a:r>
          <a:r>
            <a:rPr lang="zh-CN" altLang="en-US" sz="2100" kern="1200"/>
            <a:t>连续二年未使用的，经原批准机关批准，由县级以上人民政府无偿收回用地单位的土地使用权</a:t>
          </a:r>
          <a:r>
            <a:rPr lang="en-US" altLang="zh-CN" sz="2100" kern="1200"/>
            <a:t>;</a:t>
          </a:r>
          <a:r>
            <a:rPr lang="zh-CN" altLang="en-US" sz="2100" kern="1200"/>
            <a:t>该幅土地原为农民集体所有的，应当交由原农村集体经济组织恢复耕种。</a:t>
          </a:r>
        </a:p>
      </dsp:txBody>
      <dsp:txXfrm>
        <a:off x="0" y="0"/>
        <a:ext cx="10515600" cy="2175669"/>
      </dsp:txXfrm>
    </dsp:sp>
    <dsp:sp modelId="{E36EA24A-17FB-1D40-8334-EED37083CC7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1BFDD5-868D-7D4E-A615-D8FCA240B2D7}">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zh-CN" altLang="en-US" sz="2100" kern="1200"/>
            <a:t>在城市规划区范围内，以出让方式取得土地使用权进行房地产开发的闲置土地，依照</a:t>
          </a:r>
          <a:r>
            <a:rPr lang="en-US" altLang="zh-CN" sz="2100" kern="1200"/>
            <a:t>《</a:t>
          </a:r>
          <a:r>
            <a:rPr lang="zh-CN" altLang="en-US" sz="2100" kern="1200"/>
            <a:t>中华人民共和国城市房地产管理法</a:t>
          </a:r>
          <a:r>
            <a:rPr lang="en-US" altLang="zh-CN" sz="2100" kern="1200"/>
            <a:t>》</a:t>
          </a:r>
          <a:r>
            <a:rPr lang="zh-CN" altLang="en-US" sz="2100" kern="1200"/>
            <a:t>的有关规定办理。</a:t>
          </a:r>
        </a:p>
      </dsp:txBody>
      <dsp:txXfrm>
        <a:off x="0" y="2175669"/>
        <a:ext cx="10515600" cy="2175669"/>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48684-9F82-F046-9FBA-11517A75FE4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67539F-7731-3444-8EF2-3819E86F9A63}">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第三十九条 国家鼓励单位和个人按照土地利用总体规划，在保护和改善生态环境、防止水土流失和土地荒漠化的前提下，开发未利用的土地</a:t>
          </a:r>
          <a:r>
            <a:rPr lang="en-US" altLang="zh-CN" sz="3100" kern="1200"/>
            <a:t>;</a:t>
          </a:r>
          <a:r>
            <a:rPr lang="zh-CN" altLang="en-US" sz="3100" kern="1200"/>
            <a:t>适宜开发为农用地的，应当优先开发成农用地。</a:t>
          </a:r>
        </a:p>
      </dsp:txBody>
      <dsp:txXfrm>
        <a:off x="0" y="0"/>
        <a:ext cx="10515600" cy="2175669"/>
      </dsp:txXfrm>
    </dsp:sp>
    <dsp:sp modelId="{64DCBECA-2B04-1C4C-85CD-F905C631C75F}">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01E1EF0-A490-6F4C-B61E-DEB0A06EABBF}">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国家依法保护开发者的合法权益。</a:t>
          </a:r>
        </a:p>
      </dsp:txBody>
      <dsp:txXfrm>
        <a:off x="0" y="2175669"/>
        <a:ext cx="10515600" cy="2175669"/>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B80FAF-9409-154D-8CEF-B72E84E6A2A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432C85-BE51-E641-AA6D-1291D084A35D}">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第四十条 开垦未利用的土地，必须经过科学论证和评估，在土地利用总体规划划定的可开垦的区域内，经依法批准后进行。禁止毁坏森林、草原开垦耕地，禁止围湖造田和侵占江河滩地。</a:t>
          </a:r>
        </a:p>
      </dsp:txBody>
      <dsp:txXfrm>
        <a:off x="0" y="0"/>
        <a:ext cx="10515600" cy="2175669"/>
      </dsp:txXfrm>
    </dsp:sp>
    <dsp:sp modelId="{50341173-ACAE-2A42-B9C6-89CC230FCFD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D34A81-7526-0344-A138-01937ECE2ECB}">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根据土地利用总体规划，对破坏生态环境开垦、围垦的土地，有计划有步骤地退耕还林、还牧、还湖。</a:t>
          </a:r>
        </a:p>
      </dsp:txBody>
      <dsp:txXfrm>
        <a:off x="0" y="2175669"/>
        <a:ext cx="10515600" cy="217566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83874A-A31F-5741-9FD7-7D0156DC501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572E606-D4CD-BA43-8869-A6C017E427A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第四十一条 开发未确定使用权的国有荒山、荒地、荒滩从事种植业、林业、畜牧业、渔业生产的，经县级以上人民政府依法批准，可以确定给开发单位或者个人长期使用。</a:t>
          </a:r>
        </a:p>
      </dsp:txBody>
      <dsp:txXfrm>
        <a:off x="0" y="2124"/>
        <a:ext cx="10515600" cy="1449029"/>
      </dsp:txXfrm>
    </dsp:sp>
    <dsp:sp modelId="{6618395C-6D79-1947-8FD1-D0724FEE10EA}">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BEE1BC-5B76-0940-B088-5C5098E42AD1}">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第四十二条 国家鼓励土地整理。县、乡</a:t>
          </a:r>
          <a:r>
            <a:rPr lang="en-US" altLang="zh-CN" sz="2600" kern="1200"/>
            <a:t>(</a:t>
          </a:r>
          <a:r>
            <a:rPr lang="zh-CN" altLang="en-US" sz="2600" kern="1200"/>
            <a:t>镇</a:t>
          </a:r>
          <a:r>
            <a:rPr lang="en-US" altLang="zh-CN" sz="2600" kern="1200"/>
            <a:t>)</a:t>
          </a:r>
          <a:r>
            <a:rPr lang="zh-CN" altLang="en-US" sz="2600" kern="1200"/>
            <a:t>人民政府应当组织农村集体经济组织，按照土地利用总体规划，对田、水、路、林、村综合整治，提高耕地质量，增加有效耕地面积，改善农业生产条件和生态环境。</a:t>
          </a:r>
        </a:p>
      </dsp:txBody>
      <dsp:txXfrm>
        <a:off x="0" y="1451154"/>
        <a:ext cx="10515600" cy="1449029"/>
      </dsp:txXfrm>
    </dsp:sp>
    <dsp:sp modelId="{2961C239-0552-CB46-B2F0-83AEC7E33093}">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4BD0DF-38FF-2542-8A36-8A17E8330A8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地方各级人民政府应当采取措施，改造中、低产田，整治闲散地和废弃地。</a:t>
          </a:r>
        </a:p>
      </dsp:txBody>
      <dsp:txXfrm>
        <a:off x="0" y="2900183"/>
        <a:ext cx="10515600" cy="144902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E5540F-8CB1-804F-9127-2150C760D058}">
      <dsp:nvSpPr>
        <dsp:cNvPr id="0" name=""/>
        <dsp:cNvSpPr/>
      </dsp:nvSpPr>
      <dsp:spPr>
        <a:xfrm>
          <a:off x="0" y="506528"/>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EA688F-3A5F-DB4A-95F5-DF39FB103708}">
      <dsp:nvSpPr>
        <dsp:cNvPr id="0" name=""/>
        <dsp:cNvSpPr/>
      </dsp:nvSpPr>
      <dsp:spPr>
        <a:xfrm>
          <a:off x="525780" y="19448"/>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国家所有权和集体所有权</a:t>
          </a:r>
        </a:p>
      </dsp:txBody>
      <dsp:txXfrm>
        <a:off x="573335" y="67003"/>
        <a:ext cx="7265810" cy="879050"/>
      </dsp:txXfrm>
    </dsp:sp>
    <dsp:sp modelId="{01AE4D66-D998-804F-83F5-E44E1C5FC44A}">
      <dsp:nvSpPr>
        <dsp:cNvPr id="0" name=""/>
        <dsp:cNvSpPr/>
      </dsp:nvSpPr>
      <dsp:spPr>
        <a:xfrm>
          <a:off x="0" y="200340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C5E961-9AA4-CE4C-9E5D-E2457E2FE007}">
      <dsp:nvSpPr>
        <dsp:cNvPr id="0" name=""/>
        <dsp:cNvSpPr/>
      </dsp:nvSpPr>
      <dsp:spPr>
        <a:xfrm>
          <a:off x="525780" y="151632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土地使用权</a:t>
          </a:r>
        </a:p>
      </dsp:txBody>
      <dsp:txXfrm>
        <a:off x="573335" y="1563884"/>
        <a:ext cx="7265810" cy="879050"/>
      </dsp:txXfrm>
    </dsp:sp>
    <dsp:sp modelId="{0A08E8A9-878C-5140-AB37-2ECCE11F2DDC}">
      <dsp:nvSpPr>
        <dsp:cNvPr id="0" name=""/>
        <dsp:cNvSpPr/>
      </dsp:nvSpPr>
      <dsp:spPr>
        <a:xfrm>
          <a:off x="0" y="3500289"/>
          <a:ext cx="10515600" cy="8316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3530A9B-D187-E64C-8BA3-39D89D6A9624}">
      <dsp:nvSpPr>
        <dsp:cNvPr id="0" name=""/>
        <dsp:cNvSpPr/>
      </dsp:nvSpPr>
      <dsp:spPr>
        <a:xfrm>
          <a:off x="525780" y="3013209"/>
          <a:ext cx="7360920" cy="9741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1466850">
            <a:lnSpc>
              <a:spcPct val="90000"/>
            </a:lnSpc>
            <a:spcBef>
              <a:spcPct val="0"/>
            </a:spcBef>
            <a:spcAft>
              <a:spcPct val="35000"/>
            </a:spcAft>
            <a:buNone/>
          </a:pPr>
          <a:r>
            <a:rPr lang="zh-CN" altLang="en-US" sz="3300" kern="1200" dirty="0"/>
            <a:t>土地所有权和土地使用权争议</a:t>
          </a:r>
        </a:p>
      </dsp:txBody>
      <dsp:txXfrm>
        <a:off x="573335" y="3060764"/>
        <a:ext cx="7265810" cy="879050"/>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454420-C1E3-6A48-A5EA-E964832CF8FD}">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FB8E54-E9AF-3941-967E-195232036AED}">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第四十四条 建设占用土地，涉及农用地转为建设用地的，应当办理农用地转用审批手续。</a:t>
          </a:r>
        </a:p>
      </dsp:txBody>
      <dsp:txXfrm>
        <a:off x="0" y="0"/>
        <a:ext cx="10515600" cy="1087834"/>
      </dsp:txXfrm>
    </dsp:sp>
    <dsp:sp modelId="{AE828B56-7905-8846-A6F5-698E2C02D86E}">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C8E735-A313-214E-8CDE-EC1F1E898B66}">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永久基本农田转为建设用地的，由国务院批准。</a:t>
          </a:r>
        </a:p>
      </dsp:txBody>
      <dsp:txXfrm>
        <a:off x="0" y="1087834"/>
        <a:ext cx="10515600" cy="1087834"/>
      </dsp:txXfrm>
    </dsp:sp>
    <dsp:sp modelId="{6CE625FE-73D7-E443-B4E9-C3C1623683EE}">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AF45A5F-6532-6847-B325-7395E569284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在土地利用总体规划确定的城市和村庄、集镇建设用地规模范围内，为实施该规划而将永久基本农田以外的农用地转为建设用地的，按土地利用年度计划分批次按照国务院规定由原批准土地利用总体规划的机关或者其授权的机关批准。在已批准的农用地转用范围内，具体建设项目用地可以由市、县人民政府批准。</a:t>
          </a:r>
        </a:p>
      </dsp:txBody>
      <dsp:txXfrm>
        <a:off x="0" y="2175669"/>
        <a:ext cx="10515600" cy="1087834"/>
      </dsp:txXfrm>
    </dsp:sp>
    <dsp:sp modelId="{B8B8B9DE-8745-964F-B549-B976FC253948}">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CD1BFE-149E-4241-A348-EA4EE5A3FF1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在土地利用总体规划确定的城市和村庄、集镇建设用地规模范围外，将永久基本农田以外的农用地转为建设用地的，由国务院或者国务院授权的省、自治区、直辖市人民政府批准。</a:t>
          </a:r>
        </a:p>
      </dsp:txBody>
      <dsp:txXfrm>
        <a:off x="0" y="3263503"/>
        <a:ext cx="10515600" cy="1087834"/>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FD537-F2C0-DC4F-A225-BCF16A92F107}">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F73D69-3976-8746-A617-7BA6A70BFE81}">
      <dsp:nvSpPr>
        <dsp:cNvPr id="0" name=""/>
        <dsp:cNvSpPr/>
      </dsp:nvSpPr>
      <dsp:spPr>
        <a:xfrm>
          <a:off x="0" y="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a:t>第四十五条 为了公共利益的需要，有下列情形之一，确需征收农民集体所有的土地的，可以依法实施征收：</a:t>
          </a:r>
        </a:p>
      </dsp:txBody>
      <dsp:txXfrm>
        <a:off x="0" y="0"/>
        <a:ext cx="10515600" cy="543917"/>
      </dsp:txXfrm>
    </dsp:sp>
    <dsp:sp modelId="{75ECC236-D356-8B43-A2FD-4499762F4301}">
      <dsp:nvSpPr>
        <dsp:cNvPr id="0" name=""/>
        <dsp:cNvSpPr/>
      </dsp:nvSpPr>
      <dsp:spPr>
        <a:xfrm>
          <a:off x="0" y="54391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C1EB127-D037-E84D-97C2-E1961D2D164F}">
      <dsp:nvSpPr>
        <dsp:cNvPr id="0" name=""/>
        <dsp:cNvSpPr/>
      </dsp:nvSpPr>
      <dsp:spPr>
        <a:xfrm>
          <a:off x="0" y="543917"/>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一</a:t>
          </a:r>
          <a:r>
            <a:rPr lang="en-US" altLang="zh-CN" sz="1300" kern="1200"/>
            <a:t>)</a:t>
          </a:r>
          <a:r>
            <a:rPr lang="zh-CN" altLang="en-US" sz="1300" kern="1200"/>
            <a:t>军事和外交需要用地的</a:t>
          </a:r>
          <a:r>
            <a:rPr lang="en-US" altLang="zh-CN" sz="1300" kern="1200"/>
            <a:t>;</a:t>
          </a:r>
        </a:p>
      </dsp:txBody>
      <dsp:txXfrm>
        <a:off x="0" y="543917"/>
        <a:ext cx="10515600" cy="543917"/>
      </dsp:txXfrm>
    </dsp:sp>
    <dsp:sp modelId="{C9E7B2E8-D2F2-9A4A-8517-535C2BAFED31}">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C16434B-27B0-EF49-9E3F-2A1E47964E87}">
      <dsp:nvSpPr>
        <dsp:cNvPr id="0" name=""/>
        <dsp:cNvSpPr/>
      </dsp:nvSpPr>
      <dsp:spPr>
        <a:xfrm>
          <a:off x="0" y="1087834"/>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二</a:t>
          </a:r>
          <a:r>
            <a:rPr lang="en-US" altLang="zh-CN" sz="1300" kern="1200"/>
            <a:t>)</a:t>
          </a:r>
          <a:r>
            <a:rPr lang="zh-CN" altLang="en-US" sz="1300" kern="1200"/>
            <a:t>由政府组织实施的能源、交通、水利、通信、邮政等基础设施建设需要用地的</a:t>
          </a:r>
          <a:r>
            <a:rPr lang="en-US" altLang="zh-CN" sz="1300" kern="1200"/>
            <a:t>;</a:t>
          </a:r>
        </a:p>
      </dsp:txBody>
      <dsp:txXfrm>
        <a:off x="0" y="1087834"/>
        <a:ext cx="10515600" cy="543917"/>
      </dsp:txXfrm>
    </dsp:sp>
    <dsp:sp modelId="{5B6C07F3-8012-2743-8BAC-6B8273257577}">
      <dsp:nvSpPr>
        <dsp:cNvPr id="0" name=""/>
        <dsp:cNvSpPr/>
      </dsp:nvSpPr>
      <dsp:spPr>
        <a:xfrm>
          <a:off x="0" y="1631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12EA24-3D79-3B48-8C2F-EC1D0C09E83F}">
      <dsp:nvSpPr>
        <dsp:cNvPr id="0" name=""/>
        <dsp:cNvSpPr/>
      </dsp:nvSpPr>
      <dsp:spPr>
        <a:xfrm>
          <a:off x="0" y="1631751"/>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三</a:t>
          </a:r>
          <a:r>
            <a:rPr lang="en-US" altLang="zh-CN" sz="1300" kern="1200"/>
            <a:t>)</a:t>
          </a:r>
          <a:r>
            <a:rPr lang="zh-CN" altLang="en-US" sz="1300" kern="1200"/>
            <a:t>由政府组织实施的科技、教育、文化、卫生、体育、生态环境和资源保护、防灾减灾、文物保护、社区综合服务、社会福利、市政公用、优抚安置、英烈保护等公共事业需要用地的</a:t>
          </a:r>
          <a:r>
            <a:rPr lang="en-US" altLang="zh-CN" sz="1300" kern="1200"/>
            <a:t>;</a:t>
          </a:r>
        </a:p>
      </dsp:txBody>
      <dsp:txXfrm>
        <a:off x="0" y="1631751"/>
        <a:ext cx="10515600" cy="543917"/>
      </dsp:txXfrm>
    </dsp:sp>
    <dsp:sp modelId="{6F7C62A9-1DF9-3844-B7D2-B698B914482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DF3685-8DA0-8240-AE69-C9FCC6AFDAAC}">
      <dsp:nvSpPr>
        <dsp:cNvPr id="0" name=""/>
        <dsp:cNvSpPr/>
      </dsp:nvSpPr>
      <dsp:spPr>
        <a:xfrm>
          <a:off x="0" y="2175669"/>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四</a:t>
          </a:r>
          <a:r>
            <a:rPr lang="en-US" altLang="zh-CN" sz="1300" kern="1200"/>
            <a:t>)</a:t>
          </a:r>
          <a:r>
            <a:rPr lang="zh-CN" altLang="en-US" sz="1300" kern="1200"/>
            <a:t>由政府组织实施的扶贫搬迁、保障性安居工程建设需要用地的</a:t>
          </a:r>
          <a:r>
            <a:rPr lang="en-US" altLang="zh-CN" sz="1300" kern="1200"/>
            <a:t>;</a:t>
          </a:r>
        </a:p>
      </dsp:txBody>
      <dsp:txXfrm>
        <a:off x="0" y="2175669"/>
        <a:ext cx="10515600" cy="543917"/>
      </dsp:txXfrm>
    </dsp:sp>
    <dsp:sp modelId="{534B7550-26A0-0143-8630-697664CAEAA0}">
      <dsp:nvSpPr>
        <dsp:cNvPr id="0" name=""/>
        <dsp:cNvSpPr/>
      </dsp:nvSpPr>
      <dsp:spPr>
        <a:xfrm>
          <a:off x="0" y="2719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59D5147-509D-9B43-A915-11EC008767EC}">
      <dsp:nvSpPr>
        <dsp:cNvPr id="0" name=""/>
        <dsp:cNvSpPr/>
      </dsp:nvSpPr>
      <dsp:spPr>
        <a:xfrm>
          <a:off x="0" y="2719586"/>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五</a:t>
          </a:r>
          <a:r>
            <a:rPr lang="en-US" altLang="zh-CN" sz="1300" kern="1200"/>
            <a:t>)</a:t>
          </a:r>
          <a:r>
            <a:rPr lang="zh-CN" altLang="en-US" sz="1300" kern="1200"/>
            <a:t>在土地利用总体规划确定的城镇建设用地范围内，经省级以上人民政府批准由县级以上地方人民政府组织实施的成片开发建设需要用地的</a:t>
          </a:r>
          <a:r>
            <a:rPr lang="en-US" altLang="zh-CN" sz="1300" kern="1200"/>
            <a:t>;</a:t>
          </a:r>
        </a:p>
      </dsp:txBody>
      <dsp:txXfrm>
        <a:off x="0" y="2719586"/>
        <a:ext cx="10515600" cy="543917"/>
      </dsp:txXfrm>
    </dsp:sp>
    <dsp:sp modelId="{26793BA8-9666-9643-BB23-0842D23E5A6C}">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DA46E7-9FFB-3747-BCDB-D061322C6BDD}">
      <dsp:nvSpPr>
        <dsp:cNvPr id="0" name=""/>
        <dsp:cNvSpPr/>
      </dsp:nvSpPr>
      <dsp:spPr>
        <a:xfrm>
          <a:off x="0" y="3263503"/>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六</a:t>
          </a:r>
          <a:r>
            <a:rPr lang="en-US" altLang="zh-CN" sz="1300" kern="1200"/>
            <a:t>)</a:t>
          </a:r>
          <a:r>
            <a:rPr lang="zh-CN" altLang="en-US" sz="1300" kern="1200"/>
            <a:t>法律规定为公共利益需要可以征收农民集体所有的土地的其他情形。</a:t>
          </a:r>
        </a:p>
      </dsp:txBody>
      <dsp:txXfrm>
        <a:off x="0" y="3263503"/>
        <a:ext cx="10515600" cy="543917"/>
      </dsp:txXfrm>
    </dsp:sp>
    <dsp:sp modelId="{3C4D5D28-DB42-1040-82C7-E01F9DF8C683}">
      <dsp:nvSpPr>
        <dsp:cNvPr id="0" name=""/>
        <dsp:cNvSpPr/>
      </dsp:nvSpPr>
      <dsp:spPr>
        <a:xfrm>
          <a:off x="0" y="380742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8B534A-B5E9-114D-821F-D4B5F05EF00A}">
      <dsp:nvSpPr>
        <dsp:cNvPr id="0" name=""/>
        <dsp:cNvSpPr/>
      </dsp:nvSpPr>
      <dsp:spPr>
        <a:xfrm>
          <a:off x="0" y="3807420"/>
          <a:ext cx="10515600" cy="5439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a:t>前款规定的建设活动，应当符合国民经济和社会发展规划、土地利用总体规划、城乡规划和专项规划</a:t>
          </a:r>
          <a:r>
            <a:rPr lang="en-US" altLang="zh-CN" sz="1300" kern="1200"/>
            <a:t>;</a:t>
          </a:r>
          <a:r>
            <a:rPr lang="zh-CN" altLang="en-US" sz="1300" kern="1200"/>
            <a:t>第</a:t>
          </a:r>
          <a:r>
            <a:rPr lang="en-US" altLang="zh-CN" sz="1300" kern="1200"/>
            <a:t>(</a:t>
          </a:r>
          <a:r>
            <a:rPr lang="zh-CN" altLang="en-US" sz="1300" kern="1200"/>
            <a:t>四</a:t>
          </a:r>
          <a:r>
            <a:rPr lang="en-US" altLang="zh-CN" sz="1300" kern="1200"/>
            <a:t>)</a:t>
          </a:r>
          <a:r>
            <a:rPr lang="zh-CN" altLang="en-US" sz="1300" kern="1200"/>
            <a:t>项、第</a:t>
          </a:r>
          <a:r>
            <a:rPr lang="en-US" altLang="zh-CN" sz="1300" kern="1200"/>
            <a:t>(</a:t>
          </a:r>
          <a:r>
            <a:rPr lang="zh-CN" altLang="en-US" sz="1300" kern="1200"/>
            <a:t>五</a:t>
          </a:r>
          <a:r>
            <a:rPr lang="en-US" altLang="zh-CN" sz="1300" kern="1200"/>
            <a:t>)</a:t>
          </a:r>
          <a:r>
            <a:rPr lang="zh-CN" altLang="en-US" sz="1300" kern="1200"/>
            <a:t>项规定的建设活动，还应当纳入国民经济和社会发展年度计划</a:t>
          </a:r>
          <a:r>
            <a:rPr lang="en-US" altLang="zh-CN" sz="1300" kern="1200"/>
            <a:t>;</a:t>
          </a:r>
          <a:r>
            <a:rPr lang="zh-CN" altLang="en-US" sz="1300" kern="1200"/>
            <a:t>第</a:t>
          </a:r>
          <a:r>
            <a:rPr lang="en-US" altLang="zh-CN" sz="1300" kern="1200"/>
            <a:t>(</a:t>
          </a:r>
          <a:r>
            <a:rPr lang="zh-CN" altLang="en-US" sz="1300" kern="1200"/>
            <a:t>五</a:t>
          </a:r>
          <a:r>
            <a:rPr lang="en-US" altLang="zh-CN" sz="1300" kern="1200"/>
            <a:t>)</a:t>
          </a:r>
          <a:r>
            <a:rPr lang="zh-CN" altLang="en-US" sz="1300" kern="1200"/>
            <a:t>项规定的成片开发并应当符合国务院自然资源主管部门规定的标准。</a:t>
          </a:r>
        </a:p>
      </dsp:txBody>
      <dsp:txXfrm>
        <a:off x="0" y="3807420"/>
        <a:ext cx="10515600" cy="543917"/>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E741B5-5875-C54C-9B59-56342A924A1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6F90E81-E211-9949-8002-544DEF2AC331}">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a:t>第四十六条 征收下列土地的，由国务院批准：</a:t>
          </a:r>
        </a:p>
      </dsp:txBody>
      <dsp:txXfrm>
        <a:off x="0" y="2124"/>
        <a:ext cx="10515600" cy="724514"/>
      </dsp:txXfrm>
    </dsp:sp>
    <dsp:sp modelId="{37826E38-4D84-C94E-844C-B2488C3CA057}">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EDA49A-BFAA-9D45-8B2E-F97B8E4BE558}">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一</a:t>
          </a:r>
          <a:r>
            <a:rPr lang="en-US" altLang="zh-CN" sz="1300" kern="1200"/>
            <a:t>)</a:t>
          </a:r>
          <a:r>
            <a:rPr lang="zh-CN" altLang="en-US" sz="1300" kern="1200"/>
            <a:t>永久基本农田</a:t>
          </a:r>
          <a:r>
            <a:rPr lang="en-US" altLang="zh-CN" sz="1300" kern="1200"/>
            <a:t>;</a:t>
          </a:r>
        </a:p>
      </dsp:txBody>
      <dsp:txXfrm>
        <a:off x="0" y="726639"/>
        <a:ext cx="10515600" cy="724514"/>
      </dsp:txXfrm>
    </dsp:sp>
    <dsp:sp modelId="{75189FDF-156A-D54C-9B54-E09E86072A8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B60B510-520C-C24F-AD6A-DF523F6B0D9E}">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二</a:t>
          </a:r>
          <a:r>
            <a:rPr lang="en-US" altLang="zh-CN" sz="1300" kern="1200"/>
            <a:t>)</a:t>
          </a:r>
          <a:r>
            <a:rPr lang="zh-CN" altLang="en-US" sz="1300" kern="1200"/>
            <a:t>永久基本农田以外的耕地超过三十五公顷的</a:t>
          </a:r>
          <a:r>
            <a:rPr lang="en-US" altLang="zh-CN" sz="1300" kern="1200"/>
            <a:t>;</a:t>
          </a:r>
        </a:p>
      </dsp:txBody>
      <dsp:txXfrm>
        <a:off x="0" y="1451154"/>
        <a:ext cx="10515600" cy="724514"/>
      </dsp:txXfrm>
    </dsp:sp>
    <dsp:sp modelId="{F7FFB129-09C0-EE41-9591-9A20A6218E4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B52E24-203B-2843-B71F-2D046FE640AD}">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en-US" altLang="zh-CN" sz="1300" kern="1200"/>
            <a:t>(</a:t>
          </a:r>
          <a:r>
            <a:rPr lang="zh-CN" altLang="en-US" sz="1300" kern="1200"/>
            <a:t>三</a:t>
          </a:r>
          <a:r>
            <a:rPr lang="en-US" altLang="zh-CN" sz="1300" kern="1200"/>
            <a:t>)</a:t>
          </a:r>
          <a:r>
            <a:rPr lang="zh-CN" altLang="en-US" sz="1300" kern="1200"/>
            <a:t>其他土地超过七十公顷的。</a:t>
          </a:r>
        </a:p>
      </dsp:txBody>
      <dsp:txXfrm>
        <a:off x="0" y="2175669"/>
        <a:ext cx="10515600" cy="724514"/>
      </dsp:txXfrm>
    </dsp:sp>
    <dsp:sp modelId="{3741319E-6349-DB4B-B66F-74794DD9D462}">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FA5367-8EC5-A947-ABB3-57D62FB58A47}">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dirty="0"/>
            <a:t>征收前款规定以外的土地的，由省、自治区、直辖市人民政府批准。</a:t>
          </a:r>
        </a:p>
      </dsp:txBody>
      <dsp:txXfrm>
        <a:off x="0" y="2900183"/>
        <a:ext cx="10515600" cy="724514"/>
      </dsp:txXfrm>
    </dsp:sp>
    <dsp:sp modelId="{0B91520E-F622-2D41-8EF7-058A5A7D4E60}">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971F3E-CD15-234D-93CC-3CE614E56E7C}">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zh-CN" altLang="en-US" sz="1300" kern="1200"/>
            <a:t>征收农用地的，应当依照本法第四十四条的规定先行办理农用地转用审批。其中，经国务院批准农用地转用的，同时办理征地审批手续，不再另行办理征地审批</a:t>
          </a:r>
          <a:r>
            <a:rPr lang="en-US" altLang="zh-CN" sz="1300" kern="1200"/>
            <a:t>;</a:t>
          </a:r>
          <a:r>
            <a:rPr lang="zh-CN" altLang="en-US" sz="1300" kern="1200"/>
            <a:t>经省、自治区、直辖市人民政府在征地批准权限内批准农用地转用的，同时办理征地审批手续，不再另行办理征地审批，超过征地批准权限的，应当依照本条第一款的规定另行办理征地审批。</a:t>
          </a:r>
        </a:p>
      </dsp:txBody>
      <dsp:txXfrm>
        <a:off x="0" y="3624698"/>
        <a:ext cx="10515600" cy="724514"/>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BDB9D3-E031-B54C-B14B-16E2999F7E04}">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6C0D21-BBD8-F54D-AD0B-F0947F9B609D}">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第四十七条 国家征收土地的，依照法定程序批准后，由县级以上地方人民政府予以公告并组织实施。</a:t>
          </a:r>
        </a:p>
      </dsp:txBody>
      <dsp:txXfrm>
        <a:off x="0" y="531"/>
        <a:ext cx="10515600" cy="870055"/>
      </dsp:txXfrm>
    </dsp:sp>
    <dsp:sp modelId="{BB4D0AF7-DB02-B24F-B28A-D992EBE9EFF8}">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AC7B68-F0C9-EE4F-9083-BA751E125716}">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县级以上地方人民政府拟申请征收土地的，应当开展拟征收土地现状调查和社会稳定风险评估，并将征收范围、土地现状、征收目的、补偿标准、安置方式和社会保障等在拟征收土地所在的乡</a:t>
          </a:r>
          <a:r>
            <a:rPr lang="en-US" altLang="zh-CN" sz="1500" kern="1200"/>
            <a:t>(</a:t>
          </a:r>
          <a:r>
            <a:rPr lang="zh-CN" altLang="en-US" sz="1500" kern="1200"/>
            <a:t>镇</a:t>
          </a:r>
          <a:r>
            <a:rPr lang="en-US" altLang="zh-CN" sz="1500" kern="1200"/>
            <a:t>)</a:t>
          </a:r>
          <a:r>
            <a:rPr lang="zh-CN" altLang="en-US" sz="1500" kern="1200"/>
            <a:t>和村、村民小组范围内公告至少三十日，听取被征地的农村集体经济组织及其成员、村民委员会和其他利害关系人的意见。</a:t>
          </a:r>
        </a:p>
      </dsp:txBody>
      <dsp:txXfrm>
        <a:off x="0" y="870586"/>
        <a:ext cx="10515600" cy="870055"/>
      </dsp:txXfrm>
    </dsp:sp>
    <dsp:sp modelId="{00DBC6D6-03E7-CF46-BC4F-66B968843FEC}">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1FFCD-825A-1B4F-9B63-D3D67B925B31}">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多数被征地的农村集体经济组织成员认为征地补偿安置方案不符合法律、法规规定的，县级以上地方人民政府应当组织召开听证会，并根据法律、法规的规定和听证会情况修改方案。</a:t>
          </a:r>
        </a:p>
      </dsp:txBody>
      <dsp:txXfrm>
        <a:off x="0" y="1740641"/>
        <a:ext cx="10515600" cy="870055"/>
      </dsp:txXfrm>
    </dsp:sp>
    <dsp:sp modelId="{34E955CB-D714-9845-B68F-94870C536ADF}">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66131B-20D8-1748-A0AD-59C1FE845AD9}">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拟征收土地的所有权人、使用权人应当在公告规定期限内，持不动产权属证明材料办理补偿登记。县级以上地方人民政府应当组织有关部门测算并落实有关费用，保证足额到位，与拟征收土地的所有权人、使用权人就补偿、安置等签订协议</a:t>
          </a:r>
          <a:r>
            <a:rPr lang="en-US" altLang="zh-CN" sz="1500" kern="1200"/>
            <a:t>;</a:t>
          </a:r>
          <a:r>
            <a:rPr lang="zh-CN" altLang="en-US" sz="1500" kern="1200"/>
            <a:t>个别确实难以达成协议的，应当在申请征收土地时如实说明。</a:t>
          </a:r>
        </a:p>
      </dsp:txBody>
      <dsp:txXfrm>
        <a:off x="0" y="2610696"/>
        <a:ext cx="10515600" cy="870055"/>
      </dsp:txXfrm>
    </dsp:sp>
    <dsp:sp modelId="{67EABB25-2F96-2D4B-B0C1-E17C4048BA80}">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31F1EE-DFCD-8A40-986F-CCF06AA5D58B}">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相关前期工作完成后，县级以上地方人民政府方可申请征收土地。</a:t>
          </a:r>
        </a:p>
      </dsp:txBody>
      <dsp:txXfrm>
        <a:off x="0" y="3480751"/>
        <a:ext cx="10515600" cy="870055"/>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F1F940-94A1-F247-ABDF-95BC7BAD6BBC}">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046A6D-88D5-AE4D-993A-91FFE471A0E2}">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第四十八条 征收土地应当给予公平、合理的补偿，保障被征地农民原有生活水平不降低、长远生计有保障。</a:t>
          </a:r>
        </a:p>
      </dsp:txBody>
      <dsp:txXfrm>
        <a:off x="0" y="531"/>
        <a:ext cx="10515600" cy="870055"/>
      </dsp:txXfrm>
    </dsp:sp>
    <dsp:sp modelId="{9B458EC4-77B0-4548-B700-77EB06552444}">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A776ED-8206-A64F-B312-35850C91B3FF}">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征收土地应当依法及时足额支付土地补偿费、安置补助费以及农村村民住宅、其他地上附着物和青苗等的补偿费用，并安排被征地农民的社会保障费用。</a:t>
          </a:r>
        </a:p>
      </dsp:txBody>
      <dsp:txXfrm>
        <a:off x="0" y="870586"/>
        <a:ext cx="10515600" cy="870055"/>
      </dsp:txXfrm>
    </dsp:sp>
    <dsp:sp modelId="{3F1459FC-1F33-6649-8D2E-535108B9B499}">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C8F75-3532-8147-9613-2A767BC891B8}">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征收农用地的土地补偿费、安置补助费标准由省、自治区、直辖市通过制定公布区片综合地价确定。制定区片综合地价应当综合考虑土地原用途、土地资源条件、土地产值、土地区位、土地供求关系、人口以及经济社会发展水平等因素，并至少每三年调整或者重新公布一次。</a:t>
          </a:r>
        </a:p>
      </dsp:txBody>
      <dsp:txXfrm>
        <a:off x="0" y="1740641"/>
        <a:ext cx="10515600" cy="870055"/>
      </dsp:txXfrm>
    </dsp:sp>
    <dsp:sp modelId="{AC7F93F0-2FA8-8145-9164-28E2C0642C84}">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1F9457-0279-A64A-8D20-2B553B1AFB88}">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征收农用地以外的其他土地、地上附着物和青苗等的补偿标准，由省、自治区、直辖市制定。对其中的农村村民住宅，应当按照先补偿后搬迁、居住条件有改善的原则，尊重农村村民意愿，采取重新安排宅基地建房、提供安置房或者货币补偿等方式给予公平、合理的补偿，并对因征收造成的搬迁、临时安置等费用予以补偿，保障农村村民居住的权利和合法的住房财产权益。</a:t>
          </a:r>
        </a:p>
      </dsp:txBody>
      <dsp:txXfrm>
        <a:off x="0" y="2610696"/>
        <a:ext cx="10515600" cy="870055"/>
      </dsp:txXfrm>
    </dsp:sp>
    <dsp:sp modelId="{F2AD5D2B-7759-CE46-B846-FEF514195106}">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79EC61-42A5-0143-82D3-A43B58B5F69D}">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zh-CN" altLang="en-US" sz="1400" kern="1200"/>
            <a:t>县级以上地方人民政府应当将被征地农民纳入相应的养老等社会保障体系。被征地农民的社会保障费用主要用于符合条件的被征地农民的养老保险等社会保险缴费补贴。被征地农民社会保障费用的筹集、管理和使用办法，由省、自治区、直辖市制定。</a:t>
          </a:r>
        </a:p>
      </dsp:txBody>
      <dsp:txXfrm>
        <a:off x="0" y="3480751"/>
        <a:ext cx="10515600" cy="870055"/>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191369-B797-F74C-8B36-7BB207B60343}">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7F5BFA-F131-2B46-843D-94527C8C0943}">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第四十九条 被征地的农村集体经济组织应当将征收土地的补偿费用的收支状况向本集体经济组织的成员公布，接受监督。</a:t>
          </a:r>
        </a:p>
      </dsp:txBody>
      <dsp:txXfrm>
        <a:off x="0" y="0"/>
        <a:ext cx="10515600" cy="1087834"/>
      </dsp:txXfrm>
    </dsp:sp>
    <dsp:sp modelId="{80117018-452E-5E4D-95C3-14BE1103DEDA}">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7CE8C4-670E-E745-A268-70DB4FB4432C}">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禁止侵占、挪用被征收土地单位的征地补偿费用和其他有关费用。</a:t>
          </a:r>
        </a:p>
      </dsp:txBody>
      <dsp:txXfrm>
        <a:off x="0" y="1087834"/>
        <a:ext cx="10515600" cy="1087834"/>
      </dsp:txXfrm>
    </dsp:sp>
    <dsp:sp modelId="{B2BF4AE6-DF54-1540-8397-B3F6F8C3376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6A5C18-4C01-204C-A351-86EAF93937E8}">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第五十条 地方各级人民政府应当支持被征地的农村集体经济组织和农民从事开发经营，兴办企业。</a:t>
          </a:r>
        </a:p>
      </dsp:txBody>
      <dsp:txXfrm>
        <a:off x="0" y="2175669"/>
        <a:ext cx="10515600" cy="1087834"/>
      </dsp:txXfrm>
    </dsp:sp>
    <dsp:sp modelId="{637C1085-AA76-9B46-8B27-04B0167BDC6B}">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2FE218-FF2B-2243-986D-2BF9AA1EDEB0}">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第五十一条 大中型水利、水电工程建设征收土地的补偿费标准和移民安置办法，由国务院另行规定。</a:t>
          </a:r>
        </a:p>
      </dsp:txBody>
      <dsp:txXfrm>
        <a:off x="0" y="3263503"/>
        <a:ext cx="10515600" cy="1087834"/>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53210-BF83-5449-9987-6AD1A8418B3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3973EE-224D-F34D-B014-1451A07523E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第五十二条 建设项目可行性研究论证时，自然资源主管部门可以根据土地利用总体规划、土地利用年度计划和建设用地标准，对建设用地有关事项进行审查，并提出意见。</a:t>
          </a:r>
        </a:p>
      </dsp:txBody>
      <dsp:txXfrm>
        <a:off x="0" y="0"/>
        <a:ext cx="10515600" cy="2175669"/>
      </dsp:txXfrm>
    </dsp:sp>
    <dsp:sp modelId="{2DF4A02F-9603-AC49-A878-B777E73116B9}">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448A8-60A3-B541-983D-6078E0E8DE41}">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第五十三条 经批准的建设项目需要使用国有建设用地的，建设单位应当持法律、行政法规规定的有关文件，向有批准权的县级以上人民政府自然资源主管部门提出建设用地申请，经自然资源主管部门审查，报本级人民政府批准。</a:t>
          </a:r>
        </a:p>
      </dsp:txBody>
      <dsp:txXfrm>
        <a:off x="0" y="2175669"/>
        <a:ext cx="10515600" cy="2175669"/>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66B903-2CCA-2543-BE6B-F50A733D92C7}">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1E06FD-295B-1542-8D19-90C8C6267F93}">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a:t>第五十四条 建设单位使用国有土地，应当以出让等有偿使用方式取得</a:t>
          </a:r>
          <a:r>
            <a:rPr lang="en-US" altLang="zh-CN" sz="2200" kern="1200"/>
            <a:t>;</a:t>
          </a:r>
          <a:r>
            <a:rPr lang="zh-CN" altLang="en-US" sz="2200" kern="1200"/>
            <a:t>但是，下列建设用地，经县级以上人民政府依法批准，可以以划拨方式取得：</a:t>
          </a:r>
        </a:p>
      </dsp:txBody>
      <dsp:txXfrm>
        <a:off x="0" y="531"/>
        <a:ext cx="10515600" cy="870055"/>
      </dsp:txXfrm>
    </dsp:sp>
    <dsp:sp modelId="{BF42DA81-6060-674F-9107-6B8966E04CD4}">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DE42C2-86B4-8C4F-8326-EDCF28692FAA}">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一</a:t>
          </a:r>
          <a:r>
            <a:rPr lang="en-US" altLang="zh-CN" sz="2200" kern="1200"/>
            <a:t>)</a:t>
          </a:r>
          <a:r>
            <a:rPr lang="zh-CN" altLang="en-US" sz="2200" kern="1200"/>
            <a:t>国家机关用地和军事用地</a:t>
          </a:r>
          <a:r>
            <a:rPr lang="en-US" altLang="zh-CN" sz="2200" kern="1200"/>
            <a:t>;</a:t>
          </a:r>
        </a:p>
      </dsp:txBody>
      <dsp:txXfrm>
        <a:off x="0" y="870586"/>
        <a:ext cx="10515600" cy="870055"/>
      </dsp:txXfrm>
    </dsp:sp>
    <dsp:sp modelId="{62EC726E-9903-0143-941B-9867BB4D1D7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F14297-FDC7-414B-B1BE-7110C956D78A}">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二</a:t>
          </a:r>
          <a:r>
            <a:rPr lang="en-US" altLang="zh-CN" sz="2200" kern="1200"/>
            <a:t>)</a:t>
          </a:r>
          <a:r>
            <a:rPr lang="zh-CN" altLang="en-US" sz="2200" kern="1200"/>
            <a:t>城市基础设施用地和公益事业用地</a:t>
          </a:r>
          <a:r>
            <a:rPr lang="en-US" altLang="zh-CN" sz="2200" kern="1200"/>
            <a:t>;</a:t>
          </a:r>
        </a:p>
      </dsp:txBody>
      <dsp:txXfrm>
        <a:off x="0" y="1740641"/>
        <a:ext cx="10515600" cy="870055"/>
      </dsp:txXfrm>
    </dsp:sp>
    <dsp:sp modelId="{FA715AD6-9AE1-7742-8D7E-1B82E64C881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443909-6779-3C42-B7BE-45DF582E2B1B}">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三</a:t>
          </a:r>
          <a:r>
            <a:rPr lang="en-US" altLang="zh-CN" sz="2200" kern="1200"/>
            <a:t>)</a:t>
          </a:r>
          <a:r>
            <a:rPr lang="zh-CN" altLang="en-US" sz="2200" kern="1200"/>
            <a:t>国家重点扶持的能源、交通、水利等基础设施用地</a:t>
          </a:r>
          <a:r>
            <a:rPr lang="en-US" altLang="zh-CN" sz="2200" kern="1200"/>
            <a:t>;</a:t>
          </a:r>
        </a:p>
      </dsp:txBody>
      <dsp:txXfrm>
        <a:off x="0" y="2610696"/>
        <a:ext cx="10515600" cy="870055"/>
      </dsp:txXfrm>
    </dsp:sp>
    <dsp:sp modelId="{A7A42746-2951-FB4C-9921-0F9DD08153FF}">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38012-0E33-4245-BA3E-AB82FC4F5820}">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四</a:t>
          </a:r>
          <a:r>
            <a:rPr lang="en-US" altLang="zh-CN" sz="2200" kern="1200"/>
            <a:t>)</a:t>
          </a:r>
          <a:r>
            <a:rPr lang="zh-CN" altLang="en-US" sz="2200" kern="1200"/>
            <a:t>法律、行政法规规定的其他用地。</a:t>
          </a:r>
        </a:p>
      </dsp:txBody>
      <dsp:txXfrm>
        <a:off x="0" y="3480751"/>
        <a:ext cx="10515600" cy="870055"/>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054F2-1BCE-F54C-BA3C-A46C50B8876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A12F856-546F-894D-B2A0-519EC0CE03E4}">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第五十五条 以出让等有偿使用方式取得国有土地使用权的建设单位，按照国务院规定的标准和办法，缴纳土地使用权出让金等土地有偿使用费和其他费用后，方可使用土地。</a:t>
          </a:r>
        </a:p>
      </dsp:txBody>
      <dsp:txXfrm>
        <a:off x="0" y="0"/>
        <a:ext cx="10515600" cy="2175669"/>
      </dsp:txXfrm>
    </dsp:sp>
    <dsp:sp modelId="{28944D41-577D-0E48-BA6F-A46B874F2FE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D0F915-E0DC-FF4C-96FC-25E4FB188A4A}">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zh-CN" altLang="en-US" sz="3100" kern="1200"/>
            <a:t>自本法施行之日起，新增建设用地的土地有偿使用费，百分之三十上缴中央财政，百分之七十留给有关地方人民政府。具体使用管理办法由国务院财政部门会同有关部门制定，并报国务院批准。</a:t>
          </a:r>
        </a:p>
      </dsp:txBody>
      <dsp:txXfrm>
        <a:off x="0" y="2175669"/>
        <a:ext cx="10515600" cy="2175669"/>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2B51E-4883-8845-BD32-41DA5477E90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F1DD49A-3E42-F647-8968-5F5F9681D468}">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第五十六条 建设单位使用国有土地的，应当按照土地使用权出让等有偿使用合同的约定或者土地使用权划拨批准文件的规定使用土地</a:t>
          </a:r>
          <a:r>
            <a:rPr lang="en-US" altLang="zh-CN" sz="1500" kern="1200"/>
            <a:t>;</a:t>
          </a:r>
          <a:r>
            <a:rPr lang="zh-CN" altLang="en-US" sz="1500" kern="1200"/>
            <a:t>确需改变该幅土地建设用途的，应当经有关人民政府自然资源主管部门同意，报原批准用地的人民政府批准。其中，在城市规划区内改变土地用途的，在报批前，应当先经有关城市规划行政主管部门同意。</a:t>
          </a:r>
        </a:p>
      </dsp:txBody>
      <dsp:txXfrm>
        <a:off x="0" y="0"/>
        <a:ext cx="10515600" cy="1087834"/>
      </dsp:txXfrm>
    </dsp:sp>
    <dsp:sp modelId="{863D3A16-7270-8845-80B2-83AA89954042}">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F32E9F-A4D6-6E43-ACD3-E0ABAB0DE73D}">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第五十七条 建设项目施工和地质勘查需要临时使用国有土地或者农民集体所有的土地的，由县级以上人民政府自然资源主管部门批准。其中，在城市规划区内的临时用地，在报批前，应当先经有关城市规划行政主管部门同意。土地使用者应当根据土地权属，与有关自然资源主管部门或者农村集体经济组织、村民委员会签订临时使用土地合同，并按照合同的约定支付临时使用土地补偿费。</a:t>
          </a:r>
        </a:p>
      </dsp:txBody>
      <dsp:txXfrm>
        <a:off x="0" y="1087834"/>
        <a:ext cx="10515600" cy="1087834"/>
      </dsp:txXfrm>
    </dsp:sp>
    <dsp:sp modelId="{24C945D2-9D5E-DA49-8F3E-4BA207FF0DF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364DE1-F53B-B246-9574-1268DCD0619A}">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临时使用土地的使用者应当按照临时使用土地合同约定的用途使用土地，并不得修建永久性建筑物。</a:t>
          </a:r>
        </a:p>
      </dsp:txBody>
      <dsp:txXfrm>
        <a:off x="0" y="2175669"/>
        <a:ext cx="10515600" cy="1087834"/>
      </dsp:txXfrm>
    </dsp:sp>
    <dsp:sp modelId="{D7D2F373-9A0C-F741-B0BD-B0770922FEF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0A4E74-5168-114F-96AA-B93A79463F3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临时使用土地期限一般不超过二年。</a:t>
          </a:r>
        </a:p>
      </dsp:txBody>
      <dsp:txXfrm>
        <a:off x="0" y="3263503"/>
        <a:ext cx="10515600" cy="108783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FD8319-ACA7-3F47-B65F-33BDC6D18601}">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333754-6506-004D-815D-E90F79A20386}">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第九条 城市市区的土地属于国家所有。</a:t>
          </a:r>
        </a:p>
      </dsp:txBody>
      <dsp:txXfrm>
        <a:off x="0" y="0"/>
        <a:ext cx="10515600" cy="1087834"/>
      </dsp:txXfrm>
    </dsp:sp>
    <dsp:sp modelId="{E0053BEC-BCC3-BA49-9008-8418BBF05BF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FEF499-8197-4B46-B3B4-BC93F874BAB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农村和城市郊区的土地，除由法律规定属于国家所有的以外，属于农民集体所有</a:t>
          </a:r>
          <a:r>
            <a:rPr lang="en-US" altLang="zh-CN" sz="1800" kern="1200" dirty="0"/>
            <a:t>;</a:t>
          </a:r>
          <a:r>
            <a:rPr lang="zh-CN" altLang="en-US" sz="1800" kern="1200" dirty="0"/>
            <a:t>宅基地和自留地、自留山，属于农民集体所有。</a:t>
          </a:r>
        </a:p>
      </dsp:txBody>
      <dsp:txXfrm>
        <a:off x="0" y="1087834"/>
        <a:ext cx="10515600" cy="1087834"/>
      </dsp:txXfrm>
    </dsp:sp>
    <dsp:sp modelId="{C67DC71A-8E48-2547-AB34-B440C5D5EB67}">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02ADE6-60FD-4349-8209-D28D133FB130}">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第十条 国有土地和农民集体所有的土地，可以依法确定给单位或者个人使用。使用土地的单位和个人，有保护、管理和合理利用土地的义务。</a:t>
          </a:r>
        </a:p>
      </dsp:txBody>
      <dsp:txXfrm>
        <a:off x="0" y="2175669"/>
        <a:ext cx="10515600" cy="1087834"/>
      </dsp:txXfrm>
    </dsp:sp>
    <dsp:sp modelId="{38FA8059-1804-B94A-9464-BF55C63FFC49}">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34E014-6265-FB45-8745-CF3CF48E03E9}">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dirty="0"/>
            <a:t>第十一条 农民集体所有的土地依法属于村农民集体所有的，由村集体经济组织或者村民委员会经营、管理</a:t>
          </a:r>
          <a:r>
            <a:rPr lang="en-US" altLang="zh-CN" sz="1800" kern="1200" dirty="0"/>
            <a:t>;</a:t>
          </a:r>
          <a:r>
            <a:rPr lang="zh-CN" altLang="en-US" sz="1800" kern="1200" dirty="0"/>
            <a:t>已经分别属于村内两个以上农村集体经济组织的农民集体所有的，由村内各该农村集体经济组织或者村民小组经营、管理</a:t>
          </a:r>
          <a:r>
            <a:rPr lang="en-US" altLang="zh-CN" sz="1800" kern="1200" dirty="0"/>
            <a:t>;</a:t>
          </a:r>
          <a:r>
            <a:rPr lang="zh-CN" altLang="en-US" sz="1800" kern="1200" dirty="0"/>
            <a:t>已经属于乡</a:t>
          </a:r>
          <a:r>
            <a:rPr lang="en-US" altLang="zh-CN" sz="1800" kern="1200" dirty="0"/>
            <a:t>(</a:t>
          </a:r>
          <a:r>
            <a:rPr lang="zh-CN" altLang="en-US" sz="1800" kern="1200" dirty="0"/>
            <a:t>镇</a:t>
          </a:r>
          <a:r>
            <a:rPr lang="en-US" altLang="zh-CN" sz="1800" kern="1200" dirty="0"/>
            <a:t>)</a:t>
          </a:r>
          <a:r>
            <a:rPr lang="zh-CN" altLang="en-US" sz="1800" kern="1200" dirty="0"/>
            <a:t>农民集体所有的，由乡</a:t>
          </a:r>
          <a:r>
            <a:rPr lang="en-US" altLang="zh-CN" sz="1800" kern="1200" dirty="0"/>
            <a:t>(</a:t>
          </a:r>
          <a:r>
            <a:rPr lang="zh-CN" altLang="en-US" sz="1800" kern="1200" dirty="0"/>
            <a:t>镇</a:t>
          </a:r>
          <a:r>
            <a:rPr lang="en-US" altLang="zh-CN" sz="1800" kern="1200" dirty="0"/>
            <a:t>)</a:t>
          </a:r>
          <a:r>
            <a:rPr lang="zh-CN" altLang="en-US" sz="1800" kern="1200" dirty="0"/>
            <a:t>农村集体经济组织经营、管理。</a:t>
          </a:r>
        </a:p>
      </dsp:txBody>
      <dsp:txXfrm>
        <a:off x="0" y="3263503"/>
        <a:ext cx="10515600" cy="1087834"/>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AA61D9-0332-7141-BCA9-8719B231558E}">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24AF06D-589D-F14E-A090-921FD4144BAA}">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第五十八条 有下列情形之一的，由有关人民政府自然资源主管部门报经原批准用地的人民政府或者有批准权的人民政府批准，可以收回国有土地使用权：</a:t>
          </a:r>
        </a:p>
      </dsp:txBody>
      <dsp:txXfrm>
        <a:off x="0" y="2124"/>
        <a:ext cx="10515600" cy="724514"/>
      </dsp:txXfrm>
    </dsp:sp>
    <dsp:sp modelId="{90F70B07-A906-FF4C-A2FC-2ECBFE33205B}">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FF05BCB-3B98-3543-A36F-56C00A59C370}">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一</a:t>
          </a:r>
          <a:r>
            <a:rPr lang="en-US" altLang="zh-CN" sz="1800" kern="1200"/>
            <a:t>)</a:t>
          </a:r>
          <a:r>
            <a:rPr lang="zh-CN" altLang="en-US" sz="1800" kern="1200"/>
            <a:t>为实施城市规划进行旧城区改建以及其他公共利益需要，确需使用土地的</a:t>
          </a:r>
          <a:r>
            <a:rPr lang="en-US" altLang="zh-CN" sz="1800" kern="1200"/>
            <a:t>;</a:t>
          </a:r>
        </a:p>
      </dsp:txBody>
      <dsp:txXfrm>
        <a:off x="0" y="726639"/>
        <a:ext cx="10515600" cy="724514"/>
      </dsp:txXfrm>
    </dsp:sp>
    <dsp:sp modelId="{A98C107E-4241-624E-B5F6-15A76C0D9BB4}">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42578E-4A62-9146-9295-16D7DA94DA18}">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二</a:t>
          </a:r>
          <a:r>
            <a:rPr lang="en-US" altLang="zh-CN" sz="1800" kern="1200"/>
            <a:t>)</a:t>
          </a:r>
          <a:r>
            <a:rPr lang="zh-CN" altLang="en-US" sz="1800" kern="1200"/>
            <a:t>土地出让等有偿使用合同约定的使用期限届满，土地使用者未申请续期或者申请续期未获批准的</a:t>
          </a:r>
          <a:r>
            <a:rPr lang="en-US" altLang="zh-CN" sz="1800" kern="1200"/>
            <a:t>;</a:t>
          </a:r>
        </a:p>
      </dsp:txBody>
      <dsp:txXfrm>
        <a:off x="0" y="1451154"/>
        <a:ext cx="10515600" cy="724514"/>
      </dsp:txXfrm>
    </dsp:sp>
    <dsp:sp modelId="{D34A2677-1142-8143-88B6-65A63CD8289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F6E467-816D-AA47-AF82-B528B22737DB}">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三</a:t>
          </a:r>
          <a:r>
            <a:rPr lang="en-US" altLang="zh-CN" sz="1800" kern="1200"/>
            <a:t>)</a:t>
          </a:r>
          <a:r>
            <a:rPr lang="zh-CN" altLang="en-US" sz="1800" kern="1200"/>
            <a:t>因单位撤销、迁移等原因，停止使用原划拨的国有土地的</a:t>
          </a:r>
          <a:r>
            <a:rPr lang="en-US" altLang="zh-CN" sz="1800" kern="1200"/>
            <a:t>;</a:t>
          </a:r>
        </a:p>
      </dsp:txBody>
      <dsp:txXfrm>
        <a:off x="0" y="2175669"/>
        <a:ext cx="10515600" cy="724514"/>
      </dsp:txXfrm>
    </dsp:sp>
    <dsp:sp modelId="{4DCE4552-6D15-2147-9CAA-432FD80A9D8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015F6B5-F81C-124E-B4F9-5483CC84DC3D}">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四</a:t>
          </a:r>
          <a:r>
            <a:rPr lang="en-US" altLang="zh-CN" sz="1800" kern="1200"/>
            <a:t>)</a:t>
          </a:r>
          <a:r>
            <a:rPr lang="zh-CN" altLang="en-US" sz="1800" kern="1200"/>
            <a:t>公路、铁路、机场、矿场等经核准报废的。</a:t>
          </a:r>
        </a:p>
      </dsp:txBody>
      <dsp:txXfrm>
        <a:off x="0" y="2900183"/>
        <a:ext cx="10515600" cy="724514"/>
      </dsp:txXfrm>
    </dsp:sp>
    <dsp:sp modelId="{C2825368-1AD8-AB4C-B2D0-9CD9E451F438}">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EBA7C28-F158-BB48-81AA-A541DD35CD96}">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依照前款第</a:t>
          </a:r>
          <a:r>
            <a:rPr lang="en-US" altLang="zh-CN" sz="1800" kern="1200"/>
            <a:t>(</a:t>
          </a:r>
          <a:r>
            <a:rPr lang="zh-CN" altLang="en-US" sz="1800" kern="1200"/>
            <a:t>一</a:t>
          </a:r>
          <a:r>
            <a:rPr lang="en-US" altLang="zh-CN" sz="1800" kern="1200"/>
            <a:t>)</a:t>
          </a:r>
          <a:r>
            <a:rPr lang="zh-CN" altLang="en-US" sz="1800" kern="1200"/>
            <a:t>项的规定收回国有土地使用权的，对土地使用权人应当给予适当补偿。</a:t>
          </a:r>
        </a:p>
      </dsp:txBody>
      <dsp:txXfrm>
        <a:off x="0" y="3624698"/>
        <a:ext cx="10515600" cy="724514"/>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10AED2-7F12-A949-9F60-B8A31D74470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7DD3C35-9C78-A342-8ED8-39D6405C548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第五十九条 乡镇企业、乡</a:t>
          </a:r>
          <a:r>
            <a:rPr lang="en-US" altLang="zh-CN" sz="1900" kern="1200"/>
            <a:t>(</a:t>
          </a:r>
          <a:r>
            <a:rPr lang="zh-CN" altLang="en-US" sz="1900" kern="1200"/>
            <a:t>镇</a:t>
          </a:r>
          <a:r>
            <a:rPr lang="en-US" altLang="zh-CN" sz="1900" kern="1200"/>
            <a:t>)</a:t>
          </a:r>
          <a:r>
            <a:rPr lang="zh-CN" altLang="en-US" sz="1900" kern="1200"/>
            <a:t>村公共设施、公益事业、农村村民住宅等乡</a:t>
          </a:r>
          <a:r>
            <a:rPr lang="en-US" altLang="zh-CN" sz="1900" kern="1200"/>
            <a:t>(</a:t>
          </a:r>
          <a:r>
            <a:rPr lang="zh-CN" altLang="en-US" sz="1900" kern="1200"/>
            <a:t>镇</a:t>
          </a:r>
          <a:r>
            <a:rPr lang="en-US" altLang="zh-CN" sz="1900" kern="1200"/>
            <a:t>)</a:t>
          </a:r>
          <a:r>
            <a:rPr lang="zh-CN" altLang="en-US" sz="1900" kern="1200"/>
            <a:t>村建设，应当按照村庄和集镇规划，合理布局，综合开发，配套建设</a:t>
          </a:r>
          <a:r>
            <a:rPr lang="en-US" altLang="zh-CN" sz="1900" kern="1200"/>
            <a:t>;</a:t>
          </a:r>
          <a:r>
            <a:rPr lang="zh-CN" altLang="en-US" sz="1900" kern="1200"/>
            <a:t>建设用地，应当符合乡</a:t>
          </a:r>
          <a:r>
            <a:rPr lang="en-US" altLang="zh-CN" sz="1900" kern="1200"/>
            <a:t>(</a:t>
          </a:r>
          <a:r>
            <a:rPr lang="zh-CN" altLang="en-US" sz="1900" kern="1200"/>
            <a:t>镇</a:t>
          </a:r>
          <a:r>
            <a:rPr lang="en-US" altLang="zh-CN" sz="1900" kern="1200"/>
            <a:t>)</a:t>
          </a:r>
          <a:r>
            <a:rPr lang="zh-CN" altLang="en-US" sz="1900" kern="1200"/>
            <a:t>土地利用总体规划和土地利用年度计划，并依照本法第四十四条、第六十条、第六十一条、第六十二条的规定办理审批手续。</a:t>
          </a:r>
        </a:p>
      </dsp:txBody>
      <dsp:txXfrm>
        <a:off x="0" y="2124"/>
        <a:ext cx="10515600" cy="1449029"/>
      </dsp:txXfrm>
    </dsp:sp>
    <dsp:sp modelId="{5E6B04B5-377F-394A-A715-E41728C29035}">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5E318-6C62-E149-91F8-039054E5BF6E}">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第六十条 农村集体经济组织使用乡</a:t>
          </a:r>
          <a:r>
            <a:rPr lang="en-US" altLang="zh-CN" sz="1900" kern="1200"/>
            <a:t>(</a:t>
          </a:r>
          <a:r>
            <a:rPr lang="zh-CN" altLang="en-US" sz="1900" kern="1200"/>
            <a:t>镇</a:t>
          </a:r>
          <a:r>
            <a:rPr lang="en-US" altLang="zh-CN" sz="1900" kern="1200"/>
            <a:t>)</a:t>
          </a:r>
          <a:r>
            <a:rPr lang="zh-CN" altLang="en-US" sz="1900" kern="1200"/>
            <a:t>土地利用总体规划确定的建设用地兴办企业或者与其他单位、个人以土地使用权入股、联营等形式共同举办企业的，应当持有关批准文件，向县级以上地方人民政府自然资源主管部门提出申请，按照省、自治区、直辖市规定的批准权限，由县级以上地方人民政府批准</a:t>
          </a:r>
          <a:r>
            <a:rPr lang="en-US" altLang="zh-CN" sz="1900" kern="1200"/>
            <a:t>;</a:t>
          </a:r>
          <a:r>
            <a:rPr lang="zh-CN" altLang="en-US" sz="1900" kern="1200"/>
            <a:t>其中，涉及占用农用地的，依照本法第四十四条的规定办理审批手续。</a:t>
          </a:r>
        </a:p>
      </dsp:txBody>
      <dsp:txXfrm>
        <a:off x="0" y="1451154"/>
        <a:ext cx="10515600" cy="1449029"/>
      </dsp:txXfrm>
    </dsp:sp>
    <dsp:sp modelId="{CC7548FC-D7CF-004D-BF4B-389710D1A1FF}">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659EE2-5C59-F943-8556-52A2DE2F53A7}">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a:lnSpc>
              <a:spcPct val="90000"/>
            </a:lnSpc>
            <a:spcBef>
              <a:spcPct val="0"/>
            </a:spcBef>
            <a:spcAft>
              <a:spcPct val="35000"/>
            </a:spcAft>
            <a:buNone/>
          </a:pPr>
          <a:r>
            <a:rPr lang="zh-CN" altLang="en-US" sz="1900" kern="1200"/>
            <a:t>按照前款规定兴办企业的建设用地，必须严格控制。省、自治区、直辖市可以按照乡镇企业的不同行业和经营规模，分别规定用地标准。</a:t>
          </a:r>
        </a:p>
      </dsp:txBody>
      <dsp:txXfrm>
        <a:off x="0" y="2900183"/>
        <a:ext cx="10515600" cy="1449029"/>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547BB2-7706-674B-B61C-CF754C1BD458}">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8CFB93-1ABD-9F4D-9D7D-023350946EAC}">
      <dsp:nvSpPr>
        <dsp:cNvPr id="0" name=""/>
        <dsp:cNvSpPr/>
      </dsp:nvSpPr>
      <dsp:spPr>
        <a:xfrm>
          <a:off x="0" y="531"/>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第六十二条 农村村民一户只能拥有一处宅基地，其宅基地的面积不得超过省、自治区、直辖市规定的标准。</a:t>
          </a:r>
        </a:p>
      </dsp:txBody>
      <dsp:txXfrm>
        <a:off x="0" y="531"/>
        <a:ext cx="10515600" cy="621467"/>
      </dsp:txXfrm>
    </dsp:sp>
    <dsp:sp modelId="{C8D106E9-ED31-AA40-AE9C-5047B2C86AAF}">
      <dsp:nvSpPr>
        <dsp:cNvPr id="0" name=""/>
        <dsp:cNvSpPr/>
      </dsp:nvSpPr>
      <dsp:spPr>
        <a:xfrm>
          <a:off x="0" y="62199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5B5C06-0527-4442-9819-DCA4AD362359}">
      <dsp:nvSpPr>
        <dsp:cNvPr id="0" name=""/>
        <dsp:cNvSpPr/>
      </dsp:nvSpPr>
      <dsp:spPr>
        <a:xfrm>
          <a:off x="0" y="621999"/>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人均土地少、不能保障一户拥有一处宅基地的地区，县级人民政府在充分尊重农村村民意愿的基础上，可以采取措施，按照省、自治区、直辖市规定的标准保障农村村民实现户有所居。</a:t>
          </a:r>
        </a:p>
      </dsp:txBody>
      <dsp:txXfrm>
        <a:off x="0" y="621999"/>
        <a:ext cx="10515600" cy="621467"/>
      </dsp:txXfrm>
    </dsp:sp>
    <dsp:sp modelId="{69E4E2C7-4EB4-5F47-B0EE-70EF02A2863C}">
      <dsp:nvSpPr>
        <dsp:cNvPr id="0" name=""/>
        <dsp:cNvSpPr/>
      </dsp:nvSpPr>
      <dsp:spPr>
        <a:xfrm>
          <a:off x="0" y="1243467"/>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C140F5-7544-E647-9970-D3B6F8B65131}">
      <dsp:nvSpPr>
        <dsp:cNvPr id="0" name=""/>
        <dsp:cNvSpPr/>
      </dsp:nvSpPr>
      <dsp:spPr>
        <a:xfrm>
          <a:off x="0" y="1243467"/>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农村村民建住宅，应当符合乡</a:t>
          </a:r>
          <a:r>
            <a:rPr lang="en-US" altLang="zh-CN" sz="1500" kern="1200"/>
            <a:t>(</a:t>
          </a:r>
          <a:r>
            <a:rPr lang="zh-CN" altLang="en-US" sz="1500" kern="1200"/>
            <a:t>镇</a:t>
          </a:r>
          <a:r>
            <a:rPr lang="en-US" altLang="zh-CN" sz="1500" kern="1200"/>
            <a:t>)</a:t>
          </a:r>
          <a:r>
            <a:rPr lang="zh-CN" altLang="en-US" sz="1500" kern="1200"/>
            <a:t>土地利用总体规划、村庄规划，不得占用永久基本农田，并尽量使用原有的宅基地和村内空闲地。编制乡</a:t>
          </a:r>
          <a:r>
            <a:rPr lang="en-US" altLang="zh-CN" sz="1500" kern="1200"/>
            <a:t>(</a:t>
          </a:r>
          <a:r>
            <a:rPr lang="zh-CN" altLang="en-US" sz="1500" kern="1200"/>
            <a:t>镇</a:t>
          </a:r>
          <a:r>
            <a:rPr lang="en-US" altLang="zh-CN" sz="1500" kern="1200"/>
            <a:t>)</a:t>
          </a:r>
          <a:r>
            <a:rPr lang="zh-CN" altLang="en-US" sz="1500" kern="1200"/>
            <a:t>土地利用总体规划、村庄规划应当统筹并合理安排宅基地用地，改善农村村民居住环境和条件。</a:t>
          </a:r>
        </a:p>
      </dsp:txBody>
      <dsp:txXfrm>
        <a:off x="0" y="1243467"/>
        <a:ext cx="10515600" cy="621467"/>
      </dsp:txXfrm>
    </dsp:sp>
    <dsp:sp modelId="{141DCD5D-1BF3-2540-BA9B-C58935935E3B}">
      <dsp:nvSpPr>
        <dsp:cNvPr id="0" name=""/>
        <dsp:cNvSpPr/>
      </dsp:nvSpPr>
      <dsp:spPr>
        <a:xfrm>
          <a:off x="0" y="1864935"/>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F67995-BF47-E44C-9CCE-C36B9B0114EC}">
      <dsp:nvSpPr>
        <dsp:cNvPr id="0" name=""/>
        <dsp:cNvSpPr/>
      </dsp:nvSpPr>
      <dsp:spPr>
        <a:xfrm>
          <a:off x="0" y="1864935"/>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农村村民住宅用地，由乡</a:t>
          </a:r>
          <a:r>
            <a:rPr lang="en-US" altLang="zh-CN" sz="1500" kern="1200"/>
            <a:t>(</a:t>
          </a:r>
          <a:r>
            <a:rPr lang="zh-CN" altLang="en-US" sz="1500" kern="1200"/>
            <a:t>镇</a:t>
          </a:r>
          <a:r>
            <a:rPr lang="en-US" altLang="zh-CN" sz="1500" kern="1200"/>
            <a:t>)</a:t>
          </a:r>
          <a:r>
            <a:rPr lang="zh-CN" altLang="en-US" sz="1500" kern="1200"/>
            <a:t>人民政府审核批准</a:t>
          </a:r>
          <a:r>
            <a:rPr lang="en-US" altLang="zh-CN" sz="1500" kern="1200"/>
            <a:t>;</a:t>
          </a:r>
          <a:r>
            <a:rPr lang="zh-CN" altLang="en-US" sz="1500" kern="1200"/>
            <a:t>其中，涉及占用农用地的，依照本法第四十四条的规定办理审批手续。</a:t>
          </a:r>
        </a:p>
      </dsp:txBody>
      <dsp:txXfrm>
        <a:off x="0" y="1864935"/>
        <a:ext cx="10515600" cy="621467"/>
      </dsp:txXfrm>
    </dsp:sp>
    <dsp:sp modelId="{7A819017-01BF-8C4B-9DBC-BED159EB5EBB}">
      <dsp:nvSpPr>
        <dsp:cNvPr id="0" name=""/>
        <dsp:cNvSpPr/>
      </dsp:nvSpPr>
      <dsp:spPr>
        <a:xfrm>
          <a:off x="0" y="2486402"/>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D19462-3A13-1140-90C6-886FDB4D9097}">
      <dsp:nvSpPr>
        <dsp:cNvPr id="0" name=""/>
        <dsp:cNvSpPr/>
      </dsp:nvSpPr>
      <dsp:spPr>
        <a:xfrm>
          <a:off x="0" y="2486402"/>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农村村民出卖、出租、赠与住宅后，再申请宅基地的，不予批准。</a:t>
          </a:r>
        </a:p>
      </dsp:txBody>
      <dsp:txXfrm>
        <a:off x="0" y="2486402"/>
        <a:ext cx="10515600" cy="621467"/>
      </dsp:txXfrm>
    </dsp:sp>
    <dsp:sp modelId="{4CA20285-D8B6-504E-8D1E-DDDCB68FBC60}">
      <dsp:nvSpPr>
        <dsp:cNvPr id="0" name=""/>
        <dsp:cNvSpPr/>
      </dsp:nvSpPr>
      <dsp:spPr>
        <a:xfrm>
          <a:off x="0" y="310787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55188A-E95C-4142-828E-C76F7F6FBACE}">
      <dsp:nvSpPr>
        <dsp:cNvPr id="0" name=""/>
        <dsp:cNvSpPr/>
      </dsp:nvSpPr>
      <dsp:spPr>
        <a:xfrm>
          <a:off x="0" y="3107870"/>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国家允许进城落户的农村村民依法自愿有偿退出宅基地，鼓励农村集体经济组织及其成员盘活利用闲置宅基地和闲置住宅。</a:t>
          </a:r>
        </a:p>
      </dsp:txBody>
      <dsp:txXfrm>
        <a:off x="0" y="3107870"/>
        <a:ext cx="10515600" cy="621467"/>
      </dsp:txXfrm>
    </dsp:sp>
    <dsp:sp modelId="{B3D25088-953F-FD4F-9C7E-CD92E9EA0AB1}">
      <dsp:nvSpPr>
        <dsp:cNvPr id="0" name=""/>
        <dsp:cNvSpPr/>
      </dsp:nvSpPr>
      <dsp:spPr>
        <a:xfrm>
          <a:off x="0" y="372933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B21C92-69A8-DE4A-A617-58982CDF00A2}">
      <dsp:nvSpPr>
        <dsp:cNvPr id="0" name=""/>
        <dsp:cNvSpPr/>
      </dsp:nvSpPr>
      <dsp:spPr>
        <a:xfrm>
          <a:off x="0" y="3729338"/>
          <a:ext cx="10515600" cy="6214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国务院农业农村主管部门负责全国农村宅基地改革和管理有关工作。</a:t>
          </a:r>
        </a:p>
      </dsp:txBody>
      <dsp:txXfrm>
        <a:off x="0" y="3729338"/>
        <a:ext cx="10515600" cy="621467"/>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911AF1-7AD6-844C-A197-4DD49D3EF7C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D516A3D-ABA5-194C-B8BC-5773FD77794F}">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第六十三条 土地利用总体规划、城乡规划确定为工业、商业等经营性用途，并经依法登记的集体经营性建设用地，土地所有权人可以通过出让、出租等方式交由单位或者个人使用，并应当签订书面合同，载明土地界址、面积、动工期限、使用期限、土地用途、规划条件和双方其他权利义务。</a:t>
          </a:r>
        </a:p>
      </dsp:txBody>
      <dsp:txXfrm>
        <a:off x="0" y="0"/>
        <a:ext cx="10515600" cy="1087834"/>
      </dsp:txXfrm>
    </dsp:sp>
    <dsp:sp modelId="{06992E8A-BB8C-1147-991D-997F7E6C49B5}">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6DC186-B2A8-724E-A820-8EDED63E3FE3}">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前款规定的集体经营性建设用地出让、出租等，应当经本集体经济组织成员的村民会议三分之二以上成员或者三分之二以上村民代表的同意。</a:t>
          </a:r>
        </a:p>
      </dsp:txBody>
      <dsp:txXfrm>
        <a:off x="0" y="1087834"/>
        <a:ext cx="10515600" cy="1087834"/>
      </dsp:txXfrm>
    </dsp:sp>
    <dsp:sp modelId="{364DD574-DC0E-E340-84CB-4757B77572B8}">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C4035-0E43-074B-8651-0FE429522307}">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通过出让等方式取得的集体经营性建设用地使用权可以转让、互换、出资、赠与或者抵押，但法律、行政法规另有规定或者土地所有权人、土地使用权人签订的书面合同另有约定的除外。</a:t>
          </a:r>
        </a:p>
      </dsp:txBody>
      <dsp:txXfrm>
        <a:off x="0" y="2175669"/>
        <a:ext cx="10515600" cy="1087834"/>
      </dsp:txXfrm>
    </dsp:sp>
    <dsp:sp modelId="{F6EA2D60-6D92-EF4A-8A28-AAEB6F9B1A85}">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379FB3-77F9-C748-B927-8F3F28894737}">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集体经营性建设用地的出租，集体建设用地使用权的出让及其最高年限、转让、互换、出资、赠与、抵押等，参照同类用途的国有建设用地执行。具体办法由国务院制定。</a:t>
          </a:r>
        </a:p>
      </dsp:txBody>
      <dsp:txXfrm>
        <a:off x="0" y="3263503"/>
        <a:ext cx="10515600" cy="1087834"/>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C8525C-8DC5-3D49-9A38-041ECE3A769C}">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440C05B-F972-634B-AB86-8EF53C317179}">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a:t>第六十四条 集体建设用地的使用者应当严格按照土地利用总体规划、城乡规划确定的用途使用土地。</a:t>
          </a:r>
        </a:p>
      </dsp:txBody>
      <dsp:txXfrm>
        <a:off x="0" y="0"/>
        <a:ext cx="10515600" cy="2175669"/>
      </dsp:txXfrm>
    </dsp:sp>
    <dsp:sp modelId="{5B9294F1-2DE7-324D-8DD6-6BF7711AFB13}">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0107B7-F4DF-9F44-9839-C383F1AFC00D}">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590" tIns="148590" rIns="148590" bIns="148590" numCol="1" spcCol="1270" anchor="t" anchorCtr="0">
          <a:noAutofit/>
        </a:bodyPr>
        <a:lstStyle/>
        <a:p>
          <a:pPr marL="0" lvl="0" indent="0" algn="l" defTabSz="1733550">
            <a:lnSpc>
              <a:spcPct val="90000"/>
            </a:lnSpc>
            <a:spcBef>
              <a:spcPct val="0"/>
            </a:spcBef>
            <a:spcAft>
              <a:spcPct val="35000"/>
            </a:spcAft>
            <a:buNone/>
          </a:pPr>
          <a:r>
            <a:rPr lang="zh-CN" altLang="en-US" sz="3900" kern="1200"/>
            <a:t>第六十五条 在土地利用总体规划制定前已建的不符合土地利用总体规划确定的用途的建筑物、构筑物，不得重建、扩建。</a:t>
          </a:r>
        </a:p>
      </dsp:txBody>
      <dsp:txXfrm>
        <a:off x="0" y="2175669"/>
        <a:ext cx="10515600" cy="2175669"/>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05024-528F-7D46-A453-6F95B01F316C}">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60144-1B25-2A44-B418-051E08DA25BA}">
      <dsp:nvSpPr>
        <dsp:cNvPr id="0" name=""/>
        <dsp:cNvSpPr/>
      </dsp:nvSpPr>
      <dsp:spPr>
        <a:xfrm>
          <a:off x="0" y="212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第六十六条 有下列情形之一的，农村集体经济组织报经原批准用地的人民政府批准，可以收回土地使用权：</a:t>
          </a:r>
        </a:p>
      </dsp:txBody>
      <dsp:txXfrm>
        <a:off x="0" y="2124"/>
        <a:ext cx="10515600" cy="724514"/>
      </dsp:txXfrm>
    </dsp:sp>
    <dsp:sp modelId="{0F204C75-D96A-E641-8D9D-9E8E0A77431A}">
      <dsp:nvSpPr>
        <dsp:cNvPr id="0" name=""/>
        <dsp:cNvSpPr/>
      </dsp:nvSpPr>
      <dsp:spPr>
        <a:xfrm>
          <a:off x="0" y="72663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61C3EAE-2B9D-F84A-8E14-E81C6AABCAEF}">
      <dsp:nvSpPr>
        <dsp:cNvPr id="0" name=""/>
        <dsp:cNvSpPr/>
      </dsp:nvSpPr>
      <dsp:spPr>
        <a:xfrm>
          <a:off x="0" y="72663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一</a:t>
          </a:r>
          <a:r>
            <a:rPr lang="en-US" altLang="zh-CN" sz="1800" kern="1200"/>
            <a:t>)</a:t>
          </a:r>
          <a:r>
            <a:rPr lang="zh-CN" altLang="en-US" sz="1800" kern="1200"/>
            <a:t>为乡</a:t>
          </a:r>
          <a:r>
            <a:rPr lang="en-US" altLang="zh-CN" sz="1800" kern="1200"/>
            <a:t>(</a:t>
          </a:r>
          <a:r>
            <a:rPr lang="zh-CN" altLang="en-US" sz="1800" kern="1200"/>
            <a:t>镇</a:t>
          </a:r>
          <a:r>
            <a:rPr lang="en-US" altLang="zh-CN" sz="1800" kern="1200"/>
            <a:t>)</a:t>
          </a:r>
          <a:r>
            <a:rPr lang="zh-CN" altLang="en-US" sz="1800" kern="1200"/>
            <a:t>村公共设施和公益事业建设，需要使用土地的</a:t>
          </a:r>
          <a:r>
            <a:rPr lang="en-US" altLang="zh-CN" sz="1800" kern="1200"/>
            <a:t>;</a:t>
          </a:r>
        </a:p>
      </dsp:txBody>
      <dsp:txXfrm>
        <a:off x="0" y="726639"/>
        <a:ext cx="10515600" cy="724514"/>
      </dsp:txXfrm>
    </dsp:sp>
    <dsp:sp modelId="{69EE41C4-44C7-FC43-ACB5-3D27842BBC86}">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1257E6A-FAEC-8B41-A582-A963FD5FFFBC}">
      <dsp:nvSpPr>
        <dsp:cNvPr id="0" name=""/>
        <dsp:cNvSpPr/>
      </dsp:nvSpPr>
      <dsp:spPr>
        <a:xfrm>
          <a:off x="0" y="1451154"/>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二</a:t>
          </a:r>
          <a:r>
            <a:rPr lang="en-US" altLang="zh-CN" sz="1800" kern="1200"/>
            <a:t>)</a:t>
          </a:r>
          <a:r>
            <a:rPr lang="zh-CN" altLang="en-US" sz="1800" kern="1200"/>
            <a:t>不按照批准的用途使用土地的</a:t>
          </a:r>
          <a:r>
            <a:rPr lang="en-US" altLang="zh-CN" sz="1800" kern="1200"/>
            <a:t>;</a:t>
          </a:r>
        </a:p>
      </dsp:txBody>
      <dsp:txXfrm>
        <a:off x="0" y="1451154"/>
        <a:ext cx="10515600" cy="724514"/>
      </dsp:txXfrm>
    </dsp:sp>
    <dsp:sp modelId="{530F921A-BF03-7B4D-BFD8-EBA1A88B15E0}">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4828BB-3FD5-534D-9429-CD60FD1548B4}">
      <dsp:nvSpPr>
        <dsp:cNvPr id="0" name=""/>
        <dsp:cNvSpPr/>
      </dsp:nvSpPr>
      <dsp:spPr>
        <a:xfrm>
          <a:off x="0" y="2175669"/>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altLang="zh-CN" sz="1800" kern="1200"/>
            <a:t>(</a:t>
          </a:r>
          <a:r>
            <a:rPr lang="zh-CN" altLang="en-US" sz="1800" kern="1200"/>
            <a:t>三</a:t>
          </a:r>
          <a:r>
            <a:rPr lang="en-US" altLang="zh-CN" sz="1800" kern="1200"/>
            <a:t>)</a:t>
          </a:r>
          <a:r>
            <a:rPr lang="zh-CN" altLang="en-US" sz="1800" kern="1200"/>
            <a:t>因撤销、迁移等原因而停止使用土地的。</a:t>
          </a:r>
        </a:p>
      </dsp:txBody>
      <dsp:txXfrm>
        <a:off x="0" y="2175669"/>
        <a:ext cx="10515600" cy="724514"/>
      </dsp:txXfrm>
    </dsp:sp>
    <dsp:sp modelId="{96AB3FD6-4909-6946-9D09-04847F022ABA}">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647F2D-4127-744B-854E-388FA964D6AE}">
      <dsp:nvSpPr>
        <dsp:cNvPr id="0" name=""/>
        <dsp:cNvSpPr/>
      </dsp:nvSpPr>
      <dsp:spPr>
        <a:xfrm>
          <a:off x="0" y="2900183"/>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依照前款第</a:t>
          </a:r>
          <a:r>
            <a:rPr lang="en-US" altLang="zh-CN" sz="1800" kern="1200"/>
            <a:t>(</a:t>
          </a:r>
          <a:r>
            <a:rPr lang="zh-CN" altLang="en-US" sz="1800" kern="1200"/>
            <a:t>一</a:t>
          </a:r>
          <a:r>
            <a:rPr lang="en-US" altLang="zh-CN" sz="1800" kern="1200"/>
            <a:t>)</a:t>
          </a:r>
          <a:r>
            <a:rPr lang="zh-CN" altLang="en-US" sz="1800" kern="1200"/>
            <a:t>项规定收回农民集体所有的土地的，对土地使用权人应当给予适当补偿。</a:t>
          </a:r>
        </a:p>
      </dsp:txBody>
      <dsp:txXfrm>
        <a:off x="0" y="2900183"/>
        <a:ext cx="10515600" cy="724514"/>
      </dsp:txXfrm>
    </dsp:sp>
    <dsp:sp modelId="{746B9C6D-D268-8E4F-8E53-1EBA2858C9AA}">
      <dsp:nvSpPr>
        <dsp:cNvPr id="0" name=""/>
        <dsp:cNvSpPr/>
      </dsp:nvSpPr>
      <dsp:spPr>
        <a:xfrm>
          <a:off x="0" y="3624698"/>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DD43E6-AC7A-BE41-BF23-62E5E0755ED6}">
      <dsp:nvSpPr>
        <dsp:cNvPr id="0" name=""/>
        <dsp:cNvSpPr/>
      </dsp:nvSpPr>
      <dsp:spPr>
        <a:xfrm>
          <a:off x="0" y="3624698"/>
          <a:ext cx="10515600" cy="7245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zh-CN" altLang="en-US" sz="1800" kern="1200"/>
            <a:t>收回集体经营性建设用地使用权，依照双方签订的书面合同办理，法律、行政法规另有规定的除外。</a:t>
          </a:r>
        </a:p>
      </dsp:txBody>
      <dsp:txXfrm>
        <a:off x="0" y="3624698"/>
        <a:ext cx="10515600" cy="724514"/>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CC10C7-4AF9-2144-8E62-93996C1581B4}">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63844B-953D-4C4F-B95B-3CB618192B73}">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第六十七条 县级以上人民政府自然资源主管部门对违反土地管理法律、法规的行为进行监督检查。</a:t>
          </a:r>
        </a:p>
      </dsp:txBody>
      <dsp:txXfrm>
        <a:off x="0" y="2124"/>
        <a:ext cx="10515600" cy="1449029"/>
      </dsp:txXfrm>
    </dsp:sp>
    <dsp:sp modelId="{58F409A3-ADDC-284B-926D-DBC10FDA3486}">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50C60D4-A99E-3C4E-A0D6-9CB9273A4179}">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县级以上人民政府农业农村主管部门对违反农村宅基地管理法律、法规的行为进行监督检查的，适用本法关于自然资源主管部门监督检查的规定。</a:t>
          </a:r>
        </a:p>
      </dsp:txBody>
      <dsp:txXfrm>
        <a:off x="0" y="1451154"/>
        <a:ext cx="10515600" cy="1449029"/>
      </dsp:txXfrm>
    </dsp:sp>
    <dsp:sp modelId="{BD502953-30B0-4644-80F7-59BC6EE2EA0E}">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C8EFE57-D2D1-0B43-AE7F-220847665FF9}">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zh-CN" altLang="en-US" sz="2600" kern="1200"/>
            <a:t>土地管理监督检查人员应当熟悉土地管理法律、法规，忠于职守、秉公执法。</a:t>
          </a:r>
        </a:p>
      </dsp:txBody>
      <dsp:txXfrm>
        <a:off x="0" y="2900183"/>
        <a:ext cx="10515600" cy="1449029"/>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AC30D-1695-B24C-8C0F-83E34C017109}">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18BA509-5933-1C42-B6BB-D148E9B4C06B}">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a:t>第六十八条 县级以上人民政府自然资源主管部门履行监督检查职责时，有权采取下列措施：</a:t>
          </a:r>
        </a:p>
      </dsp:txBody>
      <dsp:txXfrm>
        <a:off x="0" y="531"/>
        <a:ext cx="10515600" cy="870055"/>
      </dsp:txXfrm>
    </dsp:sp>
    <dsp:sp modelId="{67FEBB78-F838-E042-9651-35FB1B584590}">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C9F699-2C60-A441-9C25-550EF1BC7CB1}">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一</a:t>
          </a:r>
          <a:r>
            <a:rPr lang="en-US" altLang="zh-CN" sz="2200" kern="1200"/>
            <a:t>)</a:t>
          </a:r>
          <a:r>
            <a:rPr lang="zh-CN" altLang="en-US" sz="2200" kern="1200"/>
            <a:t>要求被检查的单位或者个人提供有关土地权利的文件和资料，进行查阅或者予以复制</a:t>
          </a:r>
          <a:r>
            <a:rPr lang="en-US" altLang="zh-CN" sz="2200" kern="1200"/>
            <a:t>;</a:t>
          </a:r>
        </a:p>
      </dsp:txBody>
      <dsp:txXfrm>
        <a:off x="0" y="870586"/>
        <a:ext cx="10515600" cy="870055"/>
      </dsp:txXfrm>
    </dsp:sp>
    <dsp:sp modelId="{E1EB4BFA-E560-6344-B1ED-D0B1F3CDBD68}">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30CE2D-637B-3D43-87EC-43C0C068A7C5}">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二</a:t>
          </a:r>
          <a:r>
            <a:rPr lang="en-US" altLang="zh-CN" sz="2200" kern="1200"/>
            <a:t>)</a:t>
          </a:r>
          <a:r>
            <a:rPr lang="zh-CN" altLang="en-US" sz="2200" kern="1200"/>
            <a:t>要求被检查的单位或者个人就有关土地权利的问题作出说明</a:t>
          </a:r>
          <a:r>
            <a:rPr lang="en-US" altLang="zh-CN" sz="2200" kern="1200"/>
            <a:t>;</a:t>
          </a:r>
        </a:p>
      </dsp:txBody>
      <dsp:txXfrm>
        <a:off x="0" y="1740641"/>
        <a:ext cx="10515600" cy="870055"/>
      </dsp:txXfrm>
    </dsp:sp>
    <dsp:sp modelId="{9382532F-2BC4-7B40-8FA6-F05526998104}">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7AC06B-BD4F-C643-86B3-14B83C00FB21}">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三</a:t>
          </a:r>
          <a:r>
            <a:rPr lang="en-US" altLang="zh-CN" sz="2200" kern="1200"/>
            <a:t>)</a:t>
          </a:r>
          <a:r>
            <a:rPr lang="zh-CN" altLang="en-US" sz="2200" kern="1200"/>
            <a:t>进入被检查单位或者个人非法占用的土地现场进行勘测</a:t>
          </a:r>
          <a:r>
            <a:rPr lang="en-US" altLang="zh-CN" sz="2200" kern="1200"/>
            <a:t>;</a:t>
          </a:r>
        </a:p>
      </dsp:txBody>
      <dsp:txXfrm>
        <a:off x="0" y="2610696"/>
        <a:ext cx="10515600" cy="870055"/>
      </dsp:txXfrm>
    </dsp:sp>
    <dsp:sp modelId="{999C55E7-B044-6C45-83B7-457BB762FDBA}">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0A9BD2-96A4-B843-94AF-5A1F563FC7FE}">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altLang="zh-CN" sz="2200" kern="1200"/>
            <a:t>(</a:t>
          </a:r>
          <a:r>
            <a:rPr lang="zh-CN" altLang="en-US" sz="2200" kern="1200"/>
            <a:t>四</a:t>
          </a:r>
          <a:r>
            <a:rPr lang="en-US" altLang="zh-CN" sz="2200" kern="1200"/>
            <a:t>)</a:t>
          </a:r>
          <a:r>
            <a:rPr lang="zh-CN" altLang="en-US" sz="2200" kern="1200"/>
            <a:t>责令非法占用土地的单位或者个人停止违反土地管理法律、法规的行为。</a:t>
          </a:r>
        </a:p>
      </dsp:txBody>
      <dsp:txXfrm>
        <a:off x="0" y="3480751"/>
        <a:ext cx="10515600" cy="870055"/>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3B7B79-9C9A-D048-8F4C-7211AD79E80F}">
      <dsp:nvSpPr>
        <dsp:cNvPr id="0" name=""/>
        <dsp:cNvSpPr/>
      </dsp:nvSpPr>
      <dsp:spPr>
        <a:xfrm>
          <a:off x="0" y="53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0F7A1E-80AE-2845-8F81-057B243FE4DA}">
      <dsp:nvSpPr>
        <dsp:cNvPr id="0" name=""/>
        <dsp:cNvSpPr/>
      </dsp:nvSpPr>
      <dsp:spPr>
        <a:xfrm>
          <a:off x="0" y="53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第六十九条 土地管理监督检查人员履行职责，需要进入现场进行勘测、要求有关单位或者个人提供文件、资料和作出说明的，应当出示土地管理监督检查证件。</a:t>
          </a:r>
        </a:p>
      </dsp:txBody>
      <dsp:txXfrm>
        <a:off x="0" y="531"/>
        <a:ext cx="10515600" cy="870055"/>
      </dsp:txXfrm>
    </dsp:sp>
    <dsp:sp modelId="{81A9C1B2-4898-D048-92D6-8A48544078B1}">
      <dsp:nvSpPr>
        <dsp:cNvPr id="0" name=""/>
        <dsp:cNvSpPr/>
      </dsp:nvSpPr>
      <dsp:spPr>
        <a:xfrm>
          <a:off x="0" y="87058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04E261-6A4F-0A4F-86DF-96A1546205AE}">
      <dsp:nvSpPr>
        <dsp:cNvPr id="0" name=""/>
        <dsp:cNvSpPr/>
      </dsp:nvSpPr>
      <dsp:spPr>
        <a:xfrm>
          <a:off x="0" y="87058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第七十条 有关单位和个人对县级以上人民政府自然资源主管部门就土地违法行为进行的监督检查应当支持与配合，并提供工作方便，不得拒绝与阻碍土地管理监督检查人员依法执行职务。</a:t>
          </a:r>
        </a:p>
      </dsp:txBody>
      <dsp:txXfrm>
        <a:off x="0" y="870586"/>
        <a:ext cx="10515600" cy="870055"/>
      </dsp:txXfrm>
    </dsp:sp>
    <dsp:sp modelId="{927EE46E-9F36-3048-933A-977ED66877CB}">
      <dsp:nvSpPr>
        <dsp:cNvPr id="0" name=""/>
        <dsp:cNvSpPr/>
      </dsp:nvSpPr>
      <dsp:spPr>
        <a:xfrm>
          <a:off x="0" y="174064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FC362-864E-F94A-B75C-91FD90067D57}">
      <dsp:nvSpPr>
        <dsp:cNvPr id="0" name=""/>
        <dsp:cNvSpPr/>
      </dsp:nvSpPr>
      <dsp:spPr>
        <a:xfrm>
          <a:off x="0" y="174064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第七十一条 县级以上人民政府自然资源主管部门在监督检查工作中发现国家工作人员的违法行为，依法应当给予处分的，应当依法予以处理</a:t>
          </a:r>
          <a:r>
            <a:rPr lang="en-US" altLang="zh-CN" sz="1500" kern="1200"/>
            <a:t>;</a:t>
          </a:r>
          <a:r>
            <a:rPr lang="zh-CN" altLang="en-US" sz="1500" kern="1200"/>
            <a:t>自己无权处理的，应当依法移送监察机关或者有关机关处理。</a:t>
          </a:r>
        </a:p>
      </dsp:txBody>
      <dsp:txXfrm>
        <a:off x="0" y="1740641"/>
        <a:ext cx="10515600" cy="870055"/>
      </dsp:txXfrm>
    </dsp:sp>
    <dsp:sp modelId="{FCCF62FC-412D-B741-973B-1D874ED38077}">
      <dsp:nvSpPr>
        <dsp:cNvPr id="0" name=""/>
        <dsp:cNvSpPr/>
      </dsp:nvSpPr>
      <dsp:spPr>
        <a:xfrm>
          <a:off x="0" y="2610696"/>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F46A84-4601-4B4C-93D4-9983516F1DEE}">
      <dsp:nvSpPr>
        <dsp:cNvPr id="0" name=""/>
        <dsp:cNvSpPr/>
      </dsp:nvSpPr>
      <dsp:spPr>
        <a:xfrm>
          <a:off x="0" y="2610696"/>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第七十二条 县级以上人民政府自然资源主管部门在监督检查工作中发现土地违法行为构成犯罪的，应当将案件移送有关机关，依法追究刑事责任</a:t>
          </a:r>
          <a:r>
            <a:rPr lang="en-US" altLang="zh-CN" sz="1500" kern="1200"/>
            <a:t>;</a:t>
          </a:r>
          <a:r>
            <a:rPr lang="zh-CN" altLang="en-US" sz="1500" kern="1200"/>
            <a:t>尚不构成犯罪的，应当依法给予行政处罚。</a:t>
          </a:r>
        </a:p>
      </dsp:txBody>
      <dsp:txXfrm>
        <a:off x="0" y="2610696"/>
        <a:ext cx="10515600" cy="870055"/>
      </dsp:txXfrm>
    </dsp:sp>
    <dsp:sp modelId="{39723C93-D011-0748-B446-172779181C43}">
      <dsp:nvSpPr>
        <dsp:cNvPr id="0" name=""/>
        <dsp:cNvSpPr/>
      </dsp:nvSpPr>
      <dsp:spPr>
        <a:xfrm>
          <a:off x="0" y="3480751"/>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8AF6DD-A7EE-7246-AF68-AC5FAEB5AC43}">
      <dsp:nvSpPr>
        <dsp:cNvPr id="0" name=""/>
        <dsp:cNvSpPr/>
      </dsp:nvSpPr>
      <dsp:spPr>
        <a:xfrm>
          <a:off x="0" y="3480751"/>
          <a:ext cx="10515600" cy="8700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第七十三条 依照本法规定应当给予行政处罚，而有关自然资源主管部门不给予行政处罚的，上级人民政府自然资源主管部门有权责令有关自然资源主管部门作出行政处罚决定或者直接给予行政处罚，并给予有关自然资源主管部门的负责人处分。</a:t>
          </a:r>
        </a:p>
      </dsp:txBody>
      <dsp:txXfrm>
        <a:off x="0" y="3480751"/>
        <a:ext cx="10515600" cy="870055"/>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963EA8-DE1E-8047-9EF6-CAD49B6B03F6}">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9D8293-70AB-8445-BCCF-B7EF27EE6BCB}">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第七十四条 买卖或者以其他形式非法转让土地的，由县级以上人民政府自然资源主管部门没收违法所得</a:t>
          </a:r>
          <a:r>
            <a:rPr lang="en-US" altLang="zh-CN" sz="1700" kern="1200"/>
            <a:t>;</a:t>
          </a:r>
          <a:r>
            <a:rPr lang="zh-CN" altLang="en-US" sz="1700" kern="1200"/>
            <a:t>对违反土地利用总体规划擅自将农用地改为建设用地的，限期拆除在非法转让的土地上新建的建筑物和其他设施，恢复土地原状，对符合土地利用总体规划的，没收在非法转让的土地上新建的建筑物和其他设施</a:t>
          </a:r>
          <a:r>
            <a:rPr lang="en-US" altLang="zh-CN" sz="1700" kern="1200"/>
            <a:t>;</a:t>
          </a:r>
          <a:r>
            <a:rPr lang="zh-CN" altLang="en-US" sz="1700" kern="1200"/>
            <a:t>可以并处罚款</a:t>
          </a:r>
          <a:r>
            <a:rPr lang="en-US" altLang="zh-CN" sz="1700" kern="1200"/>
            <a:t>;</a:t>
          </a:r>
          <a:r>
            <a:rPr lang="zh-CN" altLang="en-US" sz="1700" kern="1200"/>
            <a:t>对直接负责的主管人员和其他直接责任人员，依法给予处分</a:t>
          </a:r>
          <a:r>
            <a:rPr lang="en-US" altLang="zh-CN" sz="1700" kern="1200"/>
            <a:t>;</a:t>
          </a:r>
          <a:r>
            <a:rPr lang="zh-CN" altLang="en-US" sz="1700" kern="1200"/>
            <a:t>构成犯罪的，依法追究刑事责任。</a:t>
          </a:r>
        </a:p>
      </dsp:txBody>
      <dsp:txXfrm>
        <a:off x="0" y="2124"/>
        <a:ext cx="10515600" cy="1449029"/>
      </dsp:txXfrm>
    </dsp:sp>
    <dsp:sp modelId="{472EDC0B-E8A6-664B-BF17-8DCB48F7C42C}">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8602577-E0C6-1A43-A38A-698D51157264}">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第七十五条 违反本法规定，占用耕地建窑、建坟或者擅自在耕地上建房、挖砂、采石、采矿、取土等，破坏种植条件的，或者因开发土地造成土地荒漠化、盐渍化的，由县级以上人民政府自然资源主管部门、农业农村主管部门等按照职责责令限期改正或者治理，可以并处罚款</a:t>
          </a:r>
          <a:r>
            <a:rPr lang="en-US" altLang="zh-CN" sz="1700" kern="1200"/>
            <a:t>;</a:t>
          </a:r>
          <a:r>
            <a:rPr lang="zh-CN" altLang="en-US" sz="1700" kern="1200"/>
            <a:t>构成犯罪的，依法追究刑事责任。</a:t>
          </a:r>
        </a:p>
      </dsp:txBody>
      <dsp:txXfrm>
        <a:off x="0" y="1451154"/>
        <a:ext cx="10515600" cy="1449029"/>
      </dsp:txXfrm>
    </dsp:sp>
    <dsp:sp modelId="{6F34D776-7682-7947-B79A-614515FA0798}">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CA3ADCB-ECE6-F24D-BD8B-63EC37B3587B}">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第七十六条 违反本法规定，拒不履行土地复垦义务的，由县级以上人民政府自然资源主管部门责令限期改正</a:t>
          </a:r>
          <a:r>
            <a:rPr lang="en-US" altLang="zh-CN" sz="1700" kern="1200"/>
            <a:t>;</a:t>
          </a:r>
          <a:r>
            <a:rPr lang="zh-CN" altLang="en-US" sz="1700" kern="1200"/>
            <a:t>逾期不改正的，责令缴纳复垦费，专项用于土地复垦，可以处以罚款。</a:t>
          </a:r>
        </a:p>
      </dsp:txBody>
      <dsp:txXfrm>
        <a:off x="0" y="2900183"/>
        <a:ext cx="10515600" cy="144902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55E0C6-0A4D-CB48-9AF2-5B3A0101896B}">
      <dsp:nvSpPr>
        <dsp:cNvPr id="0" name=""/>
        <dsp:cNvSpPr/>
      </dsp:nvSpPr>
      <dsp:spPr>
        <a:xfrm>
          <a:off x="0" y="2124"/>
          <a:ext cx="1051560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1632AB-9BCA-0A44-A4EB-31C9F8FF2E46}">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第十二条 土地的所有权和使用权的登记，依照有关不动产登记的法律、行政法规执行。</a:t>
          </a:r>
        </a:p>
        <a:p>
          <a:pPr marL="0" lvl="0" indent="0" algn="l" defTabSz="666750">
            <a:lnSpc>
              <a:spcPct val="90000"/>
            </a:lnSpc>
            <a:spcBef>
              <a:spcPct val="0"/>
            </a:spcBef>
            <a:spcAft>
              <a:spcPct val="35000"/>
            </a:spcAft>
            <a:buNone/>
          </a:pPr>
          <a:r>
            <a:rPr lang="zh-CN" altLang="en-US" sz="1500" kern="1200" dirty="0"/>
            <a:t>依法登记的土地的所有权和使用权受法律保护，任何单位和个人不得侵犯。</a:t>
          </a:r>
        </a:p>
      </dsp:txBody>
      <dsp:txXfrm>
        <a:off x="0" y="2124"/>
        <a:ext cx="10515600" cy="1449029"/>
      </dsp:txXfrm>
    </dsp:sp>
    <dsp:sp modelId="{D40D841F-E009-F545-8F69-B333A44C2D92}">
      <dsp:nvSpPr>
        <dsp:cNvPr id="0" name=""/>
        <dsp:cNvSpPr/>
      </dsp:nvSpPr>
      <dsp:spPr>
        <a:xfrm>
          <a:off x="0" y="1451154"/>
          <a:ext cx="1051560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2CC3A12-279D-2C40-89BC-C62D46520F8A}">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第十三条 农民集体所有和国家所有依法由农民集体使用的耕地、林地、草地，以及其他依法用于农业的土地，采取农村集体经济组织内部的家庭承包方式承包，不宜采取家庭承包方式的荒山、荒沟、荒丘、荒滩等，可以采取招标、拍卖、公开协商等方式承包，从事种植业、林业、畜牧业、渔业生产。家庭承包的耕地的承包期为三十年，草地的承包期为三十年至五十年，林地的承包期为三十年至七十年</a:t>
          </a:r>
          <a:r>
            <a:rPr lang="en-US" altLang="zh-CN" sz="1500" kern="1200" dirty="0"/>
            <a:t>;</a:t>
          </a:r>
          <a:r>
            <a:rPr lang="zh-CN" altLang="en-US" sz="1500" kern="1200" dirty="0"/>
            <a:t>耕地承包期届满后再延长三十年，草地、林地承包期届满后依法相应延长。</a:t>
          </a:r>
        </a:p>
        <a:p>
          <a:pPr marL="0" lvl="0" indent="0" algn="l" defTabSz="666750">
            <a:lnSpc>
              <a:spcPct val="90000"/>
            </a:lnSpc>
            <a:spcBef>
              <a:spcPct val="0"/>
            </a:spcBef>
            <a:spcAft>
              <a:spcPct val="35000"/>
            </a:spcAft>
            <a:buNone/>
          </a:pPr>
          <a:r>
            <a:rPr lang="zh-CN" altLang="en-US" sz="1500" kern="1200" dirty="0"/>
            <a:t>国家所有依法用于农业的土地可以由单位或者个人承包经营，从事种植业、林业、畜牧业、渔业生产。</a:t>
          </a:r>
        </a:p>
      </dsp:txBody>
      <dsp:txXfrm>
        <a:off x="0" y="1451154"/>
        <a:ext cx="10515600" cy="1449029"/>
      </dsp:txXfrm>
    </dsp:sp>
    <dsp:sp modelId="{84074AFC-1DE0-CC42-85E1-4149F3B35DC3}">
      <dsp:nvSpPr>
        <dsp:cNvPr id="0" name=""/>
        <dsp:cNvSpPr/>
      </dsp:nvSpPr>
      <dsp:spPr>
        <a:xfrm>
          <a:off x="0" y="2900183"/>
          <a:ext cx="10515600"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F0FE3B-2B96-B048-9402-EB24AA11DC5E}">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dirty="0"/>
            <a:t>发包方和承包方应当依法订立承包合同，约定双方的权利和义务。承包经营土地的单位和个人，有保护和按照承包合同约定的用途合理利用土地的义务。</a:t>
          </a:r>
        </a:p>
      </dsp:txBody>
      <dsp:txXfrm>
        <a:off x="0" y="2900183"/>
        <a:ext cx="10515600" cy="144902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230F93-4FC1-1446-A29D-E2113416CE32}">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F1DEE17-8CBF-174D-9913-C4BE4E09B2E1}">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第七十七条 未经批准或者采取欺骗手段骗取批准，非法占用土地的，由县级以上人民政府自然资源主管部门责令退还非法占用的土地，对违反土地利用总体规划擅自将农用地改为建设用地的，限期拆除在非法占用的土地上新建的建筑物和其他设施，恢复土地原状，对符合土地利用总体规划的，没收在非法占用的土地上新建的建筑物和其他设施，可以并处罚款</a:t>
          </a:r>
          <a:r>
            <a:rPr lang="en-US" altLang="zh-CN" sz="1500" kern="1200"/>
            <a:t>;</a:t>
          </a:r>
          <a:r>
            <a:rPr lang="zh-CN" altLang="en-US" sz="1500" kern="1200"/>
            <a:t>对非法占用土地单位的直接负责的主管人员和其他直接责任人员，依法给予处分</a:t>
          </a:r>
          <a:r>
            <a:rPr lang="en-US" altLang="zh-CN" sz="1500" kern="1200"/>
            <a:t>;</a:t>
          </a:r>
          <a:r>
            <a:rPr lang="zh-CN" altLang="en-US" sz="1500" kern="1200"/>
            <a:t>构成犯罪的，依法追究刑事责任。</a:t>
          </a:r>
        </a:p>
      </dsp:txBody>
      <dsp:txXfrm>
        <a:off x="0" y="0"/>
        <a:ext cx="10515600" cy="1087834"/>
      </dsp:txXfrm>
    </dsp:sp>
    <dsp:sp modelId="{26FCC26D-7489-9E40-B17A-4A67BEE578E9}">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1C6A6B-9DF8-334C-8C7E-C15D4D33C64E}">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超过批准的数量占用土地，多占的土地以非法占用土地论处。</a:t>
          </a:r>
        </a:p>
      </dsp:txBody>
      <dsp:txXfrm>
        <a:off x="0" y="1087834"/>
        <a:ext cx="10515600" cy="1087834"/>
      </dsp:txXfrm>
    </dsp:sp>
    <dsp:sp modelId="{4F20164E-384A-F44C-B6CD-7567286E5CEA}">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9CC855-B783-DF44-A33F-CBE8A41AFA3B}">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第七十八条 农村村民未经批准或者采取欺骗手段骗取批准，非法占用土地建住宅的，由县级以上人民政府农业农村主管部门责令退还非法占用的土地，限期拆除在非法占用的土地上新建的房屋。</a:t>
          </a:r>
        </a:p>
      </dsp:txBody>
      <dsp:txXfrm>
        <a:off x="0" y="2175669"/>
        <a:ext cx="10515600" cy="1087834"/>
      </dsp:txXfrm>
    </dsp:sp>
    <dsp:sp modelId="{408B11CA-95D2-B64D-9CB4-C8A1F4D7949F}">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47A359B-AA23-2243-8DD8-3D8CBF39920F}">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zh-CN" altLang="en-US" sz="1500" kern="1200"/>
            <a:t>超过省、自治区、直辖市规定的标准，多占的土地以非法占用土地论处。</a:t>
          </a:r>
        </a:p>
      </dsp:txBody>
      <dsp:txXfrm>
        <a:off x="0" y="3263503"/>
        <a:ext cx="10515600" cy="108783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0667AB-BC36-614E-912B-FF734FB8FD7B}">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641137-D0FA-A24B-B734-9F9D2698BAAA}">
      <dsp:nvSpPr>
        <dsp:cNvPr id="0" name=""/>
        <dsp:cNvSpPr/>
      </dsp:nvSpPr>
      <dsp:spPr>
        <a:xfrm>
          <a:off x="0" y="212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第七十九条 无权批准征收、使用土地的单位或者个人非法批准占用土地的，超越批准权限非法批准占用土地的，不按照土地利用总体规划确定的用途批准用地的，或者违反法律规定的程序批准占用、征收土地的，其批准文件无效，对非法批准征收、使用土地的直接负责的主管人员和其他直接责任人员，依法给予处分</a:t>
          </a:r>
          <a:r>
            <a:rPr lang="en-US" altLang="zh-CN" sz="1700" kern="1200"/>
            <a:t>;</a:t>
          </a:r>
          <a:r>
            <a:rPr lang="zh-CN" altLang="en-US" sz="1700" kern="1200"/>
            <a:t>构成犯罪的，依法追究刑事责任。非法批准、使用的土地应当收回，有关当事人拒不归还的，以非法占用土地论处。</a:t>
          </a:r>
        </a:p>
      </dsp:txBody>
      <dsp:txXfrm>
        <a:off x="0" y="2124"/>
        <a:ext cx="10515600" cy="1449029"/>
      </dsp:txXfrm>
    </dsp:sp>
    <dsp:sp modelId="{77101AE8-CC94-FD41-9775-18021DADCEA2}">
      <dsp:nvSpPr>
        <dsp:cNvPr id="0" name=""/>
        <dsp:cNvSpPr/>
      </dsp:nvSpPr>
      <dsp:spPr>
        <a:xfrm>
          <a:off x="0" y="145115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C52F93B-4CF9-C34E-9C5F-CCD470F6BFB8}">
      <dsp:nvSpPr>
        <dsp:cNvPr id="0" name=""/>
        <dsp:cNvSpPr/>
      </dsp:nvSpPr>
      <dsp:spPr>
        <a:xfrm>
          <a:off x="0" y="1451154"/>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非法批准征收、使用土地，对当事人造成损失的，依法应当承担赔偿责任。</a:t>
          </a:r>
        </a:p>
      </dsp:txBody>
      <dsp:txXfrm>
        <a:off x="0" y="1451154"/>
        <a:ext cx="10515600" cy="1449029"/>
      </dsp:txXfrm>
    </dsp:sp>
    <dsp:sp modelId="{D18815DC-D31F-394E-864E-C2234468C195}">
      <dsp:nvSpPr>
        <dsp:cNvPr id="0" name=""/>
        <dsp:cNvSpPr/>
      </dsp:nvSpPr>
      <dsp:spPr>
        <a:xfrm>
          <a:off x="0" y="290018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FB8F5-297A-9F44-848C-48BB3ED844A6}">
      <dsp:nvSpPr>
        <dsp:cNvPr id="0" name=""/>
        <dsp:cNvSpPr/>
      </dsp:nvSpPr>
      <dsp:spPr>
        <a:xfrm>
          <a:off x="0" y="2900183"/>
          <a:ext cx="10515600" cy="14490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zh-CN" altLang="en-US" sz="1700" kern="1200"/>
            <a:t>第八十条 侵占、挪用被征收土地单位的征地补偿费用和其他有关费用，构成犯罪的，依法追究刑事责任</a:t>
          </a:r>
          <a:r>
            <a:rPr lang="en-US" altLang="zh-CN" sz="1700" kern="1200"/>
            <a:t>;</a:t>
          </a:r>
          <a:r>
            <a:rPr lang="zh-CN" altLang="en-US" sz="1700" kern="1200"/>
            <a:t>尚不构成犯罪的，依法给予处分。</a:t>
          </a:r>
        </a:p>
      </dsp:txBody>
      <dsp:txXfrm>
        <a:off x="0" y="2900183"/>
        <a:ext cx="10515600" cy="144902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49B7D3-290C-624E-8955-D0EC66118460}">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78B833-15E5-8146-AF2B-37E9A5D35F2B}">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第八十一条 依法收回国有土地使用权当事人拒不交出土地的，临时使用土地期满拒不归还的，或者不按照批准的用途使用国有土地的，由县级以上人民政府自然资源主管部门责令交还土地，处以罚款。</a:t>
          </a:r>
        </a:p>
      </dsp:txBody>
      <dsp:txXfrm>
        <a:off x="0" y="0"/>
        <a:ext cx="10515600" cy="2175669"/>
      </dsp:txXfrm>
    </dsp:sp>
    <dsp:sp modelId="{84136501-DD80-4A44-8CE7-20E52483CEC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B3B825B-2A35-C349-9553-C2F0E11A7F38}">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第八十二条 擅自将农民集体所有的土地通过出让、转让使用权或者出租等方式用于非农业建设，或者违反本法规定，将集体经营性建设用地通过出让、出租等方式交由单位或者个人使用的，由县级以上人民政府自然资源主管部门责令限期改正，没收违法所得，并处罚款。</a:t>
          </a:r>
        </a:p>
      </dsp:txBody>
      <dsp:txXfrm>
        <a:off x="0" y="2175669"/>
        <a:ext cx="10515600" cy="2175669"/>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825D1-5711-7C47-9A57-55CBF4B650BF}">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7BF014C-770D-4C46-8F8A-2C20B4834A88}">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a:t>第八十三条 依照本法规定，责令限期拆除在非法占用的土地上新建的建筑物和其他设施的，建设单位或者个人必须立即停止施工，自行拆除</a:t>
          </a:r>
          <a:r>
            <a:rPr lang="en-US" altLang="zh-CN" sz="2200" kern="1200"/>
            <a:t>;</a:t>
          </a:r>
          <a:r>
            <a:rPr lang="zh-CN" altLang="en-US" sz="2200" kern="1200"/>
            <a:t>对继续施工的，作出处罚决定的机关有权制止。建设单位或者个人对责令限期拆除的行政处罚决定不服的，可以在接到责令限期拆除决定之日起十五日内，向人民法院起诉</a:t>
          </a:r>
          <a:r>
            <a:rPr lang="en-US" altLang="zh-CN" sz="2200" kern="1200"/>
            <a:t>;</a:t>
          </a:r>
          <a:r>
            <a:rPr lang="zh-CN" altLang="en-US" sz="2200" kern="1200"/>
            <a:t>期满不起诉又不自行拆除的，由作出处罚决定的机关依法申请人民法院强制执行，费用由违法者承担。</a:t>
          </a:r>
        </a:p>
      </dsp:txBody>
      <dsp:txXfrm>
        <a:off x="0" y="0"/>
        <a:ext cx="10515600" cy="2175669"/>
      </dsp:txXfrm>
    </dsp:sp>
    <dsp:sp modelId="{9EEFC8AE-A0C1-0043-AB74-060741F35B2C}">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EB445B-1922-864F-A70F-53670A8F8349}">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zh-CN" altLang="en-US" sz="2200" kern="1200"/>
            <a:t>第八十四条 自然资源主管部门、农业农村主管部门的工作人员玩忽职守、滥用职权、徇私舞弊，构成犯罪的，依法追究刑事责任</a:t>
          </a:r>
          <a:r>
            <a:rPr lang="en-US" altLang="zh-CN" sz="2200" kern="1200"/>
            <a:t>;</a:t>
          </a:r>
          <a:r>
            <a:rPr lang="zh-CN" altLang="en-US" sz="2200" kern="1200"/>
            <a:t>尚不构成犯罪的，依法给予处分。</a:t>
          </a:r>
        </a:p>
      </dsp:txBody>
      <dsp:txXfrm>
        <a:off x="0" y="2175669"/>
        <a:ext cx="10515600" cy="2175669"/>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32DBCD-D25B-D846-B8C3-810736722215}">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43793C0-E31A-2142-B9C4-A244E0E5A67E}">
      <dsp:nvSpPr>
        <dsp:cNvPr id="0" name=""/>
        <dsp:cNvSpPr/>
      </dsp:nvSpPr>
      <dsp:spPr>
        <a:xfrm>
          <a:off x="0" y="2492"/>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a:t>第八十五条 外商投资企业使用土地的，适用本法</a:t>
          </a:r>
          <a:r>
            <a:rPr lang="en-US" altLang="zh-CN" sz="2900" kern="1200"/>
            <a:t>;</a:t>
          </a:r>
          <a:r>
            <a:rPr lang="zh-CN" altLang="en-US" sz="2900" kern="1200"/>
            <a:t>法律另有规定的，从其规定。</a:t>
          </a:r>
        </a:p>
      </dsp:txBody>
      <dsp:txXfrm>
        <a:off x="0" y="2492"/>
        <a:ext cx="6492875" cy="1700138"/>
      </dsp:txXfrm>
    </dsp:sp>
    <dsp:sp modelId="{D7DDDE61-58F4-EA4D-80AB-DF11AEEFE2C2}">
      <dsp:nvSpPr>
        <dsp:cNvPr id="0" name=""/>
        <dsp:cNvSpPr/>
      </dsp:nvSpPr>
      <dsp:spPr>
        <a:xfrm>
          <a:off x="0" y="1702630"/>
          <a:ext cx="6492875"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7CB37D-1012-5A45-A88B-306DB82DC9E1}">
      <dsp:nvSpPr>
        <dsp:cNvPr id="0" name=""/>
        <dsp:cNvSpPr/>
      </dsp:nvSpPr>
      <dsp:spPr>
        <a:xfrm>
          <a:off x="0" y="1702630"/>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a:t>第八十六条 在根据本法第十八条的规定编制国土空间规划前，经依法批准的土地利用总体规划和城乡规划继续执行。</a:t>
          </a:r>
        </a:p>
      </dsp:txBody>
      <dsp:txXfrm>
        <a:off x="0" y="1702630"/>
        <a:ext cx="6492875" cy="1700138"/>
      </dsp:txXfrm>
    </dsp:sp>
    <dsp:sp modelId="{364272FC-0DC4-FC44-B395-4432F17A921A}">
      <dsp:nvSpPr>
        <dsp:cNvPr id="0" name=""/>
        <dsp:cNvSpPr/>
      </dsp:nvSpPr>
      <dsp:spPr>
        <a:xfrm>
          <a:off x="0" y="3402769"/>
          <a:ext cx="6492875"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5A7AF98-DA77-F947-8693-9772886CCE80}">
      <dsp:nvSpPr>
        <dsp:cNvPr id="0" name=""/>
        <dsp:cNvSpPr/>
      </dsp:nvSpPr>
      <dsp:spPr>
        <a:xfrm>
          <a:off x="0" y="3402769"/>
          <a:ext cx="6492875" cy="170013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zh-CN" altLang="en-US" sz="2900" kern="1200"/>
            <a:t>第八十七条 本法自</a:t>
          </a:r>
          <a:r>
            <a:rPr lang="en-US" altLang="zh-CN" sz="2900" kern="1200"/>
            <a:t>1999</a:t>
          </a:r>
          <a:r>
            <a:rPr lang="zh-CN" altLang="en-US" sz="2900" kern="1200"/>
            <a:t>年</a:t>
          </a:r>
          <a:r>
            <a:rPr lang="en-US" altLang="zh-CN" sz="2900" kern="1200"/>
            <a:t>1</a:t>
          </a:r>
          <a:r>
            <a:rPr lang="zh-CN" altLang="en-US" sz="2900" kern="1200"/>
            <a:t>月</a:t>
          </a:r>
          <a:r>
            <a:rPr lang="en-US" altLang="zh-CN" sz="2900" kern="1200"/>
            <a:t>1</a:t>
          </a:r>
          <a:r>
            <a:rPr lang="zh-CN" altLang="en-US" sz="2900" kern="1200"/>
            <a:t>日起施行。</a:t>
          </a:r>
        </a:p>
      </dsp:txBody>
      <dsp:txXfrm>
        <a:off x="0" y="3402769"/>
        <a:ext cx="6492875" cy="170013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C622D-9C0B-214A-8123-20CCE97E782A}">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C7458F-1F94-DC4F-BD65-EBBB51396274}">
      <dsp:nvSpPr>
        <dsp:cNvPr id="0" name=""/>
        <dsp:cNvSpPr/>
      </dsp:nvSpPr>
      <dsp:spPr>
        <a:xfrm>
          <a:off x="0" y="0"/>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第十四条 土地所有权和使用权争议，由当事人协商解决</a:t>
          </a:r>
          <a:r>
            <a:rPr lang="en-US" altLang="zh-CN" sz="2700" kern="1200" dirty="0"/>
            <a:t>;</a:t>
          </a:r>
          <a:r>
            <a:rPr lang="zh-CN" altLang="en-US" sz="2700" kern="1200" dirty="0"/>
            <a:t>协商不成的，由人民政府处理。</a:t>
          </a:r>
        </a:p>
      </dsp:txBody>
      <dsp:txXfrm>
        <a:off x="0" y="0"/>
        <a:ext cx="10515600" cy="1087834"/>
      </dsp:txXfrm>
    </dsp:sp>
    <dsp:sp modelId="{42A49D36-E1AC-CF48-9E33-20FD6AC1F25C}">
      <dsp:nvSpPr>
        <dsp:cNvPr id="0" name=""/>
        <dsp:cNvSpPr/>
      </dsp:nvSpPr>
      <dsp:spPr>
        <a:xfrm>
          <a:off x="0" y="108783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28C2A-7E42-CC43-84BA-18D0BC23314F}">
      <dsp:nvSpPr>
        <dsp:cNvPr id="0" name=""/>
        <dsp:cNvSpPr/>
      </dsp:nvSpPr>
      <dsp:spPr>
        <a:xfrm>
          <a:off x="0" y="1087834"/>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单位之间的争议，由县级以上人民政府处理</a:t>
          </a:r>
          <a:r>
            <a:rPr lang="en-US" altLang="zh-CN" sz="2700" kern="1200" dirty="0"/>
            <a:t>;</a:t>
          </a:r>
          <a:r>
            <a:rPr lang="zh-CN" altLang="en-US" sz="2700" kern="1200" dirty="0"/>
            <a:t>个人之间、个人与单位之间的争议，由乡级人民政府或者县级以上人民政府处理。</a:t>
          </a:r>
        </a:p>
      </dsp:txBody>
      <dsp:txXfrm>
        <a:off x="0" y="1087834"/>
        <a:ext cx="10515600" cy="1087834"/>
      </dsp:txXfrm>
    </dsp:sp>
    <dsp:sp modelId="{95F69360-F021-5543-B651-F1FA9AE19846}">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53C9044-68CD-224E-B806-BAB7373A66C3}">
      <dsp:nvSpPr>
        <dsp:cNvPr id="0" name=""/>
        <dsp:cNvSpPr/>
      </dsp:nvSpPr>
      <dsp:spPr>
        <a:xfrm>
          <a:off x="0" y="2175669"/>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dirty="0"/>
            <a:t>当事人对有关人民政府的处理决定不服的，可以自接到处理决定通知之日起三十日内，向人民法院起诉。</a:t>
          </a:r>
        </a:p>
      </dsp:txBody>
      <dsp:txXfrm>
        <a:off x="0" y="2175669"/>
        <a:ext cx="10515600" cy="1087834"/>
      </dsp:txXfrm>
    </dsp:sp>
    <dsp:sp modelId="{C8D4FD49-EA9C-EC41-A39B-ED636B88E967}">
      <dsp:nvSpPr>
        <dsp:cNvPr id="0" name=""/>
        <dsp:cNvSpPr/>
      </dsp:nvSpPr>
      <dsp:spPr>
        <a:xfrm>
          <a:off x="0" y="3263503"/>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8740BF-F3FC-784C-B73A-8F1A4351B2B5}">
      <dsp:nvSpPr>
        <dsp:cNvPr id="0" name=""/>
        <dsp:cNvSpPr/>
      </dsp:nvSpPr>
      <dsp:spPr>
        <a:xfrm>
          <a:off x="0" y="3263503"/>
          <a:ext cx="10515600" cy="10878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zh-CN" altLang="en-US" sz="2700" kern="1200"/>
            <a:t>在土地所有权和使用权争议解决前，任何一方不得改变土地利用现状。</a:t>
          </a:r>
        </a:p>
      </dsp:txBody>
      <dsp:txXfrm>
        <a:off x="0" y="3263503"/>
        <a:ext cx="10515600" cy="108783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B7E8C8-81DB-604B-8C38-8F8280AAA375}">
      <dsp:nvSpPr>
        <dsp:cNvPr id="0" name=""/>
        <dsp:cNvSpPr/>
      </dsp:nvSpPr>
      <dsp:spPr>
        <a:xfrm>
          <a:off x="0" y="35280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101032D-373C-3749-9766-EED74409D81C}">
      <dsp:nvSpPr>
        <dsp:cNvPr id="0" name=""/>
        <dsp:cNvSpPr/>
      </dsp:nvSpPr>
      <dsp:spPr>
        <a:xfrm>
          <a:off x="525780" y="7236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土地利用总体规划的编制、审批</a:t>
          </a:r>
        </a:p>
      </dsp:txBody>
      <dsp:txXfrm>
        <a:off x="553160" y="99749"/>
        <a:ext cx="7306160" cy="506120"/>
      </dsp:txXfrm>
    </dsp:sp>
    <dsp:sp modelId="{0A9E12B7-FEB8-5044-9F82-606EC4544CD4}">
      <dsp:nvSpPr>
        <dsp:cNvPr id="0" name=""/>
        <dsp:cNvSpPr/>
      </dsp:nvSpPr>
      <dsp:spPr>
        <a:xfrm>
          <a:off x="0" y="121464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A2E79F4-C573-024F-A7BC-96DF5B7FA3B4}">
      <dsp:nvSpPr>
        <dsp:cNvPr id="0" name=""/>
        <dsp:cNvSpPr/>
      </dsp:nvSpPr>
      <dsp:spPr>
        <a:xfrm>
          <a:off x="525780" y="93420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土地利用总体规划和空间规划</a:t>
          </a:r>
        </a:p>
      </dsp:txBody>
      <dsp:txXfrm>
        <a:off x="553160" y="961589"/>
        <a:ext cx="7306160" cy="506120"/>
      </dsp:txXfrm>
    </dsp:sp>
    <dsp:sp modelId="{4CFE344E-D2C7-6546-A5BD-F25A27C30622}">
      <dsp:nvSpPr>
        <dsp:cNvPr id="0" name=""/>
        <dsp:cNvSpPr/>
      </dsp:nvSpPr>
      <dsp:spPr>
        <a:xfrm>
          <a:off x="0" y="207648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82270B-79BB-A248-AB99-89D4DDC638A5}">
      <dsp:nvSpPr>
        <dsp:cNvPr id="0" name=""/>
        <dsp:cNvSpPr/>
      </dsp:nvSpPr>
      <dsp:spPr>
        <a:xfrm>
          <a:off x="525780" y="179604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土地利用总体规划和其他相关规划</a:t>
          </a:r>
        </a:p>
      </dsp:txBody>
      <dsp:txXfrm>
        <a:off x="553160" y="1823429"/>
        <a:ext cx="7306160" cy="506120"/>
      </dsp:txXfrm>
    </dsp:sp>
    <dsp:sp modelId="{1511225D-105C-5C4B-87B3-B7AAB93DC2E2}">
      <dsp:nvSpPr>
        <dsp:cNvPr id="0" name=""/>
        <dsp:cNvSpPr/>
      </dsp:nvSpPr>
      <dsp:spPr>
        <a:xfrm>
          <a:off x="0" y="293832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4434265-0A5B-4F43-BFAA-706D2F1DA13B}">
      <dsp:nvSpPr>
        <dsp:cNvPr id="0" name=""/>
        <dsp:cNvSpPr/>
      </dsp:nvSpPr>
      <dsp:spPr>
        <a:xfrm>
          <a:off x="525780" y="265788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土地年度利用计划</a:t>
          </a:r>
        </a:p>
      </dsp:txBody>
      <dsp:txXfrm>
        <a:off x="553160" y="2685269"/>
        <a:ext cx="7306160" cy="506120"/>
      </dsp:txXfrm>
    </dsp:sp>
    <dsp:sp modelId="{EB0A754C-C405-7242-B8FF-521FE0FEB940}">
      <dsp:nvSpPr>
        <dsp:cNvPr id="0" name=""/>
        <dsp:cNvSpPr/>
      </dsp:nvSpPr>
      <dsp:spPr>
        <a:xfrm>
          <a:off x="0" y="3800169"/>
          <a:ext cx="10515600" cy="4788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B0C7DB5-6053-374E-A72F-290F39970B6B}">
      <dsp:nvSpPr>
        <dsp:cNvPr id="0" name=""/>
        <dsp:cNvSpPr/>
      </dsp:nvSpPr>
      <dsp:spPr>
        <a:xfrm>
          <a:off x="525780" y="3519729"/>
          <a:ext cx="7360920" cy="56088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8225" tIns="0" rIns="278225" bIns="0" numCol="1" spcCol="1270" anchor="ctr" anchorCtr="0">
          <a:noAutofit/>
        </a:bodyPr>
        <a:lstStyle/>
        <a:p>
          <a:pPr marL="0" lvl="0" indent="0" algn="l" defTabSz="844550">
            <a:lnSpc>
              <a:spcPct val="90000"/>
            </a:lnSpc>
            <a:spcBef>
              <a:spcPct val="0"/>
            </a:spcBef>
            <a:spcAft>
              <a:spcPct val="35000"/>
            </a:spcAft>
            <a:buNone/>
          </a:pPr>
          <a:r>
            <a:rPr lang="zh-CN" altLang="en-US" sz="1900" kern="1200" dirty="0"/>
            <a:t>土地调查制度</a:t>
          </a:r>
        </a:p>
      </dsp:txBody>
      <dsp:txXfrm>
        <a:off x="553160" y="3547109"/>
        <a:ext cx="7306160" cy="50612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85DDCB-697F-1248-8820-E1732A0D887E}">
      <dsp:nvSpPr>
        <dsp:cNvPr id="0" name=""/>
        <dsp:cNvSpPr/>
      </dsp:nvSpPr>
      <dsp:spPr>
        <a:xfrm>
          <a:off x="0" y="0"/>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20B7177-7D12-B845-85EE-265E717EF016}">
      <dsp:nvSpPr>
        <dsp:cNvPr id="0" name=""/>
        <dsp:cNvSpPr/>
      </dsp:nvSpPr>
      <dsp:spPr>
        <a:xfrm>
          <a:off x="0" y="0"/>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第十五条 各级人民政府应当依据国民经济和社会发展规划、国土整治和资源环境保护的要求、土地供给能力以及各项建设对土地的需求，组织编制土地利用总体规划。</a:t>
          </a:r>
        </a:p>
        <a:p>
          <a:pPr marL="0" lvl="0" indent="0" algn="l" defTabSz="889000">
            <a:lnSpc>
              <a:spcPct val="90000"/>
            </a:lnSpc>
            <a:spcBef>
              <a:spcPct val="0"/>
            </a:spcBef>
            <a:spcAft>
              <a:spcPct val="35000"/>
            </a:spcAft>
            <a:buNone/>
          </a:pPr>
          <a:r>
            <a:rPr lang="zh-CN" altLang="en-US" sz="2000" kern="1200" dirty="0"/>
            <a:t>土地利用总体规划的规划期限由国务院规定。</a:t>
          </a:r>
        </a:p>
      </dsp:txBody>
      <dsp:txXfrm>
        <a:off x="0" y="0"/>
        <a:ext cx="10515600" cy="2175669"/>
      </dsp:txXfrm>
    </dsp:sp>
    <dsp:sp modelId="{911F780F-F6AC-3648-8938-1D8552167A5B}">
      <dsp:nvSpPr>
        <dsp:cNvPr id="0" name=""/>
        <dsp:cNvSpPr/>
      </dsp:nvSpPr>
      <dsp:spPr>
        <a:xfrm>
          <a:off x="0" y="2175669"/>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2BBB58-F325-FE46-B239-4799E95B3976}">
      <dsp:nvSpPr>
        <dsp:cNvPr id="0" name=""/>
        <dsp:cNvSpPr/>
      </dsp:nvSpPr>
      <dsp:spPr>
        <a:xfrm>
          <a:off x="0" y="2175669"/>
          <a:ext cx="10515600" cy="2175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zh-CN" altLang="en-US" sz="2000" kern="1200" dirty="0"/>
            <a:t>第十六条 下级土地利用总体规划应当依据上一级土地利用总体规划编制。</a:t>
          </a:r>
        </a:p>
        <a:p>
          <a:pPr marL="0" lvl="0" indent="0" algn="l" defTabSz="889000">
            <a:lnSpc>
              <a:spcPct val="90000"/>
            </a:lnSpc>
            <a:spcBef>
              <a:spcPct val="0"/>
            </a:spcBef>
            <a:spcAft>
              <a:spcPct val="35000"/>
            </a:spcAft>
            <a:buNone/>
          </a:pPr>
          <a:r>
            <a:rPr lang="zh-CN" altLang="en-US" sz="2000" kern="1200" dirty="0"/>
            <a:t>地方各级人民政府编制的土地利用总体规划中的建设用地总量不得超过上一级土地利用总体规划确定的控制指标，耕地保有量不得低于上一级土地利用总体规划确定的控制指标。</a:t>
          </a:r>
        </a:p>
        <a:p>
          <a:pPr marL="0" lvl="0" indent="0" algn="l" defTabSz="889000">
            <a:lnSpc>
              <a:spcPct val="90000"/>
            </a:lnSpc>
            <a:spcBef>
              <a:spcPct val="0"/>
            </a:spcBef>
            <a:spcAft>
              <a:spcPct val="35000"/>
            </a:spcAft>
            <a:buNone/>
          </a:pPr>
          <a:r>
            <a:rPr lang="zh-CN" altLang="en-US" sz="2000" kern="1200" dirty="0"/>
            <a:t>省、自治区、直辖市人民政府编制的土地利用总体规划，应当确保本行政区域内耕地总量不减少。</a:t>
          </a:r>
        </a:p>
      </dsp:txBody>
      <dsp:txXfrm>
        <a:off x="0" y="2175669"/>
        <a:ext cx="10515600" cy="2175669"/>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FAFE3E-3761-994C-B4FE-622846055F94}">
      <dsp:nvSpPr>
        <dsp:cNvPr id="0" name=""/>
        <dsp:cNvSpPr/>
      </dsp:nvSpPr>
      <dsp:spPr>
        <a:xfrm>
          <a:off x="0" y="2492"/>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8B790CE-D752-EE4E-B8E3-25EB1BE67AF6}">
      <dsp:nvSpPr>
        <dsp:cNvPr id="0" name=""/>
        <dsp:cNvSpPr/>
      </dsp:nvSpPr>
      <dsp:spPr>
        <a:xfrm>
          <a:off x="0" y="2492"/>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a:t>
          </a:r>
          <a:r>
            <a:rPr lang="zh-CN" altLang="en-US" sz="2100" kern="1200" dirty="0"/>
            <a:t>一</a:t>
          </a:r>
          <a:r>
            <a:rPr lang="en-US" altLang="zh-CN" sz="2100" kern="1200" dirty="0"/>
            <a:t>)</a:t>
          </a:r>
          <a:r>
            <a:rPr lang="zh-CN" altLang="en-US" sz="2100" kern="1200" dirty="0"/>
            <a:t>落实国土空间开发保护要求，严格土地用途管制</a:t>
          </a:r>
          <a:r>
            <a:rPr lang="en-US" altLang="zh-CN" sz="2100" kern="1200" dirty="0"/>
            <a:t>;</a:t>
          </a:r>
          <a:endParaRPr lang="zh-CN" altLang="en-US" sz="2100" kern="1200" dirty="0"/>
        </a:p>
      </dsp:txBody>
      <dsp:txXfrm>
        <a:off x="0" y="2492"/>
        <a:ext cx="6492875" cy="850069"/>
      </dsp:txXfrm>
    </dsp:sp>
    <dsp:sp modelId="{749393BE-40AC-3649-A501-C36FADB74F4A}">
      <dsp:nvSpPr>
        <dsp:cNvPr id="0" name=""/>
        <dsp:cNvSpPr/>
      </dsp:nvSpPr>
      <dsp:spPr>
        <a:xfrm>
          <a:off x="0" y="852561"/>
          <a:ext cx="6492875"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71E8F1-759B-6243-8F88-36097B3D8554}">
      <dsp:nvSpPr>
        <dsp:cNvPr id="0" name=""/>
        <dsp:cNvSpPr/>
      </dsp:nvSpPr>
      <dsp:spPr>
        <a:xfrm>
          <a:off x="0" y="852561"/>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a:t>
          </a:r>
          <a:r>
            <a:rPr lang="zh-CN" altLang="en-US" sz="2100" kern="1200" dirty="0"/>
            <a:t>二</a:t>
          </a:r>
          <a:r>
            <a:rPr lang="en-US" altLang="zh-CN" sz="2100" kern="1200" dirty="0"/>
            <a:t>)</a:t>
          </a:r>
          <a:r>
            <a:rPr lang="zh-CN" altLang="en-US" sz="2100" kern="1200" dirty="0"/>
            <a:t>严格保护永久基本农田，严格控制非农业建设占用农用地</a:t>
          </a:r>
          <a:r>
            <a:rPr lang="en-US" altLang="zh-CN" sz="2100" kern="1200" dirty="0"/>
            <a:t>;</a:t>
          </a:r>
          <a:endParaRPr lang="zh-CN" altLang="en-US" sz="2100" kern="1200" dirty="0"/>
        </a:p>
      </dsp:txBody>
      <dsp:txXfrm>
        <a:off x="0" y="852561"/>
        <a:ext cx="6492875" cy="850069"/>
      </dsp:txXfrm>
    </dsp:sp>
    <dsp:sp modelId="{C8729D87-50EF-404A-9382-9FD86C7E1465}">
      <dsp:nvSpPr>
        <dsp:cNvPr id="0" name=""/>
        <dsp:cNvSpPr/>
      </dsp:nvSpPr>
      <dsp:spPr>
        <a:xfrm>
          <a:off x="0" y="1702630"/>
          <a:ext cx="6492875" cy="0"/>
        </a:xfrm>
        <a:prstGeom prst="line">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8A7300D-65CE-5249-96ED-C6A9BC5A1E18}">
      <dsp:nvSpPr>
        <dsp:cNvPr id="0" name=""/>
        <dsp:cNvSpPr/>
      </dsp:nvSpPr>
      <dsp:spPr>
        <a:xfrm>
          <a:off x="0" y="1702630"/>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dirty="0"/>
            <a:t>(</a:t>
          </a:r>
          <a:r>
            <a:rPr lang="zh-CN" altLang="en-US" sz="2100" kern="1200" dirty="0"/>
            <a:t>三</a:t>
          </a:r>
          <a:r>
            <a:rPr lang="en-US" altLang="zh-CN" sz="2100" kern="1200" dirty="0"/>
            <a:t>)</a:t>
          </a:r>
          <a:r>
            <a:rPr lang="zh-CN" altLang="en-US" sz="2100" kern="1200" dirty="0"/>
            <a:t>提高土地节约集约利用水平</a:t>
          </a:r>
          <a:r>
            <a:rPr lang="en-US" altLang="zh-CN" sz="2100" kern="1200" dirty="0"/>
            <a:t>;</a:t>
          </a:r>
          <a:endParaRPr lang="zh-CN" altLang="en-US" sz="2100" kern="1200" dirty="0"/>
        </a:p>
      </dsp:txBody>
      <dsp:txXfrm>
        <a:off x="0" y="1702630"/>
        <a:ext cx="6492875" cy="850069"/>
      </dsp:txXfrm>
    </dsp:sp>
    <dsp:sp modelId="{16F9D6E8-9E4B-3E4B-838E-68BB3114D4BD}">
      <dsp:nvSpPr>
        <dsp:cNvPr id="0" name=""/>
        <dsp:cNvSpPr/>
      </dsp:nvSpPr>
      <dsp:spPr>
        <a:xfrm>
          <a:off x="0" y="2552699"/>
          <a:ext cx="6492875"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7A6C52A-6133-A84B-8048-5C226A6E8614}">
      <dsp:nvSpPr>
        <dsp:cNvPr id="0" name=""/>
        <dsp:cNvSpPr/>
      </dsp:nvSpPr>
      <dsp:spPr>
        <a:xfrm>
          <a:off x="0" y="255269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a:t>(</a:t>
          </a:r>
          <a:r>
            <a:rPr lang="zh-CN" altLang="en-US" sz="2100" kern="1200"/>
            <a:t>四</a:t>
          </a:r>
          <a:r>
            <a:rPr lang="en-US" altLang="zh-CN" sz="2100" kern="1200"/>
            <a:t>)</a:t>
          </a:r>
          <a:r>
            <a:rPr lang="zh-CN" altLang="en-US" sz="2100" kern="1200"/>
            <a:t>统筹安排城乡生产、生活、生态用地，满足乡村产业和基础设施用地合理需求，促进城乡融合发展</a:t>
          </a:r>
          <a:r>
            <a:rPr lang="en-US" altLang="zh-CN" sz="2100" kern="1200"/>
            <a:t>;</a:t>
          </a:r>
        </a:p>
      </dsp:txBody>
      <dsp:txXfrm>
        <a:off x="0" y="2552699"/>
        <a:ext cx="6492875" cy="850069"/>
      </dsp:txXfrm>
    </dsp:sp>
    <dsp:sp modelId="{DAF4AC78-26EF-D04B-AD4E-3F67F5F12A4B}">
      <dsp:nvSpPr>
        <dsp:cNvPr id="0" name=""/>
        <dsp:cNvSpPr/>
      </dsp:nvSpPr>
      <dsp:spPr>
        <a:xfrm>
          <a:off x="0" y="3402769"/>
          <a:ext cx="6492875" cy="0"/>
        </a:xfrm>
        <a:prstGeom prst="line">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2B1DFD-87A6-7D47-A411-F8A5F5AA5C5F}">
      <dsp:nvSpPr>
        <dsp:cNvPr id="0" name=""/>
        <dsp:cNvSpPr/>
      </dsp:nvSpPr>
      <dsp:spPr>
        <a:xfrm>
          <a:off x="0" y="3402769"/>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a:t>(</a:t>
          </a:r>
          <a:r>
            <a:rPr lang="zh-CN" altLang="en-US" sz="2100" kern="1200"/>
            <a:t>五</a:t>
          </a:r>
          <a:r>
            <a:rPr lang="en-US" altLang="zh-CN" sz="2100" kern="1200"/>
            <a:t>)</a:t>
          </a:r>
          <a:r>
            <a:rPr lang="zh-CN" altLang="en-US" sz="2100" kern="1200"/>
            <a:t>保护和改善生态环境，保障土地的可持续利用</a:t>
          </a:r>
          <a:r>
            <a:rPr lang="en-US" altLang="zh-CN" sz="2100" kern="1200"/>
            <a:t>;</a:t>
          </a:r>
        </a:p>
      </dsp:txBody>
      <dsp:txXfrm>
        <a:off x="0" y="3402769"/>
        <a:ext cx="6492875" cy="850069"/>
      </dsp:txXfrm>
    </dsp:sp>
    <dsp:sp modelId="{AE4CB847-AAC1-6E45-97A3-C7239EB1F655}">
      <dsp:nvSpPr>
        <dsp:cNvPr id="0" name=""/>
        <dsp:cNvSpPr/>
      </dsp:nvSpPr>
      <dsp:spPr>
        <a:xfrm>
          <a:off x="0" y="4252838"/>
          <a:ext cx="6492875"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CC5B02-447D-1944-ABCA-F427C25471B7}">
      <dsp:nvSpPr>
        <dsp:cNvPr id="0" name=""/>
        <dsp:cNvSpPr/>
      </dsp:nvSpPr>
      <dsp:spPr>
        <a:xfrm>
          <a:off x="0" y="4252838"/>
          <a:ext cx="6492875" cy="8500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altLang="zh-CN" sz="2100" kern="1200"/>
            <a:t>(</a:t>
          </a:r>
          <a:r>
            <a:rPr lang="zh-CN" altLang="en-US" sz="2100" kern="1200"/>
            <a:t>六</a:t>
          </a:r>
          <a:r>
            <a:rPr lang="en-US" altLang="zh-CN" sz="2100" kern="1200"/>
            <a:t>)</a:t>
          </a:r>
          <a:r>
            <a:rPr lang="zh-CN" altLang="en-US" sz="2100" kern="1200"/>
            <a:t>占用耕地与开发复垦耕地数量平衡、质量相当。</a:t>
          </a:r>
        </a:p>
      </dsp:txBody>
      <dsp:txXfrm>
        <a:off x="0" y="4252838"/>
        <a:ext cx="6492875" cy="850069"/>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E0E9B92-D434-C746-8F58-7B1029141B41}"/>
              </a:ext>
            </a:extLst>
          </p:cNvPr>
          <p:cNvSpPr>
            <a:spLocks noGrp="1"/>
          </p:cNvSpPr>
          <p:nvPr>
            <p:ph type="ctrTitle"/>
          </p:nvPr>
        </p:nvSpPr>
        <p:spPr>
          <a:xfrm>
            <a:off x="1524000" y="1122363"/>
            <a:ext cx="9144000" cy="2387600"/>
          </a:xfrm>
        </p:spPr>
        <p:txBody>
          <a:bodyPr anchor="b"/>
          <a:lstStyle>
            <a:lvl1pPr algn="ctr">
              <a:defRPr sz="6000"/>
            </a:lvl1pPr>
          </a:lstStyle>
          <a:p>
            <a:r>
              <a:rPr kumimoji="1" lang="zh-CN" altLang="en-US"/>
              <a:t>单击此处编辑母版标题样式</a:t>
            </a:r>
          </a:p>
        </p:txBody>
      </p:sp>
      <p:sp>
        <p:nvSpPr>
          <p:cNvPr id="3" name="副标题 2">
            <a:extLst>
              <a:ext uri="{FF2B5EF4-FFF2-40B4-BE49-F238E27FC236}">
                <a16:creationId xmlns:a16="http://schemas.microsoft.com/office/drawing/2014/main" id="{A8C5253D-ADDB-6249-B937-F44500278B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zh-CN" altLang="en-US"/>
              <a:t>单击此处编辑母版副标题样式</a:t>
            </a:r>
          </a:p>
        </p:txBody>
      </p:sp>
      <p:sp>
        <p:nvSpPr>
          <p:cNvPr id="4" name="日期占位符 3">
            <a:extLst>
              <a:ext uri="{FF2B5EF4-FFF2-40B4-BE49-F238E27FC236}">
                <a16:creationId xmlns:a16="http://schemas.microsoft.com/office/drawing/2014/main" id="{105796D1-33C8-8D46-AF47-2D1DA6CEC017}"/>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535B699C-CBA3-E84C-9733-1248932D7AF1}"/>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9487F40D-D624-AF4E-B988-197F0EA96585}"/>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134563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BE211E2-98F5-F549-91E3-48815048F096}"/>
              </a:ext>
            </a:extLst>
          </p:cNvPr>
          <p:cNvSpPr>
            <a:spLocks noGrp="1"/>
          </p:cNvSpPr>
          <p:nvPr>
            <p:ph type="title"/>
          </p:nvPr>
        </p:nvSpPr>
        <p:spPr/>
        <p:txBody>
          <a:bodyPr/>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21555788-F9DD-7F42-82D1-EF86BF217340}"/>
              </a:ext>
            </a:extLst>
          </p:cNvPr>
          <p:cNvSpPr>
            <a:spLocks noGrp="1"/>
          </p:cNvSpPr>
          <p:nvPr>
            <p:ph type="body" orient="vert" idx="1"/>
          </p:nvPr>
        </p:nvSpPr>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34E647CD-2558-454F-BC02-6AF76BC80778}"/>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CC2B33C4-E62F-A34A-83D9-4B98A1B898A3}"/>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C944139-6EA0-CD4A-BE2E-D8FBC0EE9735}"/>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7790305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7887A9A3-93D1-5147-8CC2-59B8C032D483}"/>
              </a:ext>
            </a:extLst>
          </p:cNvPr>
          <p:cNvSpPr>
            <a:spLocks noGrp="1"/>
          </p:cNvSpPr>
          <p:nvPr>
            <p:ph type="title" orient="vert"/>
          </p:nvPr>
        </p:nvSpPr>
        <p:spPr>
          <a:xfrm>
            <a:off x="8724900" y="365125"/>
            <a:ext cx="2628900" cy="5811838"/>
          </a:xfrm>
        </p:spPr>
        <p:txBody>
          <a:bodyPr vert="eaVert"/>
          <a:lstStyle/>
          <a:p>
            <a:r>
              <a:rPr kumimoji="1" lang="zh-CN" altLang="en-US"/>
              <a:t>单击此处编辑母版标题样式</a:t>
            </a:r>
          </a:p>
        </p:txBody>
      </p:sp>
      <p:sp>
        <p:nvSpPr>
          <p:cNvPr id="3" name="竖排文字占位符 2">
            <a:extLst>
              <a:ext uri="{FF2B5EF4-FFF2-40B4-BE49-F238E27FC236}">
                <a16:creationId xmlns:a16="http://schemas.microsoft.com/office/drawing/2014/main" id="{F1B1ACDA-EA2C-BB42-BCBC-4E0E96D52F3B}"/>
              </a:ext>
            </a:extLst>
          </p:cNvPr>
          <p:cNvSpPr>
            <a:spLocks noGrp="1"/>
          </p:cNvSpPr>
          <p:nvPr>
            <p:ph type="body" orient="vert" idx="1"/>
          </p:nvPr>
        </p:nvSpPr>
        <p:spPr>
          <a:xfrm>
            <a:off x="838200" y="365125"/>
            <a:ext cx="7734300" cy="5811838"/>
          </a:xfrm>
        </p:spPr>
        <p:txBody>
          <a:bodyPr vert="eaVert"/>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C4B6782E-8500-0143-90FB-A5A3F4C5F151}"/>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73FB6A6A-AB27-1640-8863-216EF4134C4C}"/>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32A9F8BB-3008-2845-A603-B3D5A8E49F15}"/>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852356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53B920-F7FC-DA44-9665-AAF354C957EE}"/>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921A89ED-6A08-ED4B-B8BF-0A3B19AA4977}"/>
              </a:ext>
            </a:extLst>
          </p:cNvPr>
          <p:cNvSpPr>
            <a:spLocks noGrp="1"/>
          </p:cNvSpPr>
          <p:nvPr>
            <p:ph idx="1"/>
          </p:nvPr>
        </p:nvSpPr>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9B59D25E-1F57-8243-9B2D-42DC4E448158}"/>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6075ED7D-6F98-3341-9339-B78E68F122C6}"/>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AD200110-953D-044F-9FF3-12A4D5D8B245}"/>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435987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5D8E348-8839-FE4D-911B-733A8ECD6790}"/>
              </a:ext>
            </a:extLst>
          </p:cNvPr>
          <p:cNvSpPr>
            <a:spLocks noGrp="1"/>
          </p:cNvSpPr>
          <p:nvPr>
            <p:ph type="title"/>
          </p:nvPr>
        </p:nvSpPr>
        <p:spPr>
          <a:xfrm>
            <a:off x="831850" y="1709738"/>
            <a:ext cx="10515600" cy="2852737"/>
          </a:xfrm>
        </p:spPr>
        <p:txBody>
          <a:bodyPr anchor="b"/>
          <a:lstStyle>
            <a:lvl1pPr>
              <a:defRPr sz="6000"/>
            </a:lvl1pPr>
          </a:lstStyle>
          <a:p>
            <a:r>
              <a:rPr kumimoji="1" lang="zh-CN" altLang="en-US"/>
              <a:t>单击此处编辑母版标题样式</a:t>
            </a:r>
          </a:p>
        </p:txBody>
      </p:sp>
      <p:sp>
        <p:nvSpPr>
          <p:cNvPr id="3" name="文本占位符 2">
            <a:extLst>
              <a:ext uri="{FF2B5EF4-FFF2-40B4-BE49-F238E27FC236}">
                <a16:creationId xmlns:a16="http://schemas.microsoft.com/office/drawing/2014/main" id="{464707CF-4F16-824E-9062-1E69975F0F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17939F7E-5108-B54A-A295-1A51DF6CE52C}"/>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FC227916-F59F-434F-8419-6A27DB687478}"/>
              </a:ext>
            </a:extLst>
          </p:cNvPr>
          <p:cNvSpPr>
            <a:spLocks noGrp="1"/>
          </p:cNvSpPr>
          <p:nvPr>
            <p:ph type="ftr" sz="quarter" idx="11"/>
          </p:nvPr>
        </p:nvSpPr>
        <p:spPr/>
        <p:txBody>
          <a:bodyPr/>
          <a:lstStyle/>
          <a:p>
            <a:endParaRPr kumimoji="1" lang="zh-CN" altLang="en-US"/>
          </a:p>
        </p:txBody>
      </p:sp>
      <p:sp>
        <p:nvSpPr>
          <p:cNvPr id="6" name="灯片编号占位符 5">
            <a:extLst>
              <a:ext uri="{FF2B5EF4-FFF2-40B4-BE49-F238E27FC236}">
                <a16:creationId xmlns:a16="http://schemas.microsoft.com/office/drawing/2014/main" id="{8AB62699-ED75-AD4E-B5E4-60F74C93B43A}"/>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808958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CDA598-5A78-5D49-A495-53674D4932C8}"/>
              </a:ext>
            </a:extLst>
          </p:cNvPr>
          <p:cNvSpPr>
            <a:spLocks noGrp="1"/>
          </p:cNvSpPr>
          <p:nvPr>
            <p:ph type="title"/>
          </p:nvPr>
        </p:nvSpPr>
        <p:spPr/>
        <p:txBody>
          <a:bodyPr/>
          <a:lstStyle/>
          <a:p>
            <a:r>
              <a:rPr kumimoji="1" lang="zh-CN" altLang="en-US"/>
              <a:t>单击此处编辑母版标题样式</a:t>
            </a:r>
          </a:p>
        </p:txBody>
      </p:sp>
      <p:sp>
        <p:nvSpPr>
          <p:cNvPr id="3" name="内容占位符 2">
            <a:extLst>
              <a:ext uri="{FF2B5EF4-FFF2-40B4-BE49-F238E27FC236}">
                <a16:creationId xmlns:a16="http://schemas.microsoft.com/office/drawing/2014/main" id="{8FE6E602-4AD0-6645-B309-7FB56B1D18EF}"/>
              </a:ext>
            </a:extLst>
          </p:cNvPr>
          <p:cNvSpPr>
            <a:spLocks noGrp="1"/>
          </p:cNvSpPr>
          <p:nvPr>
            <p:ph sz="half" idx="1"/>
          </p:nvPr>
        </p:nvSpPr>
        <p:spPr>
          <a:xfrm>
            <a:off x="838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内容占位符 3">
            <a:extLst>
              <a:ext uri="{FF2B5EF4-FFF2-40B4-BE49-F238E27FC236}">
                <a16:creationId xmlns:a16="http://schemas.microsoft.com/office/drawing/2014/main" id="{5208F392-938D-834C-A943-59B7AEE2D165}"/>
              </a:ext>
            </a:extLst>
          </p:cNvPr>
          <p:cNvSpPr>
            <a:spLocks noGrp="1"/>
          </p:cNvSpPr>
          <p:nvPr>
            <p:ph sz="half" idx="2"/>
          </p:nvPr>
        </p:nvSpPr>
        <p:spPr>
          <a:xfrm>
            <a:off x="6172200" y="1825625"/>
            <a:ext cx="5181600" cy="435133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日期占位符 4">
            <a:extLst>
              <a:ext uri="{FF2B5EF4-FFF2-40B4-BE49-F238E27FC236}">
                <a16:creationId xmlns:a16="http://schemas.microsoft.com/office/drawing/2014/main" id="{F1B231AD-84C1-EE4D-A08B-3FFD3C730D46}"/>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6" name="页脚占位符 5">
            <a:extLst>
              <a:ext uri="{FF2B5EF4-FFF2-40B4-BE49-F238E27FC236}">
                <a16:creationId xmlns:a16="http://schemas.microsoft.com/office/drawing/2014/main" id="{1D227F0D-C32A-7C44-80E1-A5D641554A8B}"/>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3E8C8137-166F-374F-96AE-CE711215C532}"/>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2011351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7893748-C0E3-CA4F-969C-BE3B523C45D0}"/>
              </a:ext>
            </a:extLst>
          </p:cNvPr>
          <p:cNvSpPr>
            <a:spLocks noGrp="1"/>
          </p:cNvSpPr>
          <p:nvPr>
            <p:ph type="title"/>
          </p:nvPr>
        </p:nvSpPr>
        <p:spPr>
          <a:xfrm>
            <a:off x="839788" y="365125"/>
            <a:ext cx="10515600" cy="1325563"/>
          </a:xfrm>
        </p:spPr>
        <p:txBody>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6B2F167-6E0A-C049-B88F-11072178FC9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4" name="内容占位符 3">
            <a:extLst>
              <a:ext uri="{FF2B5EF4-FFF2-40B4-BE49-F238E27FC236}">
                <a16:creationId xmlns:a16="http://schemas.microsoft.com/office/drawing/2014/main" id="{35C2A7EF-300E-D24C-BB7C-5381F38E3714}"/>
              </a:ext>
            </a:extLst>
          </p:cNvPr>
          <p:cNvSpPr>
            <a:spLocks noGrp="1"/>
          </p:cNvSpPr>
          <p:nvPr>
            <p:ph sz="half" idx="2"/>
          </p:nvPr>
        </p:nvSpPr>
        <p:spPr>
          <a:xfrm>
            <a:off x="839788" y="2505075"/>
            <a:ext cx="5157787"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5" name="文本占位符 4">
            <a:extLst>
              <a:ext uri="{FF2B5EF4-FFF2-40B4-BE49-F238E27FC236}">
                <a16:creationId xmlns:a16="http://schemas.microsoft.com/office/drawing/2014/main" id="{36E54273-37B6-0546-8B5C-10823613913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zh-CN" altLang="en-US"/>
              <a:t>单击此处编辑母版文本样式</a:t>
            </a:r>
          </a:p>
        </p:txBody>
      </p:sp>
      <p:sp>
        <p:nvSpPr>
          <p:cNvPr id="6" name="内容占位符 5">
            <a:extLst>
              <a:ext uri="{FF2B5EF4-FFF2-40B4-BE49-F238E27FC236}">
                <a16:creationId xmlns:a16="http://schemas.microsoft.com/office/drawing/2014/main" id="{6A5B9E8A-0D3B-8345-845C-C57F21923762}"/>
              </a:ext>
            </a:extLst>
          </p:cNvPr>
          <p:cNvSpPr>
            <a:spLocks noGrp="1"/>
          </p:cNvSpPr>
          <p:nvPr>
            <p:ph sz="quarter" idx="4"/>
          </p:nvPr>
        </p:nvSpPr>
        <p:spPr>
          <a:xfrm>
            <a:off x="6172200" y="2505075"/>
            <a:ext cx="5183188" cy="3684588"/>
          </a:xfrm>
        </p:spPr>
        <p:txBody>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7" name="日期占位符 6">
            <a:extLst>
              <a:ext uri="{FF2B5EF4-FFF2-40B4-BE49-F238E27FC236}">
                <a16:creationId xmlns:a16="http://schemas.microsoft.com/office/drawing/2014/main" id="{3BBDAA69-6E96-A947-960E-03D97E06AB8C}"/>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8" name="页脚占位符 7">
            <a:extLst>
              <a:ext uri="{FF2B5EF4-FFF2-40B4-BE49-F238E27FC236}">
                <a16:creationId xmlns:a16="http://schemas.microsoft.com/office/drawing/2014/main" id="{5375EFC4-457C-9945-839D-6A5D46260866}"/>
              </a:ext>
            </a:extLst>
          </p:cNvPr>
          <p:cNvSpPr>
            <a:spLocks noGrp="1"/>
          </p:cNvSpPr>
          <p:nvPr>
            <p:ph type="ftr" sz="quarter" idx="11"/>
          </p:nvPr>
        </p:nvSpPr>
        <p:spPr/>
        <p:txBody>
          <a:bodyPr/>
          <a:lstStyle/>
          <a:p>
            <a:endParaRPr kumimoji="1" lang="zh-CN" altLang="en-US"/>
          </a:p>
        </p:txBody>
      </p:sp>
      <p:sp>
        <p:nvSpPr>
          <p:cNvPr id="9" name="灯片编号占位符 8">
            <a:extLst>
              <a:ext uri="{FF2B5EF4-FFF2-40B4-BE49-F238E27FC236}">
                <a16:creationId xmlns:a16="http://schemas.microsoft.com/office/drawing/2014/main" id="{7C0CAE69-AF6D-9F45-82AC-6878F7B44594}"/>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631874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B7C88C-8B94-884C-8316-B19624146AF9}"/>
              </a:ext>
            </a:extLst>
          </p:cNvPr>
          <p:cNvSpPr>
            <a:spLocks noGrp="1"/>
          </p:cNvSpPr>
          <p:nvPr>
            <p:ph type="title"/>
          </p:nvPr>
        </p:nvSpPr>
        <p:spPr/>
        <p:txBody>
          <a:bodyPr/>
          <a:lstStyle/>
          <a:p>
            <a:r>
              <a:rPr kumimoji="1" lang="zh-CN" altLang="en-US"/>
              <a:t>单击此处编辑母版标题样式</a:t>
            </a:r>
          </a:p>
        </p:txBody>
      </p:sp>
      <p:sp>
        <p:nvSpPr>
          <p:cNvPr id="3" name="日期占位符 2">
            <a:extLst>
              <a:ext uri="{FF2B5EF4-FFF2-40B4-BE49-F238E27FC236}">
                <a16:creationId xmlns:a16="http://schemas.microsoft.com/office/drawing/2014/main" id="{1FBFA37E-6371-CA4A-9CC8-0B12A4408922}"/>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4" name="页脚占位符 3">
            <a:extLst>
              <a:ext uri="{FF2B5EF4-FFF2-40B4-BE49-F238E27FC236}">
                <a16:creationId xmlns:a16="http://schemas.microsoft.com/office/drawing/2014/main" id="{FE058AC4-7FD5-3C4F-A59A-BFF140CC432E}"/>
              </a:ext>
            </a:extLst>
          </p:cNvPr>
          <p:cNvSpPr>
            <a:spLocks noGrp="1"/>
          </p:cNvSpPr>
          <p:nvPr>
            <p:ph type="ftr" sz="quarter" idx="11"/>
          </p:nvPr>
        </p:nvSpPr>
        <p:spPr/>
        <p:txBody>
          <a:bodyPr/>
          <a:lstStyle/>
          <a:p>
            <a:endParaRPr kumimoji="1" lang="zh-CN" altLang="en-US"/>
          </a:p>
        </p:txBody>
      </p:sp>
      <p:sp>
        <p:nvSpPr>
          <p:cNvPr id="5" name="灯片编号占位符 4">
            <a:extLst>
              <a:ext uri="{FF2B5EF4-FFF2-40B4-BE49-F238E27FC236}">
                <a16:creationId xmlns:a16="http://schemas.microsoft.com/office/drawing/2014/main" id="{2640C3F2-51D5-2243-B8A6-59361C84FCB7}"/>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4176405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2649714-92EF-E54C-A458-BF2A27C9DADC}"/>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3" name="页脚占位符 2">
            <a:extLst>
              <a:ext uri="{FF2B5EF4-FFF2-40B4-BE49-F238E27FC236}">
                <a16:creationId xmlns:a16="http://schemas.microsoft.com/office/drawing/2014/main" id="{4F179643-2CD2-924B-9D4D-AA64904F4540}"/>
              </a:ext>
            </a:extLst>
          </p:cNvPr>
          <p:cNvSpPr>
            <a:spLocks noGrp="1"/>
          </p:cNvSpPr>
          <p:nvPr>
            <p:ph type="ftr" sz="quarter" idx="11"/>
          </p:nvPr>
        </p:nvSpPr>
        <p:spPr/>
        <p:txBody>
          <a:bodyPr/>
          <a:lstStyle/>
          <a:p>
            <a:endParaRPr kumimoji="1" lang="zh-CN" altLang="en-US"/>
          </a:p>
        </p:txBody>
      </p:sp>
      <p:sp>
        <p:nvSpPr>
          <p:cNvPr id="4" name="灯片编号占位符 3">
            <a:extLst>
              <a:ext uri="{FF2B5EF4-FFF2-40B4-BE49-F238E27FC236}">
                <a16:creationId xmlns:a16="http://schemas.microsoft.com/office/drawing/2014/main" id="{48CE0C28-01EF-8141-B344-BE84A12A1559}"/>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660496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6EEC25-99B5-B74A-9E38-FF74D3B5C11C}"/>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内容占位符 2">
            <a:extLst>
              <a:ext uri="{FF2B5EF4-FFF2-40B4-BE49-F238E27FC236}">
                <a16:creationId xmlns:a16="http://schemas.microsoft.com/office/drawing/2014/main" id="{09BACD96-EEFF-2547-B16A-2D5C15A81C1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文本占位符 3">
            <a:extLst>
              <a:ext uri="{FF2B5EF4-FFF2-40B4-BE49-F238E27FC236}">
                <a16:creationId xmlns:a16="http://schemas.microsoft.com/office/drawing/2014/main" id="{F1F998F4-44CA-D74B-8A26-C028A432BE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C9860B34-025B-214C-9F6E-F953ACB89A50}"/>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6" name="页脚占位符 5">
            <a:extLst>
              <a:ext uri="{FF2B5EF4-FFF2-40B4-BE49-F238E27FC236}">
                <a16:creationId xmlns:a16="http://schemas.microsoft.com/office/drawing/2014/main" id="{BAF8B9E2-9465-E44C-8527-BD0ED1B6941A}"/>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82AF8A9A-DD7C-F84A-9F0C-F702C48AA6A5}"/>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617925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2DB5ED5-E8C5-924A-B6F8-04EF9D6E9754}"/>
              </a:ext>
            </a:extLst>
          </p:cNvPr>
          <p:cNvSpPr>
            <a:spLocks noGrp="1"/>
          </p:cNvSpPr>
          <p:nvPr>
            <p:ph type="title"/>
          </p:nvPr>
        </p:nvSpPr>
        <p:spPr>
          <a:xfrm>
            <a:off x="839788" y="457200"/>
            <a:ext cx="3932237" cy="1600200"/>
          </a:xfrm>
        </p:spPr>
        <p:txBody>
          <a:bodyPr anchor="b"/>
          <a:lstStyle>
            <a:lvl1pPr>
              <a:defRPr sz="3200"/>
            </a:lvl1pPr>
          </a:lstStyle>
          <a:p>
            <a:r>
              <a:rPr kumimoji="1" lang="zh-CN" altLang="en-US"/>
              <a:t>单击此处编辑母版标题样式</a:t>
            </a:r>
          </a:p>
        </p:txBody>
      </p:sp>
      <p:sp>
        <p:nvSpPr>
          <p:cNvPr id="3" name="图片占位符 2">
            <a:extLst>
              <a:ext uri="{FF2B5EF4-FFF2-40B4-BE49-F238E27FC236}">
                <a16:creationId xmlns:a16="http://schemas.microsoft.com/office/drawing/2014/main" id="{DD2D215D-1F0D-514B-BBE1-7A3B7BBD8E1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zh-CN" altLang="en-US"/>
          </a:p>
        </p:txBody>
      </p:sp>
      <p:sp>
        <p:nvSpPr>
          <p:cNvPr id="4" name="文本占位符 3">
            <a:extLst>
              <a:ext uri="{FF2B5EF4-FFF2-40B4-BE49-F238E27FC236}">
                <a16:creationId xmlns:a16="http://schemas.microsoft.com/office/drawing/2014/main" id="{994A2228-0F1D-FB45-B96E-4E4CDE054E3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zh-CN" altLang="en-US"/>
              <a:t>单击此处编辑母版文本样式</a:t>
            </a:r>
          </a:p>
        </p:txBody>
      </p:sp>
      <p:sp>
        <p:nvSpPr>
          <p:cNvPr id="5" name="日期占位符 4">
            <a:extLst>
              <a:ext uri="{FF2B5EF4-FFF2-40B4-BE49-F238E27FC236}">
                <a16:creationId xmlns:a16="http://schemas.microsoft.com/office/drawing/2014/main" id="{1D1570DF-3E26-E143-B37D-4FDD7441BA5C}"/>
              </a:ext>
            </a:extLst>
          </p:cNvPr>
          <p:cNvSpPr>
            <a:spLocks noGrp="1"/>
          </p:cNvSpPr>
          <p:nvPr>
            <p:ph type="dt" sz="half" idx="10"/>
          </p:nvPr>
        </p:nvSpPr>
        <p:spPr/>
        <p:txBody>
          <a:bodyPr/>
          <a:lstStyle/>
          <a:p>
            <a:fld id="{56EB6429-A73C-D742-8F76-0DF862957217}" type="datetimeFigureOut">
              <a:rPr kumimoji="1" lang="zh-CN" altLang="en-US" smtClean="0"/>
              <a:t>2022/2/8</a:t>
            </a:fld>
            <a:endParaRPr kumimoji="1" lang="zh-CN" altLang="en-US"/>
          </a:p>
        </p:txBody>
      </p:sp>
      <p:sp>
        <p:nvSpPr>
          <p:cNvPr id="6" name="页脚占位符 5">
            <a:extLst>
              <a:ext uri="{FF2B5EF4-FFF2-40B4-BE49-F238E27FC236}">
                <a16:creationId xmlns:a16="http://schemas.microsoft.com/office/drawing/2014/main" id="{CDE40D95-73DC-0845-B933-AA75C1FC11CC}"/>
              </a:ext>
            </a:extLst>
          </p:cNvPr>
          <p:cNvSpPr>
            <a:spLocks noGrp="1"/>
          </p:cNvSpPr>
          <p:nvPr>
            <p:ph type="ftr" sz="quarter" idx="11"/>
          </p:nvPr>
        </p:nvSpPr>
        <p:spPr/>
        <p:txBody>
          <a:bodyPr/>
          <a:lstStyle/>
          <a:p>
            <a:endParaRPr kumimoji="1" lang="zh-CN" altLang="en-US"/>
          </a:p>
        </p:txBody>
      </p:sp>
      <p:sp>
        <p:nvSpPr>
          <p:cNvPr id="7" name="灯片编号占位符 6">
            <a:extLst>
              <a:ext uri="{FF2B5EF4-FFF2-40B4-BE49-F238E27FC236}">
                <a16:creationId xmlns:a16="http://schemas.microsoft.com/office/drawing/2014/main" id="{2AF72E7E-1872-0148-8AE5-E139AE828BDD}"/>
              </a:ext>
            </a:extLst>
          </p:cNvPr>
          <p:cNvSpPr>
            <a:spLocks noGrp="1"/>
          </p:cNvSpPr>
          <p:nvPr>
            <p:ph type="sldNum" sz="quarter" idx="12"/>
          </p:nvPr>
        </p:nvSpPr>
        <p:spPr/>
        <p:txBody>
          <a:body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1785579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A543CE4F-0199-0348-9B14-5AA832652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zh-CN" altLang="en-US"/>
              <a:t>单击此处编辑母版标题样式</a:t>
            </a:r>
          </a:p>
        </p:txBody>
      </p:sp>
      <p:sp>
        <p:nvSpPr>
          <p:cNvPr id="3" name="文本占位符 2">
            <a:extLst>
              <a:ext uri="{FF2B5EF4-FFF2-40B4-BE49-F238E27FC236}">
                <a16:creationId xmlns:a16="http://schemas.microsoft.com/office/drawing/2014/main" id="{4CF17BE8-1E78-674F-9A47-390014A2F82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4" name="日期占位符 3">
            <a:extLst>
              <a:ext uri="{FF2B5EF4-FFF2-40B4-BE49-F238E27FC236}">
                <a16:creationId xmlns:a16="http://schemas.microsoft.com/office/drawing/2014/main" id="{19731CE0-8913-FB4D-8712-D6D7B7B2A5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EB6429-A73C-D742-8F76-0DF862957217}" type="datetimeFigureOut">
              <a:rPr kumimoji="1" lang="zh-CN" altLang="en-US" smtClean="0"/>
              <a:t>2022/2/8</a:t>
            </a:fld>
            <a:endParaRPr kumimoji="1" lang="zh-CN" altLang="en-US"/>
          </a:p>
        </p:txBody>
      </p:sp>
      <p:sp>
        <p:nvSpPr>
          <p:cNvPr id="5" name="页脚占位符 4">
            <a:extLst>
              <a:ext uri="{FF2B5EF4-FFF2-40B4-BE49-F238E27FC236}">
                <a16:creationId xmlns:a16="http://schemas.microsoft.com/office/drawing/2014/main" id="{E0A289FE-314E-0948-B0FE-B637F5FACB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zh-CN" altLang="en-US"/>
          </a:p>
        </p:txBody>
      </p:sp>
      <p:sp>
        <p:nvSpPr>
          <p:cNvPr id="6" name="灯片编号占位符 5">
            <a:extLst>
              <a:ext uri="{FF2B5EF4-FFF2-40B4-BE49-F238E27FC236}">
                <a16:creationId xmlns:a16="http://schemas.microsoft.com/office/drawing/2014/main" id="{CBE4DE98-44DA-C446-8DDB-0A41D6E1A6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8F6050D-ED74-304A-ADEE-4CF31D83C2A7}" type="slidenum">
              <a:rPr kumimoji="1" lang="zh-CN" altLang="en-US" smtClean="0"/>
              <a:t>‹#›</a:t>
            </a:fld>
            <a:endParaRPr kumimoji="1" lang="zh-CN" altLang="en-US"/>
          </a:p>
        </p:txBody>
      </p:sp>
    </p:spTree>
    <p:extLst>
      <p:ext uri="{BB962C8B-B14F-4D97-AF65-F5344CB8AC3E}">
        <p14:creationId xmlns:p14="http://schemas.microsoft.com/office/powerpoint/2010/main" val="6385290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2.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32.xml"/><Relationship Id="rId2" Type="http://schemas.openxmlformats.org/officeDocument/2006/relationships/diagramData" Target="../diagrams/data32.xml"/><Relationship Id="rId1" Type="http://schemas.openxmlformats.org/officeDocument/2006/relationships/slideLayout" Target="../slideLayouts/slideLayout2.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33.xml"/><Relationship Id="rId7" Type="http://schemas.microsoft.com/office/2007/relationships/diagramDrawing" Target="../diagrams/drawing33.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33.xml"/><Relationship Id="rId5" Type="http://schemas.openxmlformats.org/officeDocument/2006/relationships/diagramQuickStyle" Target="../diagrams/quickStyle33.xml"/><Relationship Id="rId4" Type="http://schemas.openxmlformats.org/officeDocument/2006/relationships/diagramLayout" Target="../diagrams/layout33.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s>
</file>

<file path=ppt/slides/_rels/slide38.xml.rels><?xml version="1.0" encoding="UTF-8" standalone="yes"?>
<Relationships xmlns="http://schemas.openxmlformats.org/package/2006/relationships"><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s>
</file>

<file path=ppt/slides/_rels/slide39.xml.rels><?xml version="1.0" encoding="UTF-8" standalone="yes"?>
<Relationships xmlns="http://schemas.openxmlformats.org/package/2006/relationships"><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image" Target="../media/image17.jpeg"/><Relationship Id="rId1" Type="http://schemas.openxmlformats.org/officeDocument/2006/relationships/slideLayout" Target="../slideLayouts/slideLayout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s>
</file>

<file path=ppt/slides/_rels/slide41.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43.xml.rels><?xml version="1.0" encoding="UTF-8" standalone="yes"?>
<Relationships xmlns="http://schemas.openxmlformats.org/package/2006/relationships"><Relationship Id="rId3" Type="http://schemas.openxmlformats.org/officeDocument/2006/relationships/diagramLayout" Target="../diagrams/layout40.xml"/><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2.xml"/><Relationship Id="rId2" Type="http://schemas.openxmlformats.org/officeDocument/2006/relationships/diagramData" Target="../diagrams/data42.xml"/><Relationship Id="rId1" Type="http://schemas.openxmlformats.org/officeDocument/2006/relationships/slideLayout" Target="../slideLayouts/slideLayout2.xml"/><Relationship Id="rId6" Type="http://schemas.microsoft.com/office/2007/relationships/diagramDrawing" Target="../diagrams/drawing42.xml"/><Relationship Id="rId5" Type="http://schemas.openxmlformats.org/officeDocument/2006/relationships/diagramColors" Target="../diagrams/colors42.xml"/><Relationship Id="rId4" Type="http://schemas.openxmlformats.org/officeDocument/2006/relationships/diagramQuickStyle" Target="../diagrams/quickStyle4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43.xml"/><Relationship Id="rId7" Type="http://schemas.microsoft.com/office/2007/relationships/diagramDrawing" Target="../diagrams/drawing43.xml"/><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diagramColors" Target="../diagrams/colors43.xml"/><Relationship Id="rId5" Type="http://schemas.openxmlformats.org/officeDocument/2006/relationships/diagramQuickStyle" Target="../diagrams/quickStyle43.xml"/><Relationship Id="rId4" Type="http://schemas.openxmlformats.org/officeDocument/2006/relationships/diagramLayout" Target="../diagrams/layout43.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44.xml"/><Relationship Id="rId7" Type="http://schemas.microsoft.com/office/2007/relationships/diagramDrawing" Target="../diagrams/drawing44.xml"/><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diagramColors" Target="../diagrams/colors44.xml"/><Relationship Id="rId5" Type="http://schemas.openxmlformats.org/officeDocument/2006/relationships/diagramQuickStyle" Target="../diagrams/quickStyle44.xml"/><Relationship Id="rId4" Type="http://schemas.openxmlformats.org/officeDocument/2006/relationships/diagramLayout" Target="../diagrams/layout44.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45.xml"/><Relationship Id="rId2" Type="http://schemas.openxmlformats.org/officeDocument/2006/relationships/diagramData" Target="../diagrams/data45.xml"/><Relationship Id="rId1" Type="http://schemas.openxmlformats.org/officeDocument/2006/relationships/slideLayout" Target="../slideLayouts/slideLayout2.xml"/><Relationship Id="rId6" Type="http://schemas.microsoft.com/office/2007/relationships/diagramDrawing" Target="../diagrams/drawing45.xml"/><Relationship Id="rId5" Type="http://schemas.openxmlformats.org/officeDocument/2006/relationships/diagramColors" Target="../diagrams/colors45.xml"/><Relationship Id="rId4" Type="http://schemas.openxmlformats.org/officeDocument/2006/relationships/diagramQuickStyle" Target="../diagrams/quickStyle45.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6.xml"/><Relationship Id="rId7" Type="http://schemas.microsoft.com/office/2007/relationships/diagramDrawing" Target="../diagrams/drawing46.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Colors" Target="../diagrams/colors46.xml"/><Relationship Id="rId5" Type="http://schemas.openxmlformats.org/officeDocument/2006/relationships/diagramQuickStyle" Target="../diagrams/quickStyle46.xml"/><Relationship Id="rId4" Type="http://schemas.openxmlformats.org/officeDocument/2006/relationships/diagramLayout" Target="../diagrams/layout46.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47.xml"/><Relationship Id="rId2" Type="http://schemas.openxmlformats.org/officeDocument/2006/relationships/diagramData" Target="../diagrams/data47.xml"/><Relationship Id="rId1" Type="http://schemas.openxmlformats.org/officeDocument/2006/relationships/slideLayout" Target="../slideLayouts/slideLayout2.xml"/><Relationship Id="rId6" Type="http://schemas.microsoft.com/office/2007/relationships/diagramDrawing" Target="../diagrams/drawing47.xml"/><Relationship Id="rId5" Type="http://schemas.openxmlformats.org/officeDocument/2006/relationships/diagramColors" Target="../diagrams/colors47.xml"/><Relationship Id="rId4" Type="http://schemas.openxmlformats.org/officeDocument/2006/relationships/diagramQuickStyle" Target="../diagrams/quickStyle47.xml"/></Relationships>
</file>

<file path=ppt/slides/_rels/slide53.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9.xml"/><Relationship Id="rId7" Type="http://schemas.microsoft.com/office/2007/relationships/diagramDrawing" Target="../diagrams/drawing49.xml"/><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diagramColors" Target="../diagrams/colors49.xml"/><Relationship Id="rId5" Type="http://schemas.openxmlformats.org/officeDocument/2006/relationships/diagramQuickStyle" Target="../diagrams/quickStyle49.xml"/><Relationship Id="rId4" Type="http://schemas.openxmlformats.org/officeDocument/2006/relationships/diagramLayout" Target="../diagrams/layout49.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0.xml"/><Relationship Id="rId7" Type="http://schemas.microsoft.com/office/2007/relationships/diagramDrawing" Target="../diagrams/drawing50.xml"/><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diagramColors" Target="../diagrams/colors50.xml"/><Relationship Id="rId5" Type="http://schemas.openxmlformats.org/officeDocument/2006/relationships/diagramQuickStyle" Target="../diagrams/quickStyle50.xml"/><Relationship Id="rId4" Type="http://schemas.openxmlformats.org/officeDocument/2006/relationships/diagramLayout" Target="../diagrams/layout50.xml"/></Relationships>
</file>

<file path=ppt/slides/_rels/slide57.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52.xml"/><Relationship Id="rId7" Type="http://schemas.microsoft.com/office/2007/relationships/diagramDrawing" Target="../diagrams/drawing52.xml"/><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diagramColors" Target="../diagrams/colors52.xml"/><Relationship Id="rId5" Type="http://schemas.openxmlformats.org/officeDocument/2006/relationships/diagramQuickStyle" Target="../diagrams/quickStyle52.xml"/><Relationship Id="rId4" Type="http://schemas.openxmlformats.org/officeDocument/2006/relationships/diagramLayout" Target="../diagrams/layout5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53.xml"/><Relationship Id="rId7" Type="http://schemas.microsoft.com/office/2007/relationships/diagramDrawing" Target="../diagrams/drawing53.xml"/><Relationship Id="rId2" Type="http://schemas.openxmlformats.org/officeDocument/2006/relationships/image" Target="../media/image25.jpeg"/><Relationship Id="rId1" Type="http://schemas.openxmlformats.org/officeDocument/2006/relationships/slideLayout" Target="../slideLayouts/slideLayout2.xml"/><Relationship Id="rId6" Type="http://schemas.openxmlformats.org/officeDocument/2006/relationships/diagramColors" Target="../diagrams/colors53.xml"/><Relationship Id="rId5" Type="http://schemas.openxmlformats.org/officeDocument/2006/relationships/diagramQuickStyle" Target="../diagrams/quickStyle53.xml"/><Relationship Id="rId4" Type="http://schemas.openxmlformats.org/officeDocument/2006/relationships/diagramLayout" Target="../diagrams/layout5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54.xml"/><Relationship Id="rId2" Type="http://schemas.openxmlformats.org/officeDocument/2006/relationships/diagramData" Target="../diagrams/data54.xml"/><Relationship Id="rId1" Type="http://schemas.openxmlformats.org/officeDocument/2006/relationships/slideLayout" Target="../slideLayouts/slideLayout2.xml"/><Relationship Id="rId6" Type="http://schemas.microsoft.com/office/2007/relationships/diagramDrawing" Target="../diagrams/drawing54.xml"/><Relationship Id="rId5" Type="http://schemas.openxmlformats.org/officeDocument/2006/relationships/diagramColors" Target="../diagrams/colors54.xml"/><Relationship Id="rId4" Type="http://schemas.openxmlformats.org/officeDocument/2006/relationships/diagramQuickStyle" Target="../diagrams/quickStyle5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FAB7170-27B6-4A47-8617-180C0BA4DBF7}"/>
              </a:ext>
            </a:extLst>
          </p:cNvPr>
          <p:cNvSpPr>
            <a:spLocks noGrp="1"/>
          </p:cNvSpPr>
          <p:nvPr>
            <p:ph type="ctrTitle"/>
          </p:nvPr>
        </p:nvSpPr>
        <p:spPr/>
        <p:txBody>
          <a:bodyPr>
            <a:normAutofit/>
          </a:bodyPr>
          <a:lstStyle/>
          <a:p>
            <a:r>
              <a:rPr kumimoji="1" lang="zh-CN" altLang="en-US" sz="5400" dirty="0">
                <a:latin typeface="SimHei" panose="02010609060101010101" pitchFamily="49" charset="-122"/>
                <a:ea typeface="SimHei" panose="02010609060101010101" pitchFamily="49" charset="-122"/>
              </a:rPr>
              <a:t>中华人民共和国土地管理法</a:t>
            </a:r>
          </a:p>
        </p:txBody>
      </p:sp>
      <p:sp>
        <p:nvSpPr>
          <p:cNvPr id="3" name="副标题 2">
            <a:extLst>
              <a:ext uri="{FF2B5EF4-FFF2-40B4-BE49-F238E27FC236}">
                <a16:creationId xmlns:a16="http://schemas.microsoft.com/office/drawing/2014/main" id="{EA421EC4-2973-6046-B25D-0960B954B6C8}"/>
              </a:ext>
            </a:extLst>
          </p:cNvPr>
          <p:cNvSpPr>
            <a:spLocks noGrp="1"/>
          </p:cNvSpPr>
          <p:nvPr>
            <p:ph type="subTitle" idx="1"/>
          </p:nvPr>
        </p:nvSpPr>
        <p:spPr>
          <a:xfrm>
            <a:off x="1524000" y="4180114"/>
            <a:ext cx="9144000" cy="609600"/>
          </a:xfrm>
        </p:spPr>
        <p:txBody>
          <a:bodyPr/>
          <a:lstStyle/>
          <a:p>
            <a:r>
              <a:rPr kumimoji="1" lang="zh-CN" altLang="en-US" dirty="0"/>
              <a:t>宝业恒评估</a:t>
            </a:r>
          </a:p>
        </p:txBody>
      </p:sp>
    </p:spTree>
    <p:extLst>
      <p:ext uri="{BB962C8B-B14F-4D97-AF65-F5344CB8AC3E}">
        <p14:creationId xmlns:p14="http://schemas.microsoft.com/office/powerpoint/2010/main" val="27107540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C0F5552-9890-684E-94B1-9AB3B357D2F1}"/>
              </a:ext>
            </a:extLst>
          </p:cNvPr>
          <p:cNvGraphicFramePr>
            <a:graphicFrameLocks noGrp="1"/>
          </p:cNvGraphicFramePr>
          <p:nvPr>
            <p:ph idx="1"/>
            <p:extLst>
              <p:ext uri="{D42A27DB-BD31-4B8C-83A1-F6EECF244321}">
                <p14:modId xmlns:p14="http://schemas.microsoft.com/office/powerpoint/2010/main" val="40050466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58184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0E945EC3-BF03-6341-9B36-E9DA148FF064}"/>
              </a:ext>
            </a:extLst>
          </p:cNvPr>
          <p:cNvSpPr>
            <a:spLocks noGrp="1"/>
          </p:cNvSpPr>
          <p:nvPr>
            <p:ph type="title"/>
          </p:nvPr>
        </p:nvSpPr>
        <p:spPr>
          <a:xfrm>
            <a:off x="535020" y="685800"/>
            <a:ext cx="2780271" cy="5105400"/>
          </a:xfrm>
        </p:spPr>
        <p:txBody>
          <a:bodyPr>
            <a:normAutofit/>
          </a:bodyPr>
          <a:lstStyle/>
          <a:p>
            <a:r>
              <a:rPr lang="zh-CN" altLang="en-US" sz="4000">
                <a:solidFill>
                  <a:srgbClr val="FFFFFF"/>
                </a:solidFill>
              </a:rPr>
              <a:t>第十七条 土地利用总体规划按照下列原则编制：</a:t>
            </a:r>
            <a:br>
              <a:rPr lang="zh-CN" altLang="en-US" sz="4000">
                <a:solidFill>
                  <a:srgbClr val="FFFFFF"/>
                </a:solidFill>
              </a:rPr>
            </a:br>
            <a:endParaRPr kumimoji="1" lang="zh-CN" altLang="en-US" sz="4000">
              <a:solidFill>
                <a:srgbClr val="FFFFFF"/>
              </a:solidFill>
            </a:endParaRPr>
          </a:p>
        </p:txBody>
      </p:sp>
      <p:graphicFrame>
        <p:nvGraphicFramePr>
          <p:cNvPr id="4" name="内容占位符 3">
            <a:extLst>
              <a:ext uri="{FF2B5EF4-FFF2-40B4-BE49-F238E27FC236}">
                <a16:creationId xmlns:a16="http://schemas.microsoft.com/office/drawing/2014/main" id="{91527E44-ABEF-5F4F-8A34-3BBAE422574A}"/>
              </a:ext>
            </a:extLst>
          </p:cNvPr>
          <p:cNvGraphicFramePr>
            <a:graphicFrameLocks noGrp="1"/>
          </p:cNvGraphicFramePr>
          <p:nvPr>
            <p:ph idx="1"/>
            <p:extLst>
              <p:ext uri="{D42A27DB-BD31-4B8C-83A1-F6EECF244321}">
                <p14:modId xmlns:p14="http://schemas.microsoft.com/office/powerpoint/2010/main" val="2131205310"/>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62960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1B4F69D-01A0-49A6-8BD5-7D919671CBEA}"/>
              </a:ext>
            </a:extLst>
          </p:cNvPr>
          <p:cNvPicPr>
            <a:picLocks noChangeAspect="1"/>
          </p:cNvPicPr>
          <p:nvPr/>
        </p:nvPicPr>
        <p:blipFill rotWithShape="1">
          <a:blip r:embed="rId2"/>
          <a:srcRect t="11747" b="366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0D74D679-180B-5540-9999-1E81E2A04C28}"/>
              </a:ext>
            </a:extLst>
          </p:cNvPr>
          <p:cNvGraphicFramePr>
            <a:graphicFrameLocks noGrp="1"/>
          </p:cNvGraphicFramePr>
          <p:nvPr>
            <p:ph idx="1"/>
            <p:extLst>
              <p:ext uri="{D42A27DB-BD31-4B8C-83A1-F6EECF244321}">
                <p14:modId xmlns:p14="http://schemas.microsoft.com/office/powerpoint/2010/main" val="328044849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08543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FCBDDD07-40D7-0840-A518-38EAAE67A7D2}"/>
              </a:ext>
            </a:extLst>
          </p:cNvPr>
          <p:cNvGraphicFramePr>
            <a:graphicFrameLocks noGrp="1"/>
          </p:cNvGraphicFramePr>
          <p:nvPr>
            <p:ph idx="1"/>
            <p:extLst>
              <p:ext uri="{D42A27DB-BD31-4B8C-83A1-F6EECF244321}">
                <p14:modId xmlns:p14="http://schemas.microsoft.com/office/powerpoint/2010/main" val="97339264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594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411E39F-D801-4B74-B539-9CFBAD42D392}"/>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FD5D372E-6F42-B042-8EFE-AAC13D7CF3AB}"/>
              </a:ext>
            </a:extLst>
          </p:cNvPr>
          <p:cNvGraphicFramePr>
            <a:graphicFrameLocks noGrp="1"/>
          </p:cNvGraphicFramePr>
          <p:nvPr>
            <p:ph idx="1"/>
            <p:extLst>
              <p:ext uri="{D42A27DB-BD31-4B8C-83A1-F6EECF244321}">
                <p14:modId xmlns:p14="http://schemas.microsoft.com/office/powerpoint/2010/main" val="111668903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701702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633B9C13-5B59-EA4A-8A99-D28D1B67337E}"/>
              </a:ext>
            </a:extLst>
          </p:cNvPr>
          <p:cNvGraphicFramePr>
            <a:graphicFrameLocks noGrp="1"/>
          </p:cNvGraphicFramePr>
          <p:nvPr>
            <p:ph idx="1"/>
            <p:extLst>
              <p:ext uri="{D42A27DB-BD31-4B8C-83A1-F6EECF244321}">
                <p14:modId xmlns:p14="http://schemas.microsoft.com/office/powerpoint/2010/main" val="80548173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01766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D1439515-EF32-9146-AE7A-F043DFF78163}"/>
              </a:ext>
            </a:extLst>
          </p:cNvPr>
          <p:cNvGraphicFramePr>
            <a:graphicFrameLocks noGrp="1"/>
          </p:cNvGraphicFramePr>
          <p:nvPr>
            <p:ph idx="1"/>
            <p:extLst>
              <p:ext uri="{D42A27DB-BD31-4B8C-83A1-F6EECF244321}">
                <p14:modId xmlns:p14="http://schemas.microsoft.com/office/powerpoint/2010/main" val="410503942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429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0A0A0F5A-42AA-0847-8D26-7AD6B2EAE8EE}"/>
              </a:ext>
            </a:extLst>
          </p:cNvPr>
          <p:cNvGraphicFramePr>
            <a:graphicFrameLocks noGrp="1"/>
          </p:cNvGraphicFramePr>
          <p:nvPr>
            <p:ph idx="1"/>
            <p:extLst>
              <p:ext uri="{D42A27DB-BD31-4B8C-83A1-F6EECF244321}">
                <p14:modId xmlns:p14="http://schemas.microsoft.com/office/powerpoint/2010/main" val="3028670227"/>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636829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graphicFrame>
        <p:nvGraphicFramePr>
          <p:cNvPr id="4" name="内容占位符 3">
            <a:extLst>
              <a:ext uri="{FF2B5EF4-FFF2-40B4-BE49-F238E27FC236}">
                <a16:creationId xmlns:a16="http://schemas.microsoft.com/office/drawing/2014/main" id="{833FCEB1-632D-5641-8EF2-86FCF909465F}"/>
              </a:ext>
            </a:extLst>
          </p:cNvPr>
          <p:cNvGraphicFramePr>
            <a:graphicFrameLocks noGrp="1"/>
          </p:cNvGraphicFramePr>
          <p:nvPr>
            <p:ph idx="1"/>
            <p:extLst>
              <p:ext uri="{D42A27DB-BD31-4B8C-83A1-F6EECF244321}">
                <p14:modId xmlns:p14="http://schemas.microsoft.com/office/powerpoint/2010/main" val="4101408403"/>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24008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D680CD-7AB0-554C-AD50-1C687191FF7B}"/>
              </a:ext>
            </a:extLst>
          </p:cNvPr>
          <p:cNvSpPr>
            <a:spLocks noGrp="1"/>
          </p:cNvSpPr>
          <p:nvPr>
            <p:ph type="title"/>
          </p:nvPr>
        </p:nvSpPr>
        <p:spPr/>
        <p:txBody>
          <a:bodyPr/>
          <a:lstStyle/>
          <a:p>
            <a:r>
              <a:rPr kumimoji="1" lang="zh-CN" altLang="en-US" dirty="0"/>
              <a:t>第四章 耕地保护</a:t>
            </a:r>
          </a:p>
        </p:txBody>
      </p:sp>
      <p:graphicFrame>
        <p:nvGraphicFramePr>
          <p:cNvPr id="4" name="内容占位符 3">
            <a:extLst>
              <a:ext uri="{FF2B5EF4-FFF2-40B4-BE49-F238E27FC236}">
                <a16:creationId xmlns:a16="http://schemas.microsoft.com/office/drawing/2014/main" id="{98A9129D-B664-B84C-9E22-EE100CA0D166}"/>
              </a:ext>
            </a:extLst>
          </p:cNvPr>
          <p:cNvGraphicFramePr>
            <a:graphicFrameLocks noGrp="1"/>
          </p:cNvGraphicFramePr>
          <p:nvPr>
            <p:ph idx="1"/>
            <p:extLst>
              <p:ext uri="{D42A27DB-BD31-4B8C-83A1-F6EECF244321}">
                <p14:modId xmlns:p14="http://schemas.microsoft.com/office/powerpoint/2010/main" val="392419555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873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75551E2C-3B7B-FF41-86EE-BA602003BFD1}"/>
              </a:ext>
            </a:extLst>
          </p:cNvPr>
          <p:cNvSpPr>
            <a:spLocks noGrp="1"/>
          </p:cNvSpPr>
          <p:nvPr>
            <p:ph idx="1"/>
          </p:nvPr>
        </p:nvSpPr>
        <p:spPr/>
        <p:txBody>
          <a:bodyPr>
            <a:normAutofit fontScale="92500"/>
          </a:bodyPr>
          <a:lstStyle/>
          <a:p>
            <a:r>
              <a:rPr lang="en-US" altLang="zh-CN" dirty="0"/>
              <a:t>1986</a:t>
            </a:r>
            <a:r>
              <a:rPr lang="zh-CN" altLang="en-US" dirty="0"/>
              <a:t>年</a:t>
            </a:r>
            <a:r>
              <a:rPr lang="en-US" altLang="zh-CN" dirty="0"/>
              <a:t>6</a:t>
            </a:r>
            <a:r>
              <a:rPr lang="zh-CN" altLang="en-US" dirty="0"/>
              <a:t>月</a:t>
            </a:r>
            <a:r>
              <a:rPr lang="en-US" altLang="zh-CN" dirty="0"/>
              <a:t>25</a:t>
            </a:r>
            <a:r>
              <a:rPr lang="zh-CN" altLang="en-US" dirty="0"/>
              <a:t>日第六届全国人民代表大会常务委员会第十六次会议通过 </a:t>
            </a:r>
            <a:endParaRPr lang="en-US" altLang="zh-CN" dirty="0"/>
          </a:p>
          <a:p>
            <a:r>
              <a:rPr lang="zh-CN" altLang="en-US" dirty="0"/>
              <a:t>根据</a:t>
            </a:r>
            <a:r>
              <a:rPr lang="en-US" altLang="zh-CN" dirty="0"/>
              <a:t>1988</a:t>
            </a:r>
            <a:r>
              <a:rPr lang="zh-CN" altLang="en-US" dirty="0"/>
              <a:t>年</a:t>
            </a:r>
            <a:r>
              <a:rPr lang="en-US" altLang="zh-CN" dirty="0"/>
              <a:t>12</a:t>
            </a:r>
            <a:r>
              <a:rPr lang="zh-CN" altLang="en-US" dirty="0"/>
              <a:t>月</a:t>
            </a:r>
            <a:r>
              <a:rPr lang="en-US" altLang="zh-CN" dirty="0"/>
              <a:t>29</a:t>
            </a:r>
            <a:r>
              <a:rPr lang="zh-CN" altLang="en-US" dirty="0"/>
              <a:t>日第七届全国人民代表大会常务委员会第五次会议</a:t>
            </a:r>
            <a:r>
              <a:rPr lang="en-US" altLang="zh-CN" dirty="0"/>
              <a:t>《</a:t>
            </a:r>
            <a:r>
              <a:rPr lang="zh-CN" altLang="en-US" dirty="0"/>
              <a:t>关于修改</a:t>
            </a:r>
            <a:r>
              <a:rPr lang="en-US" altLang="zh-CN" dirty="0"/>
              <a:t>〈</a:t>
            </a:r>
            <a:r>
              <a:rPr lang="zh-CN" altLang="en-US" dirty="0"/>
              <a:t>中华人民共和国土地管理法</a:t>
            </a:r>
            <a:r>
              <a:rPr lang="en-US" altLang="zh-CN" dirty="0"/>
              <a:t>〉</a:t>
            </a:r>
            <a:r>
              <a:rPr lang="zh-CN" altLang="en-US" dirty="0"/>
              <a:t>的决定</a:t>
            </a:r>
            <a:r>
              <a:rPr lang="en-US" altLang="zh-CN" dirty="0"/>
              <a:t>》</a:t>
            </a:r>
            <a:r>
              <a:rPr lang="zh-CN" altLang="en-US" dirty="0"/>
              <a:t>第一次修正 </a:t>
            </a:r>
            <a:endParaRPr lang="en-US" altLang="zh-CN" dirty="0"/>
          </a:p>
          <a:p>
            <a:r>
              <a:rPr lang="en-US" altLang="zh-CN" dirty="0"/>
              <a:t>1998</a:t>
            </a:r>
            <a:r>
              <a:rPr lang="zh-CN" altLang="en-US" dirty="0"/>
              <a:t>年</a:t>
            </a:r>
            <a:r>
              <a:rPr lang="en-US" altLang="zh-CN" dirty="0"/>
              <a:t>8</a:t>
            </a:r>
            <a:r>
              <a:rPr lang="zh-CN" altLang="en-US" dirty="0"/>
              <a:t>月</a:t>
            </a:r>
            <a:r>
              <a:rPr lang="en-US" altLang="zh-CN" dirty="0"/>
              <a:t>29</a:t>
            </a:r>
            <a:r>
              <a:rPr lang="zh-CN" altLang="en-US" dirty="0"/>
              <a:t>日第九届全国人民代表大会常务委员会第四次会议修订 </a:t>
            </a:r>
            <a:endParaRPr lang="en-US" altLang="zh-CN" dirty="0"/>
          </a:p>
          <a:p>
            <a:r>
              <a:rPr lang="zh-CN" altLang="en-US" dirty="0"/>
              <a:t>根据</a:t>
            </a:r>
            <a:r>
              <a:rPr lang="en-US" altLang="zh-CN" dirty="0"/>
              <a:t>2004</a:t>
            </a:r>
            <a:r>
              <a:rPr lang="zh-CN" altLang="en-US" dirty="0"/>
              <a:t>年</a:t>
            </a:r>
            <a:r>
              <a:rPr lang="en-US" altLang="zh-CN" dirty="0"/>
              <a:t>8</a:t>
            </a:r>
            <a:r>
              <a:rPr lang="zh-CN" altLang="en-US" dirty="0"/>
              <a:t>月</a:t>
            </a:r>
            <a:r>
              <a:rPr lang="en-US" altLang="zh-CN" dirty="0"/>
              <a:t>28</a:t>
            </a:r>
            <a:r>
              <a:rPr lang="zh-CN" altLang="en-US" dirty="0"/>
              <a:t>日第十届全国人民代表大会常务委员会第十一次会议</a:t>
            </a:r>
            <a:r>
              <a:rPr lang="en-US" altLang="zh-CN" dirty="0"/>
              <a:t>《</a:t>
            </a:r>
            <a:r>
              <a:rPr lang="zh-CN" altLang="en-US" dirty="0"/>
              <a:t>关于修改</a:t>
            </a:r>
            <a:r>
              <a:rPr lang="en-US" altLang="zh-CN" dirty="0"/>
              <a:t>〈</a:t>
            </a:r>
            <a:r>
              <a:rPr lang="zh-CN" altLang="en-US" dirty="0"/>
              <a:t>中华人民共和国土地管理法</a:t>
            </a:r>
            <a:r>
              <a:rPr lang="en-US" altLang="zh-CN" dirty="0"/>
              <a:t>〉</a:t>
            </a:r>
            <a:r>
              <a:rPr lang="zh-CN" altLang="en-US" dirty="0"/>
              <a:t>的决定</a:t>
            </a:r>
            <a:r>
              <a:rPr lang="en-US" altLang="zh-CN" dirty="0"/>
              <a:t>》</a:t>
            </a:r>
            <a:r>
              <a:rPr lang="zh-CN" altLang="en-US" dirty="0"/>
              <a:t>第二次修正 </a:t>
            </a:r>
            <a:endParaRPr lang="en-US" altLang="zh-CN" dirty="0"/>
          </a:p>
          <a:p>
            <a:r>
              <a:rPr lang="zh-CN" altLang="en-US" dirty="0"/>
              <a:t>根据</a:t>
            </a:r>
            <a:r>
              <a:rPr lang="en-US" altLang="zh-CN" dirty="0"/>
              <a:t>2019</a:t>
            </a:r>
            <a:r>
              <a:rPr lang="zh-CN" altLang="en-US" dirty="0"/>
              <a:t>年</a:t>
            </a:r>
            <a:r>
              <a:rPr lang="en-US" altLang="zh-CN" dirty="0"/>
              <a:t>8</a:t>
            </a:r>
            <a:r>
              <a:rPr lang="zh-CN" altLang="en-US" dirty="0"/>
              <a:t>月</a:t>
            </a:r>
            <a:r>
              <a:rPr lang="en-US" altLang="zh-CN" dirty="0"/>
              <a:t>26</a:t>
            </a:r>
            <a:r>
              <a:rPr lang="zh-CN" altLang="en-US" dirty="0"/>
              <a:t>日第十三届全国人民代表大会常务委员会第十二次会议</a:t>
            </a:r>
            <a:r>
              <a:rPr lang="en-US" altLang="zh-CN" dirty="0"/>
              <a:t>《</a:t>
            </a:r>
            <a:r>
              <a:rPr lang="zh-CN" altLang="en-US" dirty="0"/>
              <a:t>关于修改</a:t>
            </a:r>
            <a:r>
              <a:rPr lang="en-US" altLang="zh-CN" dirty="0"/>
              <a:t>〈</a:t>
            </a:r>
            <a:r>
              <a:rPr lang="zh-CN" altLang="en-US" dirty="0"/>
              <a:t>中华人民共和国土地管理法</a:t>
            </a:r>
            <a:r>
              <a:rPr lang="en-US" altLang="zh-CN" dirty="0"/>
              <a:t>〉</a:t>
            </a:r>
            <a:r>
              <a:rPr lang="zh-CN" altLang="en-US" dirty="0"/>
              <a:t>、</a:t>
            </a:r>
            <a:r>
              <a:rPr lang="en-US" altLang="zh-CN" dirty="0"/>
              <a:t>〈</a:t>
            </a:r>
            <a:r>
              <a:rPr lang="zh-CN" altLang="en-US" dirty="0"/>
              <a:t>中华人民共和国城市房地产管理法</a:t>
            </a:r>
            <a:r>
              <a:rPr lang="en-US" altLang="zh-CN" dirty="0"/>
              <a:t>〉</a:t>
            </a:r>
            <a:r>
              <a:rPr lang="zh-CN" altLang="en-US" dirty="0"/>
              <a:t>的决定</a:t>
            </a:r>
            <a:r>
              <a:rPr lang="en-US" altLang="zh-CN" dirty="0"/>
              <a:t>》</a:t>
            </a:r>
            <a:r>
              <a:rPr lang="zh-CN" altLang="en-US" dirty="0"/>
              <a:t>第三次修正</a:t>
            </a:r>
          </a:p>
          <a:p>
            <a:endParaRPr kumimoji="1" lang="zh-CN" altLang="en-US" dirty="0"/>
          </a:p>
        </p:txBody>
      </p:sp>
    </p:spTree>
    <p:extLst>
      <p:ext uri="{BB962C8B-B14F-4D97-AF65-F5344CB8AC3E}">
        <p14:creationId xmlns:p14="http://schemas.microsoft.com/office/powerpoint/2010/main" val="913509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3028664-5276-41F9-BB54-78A3ABA3943D}"/>
              </a:ext>
            </a:extLst>
          </p:cNvPr>
          <p:cNvPicPr>
            <a:picLocks noChangeAspect="1"/>
          </p:cNvPicPr>
          <p:nvPr/>
        </p:nvPicPr>
        <p:blipFill rotWithShape="1">
          <a:blip r:embed="rId2"/>
          <a:srcRect t="6780" b="1822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C41C2CCD-AC03-C243-A91A-A09A5ABB0D22}"/>
              </a:ext>
            </a:extLst>
          </p:cNvPr>
          <p:cNvGraphicFramePr>
            <a:graphicFrameLocks noGrp="1"/>
          </p:cNvGraphicFramePr>
          <p:nvPr>
            <p:ph idx="1"/>
            <p:extLst>
              <p:ext uri="{D42A27DB-BD31-4B8C-83A1-F6EECF244321}">
                <p14:modId xmlns:p14="http://schemas.microsoft.com/office/powerpoint/2010/main" val="49537456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0225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071A68A-A911-4326-BB20-62C12F3539CA}"/>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6F8A2ADB-3BE4-364B-BD44-21925564000A}"/>
              </a:ext>
            </a:extLst>
          </p:cNvPr>
          <p:cNvGraphicFramePr>
            <a:graphicFrameLocks noGrp="1"/>
          </p:cNvGraphicFramePr>
          <p:nvPr>
            <p:ph idx="1"/>
            <p:extLst>
              <p:ext uri="{D42A27DB-BD31-4B8C-83A1-F6EECF244321}">
                <p14:modId xmlns:p14="http://schemas.microsoft.com/office/powerpoint/2010/main" val="189877168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806812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327B76C9-3E51-6843-A4F8-52A343AAAA5E}"/>
              </a:ext>
            </a:extLst>
          </p:cNvPr>
          <p:cNvGraphicFramePr>
            <a:graphicFrameLocks noGrp="1"/>
          </p:cNvGraphicFramePr>
          <p:nvPr>
            <p:ph idx="1"/>
            <p:extLst>
              <p:ext uri="{D42A27DB-BD31-4B8C-83A1-F6EECF244321}">
                <p14:modId xmlns:p14="http://schemas.microsoft.com/office/powerpoint/2010/main" val="30646041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995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32681C3-EDCD-4300-A06C-AFCB0830884E}"/>
              </a:ext>
            </a:extLst>
          </p:cNvPr>
          <p:cNvPicPr>
            <a:picLocks noChangeAspect="1"/>
          </p:cNvPicPr>
          <p:nvPr/>
        </p:nvPicPr>
        <p:blipFill rotWithShape="1">
          <a:blip r:embed="rId2"/>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548D3768-4B5C-3142-8139-9718DC28AB70}"/>
              </a:ext>
            </a:extLst>
          </p:cNvPr>
          <p:cNvGraphicFramePr>
            <a:graphicFrameLocks noGrp="1"/>
          </p:cNvGraphicFramePr>
          <p:nvPr>
            <p:ph idx="1"/>
            <p:extLst>
              <p:ext uri="{D42A27DB-BD31-4B8C-83A1-F6EECF244321}">
                <p14:modId xmlns:p14="http://schemas.microsoft.com/office/powerpoint/2010/main" val="11403601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00374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9F14BC8-BA9E-42C2-9358-1DAD252698A8}"/>
              </a:ext>
            </a:extLst>
          </p:cNvPr>
          <p:cNvPicPr>
            <a:picLocks noChangeAspect="1"/>
          </p:cNvPicPr>
          <p:nvPr/>
        </p:nvPicPr>
        <p:blipFill rotWithShape="1">
          <a:blip r:embed="rId2">
            <a:duotone>
              <a:schemeClr val="bg2">
                <a:shade val="45000"/>
                <a:satMod val="135000"/>
              </a:schemeClr>
              <a:prstClr val="white"/>
            </a:duotone>
          </a:blip>
          <a:srcRect t="23743" b="125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A4B1291C-9EDA-FE42-9419-C8A2191A3DE2}"/>
              </a:ext>
            </a:extLst>
          </p:cNvPr>
          <p:cNvGraphicFramePr>
            <a:graphicFrameLocks noGrp="1"/>
          </p:cNvGraphicFramePr>
          <p:nvPr>
            <p:ph idx="1"/>
            <p:extLst>
              <p:ext uri="{D42A27DB-BD31-4B8C-83A1-F6EECF244321}">
                <p14:modId xmlns:p14="http://schemas.microsoft.com/office/powerpoint/2010/main" val="108778590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82169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A9A7B049-08DD-4215-8B04-7E9D1D3AE23D}"/>
              </a:ext>
            </a:extLst>
          </p:cNvPr>
          <p:cNvPicPr>
            <a:picLocks noChangeAspect="1"/>
          </p:cNvPicPr>
          <p:nvPr/>
        </p:nvPicPr>
        <p:blipFill rotWithShape="1">
          <a:blip r:embed="rId2">
            <a:duotone>
              <a:schemeClr val="bg2">
                <a:shade val="45000"/>
                <a:satMod val="135000"/>
              </a:schemeClr>
              <a:prstClr val="white"/>
            </a:duotone>
          </a:blip>
          <a:srcRect t="23743" b="1257"/>
          <a:stretch/>
        </p:blipFill>
        <p:spPr>
          <a:xfrm>
            <a:off x="20" y="10"/>
            <a:ext cx="12191980" cy="6857990"/>
          </a:xfrm>
          <a:prstGeom prst="rect">
            <a:avLst/>
          </a:prstGeom>
        </p:spPr>
      </p:pic>
      <p:sp>
        <p:nvSpPr>
          <p:cNvPr id="23" name="Rectangle 22">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F7A2F830-78E5-7E43-A50D-5CB9EF824EA2}"/>
              </a:ext>
            </a:extLst>
          </p:cNvPr>
          <p:cNvGraphicFramePr>
            <a:graphicFrameLocks noGrp="1"/>
          </p:cNvGraphicFramePr>
          <p:nvPr>
            <p:ph idx="1"/>
            <p:extLst>
              <p:ext uri="{D42A27DB-BD31-4B8C-83A1-F6EECF244321}">
                <p14:modId xmlns:p14="http://schemas.microsoft.com/office/powerpoint/2010/main" val="25264196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58028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DCF31B36-5890-4A42-9377-66ADC785433E}"/>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第五章 建设用地</a:t>
            </a:r>
          </a:p>
        </p:txBody>
      </p:sp>
      <p:graphicFrame>
        <p:nvGraphicFramePr>
          <p:cNvPr id="4" name="内容占位符 3">
            <a:extLst>
              <a:ext uri="{FF2B5EF4-FFF2-40B4-BE49-F238E27FC236}">
                <a16:creationId xmlns:a16="http://schemas.microsoft.com/office/drawing/2014/main" id="{7BCB0568-6B15-FE49-B2E6-31576193CD21}"/>
              </a:ext>
            </a:extLst>
          </p:cNvPr>
          <p:cNvGraphicFramePr>
            <a:graphicFrameLocks noGrp="1"/>
          </p:cNvGraphicFramePr>
          <p:nvPr>
            <p:ph idx="1"/>
            <p:extLst>
              <p:ext uri="{D42A27DB-BD31-4B8C-83A1-F6EECF244321}">
                <p14:modId xmlns:p14="http://schemas.microsoft.com/office/powerpoint/2010/main" val="1942721831"/>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37426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FA5C58D-2926-4D9A-B2D6-C2268E34D5C6}"/>
              </a:ext>
            </a:extLst>
          </p:cNvPr>
          <p:cNvPicPr>
            <a:picLocks noChangeAspect="1"/>
          </p:cNvPicPr>
          <p:nvPr/>
        </p:nvPicPr>
        <p:blipFill rotWithShape="1">
          <a:blip r:embed="rId2"/>
          <a:srcRect b="625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44C8C3A3-DF46-974C-86F7-9DE7A8487529}"/>
              </a:ext>
            </a:extLst>
          </p:cNvPr>
          <p:cNvGraphicFramePr>
            <a:graphicFrameLocks noGrp="1"/>
          </p:cNvGraphicFramePr>
          <p:nvPr>
            <p:ph idx="1"/>
            <p:extLst>
              <p:ext uri="{D42A27DB-BD31-4B8C-83A1-F6EECF244321}">
                <p14:modId xmlns:p14="http://schemas.microsoft.com/office/powerpoint/2010/main" val="7218015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85146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17880AE-4414-4F96-B2E7-6ED8062E38ED}"/>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0FD01F92-0F44-1B41-87F6-03C659306217}"/>
              </a:ext>
            </a:extLst>
          </p:cNvPr>
          <p:cNvGraphicFramePr>
            <a:graphicFrameLocks noGrp="1"/>
          </p:cNvGraphicFramePr>
          <p:nvPr>
            <p:ph idx="1"/>
            <p:extLst>
              <p:ext uri="{D42A27DB-BD31-4B8C-83A1-F6EECF244321}">
                <p14:modId xmlns:p14="http://schemas.microsoft.com/office/powerpoint/2010/main" val="375773427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38175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28C9998-FFFF-4B8C-9731-5EB91003D991}"/>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1EDC6A60-48DA-D545-94F0-DAD1CCC37290}"/>
              </a:ext>
            </a:extLst>
          </p:cNvPr>
          <p:cNvGraphicFramePr>
            <a:graphicFrameLocks noGrp="1"/>
          </p:cNvGraphicFramePr>
          <p:nvPr>
            <p:ph idx="1"/>
            <p:extLst>
              <p:ext uri="{D42A27DB-BD31-4B8C-83A1-F6EECF244321}">
                <p14:modId xmlns:p14="http://schemas.microsoft.com/office/powerpoint/2010/main" val="309265712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194266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9"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20"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1"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D2858699-3005-9A49-8693-CA2C631D84E9}"/>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rPr>
              <a:t>内容</a:t>
            </a:r>
          </a:p>
        </p:txBody>
      </p:sp>
      <p:graphicFrame>
        <p:nvGraphicFramePr>
          <p:cNvPr id="4" name="内容占位符 3">
            <a:extLst>
              <a:ext uri="{FF2B5EF4-FFF2-40B4-BE49-F238E27FC236}">
                <a16:creationId xmlns:a16="http://schemas.microsoft.com/office/drawing/2014/main" id="{E8D1E098-8C49-744A-9F12-A27D2B155399}"/>
              </a:ext>
            </a:extLst>
          </p:cNvPr>
          <p:cNvGraphicFramePr>
            <a:graphicFrameLocks noGrp="1"/>
          </p:cNvGraphicFramePr>
          <p:nvPr>
            <p:ph idx="1"/>
            <p:extLst>
              <p:ext uri="{D42A27DB-BD31-4B8C-83A1-F6EECF244321}">
                <p14:modId xmlns:p14="http://schemas.microsoft.com/office/powerpoint/2010/main" val="1972873696"/>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823519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042E4A4-BEDA-40E8-B2AB-5E1C229AED6E}"/>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85DE9D07-A8BB-6B4F-8D40-BAE6364003AA}"/>
              </a:ext>
            </a:extLst>
          </p:cNvPr>
          <p:cNvGraphicFramePr>
            <a:graphicFrameLocks noGrp="1"/>
          </p:cNvGraphicFramePr>
          <p:nvPr>
            <p:ph idx="1"/>
            <p:extLst>
              <p:ext uri="{D42A27DB-BD31-4B8C-83A1-F6EECF244321}">
                <p14:modId xmlns:p14="http://schemas.microsoft.com/office/powerpoint/2010/main" val="21977643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661587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7B0C873-AFDB-48D6-A385-B68D877C0228}"/>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777B5494-B408-A645-8EE2-A0BF58AD648D}"/>
              </a:ext>
            </a:extLst>
          </p:cNvPr>
          <p:cNvGraphicFramePr>
            <a:graphicFrameLocks noGrp="1"/>
          </p:cNvGraphicFramePr>
          <p:nvPr>
            <p:ph idx="1"/>
            <p:extLst>
              <p:ext uri="{D42A27DB-BD31-4B8C-83A1-F6EECF244321}">
                <p14:modId xmlns:p14="http://schemas.microsoft.com/office/powerpoint/2010/main" val="29195060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41383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E19E933-E163-7943-822B-9224F9D2A8D6}"/>
              </a:ext>
            </a:extLst>
          </p:cNvPr>
          <p:cNvSpPr>
            <a:spLocks noGrp="1"/>
          </p:cNvSpPr>
          <p:nvPr>
            <p:ph type="title"/>
          </p:nvPr>
        </p:nvSpPr>
        <p:spPr/>
        <p:txBody>
          <a:bodyPr/>
          <a:lstStyle/>
          <a:p>
            <a:r>
              <a:rPr kumimoji="1" lang="zh-CN" altLang="en-US" dirty="0"/>
              <a:t>第五章 建设用地</a:t>
            </a:r>
          </a:p>
        </p:txBody>
      </p:sp>
      <p:sp>
        <p:nvSpPr>
          <p:cNvPr id="3" name="内容占位符 2">
            <a:extLst>
              <a:ext uri="{FF2B5EF4-FFF2-40B4-BE49-F238E27FC236}">
                <a16:creationId xmlns:a16="http://schemas.microsoft.com/office/drawing/2014/main" id="{7D154D22-C0C9-164E-B42E-483FD6C10C24}"/>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3160990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5E478F-2501-4661-8428-EC818CA44EF4}"/>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6C7F5941-7B95-7C40-B634-E8FC5EE95CA0}"/>
              </a:ext>
            </a:extLst>
          </p:cNvPr>
          <p:cNvGraphicFramePr>
            <a:graphicFrameLocks noGrp="1"/>
          </p:cNvGraphicFramePr>
          <p:nvPr>
            <p:ph idx="1"/>
            <p:extLst>
              <p:ext uri="{D42A27DB-BD31-4B8C-83A1-F6EECF244321}">
                <p14:modId xmlns:p14="http://schemas.microsoft.com/office/powerpoint/2010/main" val="9049588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47739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BA0E3D91-C9FD-E84A-B823-14B7CF3F4261}"/>
              </a:ext>
            </a:extLst>
          </p:cNvPr>
          <p:cNvGraphicFramePr>
            <a:graphicFrameLocks noGrp="1"/>
          </p:cNvGraphicFramePr>
          <p:nvPr>
            <p:ph idx="1"/>
            <p:extLst>
              <p:ext uri="{D42A27DB-BD31-4B8C-83A1-F6EECF244321}">
                <p14:modId xmlns:p14="http://schemas.microsoft.com/office/powerpoint/2010/main" val="18503467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49560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ED65B1E-C970-9E4D-BB29-874CEBF7C608}"/>
              </a:ext>
            </a:extLst>
          </p:cNvPr>
          <p:cNvGraphicFramePr>
            <a:graphicFrameLocks noGrp="1"/>
          </p:cNvGraphicFramePr>
          <p:nvPr>
            <p:ph idx="1"/>
            <p:extLst>
              <p:ext uri="{D42A27DB-BD31-4B8C-83A1-F6EECF244321}">
                <p14:modId xmlns:p14="http://schemas.microsoft.com/office/powerpoint/2010/main" val="312257260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4754265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373C8A7-EF30-44D8-A1B5-34FC2B6CB24F}"/>
              </a:ext>
            </a:extLst>
          </p:cNvPr>
          <p:cNvPicPr>
            <a:picLocks noChangeAspect="1"/>
          </p:cNvPicPr>
          <p:nvPr/>
        </p:nvPicPr>
        <p:blipFill rotWithShape="1">
          <a:blip r:embed="rId2"/>
          <a:srcRect b="15414"/>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7F8359DA-F879-4F40-AE83-A7A978632495}"/>
              </a:ext>
            </a:extLst>
          </p:cNvPr>
          <p:cNvGraphicFramePr>
            <a:graphicFrameLocks noGrp="1"/>
          </p:cNvGraphicFramePr>
          <p:nvPr>
            <p:ph idx="1"/>
            <p:extLst>
              <p:ext uri="{D42A27DB-BD31-4B8C-83A1-F6EECF244321}">
                <p14:modId xmlns:p14="http://schemas.microsoft.com/office/powerpoint/2010/main" val="365187867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67736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ACE0AA0-E54A-46E3-B44E-B7A177F6FB50}"/>
              </a:ext>
            </a:extLst>
          </p:cNvPr>
          <p:cNvPicPr>
            <a:picLocks noChangeAspect="1"/>
          </p:cNvPicPr>
          <p:nvPr/>
        </p:nvPicPr>
        <p:blipFill rotWithShape="1">
          <a:blip r:embed="rId2"/>
          <a:srcRect t="17952" b="704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9F7E05A3-1724-D043-BE07-F7AA75B2A515}"/>
              </a:ext>
            </a:extLst>
          </p:cNvPr>
          <p:cNvGraphicFramePr>
            <a:graphicFrameLocks noGrp="1"/>
          </p:cNvGraphicFramePr>
          <p:nvPr>
            <p:ph idx="1"/>
            <p:extLst>
              <p:ext uri="{D42A27DB-BD31-4B8C-83A1-F6EECF244321}">
                <p14:modId xmlns:p14="http://schemas.microsoft.com/office/powerpoint/2010/main" val="21642020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410922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E1CFAC8-9935-4E3C-B0A3-1DDFC0C7B97A}"/>
              </a:ext>
            </a:extLst>
          </p:cNvPr>
          <p:cNvPicPr>
            <a:picLocks noChangeAspect="1"/>
          </p:cNvPicPr>
          <p:nvPr/>
        </p:nvPicPr>
        <p:blipFill rotWithShape="1">
          <a:blip r:embed="rId2"/>
          <a:srcRect t="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16F69082-37D5-1149-988D-FBBDD4840A37}"/>
              </a:ext>
            </a:extLst>
          </p:cNvPr>
          <p:cNvGraphicFramePr>
            <a:graphicFrameLocks noGrp="1"/>
          </p:cNvGraphicFramePr>
          <p:nvPr>
            <p:ph idx="1"/>
            <p:extLst>
              <p:ext uri="{D42A27DB-BD31-4B8C-83A1-F6EECF244321}">
                <p14:modId xmlns:p14="http://schemas.microsoft.com/office/powerpoint/2010/main" val="217492320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398655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A37CB3A-D4F5-434D-ABF0-FC5AD27EF7E1}"/>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18DFA99D-5433-FE43-B121-197D558FFAED}"/>
              </a:ext>
            </a:extLst>
          </p:cNvPr>
          <p:cNvGraphicFramePr>
            <a:graphicFrameLocks noGrp="1"/>
          </p:cNvGraphicFramePr>
          <p:nvPr>
            <p:ph idx="1"/>
            <p:extLst>
              <p:ext uri="{D42A27DB-BD31-4B8C-83A1-F6EECF244321}">
                <p14:modId xmlns:p14="http://schemas.microsoft.com/office/powerpoint/2010/main" val="41738620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68043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DBC8166-481C-4473-95F5-9A5B9073B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5A5CE6E-90AF-4D43-A014-1F9EC83EB9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512467" cy="6858000"/>
          </a:xfrm>
          <a:custGeom>
            <a:avLst/>
            <a:gdLst>
              <a:gd name="connsiteX0" fmla="*/ 0 w 4512467"/>
              <a:gd name="connsiteY0" fmla="*/ 0 h 6858000"/>
              <a:gd name="connsiteX1" fmla="*/ 2579526 w 4512467"/>
              <a:gd name="connsiteY1" fmla="*/ 0 h 6858000"/>
              <a:gd name="connsiteX2" fmla="*/ 2583267 w 4512467"/>
              <a:gd name="connsiteY2" fmla="*/ 2151 h 6858000"/>
              <a:gd name="connsiteX3" fmla="*/ 4512467 w 4512467"/>
              <a:gd name="connsiteY3" fmla="*/ 3429000 h 6858000"/>
              <a:gd name="connsiteX4" fmla="*/ 2583267 w 4512467"/>
              <a:gd name="connsiteY4" fmla="*/ 6855849 h 6858000"/>
              <a:gd name="connsiteX5" fmla="*/ 2579526 w 4512467"/>
              <a:gd name="connsiteY5" fmla="*/ 6858000 h 6858000"/>
              <a:gd name="connsiteX6" fmla="*/ 0 w 451246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12467" h="6858000">
                <a:moveTo>
                  <a:pt x="0" y="0"/>
                </a:moveTo>
                <a:lnTo>
                  <a:pt x="2579526" y="0"/>
                </a:lnTo>
                <a:lnTo>
                  <a:pt x="2583267" y="2151"/>
                </a:lnTo>
                <a:cubicBezTo>
                  <a:pt x="3739868" y="704919"/>
                  <a:pt x="4512467" y="1976735"/>
                  <a:pt x="4512467" y="3429000"/>
                </a:cubicBezTo>
                <a:cubicBezTo>
                  <a:pt x="4512467" y="4881266"/>
                  <a:pt x="3739868" y="6153081"/>
                  <a:pt x="2583267" y="6855849"/>
                </a:cubicBezTo>
                <a:lnTo>
                  <a:pt x="2579526"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2" name="标题 1">
            <a:extLst>
              <a:ext uri="{FF2B5EF4-FFF2-40B4-BE49-F238E27FC236}">
                <a16:creationId xmlns:a16="http://schemas.microsoft.com/office/drawing/2014/main" id="{B291AF58-DDDF-2E49-AEB9-8CAE7F431AA1}"/>
              </a:ext>
            </a:extLst>
          </p:cNvPr>
          <p:cNvSpPr>
            <a:spLocks noGrp="1"/>
          </p:cNvSpPr>
          <p:nvPr>
            <p:ph type="title"/>
          </p:nvPr>
        </p:nvSpPr>
        <p:spPr>
          <a:xfrm>
            <a:off x="838200" y="643467"/>
            <a:ext cx="2951205" cy="5571066"/>
          </a:xfrm>
        </p:spPr>
        <p:txBody>
          <a:bodyPr>
            <a:normAutofit/>
          </a:bodyPr>
          <a:lstStyle/>
          <a:p>
            <a:r>
              <a:rPr kumimoji="1" lang="zh-CN" altLang="en-US">
                <a:solidFill>
                  <a:srgbClr val="FFFFFF"/>
                </a:solidFill>
              </a:rPr>
              <a:t>第一章 总则</a:t>
            </a:r>
          </a:p>
        </p:txBody>
      </p:sp>
      <p:graphicFrame>
        <p:nvGraphicFramePr>
          <p:cNvPr id="5" name="内容占位符 4">
            <a:extLst>
              <a:ext uri="{FF2B5EF4-FFF2-40B4-BE49-F238E27FC236}">
                <a16:creationId xmlns:a16="http://schemas.microsoft.com/office/drawing/2014/main" id="{A493B883-282B-2B4A-BF91-497F4299BBB4}"/>
              </a:ext>
            </a:extLst>
          </p:cNvPr>
          <p:cNvGraphicFramePr>
            <a:graphicFrameLocks noGrp="1"/>
          </p:cNvGraphicFramePr>
          <p:nvPr>
            <p:ph idx="1"/>
            <p:extLst>
              <p:ext uri="{D42A27DB-BD31-4B8C-83A1-F6EECF244321}">
                <p14:modId xmlns:p14="http://schemas.microsoft.com/office/powerpoint/2010/main" val="306708445"/>
              </p:ext>
            </p:extLst>
          </p:nvPr>
        </p:nvGraphicFramePr>
        <p:xfrm>
          <a:off x="4381500" y="127000"/>
          <a:ext cx="7683500" cy="65151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00416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2FD866D-D913-46D4-B910-C76AB1FB2ADC}"/>
              </a:ext>
            </a:extLst>
          </p:cNvPr>
          <p:cNvPicPr>
            <a:picLocks noChangeAspect="1"/>
          </p:cNvPicPr>
          <p:nvPr/>
        </p:nvPicPr>
        <p:blipFill rotWithShape="1">
          <a:blip r:embed="rId2"/>
          <a:srcRect b="853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7E84610F-4F55-F946-B307-387D10DBBFB0}"/>
              </a:ext>
            </a:extLst>
          </p:cNvPr>
          <p:cNvGraphicFramePr>
            <a:graphicFrameLocks noGrp="1"/>
          </p:cNvGraphicFramePr>
          <p:nvPr>
            <p:ph idx="1"/>
            <p:extLst>
              <p:ext uri="{D42A27DB-BD31-4B8C-83A1-F6EECF244321}">
                <p14:modId xmlns:p14="http://schemas.microsoft.com/office/powerpoint/2010/main" val="146253958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7097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5454653-57C5-4CDC-87E5-4E3C41A97F78}"/>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B60B6D6B-7002-E44A-A9A1-6C4E2D5533E6}"/>
              </a:ext>
            </a:extLst>
          </p:cNvPr>
          <p:cNvGraphicFramePr>
            <a:graphicFrameLocks noGrp="1"/>
          </p:cNvGraphicFramePr>
          <p:nvPr>
            <p:ph idx="1"/>
            <p:extLst>
              <p:ext uri="{D42A27DB-BD31-4B8C-83A1-F6EECF244321}">
                <p14:modId xmlns:p14="http://schemas.microsoft.com/office/powerpoint/2010/main" val="336376693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26539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EE6113-F25B-4E50-A4F8-41E92DCEC366}"/>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26E27D69-8CB3-294D-AE99-ED254337D30A}"/>
              </a:ext>
            </a:extLst>
          </p:cNvPr>
          <p:cNvGraphicFramePr>
            <a:graphicFrameLocks noGrp="1"/>
          </p:cNvGraphicFramePr>
          <p:nvPr>
            <p:ph idx="1"/>
            <p:extLst>
              <p:ext uri="{D42A27DB-BD31-4B8C-83A1-F6EECF244321}">
                <p14:modId xmlns:p14="http://schemas.microsoft.com/office/powerpoint/2010/main" val="89583811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896150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2976984-E50F-4247-83A9-E1704FDFDDB7}"/>
              </a:ext>
            </a:extLst>
          </p:cNvPr>
          <p:cNvGraphicFramePr>
            <a:graphicFrameLocks noGrp="1"/>
          </p:cNvGraphicFramePr>
          <p:nvPr>
            <p:ph idx="1"/>
            <p:extLst>
              <p:ext uri="{D42A27DB-BD31-4B8C-83A1-F6EECF244321}">
                <p14:modId xmlns:p14="http://schemas.microsoft.com/office/powerpoint/2010/main" val="130915459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3783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150E15-C27C-4B5A-B6F3-B21B7F5A394B}"/>
              </a:ext>
            </a:extLst>
          </p:cNvPr>
          <p:cNvPicPr>
            <a:picLocks noChangeAspect="1"/>
          </p:cNvPicPr>
          <p:nvPr/>
        </p:nvPicPr>
        <p:blipFill rotWithShape="1">
          <a:blip r:embed="rId2"/>
          <a:srcRect t="6780" b="1822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DB8659A9-6DBF-884D-A2F9-21975E4F497C}"/>
              </a:ext>
            </a:extLst>
          </p:cNvPr>
          <p:cNvGraphicFramePr>
            <a:graphicFrameLocks noGrp="1"/>
          </p:cNvGraphicFramePr>
          <p:nvPr>
            <p:ph idx="1"/>
            <p:extLst>
              <p:ext uri="{D42A27DB-BD31-4B8C-83A1-F6EECF244321}">
                <p14:modId xmlns:p14="http://schemas.microsoft.com/office/powerpoint/2010/main" val="359628762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345867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C33307F-1FBF-2747-A156-1602D80984DE}"/>
              </a:ext>
            </a:extLst>
          </p:cNvPr>
          <p:cNvSpPr>
            <a:spLocks noGrp="1"/>
          </p:cNvSpPr>
          <p:nvPr>
            <p:ph type="title"/>
          </p:nvPr>
        </p:nvSpPr>
        <p:spPr/>
        <p:txBody>
          <a:bodyPr/>
          <a:lstStyle/>
          <a:p>
            <a:endParaRPr kumimoji="1" lang="zh-CN" altLang="en-US"/>
          </a:p>
        </p:txBody>
      </p:sp>
      <p:sp>
        <p:nvSpPr>
          <p:cNvPr id="3" name="内容占位符 2">
            <a:extLst>
              <a:ext uri="{FF2B5EF4-FFF2-40B4-BE49-F238E27FC236}">
                <a16:creationId xmlns:a16="http://schemas.microsoft.com/office/drawing/2014/main" id="{863F39EC-3CC3-CD4D-99A4-B42EE44DE6BF}"/>
              </a:ext>
            </a:extLst>
          </p:cNvPr>
          <p:cNvSpPr>
            <a:spLocks noGrp="1"/>
          </p:cNvSpPr>
          <p:nvPr>
            <p:ph idx="1"/>
          </p:nvPr>
        </p:nvSpPr>
        <p:spPr/>
        <p:txBody>
          <a:bodyPr/>
          <a:lstStyle/>
          <a:p>
            <a:r>
              <a:rPr lang="zh-CN" altLang="en-US" dirty="0"/>
              <a:t>第六十一条 乡</a:t>
            </a:r>
            <a:r>
              <a:rPr lang="en-US" altLang="zh-CN" dirty="0"/>
              <a:t>(</a:t>
            </a:r>
            <a:r>
              <a:rPr lang="zh-CN" altLang="en-US" dirty="0"/>
              <a:t>镇</a:t>
            </a:r>
            <a:r>
              <a:rPr lang="en-US" altLang="zh-CN" dirty="0"/>
              <a:t>)</a:t>
            </a:r>
            <a:r>
              <a:rPr lang="zh-CN" altLang="en-US" dirty="0"/>
              <a:t>村公共设施、公益事业建设，需要使用土地的，经乡</a:t>
            </a:r>
            <a:r>
              <a:rPr lang="en-US" altLang="zh-CN" dirty="0"/>
              <a:t>(</a:t>
            </a:r>
            <a:r>
              <a:rPr lang="zh-CN" altLang="en-US" dirty="0"/>
              <a:t>镇</a:t>
            </a:r>
            <a:r>
              <a:rPr lang="en-US" altLang="zh-CN" dirty="0"/>
              <a:t>)</a:t>
            </a:r>
            <a:r>
              <a:rPr lang="zh-CN" altLang="en-US" dirty="0"/>
              <a:t>人民政府审核，向县级以上地方人民政府自然资源主管部门提出申请，按照省、自治区、直辖市规定的批准权限，由县级以上地方人民政府批准</a:t>
            </a:r>
            <a:r>
              <a:rPr lang="en-US" altLang="zh-CN" dirty="0"/>
              <a:t>;</a:t>
            </a:r>
            <a:r>
              <a:rPr lang="zh-CN" altLang="en-US" dirty="0"/>
              <a:t>其中，涉及占用农用地的，依照本法第四十四条的规定办理审批手续。</a:t>
            </a:r>
          </a:p>
          <a:p>
            <a:pPr marL="0" indent="0">
              <a:buNone/>
            </a:pPr>
            <a:endParaRPr kumimoji="1" lang="zh-CN" altLang="en-US" dirty="0"/>
          </a:p>
        </p:txBody>
      </p:sp>
    </p:spTree>
    <p:extLst>
      <p:ext uri="{BB962C8B-B14F-4D97-AF65-F5344CB8AC3E}">
        <p14:creationId xmlns:p14="http://schemas.microsoft.com/office/powerpoint/2010/main" val="29810814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A27E8DC9-2A10-644B-8BC8-32898A4E1EBC}"/>
              </a:ext>
            </a:extLst>
          </p:cNvPr>
          <p:cNvGraphicFramePr>
            <a:graphicFrameLocks noGrp="1"/>
          </p:cNvGraphicFramePr>
          <p:nvPr>
            <p:ph idx="1"/>
            <p:extLst>
              <p:ext uri="{D42A27DB-BD31-4B8C-83A1-F6EECF244321}">
                <p14:modId xmlns:p14="http://schemas.microsoft.com/office/powerpoint/2010/main" val="158742349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3243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F55DAE3-277A-4739-816D-FEAF035971EA}"/>
              </a:ext>
            </a:extLst>
          </p:cNvPr>
          <p:cNvPicPr>
            <a:picLocks noChangeAspect="1"/>
          </p:cNvPicPr>
          <p:nvPr/>
        </p:nvPicPr>
        <p:blipFill rotWithShape="1">
          <a:blip r:embed="rId2"/>
          <a:srcRect b="2320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4B3C2245-5B7B-DF4A-ADBE-F7503F898325}"/>
              </a:ext>
            </a:extLst>
          </p:cNvPr>
          <p:cNvGraphicFramePr>
            <a:graphicFrameLocks noGrp="1"/>
          </p:cNvGraphicFramePr>
          <p:nvPr>
            <p:ph idx="1"/>
            <p:extLst>
              <p:ext uri="{D42A27DB-BD31-4B8C-83A1-F6EECF244321}">
                <p14:modId xmlns:p14="http://schemas.microsoft.com/office/powerpoint/2010/main" val="183172153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585838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FA8ED4B-19D4-45EA-BE5B-439EB010AD66}"/>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C5B7326F-AEA9-F646-8A68-A554CF918645}"/>
              </a:ext>
            </a:extLst>
          </p:cNvPr>
          <p:cNvGraphicFramePr>
            <a:graphicFrameLocks noGrp="1"/>
          </p:cNvGraphicFramePr>
          <p:nvPr>
            <p:ph idx="1"/>
            <p:extLst>
              <p:ext uri="{D42A27DB-BD31-4B8C-83A1-F6EECF244321}">
                <p14:modId xmlns:p14="http://schemas.microsoft.com/office/powerpoint/2010/main" val="251136704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74956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466011BC-8B1D-1A44-8671-226D1E21C22E}"/>
              </a:ext>
            </a:extLst>
          </p:cNvPr>
          <p:cNvGraphicFramePr>
            <a:graphicFrameLocks noGrp="1"/>
          </p:cNvGraphicFramePr>
          <p:nvPr>
            <p:ph idx="1"/>
            <p:extLst>
              <p:ext uri="{D42A27DB-BD31-4B8C-83A1-F6EECF244321}">
                <p14:modId xmlns:p14="http://schemas.microsoft.com/office/powerpoint/2010/main" val="4254441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8459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5AC261D-0D3B-E148-B13C-A841A7275540}"/>
              </a:ext>
            </a:extLst>
          </p:cNvPr>
          <p:cNvSpPr>
            <a:spLocks noGrp="1"/>
          </p:cNvSpPr>
          <p:nvPr>
            <p:ph type="title"/>
          </p:nvPr>
        </p:nvSpPr>
        <p:spPr/>
        <p:txBody>
          <a:bodyPr/>
          <a:lstStyle/>
          <a:p>
            <a:r>
              <a:rPr kumimoji="1" lang="zh-CN" altLang="en-US" dirty="0"/>
              <a:t>第二章 土地所有权和使用权</a:t>
            </a:r>
          </a:p>
        </p:txBody>
      </p:sp>
      <p:graphicFrame>
        <p:nvGraphicFramePr>
          <p:cNvPr id="4" name="内容占位符 3">
            <a:extLst>
              <a:ext uri="{FF2B5EF4-FFF2-40B4-BE49-F238E27FC236}">
                <a16:creationId xmlns:a16="http://schemas.microsoft.com/office/drawing/2014/main" id="{2CBEA387-80C5-1F4F-B490-A1506C4B4FB8}"/>
              </a:ext>
            </a:extLst>
          </p:cNvPr>
          <p:cNvGraphicFramePr>
            <a:graphicFrameLocks noGrp="1"/>
          </p:cNvGraphicFramePr>
          <p:nvPr>
            <p:ph idx="1"/>
            <p:extLst>
              <p:ext uri="{D42A27DB-BD31-4B8C-83A1-F6EECF244321}">
                <p14:modId xmlns:p14="http://schemas.microsoft.com/office/powerpoint/2010/main" val="3597118461"/>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4294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4FD1CD-7ADB-E64B-B2B3-4AF9265F793D}"/>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第六章 监督检查</a:t>
            </a:r>
          </a:p>
        </p:txBody>
      </p:sp>
      <p:sp>
        <p:nvSpPr>
          <p:cNvPr id="3" name="内容占位符 2">
            <a:extLst>
              <a:ext uri="{FF2B5EF4-FFF2-40B4-BE49-F238E27FC236}">
                <a16:creationId xmlns:a16="http://schemas.microsoft.com/office/drawing/2014/main" id="{F3548CE2-E88B-204F-80BD-43E4E5897EFF}"/>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20626752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BFF267F-6D83-48AB-9FCA-ED70062BBC7B}"/>
              </a:ext>
            </a:extLst>
          </p:cNvPr>
          <p:cNvPicPr>
            <a:picLocks noChangeAspect="1"/>
          </p:cNvPicPr>
          <p:nvPr/>
        </p:nvPicPr>
        <p:blipFill rotWithShape="1">
          <a:blip r:embed="rId2"/>
          <a:srcRect t="11747" b="3667"/>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E41772FB-97E2-A542-A8CD-AC00972ABBF9}"/>
              </a:ext>
            </a:extLst>
          </p:cNvPr>
          <p:cNvGraphicFramePr>
            <a:graphicFrameLocks noGrp="1"/>
          </p:cNvGraphicFramePr>
          <p:nvPr>
            <p:ph idx="1"/>
            <p:extLst>
              <p:ext uri="{D42A27DB-BD31-4B8C-83A1-F6EECF244321}">
                <p14:modId xmlns:p14="http://schemas.microsoft.com/office/powerpoint/2010/main" val="33904403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7631498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0C0348A1-DBC7-DB4C-87B4-D76FC5681292}"/>
              </a:ext>
            </a:extLst>
          </p:cNvPr>
          <p:cNvGraphicFramePr>
            <a:graphicFrameLocks noGrp="1"/>
          </p:cNvGraphicFramePr>
          <p:nvPr>
            <p:ph idx="1"/>
            <p:extLst>
              <p:ext uri="{D42A27DB-BD31-4B8C-83A1-F6EECF244321}">
                <p14:modId xmlns:p14="http://schemas.microsoft.com/office/powerpoint/2010/main" val="120349410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17267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B2EF80-5C67-4E37-9004-25599D0C931C}"/>
              </a:ext>
            </a:extLst>
          </p:cNvPr>
          <p:cNvPicPr>
            <a:picLocks noChangeAspect="1"/>
          </p:cNvPicPr>
          <p:nvPr/>
        </p:nvPicPr>
        <p:blipFill rotWithShape="1">
          <a:blip r:embed="rId2"/>
          <a:srcRect t="3490" b="1409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75D39CFA-D2B6-D643-B15E-4FB335A07481}"/>
              </a:ext>
            </a:extLst>
          </p:cNvPr>
          <p:cNvGraphicFramePr>
            <a:graphicFrameLocks noGrp="1"/>
          </p:cNvGraphicFramePr>
          <p:nvPr>
            <p:ph idx="1"/>
            <p:extLst>
              <p:ext uri="{D42A27DB-BD31-4B8C-83A1-F6EECF244321}">
                <p14:modId xmlns:p14="http://schemas.microsoft.com/office/powerpoint/2010/main" val="259251142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87745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0FEE534-0E42-6C4B-982C-499315750CD5}"/>
              </a:ext>
            </a:extLst>
          </p:cNvPr>
          <p:cNvSpPr>
            <a:spLocks noGrp="1"/>
          </p:cNvSpPr>
          <p:nvPr>
            <p:ph type="title"/>
          </p:nvPr>
        </p:nvSpPr>
        <p:spPr/>
        <p:txBody>
          <a:bodyPr/>
          <a:lstStyle/>
          <a:p>
            <a:r>
              <a:rPr kumimoji="1" lang="zh-CN" altLang="en-US" dirty="0">
                <a:latin typeface="SimHei" panose="02010609060101010101" pitchFamily="49" charset="-122"/>
                <a:ea typeface="SimHei" panose="02010609060101010101" pitchFamily="49" charset="-122"/>
              </a:rPr>
              <a:t>第七章 法律责任</a:t>
            </a:r>
          </a:p>
        </p:txBody>
      </p:sp>
      <p:sp>
        <p:nvSpPr>
          <p:cNvPr id="3" name="内容占位符 2">
            <a:extLst>
              <a:ext uri="{FF2B5EF4-FFF2-40B4-BE49-F238E27FC236}">
                <a16:creationId xmlns:a16="http://schemas.microsoft.com/office/drawing/2014/main" id="{2BB46F4E-0B81-2442-BCDC-A7C5BC010345}"/>
              </a:ext>
            </a:extLst>
          </p:cNvPr>
          <p:cNvSpPr>
            <a:spLocks noGrp="1"/>
          </p:cNvSpPr>
          <p:nvPr>
            <p:ph idx="1"/>
          </p:nvPr>
        </p:nvSpPr>
        <p:spPr/>
        <p:txBody>
          <a:bodyPr/>
          <a:lstStyle/>
          <a:p>
            <a:endParaRPr kumimoji="1" lang="zh-CN" altLang="en-US"/>
          </a:p>
        </p:txBody>
      </p:sp>
    </p:spTree>
    <p:extLst>
      <p:ext uri="{BB962C8B-B14F-4D97-AF65-F5344CB8AC3E}">
        <p14:creationId xmlns:p14="http://schemas.microsoft.com/office/powerpoint/2010/main" val="31564389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484085-C476-4ED1-946C-62FB53E6B7CE}"/>
              </a:ext>
            </a:extLst>
          </p:cNvPr>
          <p:cNvPicPr>
            <a:picLocks noChangeAspect="1"/>
          </p:cNvPicPr>
          <p:nvPr/>
        </p:nvPicPr>
        <p:blipFill rotWithShape="1">
          <a:blip r:embed="rId2"/>
          <a:srcRect b="17583"/>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173CDCF7-1DD7-204F-AEF9-325F5496A84F}"/>
              </a:ext>
            </a:extLst>
          </p:cNvPr>
          <p:cNvGraphicFramePr>
            <a:graphicFrameLocks noGrp="1"/>
          </p:cNvGraphicFramePr>
          <p:nvPr>
            <p:ph idx="1"/>
            <p:extLst>
              <p:ext uri="{D42A27DB-BD31-4B8C-83A1-F6EECF244321}">
                <p14:modId xmlns:p14="http://schemas.microsoft.com/office/powerpoint/2010/main" val="23374419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9741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51E6AA-F864-4342-B9EB-889884F67EB0}"/>
              </a:ext>
            </a:extLst>
          </p:cNvPr>
          <p:cNvPicPr>
            <a:picLocks noChangeAspect="1"/>
          </p:cNvPicPr>
          <p:nvPr/>
        </p:nvPicPr>
        <p:blipFill rotWithShape="1">
          <a:blip r:embed="rId2"/>
          <a:srcRect t="629" b="15102"/>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F13BDBBE-396C-1F46-B96B-11BE13A152D7}"/>
              </a:ext>
            </a:extLst>
          </p:cNvPr>
          <p:cNvGraphicFramePr>
            <a:graphicFrameLocks noGrp="1"/>
          </p:cNvGraphicFramePr>
          <p:nvPr>
            <p:ph idx="1"/>
            <p:extLst>
              <p:ext uri="{D42A27DB-BD31-4B8C-83A1-F6EECF244321}">
                <p14:modId xmlns:p14="http://schemas.microsoft.com/office/powerpoint/2010/main" val="291659477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20541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6BC28AA-D9C2-42ED-9469-6258F6FC6BA2}"/>
              </a:ext>
            </a:extLst>
          </p:cNvPr>
          <p:cNvPicPr>
            <a:picLocks noChangeAspect="1"/>
          </p:cNvPicPr>
          <p:nvPr/>
        </p:nvPicPr>
        <p:blipFill rotWithShape="1">
          <a:blip r:embed="rId2"/>
          <a:srcRect t="6780" b="1822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D660FF6D-0469-894E-9E43-E05E3317A26E}"/>
              </a:ext>
            </a:extLst>
          </p:cNvPr>
          <p:cNvGraphicFramePr>
            <a:graphicFrameLocks noGrp="1"/>
          </p:cNvGraphicFramePr>
          <p:nvPr>
            <p:ph idx="1"/>
            <p:extLst>
              <p:ext uri="{D42A27DB-BD31-4B8C-83A1-F6EECF244321}">
                <p14:modId xmlns:p14="http://schemas.microsoft.com/office/powerpoint/2010/main" val="151916070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887025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F429DE9-BB26-418F-BBB6-F0560BBD41B7}"/>
              </a:ext>
            </a:extLst>
          </p:cNvPr>
          <p:cNvPicPr>
            <a:picLocks noChangeAspect="1"/>
          </p:cNvPicPr>
          <p:nvPr/>
        </p:nvPicPr>
        <p:blipFill rotWithShape="1">
          <a:blip r:embed="rId2"/>
          <a:srcRect b="12791"/>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2BFF105B-EC7A-E64D-B75E-10CAE8AFB3B8}"/>
              </a:ext>
            </a:extLst>
          </p:cNvPr>
          <p:cNvGraphicFramePr>
            <a:graphicFrameLocks noGrp="1"/>
          </p:cNvGraphicFramePr>
          <p:nvPr>
            <p:ph idx="1"/>
            <p:extLst>
              <p:ext uri="{D42A27DB-BD31-4B8C-83A1-F6EECF244321}">
                <p14:modId xmlns:p14="http://schemas.microsoft.com/office/powerpoint/2010/main" val="391787553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92449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6D58A8B-DE27-44A5-962D-54D5524A6927}"/>
              </a:ext>
            </a:extLst>
          </p:cNvPr>
          <p:cNvPicPr>
            <a:picLocks noChangeAspect="1"/>
          </p:cNvPicPr>
          <p:nvPr/>
        </p:nvPicPr>
        <p:blipFill rotWithShape="1">
          <a:blip r:embed="rId2"/>
          <a:srcRect b="15730"/>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24DC08B9-F9A3-B142-9C2F-7C8790DA0C82}"/>
              </a:ext>
            </a:extLst>
          </p:cNvPr>
          <p:cNvGraphicFramePr>
            <a:graphicFrameLocks noGrp="1"/>
          </p:cNvGraphicFramePr>
          <p:nvPr>
            <p:ph idx="1"/>
            <p:extLst>
              <p:ext uri="{D42A27DB-BD31-4B8C-83A1-F6EECF244321}">
                <p14:modId xmlns:p14="http://schemas.microsoft.com/office/powerpoint/2010/main" val="30266933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016864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26D1FD4-0606-48C6-8AA0-8E752A2ABD83}"/>
              </a:ext>
            </a:extLst>
          </p:cNvPr>
          <p:cNvPicPr>
            <a:picLocks noChangeAspect="1"/>
          </p:cNvPicPr>
          <p:nvPr/>
        </p:nvPicPr>
        <p:blipFill rotWithShape="1">
          <a:blip r:embed="rId2"/>
          <a:srcRect/>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257363FD-7E77-4145-9483-331A807A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6802" cy="6858000"/>
          </a:xfrm>
          <a:prstGeom prst="rect">
            <a:avLst/>
          </a:prstGeom>
          <a:gradFill flip="none" rotWithShape="1">
            <a:gsLst>
              <a:gs pos="28000">
                <a:schemeClr val="bg2">
                  <a:alpha val="84000"/>
                </a:schemeClr>
              </a:gs>
              <a:gs pos="74000">
                <a:schemeClr val="bg1"/>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aphicFrame>
        <p:nvGraphicFramePr>
          <p:cNvPr id="4" name="内容占位符 3">
            <a:extLst>
              <a:ext uri="{FF2B5EF4-FFF2-40B4-BE49-F238E27FC236}">
                <a16:creationId xmlns:a16="http://schemas.microsoft.com/office/drawing/2014/main" id="{5904EF52-1C75-EE4D-A975-98A527996DFB}"/>
              </a:ext>
            </a:extLst>
          </p:cNvPr>
          <p:cNvGraphicFramePr>
            <a:graphicFrameLocks noGrp="1"/>
          </p:cNvGraphicFramePr>
          <p:nvPr>
            <p:ph idx="1"/>
            <p:extLst>
              <p:ext uri="{D42A27DB-BD31-4B8C-83A1-F6EECF244321}">
                <p14:modId xmlns:p14="http://schemas.microsoft.com/office/powerpoint/2010/main" val="100731960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228735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1"/>
            <a:ext cx="4403709" cy="6858001"/>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1" name="Group 10">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15292" y="0"/>
            <a:ext cx="2436813" cy="6858001"/>
            <a:chOff x="1320800" y="0"/>
            <a:chExt cx="2436813" cy="6858001"/>
          </a:xfrm>
        </p:grpSpPr>
        <p:sp>
          <p:nvSpPr>
            <p:cNvPr id="12"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3"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4"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5"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6"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7"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标题 1">
            <a:extLst>
              <a:ext uri="{FF2B5EF4-FFF2-40B4-BE49-F238E27FC236}">
                <a16:creationId xmlns:a16="http://schemas.microsoft.com/office/drawing/2014/main" id="{4E990AB1-6309-F543-82FF-1A67F7EE612C}"/>
              </a:ext>
            </a:extLst>
          </p:cNvPr>
          <p:cNvSpPr>
            <a:spLocks noGrp="1"/>
          </p:cNvSpPr>
          <p:nvPr>
            <p:ph type="title"/>
          </p:nvPr>
        </p:nvSpPr>
        <p:spPr>
          <a:xfrm>
            <a:off x="535020" y="685800"/>
            <a:ext cx="2780271" cy="5105400"/>
          </a:xfrm>
        </p:spPr>
        <p:txBody>
          <a:bodyPr>
            <a:normAutofit/>
          </a:bodyPr>
          <a:lstStyle/>
          <a:p>
            <a:r>
              <a:rPr kumimoji="1" lang="zh-CN" altLang="en-US" sz="4000">
                <a:solidFill>
                  <a:srgbClr val="FFFFFF"/>
                </a:solidFill>
                <a:latin typeface="SimHei" panose="02010609060101010101" pitchFamily="49" charset="-122"/>
                <a:ea typeface="SimHei" panose="02010609060101010101" pitchFamily="49" charset="-122"/>
              </a:rPr>
              <a:t>第八章 附则</a:t>
            </a:r>
          </a:p>
        </p:txBody>
      </p:sp>
      <p:graphicFrame>
        <p:nvGraphicFramePr>
          <p:cNvPr id="4" name="内容占位符 3">
            <a:extLst>
              <a:ext uri="{FF2B5EF4-FFF2-40B4-BE49-F238E27FC236}">
                <a16:creationId xmlns:a16="http://schemas.microsoft.com/office/drawing/2014/main" id="{0C051A8D-4D13-3949-B62E-FF0DD762D2D9}"/>
              </a:ext>
            </a:extLst>
          </p:cNvPr>
          <p:cNvGraphicFramePr>
            <a:graphicFrameLocks noGrp="1"/>
          </p:cNvGraphicFramePr>
          <p:nvPr>
            <p:ph idx="1"/>
            <p:extLst>
              <p:ext uri="{D42A27DB-BD31-4B8C-83A1-F6EECF244321}">
                <p14:modId xmlns:p14="http://schemas.microsoft.com/office/powerpoint/2010/main" val="3006520084"/>
              </p:ext>
            </p:extLst>
          </p:nvPr>
        </p:nvGraphicFramePr>
        <p:xfrm>
          <a:off x="5010150" y="685800"/>
          <a:ext cx="6492875" cy="5105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2606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3A9BDB2-72CC-4E2C-9786-56053C212CA8}"/>
              </a:ext>
            </a:extLst>
          </p:cNvPr>
          <p:cNvPicPr>
            <a:picLocks noChangeAspect="1"/>
          </p:cNvPicPr>
          <p:nvPr/>
        </p:nvPicPr>
        <p:blipFill rotWithShape="1">
          <a:blip r:embed="rId2">
            <a:duotone>
              <a:schemeClr val="bg2">
                <a:shade val="45000"/>
                <a:satMod val="135000"/>
              </a:schemeClr>
              <a:prstClr val="white"/>
            </a:duotone>
          </a:blip>
          <a:srcRect t="7930" b="15278"/>
          <a:stretch/>
        </p:blipFill>
        <p:spPr>
          <a:xfrm>
            <a:off x="20" y="10"/>
            <a:ext cx="12191980" cy="6857990"/>
          </a:xfrm>
          <a:prstGeom prst="rect">
            <a:avLst/>
          </a:prstGeom>
        </p:spPr>
      </p:pic>
      <p:sp>
        <p:nvSpPr>
          <p:cNvPr id="10" name="Rectangle 9">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内容占位符 3">
            <a:extLst>
              <a:ext uri="{FF2B5EF4-FFF2-40B4-BE49-F238E27FC236}">
                <a16:creationId xmlns:a16="http://schemas.microsoft.com/office/drawing/2014/main" id="{B4CB94A4-B72B-C249-8D76-F7AFFEF2A353}"/>
              </a:ext>
            </a:extLst>
          </p:cNvPr>
          <p:cNvGraphicFramePr>
            <a:graphicFrameLocks noGrp="1"/>
          </p:cNvGraphicFramePr>
          <p:nvPr>
            <p:ph idx="1"/>
            <p:extLst>
              <p:ext uri="{D42A27DB-BD31-4B8C-83A1-F6EECF244321}">
                <p14:modId xmlns:p14="http://schemas.microsoft.com/office/powerpoint/2010/main" val="150520225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84938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内容占位符 3">
            <a:extLst>
              <a:ext uri="{FF2B5EF4-FFF2-40B4-BE49-F238E27FC236}">
                <a16:creationId xmlns:a16="http://schemas.microsoft.com/office/drawing/2014/main" id="{50FF4D56-2145-AD40-98EE-650D75196F98}"/>
              </a:ext>
            </a:extLst>
          </p:cNvPr>
          <p:cNvGraphicFramePr>
            <a:graphicFrameLocks noGrp="1"/>
          </p:cNvGraphicFramePr>
          <p:nvPr>
            <p:ph idx="1"/>
            <p:extLst>
              <p:ext uri="{D42A27DB-BD31-4B8C-83A1-F6EECF244321}">
                <p14:modId xmlns:p14="http://schemas.microsoft.com/office/powerpoint/2010/main" val="796271253"/>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242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E825FF-BB22-F247-9BDF-A7C173FAFFBF}"/>
              </a:ext>
            </a:extLst>
          </p:cNvPr>
          <p:cNvSpPr>
            <a:spLocks noGrp="1"/>
          </p:cNvSpPr>
          <p:nvPr>
            <p:ph type="title"/>
          </p:nvPr>
        </p:nvSpPr>
        <p:spPr/>
        <p:txBody>
          <a:bodyPr/>
          <a:lstStyle/>
          <a:p>
            <a:r>
              <a:rPr kumimoji="1" lang="zh-CN" altLang="en-US" dirty="0"/>
              <a:t>第三章 土地利用总体规划</a:t>
            </a:r>
          </a:p>
        </p:txBody>
      </p:sp>
      <p:graphicFrame>
        <p:nvGraphicFramePr>
          <p:cNvPr id="4" name="内容占位符 3">
            <a:extLst>
              <a:ext uri="{FF2B5EF4-FFF2-40B4-BE49-F238E27FC236}">
                <a16:creationId xmlns:a16="http://schemas.microsoft.com/office/drawing/2014/main" id="{2D3B7B7C-DCF1-724B-99E8-6737A9528878}"/>
              </a:ext>
            </a:extLst>
          </p:cNvPr>
          <p:cNvGraphicFramePr>
            <a:graphicFrameLocks noGrp="1"/>
          </p:cNvGraphicFramePr>
          <p:nvPr>
            <p:ph idx="1"/>
            <p:extLst>
              <p:ext uri="{D42A27DB-BD31-4B8C-83A1-F6EECF244321}">
                <p14:modId xmlns:p14="http://schemas.microsoft.com/office/powerpoint/2010/main" val="22481401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696179"/>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7610</Words>
  <Application>Microsoft Macintosh PowerPoint</Application>
  <PresentationFormat>宽屏</PresentationFormat>
  <Paragraphs>247</Paragraphs>
  <Slides>60</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60</vt:i4>
      </vt:variant>
    </vt:vector>
  </HeadingPairs>
  <TitlesOfParts>
    <vt:vector size="66" baseType="lpstr">
      <vt:lpstr>等线</vt:lpstr>
      <vt:lpstr>等线 Light</vt:lpstr>
      <vt:lpstr>SimHei</vt:lpstr>
      <vt:lpstr>Arial</vt:lpstr>
      <vt:lpstr>Calibri</vt:lpstr>
      <vt:lpstr>Office 主题​​</vt:lpstr>
      <vt:lpstr>中华人民共和国土地管理法</vt:lpstr>
      <vt:lpstr>PowerPoint 演示文稿</vt:lpstr>
      <vt:lpstr>内容</vt:lpstr>
      <vt:lpstr>第一章 总则</vt:lpstr>
      <vt:lpstr>第二章 土地所有权和使用权</vt:lpstr>
      <vt:lpstr>PowerPoint 演示文稿</vt:lpstr>
      <vt:lpstr>PowerPoint 演示文稿</vt:lpstr>
      <vt:lpstr>PowerPoint 演示文稿</vt:lpstr>
      <vt:lpstr>第三章 土地利用总体规划</vt:lpstr>
      <vt:lpstr>PowerPoint 演示文稿</vt:lpstr>
      <vt:lpstr>第十七条 土地利用总体规划按照下列原则编制：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第四章 耕地保护</vt:lpstr>
      <vt:lpstr>PowerPoint 演示文稿</vt:lpstr>
      <vt:lpstr>PowerPoint 演示文稿</vt:lpstr>
      <vt:lpstr>PowerPoint 演示文稿</vt:lpstr>
      <vt:lpstr>PowerPoint 演示文稿</vt:lpstr>
      <vt:lpstr>PowerPoint 演示文稿</vt:lpstr>
      <vt:lpstr>PowerPoint 演示文稿</vt:lpstr>
      <vt:lpstr>第五章 建设用地</vt:lpstr>
      <vt:lpstr>PowerPoint 演示文稿</vt:lpstr>
      <vt:lpstr>PowerPoint 演示文稿</vt:lpstr>
      <vt:lpstr>PowerPoint 演示文稿</vt:lpstr>
      <vt:lpstr>PowerPoint 演示文稿</vt:lpstr>
      <vt:lpstr>PowerPoint 演示文稿</vt:lpstr>
      <vt:lpstr>第五章 建设用地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第六章 监督检查</vt:lpstr>
      <vt:lpstr>PowerPoint 演示文稿</vt:lpstr>
      <vt:lpstr>PowerPoint 演示文稿</vt:lpstr>
      <vt:lpstr>PowerPoint 演示文稿</vt:lpstr>
      <vt:lpstr>第七章 法律责任</vt:lpstr>
      <vt:lpstr>PowerPoint 演示文稿</vt:lpstr>
      <vt:lpstr>PowerPoint 演示文稿</vt:lpstr>
      <vt:lpstr>PowerPoint 演示文稿</vt:lpstr>
      <vt:lpstr>PowerPoint 演示文稿</vt:lpstr>
      <vt:lpstr>PowerPoint 演示文稿</vt:lpstr>
      <vt:lpstr>第八章 附则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中华人民共和国土地管理法</dc:title>
  <dc:creator>Wang Xuefa</dc:creator>
  <cp:lastModifiedBy>Wang Xuefa</cp:lastModifiedBy>
  <cp:revision>2</cp:revision>
  <dcterms:created xsi:type="dcterms:W3CDTF">2022-02-08T00:21:08Z</dcterms:created>
  <dcterms:modified xsi:type="dcterms:W3CDTF">2022-02-08T03:30:41Z</dcterms:modified>
</cp:coreProperties>
</file>