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74" r:id="rId7"/>
    <p:sldId id="275" r:id="rId8"/>
    <p:sldId id="276" r:id="rId9"/>
    <p:sldId id="277" r:id="rId10"/>
    <p:sldId id="278" r:id="rId11"/>
    <p:sldId id="262" r:id="rId12"/>
    <p:sldId id="279" r:id="rId13"/>
    <p:sldId id="280" r:id="rId14"/>
    <p:sldId id="281" r:id="rId15"/>
    <p:sldId id="282" r:id="rId16"/>
    <p:sldId id="283" r:id="rId17"/>
    <p:sldId id="263" r:id="rId18"/>
    <p:sldId id="264" r:id="rId19"/>
    <p:sldId id="259" r:id="rId20"/>
    <p:sldId id="265" r:id="rId21"/>
    <p:sldId id="266" r:id="rId22"/>
    <p:sldId id="267" r:id="rId23"/>
    <p:sldId id="260" r:id="rId24"/>
    <p:sldId id="268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napToObjects="1">
      <p:cViewPr varScale="1">
        <p:scale>
          <a:sx n="88" d="100"/>
          <a:sy n="88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#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2B44-9236-D84E-A81F-83197A4589A2}" type="doc">
      <dgm:prSet loTypeId="urn:microsoft.com/office/officeart/2005/8/layout/list1#2" loCatId="list" qsTypeId="urn:microsoft.com/office/officeart/2005/8/quickstyle/simple1#9" qsCatId="simple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25431E8B-AC99-8548-A79A-64B14CC5D176}">
      <dgm:prSet phldrT="[文本]"/>
      <dgm:spPr/>
      <dgm:t>
        <a:bodyPr/>
        <a:lstStyle/>
        <a:p>
          <a:r>
            <a:rPr lang="zh-CN" altLang="en-US" dirty="0"/>
            <a:t>第九章 油气地质基础</a:t>
          </a:r>
        </a:p>
      </dgm:t>
    </dgm:pt>
    <dgm:pt modelId="{82F3616D-665C-F749-B3C8-FB51C9ACE144}" type="parTrans" cxnId="{1F5D9124-B77C-2C49-8B78-28E93A3E66CD}">
      <dgm:prSet/>
      <dgm:spPr/>
      <dgm:t>
        <a:bodyPr/>
        <a:lstStyle/>
        <a:p>
          <a:endParaRPr lang="zh-CN" altLang="en-US"/>
        </a:p>
      </dgm:t>
    </dgm:pt>
    <dgm:pt modelId="{9B8874B5-7041-AF46-9FBE-9A7FFA91B396}" type="sibTrans" cxnId="{1F5D9124-B77C-2C49-8B78-28E93A3E66CD}">
      <dgm:prSet/>
      <dgm:spPr/>
      <dgm:t>
        <a:bodyPr/>
        <a:lstStyle/>
        <a:p>
          <a:endParaRPr lang="zh-CN" altLang="en-US"/>
        </a:p>
      </dgm:t>
    </dgm:pt>
    <dgm:pt modelId="{98208768-0CE4-3140-9851-1C4525FEC14C}">
      <dgm:prSet phldrT="[文本]"/>
      <dgm:spPr/>
      <dgm:t>
        <a:bodyPr/>
        <a:lstStyle/>
        <a:p>
          <a:r>
            <a:rPr lang="zh-CN" altLang="en-US" dirty="0"/>
            <a:t>第一节 油气地质概述</a:t>
          </a:r>
        </a:p>
      </dgm:t>
    </dgm:pt>
    <dgm:pt modelId="{8F61E016-14B6-DD4A-BEA8-150093D6C864}" type="parTrans" cxnId="{DB7D7F78-2EC3-1D48-AAED-F797E7B717B3}">
      <dgm:prSet/>
      <dgm:spPr/>
      <dgm:t>
        <a:bodyPr/>
        <a:lstStyle/>
        <a:p>
          <a:endParaRPr lang="zh-CN" altLang="en-US"/>
        </a:p>
      </dgm:t>
    </dgm:pt>
    <dgm:pt modelId="{B395E1BE-C69A-2A4E-A28B-6759F153B35A}" type="sibTrans" cxnId="{DB7D7F78-2EC3-1D48-AAED-F797E7B717B3}">
      <dgm:prSet/>
      <dgm:spPr/>
      <dgm:t>
        <a:bodyPr/>
        <a:lstStyle/>
        <a:p>
          <a:endParaRPr lang="zh-CN" altLang="en-US"/>
        </a:p>
      </dgm:t>
    </dgm:pt>
    <dgm:pt modelId="{983E717D-C58F-364E-A8DB-D7C74A2AF12C}">
      <dgm:prSet phldrT="[文本]"/>
      <dgm:spPr/>
      <dgm:t>
        <a:bodyPr/>
        <a:lstStyle/>
        <a:p>
          <a:r>
            <a:rPr lang="zh-CN" altLang="en-US" dirty="0"/>
            <a:t>第二节 油气的胜场与运移</a:t>
          </a:r>
        </a:p>
      </dgm:t>
    </dgm:pt>
    <dgm:pt modelId="{870BD309-E378-024C-AE2D-E99C15DB0914}" type="parTrans" cxnId="{4EF3DCB4-C2AA-3C4B-B3FB-60B426031E8D}">
      <dgm:prSet/>
      <dgm:spPr/>
      <dgm:t>
        <a:bodyPr/>
        <a:lstStyle/>
        <a:p>
          <a:endParaRPr lang="zh-CN" altLang="en-US"/>
        </a:p>
      </dgm:t>
    </dgm:pt>
    <dgm:pt modelId="{FD7C2BE7-C3FF-C645-855A-BB81C7FC988A}" type="sibTrans" cxnId="{4EF3DCB4-C2AA-3C4B-B3FB-60B426031E8D}">
      <dgm:prSet/>
      <dgm:spPr/>
      <dgm:t>
        <a:bodyPr/>
        <a:lstStyle/>
        <a:p>
          <a:endParaRPr lang="zh-CN" altLang="en-US"/>
        </a:p>
      </dgm:t>
    </dgm:pt>
    <dgm:pt modelId="{11E888EC-306D-FA4B-84E8-5DD215FCC698}">
      <dgm:prSet phldrT="[文本]"/>
      <dgm:spPr/>
      <dgm:t>
        <a:bodyPr/>
        <a:lstStyle/>
        <a:p>
          <a:r>
            <a:rPr lang="zh-CN" altLang="en-US" dirty="0"/>
            <a:t>第十章 尤其勘探基础</a:t>
          </a:r>
        </a:p>
      </dgm:t>
    </dgm:pt>
    <dgm:pt modelId="{0C365043-6887-9442-8424-E5E2BC3B8FDE}" type="parTrans" cxnId="{3370124B-9D6C-4348-A9D6-A3115786D89E}">
      <dgm:prSet/>
      <dgm:spPr/>
      <dgm:t>
        <a:bodyPr/>
        <a:lstStyle/>
        <a:p>
          <a:endParaRPr lang="zh-CN" altLang="en-US"/>
        </a:p>
      </dgm:t>
    </dgm:pt>
    <dgm:pt modelId="{10C7E1A9-95B3-5546-8035-3CCA671BCCE3}" type="sibTrans" cxnId="{3370124B-9D6C-4348-A9D6-A3115786D89E}">
      <dgm:prSet/>
      <dgm:spPr/>
      <dgm:t>
        <a:bodyPr/>
        <a:lstStyle/>
        <a:p>
          <a:endParaRPr lang="zh-CN" altLang="en-US"/>
        </a:p>
      </dgm:t>
    </dgm:pt>
    <dgm:pt modelId="{26B94EBB-B38D-7149-8E89-021B1F32BAF8}">
      <dgm:prSet phldrT="[文本]"/>
      <dgm:spPr/>
      <dgm:t>
        <a:bodyPr/>
        <a:lstStyle/>
        <a:p>
          <a:r>
            <a:rPr lang="zh-CN" altLang="en-US" dirty="0"/>
            <a:t>第一节 油气勘探阶段</a:t>
          </a:r>
        </a:p>
      </dgm:t>
    </dgm:pt>
    <dgm:pt modelId="{9D9A8532-E226-AD48-A293-FFB01D96A275}" type="parTrans" cxnId="{4449BBC7-2E72-074A-A9D8-E7E40B864874}">
      <dgm:prSet/>
      <dgm:spPr/>
      <dgm:t>
        <a:bodyPr/>
        <a:lstStyle/>
        <a:p>
          <a:endParaRPr lang="zh-CN" altLang="en-US"/>
        </a:p>
      </dgm:t>
    </dgm:pt>
    <dgm:pt modelId="{A82A8308-CDE7-AA48-8D1F-A5F0E7A4B1F4}" type="sibTrans" cxnId="{4449BBC7-2E72-074A-A9D8-E7E40B864874}">
      <dgm:prSet/>
      <dgm:spPr/>
      <dgm:t>
        <a:bodyPr/>
        <a:lstStyle/>
        <a:p>
          <a:endParaRPr lang="zh-CN" altLang="en-US"/>
        </a:p>
      </dgm:t>
    </dgm:pt>
    <dgm:pt modelId="{6B432532-C8A0-B449-9073-432228B8574A}">
      <dgm:prSet phldrT="[文本]"/>
      <dgm:spPr/>
      <dgm:t>
        <a:bodyPr/>
        <a:lstStyle/>
        <a:p>
          <a:r>
            <a:rPr lang="zh-CN" altLang="en-US" dirty="0"/>
            <a:t>第二节 油气勘探技术</a:t>
          </a:r>
        </a:p>
      </dgm:t>
    </dgm:pt>
    <dgm:pt modelId="{79B1B2BD-A151-AF47-968E-F32B59F20B66}" type="parTrans" cxnId="{08D5D9B9-9FF6-FB48-B31F-192EFC78C6A5}">
      <dgm:prSet/>
      <dgm:spPr/>
      <dgm:t>
        <a:bodyPr/>
        <a:lstStyle/>
        <a:p>
          <a:endParaRPr lang="zh-CN" altLang="en-US"/>
        </a:p>
      </dgm:t>
    </dgm:pt>
    <dgm:pt modelId="{1BFBFE14-4966-934D-A084-B1C3B2D37B66}" type="sibTrans" cxnId="{08D5D9B9-9FF6-FB48-B31F-192EFC78C6A5}">
      <dgm:prSet/>
      <dgm:spPr/>
      <dgm:t>
        <a:bodyPr/>
        <a:lstStyle/>
        <a:p>
          <a:endParaRPr lang="zh-CN" altLang="en-US"/>
        </a:p>
      </dgm:t>
    </dgm:pt>
    <dgm:pt modelId="{3EAEB055-5D68-2041-B6FA-38C6F8BBB4E2}">
      <dgm:prSet phldrT="[文本]"/>
      <dgm:spPr/>
      <dgm:t>
        <a:bodyPr/>
        <a:lstStyle/>
        <a:p>
          <a:r>
            <a:rPr lang="zh-CN" altLang="en-US" dirty="0"/>
            <a:t>第十一章 油气开发基础</a:t>
          </a:r>
        </a:p>
      </dgm:t>
    </dgm:pt>
    <dgm:pt modelId="{7F4D828B-7CA7-C348-9D4F-F408076F51B2}" type="parTrans" cxnId="{171AA22B-1B65-AD49-893E-241D40AED69A}">
      <dgm:prSet/>
      <dgm:spPr/>
      <dgm:t>
        <a:bodyPr/>
        <a:lstStyle/>
        <a:p>
          <a:endParaRPr lang="zh-CN" altLang="en-US"/>
        </a:p>
      </dgm:t>
    </dgm:pt>
    <dgm:pt modelId="{B8473E73-E08F-234D-BF9F-C1CE7999650A}" type="sibTrans" cxnId="{171AA22B-1B65-AD49-893E-241D40AED69A}">
      <dgm:prSet/>
      <dgm:spPr/>
      <dgm:t>
        <a:bodyPr/>
        <a:lstStyle/>
        <a:p>
          <a:endParaRPr lang="zh-CN" altLang="en-US"/>
        </a:p>
      </dgm:t>
    </dgm:pt>
    <dgm:pt modelId="{086E3C5D-1146-8640-9B22-B26635082815}">
      <dgm:prSet phldrT="[文本]"/>
      <dgm:spPr/>
      <dgm:t>
        <a:bodyPr/>
        <a:lstStyle/>
        <a:p>
          <a:r>
            <a:rPr lang="zh-CN" altLang="en-US" dirty="0"/>
            <a:t>第一节 油气田开发概述</a:t>
          </a:r>
        </a:p>
      </dgm:t>
    </dgm:pt>
    <dgm:pt modelId="{E712C920-D5CA-494F-B3CF-72DB5DE08131}" type="parTrans" cxnId="{AE930BE9-3439-584F-96FB-5D034B599D90}">
      <dgm:prSet/>
      <dgm:spPr/>
      <dgm:t>
        <a:bodyPr/>
        <a:lstStyle/>
        <a:p>
          <a:endParaRPr lang="zh-CN" altLang="en-US"/>
        </a:p>
      </dgm:t>
    </dgm:pt>
    <dgm:pt modelId="{7DBD5DA7-6E1B-CE4A-89BA-769631BFBF32}" type="sibTrans" cxnId="{AE930BE9-3439-584F-96FB-5D034B599D90}">
      <dgm:prSet/>
      <dgm:spPr/>
      <dgm:t>
        <a:bodyPr/>
        <a:lstStyle/>
        <a:p>
          <a:endParaRPr lang="zh-CN" altLang="en-US"/>
        </a:p>
      </dgm:t>
    </dgm:pt>
    <dgm:pt modelId="{A0A07544-AC10-8740-8AD5-B074838AAED1}">
      <dgm:prSet phldrT="[文本]"/>
      <dgm:spPr/>
      <dgm:t>
        <a:bodyPr/>
        <a:lstStyle/>
        <a:p>
          <a:r>
            <a:rPr lang="zh-CN" altLang="en-US" dirty="0"/>
            <a:t>第二节 油气开发技术方法</a:t>
          </a:r>
        </a:p>
      </dgm:t>
    </dgm:pt>
    <dgm:pt modelId="{7732C816-3A5C-8F49-90A1-8E6215A09BD5}" type="parTrans" cxnId="{55C53C01-646F-A346-98AF-FCE0A065191E}">
      <dgm:prSet/>
      <dgm:spPr/>
      <dgm:t>
        <a:bodyPr/>
        <a:lstStyle/>
        <a:p>
          <a:endParaRPr lang="zh-CN" altLang="en-US"/>
        </a:p>
      </dgm:t>
    </dgm:pt>
    <dgm:pt modelId="{B9768B20-0488-2649-B0D5-F7894EAC473B}" type="sibTrans" cxnId="{55C53C01-646F-A346-98AF-FCE0A065191E}">
      <dgm:prSet/>
      <dgm:spPr/>
      <dgm:t>
        <a:bodyPr/>
        <a:lstStyle/>
        <a:p>
          <a:endParaRPr lang="zh-CN" altLang="en-US"/>
        </a:p>
      </dgm:t>
    </dgm:pt>
    <dgm:pt modelId="{B197DD0A-1A59-C34D-AA00-376B76819A6C}">
      <dgm:prSet phldrT="[文本]"/>
      <dgm:spPr/>
      <dgm:t>
        <a:bodyPr/>
        <a:lstStyle/>
        <a:p>
          <a:r>
            <a:rPr lang="zh-CN" altLang="en-US" dirty="0"/>
            <a:t>第三节 油气聚集与油气藏的形成</a:t>
          </a:r>
        </a:p>
      </dgm:t>
    </dgm:pt>
    <dgm:pt modelId="{83441F72-7BD7-A745-8A5C-059897124A09}" type="parTrans" cxnId="{34904F8C-9095-854C-8269-AE8F2F386B35}">
      <dgm:prSet/>
      <dgm:spPr/>
      <dgm:t>
        <a:bodyPr/>
        <a:lstStyle/>
        <a:p>
          <a:endParaRPr lang="zh-CN" altLang="en-US"/>
        </a:p>
      </dgm:t>
    </dgm:pt>
    <dgm:pt modelId="{EE660C50-00E7-574D-9EF9-B4FCFC33D7EB}" type="sibTrans" cxnId="{34904F8C-9095-854C-8269-AE8F2F386B35}">
      <dgm:prSet/>
      <dgm:spPr/>
      <dgm:t>
        <a:bodyPr/>
        <a:lstStyle/>
        <a:p>
          <a:endParaRPr lang="zh-CN" altLang="en-US"/>
        </a:p>
      </dgm:t>
    </dgm:pt>
    <dgm:pt modelId="{3CAD45EB-BE7E-D040-BEA7-24D48F7F118B}">
      <dgm:prSet phldrT="[文本]"/>
      <dgm:spPr/>
      <dgm:t>
        <a:bodyPr/>
        <a:lstStyle/>
        <a:p>
          <a:r>
            <a:rPr lang="zh-CN" altLang="en-US" dirty="0"/>
            <a:t>第四节 油气聚集单元与分布规律</a:t>
          </a:r>
        </a:p>
      </dgm:t>
    </dgm:pt>
    <dgm:pt modelId="{DFE53CE5-F1F6-8648-B5E7-E3BAF82420E5}" type="parTrans" cxnId="{9FCFB906-ADB7-1E42-B9B0-7A23A9B558A8}">
      <dgm:prSet/>
      <dgm:spPr/>
      <dgm:t>
        <a:bodyPr/>
        <a:lstStyle/>
        <a:p>
          <a:endParaRPr lang="zh-CN" altLang="en-US"/>
        </a:p>
      </dgm:t>
    </dgm:pt>
    <dgm:pt modelId="{AE8EBD31-A4A3-5643-A79F-031A1E27CA8E}" type="sibTrans" cxnId="{9FCFB906-ADB7-1E42-B9B0-7A23A9B558A8}">
      <dgm:prSet/>
      <dgm:spPr/>
      <dgm:t>
        <a:bodyPr/>
        <a:lstStyle/>
        <a:p>
          <a:endParaRPr lang="zh-CN" altLang="en-US"/>
        </a:p>
      </dgm:t>
    </dgm:pt>
    <dgm:pt modelId="{1D26C844-6964-B640-BFB8-38ED7FA445AC}">
      <dgm:prSet phldrT="[文本]"/>
      <dgm:spPr/>
      <dgm:t>
        <a:bodyPr/>
        <a:lstStyle/>
        <a:p>
          <a:r>
            <a:rPr lang="zh-CN" altLang="en-US" dirty="0"/>
            <a:t>第三节 油气储量</a:t>
          </a:r>
        </a:p>
      </dgm:t>
    </dgm:pt>
    <dgm:pt modelId="{5221D005-0BE7-4F42-AEBB-A3B3BDA15CAE}" type="parTrans" cxnId="{A315D0AC-AC6D-E645-8A0D-DE1BCC4779C8}">
      <dgm:prSet/>
      <dgm:spPr/>
      <dgm:t>
        <a:bodyPr/>
        <a:lstStyle/>
        <a:p>
          <a:endParaRPr lang="zh-CN" altLang="en-US"/>
        </a:p>
      </dgm:t>
    </dgm:pt>
    <dgm:pt modelId="{927EADF7-9A94-7240-84B3-F7938B4C8114}" type="sibTrans" cxnId="{A315D0AC-AC6D-E645-8A0D-DE1BCC4779C8}">
      <dgm:prSet/>
      <dgm:spPr/>
      <dgm:t>
        <a:bodyPr/>
        <a:lstStyle/>
        <a:p>
          <a:endParaRPr lang="zh-CN" altLang="en-US"/>
        </a:p>
      </dgm:t>
    </dgm:pt>
    <dgm:pt modelId="{21FC92AB-6A94-5D44-8F0A-7FA33A892A96}" type="pres">
      <dgm:prSet presAssocID="{1E1E2B44-9236-D84E-A81F-83197A4589A2}" presName="linear" presStyleCnt="0">
        <dgm:presLayoutVars>
          <dgm:dir/>
          <dgm:animLvl val="lvl"/>
          <dgm:resizeHandles val="exact"/>
        </dgm:presLayoutVars>
      </dgm:prSet>
      <dgm:spPr/>
    </dgm:pt>
    <dgm:pt modelId="{54FDA644-852D-734B-91FE-A43E3532D9DB}" type="pres">
      <dgm:prSet presAssocID="{25431E8B-AC99-8548-A79A-64B14CC5D176}" presName="parentLin" presStyleCnt="0"/>
      <dgm:spPr/>
    </dgm:pt>
    <dgm:pt modelId="{CCA82EA5-5BE1-5448-8857-B6BD75AD361C}" type="pres">
      <dgm:prSet presAssocID="{25431E8B-AC99-8548-A79A-64B14CC5D176}" presName="parentLeftMargin" presStyleLbl="node1" presStyleIdx="0" presStyleCnt="3"/>
      <dgm:spPr/>
    </dgm:pt>
    <dgm:pt modelId="{86305DAF-CBED-1B4B-ADA4-6DD64598215A}" type="pres">
      <dgm:prSet presAssocID="{25431E8B-AC99-8548-A79A-64B14CC5D1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D5D020-6779-9347-A750-D09A3928852A}" type="pres">
      <dgm:prSet presAssocID="{25431E8B-AC99-8548-A79A-64B14CC5D176}" presName="negativeSpace" presStyleCnt="0"/>
      <dgm:spPr/>
    </dgm:pt>
    <dgm:pt modelId="{A36B3DF8-D135-DC4A-A7F7-D9B7E2EED448}" type="pres">
      <dgm:prSet presAssocID="{25431E8B-AC99-8548-A79A-64B14CC5D176}" presName="childText" presStyleLbl="conFgAcc1" presStyleIdx="0" presStyleCnt="3">
        <dgm:presLayoutVars>
          <dgm:bulletEnabled val="1"/>
        </dgm:presLayoutVars>
      </dgm:prSet>
      <dgm:spPr/>
    </dgm:pt>
    <dgm:pt modelId="{BFF439C3-D5CC-9748-ABF6-F823675FB57E}" type="pres">
      <dgm:prSet presAssocID="{9B8874B5-7041-AF46-9FBE-9A7FFA91B396}" presName="spaceBetweenRectangles" presStyleCnt="0"/>
      <dgm:spPr/>
    </dgm:pt>
    <dgm:pt modelId="{D553242C-7876-AE41-A57B-641B7C31FC18}" type="pres">
      <dgm:prSet presAssocID="{11E888EC-306D-FA4B-84E8-5DD215FCC698}" presName="parentLin" presStyleCnt="0"/>
      <dgm:spPr/>
    </dgm:pt>
    <dgm:pt modelId="{932E86C6-B3A6-4044-9EDC-36385BDFE4F7}" type="pres">
      <dgm:prSet presAssocID="{11E888EC-306D-FA4B-84E8-5DD215FCC698}" presName="parentLeftMargin" presStyleLbl="node1" presStyleIdx="0" presStyleCnt="3"/>
      <dgm:spPr/>
    </dgm:pt>
    <dgm:pt modelId="{390F0F11-8313-B646-BD14-637645B30411}" type="pres">
      <dgm:prSet presAssocID="{11E888EC-306D-FA4B-84E8-5DD215FCC6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F9E309-CF73-234B-AC3F-14B0D453B43E}" type="pres">
      <dgm:prSet presAssocID="{11E888EC-306D-FA4B-84E8-5DD215FCC698}" presName="negativeSpace" presStyleCnt="0"/>
      <dgm:spPr/>
    </dgm:pt>
    <dgm:pt modelId="{B4039DA5-2898-9A46-A5A8-0FC799FCB152}" type="pres">
      <dgm:prSet presAssocID="{11E888EC-306D-FA4B-84E8-5DD215FCC698}" presName="childText" presStyleLbl="conFgAcc1" presStyleIdx="1" presStyleCnt="3">
        <dgm:presLayoutVars>
          <dgm:bulletEnabled val="1"/>
        </dgm:presLayoutVars>
      </dgm:prSet>
      <dgm:spPr/>
    </dgm:pt>
    <dgm:pt modelId="{6F7D1BB4-6DB9-314B-8951-27D854600290}" type="pres">
      <dgm:prSet presAssocID="{10C7E1A9-95B3-5546-8035-3CCA671BCCE3}" presName="spaceBetweenRectangles" presStyleCnt="0"/>
      <dgm:spPr/>
    </dgm:pt>
    <dgm:pt modelId="{9064C378-D651-1D44-98B8-913B36F08A4E}" type="pres">
      <dgm:prSet presAssocID="{3EAEB055-5D68-2041-B6FA-38C6F8BBB4E2}" presName="parentLin" presStyleCnt="0"/>
      <dgm:spPr/>
    </dgm:pt>
    <dgm:pt modelId="{21814099-C10D-5F4F-B7A2-FCDB38148ED3}" type="pres">
      <dgm:prSet presAssocID="{3EAEB055-5D68-2041-B6FA-38C6F8BBB4E2}" presName="parentLeftMargin" presStyleLbl="node1" presStyleIdx="1" presStyleCnt="3"/>
      <dgm:spPr/>
    </dgm:pt>
    <dgm:pt modelId="{CE5D5492-64C4-784F-94D0-CB697EA01B83}" type="pres">
      <dgm:prSet presAssocID="{3EAEB055-5D68-2041-B6FA-38C6F8BBB4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8F2BA2-3611-A54A-AC4F-8DE41A9FB262}" type="pres">
      <dgm:prSet presAssocID="{3EAEB055-5D68-2041-B6FA-38C6F8BBB4E2}" presName="negativeSpace" presStyleCnt="0"/>
      <dgm:spPr/>
    </dgm:pt>
    <dgm:pt modelId="{AB19BAE2-9FC7-B146-BB5A-704A57C42C06}" type="pres">
      <dgm:prSet presAssocID="{3EAEB055-5D68-2041-B6FA-38C6F8BBB4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C53C01-646F-A346-98AF-FCE0A065191E}" srcId="{3EAEB055-5D68-2041-B6FA-38C6F8BBB4E2}" destId="{A0A07544-AC10-8740-8AD5-B074838AAED1}" srcOrd="1" destOrd="0" parTransId="{7732C816-3A5C-8F49-90A1-8E6215A09BD5}" sibTransId="{B9768B20-0488-2649-B0D5-F7894EAC473B}"/>
    <dgm:cxn modelId="{9AB0DF02-6F22-354D-9B98-252BB3DF5A70}" type="presOf" srcId="{1E1E2B44-9236-D84E-A81F-83197A4589A2}" destId="{21FC92AB-6A94-5D44-8F0A-7FA33A892A96}" srcOrd="0" destOrd="0" presId="urn:microsoft.com/office/officeart/2005/8/layout/list1#2"/>
    <dgm:cxn modelId="{9FCFB906-ADB7-1E42-B9B0-7A23A9B558A8}" srcId="{25431E8B-AC99-8548-A79A-64B14CC5D176}" destId="{3CAD45EB-BE7E-D040-BEA7-24D48F7F118B}" srcOrd="3" destOrd="0" parTransId="{DFE53CE5-F1F6-8648-B5E7-E3BAF82420E5}" sibTransId="{AE8EBD31-A4A3-5643-A79F-031A1E27CA8E}"/>
    <dgm:cxn modelId="{9CA80812-D48A-F245-9008-48FEFFC2E8B7}" type="presOf" srcId="{086E3C5D-1146-8640-9B22-B26635082815}" destId="{AB19BAE2-9FC7-B146-BB5A-704A57C42C06}" srcOrd="0" destOrd="0" presId="urn:microsoft.com/office/officeart/2005/8/layout/list1#2"/>
    <dgm:cxn modelId="{1F5D9124-B77C-2C49-8B78-28E93A3E66CD}" srcId="{1E1E2B44-9236-D84E-A81F-83197A4589A2}" destId="{25431E8B-AC99-8548-A79A-64B14CC5D176}" srcOrd="0" destOrd="0" parTransId="{82F3616D-665C-F749-B3C8-FB51C9ACE144}" sibTransId="{9B8874B5-7041-AF46-9FBE-9A7FFA91B396}"/>
    <dgm:cxn modelId="{7CE9AF2A-27F1-8342-817B-F47F26707883}" type="presOf" srcId="{3EAEB055-5D68-2041-B6FA-38C6F8BBB4E2}" destId="{CE5D5492-64C4-784F-94D0-CB697EA01B83}" srcOrd="1" destOrd="0" presId="urn:microsoft.com/office/officeart/2005/8/layout/list1#2"/>
    <dgm:cxn modelId="{171AA22B-1B65-AD49-893E-241D40AED69A}" srcId="{1E1E2B44-9236-D84E-A81F-83197A4589A2}" destId="{3EAEB055-5D68-2041-B6FA-38C6F8BBB4E2}" srcOrd="2" destOrd="0" parTransId="{7F4D828B-7CA7-C348-9D4F-F408076F51B2}" sibTransId="{B8473E73-E08F-234D-BF9F-C1CE7999650A}"/>
    <dgm:cxn modelId="{D860E143-CE39-9845-A8A5-960B41D1282C}" type="presOf" srcId="{25431E8B-AC99-8548-A79A-64B14CC5D176}" destId="{86305DAF-CBED-1B4B-ADA4-6DD64598215A}" srcOrd="1" destOrd="0" presId="urn:microsoft.com/office/officeart/2005/8/layout/list1#2"/>
    <dgm:cxn modelId="{C05DF047-ABF9-9F46-8752-E73A1FD4CD99}" type="presOf" srcId="{25431E8B-AC99-8548-A79A-64B14CC5D176}" destId="{CCA82EA5-5BE1-5448-8857-B6BD75AD361C}" srcOrd="0" destOrd="0" presId="urn:microsoft.com/office/officeart/2005/8/layout/list1#2"/>
    <dgm:cxn modelId="{3370124B-9D6C-4348-A9D6-A3115786D89E}" srcId="{1E1E2B44-9236-D84E-A81F-83197A4589A2}" destId="{11E888EC-306D-FA4B-84E8-5DD215FCC698}" srcOrd="1" destOrd="0" parTransId="{0C365043-6887-9442-8424-E5E2BC3B8FDE}" sibTransId="{10C7E1A9-95B3-5546-8035-3CCA671BCCE3}"/>
    <dgm:cxn modelId="{2749284F-C1B6-A748-960D-B29DB8719B95}" type="presOf" srcId="{11E888EC-306D-FA4B-84E8-5DD215FCC698}" destId="{390F0F11-8313-B646-BD14-637645B30411}" srcOrd="1" destOrd="0" presId="urn:microsoft.com/office/officeart/2005/8/layout/list1#2"/>
    <dgm:cxn modelId="{DB7D7F78-2EC3-1D48-AAED-F797E7B717B3}" srcId="{25431E8B-AC99-8548-A79A-64B14CC5D176}" destId="{98208768-0CE4-3140-9851-1C4525FEC14C}" srcOrd="0" destOrd="0" parTransId="{8F61E016-14B6-DD4A-BEA8-150093D6C864}" sibTransId="{B395E1BE-C69A-2A4E-A28B-6759F153B35A}"/>
    <dgm:cxn modelId="{4FA0E080-B3F6-5E4A-8632-F6E1F21A3841}" type="presOf" srcId="{1D26C844-6964-B640-BFB8-38ED7FA445AC}" destId="{B4039DA5-2898-9A46-A5A8-0FC799FCB152}" srcOrd="0" destOrd="2" presId="urn:microsoft.com/office/officeart/2005/8/layout/list1#2"/>
    <dgm:cxn modelId="{83202C85-EA2B-9044-98D3-2CFD2A2E7A66}" type="presOf" srcId="{A0A07544-AC10-8740-8AD5-B074838AAED1}" destId="{AB19BAE2-9FC7-B146-BB5A-704A57C42C06}" srcOrd="0" destOrd="1" presId="urn:microsoft.com/office/officeart/2005/8/layout/list1#2"/>
    <dgm:cxn modelId="{10835286-E1DB-5445-BA21-C49838246FD3}" type="presOf" srcId="{98208768-0CE4-3140-9851-1C4525FEC14C}" destId="{A36B3DF8-D135-DC4A-A7F7-D9B7E2EED448}" srcOrd="0" destOrd="0" presId="urn:microsoft.com/office/officeart/2005/8/layout/list1#2"/>
    <dgm:cxn modelId="{34904F8C-9095-854C-8269-AE8F2F386B35}" srcId="{25431E8B-AC99-8548-A79A-64B14CC5D176}" destId="{B197DD0A-1A59-C34D-AA00-376B76819A6C}" srcOrd="2" destOrd="0" parTransId="{83441F72-7BD7-A745-8A5C-059897124A09}" sibTransId="{EE660C50-00E7-574D-9EF9-B4FCFC33D7EB}"/>
    <dgm:cxn modelId="{047B6095-AE98-0C4D-B2A7-7A0C54B80634}" type="presOf" srcId="{983E717D-C58F-364E-A8DB-D7C74A2AF12C}" destId="{A36B3DF8-D135-DC4A-A7F7-D9B7E2EED448}" srcOrd="0" destOrd="1" presId="urn:microsoft.com/office/officeart/2005/8/layout/list1#2"/>
    <dgm:cxn modelId="{3E3E0EAA-2342-7941-9EEA-29540044150E}" type="presOf" srcId="{3EAEB055-5D68-2041-B6FA-38C6F8BBB4E2}" destId="{21814099-C10D-5F4F-B7A2-FCDB38148ED3}" srcOrd="0" destOrd="0" presId="urn:microsoft.com/office/officeart/2005/8/layout/list1#2"/>
    <dgm:cxn modelId="{A315D0AC-AC6D-E645-8A0D-DE1BCC4779C8}" srcId="{11E888EC-306D-FA4B-84E8-5DD215FCC698}" destId="{1D26C844-6964-B640-BFB8-38ED7FA445AC}" srcOrd="2" destOrd="0" parTransId="{5221D005-0BE7-4F42-AEBB-A3B3BDA15CAE}" sibTransId="{927EADF7-9A94-7240-84B3-F7938B4C8114}"/>
    <dgm:cxn modelId="{4EF3DCB4-C2AA-3C4B-B3FB-60B426031E8D}" srcId="{25431E8B-AC99-8548-A79A-64B14CC5D176}" destId="{983E717D-C58F-364E-A8DB-D7C74A2AF12C}" srcOrd="1" destOrd="0" parTransId="{870BD309-E378-024C-AE2D-E99C15DB0914}" sibTransId="{FD7C2BE7-C3FF-C645-855A-BB81C7FC988A}"/>
    <dgm:cxn modelId="{08D5D9B9-9FF6-FB48-B31F-192EFC78C6A5}" srcId="{11E888EC-306D-FA4B-84E8-5DD215FCC698}" destId="{6B432532-C8A0-B449-9073-432228B8574A}" srcOrd="1" destOrd="0" parTransId="{79B1B2BD-A151-AF47-968E-F32B59F20B66}" sibTransId="{1BFBFE14-4966-934D-A084-B1C3B2D37B66}"/>
    <dgm:cxn modelId="{AF0D03C6-DFFB-F946-B5A0-42FE2B1084CB}" type="presOf" srcId="{3CAD45EB-BE7E-D040-BEA7-24D48F7F118B}" destId="{A36B3DF8-D135-DC4A-A7F7-D9B7E2EED448}" srcOrd="0" destOrd="3" presId="urn:microsoft.com/office/officeart/2005/8/layout/list1#2"/>
    <dgm:cxn modelId="{4449BBC7-2E72-074A-A9D8-E7E40B864874}" srcId="{11E888EC-306D-FA4B-84E8-5DD215FCC698}" destId="{26B94EBB-B38D-7149-8E89-021B1F32BAF8}" srcOrd="0" destOrd="0" parTransId="{9D9A8532-E226-AD48-A293-FFB01D96A275}" sibTransId="{A82A8308-CDE7-AA48-8D1F-A5F0E7A4B1F4}"/>
    <dgm:cxn modelId="{32E2CBD0-8FF3-1D4A-9F59-43032EAFFE70}" type="presOf" srcId="{6B432532-C8A0-B449-9073-432228B8574A}" destId="{B4039DA5-2898-9A46-A5A8-0FC799FCB152}" srcOrd="0" destOrd="1" presId="urn:microsoft.com/office/officeart/2005/8/layout/list1#2"/>
    <dgm:cxn modelId="{335CDED5-4042-8F4A-BDBA-C2B9F10D5AC2}" type="presOf" srcId="{26B94EBB-B38D-7149-8E89-021B1F32BAF8}" destId="{B4039DA5-2898-9A46-A5A8-0FC799FCB152}" srcOrd="0" destOrd="0" presId="urn:microsoft.com/office/officeart/2005/8/layout/list1#2"/>
    <dgm:cxn modelId="{3DD4E0DD-58A8-AC4C-AD06-83B10B7AB2E0}" type="presOf" srcId="{11E888EC-306D-FA4B-84E8-5DD215FCC698}" destId="{932E86C6-B3A6-4044-9EDC-36385BDFE4F7}" srcOrd="0" destOrd="0" presId="urn:microsoft.com/office/officeart/2005/8/layout/list1#2"/>
    <dgm:cxn modelId="{AE930BE9-3439-584F-96FB-5D034B599D90}" srcId="{3EAEB055-5D68-2041-B6FA-38C6F8BBB4E2}" destId="{086E3C5D-1146-8640-9B22-B26635082815}" srcOrd="0" destOrd="0" parTransId="{E712C920-D5CA-494F-B3CF-72DB5DE08131}" sibTransId="{7DBD5DA7-6E1B-CE4A-89BA-769631BFBF32}"/>
    <dgm:cxn modelId="{C0490DF7-60FA-6F47-AED8-C9D126F9571D}" type="presOf" srcId="{B197DD0A-1A59-C34D-AA00-376B76819A6C}" destId="{A36B3DF8-D135-DC4A-A7F7-D9B7E2EED448}" srcOrd="0" destOrd="2" presId="urn:microsoft.com/office/officeart/2005/8/layout/list1#2"/>
    <dgm:cxn modelId="{A224B695-D2B8-994B-B337-E5D18F5DF6E1}" type="presParOf" srcId="{21FC92AB-6A94-5D44-8F0A-7FA33A892A96}" destId="{54FDA644-852D-734B-91FE-A43E3532D9DB}" srcOrd="0" destOrd="0" presId="urn:microsoft.com/office/officeart/2005/8/layout/list1#2"/>
    <dgm:cxn modelId="{9FC4BA8F-4057-2440-A901-7FC246445BD2}" type="presParOf" srcId="{54FDA644-852D-734B-91FE-A43E3532D9DB}" destId="{CCA82EA5-5BE1-5448-8857-B6BD75AD361C}" srcOrd="0" destOrd="0" presId="urn:microsoft.com/office/officeart/2005/8/layout/list1#2"/>
    <dgm:cxn modelId="{BB88156F-6436-9B48-8A03-433C6788AEB5}" type="presParOf" srcId="{54FDA644-852D-734B-91FE-A43E3532D9DB}" destId="{86305DAF-CBED-1B4B-ADA4-6DD64598215A}" srcOrd="1" destOrd="0" presId="urn:microsoft.com/office/officeart/2005/8/layout/list1#2"/>
    <dgm:cxn modelId="{B7BBE9FF-11CB-3C40-860C-F95468080CB6}" type="presParOf" srcId="{21FC92AB-6A94-5D44-8F0A-7FA33A892A96}" destId="{39D5D020-6779-9347-A750-D09A3928852A}" srcOrd="1" destOrd="0" presId="urn:microsoft.com/office/officeart/2005/8/layout/list1#2"/>
    <dgm:cxn modelId="{2CD4EDEE-DD99-2042-8F1F-B8D5F1C2C593}" type="presParOf" srcId="{21FC92AB-6A94-5D44-8F0A-7FA33A892A96}" destId="{A36B3DF8-D135-DC4A-A7F7-D9B7E2EED448}" srcOrd="2" destOrd="0" presId="urn:microsoft.com/office/officeart/2005/8/layout/list1#2"/>
    <dgm:cxn modelId="{C00FB710-4576-3644-9F43-589AEBF1752C}" type="presParOf" srcId="{21FC92AB-6A94-5D44-8F0A-7FA33A892A96}" destId="{BFF439C3-D5CC-9748-ABF6-F823675FB57E}" srcOrd="3" destOrd="0" presId="urn:microsoft.com/office/officeart/2005/8/layout/list1#2"/>
    <dgm:cxn modelId="{50B3F657-C30C-DB43-86C1-4131E5DDD2E0}" type="presParOf" srcId="{21FC92AB-6A94-5D44-8F0A-7FA33A892A96}" destId="{D553242C-7876-AE41-A57B-641B7C31FC18}" srcOrd="4" destOrd="0" presId="urn:microsoft.com/office/officeart/2005/8/layout/list1#2"/>
    <dgm:cxn modelId="{429CCC97-6968-A945-9BD8-E59D3F8DEF37}" type="presParOf" srcId="{D553242C-7876-AE41-A57B-641B7C31FC18}" destId="{932E86C6-B3A6-4044-9EDC-36385BDFE4F7}" srcOrd="0" destOrd="0" presId="urn:microsoft.com/office/officeart/2005/8/layout/list1#2"/>
    <dgm:cxn modelId="{482B26B3-D66C-064B-9EA2-050B6AF9A38A}" type="presParOf" srcId="{D553242C-7876-AE41-A57B-641B7C31FC18}" destId="{390F0F11-8313-B646-BD14-637645B30411}" srcOrd="1" destOrd="0" presId="urn:microsoft.com/office/officeart/2005/8/layout/list1#2"/>
    <dgm:cxn modelId="{10AFC985-983F-BF4E-9753-D512ECFA766F}" type="presParOf" srcId="{21FC92AB-6A94-5D44-8F0A-7FA33A892A96}" destId="{29F9E309-CF73-234B-AC3F-14B0D453B43E}" srcOrd="5" destOrd="0" presId="urn:microsoft.com/office/officeart/2005/8/layout/list1#2"/>
    <dgm:cxn modelId="{5C694C43-17A9-BA42-894B-10C1AE064107}" type="presParOf" srcId="{21FC92AB-6A94-5D44-8F0A-7FA33A892A96}" destId="{B4039DA5-2898-9A46-A5A8-0FC799FCB152}" srcOrd="6" destOrd="0" presId="urn:microsoft.com/office/officeart/2005/8/layout/list1#2"/>
    <dgm:cxn modelId="{45ADF6DF-894F-BA4E-96BE-8C4778ECBD5F}" type="presParOf" srcId="{21FC92AB-6A94-5D44-8F0A-7FA33A892A96}" destId="{6F7D1BB4-6DB9-314B-8951-27D854600290}" srcOrd="7" destOrd="0" presId="urn:microsoft.com/office/officeart/2005/8/layout/list1#2"/>
    <dgm:cxn modelId="{2E17A934-3C03-874B-942A-0D4028AFF424}" type="presParOf" srcId="{21FC92AB-6A94-5D44-8F0A-7FA33A892A96}" destId="{9064C378-D651-1D44-98B8-913B36F08A4E}" srcOrd="8" destOrd="0" presId="urn:microsoft.com/office/officeart/2005/8/layout/list1#2"/>
    <dgm:cxn modelId="{5ECF2AA4-2832-2348-9E24-1207F79EB5ED}" type="presParOf" srcId="{9064C378-D651-1D44-98B8-913B36F08A4E}" destId="{21814099-C10D-5F4F-B7A2-FCDB38148ED3}" srcOrd="0" destOrd="0" presId="urn:microsoft.com/office/officeart/2005/8/layout/list1#2"/>
    <dgm:cxn modelId="{4697504E-05EE-6645-9A4C-EE705A4A868F}" type="presParOf" srcId="{9064C378-D651-1D44-98B8-913B36F08A4E}" destId="{CE5D5492-64C4-784F-94D0-CB697EA01B83}" srcOrd="1" destOrd="0" presId="urn:microsoft.com/office/officeart/2005/8/layout/list1#2"/>
    <dgm:cxn modelId="{C5BBB641-C5AC-5646-8972-5EDA19FC1CF9}" type="presParOf" srcId="{21FC92AB-6A94-5D44-8F0A-7FA33A892A96}" destId="{5D8F2BA2-3611-A54A-AC4F-8DE41A9FB262}" srcOrd="9" destOrd="0" presId="urn:microsoft.com/office/officeart/2005/8/layout/list1#2"/>
    <dgm:cxn modelId="{F256DB6E-1BCA-2045-9CD5-42E4BABF61B1}" type="presParOf" srcId="{21FC92AB-6A94-5D44-8F0A-7FA33A892A96}" destId="{AB19BAE2-9FC7-B146-BB5A-704A57C42C06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90ECB8-E9B7-DE4A-B956-AC58C318D0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zh-CN" altLang="en-US"/>
        </a:p>
      </dgm:t>
    </dgm:pt>
    <dgm:pt modelId="{6C2E8ED1-BDC2-3E4F-A0EF-0D6A3876D87A}">
      <dgm:prSet phldrT="[文本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/>
            <a:t>一、油气生成的物质基础</a:t>
          </a:r>
        </a:p>
      </dgm:t>
    </dgm:pt>
    <dgm:pt modelId="{D1EB59FB-AB91-AB4C-9652-5F68FB041066}" type="parTrans" cxnId="{D25691F4-2B06-A748-AA27-932E8E1A18DE}">
      <dgm:prSet/>
      <dgm:spPr/>
      <dgm:t>
        <a:bodyPr/>
        <a:lstStyle/>
        <a:p>
          <a:endParaRPr lang="zh-CN" altLang="en-US"/>
        </a:p>
      </dgm:t>
    </dgm:pt>
    <dgm:pt modelId="{B8BBCE93-E3EE-7742-898A-45719C63D33A}" type="sibTrans" cxnId="{D25691F4-2B06-A748-AA27-932E8E1A18DE}">
      <dgm:prSet/>
      <dgm:spPr/>
      <dgm:t>
        <a:bodyPr/>
        <a:lstStyle/>
        <a:p>
          <a:endParaRPr lang="zh-CN" altLang="en-US"/>
        </a:p>
      </dgm:t>
    </dgm:pt>
    <dgm:pt modelId="{D00A1F9F-B946-7C48-9458-175BC275FC64}">
      <dgm:prSet phldrT="[文本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/>
            <a:t>二、油气生成</a:t>
          </a:r>
        </a:p>
      </dgm:t>
    </dgm:pt>
    <dgm:pt modelId="{1B919F33-BC9D-544C-B21B-8C4953B4D037}" type="parTrans" cxnId="{1B4696AB-E731-D641-A149-858CE22B38F2}">
      <dgm:prSet/>
      <dgm:spPr/>
      <dgm:t>
        <a:bodyPr/>
        <a:lstStyle/>
        <a:p>
          <a:endParaRPr lang="zh-CN" altLang="en-US"/>
        </a:p>
      </dgm:t>
    </dgm:pt>
    <dgm:pt modelId="{520B2B4D-11E9-2640-BC87-7E0AB7AB9E02}" type="sibTrans" cxnId="{1B4696AB-E731-D641-A149-858CE22B38F2}">
      <dgm:prSet/>
      <dgm:spPr/>
      <dgm:t>
        <a:bodyPr/>
        <a:lstStyle/>
        <a:p>
          <a:endParaRPr lang="zh-CN" altLang="en-US"/>
        </a:p>
      </dgm:t>
    </dgm:pt>
    <dgm:pt modelId="{50EAD31F-4746-9A48-9248-65F574BFBB65}">
      <dgm:prSet phldrT="[文本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/>
            <a:t>三、天然气成因类型</a:t>
          </a:r>
        </a:p>
      </dgm:t>
    </dgm:pt>
    <dgm:pt modelId="{9D360091-F3A7-834D-A2E6-FA6096B9CCCB}" type="parTrans" cxnId="{65689749-F40C-0041-8938-80241D0C0424}">
      <dgm:prSet/>
      <dgm:spPr/>
      <dgm:t>
        <a:bodyPr/>
        <a:lstStyle/>
        <a:p>
          <a:endParaRPr lang="zh-CN" altLang="en-US"/>
        </a:p>
      </dgm:t>
    </dgm:pt>
    <dgm:pt modelId="{4B254D22-69D4-7048-9490-32A6B6161285}" type="sibTrans" cxnId="{65689749-F40C-0041-8938-80241D0C0424}">
      <dgm:prSet/>
      <dgm:spPr/>
      <dgm:t>
        <a:bodyPr/>
        <a:lstStyle/>
        <a:p>
          <a:endParaRPr lang="zh-CN" altLang="en-US"/>
        </a:p>
      </dgm:t>
    </dgm:pt>
    <dgm:pt modelId="{80817CDB-54B9-3943-BE0C-CACAC5D4E022}">
      <dgm:prSet phldrT="[文本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/>
            <a:t>四、烃（听）源岩评价和油气源对比</a:t>
          </a:r>
        </a:p>
      </dgm:t>
    </dgm:pt>
    <dgm:pt modelId="{434609A0-5DDB-2B4F-8547-DA5C66725EE9}" type="parTrans" cxnId="{2E8BD995-B40E-7046-9576-A5238CE6D335}">
      <dgm:prSet/>
      <dgm:spPr/>
      <dgm:t>
        <a:bodyPr/>
        <a:lstStyle/>
        <a:p>
          <a:endParaRPr lang="zh-CN" altLang="en-US"/>
        </a:p>
      </dgm:t>
    </dgm:pt>
    <dgm:pt modelId="{7F426F86-E26C-D941-8BF9-5EDADD7E479F}" type="sibTrans" cxnId="{2E8BD995-B40E-7046-9576-A5238CE6D335}">
      <dgm:prSet/>
      <dgm:spPr/>
      <dgm:t>
        <a:bodyPr/>
        <a:lstStyle/>
        <a:p>
          <a:endParaRPr lang="zh-CN" altLang="en-US"/>
        </a:p>
      </dgm:t>
    </dgm:pt>
    <dgm:pt modelId="{E2868503-C082-B143-B465-641902A96C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/>
            <a:t>五、油气运移</a:t>
          </a:r>
        </a:p>
      </dgm:t>
    </dgm:pt>
    <dgm:pt modelId="{50B72FC5-90D7-ED47-A4C3-A18695E9F5E2}" type="parTrans" cxnId="{B53488C0-2885-4B40-A5D7-978F18A4DF58}">
      <dgm:prSet/>
      <dgm:spPr/>
      <dgm:t>
        <a:bodyPr/>
        <a:lstStyle/>
        <a:p>
          <a:endParaRPr lang="zh-CN" altLang="en-US"/>
        </a:p>
      </dgm:t>
    </dgm:pt>
    <dgm:pt modelId="{8CFD5A5B-D132-164B-9A16-AF04EFFA3159}" type="sibTrans" cxnId="{B53488C0-2885-4B40-A5D7-978F18A4DF58}">
      <dgm:prSet/>
      <dgm:spPr/>
      <dgm:t>
        <a:bodyPr/>
        <a:lstStyle/>
        <a:p>
          <a:endParaRPr lang="zh-CN" altLang="en-US"/>
        </a:p>
      </dgm:t>
    </dgm:pt>
    <dgm:pt modelId="{13206903-C0D2-4914-8AEF-B188AB217013}" type="pres">
      <dgm:prSet presAssocID="{CE90ECB8-E9B7-DE4A-B956-AC58C318D0A7}" presName="root" presStyleCnt="0">
        <dgm:presLayoutVars>
          <dgm:dir/>
          <dgm:resizeHandles val="exact"/>
        </dgm:presLayoutVars>
      </dgm:prSet>
      <dgm:spPr/>
    </dgm:pt>
    <dgm:pt modelId="{AADE79AF-E512-4AE6-BECE-B98A41CDA05F}" type="pres">
      <dgm:prSet presAssocID="{6C2E8ED1-BDC2-3E4F-A0EF-0D6A3876D87A}" presName="compNode" presStyleCnt="0"/>
      <dgm:spPr/>
    </dgm:pt>
    <dgm:pt modelId="{337CFBA0-EEAA-4CDC-B583-00FA5465E124}" type="pres">
      <dgm:prSet presAssocID="{6C2E8ED1-BDC2-3E4F-A0EF-0D6A3876D87A}" presName="iconBgRect" presStyleLbl="bgShp" presStyleIdx="0" presStyleCnt="5"/>
      <dgm:spPr/>
    </dgm:pt>
    <dgm:pt modelId="{05F279E0-D837-433F-A846-16EC5B1A1276}" type="pres">
      <dgm:prSet presAssocID="{6C2E8ED1-BDC2-3E4F-A0EF-0D6A3876D87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分解"/>
        </a:ext>
      </dgm:extLst>
    </dgm:pt>
    <dgm:pt modelId="{29898E9B-DB2F-42B8-AB61-B30B9DCF615D}" type="pres">
      <dgm:prSet presAssocID="{6C2E8ED1-BDC2-3E4F-A0EF-0D6A3876D87A}" presName="spaceRect" presStyleCnt="0"/>
      <dgm:spPr/>
    </dgm:pt>
    <dgm:pt modelId="{2D5D371B-AFF7-4406-9106-E65893EE60FC}" type="pres">
      <dgm:prSet presAssocID="{6C2E8ED1-BDC2-3E4F-A0EF-0D6A3876D87A}" presName="textRect" presStyleLbl="revTx" presStyleIdx="0" presStyleCnt="5">
        <dgm:presLayoutVars>
          <dgm:chMax val="1"/>
          <dgm:chPref val="1"/>
        </dgm:presLayoutVars>
      </dgm:prSet>
      <dgm:spPr/>
    </dgm:pt>
    <dgm:pt modelId="{A00C5206-54B2-478D-ADC9-4DFFD7F40E69}" type="pres">
      <dgm:prSet presAssocID="{B8BBCE93-E3EE-7742-898A-45719C63D33A}" presName="sibTrans" presStyleCnt="0"/>
      <dgm:spPr/>
    </dgm:pt>
    <dgm:pt modelId="{7ADE3882-E486-472E-9BC4-D08062C325D0}" type="pres">
      <dgm:prSet presAssocID="{D00A1F9F-B946-7C48-9458-175BC275FC64}" presName="compNode" presStyleCnt="0"/>
      <dgm:spPr/>
    </dgm:pt>
    <dgm:pt modelId="{F8EFB258-40B9-4DA7-AE94-4649FA85AB53}" type="pres">
      <dgm:prSet presAssocID="{D00A1F9F-B946-7C48-9458-175BC275FC64}" presName="iconBgRect" presStyleLbl="bgShp" presStyleIdx="1" presStyleCnt="5"/>
      <dgm:spPr/>
    </dgm:pt>
    <dgm:pt modelId="{FF537348-A8F7-4A42-AC62-8BA694E2F55C}" type="pres">
      <dgm:prSet presAssocID="{D00A1F9F-B946-7C48-9458-175BC275FC6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仪表"/>
        </a:ext>
      </dgm:extLst>
    </dgm:pt>
    <dgm:pt modelId="{97EB62BA-FCF3-4F12-A71B-2B99A2528837}" type="pres">
      <dgm:prSet presAssocID="{D00A1F9F-B946-7C48-9458-175BC275FC64}" presName="spaceRect" presStyleCnt="0"/>
      <dgm:spPr/>
    </dgm:pt>
    <dgm:pt modelId="{FC4B9521-C669-41C5-9E88-082AF1558B6B}" type="pres">
      <dgm:prSet presAssocID="{D00A1F9F-B946-7C48-9458-175BC275FC64}" presName="textRect" presStyleLbl="revTx" presStyleIdx="1" presStyleCnt="5">
        <dgm:presLayoutVars>
          <dgm:chMax val="1"/>
          <dgm:chPref val="1"/>
        </dgm:presLayoutVars>
      </dgm:prSet>
      <dgm:spPr/>
    </dgm:pt>
    <dgm:pt modelId="{FC9D9956-C4A6-43E7-BC9D-2A630E41B6BF}" type="pres">
      <dgm:prSet presAssocID="{520B2B4D-11E9-2640-BC87-7E0AB7AB9E02}" presName="sibTrans" presStyleCnt="0"/>
      <dgm:spPr/>
    </dgm:pt>
    <dgm:pt modelId="{64B35F88-BAAD-434B-AEFA-579ED08EF0BF}" type="pres">
      <dgm:prSet presAssocID="{50EAD31F-4746-9A48-9248-65F574BFBB65}" presName="compNode" presStyleCnt="0"/>
      <dgm:spPr/>
    </dgm:pt>
    <dgm:pt modelId="{1AF68C45-0C2E-4933-966A-BB14A0F9BAB9}" type="pres">
      <dgm:prSet presAssocID="{50EAD31F-4746-9A48-9248-65F574BFBB65}" presName="iconBgRect" presStyleLbl="bgShp" presStyleIdx="2" presStyleCnt="5"/>
      <dgm:spPr/>
    </dgm:pt>
    <dgm:pt modelId="{52A0DFAC-8EED-463A-B1D2-1CC18825A170}" type="pres">
      <dgm:prSet presAssocID="{50EAD31F-4746-9A48-9248-65F574BFBB6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网络"/>
        </a:ext>
      </dgm:extLst>
    </dgm:pt>
    <dgm:pt modelId="{328D1984-68FC-497F-8CB1-CCB39DF6B65F}" type="pres">
      <dgm:prSet presAssocID="{50EAD31F-4746-9A48-9248-65F574BFBB65}" presName="spaceRect" presStyleCnt="0"/>
      <dgm:spPr/>
    </dgm:pt>
    <dgm:pt modelId="{6A2D68B1-7311-4DB4-AB4A-1FA8A923EAB7}" type="pres">
      <dgm:prSet presAssocID="{50EAD31F-4746-9A48-9248-65F574BFBB65}" presName="textRect" presStyleLbl="revTx" presStyleIdx="2" presStyleCnt="5">
        <dgm:presLayoutVars>
          <dgm:chMax val="1"/>
          <dgm:chPref val="1"/>
        </dgm:presLayoutVars>
      </dgm:prSet>
      <dgm:spPr/>
    </dgm:pt>
    <dgm:pt modelId="{1B861BA4-5969-4CD0-93F9-8BFFF57120E9}" type="pres">
      <dgm:prSet presAssocID="{4B254D22-69D4-7048-9490-32A6B6161285}" presName="sibTrans" presStyleCnt="0"/>
      <dgm:spPr/>
    </dgm:pt>
    <dgm:pt modelId="{334F73CD-F784-4EB0-93DA-741F34A558AD}" type="pres">
      <dgm:prSet presAssocID="{80817CDB-54B9-3943-BE0C-CACAC5D4E022}" presName="compNode" presStyleCnt="0"/>
      <dgm:spPr/>
    </dgm:pt>
    <dgm:pt modelId="{C1B0BD60-C601-4E38-BC52-AD7425738CE1}" type="pres">
      <dgm:prSet presAssocID="{80817CDB-54B9-3943-BE0C-CACAC5D4E022}" presName="iconBgRect" presStyleLbl="bgShp" presStyleIdx="3" presStyleCnt="5"/>
      <dgm:spPr/>
    </dgm:pt>
    <dgm:pt modelId="{FBD9A3E2-A952-4859-8D25-7A1591ADE04A}" type="pres">
      <dgm:prSet presAssocID="{80817CDB-54B9-3943-BE0C-CACAC5D4E0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攀登"/>
        </a:ext>
      </dgm:extLst>
    </dgm:pt>
    <dgm:pt modelId="{1B79FDD4-F22D-4BF9-BC44-51B336785767}" type="pres">
      <dgm:prSet presAssocID="{80817CDB-54B9-3943-BE0C-CACAC5D4E022}" presName="spaceRect" presStyleCnt="0"/>
      <dgm:spPr/>
    </dgm:pt>
    <dgm:pt modelId="{003ABE68-8BEF-4F62-8979-5FD5CD30CB11}" type="pres">
      <dgm:prSet presAssocID="{80817CDB-54B9-3943-BE0C-CACAC5D4E022}" presName="textRect" presStyleLbl="revTx" presStyleIdx="3" presStyleCnt="5">
        <dgm:presLayoutVars>
          <dgm:chMax val="1"/>
          <dgm:chPref val="1"/>
        </dgm:presLayoutVars>
      </dgm:prSet>
      <dgm:spPr/>
    </dgm:pt>
    <dgm:pt modelId="{C5EE13CC-BB6D-4358-B51A-8F246FF7D0C6}" type="pres">
      <dgm:prSet presAssocID="{7F426F86-E26C-D941-8BF9-5EDADD7E479F}" presName="sibTrans" presStyleCnt="0"/>
      <dgm:spPr/>
    </dgm:pt>
    <dgm:pt modelId="{86A42EBF-B82A-4249-A926-E851217EACCB}" type="pres">
      <dgm:prSet presAssocID="{E2868503-C082-B143-B465-641902A96C87}" presName="compNode" presStyleCnt="0"/>
      <dgm:spPr/>
    </dgm:pt>
    <dgm:pt modelId="{47CE0CA4-30EC-41D5-94D1-153BF64EC4B4}" type="pres">
      <dgm:prSet presAssocID="{E2868503-C082-B143-B465-641902A96C87}" presName="iconBgRect" presStyleLbl="bgShp" presStyleIdx="4" presStyleCnt="5"/>
      <dgm:spPr/>
    </dgm:pt>
    <dgm:pt modelId="{A16E5708-B5B3-4E59-A048-415CD1556CC4}" type="pres">
      <dgm:prSet presAssocID="{E2868503-C082-B143-B465-641902A96C8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卡车"/>
        </a:ext>
      </dgm:extLst>
    </dgm:pt>
    <dgm:pt modelId="{91460966-0B04-4166-BBB2-07D15A457512}" type="pres">
      <dgm:prSet presAssocID="{E2868503-C082-B143-B465-641902A96C87}" presName="spaceRect" presStyleCnt="0"/>
      <dgm:spPr/>
    </dgm:pt>
    <dgm:pt modelId="{1EF5AA12-C67E-48B5-A7E8-B7A6A125AFC5}" type="pres">
      <dgm:prSet presAssocID="{E2868503-C082-B143-B465-641902A96C8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E31740B-50AB-9442-ABB7-C0CBFDB3F858}" type="presOf" srcId="{6C2E8ED1-BDC2-3E4F-A0EF-0D6A3876D87A}" destId="{2D5D371B-AFF7-4406-9106-E65893EE60FC}" srcOrd="0" destOrd="0" presId="urn:microsoft.com/office/officeart/2018/5/layout/IconCircleLabelList"/>
    <dgm:cxn modelId="{0A5CB410-436B-1040-9074-11794325E806}" type="presOf" srcId="{80817CDB-54B9-3943-BE0C-CACAC5D4E022}" destId="{003ABE68-8BEF-4F62-8979-5FD5CD30CB11}" srcOrd="0" destOrd="0" presId="urn:microsoft.com/office/officeart/2018/5/layout/IconCircleLabelList"/>
    <dgm:cxn modelId="{48F9611D-767F-6741-969D-182D8FA11B34}" type="presOf" srcId="{E2868503-C082-B143-B465-641902A96C87}" destId="{1EF5AA12-C67E-48B5-A7E8-B7A6A125AFC5}" srcOrd="0" destOrd="0" presId="urn:microsoft.com/office/officeart/2018/5/layout/IconCircleLabelList"/>
    <dgm:cxn modelId="{7C7F992B-1CDA-4C49-BC04-5C9B0A50D903}" type="presOf" srcId="{D00A1F9F-B946-7C48-9458-175BC275FC64}" destId="{FC4B9521-C669-41C5-9E88-082AF1558B6B}" srcOrd="0" destOrd="0" presId="urn:microsoft.com/office/officeart/2018/5/layout/IconCircleLabelList"/>
    <dgm:cxn modelId="{7C9D6B34-A9D7-CE48-B418-19D2E88F4CDC}" type="presOf" srcId="{50EAD31F-4746-9A48-9248-65F574BFBB65}" destId="{6A2D68B1-7311-4DB4-AB4A-1FA8A923EAB7}" srcOrd="0" destOrd="0" presId="urn:microsoft.com/office/officeart/2018/5/layout/IconCircleLabelList"/>
    <dgm:cxn modelId="{BB18BD45-16E8-CB49-BC60-B3CDA9791688}" type="presOf" srcId="{CE90ECB8-E9B7-DE4A-B956-AC58C318D0A7}" destId="{13206903-C0D2-4914-8AEF-B188AB217013}" srcOrd="0" destOrd="0" presId="urn:microsoft.com/office/officeart/2018/5/layout/IconCircleLabelList"/>
    <dgm:cxn modelId="{65689749-F40C-0041-8938-80241D0C0424}" srcId="{CE90ECB8-E9B7-DE4A-B956-AC58C318D0A7}" destId="{50EAD31F-4746-9A48-9248-65F574BFBB65}" srcOrd="2" destOrd="0" parTransId="{9D360091-F3A7-834D-A2E6-FA6096B9CCCB}" sibTransId="{4B254D22-69D4-7048-9490-32A6B6161285}"/>
    <dgm:cxn modelId="{2E8BD995-B40E-7046-9576-A5238CE6D335}" srcId="{CE90ECB8-E9B7-DE4A-B956-AC58C318D0A7}" destId="{80817CDB-54B9-3943-BE0C-CACAC5D4E022}" srcOrd="3" destOrd="0" parTransId="{434609A0-5DDB-2B4F-8547-DA5C66725EE9}" sibTransId="{7F426F86-E26C-D941-8BF9-5EDADD7E479F}"/>
    <dgm:cxn modelId="{1B4696AB-E731-D641-A149-858CE22B38F2}" srcId="{CE90ECB8-E9B7-DE4A-B956-AC58C318D0A7}" destId="{D00A1F9F-B946-7C48-9458-175BC275FC64}" srcOrd="1" destOrd="0" parTransId="{1B919F33-BC9D-544C-B21B-8C4953B4D037}" sibTransId="{520B2B4D-11E9-2640-BC87-7E0AB7AB9E02}"/>
    <dgm:cxn modelId="{B53488C0-2885-4B40-A5D7-978F18A4DF58}" srcId="{CE90ECB8-E9B7-DE4A-B956-AC58C318D0A7}" destId="{E2868503-C082-B143-B465-641902A96C87}" srcOrd="4" destOrd="0" parTransId="{50B72FC5-90D7-ED47-A4C3-A18695E9F5E2}" sibTransId="{8CFD5A5B-D132-164B-9A16-AF04EFFA3159}"/>
    <dgm:cxn modelId="{D25691F4-2B06-A748-AA27-932E8E1A18DE}" srcId="{CE90ECB8-E9B7-DE4A-B956-AC58C318D0A7}" destId="{6C2E8ED1-BDC2-3E4F-A0EF-0D6A3876D87A}" srcOrd="0" destOrd="0" parTransId="{D1EB59FB-AB91-AB4C-9652-5F68FB041066}" sibTransId="{B8BBCE93-E3EE-7742-898A-45719C63D33A}"/>
    <dgm:cxn modelId="{5F8AAEB0-44D2-5140-BCEF-93DC4B0689EC}" type="presParOf" srcId="{13206903-C0D2-4914-8AEF-B188AB217013}" destId="{AADE79AF-E512-4AE6-BECE-B98A41CDA05F}" srcOrd="0" destOrd="0" presId="urn:microsoft.com/office/officeart/2018/5/layout/IconCircleLabelList"/>
    <dgm:cxn modelId="{6031170F-2704-6541-8147-D18A7F2391B6}" type="presParOf" srcId="{AADE79AF-E512-4AE6-BECE-B98A41CDA05F}" destId="{337CFBA0-EEAA-4CDC-B583-00FA5465E124}" srcOrd="0" destOrd="0" presId="urn:microsoft.com/office/officeart/2018/5/layout/IconCircleLabelList"/>
    <dgm:cxn modelId="{2ADDC01E-8055-8C4A-BDF0-AD6D35EDBA36}" type="presParOf" srcId="{AADE79AF-E512-4AE6-BECE-B98A41CDA05F}" destId="{05F279E0-D837-433F-A846-16EC5B1A1276}" srcOrd="1" destOrd="0" presId="urn:microsoft.com/office/officeart/2018/5/layout/IconCircleLabelList"/>
    <dgm:cxn modelId="{903C3AC7-1C99-DE4B-86F7-2507B2A2D247}" type="presParOf" srcId="{AADE79AF-E512-4AE6-BECE-B98A41CDA05F}" destId="{29898E9B-DB2F-42B8-AB61-B30B9DCF615D}" srcOrd="2" destOrd="0" presId="urn:microsoft.com/office/officeart/2018/5/layout/IconCircleLabelList"/>
    <dgm:cxn modelId="{D96AE109-5BB6-F04E-92A9-80E5AD8EA572}" type="presParOf" srcId="{AADE79AF-E512-4AE6-BECE-B98A41CDA05F}" destId="{2D5D371B-AFF7-4406-9106-E65893EE60FC}" srcOrd="3" destOrd="0" presId="urn:microsoft.com/office/officeart/2018/5/layout/IconCircleLabelList"/>
    <dgm:cxn modelId="{2B285255-0FD4-D748-B379-DFACE6374163}" type="presParOf" srcId="{13206903-C0D2-4914-8AEF-B188AB217013}" destId="{A00C5206-54B2-478D-ADC9-4DFFD7F40E69}" srcOrd="1" destOrd="0" presId="urn:microsoft.com/office/officeart/2018/5/layout/IconCircleLabelList"/>
    <dgm:cxn modelId="{3358BC15-5C4A-C04F-97EF-1B7A0CB18142}" type="presParOf" srcId="{13206903-C0D2-4914-8AEF-B188AB217013}" destId="{7ADE3882-E486-472E-9BC4-D08062C325D0}" srcOrd="2" destOrd="0" presId="urn:microsoft.com/office/officeart/2018/5/layout/IconCircleLabelList"/>
    <dgm:cxn modelId="{D03789DA-2A88-CD43-BE55-1AF9DAB7C9B5}" type="presParOf" srcId="{7ADE3882-E486-472E-9BC4-D08062C325D0}" destId="{F8EFB258-40B9-4DA7-AE94-4649FA85AB53}" srcOrd="0" destOrd="0" presId="urn:microsoft.com/office/officeart/2018/5/layout/IconCircleLabelList"/>
    <dgm:cxn modelId="{B241CACA-00F3-CA45-8CC6-D4266D504FED}" type="presParOf" srcId="{7ADE3882-E486-472E-9BC4-D08062C325D0}" destId="{FF537348-A8F7-4A42-AC62-8BA694E2F55C}" srcOrd="1" destOrd="0" presId="urn:microsoft.com/office/officeart/2018/5/layout/IconCircleLabelList"/>
    <dgm:cxn modelId="{E01B6392-0F01-454A-B37C-A2762A7EDB33}" type="presParOf" srcId="{7ADE3882-E486-472E-9BC4-D08062C325D0}" destId="{97EB62BA-FCF3-4F12-A71B-2B99A2528837}" srcOrd="2" destOrd="0" presId="urn:microsoft.com/office/officeart/2018/5/layout/IconCircleLabelList"/>
    <dgm:cxn modelId="{5D3CC1A7-6215-934E-9EC2-7156F961868D}" type="presParOf" srcId="{7ADE3882-E486-472E-9BC4-D08062C325D0}" destId="{FC4B9521-C669-41C5-9E88-082AF1558B6B}" srcOrd="3" destOrd="0" presId="urn:microsoft.com/office/officeart/2018/5/layout/IconCircleLabelList"/>
    <dgm:cxn modelId="{0A32B070-315F-4F45-B9B5-F932D9CF0BB6}" type="presParOf" srcId="{13206903-C0D2-4914-8AEF-B188AB217013}" destId="{FC9D9956-C4A6-43E7-BC9D-2A630E41B6BF}" srcOrd="3" destOrd="0" presId="urn:microsoft.com/office/officeart/2018/5/layout/IconCircleLabelList"/>
    <dgm:cxn modelId="{4394CB21-9CBA-614B-94AB-DDE68E8180FC}" type="presParOf" srcId="{13206903-C0D2-4914-8AEF-B188AB217013}" destId="{64B35F88-BAAD-434B-AEFA-579ED08EF0BF}" srcOrd="4" destOrd="0" presId="urn:microsoft.com/office/officeart/2018/5/layout/IconCircleLabelList"/>
    <dgm:cxn modelId="{0857374C-E769-B64F-9B29-B088279A8E17}" type="presParOf" srcId="{64B35F88-BAAD-434B-AEFA-579ED08EF0BF}" destId="{1AF68C45-0C2E-4933-966A-BB14A0F9BAB9}" srcOrd="0" destOrd="0" presId="urn:microsoft.com/office/officeart/2018/5/layout/IconCircleLabelList"/>
    <dgm:cxn modelId="{136E54E4-0B96-A245-AB1C-6734049DE1E3}" type="presParOf" srcId="{64B35F88-BAAD-434B-AEFA-579ED08EF0BF}" destId="{52A0DFAC-8EED-463A-B1D2-1CC18825A170}" srcOrd="1" destOrd="0" presId="urn:microsoft.com/office/officeart/2018/5/layout/IconCircleLabelList"/>
    <dgm:cxn modelId="{81B7AB39-AFB7-B44E-B858-4CB1CF8985E0}" type="presParOf" srcId="{64B35F88-BAAD-434B-AEFA-579ED08EF0BF}" destId="{328D1984-68FC-497F-8CB1-CCB39DF6B65F}" srcOrd="2" destOrd="0" presId="urn:microsoft.com/office/officeart/2018/5/layout/IconCircleLabelList"/>
    <dgm:cxn modelId="{163828D8-1BD8-114E-81CE-C56AC5DD7FFD}" type="presParOf" srcId="{64B35F88-BAAD-434B-AEFA-579ED08EF0BF}" destId="{6A2D68B1-7311-4DB4-AB4A-1FA8A923EAB7}" srcOrd="3" destOrd="0" presId="urn:microsoft.com/office/officeart/2018/5/layout/IconCircleLabelList"/>
    <dgm:cxn modelId="{B14F7605-4E2E-A843-B19F-5DED45D3CABB}" type="presParOf" srcId="{13206903-C0D2-4914-8AEF-B188AB217013}" destId="{1B861BA4-5969-4CD0-93F9-8BFFF57120E9}" srcOrd="5" destOrd="0" presId="urn:microsoft.com/office/officeart/2018/5/layout/IconCircleLabelList"/>
    <dgm:cxn modelId="{BE63F49F-48D9-A745-8630-5B68BE173465}" type="presParOf" srcId="{13206903-C0D2-4914-8AEF-B188AB217013}" destId="{334F73CD-F784-4EB0-93DA-741F34A558AD}" srcOrd="6" destOrd="0" presId="urn:microsoft.com/office/officeart/2018/5/layout/IconCircleLabelList"/>
    <dgm:cxn modelId="{0374A1D8-7846-A449-A64D-BFB631D0FFA5}" type="presParOf" srcId="{334F73CD-F784-4EB0-93DA-741F34A558AD}" destId="{C1B0BD60-C601-4E38-BC52-AD7425738CE1}" srcOrd="0" destOrd="0" presId="urn:microsoft.com/office/officeart/2018/5/layout/IconCircleLabelList"/>
    <dgm:cxn modelId="{706B044E-74BC-3B4F-B7F3-6AEDF55B68A8}" type="presParOf" srcId="{334F73CD-F784-4EB0-93DA-741F34A558AD}" destId="{FBD9A3E2-A952-4859-8D25-7A1591ADE04A}" srcOrd="1" destOrd="0" presId="urn:microsoft.com/office/officeart/2018/5/layout/IconCircleLabelList"/>
    <dgm:cxn modelId="{E45B14A8-E8C0-5A47-A042-561EE784C857}" type="presParOf" srcId="{334F73CD-F784-4EB0-93DA-741F34A558AD}" destId="{1B79FDD4-F22D-4BF9-BC44-51B336785767}" srcOrd="2" destOrd="0" presId="urn:microsoft.com/office/officeart/2018/5/layout/IconCircleLabelList"/>
    <dgm:cxn modelId="{5379A754-1562-AD4A-98B9-0F623F5F1D66}" type="presParOf" srcId="{334F73CD-F784-4EB0-93DA-741F34A558AD}" destId="{003ABE68-8BEF-4F62-8979-5FD5CD30CB11}" srcOrd="3" destOrd="0" presId="urn:microsoft.com/office/officeart/2018/5/layout/IconCircleLabelList"/>
    <dgm:cxn modelId="{86984634-F0FC-2343-8C98-90E48604BB05}" type="presParOf" srcId="{13206903-C0D2-4914-8AEF-B188AB217013}" destId="{C5EE13CC-BB6D-4358-B51A-8F246FF7D0C6}" srcOrd="7" destOrd="0" presId="urn:microsoft.com/office/officeart/2018/5/layout/IconCircleLabelList"/>
    <dgm:cxn modelId="{725BF188-3558-574D-BF3E-AEDECCE833C6}" type="presParOf" srcId="{13206903-C0D2-4914-8AEF-B188AB217013}" destId="{86A42EBF-B82A-4249-A926-E851217EACCB}" srcOrd="8" destOrd="0" presId="urn:microsoft.com/office/officeart/2018/5/layout/IconCircleLabelList"/>
    <dgm:cxn modelId="{62AB329E-731D-C54D-BDED-BBD77ECC7527}" type="presParOf" srcId="{86A42EBF-B82A-4249-A926-E851217EACCB}" destId="{47CE0CA4-30EC-41D5-94D1-153BF64EC4B4}" srcOrd="0" destOrd="0" presId="urn:microsoft.com/office/officeart/2018/5/layout/IconCircleLabelList"/>
    <dgm:cxn modelId="{CA317CFE-8C52-8E4E-92C3-211F2EF05548}" type="presParOf" srcId="{86A42EBF-B82A-4249-A926-E851217EACCB}" destId="{A16E5708-B5B3-4E59-A048-415CD1556CC4}" srcOrd="1" destOrd="0" presId="urn:microsoft.com/office/officeart/2018/5/layout/IconCircleLabelList"/>
    <dgm:cxn modelId="{0FB25905-1A14-7B45-B47C-CD40759D6D84}" type="presParOf" srcId="{86A42EBF-B82A-4249-A926-E851217EACCB}" destId="{91460966-0B04-4166-BBB2-07D15A457512}" srcOrd="2" destOrd="0" presId="urn:microsoft.com/office/officeart/2018/5/layout/IconCircleLabelList"/>
    <dgm:cxn modelId="{D30D4806-1FB0-7E43-8024-6F288C57232C}" type="presParOf" srcId="{86A42EBF-B82A-4249-A926-E851217EACCB}" destId="{1EF5AA12-C67E-48B5-A7E8-B7A6A125AF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EE475F-7B2B-8348-945C-BF3502DBB14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1A37A06-DFAB-9447-A01F-B797866CAB46}">
      <dgm:prSet phldrT="[文本]"/>
      <dgm:spPr/>
      <dgm:t>
        <a:bodyPr/>
        <a:lstStyle/>
        <a:p>
          <a:r>
            <a:rPr lang="zh-CN" altLang="en-US" dirty="0"/>
            <a:t>原始物质</a:t>
          </a:r>
          <a:r>
            <a:rPr lang="en-US" altLang="zh-CN" dirty="0"/>
            <a:t>——</a:t>
          </a:r>
          <a:r>
            <a:rPr lang="zh-CN" altLang="en-US" dirty="0"/>
            <a:t>生物体</a:t>
          </a:r>
        </a:p>
      </dgm:t>
    </dgm:pt>
    <dgm:pt modelId="{66D691B1-2192-B741-900D-B9F560CDC0E6}" type="parTrans" cxnId="{26D068A1-9649-094F-B555-94093924E301}">
      <dgm:prSet/>
      <dgm:spPr/>
      <dgm:t>
        <a:bodyPr/>
        <a:lstStyle/>
        <a:p>
          <a:endParaRPr lang="zh-CN" altLang="en-US"/>
        </a:p>
      </dgm:t>
    </dgm:pt>
    <dgm:pt modelId="{9D2304E4-D20F-C04B-8F77-8313FFDA3F4F}" type="sibTrans" cxnId="{26D068A1-9649-094F-B555-94093924E301}">
      <dgm:prSet/>
      <dgm:spPr/>
      <dgm:t>
        <a:bodyPr/>
        <a:lstStyle/>
        <a:p>
          <a:endParaRPr lang="zh-CN" altLang="en-US"/>
        </a:p>
      </dgm:t>
    </dgm:pt>
    <dgm:pt modelId="{B2ABBB91-E057-B840-9E9E-6D1A718DDFA8}">
      <dgm:prSet phldrT="[文本]"/>
      <dgm:spPr/>
      <dgm:t>
        <a:bodyPr/>
        <a:lstStyle/>
        <a:p>
          <a:r>
            <a:rPr lang="zh-CN" altLang="en-US" dirty="0"/>
            <a:t>干酪根</a:t>
          </a:r>
          <a:r>
            <a:rPr lang="en-US" altLang="zh-CN" dirty="0"/>
            <a:t>——</a:t>
          </a:r>
          <a:r>
            <a:rPr lang="zh-CN" altLang="en-US" dirty="0"/>
            <a:t>生烃物质</a:t>
          </a:r>
        </a:p>
      </dgm:t>
    </dgm:pt>
    <dgm:pt modelId="{117E3A16-6454-1249-A16C-52209339B202}" type="parTrans" cxnId="{63DBEE71-3D24-B142-9F6F-598C903831FE}">
      <dgm:prSet/>
      <dgm:spPr/>
      <dgm:t>
        <a:bodyPr/>
        <a:lstStyle/>
        <a:p>
          <a:endParaRPr lang="zh-CN" altLang="en-US"/>
        </a:p>
      </dgm:t>
    </dgm:pt>
    <dgm:pt modelId="{C97D0435-82E1-4041-A51E-3F7577FF037E}" type="sibTrans" cxnId="{63DBEE71-3D24-B142-9F6F-598C903831FE}">
      <dgm:prSet/>
      <dgm:spPr/>
      <dgm:t>
        <a:bodyPr/>
        <a:lstStyle/>
        <a:p>
          <a:endParaRPr lang="zh-CN" altLang="en-US"/>
        </a:p>
      </dgm:t>
    </dgm:pt>
    <dgm:pt modelId="{3D855258-C803-7F42-8D6C-DE8D00A137B5}" type="pres">
      <dgm:prSet presAssocID="{9EEE475F-7B2B-8348-945C-BF3502DBB145}" presName="linear" presStyleCnt="0">
        <dgm:presLayoutVars>
          <dgm:dir/>
          <dgm:animLvl val="lvl"/>
          <dgm:resizeHandles val="exact"/>
        </dgm:presLayoutVars>
      </dgm:prSet>
      <dgm:spPr/>
    </dgm:pt>
    <dgm:pt modelId="{A6F753A2-FC8C-5741-A5B6-E5625C5CFF5C}" type="pres">
      <dgm:prSet presAssocID="{81A37A06-DFAB-9447-A01F-B797866CAB46}" presName="parentLin" presStyleCnt="0"/>
      <dgm:spPr/>
    </dgm:pt>
    <dgm:pt modelId="{237B414D-0915-A940-B7C6-C730808D6870}" type="pres">
      <dgm:prSet presAssocID="{81A37A06-DFAB-9447-A01F-B797866CAB46}" presName="parentLeftMargin" presStyleLbl="node1" presStyleIdx="0" presStyleCnt="2"/>
      <dgm:spPr/>
    </dgm:pt>
    <dgm:pt modelId="{6B85C196-2522-EA44-81CA-28A8DFA696E4}" type="pres">
      <dgm:prSet presAssocID="{81A37A06-DFAB-9447-A01F-B797866CAB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483C02-F34D-2A4A-8B8D-FEDA7425AA63}" type="pres">
      <dgm:prSet presAssocID="{81A37A06-DFAB-9447-A01F-B797866CAB46}" presName="negativeSpace" presStyleCnt="0"/>
      <dgm:spPr/>
    </dgm:pt>
    <dgm:pt modelId="{261A5E04-2D49-9141-8070-CB484CDEFDEE}" type="pres">
      <dgm:prSet presAssocID="{81A37A06-DFAB-9447-A01F-B797866CAB46}" presName="childText" presStyleLbl="conFgAcc1" presStyleIdx="0" presStyleCnt="2">
        <dgm:presLayoutVars>
          <dgm:bulletEnabled val="1"/>
        </dgm:presLayoutVars>
      </dgm:prSet>
      <dgm:spPr/>
    </dgm:pt>
    <dgm:pt modelId="{FD62E707-8379-5A40-91B3-E69F7D74939A}" type="pres">
      <dgm:prSet presAssocID="{9D2304E4-D20F-C04B-8F77-8313FFDA3F4F}" presName="spaceBetweenRectangles" presStyleCnt="0"/>
      <dgm:spPr/>
    </dgm:pt>
    <dgm:pt modelId="{302128F7-8222-5142-8D3E-EF3E6F54AE2E}" type="pres">
      <dgm:prSet presAssocID="{B2ABBB91-E057-B840-9E9E-6D1A718DDFA8}" presName="parentLin" presStyleCnt="0"/>
      <dgm:spPr/>
    </dgm:pt>
    <dgm:pt modelId="{C8F5C08F-51C0-2B4F-9CAD-172C63EEAB60}" type="pres">
      <dgm:prSet presAssocID="{B2ABBB91-E057-B840-9E9E-6D1A718DDFA8}" presName="parentLeftMargin" presStyleLbl="node1" presStyleIdx="0" presStyleCnt="2"/>
      <dgm:spPr/>
    </dgm:pt>
    <dgm:pt modelId="{F0CA143D-FDF9-384C-94D7-0D2938618C95}" type="pres">
      <dgm:prSet presAssocID="{B2ABBB91-E057-B840-9E9E-6D1A718DDF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48558A-E73D-9D4F-9B36-296E71FD7A9E}" type="pres">
      <dgm:prSet presAssocID="{B2ABBB91-E057-B840-9E9E-6D1A718DDFA8}" presName="negativeSpace" presStyleCnt="0"/>
      <dgm:spPr/>
    </dgm:pt>
    <dgm:pt modelId="{3E4DA648-440B-5A46-8CC9-E3A10A9E9DC2}" type="pres">
      <dgm:prSet presAssocID="{B2ABBB91-E057-B840-9E9E-6D1A718DDF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C79E2F-DE06-0046-AEEE-7001011E5DA0}" type="presOf" srcId="{B2ABBB91-E057-B840-9E9E-6D1A718DDFA8}" destId="{C8F5C08F-51C0-2B4F-9CAD-172C63EEAB60}" srcOrd="0" destOrd="0" presId="urn:microsoft.com/office/officeart/2005/8/layout/list1"/>
    <dgm:cxn modelId="{F0F0D344-F4E9-AC48-A91F-606EC5059DB5}" type="presOf" srcId="{9EEE475F-7B2B-8348-945C-BF3502DBB145}" destId="{3D855258-C803-7F42-8D6C-DE8D00A137B5}" srcOrd="0" destOrd="0" presId="urn:microsoft.com/office/officeart/2005/8/layout/list1"/>
    <dgm:cxn modelId="{363AFC6C-1E13-914B-B396-F2B82FAF9ED0}" type="presOf" srcId="{81A37A06-DFAB-9447-A01F-B797866CAB46}" destId="{6B85C196-2522-EA44-81CA-28A8DFA696E4}" srcOrd="1" destOrd="0" presId="urn:microsoft.com/office/officeart/2005/8/layout/list1"/>
    <dgm:cxn modelId="{63DBEE71-3D24-B142-9F6F-598C903831FE}" srcId="{9EEE475F-7B2B-8348-945C-BF3502DBB145}" destId="{B2ABBB91-E057-B840-9E9E-6D1A718DDFA8}" srcOrd="1" destOrd="0" parTransId="{117E3A16-6454-1249-A16C-52209339B202}" sibTransId="{C97D0435-82E1-4041-A51E-3F7577FF037E}"/>
    <dgm:cxn modelId="{26D068A1-9649-094F-B555-94093924E301}" srcId="{9EEE475F-7B2B-8348-945C-BF3502DBB145}" destId="{81A37A06-DFAB-9447-A01F-B797866CAB46}" srcOrd="0" destOrd="0" parTransId="{66D691B1-2192-B741-900D-B9F560CDC0E6}" sibTransId="{9D2304E4-D20F-C04B-8F77-8313FFDA3F4F}"/>
    <dgm:cxn modelId="{A14AB6BF-83FD-8747-A2B8-7B6A66379035}" type="presOf" srcId="{81A37A06-DFAB-9447-A01F-B797866CAB46}" destId="{237B414D-0915-A940-B7C6-C730808D6870}" srcOrd="0" destOrd="0" presId="urn:microsoft.com/office/officeart/2005/8/layout/list1"/>
    <dgm:cxn modelId="{BF2A96C3-9538-634F-9DF2-DECE62BEAFD1}" type="presOf" srcId="{B2ABBB91-E057-B840-9E9E-6D1A718DDFA8}" destId="{F0CA143D-FDF9-384C-94D7-0D2938618C95}" srcOrd="1" destOrd="0" presId="urn:microsoft.com/office/officeart/2005/8/layout/list1"/>
    <dgm:cxn modelId="{5215CBBB-8949-0647-9E3D-84D3245EAD8B}" type="presParOf" srcId="{3D855258-C803-7F42-8D6C-DE8D00A137B5}" destId="{A6F753A2-FC8C-5741-A5B6-E5625C5CFF5C}" srcOrd="0" destOrd="0" presId="urn:microsoft.com/office/officeart/2005/8/layout/list1"/>
    <dgm:cxn modelId="{7DE793B0-1649-A140-8F65-6C1FBF09DA0A}" type="presParOf" srcId="{A6F753A2-FC8C-5741-A5B6-E5625C5CFF5C}" destId="{237B414D-0915-A940-B7C6-C730808D6870}" srcOrd="0" destOrd="0" presId="urn:microsoft.com/office/officeart/2005/8/layout/list1"/>
    <dgm:cxn modelId="{57259410-046A-6644-9064-4D5ABFCF76F9}" type="presParOf" srcId="{A6F753A2-FC8C-5741-A5B6-E5625C5CFF5C}" destId="{6B85C196-2522-EA44-81CA-28A8DFA696E4}" srcOrd="1" destOrd="0" presId="urn:microsoft.com/office/officeart/2005/8/layout/list1"/>
    <dgm:cxn modelId="{0E6359FA-60B6-074C-B975-2FC06952D873}" type="presParOf" srcId="{3D855258-C803-7F42-8D6C-DE8D00A137B5}" destId="{85483C02-F34D-2A4A-8B8D-FEDA7425AA63}" srcOrd="1" destOrd="0" presId="urn:microsoft.com/office/officeart/2005/8/layout/list1"/>
    <dgm:cxn modelId="{60AB119F-E612-A44C-9E9A-96B5C5A5A0D5}" type="presParOf" srcId="{3D855258-C803-7F42-8D6C-DE8D00A137B5}" destId="{261A5E04-2D49-9141-8070-CB484CDEFDEE}" srcOrd="2" destOrd="0" presId="urn:microsoft.com/office/officeart/2005/8/layout/list1"/>
    <dgm:cxn modelId="{95BC48BC-096E-614C-9EB7-5893886C592F}" type="presParOf" srcId="{3D855258-C803-7F42-8D6C-DE8D00A137B5}" destId="{FD62E707-8379-5A40-91B3-E69F7D74939A}" srcOrd="3" destOrd="0" presId="urn:microsoft.com/office/officeart/2005/8/layout/list1"/>
    <dgm:cxn modelId="{C470F3CB-F217-EE48-846F-4D03B7F73780}" type="presParOf" srcId="{3D855258-C803-7F42-8D6C-DE8D00A137B5}" destId="{302128F7-8222-5142-8D3E-EF3E6F54AE2E}" srcOrd="4" destOrd="0" presId="urn:microsoft.com/office/officeart/2005/8/layout/list1"/>
    <dgm:cxn modelId="{CF1EE7AC-7489-E847-8B10-3222919FC659}" type="presParOf" srcId="{302128F7-8222-5142-8D3E-EF3E6F54AE2E}" destId="{C8F5C08F-51C0-2B4F-9CAD-172C63EEAB60}" srcOrd="0" destOrd="0" presId="urn:microsoft.com/office/officeart/2005/8/layout/list1"/>
    <dgm:cxn modelId="{C8A92313-354B-2F4F-8282-BE30AE357C57}" type="presParOf" srcId="{302128F7-8222-5142-8D3E-EF3E6F54AE2E}" destId="{F0CA143D-FDF9-384C-94D7-0D2938618C95}" srcOrd="1" destOrd="0" presId="urn:microsoft.com/office/officeart/2005/8/layout/list1"/>
    <dgm:cxn modelId="{A22D4CC0-EE87-5C43-9B1D-2C9464B6A822}" type="presParOf" srcId="{3D855258-C803-7F42-8D6C-DE8D00A137B5}" destId="{0348558A-E73D-9D4F-9B36-296E71FD7A9E}" srcOrd="5" destOrd="0" presId="urn:microsoft.com/office/officeart/2005/8/layout/list1"/>
    <dgm:cxn modelId="{544EC7C3-2E92-0A4C-AB1D-3650327F23D2}" type="presParOf" srcId="{3D855258-C803-7F42-8D6C-DE8D00A137B5}" destId="{3E4DA648-440B-5A46-8CC9-E3A10A9E9D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115E98-8F82-9C4E-BBBB-2DA7B6F0FAB1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76E27F-C4B0-6247-BAA7-47D622E88F3E}">
      <dgm:prSet phldrT="[文本]"/>
      <dgm:spPr/>
      <dgm:t>
        <a:bodyPr/>
        <a:lstStyle/>
        <a:p>
          <a:r>
            <a:rPr lang="zh-CN" altLang="en-US" dirty="0"/>
            <a:t>烃源岩定义</a:t>
          </a:r>
        </a:p>
      </dgm:t>
    </dgm:pt>
    <dgm:pt modelId="{BEB517F4-2C60-2346-A995-81902A722DEB}" type="parTrans" cxnId="{39954353-19E8-C045-B88D-F42A9D7B83ED}">
      <dgm:prSet/>
      <dgm:spPr/>
      <dgm:t>
        <a:bodyPr/>
        <a:lstStyle/>
        <a:p>
          <a:endParaRPr lang="zh-CN" altLang="en-US"/>
        </a:p>
      </dgm:t>
    </dgm:pt>
    <dgm:pt modelId="{D3B28870-3805-FB42-A9F9-734E8D61FD78}" type="sibTrans" cxnId="{39954353-19E8-C045-B88D-F42A9D7B83ED}">
      <dgm:prSet/>
      <dgm:spPr/>
      <dgm:t>
        <a:bodyPr/>
        <a:lstStyle/>
        <a:p>
          <a:endParaRPr lang="zh-CN" altLang="en-US"/>
        </a:p>
      </dgm:t>
    </dgm:pt>
    <dgm:pt modelId="{1BA00789-61D9-FD4E-B85A-39B372F59594}">
      <dgm:prSet phldrT="[文本]"/>
      <dgm:spPr/>
      <dgm:t>
        <a:bodyPr/>
        <a:lstStyle/>
        <a:p>
          <a:r>
            <a:rPr lang="zh-CN" altLang="en-US" dirty="0"/>
            <a:t>烃源岩评价</a:t>
          </a:r>
        </a:p>
      </dgm:t>
    </dgm:pt>
    <dgm:pt modelId="{16978D66-C68E-DE40-B9BE-FE14002082EE}" type="parTrans" cxnId="{036E4144-5316-A149-BFF0-A55925A86D1F}">
      <dgm:prSet/>
      <dgm:spPr/>
      <dgm:t>
        <a:bodyPr/>
        <a:lstStyle/>
        <a:p>
          <a:endParaRPr lang="zh-CN" altLang="en-US"/>
        </a:p>
      </dgm:t>
    </dgm:pt>
    <dgm:pt modelId="{D86B4CB6-B564-9A49-8321-478259406A66}" type="sibTrans" cxnId="{036E4144-5316-A149-BFF0-A55925A86D1F}">
      <dgm:prSet/>
      <dgm:spPr/>
      <dgm:t>
        <a:bodyPr/>
        <a:lstStyle/>
        <a:p>
          <a:endParaRPr lang="zh-CN" altLang="en-US"/>
        </a:p>
      </dgm:t>
    </dgm:pt>
    <dgm:pt modelId="{FF0AD729-5B4C-A849-9142-42A660CA05E0}">
      <dgm:prSet phldrT="[文本]"/>
      <dgm:spPr/>
      <dgm:t>
        <a:bodyPr/>
        <a:lstStyle/>
        <a:p>
          <a:r>
            <a:rPr lang="zh-CN" altLang="en-US" dirty="0"/>
            <a:t>油气源对比</a:t>
          </a:r>
        </a:p>
      </dgm:t>
    </dgm:pt>
    <dgm:pt modelId="{059C3CE0-4F97-824B-AC22-D5647E6DBF9D}" type="parTrans" cxnId="{8C9024DF-3B92-9A4B-A912-5EAFA76EC41D}">
      <dgm:prSet/>
      <dgm:spPr/>
      <dgm:t>
        <a:bodyPr/>
        <a:lstStyle/>
        <a:p>
          <a:endParaRPr lang="zh-CN" altLang="en-US"/>
        </a:p>
      </dgm:t>
    </dgm:pt>
    <dgm:pt modelId="{8203662D-A167-1840-97FD-31F4E7873EAB}" type="sibTrans" cxnId="{8C9024DF-3B92-9A4B-A912-5EAFA76EC41D}">
      <dgm:prSet/>
      <dgm:spPr/>
      <dgm:t>
        <a:bodyPr/>
        <a:lstStyle/>
        <a:p>
          <a:endParaRPr lang="zh-CN" altLang="en-US"/>
        </a:p>
      </dgm:t>
    </dgm:pt>
    <dgm:pt modelId="{5D0C7053-9506-CF45-A985-0A7BD04062AB}" type="pres">
      <dgm:prSet presAssocID="{7E115E98-8F82-9C4E-BBBB-2DA7B6F0FAB1}" presName="linear" presStyleCnt="0">
        <dgm:presLayoutVars>
          <dgm:dir/>
          <dgm:animLvl val="lvl"/>
          <dgm:resizeHandles val="exact"/>
        </dgm:presLayoutVars>
      </dgm:prSet>
      <dgm:spPr/>
    </dgm:pt>
    <dgm:pt modelId="{E42714F5-BCE9-C446-9B82-748113D6AA62}" type="pres">
      <dgm:prSet presAssocID="{1E76E27F-C4B0-6247-BAA7-47D622E88F3E}" presName="parentLin" presStyleCnt="0"/>
      <dgm:spPr/>
    </dgm:pt>
    <dgm:pt modelId="{35756C98-23D3-6342-B92A-4275BCCE48FB}" type="pres">
      <dgm:prSet presAssocID="{1E76E27F-C4B0-6247-BAA7-47D622E88F3E}" presName="parentLeftMargin" presStyleLbl="node1" presStyleIdx="0" presStyleCnt="3"/>
      <dgm:spPr/>
    </dgm:pt>
    <dgm:pt modelId="{3E4EBE2E-8AE3-5947-B39B-9B95BF1399D1}" type="pres">
      <dgm:prSet presAssocID="{1E76E27F-C4B0-6247-BAA7-47D622E88F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C1B362-49A8-7B43-AF82-6B650F46E434}" type="pres">
      <dgm:prSet presAssocID="{1E76E27F-C4B0-6247-BAA7-47D622E88F3E}" presName="negativeSpace" presStyleCnt="0"/>
      <dgm:spPr/>
    </dgm:pt>
    <dgm:pt modelId="{2A653B75-AEFF-4E4F-9450-C6A24253F3E1}" type="pres">
      <dgm:prSet presAssocID="{1E76E27F-C4B0-6247-BAA7-47D622E88F3E}" presName="childText" presStyleLbl="conFgAcc1" presStyleIdx="0" presStyleCnt="3">
        <dgm:presLayoutVars>
          <dgm:bulletEnabled val="1"/>
        </dgm:presLayoutVars>
      </dgm:prSet>
      <dgm:spPr/>
    </dgm:pt>
    <dgm:pt modelId="{B46124F5-4E74-C544-95AD-F23B861019EE}" type="pres">
      <dgm:prSet presAssocID="{D3B28870-3805-FB42-A9F9-734E8D61FD78}" presName="spaceBetweenRectangles" presStyleCnt="0"/>
      <dgm:spPr/>
    </dgm:pt>
    <dgm:pt modelId="{8CF6C521-B914-BE45-B396-E577ABEE8F8E}" type="pres">
      <dgm:prSet presAssocID="{1BA00789-61D9-FD4E-B85A-39B372F59594}" presName="parentLin" presStyleCnt="0"/>
      <dgm:spPr/>
    </dgm:pt>
    <dgm:pt modelId="{B95EF832-7506-644C-A994-50DA58EFFC13}" type="pres">
      <dgm:prSet presAssocID="{1BA00789-61D9-FD4E-B85A-39B372F59594}" presName="parentLeftMargin" presStyleLbl="node1" presStyleIdx="0" presStyleCnt="3"/>
      <dgm:spPr/>
    </dgm:pt>
    <dgm:pt modelId="{76DE0DD6-84EA-A14F-A093-AE5DE92B2376}" type="pres">
      <dgm:prSet presAssocID="{1BA00789-61D9-FD4E-B85A-39B372F595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899C1A-FA40-3941-B3B9-7C25377AC542}" type="pres">
      <dgm:prSet presAssocID="{1BA00789-61D9-FD4E-B85A-39B372F59594}" presName="negativeSpace" presStyleCnt="0"/>
      <dgm:spPr/>
    </dgm:pt>
    <dgm:pt modelId="{F0AAB61C-B251-A545-A418-0B39548B0C6F}" type="pres">
      <dgm:prSet presAssocID="{1BA00789-61D9-FD4E-B85A-39B372F59594}" presName="childText" presStyleLbl="conFgAcc1" presStyleIdx="1" presStyleCnt="3">
        <dgm:presLayoutVars>
          <dgm:bulletEnabled val="1"/>
        </dgm:presLayoutVars>
      </dgm:prSet>
      <dgm:spPr/>
    </dgm:pt>
    <dgm:pt modelId="{B0CA57DA-BE69-B844-8984-829A637B798A}" type="pres">
      <dgm:prSet presAssocID="{D86B4CB6-B564-9A49-8321-478259406A66}" presName="spaceBetweenRectangles" presStyleCnt="0"/>
      <dgm:spPr/>
    </dgm:pt>
    <dgm:pt modelId="{0955C41A-9543-2647-9D61-4FEE26B2AEED}" type="pres">
      <dgm:prSet presAssocID="{FF0AD729-5B4C-A849-9142-42A660CA05E0}" presName="parentLin" presStyleCnt="0"/>
      <dgm:spPr/>
    </dgm:pt>
    <dgm:pt modelId="{8196B073-420E-7842-88BD-ABCCE0F7CEFC}" type="pres">
      <dgm:prSet presAssocID="{FF0AD729-5B4C-A849-9142-42A660CA05E0}" presName="parentLeftMargin" presStyleLbl="node1" presStyleIdx="1" presStyleCnt="3"/>
      <dgm:spPr/>
    </dgm:pt>
    <dgm:pt modelId="{C69ED97F-04B8-E842-B9D1-49892BECA339}" type="pres">
      <dgm:prSet presAssocID="{FF0AD729-5B4C-A849-9142-42A660CA05E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EB4EE4-493E-664A-B08A-7ADC4C7C6783}" type="pres">
      <dgm:prSet presAssocID="{FF0AD729-5B4C-A849-9142-42A660CA05E0}" presName="negativeSpace" presStyleCnt="0"/>
      <dgm:spPr/>
    </dgm:pt>
    <dgm:pt modelId="{C70D2A1E-B929-BF42-A2D8-F68B575D8508}" type="pres">
      <dgm:prSet presAssocID="{FF0AD729-5B4C-A849-9142-42A660CA05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02880A-7639-D04B-A8F6-B5FD43E7F4AD}" type="presOf" srcId="{1BA00789-61D9-FD4E-B85A-39B372F59594}" destId="{B95EF832-7506-644C-A994-50DA58EFFC13}" srcOrd="0" destOrd="0" presId="urn:microsoft.com/office/officeart/2005/8/layout/list1"/>
    <dgm:cxn modelId="{53DFD019-2044-5048-AF7C-059B66AD5451}" type="presOf" srcId="{FF0AD729-5B4C-A849-9142-42A660CA05E0}" destId="{8196B073-420E-7842-88BD-ABCCE0F7CEFC}" srcOrd="0" destOrd="0" presId="urn:microsoft.com/office/officeart/2005/8/layout/list1"/>
    <dgm:cxn modelId="{AD82D429-8DCE-984C-B31F-A2317EF59C9A}" type="presOf" srcId="{1E76E27F-C4B0-6247-BAA7-47D622E88F3E}" destId="{3E4EBE2E-8AE3-5947-B39B-9B95BF1399D1}" srcOrd="1" destOrd="0" presId="urn:microsoft.com/office/officeart/2005/8/layout/list1"/>
    <dgm:cxn modelId="{E305A734-30F9-E244-87E7-51B3E16F8C7B}" type="presOf" srcId="{FF0AD729-5B4C-A849-9142-42A660CA05E0}" destId="{C69ED97F-04B8-E842-B9D1-49892BECA339}" srcOrd="1" destOrd="0" presId="urn:microsoft.com/office/officeart/2005/8/layout/list1"/>
    <dgm:cxn modelId="{036E4144-5316-A149-BFF0-A55925A86D1F}" srcId="{7E115E98-8F82-9C4E-BBBB-2DA7B6F0FAB1}" destId="{1BA00789-61D9-FD4E-B85A-39B372F59594}" srcOrd="1" destOrd="0" parTransId="{16978D66-C68E-DE40-B9BE-FE14002082EE}" sibTransId="{D86B4CB6-B564-9A49-8321-478259406A66}"/>
    <dgm:cxn modelId="{B4FA474D-9359-6A4E-BD6E-8822C4B2CC24}" type="presOf" srcId="{7E115E98-8F82-9C4E-BBBB-2DA7B6F0FAB1}" destId="{5D0C7053-9506-CF45-A985-0A7BD04062AB}" srcOrd="0" destOrd="0" presId="urn:microsoft.com/office/officeart/2005/8/layout/list1"/>
    <dgm:cxn modelId="{39954353-19E8-C045-B88D-F42A9D7B83ED}" srcId="{7E115E98-8F82-9C4E-BBBB-2DA7B6F0FAB1}" destId="{1E76E27F-C4B0-6247-BAA7-47D622E88F3E}" srcOrd="0" destOrd="0" parTransId="{BEB517F4-2C60-2346-A995-81902A722DEB}" sibTransId="{D3B28870-3805-FB42-A9F9-734E8D61FD78}"/>
    <dgm:cxn modelId="{B52EF56E-C897-CD47-9852-1689A5B9A624}" type="presOf" srcId="{1BA00789-61D9-FD4E-B85A-39B372F59594}" destId="{76DE0DD6-84EA-A14F-A093-AE5DE92B2376}" srcOrd="1" destOrd="0" presId="urn:microsoft.com/office/officeart/2005/8/layout/list1"/>
    <dgm:cxn modelId="{13F951AD-E69B-C648-8261-97C59C9CBDA6}" type="presOf" srcId="{1E76E27F-C4B0-6247-BAA7-47D622E88F3E}" destId="{35756C98-23D3-6342-B92A-4275BCCE48FB}" srcOrd="0" destOrd="0" presId="urn:microsoft.com/office/officeart/2005/8/layout/list1"/>
    <dgm:cxn modelId="{8C9024DF-3B92-9A4B-A912-5EAFA76EC41D}" srcId="{7E115E98-8F82-9C4E-BBBB-2DA7B6F0FAB1}" destId="{FF0AD729-5B4C-A849-9142-42A660CA05E0}" srcOrd="2" destOrd="0" parTransId="{059C3CE0-4F97-824B-AC22-D5647E6DBF9D}" sibTransId="{8203662D-A167-1840-97FD-31F4E7873EAB}"/>
    <dgm:cxn modelId="{0895EF52-F963-3342-B710-C83A7C874738}" type="presParOf" srcId="{5D0C7053-9506-CF45-A985-0A7BD04062AB}" destId="{E42714F5-BCE9-C446-9B82-748113D6AA62}" srcOrd="0" destOrd="0" presId="urn:microsoft.com/office/officeart/2005/8/layout/list1"/>
    <dgm:cxn modelId="{FB9A0CFA-E499-1B43-B392-FDA1014E1CCE}" type="presParOf" srcId="{E42714F5-BCE9-C446-9B82-748113D6AA62}" destId="{35756C98-23D3-6342-B92A-4275BCCE48FB}" srcOrd="0" destOrd="0" presId="urn:microsoft.com/office/officeart/2005/8/layout/list1"/>
    <dgm:cxn modelId="{54C05E4A-5EB4-D946-8BE5-47CEB90EF244}" type="presParOf" srcId="{E42714F5-BCE9-C446-9B82-748113D6AA62}" destId="{3E4EBE2E-8AE3-5947-B39B-9B95BF1399D1}" srcOrd="1" destOrd="0" presId="urn:microsoft.com/office/officeart/2005/8/layout/list1"/>
    <dgm:cxn modelId="{B79F8AC2-F8C5-FC46-B451-E06ECFC33E0C}" type="presParOf" srcId="{5D0C7053-9506-CF45-A985-0A7BD04062AB}" destId="{60C1B362-49A8-7B43-AF82-6B650F46E434}" srcOrd="1" destOrd="0" presId="urn:microsoft.com/office/officeart/2005/8/layout/list1"/>
    <dgm:cxn modelId="{30C1B589-4AB9-E24D-85E9-93AE21977CDC}" type="presParOf" srcId="{5D0C7053-9506-CF45-A985-0A7BD04062AB}" destId="{2A653B75-AEFF-4E4F-9450-C6A24253F3E1}" srcOrd="2" destOrd="0" presId="urn:microsoft.com/office/officeart/2005/8/layout/list1"/>
    <dgm:cxn modelId="{70B38BEF-6203-9C46-AB13-08B0F47081D7}" type="presParOf" srcId="{5D0C7053-9506-CF45-A985-0A7BD04062AB}" destId="{B46124F5-4E74-C544-95AD-F23B861019EE}" srcOrd="3" destOrd="0" presId="urn:microsoft.com/office/officeart/2005/8/layout/list1"/>
    <dgm:cxn modelId="{8531718A-FAE3-B74A-B8D6-1392793F0FE8}" type="presParOf" srcId="{5D0C7053-9506-CF45-A985-0A7BD04062AB}" destId="{8CF6C521-B914-BE45-B396-E577ABEE8F8E}" srcOrd="4" destOrd="0" presId="urn:microsoft.com/office/officeart/2005/8/layout/list1"/>
    <dgm:cxn modelId="{E636F42A-E2BF-3946-9ED3-DE8AD8E2ABC2}" type="presParOf" srcId="{8CF6C521-B914-BE45-B396-E577ABEE8F8E}" destId="{B95EF832-7506-644C-A994-50DA58EFFC13}" srcOrd="0" destOrd="0" presId="urn:microsoft.com/office/officeart/2005/8/layout/list1"/>
    <dgm:cxn modelId="{9A77DAE4-E37D-C147-836B-F79BE723E2AF}" type="presParOf" srcId="{8CF6C521-B914-BE45-B396-E577ABEE8F8E}" destId="{76DE0DD6-84EA-A14F-A093-AE5DE92B2376}" srcOrd="1" destOrd="0" presId="urn:microsoft.com/office/officeart/2005/8/layout/list1"/>
    <dgm:cxn modelId="{5B7CDDF6-40C6-8B41-9D79-623EB595D847}" type="presParOf" srcId="{5D0C7053-9506-CF45-A985-0A7BD04062AB}" destId="{18899C1A-FA40-3941-B3B9-7C25377AC542}" srcOrd="5" destOrd="0" presId="urn:microsoft.com/office/officeart/2005/8/layout/list1"/>
    <dgm:cxn modelId="{05F494D0-827D-534C-9F04-7C8DEA2B7E2F}" type="presParOf" srcId="{5D0C7053-9506-CF45-A985-0A7BD04062AB}" destId="{F0AAB61C-B251-A545-A418-0B39548B0C6F}" srcOrd="6" destOrd="0" presId="urn:microsoft.com/office/officeart/2005/8/layout/list1"/>
    <dgm:cxn modelId="{8524D2D3-C8E8-1842-8D8F-7D735F27267D}" type="presParOf" srcId="{5D0C7053-9506-CF45-A985-0A7BD04062AB}" destId="{B0CA57DA-BE69-B844-8984-829A637B798A}" srcOrd="7" destOrd="0" presId="urn:microsoft.com/office/officeart/2005/8/layout/list1"/>
    <dgm:cxn modelId="{3D8B019F-2771-044D-BBBD-0E2916B22E6C}" type="presParOf" srcId="{5D0C7053-9506-CF45-A985-0A7BD04062AB}" destId="{0955C41A-9543-2647-9D61-4FEE26B2AEED}" srcOrd="8" destOrd="0" presId="urn:microsoft.com/office/officeart/2005/8/layout/list1"/>
    <dgm:cxn modelId="{6A452ECA-26C3-C842-B9E3-5D86E2D220A0}" type="presParOf" srcId="{0955C41A-9543-2647-9D61-4FEE26B2AEED}" destId="{8196B073-420E-7842-88BD-ABCCE0F7CEFC}" srcOrd="0" destOrd="0" presId="urn:microsoft.com/office/officeart/2005/8/layout/list1"/>
    <dgm:cxn modelId="{FAAD9E6A-9256-B34D-8C03-70BD1E1445C3}" type="presParOf" srcId="{0955C41A-9543-2647-9D61-4FEE26B2AEED}" destId="{C69ED97F-04B8-E842-B9D1-49892BECA339}" srcOrd="1" destOrd="0" presId="urn:microsoft.com/office/officeart/2005/8/layout/list1"/>
    <dgm:cxn modelId="{0E341DEC-0A6A-2A45-A026-4F0275ED9DB1}" type="presParOf" srcId="{5D0C7053-9506-CF45-A985-0A7BD04062AB}" destId="{A7EB4EE4-493E-664A-B08A-7ADC4C7C6783}" srcOrd="9" destOrd="0" presId="urn:microsoft.com/office/officeart/2005/8/layout/list1"/>
    <dgm:cxn modelId="{7BF9A44B-4C4D-884F-8EFF-BC448D717F8F}" type="presParOf" srcId="{5D0C7053-9506-CF45-A985-0A7BD04062AB}" destId="{C70D2A1E-B929-BF42-A2D8-F68B575D85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FFB9B6-E623-074B-916D-C1D22627A1D9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8FB750-4474-974F-95F1-6CA02BFBA1C1}">
      <dgm:prSet phldrT="[文本]"/>
      <dgm:spPr/>
      <dgm:t>
        <a:bodyPr/>
        <a:lstStyle/>
        <a:p>
          <a:r>
            <a:rPr lang="zh-CN" altLang="en-US" dirty="0"/>
            <a:t>初次运移</a:t>
          </a:r>
        </a:p>
      </dgm:t>
    </dgm:pt>
    <dgm:pt modelId="{F65B67C0-C066-E449-AE31-DDAF9F15C5E0}" type="parTrans" cxnId="{71723B1E-D35B-6746-95A5-643A77F16FA0}">
      <dgm:prSet/>
      <dgm:spPr/>
      <dgm:t>
        <a:bodyPr/>
        <a:lstStyle/>
        <a:p>
          <a:endParaRPr lang="zh-CN" altLang="en-US"/>
        </a:p>
      </dgm:t>
    </dgm:pt>
    <dgm:pt modelId="{7C90C1EC-02B2-8B46-B01E-F44B2CBA5F46}" type="sibTrans" cxnId="{71723B1E-D35B-6746-95A5-643A77F16FA0}">
      <dgm:prSet/>
      <dgm:spPr/>
      <dgm:t>
        <a:bodyPr/>
        <a:lstStyle/>
        <a:p>
          <a:endParaRPr lang="zh-CN" altLang="en-US"/>
        </a:p>
      </dgm:t>
    </dgm:pt>
    <dgm:pt modelId="{FD1FA0B2-AC9A-2B42-9E8E-BAC581D6F94E}">
      <dgm:prSet phldrT="[文本]"/>
      <dgm:spPr/>
      <dgm:t>
        <a:bodyPr/>
        <a:lstStyle/>
        <a:p>
          <a:r>
            <a:rPr lang="zh-CN" altLang="en-US" dirty="0"/>
            <a:t>二次运移</a:t>
          </a:r>
        </a:p>
      </dgm:t>
    </dgm:pt>
    <dgm:pt modelId="{ABD34634-CEFA-134E-9F84-20C9E84E3435}" type="parTrans" cxnId="{4AE56DE7-30D1-F947-B051-385540AF21D3}">
      <dgm:prSet/>
      <dgm:spPr/>
      <dgm:t>
        <a:bodyPr/>
        <a:lstStyle/>
        <a:p>
          <a:endParaRPr lang="zh-CN" altLang="en-US"/>
        </a:p>
      </dgm:t>
    </dgm:pt>
    <dgm:pt modelId="{44C11CBA-FF8E-0E4A-975B-292C8E88CF99}" type="sibTrans" cxnId="{4AE56DE7-30D1-F947-B051-385540AF21D3}">
      <dgm:prSet/>
      <dgm:spPr/>
      <dgm:t>
        <a:bodyPr/>
        <a:lstStyle/>
        <a:p>
          <a:endParaRPr lang="zh-CN" altLang="en-US"/>
        </a:p>
      </dgm:t>
    </dgm:pt>
    <dgm:pt modelId="{C1B9475B-4FDF-974A-A750-A1066786DE68}" type="pres">
      <dgm:prSet presAssocID="{58FFB9B6-E623-074B-916D-C1D22627A1D9}" presName="linear" presStyleCnt="0">
        <dgm:presLayoutVars>
          <dgm:dir/>
          <dgm:animLvl val="lvl"/>
          <dgm:resizeHandles val="exact"/>
        </dgm:presLayoutVars>
      </dgm:prSet>
      <dgm:spPr/>
    </dgm:pt>
    <dgm:pt modelId="{ABF87925-B61B-3944-82B7-8A2B7D93DDC0}" type="pres">
      <dgm:prSet presAssocID="{FC8FB750-4474-974F-95F1-6CA02BFBA1C1}" presName="parentLin" presStyleCnt="0"/>
      <dgm:spPr/>
    </dgm:pt>
    <dgm:pt modelId="{7492EF5A-78E7-3044-84C9-44240A0D36C8}" type="pres">
      <dgm:prSet presAssocID="{FC8FB750-4474-974F-95F1-6CA02BFBA1C1}" presName="parentLeftMargin" presStyleLbl="node1" presStyleIdx="0" presStyleCnt="2"/>
      <dgm:spPr/>
    </dgm:pt>
    <dgm:pt modelId="{74E4017C-B2FD-6F49-8A3F-70E39F13E437}" type="pres">
      <dgm:prSet presAssocID="{FC8FB750-4474-974F-95F1-6CA02BFBA1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8A6BED-4980-A941-9A65-10E803CF1BE0}" type="pres">
      <dgm:prSet presAssocID="{FC8FB750-4474-974F-95F1-6CA02BFBA1C1}" presName="negativeSpace" presStyleCnt="0"/>
      <dgm:spPr/>
    </dgm:pt>
    <dgm:pt modelId="{791A910F-C2C7-5E4E-9EC4-43A41E064109}" type="pres">
      <dgm:prSet presAssocID="{FC8FB750-4474-974F-95F1-6CA02BFBA1C1}" presName="childText" presStyleLbl="conFgAcc1" presStyleIdx="0" presStyleCnt="2">
        <dgm:presLayoutVars>
          <dgm:bulletEnabled val="1"/>
        </dgm:presLayoutVars>
      </dgm:prSet>
      <dgm:spPr/>
    </dgm:pt>
    <dgm:pt modelId="{E8578AC3-8B13-414B-B17A-F41DB052F792}" type="pres">
      <dgm:prSet presAssocID="{7C90C1EC-02B2-8B46-B01E-F44B2CBA5F46}" presName="spaceBetweenRectangles" presStyleCnt="0"/>
      <dgm:spPr/>
    </dgm:pt>
    <dgm:pt modelId="{5A667F54-A317-0D4D-8AA4-06A696AD856D}" type="pres">
      <dgm:prSet presAssocID="{FD1FA0B2-AC9A-2B42-9E8E-BAC581D6F94E}" presName="parentLin" presStyleCnt="0"/>
      <dgm:spPr/>
    </dgm:pt>
    <dgm:pt modelId="{78A58EC8-C22F-2143-9ECE-54529DF8D3A5}" type="pres">
      <dgm:prSet presAssocID="{FD1FA0B2-AC9A-2B42-9E8E-BAC581D6F94E}" presName="parentLeftMargin" presStyleLbl="node1" presStyleIdx="0" presStyleCnt="2"/>
      <dgm:spPr/>
    </dgm:pt>
    <dgm:pt modelId="{27FCF8F9-4CD9-4340-84AB-DF9E1C608FA1}" type="pres">
      <dgm:prSet presAssocID="{FD1FA0B2-AC9A-2B42-9E8E-BAC581D6F9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35B914-8011-A042-9A30-48BF5DD75F91}" type="pres">
      <dgm:prSet presAssocID="{FD1FA0B2-AC9A-2B42-9E8E-BAC581D6F94E}" presName="negativeSpace" presStyleCnt="0"/>
      <dgm:spPr/>
    </dgm:pt>
    <dgm:pt modelId="{77F6D249-9D67-8746-865F-534837045F70}" type="pres">
      <dgm:prSet presAssocID="{FD1FA0B2-AC9A-2B42-9E8E-BAC581D6F94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B08808-4E89-E04D-9F76-466959CCBF47}" type="presOf" srcId="{FD1FA0B2-AC9A-2B42-9E8E-BAC581D6F94E}" destId="{78A58EC8-C22F-2143-9ECE-54529DF8D3A5}" srcOrd="0" destOrd="0" presId="urn:microsoft.com/office/officeart/2005/8/layout/list1"/>
    <dgm:cxn modelId="{7405970C-FA22-124F-83CA-4D0CA204905D}" type="presOf" srcId="{FC8FB750-4474-974F-95F1-6CA02BFBA1C1}" destId="{7492EF5A-78E7-3044-84C9-44240A0D36C8}" srcOrd="0" destOrd="0" presId="urn:microsoft.com/office/officeart/2005/8/layout/list1"/>
    <dgm:cxn modelId="{71723B1E-D35B-6746-95A5-643A77F16FA0}" srcId="{58FFB9B6-E623-074B-916D-C1D22627A1D9}" destId="{FC8FB750-4474-974F-95F1-6CA02BFBA1C1}" srcOrd="0" destOrd="0" parTransId="{F65B67C0-C066-E449-AE31-DDAF9F15C5E0}" sibTransId="{7C90C1EC-02B2-8B46-B01E-F44B2CBA5F46}"/>
    <dgm:cxn modelId="{9E66294E-A295-4E4C-993B-AB3BA0B26103}" type="presOf" srcId="{58FFB9B6-E623-074B-916D-C1D22627A1D9}" destId="{C1B9475B-4FDF-974A-A750-A1066786DE68}" srcOrd="0" destOrd="0" presId="urn:microsoft.com/office/officeart/2005/8/layout/list1"/>
    <dgm:cxn modelId="{C8FC1B92-B154-FF45-9880-B6FE56F571C6}" type="presOf" srcId="{FD1FA0B2-AC9A-2B42-9E8E-BAC581D6F94E}" destId="{27FCF8F9-4CD9-4340-84AB-DF9E1C608FA1}" srcOrd="1" destOrd="0" presId="urn:microsoft.com/office/officeart/2005/8/layout/list1"/>
    <dgm:cxn modelId="{53BD25E7-4B2F-5042-A179-8937D129D759}" type="presOf" srcId="{FC8FB750-4474-974F-95F1-6CA02BFBA1C1}" destId="{74E4017C-B2FD-6F49-8A3F-70E39F13E437}" srcOrd="1" destOrd="0" presId="urn:microsoft.com/office/officeart/2005/8/layout/list1"/>
    <dgm:cxn modelId="{4AE56DE7-30D1-F947-B051-385540AF21D3}" srcId="{58FFB9B6-E623-074B-916D-C1D22627A1D9}" destId="{FD1FA0B2-AC9A-2B42-9E8E-BAC581D6F94E}" srcOrd="1" destOrd="0" parTransId="{ABD34634-CEFA-134E-9F84-20C9E84E3435}" sibTransId="{44C11CBA-FF8E-0E4A-975B-292C8E88CF99}"/>
    <dgm:cxn modelId="{B7371175-E59C-9144-ABD7-9979FF2599D3}" type="presParOf" srcId="{C1B9475B-4FDF-974A-A750-A1066786DE68}" destId="{ABF87925-B61B-3944-82B7-8A2B7D93DDC0}" srcOrd="0" destOrd="0" presId="urn:microsoft.com/office/officeart/2005/8/layout/list1"/>
    <dgm:cxn modelId="{18DB0BB6-308B-D04D-B232-5F5B0CE0BEC3}" type="presParOf" srcId="{ABF87925-B61B-3944-82B7-8A2B7D93DDC0}" destId="{7492EF5A-78E7-3044-84C9-44240A0D36C8}" srcOrd="0" destOrd="0" presId="urn:microsoft.com/office/officeart/2005/8/layout/list1"/>
    <dgm:cxn modelId="{6C3BBDF3-1E75-8A44-A1E4-6E22080E654A}" type="presParOf" srcId="{ABF87925-B61B-3944-82B7-8A2B7D93DDC0}" destId="{74E4017C-B2FD-6F49-8A3F-70E39F13E437}" srcOrd="1" destOrd="0" presId="urn:microsoft.com/office/officeart/2005/8/layout/list1"/>
    <dgm:cxn modelId="{E995805A-00BA-314F-9CD3-2F1E5FF88A69}" type="presParOf" srcId="{C1B9475B-4FDF-974A-A750-A1066786DE68}" destId="{918A6BED-4980-A941-9A65-10E803CF1BE0}" srcOrd="1" destOrd="0" presId="urn:microsoft.com/office/officeart/2005/8/layout/list1"/>
    <dgm:cxn modelId="{AE59643B-7596-6042-B932-52B1EA409E2D}" type="presParOf" srcId="{C1B9475B-4FDF-974A-A750-A1066786DE68}" destId="{791A910F-C2C7-5E4E-9EC4-43A41E064109}" srcOrd="2" destOrd="0" presId="urn:microsoft.com/office/officeart/2005/8/layout/list1"/>
    <dgm:cxn modelId="{DDCB6E0E-B746-DC4E-9FC0-1E3E23365929}" type="presParOf" srcId="{C1B9475B-4FDF-974A-A750-A1066786DE68}" destId="{E8578AC3-8B13-414B-B17A-F41DB052F792}" srcOrd="3" destOrd="0" presId="urn:microsoft.com/office/officeart/2005/8/layout/list1"/>
    <dgm:cxn modelId="{F087B06B-7DC4-3144-84C8-45BEE8A79137}" type="presParOf" srcId="{C1B9475B-4FDF-974A-A750-A1066786DE68}" destId="{5A667F54-A317-0D4D-8AA4-06A696AD856D}" srcOrd="4" destOrd="0" presId="urn:microsoft.com/office/officeart/2005/8/layout/list1"/>
    <dgm:cxn modelId="{E343FE28-4F35-FB47-8320-5D2F3DB35FB8}" type="presParOf" srcId="{5A667F54-A317-0D4D-8AA4-06A696AD856D}" destId="{78A58EC8-C22F-2143-9ECE-54529DF8D3A5}" srcOrd="0" destOrd="0" presId="urn:microsoft.com/office/officeart/2005/8/layout/list1"/>
    <dgm:cxn modelId="{D7B57023-7344-9742-9618-FDCE27E25A37}" type="presParOf" srcId="{5A667F54-A317-0D4D-8AA4-06A696AD856D}" destId="{27FCF8F9-4CD9-4340-84AB-DF9E1C608FA1}" srcOrd="1" destOrd="0" presId="urn:microsoft.com/office/officeart/2005/8/layout/list1"/>
    <dgm:cxn modelId="{5B7359B1-D0C8-1244-A586-7F924A17664F}" type="presParOf" srcId="{C1B9475B-4FDF-974A-A750-A1066786DE68}" destId="{DF35B914-8011-A042-9A30-48BF5DD75F91}" srcOrd="5" destOrd="0" presId="urn:microsoft.com/office/officeart/2005/8/layout/list1"/>
    <dgm:cxn modelId="{6A740353-762D-D641-8CDE-78C45CB430A9}" type="presParOf" srcId="{C1B9475B-4FDF-974A-A750-A1066786DE68}" destId="{77F6D249-9D67-8746-865F-534837045F7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0D89CC-8E6E-0747-B5C2-792246E21BA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8F4FDE-0419-2B48-B266-1D50CB3600C0}">
      <dgm:prSet phldrT="[文本]"/>
      <dgm:spPr/>
      <dgm:t>
        <a:bodyPr/>
        <a:lstStyle/>
        <a:p>
          <a:r>
            <a:rPr lang="zh-CN" altLang="en-US" dirty="0"/>
            <a:t>一、油气藏形成的基本条件</a:t>
          </a:r>
        </a:p>
      </dgm:t>
    </dgm:pt>
    <dgm:pt modelId="{17265CBF-AA4E-E544-BF1B-06138E4907B6}" type="parTrans" cxnId="{7B165E32-BB89-A641-8F5A-01702F258ADB}">
      <dgm:prSet/>
      <dgm:spPr/>
      <dgm:t>
        <a:bodyPr/>
        <a:lstStyle/>
        <a:p>
          <a:endParaRPr lang="zh-CN" altLang="en-US"/>
        </a:p>
      </dgm:t>
    </dgm:pt>
    <dgm:pt modelId="{E828B73D-1C06-4149-B641-8BAA5EB99B1B}" type="sibTrans" cxnId="{7B165E32-BB89-A641-8F5A-01702F258ADB}">
      <dgm:prSet/>
      <dgm:spPr/>
      <dgm:t>
        <a:bodyPr/>
        <a:lstStyle/>
        <a:p>
          <a:endParaRPr lang="zh-CN" altLang="en-US"/>
        </a:p>
      </dgm:t>
    </dgm:pt>
    <dgm:pt modelId="{0D8F87CD-0499-5242-A028-2F67A4281955}">
      <dgm:prSet phldrT="[文本]"/>
      <dgm:spPr/>
      <dgm:t>
        <a:bodyPr/>
        <a:lstStyle/>
        <a:p>
          <a:r>
            <a:rPr lang="zh-CN" altLang="en-US" dirty="0"/>
            <a:t>二、油气藏的形成</a:t>
          </a:r>
        </a:p>
      </dgm:t>
    </dgm:pt>
    <dgm:pt modelId="{3A884FD0-DF23-4A49-9F9A-2EF42FD60F36}" type="parTrans" cxnId="{234B3786-1EAF-824B-AAFC-A7D1F0510FF7}">
      <dgm:prSet/>
      <dgm:spPr/>
      <dgm:t>
        <a:bodyPr/>
        <a:lstStyle/>
        <a:p>
          <a:endParaRPr lang="zh-CN" altLang="en-US"/>
        </a:p>
      </dgm:t>
    </dgm:pt>
    <dgm:pt modelId="{51A82ABC-CB8D-9E4E-9128-05E9C39B5A6F}" type="sibTrans" cxnId="{234B3786-1EAF-824B-AAFC-A7D1F0510FF7}">
      <dgm:prSet/>
      <dgm:spPr/>
      <dgm:t>
        <a:bodyPr/>
        <a:lstStyle/>
        <a:p>
          <a:endParaRPr lang="zh-CN" altLang="en-US"/>
        </a:p>
      </dgm:t>
    </dgm:pt>
    <dgm:pt modelId="{2C06E1B7-B615-DE40-AD85-9D5A896C58A3}">
      <dgm:prSet phldrT="[文本]"/>
      <dgm:spPr/>
      <dgm:t>
        <a:bodyPr/>
        <a:lstStyle/>
        <a:p>
          <a:r>
            <a:rPr lang="zh-CN" altLang="en-US" dirty="0"/>
            <a:t>三、油气藏的破坏及其产物</a:t>
          </a:r>
        </a:p>
      </dgm:t>
    </dgm:pt>
    <dgm:pt modelId="{7ECFF399-5A76-734E-9173-5E54ABC8B6B2}" type="parTrans" cxnId="{79063A2D-A8B3-1445-8359-D7EAC6FF2446}">
      <dgm:prSet/>
      <dgm:spPr/>
      <dgm:t>
        <a:bodyPr/>
        <a:lstStyle/>
        <a:p>
          <a:endParaRPr lang="zh-CN" altLang="en-US"/>
        </a:p>
      </dgm:t>
    </dgm:pt>
    <dgm:pt modelId="{8D87C823-127C-AF4F-ADB0-A3A518ED9FCD}" type="sibTrans" cxnId="{79063A2D-A8B3-1445-8359-D7EAC6FF2446}">
      <dgm:prSet/>
      <dgm:spPr/>
      <dgm:t>
        <a:bodyPr/>
        <a:lstStyle/>
        <a:p>
          <a:endParaRPr lang="zh-CN" altLang="en-US"/>
        </a:p>
      </dgm:t>
    </dgm:pt>
    <dgm:pt modelId="{598F6F50-F7C0-554A-A917-E83E66313CB9}">
      <dgm:prSet phldrT="[文本]"/>
      <dgm:spPr/>
      <dgm:t>
        <a:bodyPr/>
        <a:lstStyle/>
        <a:p>
          <a:r>
            <a:rPr lang="zh-CN" altLang="en-US" dirty="0"/>
            <a:t>四、油气藏的形成时间</a:t>
          </a:r>
        </a:p>
      </dgm:t>
    </dgm:pt>
    <dgm:pt modelId="{9FF3504C-C182-7944-8174-C7DBC9F9A278}" type="parTrans" cxnId="{D9CD4450-5A11-494D-BB58-5A3EC21509B0}">
      <dgm:prSet/>
      <dgm:spPr/>
    </dgm:pt>
    <dgm:pt modelId="{B098689F-205F-8449-94CE-51D293EC82A5}" type="sibTrans" cxnId="{D9CD4450-5A11-494D-BB58-5A3EC21509B0}">
      <dgm:prSet/>
      <dgm:spPr/>
    </dgm:pt>
    <dgm:pt modelId="{0371F3B4-9151-B849-8E95-03232FFE3F36}" type="pres">
      <dgm:prSet presAssocID="{D30D89CC-8E6E-0747-B5C2-792246E21BA0}" presName="linear" presStyleCnt="0">
        <dgm:presLayoutVars>
          <dgm:dir/>
          <dgm:animLvl val="lvl"/>
          <dgm:resizeHandles val="exact"/>
        </dgm:presLayoutVars>
      </dgm:prSet>
      <dgm:spPr/>
    </dgm:pt>
    <dgm:pt modelId="{5BB783A4-ED21-AA43-9122-C2D2730AD9D3}" type="pres">
      <dgm:prSet presAssocID="{228F4FDE-0419-2B48-B266-1D50CB3600C0}" presName="parentLin" presStyleCnt="0"/>
      <dgm:spPr/>
    </dgm:pt>
    <dgm:pt modelId="{B13E8FD6-F504-5D40-83C9-4FA7C9AF1E7A}" type="pres">
      <dgm:prSet presAssocID="{228F4FDE-0419-2B48-B266-1D50CB3600C0}" presName="parentLeftMargin" presStyleLbl="node1" presStyleIdx="0" presStyleCnt="4"/>
      <dgm:spPr/>
    </dgm:pt>
    <dgm:pt modelId="{AF5F1522-6879-B74C-B389-40A0D23244E8}" type="pres">
      <dgm:prSet presAssocID="{228F4FDE-0419-2B48-B266-1D50CB3600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A9F1D6-1954-1840-A749-1B0ADAB3B15F}" type="pres">
      <dgm:prSet presAssocID="{228F4FDE-0419-2B48-B266-1D50CB3600C0}" presName="negativeSpace" presStyleCnt="0"/>
      <dgm:spPr/>
    </dgm:pt>
    <dgm:pt modelId="{C1817433-1D82-7B40-93D5-ECE73F78F511}" type="pres">
      <dgm:prSet presAssocID="{228F4FDE-0419-2B48-B266-1D50CB3600C0}" presName="childText" presStyleLbl="conFgAcc1" presStyleIdx="0" presStyleCnt="4">
        <dgm:presLayoutVars>
          <dgm:bulletEnabled val="1"/>
        </dgm:presLayoutVars>
      </dgm:prSet>
      <dgm:spPr/>
    </dgm:pt>
    <dgm:pt modelId="{FB1A1B1C-18C7-1245-9BB7-42A95A77E075}" type="pres">
      <dgm:prSet presAssocID="{E828B73D-1C06-4149-B641-8BAA5EB99B1B}" presName="spaceBetweenRectangles" presStyleCnt="0"/>
      <dgm:spPr/>
    </dgm:pt>
    <dgm:pt modelId="{0C511526-2AFA-5942-B648-478044F545EC}" type="pres">
      <dgm:prSet presAssocID="{0D8F87CD-0499-5242-A028-2F67A4281955}" presName="parentLin" presStyleCnt="0"/>
      <dgm:spPr/>
    </dgm:pt>
    <dgm:pt modelId="{44EB6A3C-F76E-CD47-8014-31B8F1564C8D}" type="pres">
      <dgm:prSet presAssocID="{0D8F87CD-0499-5242-A028-2F67A4281955}" presName="parentLeftMargin" presStyleLbl="node1" presStyleIdx="0" presStyleCnt="4"/>
      <dgm:spPr/>
    </dgm:pt>
    <dgm:pt modelId="{ECA19FB3-DA5A-2E44-A0ED-221C6F412B8B}" type="pres">
      <dgm:prSet presAssocID="{0D8F87CD-0499-5242-A028-2F67A42819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DF4F07-3D81-1744-80AD-874EAAACFC4B}" type="pres">
      <dgm:prSet presAssocID="{0D8F87CD-0499-5242-A028-2F67A4281955}" presName="negativeSpace" presStyleCnt="0"/>
      <dgm:spPr/>
    </dgm:pt>
    <dgm:pt modelId="{A092FDF1-8B5B-E546-8DB7-4BDF9328A5B0}" type="pres">
      <dgm:prSet presAssocID="{0D8F87CD-0499-5242-A028-2F67A4281955}" presName="childText" presStyleLbl="conFgAcc1" presStyleIdx="1" presStyleCnt="4">
        <dgm:presLayoutVars>
          <dgm:bulletEnabled val="1"/>
        </dgm:presLayoutVars>
      </dgm:prSet>
      <dgm:spPr/>
    </dgm:pt>
    <dgm:pt modelId="{93F77100-B034-3749-A1E2-055502610145}" type="pres">
      <dgm:prSet presAssocID="{51A82ABC-CB8D-9E4E-9128-05E9C39B5A6F}" presName="spaceBetweenRectangles" presStyleCnt="0"/>
      <dgm:spPr/>
    </dgm:pt>
    <dgm:pt modelId="{B269E129-CC0D-9241-B181-7389911DC148}" type="pres">
      <dgm:prSet presAssocID="{2C06E1B7-B615-DE40-AD85-9D5A896C58A3}" presName="parentLin" presStyleCnt="0"/>
      <dgm:spPr/>
    </dgm:pt>
    <dgm:pt modelId="{5FF16991-5FB6-754F-9A8B-44F3ADD653B2}" type="pres">
      <dgm:prSet presAssocID="{2C06E1B7-B615-DE40-AD85-9D5A896C58A3}" presName="parentLeftMargin" presStyleLbl="node1" presStyleIdx="1" presStyleCnt="4"/>
      <dgm:spPr/>
    </dgm:pt>
    <dgm:pt modelId="{D2C3D4B2-CF85-4143-8C0F-704CDBE98A12}" type="pres">
      <dgm:prSet presAssocID="{2C06E1B7-B615-DE40-AD85-9D5A896C58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66C64E-3FE3-8C4D-9205-DEC845F4E809}" type="pres">
      <dgm:prSet presAssocID="{2C06E1B7-B615-DE40-AD85-9D5A896C58A3}" presName="negativeSpace" presStyleCnt="0"/>
      <dgm:spPr/>
    </dgm:pt>
    <dgm:pt modelId="{E0DB02FD-65DE-A849-A2B0-43CDA058F97D}" type="pres">
      <dgm:prSet presAssocID="{2C06E1B7-B615-DE40-AD85-9D5A896C58A3}" presName="childText" presStyleLbl="conFgAcc1" presStyleIdx="2" presStyleCnt="4">
        <dgm:presLayoutVars>
          <dgm:bulletEnabled val="1"/>
        </dgm:presLayoutVars>
      </dgm:prSet>
      <dgm:spPr/>
    </dgm:pt>
    <dgm:pt modelId="{02D524F8-7366-7441-9543-26C9BCCF6B57}" type="pres">
      <dgm:prSet presAssocID="{8D87C823-127C-AF4F-ADB0-A3A518ED9FCD}" presName="spaceBetweenRectangles" presStyleCnt="0"/>
      <dgm:spPr/>
    </dgm:pt>
    <dgm:pt modelId="{707D26BC-F36D-3847-8E5A-E6B3B7182504}" type="pres">
      <dgm:prSet presAssocID="{598F6F50-F7C0-554A-A917-E83E66313CB9}" presName="parentLin" presStyleCnt="0"/>
      <dgm:spPr/>
    </dgm:pt>
    <dgm:pt modelId="{574018CE-701A-AC4E-A28C-B17BE78DC02A}" type="pres">
      <dgm:prSet presAssocID="{598F6F50-F7C0-554A-A917-E83E66313CB9}" presName="parentLeftMargin" presStyleLbl="node1" presStyleIdx="2" presStyleCnt="4"/>
      <dgm:spPr/>
    </dgm:pt>
    <dgm:pt modelId="{120A9142-B17A-B54B-A717-8A94EAD1EA16}" type="pres">
      <dgm:prSet presAssocID="{598F6F50-F7C0-554A-A917-E83E66313CB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8DAFDBA-6CE0-3844-B264-92126A7B24FE}" type="pres">
      <dgm:prSet presAssocID="{598F6F50-F7C0-554A-A917-E83E66313CB9}" presName="negativeSpace" presStyleCnt="0"/>
      <dgm:spPr/>
    </dgm:pt>
    <dgm:pt modelId="{05E44527-2E5A-2946-BCF5-16BAEDF2725A}" type="pres">
      <dgm:prSet presAssocID="{598F6F50-F7C0-554A-A917-E83E66313C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0A1E11-D347-6C4E-9762-58EDB3AD317A}" type="presOf" srcId="{0D8F87CD-0499-5242-A028-2F67A4281955}" destId="{ECA19FB3-DA5A-2E44-A0ED-221C6F412B8B}" srcOrd="1" destOrd="0" presId="urn:microsoft.com/office/officeart/2005/8/layout/list1"/>
    <dgm:cxn modelId="{EB0A4822-583C-A64C-AEE4-F66EE9F866CF}" type="presOf" srcId="{2C06E1B7-B615-DE40-AD85-9D5A896C58A3}" destId="{D2C3D4B2-CF85-4143-8C0F-704CDBE98A12}" srcOrd="1" destOrd="0" presId="urn:microsoft.com/office/officeart/2005/8/layout/list1"/>
    <dgm:cxn modelId="{79063A2D-A8B3-1445-8359-D7EAC6FF2446}" srcId="{D30D89CC-8E6E-0747-B5C2-792246E21BA0}" destId="{2C06E1B7-B615-DE40-AD85-9D5A896C58A3}" srcOrd="2" destOrd="0" parTransId="{7ECFF399-5A76-734E-9173-5E54ABC8B6B2}" sibTransId="{8D87C823-127C-AF4F-ADB0-A3A518ED9FCD}"/>
    <dgm:cxn modelId="{7B165E32-BB89-A641-8F5A-01702F258ADB}" srcId="{D30D89CC-8E6E-0747-B5C2-792246E21BA0}" destId="{228F4FDE-0419-2B48-B266-1D50CB3600C0}" srcOrd="0" destOrd="0" parTransId="{17265CBF-AA4E-E544-BF1B-06138E4907B6}" sibTransId="{E828B73D-1C06-4149-B641-8BAA5EB99B1B}"/>
    <dgm:cxn modelId="{AE80EA36-2377-E447-B071-D9CE7B8524F2}" type="presOf" srcId="{D30D89CC-8E6E-0747-B5C2-792246E21BA0}" destId="{0371F3B4-9151-B849-8E95-03232FFE3F36}" srcOrd="0" destOrd="0" presId="urn:microsoft.com/office/officeart/2005/8/layout/list1"/>
    <dgm:cxn modelId="{D9CD4450-5A11-494D-BB58-5A3EC21509B0}" srcId="{D30D89CC-8E6E-0747-B5C2-792246E21BA0}" destId="{598F6F50-F7C0-554A-A917-E83E66313CB9}" srcOrd="3" destOrd="0" parTransId="{9FF3504C-C182-7944-8174-C7DBC9F9A278}" sibTransId="{B098689F-205F-8449-94CE-51D293EC82A5}"/>
    <dgm:cxn modelId="{8354C455-B493-8A45-9CB9-6DC8C66D1779}" type="presOf" srcId="{598F6F50-F7C0-554A-A917-E83E66313CB9}" destId="{574018CE-701A-AC4E-A28C-B17BE78DC02A}" srcOrd="0" destOrd="0" presId="urn:microsoft.com/office/officeart/2005/8/layout/list1"/>
    <dgm:cxn modelId="{93F7A65A-0BD5-884B-B6CD-8F04BAFFC445}" type="presOf" srcId="{228F4FDE-0419-2B48-B266-1D50CB3600C0}" destId="{B13E8FD6-F504-5D40-83C9-4FA7C9AF1E7A}" srcOrd="0" destOrd="0" presId="urn:microsoft.com/office/officeart/2005/8/layout/list1"/>
    <dgm:cxn modelId="{D0487272-2422-914F-9AC3-96A1D6EF02FE}" type="presOf" srcId="{598F6F50-F7C0-554A-A917-E83E66313CB9}" destId="{120A9142-B17A-B54B-A717-8A94EAD1EA16}" srcOrd="1" destOrd="0" presId="urn:microsoft.com/office/officeart/2005/8/layout/list1"/>
    <dgm:cxn modelId="{2FD1CD74-2C96-734F-BAAC-D74221856931}" type="presOf" srcId="{0D8F87CD-0499-5242-A028-2F67A4281955}" destId="{44EB6A3C-F76E-CD47-8014-31B8F1564C8D}" srcOrd="0" destOrd="0" presId="urn:microsoft.com/office/officeart/2005/8/layout/list1"/>
    <dgm:cxn modelId="{234B3786-1EAF-824B-AAFC-A7D1F0510FF7}" srcId="{D30D89CC-8E6E-0747-B5C2-792246E21BA0}" destId="{0D8F87CD-0499-5242-A028-2F67A4281955}" srcOrd="1" destOrd="0" parTransId="{3A884FD0-DF23-4A49-9F9A-2EF42FD60F36}" sibTransId="{51A82ABC-CB8D-9E4E-9128-05E9C39B5A6F}"/>
    <dgm:cxn modelId="{9D6E49BC-39C2-0D4B-BBA4-0F11D408A91D}" type="presOf" srcId="{2C06E1B7-B615-DE40-AD85-9D5A896C58A3}" destId="{5FF16991-5FB6-754F-9A8B-44F3ADD653B2}" srcOrd="0" destOrd="0" presId="urn:microsoft.com/office/officeart/2005/8/layout/list1"/>
    <dgm:cxn modelId="{3F2620ED-B72C-C346-8CCD-0A668B3CBFE8}" type="presOf" srcId="{228F4FDE-0419-2B48-B266-1D50CB3600C0}" destId="{AF5F1522-6879-B74C-B389-40A0D23244E8}" srcOrd="1" destOrd="0" presId="urn:microsoft.com/office/officeart/2005/8/layout/list1"/>
    <dgm:cxn modelId="{5CC3ABA2-C11F-6C45-A7E5-824D37ED7BDB}" type="presParOf" srcId="{0371F3B4-9151-B849-8E95-03232FFE3F36}" destId="{5BB783A4-ED21-AA43-9122-C2D2730AD9D3}" srcOrd="0" destOrd="0" presId="urn:microsoft.com/office/officeart/2005/8/layout/list1"/>
    <dgm:cxn modelId="{13825D5E-B9FE-1C41-9B48-8463B696FB2F}" type="presParOf" srcId="{5BB783A4-ED21-AA43-9122-C2D2730AD9D3}" destId="{B13E8FD6-F504-5D40-83C9-4FA7C9AF1E7A}" srcOrd="0" destOrd="0" presId="urn:microsoft.com/office/officeart/2005/8/layout/list1"/>
    <dgm:cxn modelId="{92BF32A6-8AEF-5245-9E50-BA9A7CD2AFDC}" type="presParOf" srcId="{5BB783A4-ED21-AA43-9122-C2D2730AD9D3}" destId="{AF5F1522-6879-B74C-B389-40A0D23244E8}" srcOrd="1" destOrd="0" presId="urn:microsoft.com/office/officeart/2005/8/layout/list1"/>
    <dgm:cxn modelId="{79F65A62-B694-FF49-80AA-E76712029CF7}" type="presParOf" srcId="{0371F3B4-9151-B849-8E95-03232FFE3F36}" destId="{7AA9F1D6-1954-1840-A749-1B0ADAB3B15F}" srcOrd="1" destOrd="0" presId="urn:microsoft.com/office/officeart/2005/8/layout/list1"/>
    <dgm:cxn modelId="{93F740B9-361D-424B-B18C-DE11C358F3D1}" type="presParOf" srcId="{0371F3B4-9151-B849-8E95-03232FFE3F36}" destId="{C1817433-1D82-7B40-93D5-ECE73F78F511}" srcOrd="2" destOrd="0" presId="urn:microsoft.com/office/officeart/2005/8/layout/list1"/>
    <dgm:cxn modelId="{54ED1126-C6E5-5F4F-B185-729B7E863255}" type="presParOf" srcId="{0371F3B4-9151-B849-8E95-03232FFE3F36}" destId="{FB1A1B1C-18C7-1245-9BB7-42A95A77E075}" srcOrd="3" destOrd="0" presId="urn:microsoft.com/office/officeart/2005/8/layout/list1"/>
    <dgm:cxn modelId="{E3FC73A9-46A2-164E-B35C-5F10C76C4F12}" type="presParOf" srcId="{0371F3B4-9151-B849-8E95-03232FFE3F36}" destId="{0C511526-2AFA-5942-B648-478044F545EC}" srcOrd="4" destOrd="0" presId="urn:microsoft.com/office/officeart/2005/8/layout/list1"/>
    <dgm:cxn modelId="{DCAABDAC-183C-3546-9642-91CC08EE13DE}" type="presParOf" srcId="{0C511526-2AFA-5942-B648-478044F545EC}" destId="{44EB6A3C-F76E-CD47-8014-31B8F1564C8D}" srcOrd="0" destOrd="0" presId="urn:microsoft.com/office/officeart/2005/8/layout/list1"/>
    <dgm:cxn modelId="{F276B7A5-F438-2348-9A72-60FADF03AAAF}" type="presParOf" srcId="{0C511526-2AFA-5942-B648-478044F545EC}" destId="{ECA19FB3-DA5A-2E44-A0ED-221C6F412B8B}" srcOrd="1" destOrd="0" presId="urn:microsoft.com/office/officeart/2005/8/layout/list1"/>
    <dgm:cxn modelId="{457621C4-93DD-E547-B086-DB0A818C7D51}" type="presParOf" srcId="{0371F3B4-9151-B849-8E95-03232FFE3F36}" destId="{A3DF4F07-3D81-1744-80AD-874EAAACFC4B}" srcOrd="5" destOrd="0" presId="urn:microsoft.com/office/officeart/2005/8/layout/list1"/>
    <dgm:cxn modelId="{6ADEB0CE-6410-CD4E-A6F4-FD08D8AE5A5C}" type="presParOf" srcId="{0371F3B4-9151-B849-8E95-03232FFE3F36}" destId="{A092FDF1-8B5B-E546-8DB7-4BDF9328A5B0}" srcOrd="6" destOrd="0" presId="urn:microsoft.com/office/officeart/2005/8/layout/list1"/>
    <dgm:cxn modelId="{C0B39C7C-EB0D-084E-A9AE-9A0BA5E8E6BC}" type="presParOf" srcId="{0371F3B4-9151-B849-8E95-03232FFE3F36}" destId="{93F77100-B034-3749-A1E2-055502610145}" srcOrd="7" destOrd="0" presId="urn:microsoft.com/office/officeart/2005/8/layout/list1"/>
    <dgm:cxn modelId="{54BBC99D-A016-8643-B480-EB877F543F85}" type="presParOf" srcId="{0371F3B4-9151-B849-8E95-03232FFE3F36}" destId="{B269E129-CC0D-9241-B181-7389911DC148}" srcOrd="8" destOrd="0" presId="urn:microsoft.com/office/officeart/2005/8/layout/list1"/>
    <dgm:cxn modelId="{D7206033-BC14-CD45-99C4-C00190EF217A}" type="presParOf" srcId="{B269E129-CC0D-9241-B181-7389911DC148}" destId="{5FF16991-5FB6-754F-9A8B-44F3ADD653B2}" srcOrd="0" destOrd="0" presId="urn:microsoft.com/office/officeart/2005/8/layout/list1"/>
    <dgm:cxn modelId="{E9BF88D3-51D1-4940-B67B-219D1E4BD936}" type="presParOf" srcId="{B269E129-CC0D-9241-B181-7389911DC148}" destId="{D2C3D4B2-CF85-4143-8C0F-704CDBE98A12}" srcOrd="1" destOrd="0" presId="urn:microsoft.com/office/officeart/2005/8/layout/list1"/>
    <dgm:cxn modelId="{5C2834A0-0AB4-6745-8B39-0781341F4BFC}" type="presParOf" srcId="{0371F3B4-9151-B849-8E95-03232FFE3F36}" destId="{2D66C64E-3FE3-8C4D-9205-DEC845F4E809}" srcOrd="9" destOrd="0" presId="urn:microsoft.com/office/officeart/2005/8/layout/list1"/>
    <dgm:cxn modelId="{C91D5C3A-2829-F84F-8483-823E095850DE}" type="presParOf" srcId="{0371F3B4-9151-B849-8E95-03232FFE3F36}" destId="{E0DB02FD-65DE-A849-A2B0-43CDA058F97D}" srcOrd="10" destOrd="0" presId="urn:microsoft.com/office/officeart/2005/8/layout/list1"/>
    <dgm:cxn modelId="{7D860137-1296-CB47-89F5-E4DFF3FD0696}" type="presParOf" srcId="{0371F3B4-9151-B849-8E95-03232FFE3F36}" destId="{02D524F8-7366-7441-9543-26C9BCCF6B57}" srcOrd="11" destOrd="0" presId="urn:microsoft.com/office/officeart/2005/8/layout/list1"/>
    <dgm:cxn modelId="{49933C23-D135-694E-953F-FF75FB64E8F3}" type="presParOf" srcId="{0371F3B4-9151-B849-8E95-03232FFE3F36}" destId="{707D26BC-F36D-3847-8E5A-E6B3B7182504}" srcOrd="12" destOrd="0" presId="urn:microsoft.com/office/officeart/2005/8/layout/list1"/>
    <dgm:cxn modelId="{9320302F-8A19-334A-AEF5-ABCECEDB81A0}" type="presParOf" srcId="{707D26BC-F36D-3847-8E5A-E6B3B7182504}" destId="{574018CE-701A-AC4E-A28C-B17BE78DC02A}" srcOrd="0" destOrd="0" presId="urn:microsoft.com/office/officeart/2005/8/layout/list1"/>
    <dgm:cxn modelId="{74E944CA-9191-1240-B5A5-939F4266BD75}" type="presParOf" srcId="{707D26BC-F36D-3847-8E5A-E6B3B7182504}" destId="{120A9142-B17A-B54B-A717-8A94EAD1EA16}" srcOrd="1" destOrd="0" presId="urn:microsoft.com/office/officeart/2005/8/layout/list1"/>
    <dgm:cxn modelId="{4D1C0CCA-64BE-C54A-83E6-CB28697F35EA}" type="presParOf" srcId="{0371F3B4-9151-B849-8E95-03232FFE3F36}" destId="{08DAFDBA-6CE0-3844-B264-92126A7B24FE}" srcOrd="13" destOrd="0" presId="urn:microsoft.com/office/officeart/2005/8/layout/list1"/>
    <dgm:cxn modelId="{4567747F-E87F-7745-A901-EBD9A4E2E783}" type="presParOf" srcId="{0371F3B4-9151-B849-8E95-03232FFE3F36}" destId="{05E44527-2E5A-2946-BCF5-16BAEDF272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7A3114-6A78-354E-A119-3D42FE6820E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FED56B-0713-344C-83A0-A63CA313C39D}">
      <dgm:prSet phldrT="[文本]"/>
      <dgm:spPr/>
      <dgm:t>
        <a:bodyPr/>
        <a:lstStyle/>
        <a:p>
          <a:r>
            <a:rPr lang="zh-CN" altLang="en-US" dirty="0"/>
            <a:t>一、油气田、油气聚集带及含油气区</a:t>
          </a:r>
        </a:p>
      </dgm:t>
    </dgm:pt>
    <dgm:pt modelId="{4136321F-33FA-194D-8C78-141D88A0D6CE}" type="parTrans" cxnId="{FBE0529B-EE1F-904B-8E45-722445ED2212}">
      <dgm:prSet/>
      <dgm:spPr/>
      <dgm:t>
        <a:bodyPr/>
        <a:lstStyle/>
        <a:p>
          <a:endParaRPr lang="zh-CN" altLang="en-US"/>
        </a:p>
      </dgm:t>
    </dgm:pt>
    <dgm:pt modelId="{0FA3E985-5864-2041-8019-7940F389353E}" type="sibTrans" cxnId="{FBE0529B-EE1F-904B-8E45-722445ED2212}">
      <dgm:prSet/>
      <dgm:spPr/>
      <dgm:t>
        <a:bodyPr/>
        <a:lstStyle/>
        <a:p>
          <a:endParaRPr lang="zh-CN" altLang="en-US"/>
        </a:p>
      </dgm:t>
    </dgm:pt>
    <dgm:pt modelId="{88F4EAAC-C2A8-2042-8CC4-84C4773CF8C8}">
      <dgm:prSet phldrT="[文本]"/>
      <dgm:spPr/>
      <dgm:t>
        <a:bodyPr/>
        <a:lstStyle/>
        <a:p>
          <a:r>
            <a:rPr lang="zh-CN" altLang="en-US" dirty="0"/>
            <a:t>二、含油气盆地</a:t>
          </a:r>
        </a:p>
      </dgm:t>
    </dgm:pt>
    <dgm:pt modelId="{031BFE1B-B82F-2F49-A07F-D971863E0F01}" type="parTrans" cxnId="{3C920DA3-9AED-9448-BBE3-3742ECC48B80}">
      <dgm:prSet/>
      <dgm:spPr/>
      <dgm:t>
        <a:bodyPr/>
        <a:lstStyle/>
        <a:p>
          <a:endParaRPr lang="zh-CN" altLang="en-US"/>
        </a:p>
      </dgm:t>
    </dgm:pt>
    <dgm:pt modelId="{95899045-FD14-A642-81B6-E1E698A5EAEE}" type="sibTrans" cxnId="{3C920DA3-9AED-9448-BBE3-3742ECC48B80}">
      <dgm:prSet/>
      <dgm:spPr/>
      <dgm:t>
        <a:bodyPr/>
        <a:lstStyle/>
        <a:p>
          <a:endParaRPr lang="zh-CN" altLang="en-US"/>
        </a:p>
      </dgm:t>
    </dgm:pt>
    <dgm:pt modelId="{8A40860D-97C4-394F-9F38-57533564601A}">
      <dgm:prSet phldrT="[文本]"/>
      <dgm:spPr/>
      <dgm:t>
        <a:bodyPr/>
        <a:lstStyle/>
        <a:p>
          <a:r>
            <a:rPr lang="zh-CN" altLang="en-US" dirty="0"/>
            <a:t>三、油气分布的控制因素</a:t>
          </a:r>
        </a:p>
      </dgm:t>
    </dgm:pt>
    <dgm:pt modelId="{83DBEE42-B12E-B34A-BD1F-75CD4A25700C}" type="parTrans" cxnId="{0D342092-D2AC-BE43-9F5F-C36D81C05E72}">
      <dgm:prSet/>
      <dgm:spPr/>
      <dgm:t>
        <a:bodyPr/>
        <a:lstStyle/>
        <a:p>
          <a:endParaRPr lang="zh-CN" altLang="en-US"/>
        </a:p>
      </dgm:t>
    </dgm:pt>
    <dgm:pt modelId="{18EEA457-50DD-2F4A-ADD6-0813F8C365AD}" type="sibTrans" cxnId="{0D342092-D2AC-BE43-9F5F-C36D81C05E72}">
      <dgm:prSet/>
      <dgm:spPr/>
      <dgm:t>
        <a:bodyPr/>
        <a:lstStyle/>
        <a:p>
          <a:endParaRPr lang="zh-CN" altLang="en-US"/>
        </a:p>
      </dgm:t>
    </dgm:pt>
    <dgm:pt modelId="{1EB4CC56-B2E1-A746-8DDD-6EA94815298B}" type="pres">
      <dgm:prSet presAssocID="{9C7A3114-6A78-354E-A119-3D42FE6820EB}" presName="linear" presStyleCnt="0">
        <dgm:presLayoutVars>
          <dgm:dir/>
          <dgm:animLvl val="lvl"/>
          <dgm:resizeHandles val="exact"/>
        </dgm:presLayoutVars>
      </dgm:prSet>
      <dgm:spPr/>
    </dgm:pt>
    <dgm:pt modelId="{09BAFF78-DB20-6F48-ADC6-ABEC9DA76846}" type="pres">
      <dgm:prSet presAssocID="{1BFED56B-0713-344C-83A0-A63CA313C39D}" presName="parentLin" presStyleCnt="0"/>
      <dgm:spPr/>
    </dgm:pt>
    <dgm:pt modelId="{FCE84ACD-F005-C34F-8EEE-85A44DC6C938}" type="pres">
      <dgm:prSet presAssocID="{1BFED56B-0713-344C-83A0-A63CA313C39D}" presName="parentLeftMargin" presStyleLbl="node1" presStyleIdx="0" presStyleCnt="3"/>
      <dgm:spPr/>
    </dgm:pt>
    <dgm:pt modelId="{81FD2485-0887-2544-A57B-C41266A31216}" type="pres">
      <dgm:prSet presAssocID="{1BFED56B-0713-344C-83A0-A63CA313C3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71EF25-B0D8-7D45-A4C3-E933B3832AFA}" type="pres">
      <dgm:prSet presAssocID="{1BFED56B-0713-344C-83A0-A63CA313C39D}" presName="negativeSpace" presStyleCnt="0"/>
      <dgm:spPr/>
    </dgm:pt>
    <dgm:pt modelId="{5DC639D5-ECFB-FD46-9D15-694256FA95EC}" type="pres">
      <dgm:prSet presAssocID="{1BFED56B-0713-344C-83A0-A63CA313C39D}" presName="childText" presStyleLbl="conFgAcc1" presStyleIdx="0" presStyleCnt="3">
        <dgm:presLayoutVars>
          <dgm:bulletEnabled val="1"/>
        </dgm:presLayoutVars>
      </dgm:prSet>
      <dgm:spPr/>
    </dgm:pt>
    <dgm:pt modelId="{6439631D-6EC2-F343-BC5E-CB25F673995D}" type="pres">
      <dgm:prSet presAssocID="{0FA3E985-5864-2041-8019-7940F389353E}" presName="spaceBetweenRectangles" presStyleCnt="0"/>
      <dgm:spPr/>
    </dgm:pt>
    <dgm:pt modelId="{C13EFAE1-FAC1-244A-9A91-23DD6C9D0932}" type="pres">
      <dgm:prSet presAssocID="{88F4EAAC-C2A8-2042-8CC4-84C4773CF8C8}" presName="parentLin" presStyleCnt="0"/>
      <dgm:spPr/>
    </dgm:pt>
    <dgm:pt modelId="{33770AE4-C70A-A646-83E4-24705A55C268}" type="pres">
      <dgm:prSet presAssocID="{88F4EAAC-C2A8-2042-8CC4-84C4773CF8C8}" presName="parentLeftMargin" presStyleLbl="node1" presStyleIdx="0" presStyleCnt="3"/>
      <dgm:spPr/>
    </dgm:pt>
    <dgm:pt modelId="{57B003BB-EEE8-EE4F-BDE5-87463F432BFE}" type="pres">
      <dgm:prSet presAssocID="{88F4EAAC-C2A8-2042-8CC4-84C4773CF8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404256-5BAB-1349-90F7-9DAF45A8D8BC}" type="pres">
      <dgm:prSet presAssocID="{88F4EAAC-C2A8-2042-8CC4-84C4773CF8C8}" presName="negativeSpace" presStyleCnt="0"/>
      <dgm:spPr/>
    </dgm:pt>
    <dgm:pt modelId="{B7B37369-A69D-C04F-8A80-63993D443FF9}" type="pres">
      <dgm:prSet presAssocID="{88F4EAAC-C2A8-2042-8CC4-84C4773CF8C8}" presName="childText" presStyleLbl="conFgAcc1" presStyleIdx="1" presStyleCnt="3">
        <dgm:presLayoutVars>
          <dgm:bulletEnabled val="1"/>
        </dgm:presLayoutVars>
      </dgm:prSet>
      <dgm:spPr/>
    </dgm:pt>
    <dgm:pt modelId="{86EA97B4-5DFA-014D-8F2A-26E923BEDDEB}" type="pres">
      <dgm:prSet presAssocID="{95899045-FD14-A642-81B6-E1E698A5EAEE}" presName="spaceBetweenRectangles" presStyleCnt="0"/>
      <dgm:spPr/>
    </dgm:pt>
    <dgm:pt modelId="{24B4A307-97B6-1444-97C0-E3A1B40938FC}" type="pres">
      <dgm:prSet presAssocID="{8A40860D-97C4-394F-9F38-57533564601A}" presName="parentLin" presStyleCnt="0"/>
      <dgm:spPr/>
    </dgm:pt>
    <dgm:pt modelId="{BE9749DD-93BF-F949-B92C-F557B8A6EE15}" type="pres">
      <dgm:prSet presAssocID="{8A40860D-97C4-394F-9F38-57533564601A}" presName="parentLeftMargin" presStyleLbl="node1" presStyleIdx="1" presStyleCnt="3"/>
      <dgm:spPr/>
    </dgm:pt>
    <dgm:pt modelId="{F211A0B9-ED4F-C848-9BE6-61BBA353B55B}" type="pres">
      <dgm:prSet presAssocID="{8A40860D-97C4-394F-9F38-5753356460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D2E626-BA5E-DE4C-9CB8-7FC23DE0FA27}" type="pres">
      <dgm:prSet presAssocID="{8A40860D-97C4-394F-9F38-57533564601A}" presName="negativeSpace" presStyleCnt="0"/>
      <dgm:spPr/>
    </dgm:pt>
    <dgm:pt modelId="{8142CB11-F758-5D48-B4F2-56E73465D8EF}" type="pres">
      <dgm:prSet presAssocID="{8A40860D-97C4-394F-9F38-5753356460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52EA2C-40E5-2547-A63F-A139FF930803}" type="presOf" srcId="{88F4EAAC-C2A8-2042-8CC4-84C4773CF8C8}" destId="{57B003BB-EEE8-EE4F-BDE5-87463F432BFE}" srcOrd="1" destOrd="0" presId="urn:microsoft.com/office/officeart/2005/8/layout/list1"/>
    <dgm:cxn modelId="{D44FD94F-E06A-1E41-837D-8982085487BE}" type="presOf" srcId="{8A40860D-97C4-394F-9F38-57533564601A}" destId="{BE9749DD-93BF-F949-B92C-F557B8A6EE15}" srcOrd="0" destOrd="0" presId="urn:microsoft.com/office/officeart/2005/8/layout/list1"/>
    <dgm:cxn modelId="{0D342092-D2AC-BE43-9F5F-C36D81C05E72}" srcId="{9C7A3114-6A78-354E-A119-3D42FE6820EB}" destId="{8A40860D-97C4-394F-9F38-57533564601A}" srcOrd="2" destOrd="0" parTransId="{83DBEE42-B12E-B34A-BD1F-75CD4A25700C}" sibTransId="{18EEA457-50DD-2F4A-ADD6-0813F8C365AD}"/>
    <dgm:cxn modelId="{FBE0529B-EE1F-904B-8E45-722445ED2212}" srcId="{9C7A3114-6A78-354E-A119-3D42FE6820EB}" destId="{1BFED56B-0713-344C-83A0-A63CA313C39D}" srcOrd="0" destOrd="0" parTransId="{4136321F-33FA-194D-8C78-141D88A0D6CE}" sibTransId="{0FA3E985-5864-2041-8019-7940F389353E}"/>
    <dgm:cxn modelId="{3C920DA3-9AED-9448-BBE3-3742ECC48B80}" srcId="{9C7A3114-6A78-354E-A119-3D42FE6820EB}" destId="{88F4EAAC-C2A8-2042-8CC4-84C4773CF8C8}" srcOrd="1" destOrd="0" parTransId="{031BFE1B-B82F-2F49-A07F-D971863E0F01}" sibTransId="{95899045-FD14-A642-81B6-E1E698A5EAEE}"/>
    <dgm:cxn modelId="{8A3EC9A6-0903-3E4A-932F-B1728C509374}" type="presOf" srcId="{9C7A3114-6A78-354E-A119-3D42FE6820EB}" destId="{1EB4CC56-B2E1-A746-8DDD-6EA94815298B}" srcOrd="0" destOrd="0" presId="urn:microsoft.com/office/officeart/2005/8/layout/list1"/>
    <dgm:cxn modelId="{3D435DAC-4073-A34F-93A0-77743D520F6B}" type="presOf" srcId="{88F4EAAC-C2A8-2042-8CC4-84C4773CF8C8}" destId="{33770AE4-C70A-A646-83E4-24705A55C268}" srcOrd="0" destOrd="0" presId="urn:microsoft.com/office/officeart/2005/8/layout/list1"/>
    <dgm:cxn modelId="{544B56BF-128D-2048-BA63-5781024A7A09}" type="presOf" srcId="{1BFED56B-0713-344C-83A0-A63CA313C39D}" destId="{81FD2485-0887-2544-A57B-C41266A31216}" srcOrd="1" destOrd="0" presId="urn:microsoft.com/office/officeart/2005/8/layout/list1"/>
    <dgm:cxn modelId="{AEF381E9-3191-0C4E-8537-0CF7B75DDB72}" type="presOf" srcId="{8A40860D-97C4-394F-9F38-57533564601A}" destId="{F211A0B9-ED4F-C848-9BE6-61BBA353B55B}" srcOrd="1" destOrd="0" presId="urn:microsoft.com/office/officeart/2005/8/layout/list1"/>
    <dgm:cxn modelId="{F58F85FE-B3A9-D54D-958D-BBCD700ECEE8}" type="presOf" srcId="{1BFED56B-0713-344C-83A0-A63CA313C39D}" destId="{FCE84ACD-F005-C34F-8EEE-85A44DC6C938}" srcOrd="0" destOrd="0" presId="urn:microsoft.com/office/officeart/2005/8/layout/list1"/>
    <dgm:cxn modelId="{CCEB035C-5784-8843-8E98-B2F39CB03319}" type="presParOf" srcId="{1EB4CC56-B2E1-A746-8DDD-6EA94815298B}" destId="{09BAFF78-DB20-6F48-ADC6-ABEC9DA76846}" srcOrd="0" destOrd="0" presId="urn:microsoft.com/office/officeart/2005/8/layout/list1"/>
    <dgm:cxn modelId="{7EFA0E18-25FB-F44B-86ED-415CCCF45B9C}" type="presParOf" srcId="{09BAFF78-DB20-6F48-ADC6-ABEC9DA76846}" destId="{FCE84ACD-F005-C34F-8EEE-85A44DC6C938}" srcOrd="0" destOrd="0" presId="urn:microsoft.com/office/officeart/2005/8/layout/list1"/>
    <dgm:cxn modelId="{891CAD76-CEC8-124F-9AD0-4F6C3378B80A}" type="presParOf" srcId="{09BAFF78-DB20-6F48-ADC6-ABEC9DA76846}" destId="{81FD2485-0887-2544-A57B-C41266A31216}" srcOrd="1" destOrd="0" presId="urn:microsoft.com/office/officeart/2005/8/layout/list1"/>
    <dgm:cxn modelId="{50AB8B5C-AC9C-4648-A65F-0E2A59B40E8A}" type="presParOf" srcId="{1EB4CC56-B2E1-A746-8DDD-6EA94815298B}" destId="{5F71EF25-B0D8-7D45-A4C3-E933B3832AFA}" srcOrd="1" destOrd="0" presId="urn:microsoft.com/office/officeart/2005/8/layout/list1"/>
    <dgm:cxn modelId="{2A0DA692-1219-1646-81D9-27D29C722525}" type="presParOf" srcId="{1EB4CC56-B2E1-A746-8DDD-6EA94815298B}" destId="{5DC639D5-ECFB-FD46-9D15-694256FA95EC}" srcOrd="2" destOrd="0" presId="urn:microsoft.com/office/officeart/2005/8/layout/list1"/>
    <dgm:cxn modelId="{5ED4A20A-9E50-D54D-BB60-62010C0913F7}" type="presParOf" srcId="{1EB4CC56-B2E1-A746-8DDD-6EA94815298B}" destId="{6439631D-6EC2-F343-BC5E-CB25F673995D}" srcOrd="3" destOrd="0" presId="urn:microsoft.com/office/officeart/2005/8/layout/list1"/>
    <dgm:cxn modelId="{6F9003FA-370F-F34D-B024-79D0BEE6288C}" type="presParOf" srcId="{1EB4CC56-B2E1-A746-8DDD-6EA94815298B}" destId="{C13EFAE1-FAC1-244A-9A91-23DD6C9D0932}" srcOrd="4" destOrd="0" presId="urn:microsoft.com/office/officeart/2005/8/layout/list1"/>
    <dgm:cxn modelId="{7D759B4D-1CA9-6E45-A907-566C7B081CB1}" type="presParOf" srcId="{C13EFAE1-FAC1-244A-9A91-23DD6C9D0932}" destId="{33770AE4-C70A-A646-83E4-24705A55C268}" srcOrd="0" destOrd="0" presId="urn:microsoft.com/office/officeart/2005/8/layout/list1"/>
    <dgm:cxn modelId="{44BD5319-6493-364F-8109-C5BFF9C542F6}" type="presParOf" srcId="{C13EFAE1-FAC1-244A-9A91-23DD6C9D0932}" destId="{57B003BB-EEE8-EE4F-BDE5-87463F432BFE}" srcOrd="1" destOrd="0" presId="urn:microsoft.com/office/officeart/2005/8/layout/list1"/>
    <dgm:cxn modelId="{418BCAEC-8CB5-CF4F-9520-5CBFAAFF9039}" type="presParOf" srcId="{1EB4CC56-B2E1-A746-8DDD-6EA94815298B}" destId="{6B404256-5BAB-1349-90F7-9DAF45A8D8BC}" srcOrd="5" destOrd="0" presId="urn:microsoft.com/office/officeart/2005/8/layout/list1"/>
    <dgm:cxn modelId="{6A5D1EEA-686A-4D45-8868-0F8C756C1078}" type="presParOf" srcId="{1EB4CC56-B2E1-A746-8DDD-6EA94815298B}" destId="{B7B37369-A69D-C04F-8A80-63993D443FF9}" srcOrd="6" destOrd="0" presId="urn:microsoft.com/office/officeart/2005/8/layout/list1"/>
    <dgm:cxn modelId="{E3AC3308-7A85-A444-A0EB-434A9DC1021C}" type="presParOf" srcId="{1EB4CC56-B2E1-A746-8DDD-6EA94815298B}" destId="{86EA97B4-5DFA-014D-8F2A-26E923BEDDEB}" srcOrd="7" destOrd="0" presId="urn:microsoft.com/office/officeart/2005/8/layout/list1"/>
    <dgm:cxn modelId="{D01A145E-7AC7-E943-B73F-5F0D104DB19D}" type="presParOf" srcId="{1EB4CC56-B2E1-A746-8DDD-6EA94815298B}" destId="{24B4A307-97B6-1444-97C0-E3A1B40938FC}" srcOrd="8" destOrd="0" presId="urn:microsoft.com/office/officeart/2005/8/layout/list1"/>
    <dgm:cxn modelId="{C0D9DDF6-EDB2-E845-B91B-39A9BEB5631A}" type="presParOf" srcId="{24B4A307-97B6-1444-97C0-E3A1B40938FC}" destId="{BE9749DD-93BF-F949-B92C-F557B8A6EE15}" srcOrd="0" destOrd="0" presId="urn:microsoft.com/office/officeart/2005/8/layout/list1"/>
    <dgm:cxn modelId="{3E0CD25F-97E7-474A-88F1-35E270110264}" type="presParOf" srcId="{24B4A307-97B6-1444-97C0-E3A1B40938FC}" destId="{F211A0B9-ED4F-C848-9BE6-61BBA353B55B}" srcOrd="1" destOrd="0" presId="urn:microsoft.com/office/officeart/2005/8/layout/list1"/>
    <dgm:cxn modelId="{0D0569FF-17DB-A240-94A4-F1AB6B3E2AA5}" type="presParOf" srcId="{1EB4CC56-B2E1-A746-8DDD-6EA94815298B}" destId="{0ED2E626-BA5E-DE4C-9CB8-7FC23DE0FA27}" srcOrd="9" destOrd="0" presId="urn:microsoft.com/office/officeart/2005/8/layout/list1"/>
    <dgm:cxn modelId="{8C203DDD-EC66-EF4C-AA98-44E55AABB7E1}" type="presParOf" srcId="{1EB4CC56-B2E1-A746-8DDD-6EA94815298B}" destId="{8142CB11-F758-5D48-B4F2-56E73465D8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411FDB-7784-4C40-8B56-F3A89A986B34}" type="doc">
      <dgm:prSet loTypeId="urn:microsoft.com/office/officeart/2005/8/layout/vList2#5" loCatId="list" qsTypeId="urn:microsoft.com/office/officeart/2005/8/quickstyle/simple1#11" qsCatId="simple" csTypeId="urn:microsoft.com/office/officeart/2005/8/colors/colorful5#5" csCatId="colorful" phldr="1"/>
      <dgm:spPr/>
      <dgm:t>
        <a:bodyPr/>
        <a:lstStyle/>
        <a:p>
          <a:endParaRPr lang="zh-CN" altLang="en-US"/>
        </a:p>
      </dgm:t>
    </dgm:pt>
    <dgm:pt modelId="{A7E338CA-104C-7A4E-A0F1-049B07B702C7}">
      <dgm:prSet phldrT="[文本]"/>
      <dgm:spPr/>
      <dgm:t>
        <a:bodyPr/>
        <a:lstStyle/>
        <a:p>
          <a:r>
            <a:rPr lang="zh-CN" altLang="en-US" dirty="0"/>
            <a:t>第一节 油气勘探阶段</a:t>
          </a:r>
        </a:p>
      </dgm:t>
    </dgm:pt>
    <dgm:pt modelId="{A87AABB3-B197-4045-B4F0-5E96A667E9FE}" type="parTrans" cxnId="{2C9662C9-CDE4-D64B-8B1F-69D3E6C45E11}">
      <dgm:prSet/>
      <dgm:spPr/>
      <dgm:t>
        <a:bodyPr/>
        <a:lstStyle/>
        <a:p>
          <a:endParaRPr lang="zh-CN" altLang="en-US"/>
        </a:p>
      </dgm:t>
    </dgm:pt>
    <dgm:pt modelId="{616343A2-FF96-0F49-9029-3029EE3133FF}" type="sibTrans" cxnId="{2C9662C9-CDE4-D64B-8B1F-69D3E6C45E11}">
      <dgm:prSet/>
      <dgm:spPr/>
      <dgm:t>
        <a:bodyPr/>
        <a:lstStyle/>
        <a:p>
          <a:endParaRPr lang="zh-CN" altLang="en-US"/>
        </a:p>
      </dgm:t>
    </dgm:pt>
    <dgm:pt modelId="{1B83492B-191F-FA40-BC6B-63D202E37BDA}">
      <dgm:prSet phldrT="[文本]"/>
      <dgm:spPr/>
      <dgm:t>
        <a:bodyPr/>
        <a:lstStyle/>
        <a:p>
          <a:r>
            <a:rPr lang="zh-CN" altLang="en-US" dirty="0"/>
            <a:t>一、预探阶段</a:t>
          </a:r>
        </a:p>
      </dgm:t>
    </dgm:pt>
    <dgm:pt modelId="{0491F876-8976-DC4C-B6DB-2739C6071CC6}" type="parTrans" cxnId="{23BC1413-29E4-624C-AD79-705ACAD21C2C}">
      <dgm:prSet/>
      <dgm:spPr/>
      <dgm:t>
        <a:bodyPr/>
        <a:lstStyle/>
        <a:p>
          <a:endParaRPr lang="zh-CN" altLang="en-US"/>
        </a:p>
      </dgm:t>
    </dgm:pt>
    <dgm:pt modelId="{17306F8F-D136-E24D-9B93-AACB3B76DE32}" type="sibTrans" cxnId="{23BC1413-29E4-624C-AD79-705ACAD21C2C}">
      <dgm:prSet/>
      <dgm:spPr/>
      <dgm:t>
        <a:bodyPr/>
        <a:lstStyle/>
        <a:p>
          <a:endParaRPr lang="zh-CN" altLang="en-US"/>
        </a:p>
      </dgm:t>
    </dgm:pt>
    <dgm:pt modelId="{E86325AE-A31E-D14E-B753-D4941952B915}">
      <dgm:prSet phldrT="[文本]"/>
      <dgm:spPr/>
      <dgm:t>
        <a:bodyPr/>
        <a:lstStyle/>
        <a:p>
          <a:r>
            <a:rPr lang="zh-CN" altLang="en-US" dirty="0"/>
            <a:t>二、评价阶段</a:t>
          </a:r>
        </a:p>
      </dgm:t>
    </dgm:pt>
    <dgm:pt modelId="{3A6BD813-922C-1342-BA36-56D09CE9AD2B}" type="parTrans" cxnId="{F0FA0BAF-BE60-B646-B519-2119A3A740DD}">
      <dgm:prSet/>
      <dgm:spPr/>
      <dgm:t>
        <a:bodyPr/>
        <a:lstStyle/>
        <a:p>
          <a:endParaRPr lang="zh-CN" altLang="en-US"/>
        </a:p>
      </dgm:t>
    </dgm:pt>
    <dgm:pt modelId="{5F9FCECE-C266-1D4C-A43C-0F7C502CE69A}" type="sibTrans" cxnId="{F0FA0BAF-BE60-B646-B519-2119A3A740DD}">
      <dgm:prSet/>
      <dgm:spPr/>
      <dgm:t>
        <a:bodyPr/>
        <a:lstStyle/>
        <a:p>
          <a:endParaRPr lang="zh-CN" altLang="en-US"/>
        </a:p>
      </dgm:t>
    </dgm:pt>
    <dgm:pt modelId="{413AD221-A698-0045-9292-45043512BFBF}">
      <dgm:prSet phldrT="[文本]"/>
      <dgm:spPr/>
      <dgm:t>
        <a:bodyPr/>
        <a:lstStyle/>
        <a:p>
          <a:r>
            <a:rPr lang="zh-CN" altLang="en-US" dirty="0"/>
            <a:t>第二节 油气勘探技术</a:t>
          </a:r>
        </a:p>
      </dgm:t>
    </dgm:pt>
    <dgm:pt modelId="{8DCB2446-6E56-2144-B94A-1E2BE90FA286}" type="parTrans" cxnId="{19E0AF3C-91F2-7847-BB13-A5FBB3961042}">
      <dgm:prSet/>
      <dgm:spPr/>
      <dgm:t>
        <a:bodyPr/>
        <a:lstStyle/>
        <a:p>
          <a:endParaRPr lang="zh-CN" altLang="en-US"/>
        </a:p>
      </dgm:t>
    </dgm:pt>
    <dgm:pt modelId="{DA1ACB2A-0EFA-4B42-8A2A-AC2591E1D807}" type="sibTrans" cxnId="{19E0AF3C-91F2-7847-BB13-A5FBB3961042}">
      <dgm:prSet/>
      <dgm:spPr/>
      <dgm:t>
        <a:bodyPr/>
        <a:lstStyle/>
        <a:p>
          <a:endParaRPr lang="zh-CN" altLang="en-US"/>
        </a:p>
      </dgm:t>
    </dgm:pt>
    <dgm:pt modelId="{4828EA18-CFC5-D74C-A619-14E01226EE8B}">
      <dgm:prSet phldrT="[文本]"/>
      <dgm:spPr/>
      <dgm:t>
        <a:bodyPr/>
        <a:lstStyle/>
        <a:p>
          <a:r>
            <a:rPr lang="zh-CN" altLang="en-US" dirty="0"/>
            <a:t>一、地面地质勘探技术</a:t>
          </a:r>
        </a:p>
      </dgm:t>
    </dgm:pt>
    <dgm:pt modelId="{E7C8232E-002D-5E4E-8EBE-84E376B5568A}" type="parTrans" cxnId="{F6BA6FF1-AA54-3C4A-928B-DC5214815954}">
      <dgm:prSet/>
      <dgm:spPr/>
      <dgm:t>
        <a:bodyPr/>
        <a:lstStyle/>
        <a:p>
          <a:endParaRPr lang="zh-CN" altLang="en-US"/>
        </a:p>
      </dgm:t>
    </dgm:pt>
    <dgm:pt modelId="{AF2F5BD4-4731-0944-A275-887C5DCA3234}" type="sibTrans" cxnId="{F6BA6FF1-AA54-3C4A-928B-DC5214815954}">
      <dgm:prSet/>
      <dgm:spPr/>
      <dgm:t>
        <a:bodyPr/>
        <a:lstStyle/>
        <a:p>
          <a:endParaRPr lang="zh-CN" altLang="en-US"/>
        </a:p>
      </dgm:t>
    </dgm:pt>
    <dgm:pt modelId="{34A4B5D9-3265-D94D-920C-A8F460D319A4}">
      <dgm:prSet phldrT="[文本]"/>
      <dgm:spPr/>
      <dgm:t>
        <a:bodyPr/>
        <a:lstStyle/>
        <a:p>
          <a:r>
            <a:rPr lang="zh-CN" altLang="en-US" dirty="0"/>
            <a:t>二、地球物理勘探技术</a:t>
          </a:r>
        </a:p>
      </dgm:t>
    </dgm:pt>
    <dgm:pt modelId="{CD3E8AEC-102A-844C-9FCB-42910165FBF9}" type="parTrans" cxnId="{79B39CA0-32E1-CC4C-9C16-2598983E0C79}">
      <dgm:prSet/>
      <dgm:spPr/>
      <dgm:t>
        <a:bodyPr/>
        <a:lstStyle/>
        <a:p>
          <a:endParaRPr lang="zh-CN" altLang="en-US"/>
        </a:p>
      </dgm:t>
    </dgm:pt>
    <dgm:pt modelId="{66A4CBEC-DA72-9844-8C75-BDBB9729D823}" type="sibTrans" cxnId="{79B39CA0-32E1-CC4C-9C16-2598983E0C79}">
      <dgm:prSet/>
      <dgm:spPr/>
      <dgm:t>
        <a:bodyPr/>
        <a:lstStyle/>
        <a:p>
          <a:endParaRPr lang="zh-CN" altLang="en-US"/>
        </a:p>
      </dgm:t>
    </dgm:pt>
    <dgm:pt modelId="{12BF1977-C4F1-4C47-BE03-37FC0E5CA766}">
      <dgm:prSet phldrT="[文本]"/>
      <dgm:spPr/>
      <dgm:t>
        <a:bodyPr/>
        <a:lstStyle/>
        <a:p>
          <a:r>
            <a:rPr lang="zh-CN" altLang="en-US" dirty="0"/>
            <a:t>第三节 油气储量</a:t>
          </a:r>
        </a:p>
      </dgm:t>
    </dgm:pt>
    <dgm:pt modelId="{13E1700C-EBF8-B84C-B87E-9F87ACBB63F0}" type="parTrans" cxnId="{44DE5CB0-68D5-6747-8AD5-398B79F83F1B}">
      <dgm:prSet/>
      <dgm:spPr/>
      <dgm:t>
        <a:bodyPr/>
        <a:lstStyle/>
        <a:p>
          <a:endParaRPr lang="zh-CN" altLang="en-US"/>
        </a:p>
      </dgm:t>
    </dgm:pt>
    <dgm:pt modelId="{FF415D42-0521-8047-8C08-E033E0B9E539}" type="sibTrans" cxnId="{44DE5CB0-68D5-6747-8AD5-398B79F83F1B}">
      <dgm:prSet/>
      <dgm:spPr/>
      <dgm:t>
        <a:bodyPr/>
        <a:lstStyle/>
        <a:p>
          <a:endParaRPr lang="zh-CN" altLang="en-US"/>
        </a:p>
      </dgm:t>
    </dgm:pt>
    <dgm:pt modelId="{57BEF993-C847-8B45-885A-20B984F4080D}">
      <dgm:prSet phldrT="[文本]"/>
      <dgm:spPr/>
      <dgm:t>
        <a:bodyPr/>
        <a:lstStyle/>
        <a:p>
          <a:r>
            <a:rPr lang="zh-CN" altLang="en-US" dirty="0"/>
            <a:t>一、油气储量估算</a:t>
          </a:r>
        </a:p>
      </dgm:t>
    </dgm:pt>
    <dgm:pt modelId="{9A554A4C-C1CF-064A-BB10-E54ABFEBA52B}" type="parTrans" cxnId="{BCCF2F40-BC64-2C46-87B1-8CECD9263D2C}">
      <dgm:prSet/>
      <dgm:spPr/>
      <dgm:t>
        <a:bodyPr/>
        <a:lstStyle/>
        <a:p>
          <a:endParaRPr lang="zh-CN" altLang="en-US"/>
        </a:p>
      </dgm:t>
    </dgm:pt>
    <dgm:pt modelId="{25C05CFB-2698-3241-82DE-D08A55AFC4C5}" type="sibTrans" cxnId="{BCCF2F40-BC64-2C46-87B1-8CECD9263D2C}">
      <dgm:prSet/>
      <dgm:spPr/>
      <dgm:t>
        <a:bodyPr/>
        <a:lstStyle/>
        <a:p>
          <a:endParaRPr lang="zh-CN" altLang="en-US"/>
        </a:p>
      </dgm:t>
    </dgm:pt>
    <dgm:pt modelId="{B88C1448-E320-6A4E-80A3-E7BD6629EB20}">
      <dgm:prSet phldrT="[文本]"/>
      <dgm:spPr/>
      <dgm:t>
        <a:bodyPr/>
        <a:lstStyle/>
        <a:p>
          <a:r>
            <a:rPr lang="zh-CN" altLang="en-US" dirty="0"/>
            <a:t>二、油气探明储量报告</a:t>
          </a:r>
        </a:p>
      </dgm:t>
    </dgm:pt>
    <dgm:pt modelId="{982ED945-69CF-0440-95A9-B2A04663E1AE}" type="parTrans" cxnId="{F8188584-BF99-8740-AC94-24F56EC669E1}">
      <dgm:prSet/>
      <dgm:spPr/>
      <dgm:t>
        <a:bodyPr/>
        <a:lstStyle/>
        <a:p>
          <a:endParaRPr lang="zh-CN" altLang="en-US"/>
        </a:p>
      </dgm:t>
    </dgm:pt>
    <dgm:pt modelId="{9C8108A6-4BD8-5549-A123-566C9B83CCF3}" type="sibTrans" cxnId="{F8188584-BF99-8740-AC94-24F56EC669E1}">
      <dgm:prSet/>
      <dgm:spPr/>
      <dgm:t>
        <a:bodyPr/>
        <a:lstStyle/>
        <a:p>
          <a:endParaRPr lang="zh-CN" altLang="en-US"/>
        </a:p>
      </dgm:t>
    </dgm:pt>
    <dgm:pt modelId="{0C48F78A-EC5A-4F48-A613-F74ACCB71466}">
      <dgm:prSet phldrT="[文本]"/>
      <dgm:spPr/>
      <dgm:t>
        <a:bodyPr/>
        <a:lstStyle/>
        <a:p>
          <a:r>
            <a:rPr lang="zh-CN" altLang="en-US" dirty="0"/>
            <a:t>三、地球化学勘探技术</a:t>
          </a:r>
        </a:p>
      </dgm:t>
    </dgm:pt>
    <dgm:pt modelId="{65708E24-EAE0-544C-B7F1-F550A357552E}" type="parTrans" cxnId="{2BF54E5A-3CB2-7C4F-BE02-DA8F78FCBCFB}">
      <dgm:prSet/>
      <dgm:spPr/>
      <dgm:t>
        <a:bodyPr/>
        <a:lstStyle/>
        <a:p>
          <a:endParaRPr lang="zh-CN" altLang="en-US"/>
        </a:p>
      </dgm:t>
    </dgm:pt>
    <dgm:pt modelId="{D5B97C22-DB4C-FA48-9DAE-DB558D914CF7}" type="sibTrans" cxnId="{2BF54E5A-3CB2-7C4F-BE02-DA8F78FCBCFB}">
      <dgm:prSet/>
      <dgm:spPr/>
      <dgm:t>
        <a:bodyPr/>
        <a:lstStyle/>
        <a:p>
          <a:endParaRPr lang="zh-CN" altLang="en-US"/>
        </a:p>
      </dgm:t>
    </dgm:pt>
    <dgm:pt modelId="{2E0A7747-4583-484A-B359-4A2B0D64863D}">
      <dgm:prSet phldrT="[文本]"/>
      <dgm:spPr/>
      <dgm:t>
        <a:bodyPr/>
        <a:lstStyle/>
        <a:p>
          <a:r>
            <a:rPr lang="zh-CN" altLang="en-US" dirty="0"/>
            <a:t>四、勘探工程技术</a:t>
          </a:r>
        </a:p>
      </dgm:t>
    </dgm:pt>
    <dgm:pt modelId="{C838EB6C-DF5A-824E-9AE7-B862CAF637D1}" type="parTrans" cxnId="{86D8DCA3-B2C5-C94C-9998-7AFDDDD0E3FC}">
      <dgm:prSet/>
      <dgm:spPr/>
      <dgm:t>
        <a:bodyPr/>
        <a:lstStyle/>
        <a:p>
          <a:endParaRPr lang="zh-CN" altLang="en-US"/>
        </a:p>
      </dgm:t>
    </dgm:pt>
    <dgm:pt modelId="{EE2D4F20-606E-9948-A17D-AF2DE072DA76}" type="sibTrans" cxnId="{86D8DCA3-B2C5-C94C-9998-7AFDDDD0E3FC}">
      <dgm:prSet/>
      <dgm:spPr/>
      <dgm:t>
        <a:bodyPr/>
        <a:lstStyle/>
        <a:p>
          <a:endParaRPr lang="zh-CN" altLang="en-US"/>
        </a:p>
      </dgm:t>
    </dgm:pt>
    <dgm:pt modelId="{307FE2E4-5772-B44B-B31F-346B8872A844}">
      <dgm:prSet phldrT="[文本]"/>
      <dgm:spPr/>
      <dgm:t>
        <a:bodyPr/>
        <a:lstStyle/>
        <a:p>
          <a:r>
            <a:rPr lang="zh-CN" altLang="en-US" dirty="0"/>
            <a:t>五、微生物勘探技术</a:t>
          </a:r>
        </a:p>
      </dgm:t>
    </dgm:pt>
    <dgm:pt modelId="{27D07F35-6573-F549-9382-1487EB0FE7B1}" type="parTrans" cxnId="{BAAC3DFE-D808-CD43-A02B-F6D7C2FB23E2}">
      <dgm:prSet/>
      <dgm:spPr/>
      <dgm:t>
        <a:bodyPr/>
        <a:lstStyle/>
        <a:p>
          <a:endParaRPr lang="zh-CN" altLang="en-US"/>
        </a:p>
      </dgm:t>
    </dgm:pt>
    <dgm:pt modelId="{E87C4680-F49E-AD42-8718-FABAFAD7278C}" type="sibTrans" cxnId="{BAAC3DFE-D808-CD43-A02B-F6D7C2FB23E2}">
      <dgm:prSet/>
      <dgm:spPr/>
      <dgm:t>
        <a:bodyPr/>
        <a:lstStyle/>
        <a:p>
          <a:endParaRPr lang="zh-CN" altLang="en-US"/>
        </a:p>
      </dgm:t>
    </dgm:pt>
    <dgm:pt modelId="{137C5390-7704-354C-83E8-DFF40E483F1E}" type="pres">
      <dgm:prSet presAssocID="{57411FDB-7784-4C40-8B56-F3A89A986B34}" presName="linear" presStyleCnt="0">
        <dgm:presLayoutVars>
          <dgm:animLvl val="lvl"/>
          <dgm:resizeHandles val="exact"/>
        </dgm:presLayoutVars>
      </dgm:prSet>
      <dgm:spPr/>
    </dgm:pt>
    <dgm:pt modelId="{CFD8665B-30BA-D044-8025-E8DEF1BB1B45}" type="pres">
      <dgm:prSet presAssocID="{A7E338CA-104C-7A4E-A0F1-049B07B702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9A368B-0C82-AC4D-8C0F-1CA98B30509F}" type="pres">
      <dgm:prSet presAssocID="{A7E338CA-104C-7A4E-A0F1-049B07B702C7}" presName="childText" presStyleLbl="revTx" presStyleIdx="0" presStyleCnt="3">
        <dgm:presLayoutVars>
          <dgm:bulletEnabled val="1"/>
        </dgm:presLayoutVars>
      </dgm:prSet>
      <dgm:spPr/>
    </dgm:pt>
    <dgm:pt modelId="{ABE9DDC5-2100-614F-BD16-787540DBEA6A}" type="pres">
      <dgm:prSet presAssocID="{413AD221-A698-0045-9292-45043512B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14ACDC-1E3E-9D49-A865-B7B592BC1BE3}" type="pres">
      <dgm:prSet presAssocID="{413AD221-A698-0045-9292-45043512BFBF}" presName="childText" presStyleLbl="revTx" presStyleIdx="1" presStyleCnt="3">
        <dgm:presLayoutVars>
          <dgm:bulletEnabled val="1"/>
        </dgm:presLayoutVars>
      </dgm:prSet>
      <dgm:spPr/>
    </dgm:pt>
    <dgm:pt modelId="{8D8F2587-64BC-1D43-9BAD-20CBD315B391}" type="pres">
      <dgm:prSet presAssocID="{12BF1977-C4F1-4C47-BE03-37FC0E5CA7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C7E0E3-DD99-9A4C-A2C6-794093270998}" type="pres">
      <dgm:prSet presAssocID="{12BF1977-C4F1-4C47-BE03-37FC0E5CA7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1C47C02-F1DA-8C4C-B90D-248E79BE30DE}" type="presOf" srcId="{57BEF993-C847-8B45-885A-20B984F4080D}" destId="{9BC7E0E3-DD99-9A4C-A2C6-794093270998}" srcOrd="0" destOrd="0" presId="urn:microsoft.com/office/officeart/2005/8/layout/vList2#5"/>
    <dgm:cxn modelId="{8406C011-A80D-5F48-A8B2-EE30A8946ABC}" type="presOf" srcId="{E86325AE-A31E-D14E-B753-D4941952B915}" destId="{639A368B-0C82-AC4D-8C0F-1CA98B30509F}" srcOrd="0" destOrd="1" presId="urn:microsoft.com/office/officeart/2005/8/layout/vList2#5"/>
    <dgm:cxn modelId="{23BC1413-29E4-624C-AD79-705ACAD21C2C}" srcId="{A7E338CA-104C-7A4E-A0F1-049B07B702C7}" destId="{1B83492B-191F-FA40-BC6B-63D202E37BDA}" srcOrd="0" destOrd="0" parTransId="{0491F876-8976-DC4C-B6DB-2739C6071CC6}" sibTransId="{17306F8F-D136-E24D-9B93-AACB3B76DE32}"/>
    <dgm:cxn modelId="{64FD1739-1A52-B44E-8CB6-E74D29E88320}" type="presOf" srcId="{57411FDB-7784-4C40-8B56-F3A89A986B34}" destId="{137C5390-7704-354C-83E8-DFF40E483F1E}" srcOrd="0" destOrd="0" presId="urn:microsoft.com/office/officeart/2005/8/layout/vList2#5"/>
    <dgm:cxn modelId="{62CBA539-A716-0549-9177-44D71FF55912}" type="presOf" srcId="{A7E338CA-104C-7A4E-A0F1-049B07B702C7}" destId="{CFD8665B-30BA-D044-8025-E8DEF1BB1B45}" srcOrd="0" destOrd="0" presId="urn:microsoft.com/office/officeart/2005/8/layout/vList2#5"/>
    <dgm:cxn modelId="{19E0AF3C-91F2-7847-BB13-A5FBB3961042}" srcId="{57411FDB-7784-4C40-8B56-F3A89A986B34}" destId="{413AD221-A698-0045-9292-45043512BFBF}" srcOrd="1" destOrd="0" parTransId="{8DCB2446-6E56-2144-B94A-1E2BE90FA286}" sibTransId="{DA1ACB2A-0EFA-4B42-8A2A-AC2591E1D807}"/>
    <dgm:cxn modelId="{BCCF2F40-BC64-2C46-87B1-8CECD9263D2C}" srcId="{12BF1977-C4F1-4C47-BE03-37FC0E5CA766}" destId="{57BEF993-C847-8B45-885A-20B984F4080D}" srcOrd="0" destOrd="0" parTransId="{9A554A4C-C1CF-064A-BB10-E54ABFEBA52B}" sibTransId="{25C05CFB-2698-3241-82DE-D08A55AFC4C5}"/>
    <dgm:cxn modelId="{EE2D6444-C9D7-504E-A8F1-DDCC71D88A94}" type="presOf" srcId="{B88C1448-E320-6A4E-80A3-E7BD6629EB20}" destId="{9BC7E0E3-DD99-9A4C-A2C6-794093270998}" srcOrd="0" destOrd="1" presId="urn:microsoft.com/office/officeart/2005/8/layout/vList2#5"/>
    <dgm:cxn modelId="{02866E44-9D48-A942-8878-A5F82F969C1E}" type="presOf" srcId="{1B83492B-191F-FA40-BC6B-63D202E37BDA}" destId="{639A368B-0C82-AC4D-8C0F-1CA98B30509F}" srcOrd="0" destOrd="0" presId="urn:microsoft.com/office/officeart/2005/8/layout/vList2#5"/>
    <dgm:cxn modelId="{2BF54E5A-3CB2-7C4F-BE02-DA8F78FCBCFB}" srcId="{413AD221-A698-0045-9292-45043512BFBF}" destId="{0C48F78A-EC5A-4F48-A613-F74ACCB71466}" srcOrd="2" destOrd="0" parTransId="{65708E24-EAE0-544C-B7F1-F550A357552E}" sibTransId="{D5B97C22-DB4C-FA48-9DAE-DB558D914CF7}"/>
    <dgm:cxn modelId="{5BDF525B-5C5B-3240-B713-446010C393FA}" type="presOf" srcId="{12BF1977-C4F1-4C47-BE03-37FC0E5CA766}" destId="{8D8F2587-64BC-1D43-9BAD-20CBD315B391}" srcOrd="0" destOrd="0" presId="urn:microsoft.com/office/officeart/2005/8/layout/vList2#5"/>
    <dgm:cxn modelId="{5D9B8D67-E8F5-F241-8D20-5C64F8B6D557}" type="presOf" srcId="{0C48F78A-EC5A-4F48-A613-F74ACCB71466}" destId="{B914ACDC-1E3E-9D49-A865-B7B592BC1BE3}" srcOrd="0" destOrd="2" presId="urn:microsoft.com/office/officeart/2005/8/layout/vList2#5"/>
    <dgm:cxn modelId="{6A4E876D-A6BE-EF45-855C-E5BB9ABC3E71}" type="presOf" srcId="{34A4B5D9-3265-D94D-920C-A8F460D319A4}" destId="{B914ACDC-1E3E-9D49-A865-B7B592BC1BE3}" srcOrd="0" destOrd="1" presId="urn:microsoft.com/office/officeart/2005/8/layout/vList2#5"/>
    <dgm:cxn modelId="{4980707B-28AE-854C-9F98-6ED59A66D001}" type="presOf" srcId="{307FE2E4-5772-B44B-B31F-346B8872A844}" destId="{B914ACDC-1E3E-9D49-A865-B7B592BC1BE3}" srcOrd="0" destOrd="4" presId="urn:microsoft.com/office/officeart/2005/8/layout/vList2#5"/>
    <dgm:cxn modelId="{F8188584-BF99-8740-AC94-24F56EC669E1}" srcId="{12BF1977-C4F1-4C47-BE03-37FC0E5CA766}" destId="{B88C1448-E320-6A4E-80A3-E7BD6629EB20}" srcOrd="1" destOrd="0" parTransId="{982ED945-69CF-0440-95A9-B2A04663E1AE}" sibTransId="{9C8108A6-4BD8-5549-A123-566C9B83CCF3}"/>
    <dgm:cxn modelId="{5B6FC89F-5679-504D-B847-E1443E155DDF}" type="presOf" srcId="{2E0A7747-4583-484A-B359-4A2B0D64863D}" destId="{B914ACDC-1E3E-9D49-A865-B7B592BC1BE3}" srcOrd="0" destOrd="3" presId="urn:microsoft.com/office/officeart/2005/8/layout/vList2#5"/>
    <dgm:cxn modelId="{79B39CA0-32E1-CC4C-9C16-2598983E0C79}" srcId="{413AD221-A698-0045-9292-45043512BFBF}" destId="{34A4B5D9-3265-D94D-920C-A8F460D319A4}" srcOrd="1" destOrd="0" parTransId="{CD3E8AEC-102A-844C-9FCB-42910165FBF9}" sibTransId="{66A4CBEC-DA72-9844-8C75-BDBB9729D823}"/>
    <dgm:cxn modelId="{86D8DCA3-B2C5-C94C-9998-7AFDDDD0E3FC}" srcId="{413AD221-A698-0045-9292-45043512BFBF}" destId="{2E0A7747-4583-484A-B359-4A2B0D64863D}" srcOrd="3" destOrd="0" parTransId="{C838EB6C-DF5A-824E-9AE7-B862CAF637D1}" sibTransId="{EE2D4F20-606E-9948-A17D-AF2DE072DA76}"/>
    <dgm:cxn modelId="{F0FA0BAF-BE60-B646-B519-2119A3A740DD}" srcId="{A7E338CA-104C-7A4E-A0F1-049B07B702C7}" destId="{E86325AE-A31E-D14E-B753-D4941952B915}" srcOrd="1" destOrd="0" parTransId="{3A6BD813-922C-1342-BA36-56D09CE9AD2B}" sibTransId="{5F9FCECE-C266-1D4C-A43C-0F7C502CE69A}"/>
    <dgm:cxn modelId="{44DE5CB0-68D5-6747-8AD5-398B79F83F1B}" srcId="{57411FDB-7784-4C40-8B56-F3A89A986B34}" destId="{12BF1977-C4F1-4C47-BE03-37FC0E5CA766}" srcOrd="2" destOrd="0" parTransId="{13E1700C-EBF8-B84C-B87E-9F87ACBB63F0}" sibTransId="{FF415D42-0521-8047-8C08-E033E0B9E539}"/>
    <dgm:cxn modelId="{2C9662C9-CDE4-D64B-8B1F-69D3E6C45E11}" srcId="{57411FDB-7784-4C40-8B56-F3A89A986B34}" destId="{A7E338CA-104C-7A4E-A0F1-049B07B702C7}" srcOrd="0" destOrd="0" parTransId="{A87AABB3-B197-4045-B4F0-5E96A667E9FE}" sibTransId="{616343A2-FF96-0F49-9029-3029EE3133FF}"/>
    <dgm:cxn modelId="{D3234CEA-3AA8-7446-B415-05D6C42682B8}" type="presOf" srcId="{4828EA18-CFC5-D74C-A619-14E01226EE8B}" destId="{B914ACDC-1E3E-9D49-A865-B7B592BC1BE3}" srcOrd="0" destOrd="0" presId="urn:microsoft.com/office/officeart/2005/8/layout/vList2#5"/>
    <dgm:cxn modelId="{F6BA6FF1-AA54-3C4A-928B-DC5214815954}" srcId="{413AD221-A698-0045-9292-45043512BFBF}" destId="{4828EA18-CFC5-D74C-A619-14E01226EE8B}" srcOrd="0" destOrd="0" parTransId="{E7C8232E-002D-5E4E-8EBE-84E376B5568A}" sibTransId="{AF2F5BD4-4731-0944-A275-887C5DCA3234}"/>
    <dgm:cxn modelId="{641BDBF8-0EB8-4F43-8D4B-304B6D4AA8D2}" type="presOf" srcId="{413AD221-A698-0045-9292-45043512BFBF}" destId="{ABE9DDC5-2100-614F-BD16-787540DBEA6A}" srcOrd="0" destOrd="0" presId="urn:microsoft.com/office/officeart/2005/8/layout/vList2#5"/>
    <dgm:cxn modelId="{BAAC3DFE-D808-CD43-A02B-F6D7C2FB23E2}" srcId="{413AD221-A698-0045-9292-45043512BFBF}" destId="{307FE2E4-5772-B44B-B31F-346B8872A844}" srcOrd="4" destOrd="0" parTransId="{27D07F35-6573-F549-9382-1487EB0FE7B1}" sibTransId="{E87C4680-F49E-AD42-8718-FABAFAD7278C}"/>
    <dgm:cxn modelId="{0B29454F-253D-8B4C-9A57-681D6890006E}" type="presParOf" srcId="{137C5390-7704-354C-83E8-DFF40E483F1E}" destId="{CFD8665B-30BA-D044-8025-E8DEF1BB1B45}" srcOrd="0" destOrd="0" presId="urn:microsoft.com/office/officeart/2005/8/layout/vList2#5"/>
    <dgm:cxn modelId="{87B01901-CBE8-4641-A7FC-5AAF92D81D93}" type="presParOf" srcId="{137C5390-7704-354C-83E8-DFF40E483F1E}" destId="{639A368B-0C82-AC4D-8C0F-1CA98B30509F}" srcOrd="1" destOrd="0" presId="urn:microsoft.com/office/officeart/2005/8/layout/vList2#5"/>
    <dgm:cxn modelId="{B12E0178-0246-BC42-B6AB-65541784C561}" type="presParOf" srcId="{137C5390-7704-354C-83E8-DFF40E483F1E}" destId="{ABE9DDC5-2100-614F-BD16-787540DBEA6A}" srcOrd="2" destOrd="0" presId="urn:microsoft.com/office/officeart/2005/8/layout/vList2#5"/>
    <dgm:cxn modelId="{C913F2CB-50B5-5546-9C44-E2EAD7E191E0}" type="presParOf" srcId="{137C5390-7704-354C-83E8-DFF40E483F1E}" destId="{B914ACDC-1E3E-9D49-A865-B7B592BC1BE3}" srcOrd="3" destOrd="0" presId="urn:microsoft.com/office/officeart/2005/8/layout/vList2#5"/>
    <dgm:cxn modelId="{50CFBA35-630A-3E45-A84D-D59B378CBEDF}" type="presParOf" srcId="{137C5390-7704-354C-83E8-DFF40E483F1E}" destId="{8D8F2587-64BC-1D43-9BAD-20CBD315B391}" srcOrd="4" destOrd="0" presId="urn:microsoft.com/office/officeart/2005/8/layout/vList2#5"/>
    <dgm:cxn modelId="{F7B6B792-6B02-584C-A470-5BCAB07D40AB}" type="presParOf" srcId="{137C5390-7704-354C-83E8-DFF40E483F1E}" destId="{9BC7E0E3-DD99-9A4C-A2C6-794093270998}" srcOrd="5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B433C1-8200-484C-8463-5BBC3332DE02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5137AFE-678C-954F-B6EA-056FCBC35121}">
      <dgm:prSet phldrT="[文本]"/>
      <dgm:spPr/>
      <dgm:t>
        <a:bodyPr/>
        <a:lstStyle/>
        <a:p>
          <a:r>
            <a:rPr lang="zh-CN" altLang="en-US" dirty="0"/>
            <a:t>预探阶段</a:t>
          </a:r>
        </a:p>
      </dgm:t>
    </dgm:pt>
    <dgm:pt modelId="{F2D741DC-28A9-D440-A61A-7690F4F1F703}" type="parTrans" cxnId="{C8B0D39E-E9E8-874F-9B14-5E0C60477A0E}">
      <dgm:prSet/>
      <dgm:spPr/>
      <dgm:t>
        <a:bodyPr/>
        <a:lstStyle/>
        <a:p>
          <a:endParaRPr lang="zh-CN" altLang="en-US"/>
        </a:p>
      </dgm:t>
    </dgm:pt>
    <dgm:pt modelId="{01BB2001-8CFB-5544-9EC9-7DB6C18F0234}" type="sibTrans" cxnId="{C8B0D39E-E9E8-874F-9B14-5E0C60477A0E}">
      <dgm:prSet/>
      <dgm:spPr/>
      <dgm:t>
        <a:bodyPr/>
        <a:lstStyle/>
        <a:p>
          <a:endParaRPr lang="zh-CN" altLang="en-US"/>
        </a:p>
      </dgm:t>
    </dgm:pt>
    <dgm:pt modelId="{F42AECBF-44A7-7848-9E70-350D662C2859}">
      <dgm:prSet phldrT="[文本]"/>
      <dgm:spPr/>
      <dgm:t>
        <a:bodyPr/>
        <a:lstStyle/>
        <a:p>
          <a:r>
            <a:rPr lang="zh-CN" altLang="en-US" dirty="0"/>
            <a:t>区域普查</a:t>
          </a:r>
        </a:p>
      </dgm:t>
    </dgm:pt>
    <dgm:pt modelId="{CF216C68-B963-DB48-8D5B-CBD86A88AE9A}" type="parTrans" cxnId="{E565806F-10D5-684F-BFC2-AA2634E97934}">
      <dgm:prSet/>
      <dgm:spPr/>
      <dgm:t>
        <a:bodyPr/>
        <a:lstStyle/>
        <a:p>
          <a:endParaRPr lang="zh-CN" altLang="en-US"/>
        </a:p>
      </dgm:t>
    </dgm:pt>
    <dgm:pt modelId="{DC7474CD-A162-7B41-AC72-FB626F4811C5}" type="sibTrans" cxnId="{E565806F-10D5-684F-BFC2-AA2634E97934}">
      <dgm:prSet/>
      <dgm:spPr/>
      <dgm:t>
        <a:bodyPr/>
        <a:lstStyle/>
        <a:p>
          <a:endParaRPr lang="zh-CN" altLang="en-US"/>
        </a:p>
      </dgm:t>
    </dgm:pt>
    <dgm:pt modelId="{CF848199-DF4A-ED48-B9B7-16392A078639}">
      <dgm:prSet phldrT="[文本]"/>
      <dgm:spPr/>
      <dgm:t>
        <a:bodyPr/>
        <a:lstStyle/>
        <a:p>
          <a:r>
            <a:rPr lang="zh-CN" altLang="en-US" dirty="0"/>
            <a:t>圈闭预探</a:t>
          </a:r>
        </a:p>
      </dgm:t>
    </dgm:pt>
    <dgm:pt modelId="{C8279045-017E-BC49-B4AE-DFF57CB70255}" type="parTrans" cxnId="{0F382575-4B22-0A41-A911-8BD233CD7FC2}">
      <dgm:prSet/>
      <dgm:spPr/>
      <dgm:t>
        <a:bodyPr/>
        <a:lstStyle/>
        <a:p>
          <a:endParaRPr lang="zh-CN" altLang="en-US"/>
        </a:p>
      </dgm:t>
    </dgm:pt>
    <dgm:pt modelId="{9EC8AAA0-2DA6-B143-A3E1-96DE8DCFC858}" type="sibTrans" cxnId="{0F382575-4B22-0A41-A911-8BD233CD7FC2}">
      <dgm:prSet/>
      <dgm:spPr/>
      <dgm:t>
        <a:bodyPr/>
        <a:lstStyle/>
        <a:p>
          <a:endParaRPr lang="zh-CN" altLang="en-US"/>
        </a:p>
      </dgm:t>
    </dgm:pt>
    <dgm:pt modelId="{BC71385C-3D0B-9E43-A87C-AF900F6AC718}">
      <dgm:prSet phldrT="[文本]"/>
      <dgm:spPr/>
      <dgm:t>
        <a:bodyPr/>
        <a:lstStyle/>
        <a:p>
          <a:r>
            <a:rPr lang="zh-CN" altLang="en-US" dirty="0"/>
            <a:t>评价阶段</a:t>
          </a:r>
        </a:p>
      </dgm:t>
    </dgm:pt>
    <dgm:pt modelId="{1F0AE0BF-7149-894E-B23E-1190C32AAD2A}" type="parTrans" cxnId="{6091E53B-3E44-714D-95AF-4EC216C7C5A7}">
      <dgm:prSet/>
      <dgm:spPr/>
      <dgm:t>
        <a:bodyPr/>
        <a:lstStyle/>
        <a:p>
          <a:endParaRPr lang="zh-CN" altLang="en-US"/>
        </a:p>
      </dgm:t>
    </dgm:pt>
    <dgm:pt modelId="{3341FF8A-2615-6442-88A5-989D30F01B63}" type="sibTrans" cxnId="{6091E53B-3E44-714D-95AF-4EC216C7C5A7}">
      <dgm:prSet/>
      <dgm:spPr/>
      <dgm:t>
        <a:bodyPr/>
        <a:lstStyle/>
        <a:p>
          <a:endParaRPr lang="zh-CN" altLang="en-US"/>
        </a:p>
      </dgm:t>
    </dgm:pt>
    <dgm:pt modelId="{FF072403-64D1-7F44-A78E-9406908A8516}">
      <dgm:prSet phldrT="[文本]"/>
      <dgm:spPr/>
      <dgm:t>
        <a:bodyPr/>
        <a:lstStyle/>
        <a:p>
          <a:r>
            <a:rPr lang="zh-CN" altLang="en-US" dirty="0"/>
            <a:t>评价过程</a:t>
          </a:r>
        </a:p>
      </dgm:t>
    </dgm:pt>
    <dgm:pt modelId="{F811B29F-E910-8C47-91D4-6507E72F7567}" type="parTrans" cxnId="{73C3FAEC-EBB9-6945-868A-B35EDBD868E8}">
      <dgm:prSet/>
      <dgm:spPr/>
      <dgm:t>
        <a:bodyPr/>
        <a:lstStyle/>
        <a:p>
          <a:endParaRPr lang="zh-CN" altLang="en-US"/>
        </a:p>
      </dgm:t>
    </dgm:pt>
    <dgm:pt modelId="{C2F907FF-9439-1C4A-875D-1500E392EECB}" type="sibTrans" cxnId="{73C3FAEC-EBB9-6945-868A-B35EDBD868E8}">
      <dgm:prSet/>
      <dgm:spPr/>
      <dgm:t>
        <a:bodyPr/>
        <a:lstStyle/>
        <a:p>
          <a:endParaRPr lang="zh-CN" altLang="en-US"/>
        </a:p>
      </dgm:t>
    </dgm:pt>
    <dgm:pt modelId="{6B303BD1-305B-DB40-99D1-80FD2D89CF0E}">
      <dgm:prSet phldrT="[文本]"/>
      <dgm:spPr/>
      <dgm:t>
        <a:bodyPr/>
        <a:lstStyle/>
        <a:p>
          <a:r>
            <a:rPr lang="zh-CN" altLang="en-US" dirty="0"/>
            <a:t>评价任务</a:t>
          </a:r>
        </a:p>
      </dgm:t>
    </dgm:pt>
    <dgm:pt modelId="{817D9737-BDAE-124F-90C0-8F0F3E5D777C}" type="parTrans" cxnId="{4DDD91E4-271D-9649-8D33-96FA0A9A284F}">
      <dgm:prSet/>
      <dgm:spPr/>
      <dgm:t>
        <a:bodyPr/>
        <a:lstStyle/>
        <a:p>
          <a:endParaRPr lang="zh-CN" altLang="en-US"/>
        </a:p>
      </dgm:t>
    </dgm:pt>
    <dgm:pt modelId="{355D2622-AFB5-7D41-AB36-0828E241EDFC}" type="sibTrans" cxnId="{4DDD91E4-271D-9649-8D33-96FA0A9A284F}">
      <dgm:prSet/>
      <dgm:spPr/>
      <dgm:t>
        <a:bodyPr/>
        <a:lstStyle/>
        <a:p>
          <a:endParaRPr lang="zh-CN" altLang="en-US"/>
        </a:p>
      </dgm:t>
    </dgm:pt>
    <dgm:pt modelId="{6891F0ED-5993-5D4D-999E-31CE26B53586}">
      <dgm:prSet phldrT="[文本]"/>
      <dgm:spPr/>
      <dgm:t>
        <a:bodyPr/>
        <a:lstStyle/>
        <a:p>
          <a:r>
            <a:rPr lang="zh-CN" altLang="en-US" dirty="0"/>
            <a:t>评价成果</a:t>
          </a:r>
        </a:p>
      </dgm:t>
    </dgm:pt>
    <dgm:pt modelId="{74D78C2B-29CF-234C-BD6F-E68A3C26F7FF}" type="parTrans" cxnId="{1E064E6C-3FDD-C649-B306-6EF304DFF083}">
      <dgm:prSet/>
      <dgm:spPr/>
    </dgm:pt>
    <dgm:pt modelId="{31AACDAB-E091-5C40-9F32-7BFAEA91C416}" type="sibTrans" cxnId="{1E064E6C-3FDD-C649-B306-6EF304DFF083}">
      <dgm:prSet/>
      <dgm:spPr/>
    </dgm:pt>
    <dgm:pt modelId="{05D981F7-E64D-9A40-B648-6B34CE2D3B64}" type="pres">
      <dgm:prSet presAssocID="{B5B433C1-8200-484C-8463-5BBC3332DE02}" presName="Name0" presStyleCnt="0">
        <dgm:presLayoutVars>
          <dgm:dir/>
          <dgm:animLvl val="lvl"/>
          <dgm:resizeHandles val="exact"/>
        </dgm:presLayoutVars>
      </dgm:prSet>
      <dgm:spPr/>
    </dgm:pt>
    <dgm:pt modelId="{893D4756-43CA-724D-83E1-D9C7F9FB8CBC}" type="pres">
      <dgm:prSet presAssocID="{C5137AFE-678C-954F-B6EA-056FCBC35121}" presName="linNode" presStyleCnt="0"/>
      <dgm:spPr/>
    </dgm:pt>
    <dgm:pt modelId="{2C46E084-9BF2-C040-9963-658DF66707DA}" type="pres">
      <dgm:prSet presAssocID="{C5137AFE-678C-954F-B6EA-056FCBC3512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6F88D25-9946-954E-BAC4-F82D5000294F}" type="pres">
      <dgm:prSet presAssocID="{C5137AFE-678C-954F-B6EA-056FCBC35121}" presName="descendantText" presStyleLbl="alignAccFollowNode1" presStyleIdx="0" presStyleCnt="2">
        <dgm:presLayoutVars>
          <dgm:bulletEnabled val="1"/>
        </dgm:presLayoutVars>
      </dgm:prSet>
      <dgm:spPr/>
    </dgm:pt>
    <dgm:pt modelId="{B3323FD0-6BDB-8845-BA44-20D947F9B1FC}" type="pres">
      <dgm:prSet presAssocID="{01BB2001-8CFB-5544-9EC9-7DB6C18F0234}" presName="sp" presStyleCnt="0"/>
      <dgm:spPr/>
    </dgm:pt>
    <dgm:pt modelId="{262912E6-AC16-1C44-AFD3-7667EBAC72A7}" type="pres">
      <dgm:prSet presAssocID="{BC71385C-3D0B-9E43-A87C-AF900F6AC718}" presName="linNode" presStyleCnt="0"/>
      <dgm:spPr/>
    </dgm:pt>
    <dgm:pt modelId="{14F54960-73DB-A743-A792-E5BDD96F8F65}" type="pres">
      <dgm:prSet presAssocID="{BC71385C-3D0B-9E43-A87C-AF900F6AC71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1EC2267-B702-5E4C-A3C8-D6A4848EB3D1}" type="pres">
      <dgm:prSet presAssocID="{BC71385C-3D0B-9E43-A87C-AF900F6AC71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D4C7502-492E-2A49-A46C-9246F1F72AF9}" type="presOf" srcId="{B5B433C1-8200-484C-8463-5BBC3332DE02}" destId="{05D981F7-E64D-9A40-B648-6B34CE2D3B64}" srcOrd="0" destOrd="0" presId="urn:microsoft.com/office/officeart/2005/8/layout/vList5"/>
    <dgm:cxn modelId="{E998AB0F-E01A-A94E-A64A-5BFD8555BD15}" type="presOf" srcId="{6B303BD1-305B-DB40-99D1-80FD2D89CF0E}" destId="{F1EC2267-B702-5E4C-A3C8-D6A4848EB3D1}" srcOrd="0" destOrd="1" presId="urn:microsoft.com/office/officeart/2005/8/layout/vList5"/>
    <dgm:cxn modelId="{EF5AC027-56B8-184F-96A3-3D26B4B79F4A}" type="presOf" srcId="{F42AECBF-44A7-7848-9E70-350D662C2859}" destId="{E6F88D25-9946-954E-BAC4-F82D5000294F}" srcOrd="0" destOrd="0" presId="urn:microsoft.com/office/officeart/2005/8/layout/vList5"/>
    <dgm:cxn modelId="{6091E53B-3E44-714D-95AF-4EC216C7C5A7}" srcId="{B5B433C1-8200-484C-8463-5BBC3332DE02}" destId="{BC71385C-3D0B-9E43-A87C-AF900F6AC718}" srcOrd="1" destOrd="0" parTransId="{1F0AE0BF-7149-894E-B23E-1190C32AAD2A}" sibTransId="{3341FF8A-2615-6442-88A5-989D30F01B63}"/>
    <dgm:cxn modelId="{B3A04843-1A7E-B245-A383-C3C6DEACA4B3}" type="presOf" srcId="{C5137AFE-678C-954F-B6EA-056FCBC35121}" destId="{2C46E084-9BF2-C040-9963-658DF66707DA}" srcOrd="0" destOrd="0" presId="urn:microsoft.com/office/officeart/2005/8/layout/vList5"/>
    <dgm:cxn modelId="{9CA9C55B-D4D7-5643-87B4-A969DF9FB79E}" type="presOf" srcId="{CF848199-DF4A-ED48-B9B7-16392A078639}" destId="{E6F88D25-9946-954E-BAC4-F82D5000294F}" srcOrd="0" destOrd="1" presId="urn:microsoft.com/office/officeart/2005/8/layout/vList5"/>
    <dgm:cxn modelId="{1E064E6C-3FDD-C649-B306-6EF304DFF083}" srcId="{BC71385C-3D0B-9E43-A87C-AF900F6AC718}" destId="{6891F0ED-5993-5D4D-999E-31CE26B53586}" srcOrd="2" destOrd="0" parTransId="{74D78C2B-29CF-234C-BD6F-E68A3C26F7FF}" sibTransId="{31AACDAB-E091-5C40-9F32-7BFAEA91C416}"/>
    <dgm:cxn modelId="{E565806F-10D5-684F-BFC2-AA2634E97934}" srcId="{C5137AFE-678C-954F-B6EA-056FCBC35121}" destId="{F42AECBF-44A7-7848-9E70-350D662C2859}" srcOrd="0" destOrd="0" parTransId="{CF216C68-B963-DB48-8D5B-CBD86A88AE9A}" sibTransId="{DC7474CD-A162-7B41-AC72-FB626F4811C5}"/>
    <dgm:cxn modelId="{0F382575-4B22-0A41-A911-8BD233CD7FC2}" srcId="{C5137AFE-678C-954F-B6EA-056FCBC35121}" destId="{CF848199-DF4A-ED48-B9B7-16392A078639}" srcOrd="1" destOrd="0" parTransId="{C8279045-017E-BC49-B4AE-DFF57CB70255}" sibTransId="{9EC8AAA0-2DA6-B143-A3E1-96DE8DCFC858}"/>
    <dgm:cxn modelId="{C8B0D39E-E9E8-874F-9B14-5E0C60477A0E}" srcId="{B5B433C1-8200-484C-8463-5BBC3332DE02}" destId="{C5137AFE-678C-954F-B6EA-056FCBC35121}" srcOrd="0" destOrd="0" parTransId="{F2D741DC-28A9-D440-A61A-7690F4F1F703}" sibTransId="{01BB2001-8CFB-5544-9EC9-7DB6C18F0234}"/>
    <dgm:cxn modelId="{1B2A49B1-B539-344B-8DEB-B760366D2AF4}" type="presOf" srcId="{6891F0ED-5993-5D4D-999E-31CE26B53586}" destId="{F1EC2267-B702-5E4C-A3C8-D6A4848EB3D1}" srcOrd="0" destOrd="2" presId="urn:microsoft.com/office/officeart/2005/8/layout/vList5"/>
    <dgm:cxn modelId="{CCF725C4-30CE-F347-9FCC-29D611B31D52}" type="presOf" srcId="{BC71385C-3D0B-9E43-A87C-AF900F6AC718}" destId="{14F54960-73DB-A743-A792-E5BDD96F8F65}" srcOrd="0" destOrd="0" presId="urn:microsoft.com/office/officeart/2005/8/layout/vList5"/>
    <dgm:cxn modelId="{75065ED6-7181-7F41-8D5D-7E1A5EB02AFA}" type="presOf" srcId="{FF072403-64D1-7F44-A78E-9406908A8516}" destId="{F1EC2267-B702-5E4C-A3C8-D6A4848EB3D1}" srcOrd="0" destOrd="0" presId="urn:microsoft.com/office/officeart/2005/8/layout/vList5"/>
    <dgm:cxn modelId="{4DDD91E4-271D-9649-8D33-96FA0A9A284F}" srcId="{BC71385C-3D0B-9E43-A87C-AF900F6AC718}" destId="{6B303BD1-305B-DB40-99D1-80FD2D89CF0E}" srcOrd="1" destOrd="0" parTransId="{817D9737-BDAE-124F-90C0-8F0F3E5D777C}" sibTransId="{355D2622-AFB5-7D41-AB36-0828E241EDFC}"/>
    <dgm:cxn modelId="{73C3FAEC-EBB9-6945-868A-B35EDBD868E8}" srcId="{BC71385C-3D0B-9E43-A87C-AF900F6AC718}" destId="{FF072403-64D1-7F44-A78E-9406908A8516}" srcOrd="0" destOrd="0" parTransId="{F811B29F-E910-8C47-91D4-6507E72F7567}" sibTransId="{C2F907FF-9439-1C4A-875D-1500E392EECB}"/>
    <dgm:cxn modelId="{EDB03B6C-6D28-6841-B2BF-9B7D192D238A}" type="presParOf" srcId="{05D981F7-E64D-9A40-B648-6B34CE2D3B64}" destId="{893D4756-43CA-724D-83E1-D9C7F9FB8CBC}" srcOrd="0" destOrd="0" presId="urn:microsoft.com/office/officeart/2005/8/layout/vList5"/>
    <dgm:cxn modelId="{0B37AE02-8691-9F45-9788-E69C54EDD1DD}" type="presParOf" srcId="{893D4756-43CA-724D-83E1-D9C7F9FB8CBC}" destId="{2C46E084-9BF2-C040-9963-658DF66707DA}" srcOrd="0" destOrd="0" presId="urn:microsoft.com/office/officeart/2005/8/layout/vList5"/>
    <dgm:cxn modelId="{2CD01F87-9F6F-DF47-9EBE-47EEDBCB1E95}" type="presParOf" srcId="{893D4756-43CA-724D-83E1-D9C7F9FB8CBC}" destId="{E6F88D25-9946-954E-BAC4-F82D5000294F}" srcOrd="1" destOrd="0" presId="urn:microsoft.com/office/officeart/2005/8/layout/vList5"/>
    <dgm:cxn modelId="{8FD4572A-45C0-E24C-B0E5-4AD8B605B401}" type="presParOf" srcId="{05D981F7-E64D-9A40-B648-6B34CE2D3B64}" destId="{B3323FD0-6BDB-8845-BA44-20D947F9B1FC}" srcOrd="1" destOrd="0" presId="urn:microsoft.com/office/officeart/2005/8/layout/vList5"/>
    <dgm:cxn modelId="{B6B8CB90-EE1A-AB45-8958-9AF8F047C8EB}" type="presParOf" srcId="{05D981F7-E64D-9A40-B648-6B34CE2D3B64}" destId="{262912E6-AC16-1C44-AFD3-7667EBAC72A7}" srcOrd="2" destOrd="0" presId="urn:microsoft.com/office/officeart/2005/8/layout/vList5"/>
    <dgm:cxn modelId="{BAE01073-1CB6-DC42-B57F-99A689CA2B11}" type="presParOf" srcId="{262912E6-AC16-1C44-AFD3-7667EBAC72A7}" destId="{14F54960-73DB-A743-A792-E5BDD96F8F65}" srcOrd="0" destOrd="0" presId="urn:microsoft.com/office/officeart/2005/8/layout/vList5"/>
    <dgm:cxn modelId="{96316A66-EC7F-B246-82BA-6D3D054772F8}" type="presParOf" srcId="{262912E6-AC16-1C44-AFD3-7667EBAC72A7}" destId="{F1EC2267-B702-5E4C-A3C8-D6A4848EB3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40851F-5A79-1346-A71C-D1EDC76D31C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DC617AB-B322-7C4D-9B42-4B539CC69BC1}">
      <dgm:prSet phldrT="[文本]"/>
      <dgm:spPr/>
      <dgm:t>
        <a:bodyPr/>
        <a:lstStyle/>
        <a:p>
          <a:r>
            <a:rPr lang="zh-CN" altLang="en-US" dirty="0"/>
            <a:t>地面地质调查技术</a:t>
          </a:r>
        </a:p>
      </dgm:t>
    </dgm:pt>
    <dgm:pt modelId="{17B5154D-B877-6043-8AEB-3D4D5D880C3F}" type="parTrans" cxnId="{FCC6C4CF-A92A-F84A-A427-29B63411D9EA}">
      <dgm:prSet/>
      <dgm:spPr/>
      <dgm:t>
        <a:bodyPr/>
        <a:lstStyle/>
        <a:p>
          <a:endParaRPr lang="zh-CN" altLang="en-US"/>
        </a:p>
      </dgm:t>
    </dgm:pt>
    <dgm:pt modelId="{0C4F8F91-D7C3-8D4B-9B44-00718A1049DE}" type="sibTrans" cxnId="{FCC6C4CF-A92A-F84A-A427-29B63411D9EA}">
      <dgm:prSet/>
      <dgm:spPr/>
      <dgm:t>
        <a:bodyPr/>
        <a:lstStyle/>
        <a:p>
          <a:endParaRPr lang="zh-CN" altLang="en-US"/>
        </a:p>
      </dgm:t>
    </dgm:pt>
    <dgm:pt modelId="{225436CE-E062-0D4E-80DA-AC61CCFE4FF6}">
      <dgm:prSet phldrT="[文本]"/>
      <dgm:spPr/>
      <dgm:t>
        <a:bodyPr/>
        <a:lstStyle/>
        <a:p>
          <a:r>
            <a:rPr lang="zh-CN" altLang="en-US" dirty="0"/>
            <a:t>地球物理勘探技术</a:t>
          </a:r>
        </a:p>
      </dgm:t>
    </dgm:pt>
    <dgm:pt modelId="{F9D62AED-8C2B-224E-AE31-238B5A93F750}" type="parTrans" cxnId="{F45DE5B9-2A32-C04D-A026-9F2CE34C19CF}">
      <dgm:prSet/>
      <dgm:spPr/>
      <dgm:t>
        <a:bodyPr/>
        <a:lstStyle/>
        <a:p>
          <a:endParaRPr lang="zh-CN" altLang="en-US"/>
        </a:p>
      </dgm:t>
    </dgm:pt>
    <dgm:pt modelId="{95E0381E-D7CB-F540-BEAA-E7BC04B49B56}" type="sibTrans" cxnId="{F45DE5B9-2A32-C04D-A026-9F2CE34C19CF}">
      <dgm:prSet/>
      <dgm:spPr/>
      <dgm:t>
        <a:bodyPr/>
        <a:lstStyle/>
        <a:p>
          <a:endParaRPr lang="zh-CN" altLang="en-US"/>
        </a:p>
      </dgm:t>
    </dgm:pt>
    <dgm:pt modelId="{7BA3E5CA-D40A-CA49-B09D-E98FBA8D84C2}">
      <dgm:prSet phldrT="[文本]"/>
      <dgm:spPr/>
      <dgm:t>
        <a:bodyPr/>
        <a:lstStyle/>
        <a:p>
          <a:r>
            <a:rPr lang="zh-CN" altLang="en-US" dirty="0"/>
            <a:t>地球化学勘探技术</a:t>
          </a:r>
        </a:p>
      </dgm:t>
    </dgm:pt>
    <dgm:pt modelId="{7EB62427-4FB3-1A4C-A6B1-F9C7AAA574BD}" type="parTrans" cxnId="{73E6D15B-38FD-D44F-9660-A08EB9145E7D}">
      <dgm:prSet/>
      <dgm:spPr/>
      <dgm:t>
        <a:bodyPr/>
        <a:lstStyle/>
        <a:p>
          <a:endParaRPr lang="zh-CN" altLang="en-US"/>
        </a:p>
      </dgm:t>
    </dgm:pt>
    <dgm:pt modelId="{483C4A6B-E656-DF40-9E44-4B64DAF7286B}" type="sibTrans" cxnId="{73E6D15B-38FD-D44F-9660-A08EB9145E7D}">
      <dgm:prSet/>
      <dgm:spPr/>
      <dgm:t>
        <a:bodyPr/>
        <a:lstStyle/>
        <a:p>
          <a:endParaRPr lang="zh-CN" altLang="en-US"/>
        </a:p>
      </dgm:t>
    </dgm:pt>
    <dgm:pt modelId="{EA6BBA2F-9BB8-084C-A42C-22BC2938D0CA}">
      <dgm:prSet phldrT="[文本]"/>
      <dgm:spPr/>
      <dgm:t>
        <a:bodyPr/>
        <a:lstStyle/>
        <a:p>
          <a:r>
            <a:rPr lang="zh-CN" altLang="en-US" dirty="0"/>
            <a:t>勘探工程技术</a:t>
          </a:r>
        </a:p>
      </dgm:t>
    </dgm:pt>
    <dgm:pt modelId="{7CF0B702-4E51-7A45-9279-7532D7BECAAD}" type="parTrans" cxnId="{BD4FD1D2-0BA5-2F4C-AAE5-7BC034796FCC}">
      <dgm:prSet/>
      <dgm:spPr/>
    </dgm:pt>
    <dgm:pt modelId="{01ED2DC3-9364-1A47-B378-D8C69399AAD1}" type="sibTrans" cxnId="{BD4FD1D2-0BA5-2F4C-AAE5-7BC034796FCC}">
      <dgm:prSet/>
      <dgm:spPr/>
    </dgm:pt>
    <dgm:pt modelId="{43EB83BC-CE08-C945-8871-9E7A1C998EC5}">
      <dgm:prSet phldrT="[文本]"/>
      <dgm:spPr/>
      <dgm:t>
        <a:bodyPr/>
        <a:lstStyle/>
        <a:p>
          <a:r>
            <a:rPr lang="zh-CN" altLang="en-US" dirty="0"/>
            <a:t>微生物勘探技术</a:t>
          </a:r>
        </a:p>
      </dgm:t>
    </dgm:pt>
    <dgm:pt modelId="{04D92779-FA8B-AC4C-AC64-347927A1A685}" type="parTrans" cxnId="{14449E3E-B5EC-6143-AB58-2D8DADB8B6BB}">
      <dgm:prSet/>
      <dgm:spPr/>
    </dgm:pt>
    <dgm:pt modelId="{95E56C75-CE01-EB43-9BD9-1B127607500D}" type="sibTrans" cxnId="{14449E3E-B5EC-6143-AB58-2D8DADB8B6BB}">
      <dgm:prSet/>
      <dgm:spPr/>
    </dgm:pt>
    <dgm:pt modelId="{84AE88C0-3988-9544-BD89-3D480C1C1FDD}" type="pres">
      <dgm:prSet presAssocID="{4340851F-5A79-1346-A71C-D1EDC76D31CE}" presName="linear" presStyleCnt="0">
        <dgm:presLayoutVars>
          <dgm:animLvl val="lvl"/>
          <dgm:resizeHandles val="exact"/>
        </dgm:presLayoutVars>
      </dgm:prSet>
      <dgm:spPr/>
    </dgm:pt>
    <dgm:pt modelId="{CD87C27F-2DB7-8346-B3C8-97A3E7C8E872}" type="pres">
      <dgm:prSet presAssocID="{DDC617AB-B322-7C4D-9B42-4B539CC69B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2E1147-50F6-134F-9DF5-4D96E6DAAC72}" type="pres">
      <dgm:prSet presAssocID="{0C4F8F91-D7C3-8D4B-9B44-00718A1049DE}" presName="spacer" presStyleCnt="0"/>
      <dgm:spPr/>
    </dgm:pt>
    <dgm:pt modelId="{2147EC84-7FCF-4242-AD63-D44CF322189B}" type="pres">
      <dgm:prSet presAssocID="{225436CE-E062-0D4E-80DA-AC61CCFE4F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5988F9B-E89C-314A-AC3E-1AC052A3AD0F}" type="pres">
      <dgm:prSet presAssocID="{95E0381E-D7CB-F540-BEAA-E7BC04B49B56}" presName="spacer" presStyleCnt="0"/>
      <dgm:spPr/>
    </dgm:pt>
    <dgm:pt modelId="{A1D5C389-96AE-6643-B075-EDC61BE1C98F}" type="pres">
      <dgm:prSet presAssocID="{7BA3E5CA-D40A-CA49-B09D-E98FBA8D84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69A6B2-281A-9545-B2B2-1BF0CB6B1910}" type="pres">
      <dgm:prSet presAssocID="{483C4A6B-E656-DF40-9E44-4B64DAF7286B}" presName="spacer" presStyleCnt="0"/>
      <dgm:spPr/>
    </dgm:pt>
    <dgm:pt modelId="{04E66B2C-74A7-4C42-946F-F914E944A45A}" type="pres">
      <dgm:prSet presAssocID="{EA6BBA2F-9BB8-084C-A42C-22BC2938D0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40CE50-00FD-544B-9F36-B6677A096C68}" type="pres">
      <dgm:prSet presAssocID="{01ED2DC3-9364-1A47-B378-D8C69399AAD1}" presName="spacer" presStyleCnt="0"/>
      <dgm:spPr/>
    </dgm:pt>
    <dgm:pt modelId="{0E7BF07C-7142-4A40-836C-52F8226BA9F7}" type="pres">
      <dgm:prSet presAssocID="{43EB83BC-CE08-C945-8871-9E7A1C998EC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4449E3E-B5EC-6143-AB58-2D8DADB8B6BB}" srcId="{4340851F-5A79-1346-A71C-D1EDC76D31CE}" destId="{43EB83BC-CE08-C945-8871-9E7A1C998EC5}" srcOrd="4" destOrd="0" parTransId="{04D92779-FA8B-AC4C-AC64-347927A1A685}" sibTransId="{95E56C75-CE01-EB43-9BD9-1B127607500D}"/>
    <dgm:cxn modelId="{73E6D15B-38FD-D44F-9660-A08EB9145E7D}" srcId="{4340851F-5A79-1346-A71C-D1EDC76D31CE}" destId="{7BA3E5CA-D40A-CA49-B09D-E98FBA8D84C2}" srcOrd="2" destOrd="0" parTransId="{7EB62427-4FB3-1A4C-A6B1-F9C7AAA574BD}" sibTransId="{483C4A6B-E656-DF40-9E44-4B64DAF7286B}"/>
    <dgm:cxn modelId="{24E6E767-2DA5-704D-94AB-DE93DDD8F597}" type="presOf" srcId="{7BA3E5CA-D40A-CA49-B09D-E98FBA8D84C2}" destId="{A1D5C389-96AE-6643-B075-EDC61BE1C98F}" srcOrd="0" destOrd="0" presId="urn:microsoft.com/office/officeart/2005/8/layout/vList2"/>
    <dgm:cxn modelId="{54A15C77-1F4B-3B4A-AEC4-466FE7222AD4}" type="presOf" srcId="{43EB83BC-CE08-C945-8871-9E7A1C998EC5}" destId="{0E7BF07C-7142-4A40-836C-52F8226BA9F7}" srcOrd="0" destOrd="0" presId="urn:microsoft.com/office/officeart/2005/8/layout/vList2"/>
    <dgm:cxn modelId="{9878527B-35D9-B140-A556-964F9733C206}" type="presOf" srcId="{4340851F-5A79-1346-A71C-D1EDC76D31CE}" destId="{84AE88C0-3988-9544-BD89-3D480C1C1FDD}" srcOrd="0" destOrd="0" presId="urn:microsoft.com/office/officeart/2005/8/layout/vList2"/>
    <dgm:cxn modelId="{F45DE5B9-2A32-C04D-A026-9F2CE34C19CF}" srcId="{4340851F-5A79-1346-A71C-D1EDC76D31CE}" destId="{225436CE-E062-0D4E-80DA-AC61CCFE4FF6}" srcOrd="1" destOrd="0" parTransId="{F9D62AED-8C2B-224E-AE31-238B5A93F750}" sibTransId="{95E0381E-D7CB-F540-BEAA-E7BC04B49B56}"/>
    <dgm:cxn modelId="{2D69B6BC-EABF-BA44-8664-9E1E274EFC60}" type="presOf" srcId="{225436CE-E062-0D4E-80DA-AC61CCFE4FF6}" destId="{2147EC84-7FCF-4242-AD63-D44CF322189B}" srcOrd="0" destOrd="0" presId="urn:microsoft.com/office/officeart/2005/8/layout/vList2"/>
    <dgm:cxn modelId="{FCC6C4CF-A92A-F84A-A427-29B63411D9EA}" srcId="{4340851F-5A79-1346-A71C-D1EDC76D31CE}" destId="{DDC617AB-B322-7C4D-9B42-4B539CC69BC1}" srcOrd="0" destOrd="0" parTransId="{17B5154D-B877-6043-8AEB-3D4D5D880C3F}" sibTransId="{0C4F8F91-D7C3-8D4B-9B44-00718A1049DE}"/>
    <dgm:cxn modelId="{BD4FD1D2-0BA5-2F4C-AAE5-7BC034796FCC}" srcId="{4340851F-5A79-1346-A71C-D1EDC76D31CE}" destId="{EA6BBA2F-9BB8-084C-A42C-22BC2938D0CA}" srcOrd="3" destOrd="0" parTransId="{7CF0B702-4E51-7A45-9279-7532D7BECAAD}" sibTransId="{01ED2DC3-9364-1A47-B378-D8C69399AAD1}"/>
    <dgm:cxn modelId="{B54E47D8-8A98-374F-99EF-92D079A43E0F}" type="presOf" srcId="{EA6BBA2F-9BB8-084C-A42C-22BC2938D0CA}" destId="{04E66B2C-74A7-4C42-946F-F914E944A45A}" srcOrd="0" destOrd="0" presId="urn:microsoft.com/office/officeart/2005/8/layout/vList2"/>
    <dgm:cxn modelId="{DBBF10ED-1EAF-3F48-818B-7B8603BCA8C0}" type="presOf" srcId="{DDC617AB-B322-7C4D-9B42-4B539CC69BC1}" destId="{CD87C27F-2DB7-8346-B3C8-97A3E7C8E872}" srcOrd="0" destOrd="0" presId="urn:microsoft.com/office/officeart/2005/8/layout/vList2"/>
    <dgm:cxn modelId="{0067C9C7-32B6-214D-93AC-D027BD86B599}" type="presParOf" srcId="{84AE88C0-3988-9544-BD89-3D480C1C1FDD}" destId="{CD87C27F-2DB7-8346-B3C8-97A3E7C8E872}" srcOrd="0" destOrd="0" presId="urn:microsoft.com/office/officeart/2005/8/layout/vList2"/>
    <dgm:cxn modelId="{26C51CFD-677C-0F41-AC89-30622D7C09FE}" type="presParOf" srcId="{84AE88C0-3988-9544-BD89-3D480C1C1FDD}" destId="{012E1147-50F6-134F-9DF5-4D96E6DAAC72}" srcOrd="1" destOrd="0" presId="urn:microsoft.com/office/officeart/2005/8/layout/vList2"/>
    <dgm:cxn modelId="{3ABE265A-2A52-3E4B-9E32-A1FE8996883B}" type="presParOf" srcId="{84AE88C0-3988-9544-BD89-3D480C1C1FDD}" destId="{2147EC84-7FCF-4242-AD63-D44CF322189B}" srcOrd="2" destOrd="0" presId="urn:microsoft.com/office/officeart/2005/8/layout/vList2"/>
    <dgm:cxn modelId="{D857CB0D-4431-A74A-99D1-AED5BE7B96CE}" type="presParOf" srcId="{84AE88C0-3988-9544-BD89-3D480C1C1FDD}" destId="{45988F9B-E89C-314A-AC3E-1AC052A3AD0F}" srcOrd="3" destOrd="0" presId="urn:microsoft.com/office/officeart/2005/8/layout/vList2"/>
    <dgm:cxn modelId="{1CB4C390-A241-DB4C-924E-645D280889A7}" type="presParOf" srcId="{84AE88C0-3988-9544-BD89-3D480C1C1FDD}" destId="{A1D5C389-96AE-6643-B075-EDC61BE1C98F}" srcOrd="4" destOrd="0" presId="urn:microsoft.com/office/officeart/2005/8/layout/vList2"/>
    <dgm:cxn modelId="{524C4895-1F47-8845-88D2-C6F38726F523}" type="presParOf" srcId="{84AE88C0-3988-9544-BD89-3D480C1C1FDD}" destId="{AB69A6B2-281A-9545-B2B2-1BF0CB6B1910}" srcOrd="5" destOrd="0" presId="urn:microsoft.com/office/officeart/2005/8/layout/vList2"/>
    <dgm:cxn modelId="{3C0ECF2E-E86A-C148-A4D4-708C4DB5C3BD}" type="presParOf" srcId="{84AE88C0-3988-9544-BD89-3D480C1C1FDD}" destId="{04E66B2C-74A7-4C42-946F-F914E944A45A}" srcOrd="6" destOrd="0" presId="urn:microsoft.com/office/officeart/2005/8/layout/vList2"/>
    <dgm:cxn modelId="{F7EFB6FB-F05D-E44D-8D79-7F263A4DEF8B}" type="presParOf" srcId="{84AE88C0-3988-9544-BD89-3D480C1C1FDD}" destId="{3F40CE50-00FD-544B-9F36-B6677A096C68}" srcOrd="7" destOrd="0" presId="urn:microsoft.com/office/officeart/2005/8/layout/vList2"/>
    <dgm:cxn modelId="{D995E5C9-BAD6-314B-BA9E-E477DC907716}" type="presParOf" srcId="{84AE88C0-3988-9544-BD89-3D480C1C1FDD}" destId="{0E7BF07C-7142-4A40-836C-52F8226BA9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481BD1-7D22-504C-8BB2-70BC6CC4B0A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5A79A85-23DF-2945-9726-B400425CB5B2}">
      <dgm:prSet phldrT="[文本]"/>
      <dgm:spPr/>
      <dgm:t>
        <a:bodyPr/>
        <a:lstStyle/>
        <a:p>
          <a:r>
            <a:rPr lang="zh-CN" altLang="en-US" dirty="0"/>
            <a:t>油气储量估算</a:t>
          </a:r>
        </a:p>
      </dgm:t>
    </dgm:pt>
    <dgm:pt modelId="{6A9DA02B-473B-1141-81CA-17FA07A5CA21}" type="parTrans" cxnId="{9D4F378B-D5E0-2745-AE34-1F4D5DA13B53}">
      <dgm:prSet/>
      <dgm:spPr/>
      <dgm:t>
        <a:bodyPr/>
        <a:lstStyle/>
        <a:p>
          <a:endParaRPr lang="zh-CN" altLang="en-US"/>
        </a:p>
      </dgm:t>
    </dgm:pt>
    <dgm:pt modelId="{04B6DA6A-5722-8B49-989F-D762E654E888}" type="sibTrans" cxnId="{9D4F378B-D5E0-2745-AE34-1F4D5DA13B53}">
      <dgm:prSet/>
      <dgm:spPr/>
      <dgm:t>
        <a:bodyPr/>
        <a:lstStyle/>
        <a:p>
          <a:endParaRPr lang="zh-CN" altLang="en-US"/>
        </a:p>
      </dgm:t>
    </dgm:pt>
    <dgm:pt modelId="{30E9264B-F6F4-8B48-AA0B-E92FDFDFF401}">
      <dgm:prSet phldrT="[文本]"/>
      <dgm:spPr/>
      <dgm:t>
        <a:bodyPr/>
        <a:lstStyle/>
        <a:p>
          <a:r>
            <a:rPr lang="zh-CN" altLang="en-US" dirty="0"/>
            <a:t>油气储量分类</a:t>
          </a:r>
        </a:p>
      </dgm:t>
    </dgm:pt>
    <dgm:pt modelId="{25952896-CEF3-E241-AECB-A856933905F2}" type="parTrans" cxnId="{0BDFBC65-1A31-EC42-A98D-17D0B232A0C9}">
      <dgm:prSet/>
      <dgm:spPr/>
      <dgm:t>
        <a:bodyPr/>
        <a:lstStyle/>
        <a:p>
          <a:endParaRPr lang="zh-CN" altLang="en-US"/>
        </a:p>
      </dgm:t>
    </dgm:pt>
    <dgm:pt modelId="{2680B150-47C0-DA4F-B681-AAD62BF8D6C0}" type="sibTrans" cxnId="{0BDFBC65-1A31-EC42-A98D-17D0B232A0C9}">
      <dgm:prSet/>
      <dgm:spPr/>
      <dgm:t>
        <a:bodyPr/>
        <a:lstStyle/>
        <a:p>
          <a:endParaRPr lang="zh-CN" altLang="en-US"/>
        </a:p>
      </dgm:t>
    </dgm:pt>
    <dgm:pt modelId="{37948B0B-A79E-BE45-B2F5-DF9843971F67}">
      <dgm:prSet phldrT="[文本]"/>
      <dgm:spPr/>
      <dgm:t>
        <a:bodyPr/>
        <a:lstStyle/>
        <a:p>
          <a:r>
            <a:rPr lang="zh-CN" altLang="en-US" dirty="0"/>
            <a:t>储量估算情形</a:t>
          </a:r>
        </a:p>
      </dgm:t>
    </dgm:pt>
    <dgm:pt modelId="{FC6DC630-83DA-AB48-BA9D-770D8D901548}" type="parTrans" cxnId="{F86CC450-C1F1-BA46-9AC3-445537E658D6}">
      <dgm:prSet/>
      <dgm:spPr/>
      <dgm:t>
        <a:bodyPr/>
        <a:lstStyle/>
        <a:p>
          <a:endParaRPr lang="zh-CN" altLang="en-US"/>
        </a:p>
      </dgm:t>
    </dgm:pt>
    <dgm:pt modelId="{5B5AEE97-7848-B948-BA9F-3C75E2BA870F}" type="sibTrans" cxnId="{F86CC450-C1F1-BA46-9AC3-445537E658D6}">
      <dgm:prSet/>
      <dgm:spPr/>
      <dgm:t>
        <a:bodyPr/>
        <a:lstStyle/>
        <a:p>
          <a:endParaRPr lang="zh-CN" altLang="en-US"/>
        </a:p>
      </dgm:t>
    </dgm:pt>
    <dgm:pt modelId="{205B5DDE-347C-5943-B5CA-FEDEA1610A2A}">
      <dgm:prSet phldrT="[文本]"/>
      <dgm:spPr/>
      <dgm:t>
        <a:bodyPr/>
        <a:lstStyle/>
        <a:p>
          <a:r>
            <a:rPr lang="zh-CN" altLang="en-US" dirty="0"/>
            <a:t>油气探明储量报告</a:t>
          </a:r>
        </a:p>
      </dgm:t>
    </dgm:pt>
    <dgm:pt modelId="{4B2EF57E-8621-AE48-9EB1-BED060DD7E75}" type="parTrans" cxnId="{9F9680B5-5CDC-EE4F-AA80-60553E3A83AA}">
      <dgm:prSet/>
      <dgm:spPr/>
      <dgm:t>
        <a:bodyPr/>
        <a:lstStyle/>
        <a:p>
          <a:endParaRPr lang="zh-CN" altLang="en-US"/>
        </a:p>
      </dgm:t>
    </dgm:pt>
    <dgm:pt modelId="{3EA95FFD-F1CA-1743-A984-67C1F7F8B644}" type="sibTrans" cxnId="{9F9680B5-5CDC-EE4F-AA80-60553E3A83AA}">
      <dgm:prSet/>
      <dgm:spPr/>
      <dgm:t>
        <a:bodyPr/>
        <a:lstStyle/>
        <a:p>
          <a:endParaRPr lang="zh-CN" altLang="en-US"/>
        </a:p>
      </dgm:t>
    </dgm:pt>
    <dgm:pt modelId="{8B757E84-D64A-554B-8230-8AA61F25BD3A}">
      <dgm:prSet phldrT="[文本]"/>
      <dgm:spPr/>
      <dgm:t>
        <a:bodyPr/>
        <a:lstStyle/>
        <a:p>
          <a:r>
            <a:rPr lang="zh-CN" altLang="en-US" dirty="0"/>
            <a:t>石油、天然气探明储量报告编制</a:t>
          </a:r>
        </a:p>
      </dgm:t>
    </dgm:pt>
    <dgm:pt modelId="{52051729-58D6-6649-9103-685C4C42178F}" type="parTrans" cxnId="{2DA95549-84CD-8C45-BC26-DCBD7A9C48FF}">
      <dgm:prSet/>
      <dgm:spPr/>
      <dgm:t>
        <a:bodyPr/>
        <a:lstStyle/>
        <a:p>
          <a:endParaRPr lang="zh-CN" altLang="en-US"/>
        </a:p>
      </dgm:t>
    </dgm:pt>
    <dgm:pt modelId="{A0522E21-3A87-EA48-BD59-67038FC44C37}" type="sibTrans" cxnId="{2DA95549-84CD-8C45-BC26-DCBD7A9C48FF}">
      <dgm:prSet/>
      <dgm:spPr/>
      <dgm:t>
        <a:bodyPr/>
        <a:lstStyle/>
        <a:p>
          <a:endParaRPr lang="zh-CN" altLang="en-US"/>
        </a:p>
      </dgm:t>
    </dgm:pt>
    <dgm:pt modelId="{5E77B832-CED5-E04E-93E8-25C62B5078D1}">
      <dgm:prSet phldrT="[文本]"/>
      <dgm:spPr/>
      <dgm:t>
        <a:bodyPr/>
        <a:lstStyle/>
        <a:p>
          <a:r>
            <a:rPr lang="zh-CN" altLang="en-US" dirty="0"/>
            <a:t>页岩气探明储量报告编制</a:t>
          </a:r>
        </a:p>
      </dgm:t>
    </dgm:pt>
    <dgm:pt modelId="{205DC088-D490-884A-AF04-CF2CD644DE4B}" type="parTrans" cxnId="{5D7A3334-2BBE-6645-B2DF-708B5512FC0F}">
      <dgm:prSet/>
      <dgm:spPr/>
      <dgm:t>
        <a:bodyPr/>
        <a:lstStyle/>
        <a:p>
          <a:endParaRPr lang="zh-CN" altLang="en-US"/>
        </a:p>
      </dgm:t>
    </dgm:pt>
    <dgm:pt modelId="{AC71764A-5E21-0549-9AC9-F7751EB868F4}" type="sibTrans" cxnId="{5D7A3334-2BBE-6645-B2DF-708B5512FC0F}">
      <dgm:prSet/>
      <dgm:spPr/>
      <dgm:t>
        <a:bodyPr/>
        <a:lstStyle/>
        <a:p>
          <a:endParaRPr lang="zh-CN" altLang="en-US"/>
        </a:p>
      </dgm:t>
    </dgm:pt>
    <dgm:pt modelId="{6F9C9563-2277-C84E-83DF-92CA77C3BFD4}">
      <dgm:prSet phldrT="[文本]"/>
      <dgm:spPr/>
      <dgm:t>
        <a:bodyPr/>
        <a:lstStyle/>
        <a:p>
          <a:r>
            <a:rPr lang="zh-CN" altLang="en-US" dirty="0"/>
            <a:t>储量估算基本知识</a:t>
          </a:r>
        </a:p>
      </dgm:t>
    </dgm:pt>
    <dgm:pt modelId="{1984A3CF-6D83-C247-BED6-3A56DD2B84F5}" type="parTrans" cxnId="{E5BEF2BF-F101-6E4D-874E-7DAAD061C775}">
      <dgm:prSet/>
      <dgm:spPr/>
      <dgm:t>
        <a:bodyPr/>
        <a:lstStyle/>
        <a:p>
          <a:endParaRPr lang="zh-CN" altLang="en-US"/>
        </a:p>
      </dgm:t>
    </dgm:pt>
    <dgm:pt modelId="{0667360A-51C9-6C40-BD5A-A098957F5399}" type="sibTrans" cxnId="{E5BEF2BF-F101-6E4D-874E-7DAAD061C775}">
      <dgm:prSet/>
      <dgm:spPr/>
      <dgm:t>
        <a:bodyPr/>
        <a:lstStyle/>
        <a:p>
          <a:endParaRPr lang="zh-CN" altLang="en-US"/>
        </a:p>
      </dgm:t>
    </dgm:pt>
    <dgm:pt modelId="{37EEA5B8-7153-5846-8C56-73C24A8F8895}">
      <dgm:prSet phldrT="[文本]"/>
      <dgm:spPr/>
      <dgm:t>
        <a:bodyPr/>
        <a:lstStyle/>
        <a:p>
          <a:r>
            <a:rPr lang="zh-CN" altLang="en-US" dirty="0"/>
            <a:t>煤层气探明储量报告编制</a:t>
          </a:r>
        </a:p>
      </dgm:t>
    </dgm:pt>
    <dgm:pt modelId="{E3C0021C-54C2-1E4E-A599-F74B8D2A2ABE}" type="parTrans" cxnId="{EFDAEBAB-AE76-704F-9372-3796C116EEE3}">
      <dgm:prSet/>
      <dgm:spPr/>
      <dgm:t>
        <a:bodyPr/>
        <a:lstStyle/>
        <a:p>
          <a:endParaRPr lang="zh-CN" altLang="en-US"/>
        </a:p>
      </dgm:t>
    </dgm:pt>
    <dgm:pt modelId="{6CE323D3-46B2-CD4B-A59E-74F2256E92B4}" type="sibTrans" cxnId="{EFDAEBAB-AE76-704F-9372-3796C116EEE3}">
      <dgm:prSet/>
      <dgm:spPr/>
      <dgm:t>
        <a:bodyPr/>
        <a:lstStyle/>
        <a:p>
          <a:endParaRPr lang="zh-CN" altLang="en-US"/>
        </a:p>
      </dgm:t>
    </dgm:pt>
    <dgm:pt modelId="{23F63CF4-744F-6847-AEF7-5F7A9054C1C7}" type="pres">
      <dgm:prSet presAssocID="{79481BD1-7D22-504C-8BB2-70BC6CC4B0A1}" presName="Name0" presStyleCnt="0">
        <dgm:presLayoutVars>
          <dgm:dir/>
          <dgm:animLvl val="lvl"/>
          <dgm:resizeHandles val="exact"/>
        </dgm:presLayoutVars>
      </dgm:prSet>
      <dgm:spPr/>
    </dgm:pt>
    <dgm:pt modelId="{4B67B38A-568D-724A-A1D5-654874702C87}" type="pres">
      <dgm:prSet presAssocID="{05A79A85-23DF-2945-9726-B400425CB5B2}" presName="linNode" presStyleCnt="0"/>
      <dgm:spPr/>
    </dgm:pt>
    <dgm:pt modelId="{EA96BB1A-880E-4C4A-BE69-82A635206B74}" type="pres">
      <dgm:prSet presAssocID="{05A79A85-23DF-2945-9726-B400425CB5B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126F839-CA6B-6F4D-824D-7CD7FCBAB0A2}" type="pres">
      <dgm:prSet presAssocID="{05A79A85-23DF-2945-9726-B400425CB5B2}" presName="descendantText" presStyleLbl="alignAccFollowNode1" presStyleIdx="0" presStyleCnt="2">
        <dgm:presLayoutVars>
          <dgm:bulletEnabled val="1"/>
        </dgm:presLayoutVars>
      </dgm:prSet>
      <dgm:spPr/>
    </dgm:pt>
    <dgm:pt modelId="{682FD336-700A-1C44-ADF5-63C33EEEB1FC}" type="pres">
      <dgm:prSet presAssocID="{04B6DA6A-5722-8B49-989F-D762E654E888}" presName="sp" presStyleCnt="0"/>
      <dgm:spPr/>
    </dgm:pt>
    <dgm:pt modelId="{4162116D-986F-8444-B206-A237B5FC18BA}" type="pres">
      <dgm:prSet presAssocID="{205B5DDE-347C-5943-B5CA-FEDEA1610A2A}" presName="linNode" presStyleCnt="0"/>
      <dgm:spPr/>
    </dgm:pt>
    <dgm:pt modelId="{DDB8B35E-EB13-E943-AC4D-B4AF4DA477BF}" type="pres">
      <dgm:prSet presAssocID="{205B5DDE-347C-5943-B5CA-FEDEA1610A2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4C459A3-98EC-5A4F-8AF8-F082F7C23FE2}" type="pres">
      <dgm:prSet presAssocID="{205B5DDE-347C-5943-B5CA-FEDEA1610A2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4BF291D-DF93-744A-972B-BA4EF853ED4F}" type="presOf" srcId="{37948B0B-A79E-BE45-B2F5-DF9843971F67}" destId="{3126F839-CA6B-6F4D-824D-7CD7FCBAB0A2}" srcOrd="0" destOrd="1" presId="urn:microsoft.com/office/officeart/2005/8/layout/vList5"/>
    <dgm:cxn modelId="{B50FF332-D69D-794A-86A8-3CEAA89EB988}" type="presOf" srcId="{37EEA5B8-7153-5846-8C56-73C24A8F8895}" destId="{94C459A3-98EC-5A4F-8AF8-F082F7C23FE2}" srcOrd="0" destOrd="2" presId="urn:microsoft.com/office/officeart/2005/8/layout/vList5"/>
    <dgm:cxn modelId="{5D7A3334-2BBE-6645-B2DF-708B5512FC0F}" srcId="{205B5DDE-347C-5943-B5CA-FEDEA1610A2A}" destId="{5E77B832-CED5-E04E-93E8-25C62B5078D1}" srcOrd="1" destOrd="0" parTransId="{205DC088-D490-884A-AF04-CF2CD644DE4B}" sibTransId="{AC71764A-5E21-0549-9AC9-F7751EB868F4}"/>
    <dgm:cxn modelId="{2DA95549-84CD-8C45-BC26-DCBD7A9C48FF}" srcId="{205B5DDE-347C-5943-B5CA-FEDEA1610A2A}" destId="{8B757E84-D64A-554B-8230-8AA61F25BD3A}" srcOrd="0" destOrd="0" parTransId="{52051729-58D6-6649-9103-685C4C42178F}" sibTransId="{A0522E21-3A87-EA48-BD59-67038FC44C37}"/>
    <dgm:cxn modelId="{44F13E4F-7532-4143-A30D-6E788D01CEFF}" type="presOf" srcId="{05A79A85-23DF-2945-9726-B400425CB5B2}" destId="{EA96BB1A-880E-4C4A-BE69-82A635206B74}" srcOrd="0" destOrd="0" presId="urn:microsoft.com/office/officeart/2005/8/layout/vList5"/>
    <dgm:cxn modelId="{F86CC450-C1F1-BA46-9AC3-445537E658D6}" srcId="{05A79A85-23DF-2945-9726-B400425CB5B2}" destId="{37948B0B-A79E-BE45-B2F5-DF9843971F67}" srcOrd="1" destOrd="0" parTransId="{FC6DC630-83DA-AB48-BA9D-770D8D901548}" sibTransId="{5B5AEE97-7848-B948-BA9F-3C75E2BA870F}"/>
    <dgm:cxn modelId="{0BDFBC65-1A31-EC42-A98D-17D0B232A0C9}" srcId="{05A79A85-23DF-2945-9726-B400425CB5B2}" destId="{30E9264B-F6F4-8B48-AA0B-E92FDFDFF401}" srcOrd="0" destOrd="0" parTransId="{25952896-CEF3-E241-AECB-A856933905F2}" sibTransId="{2680B150-47C0-DA4F-B681-AAD62BF8D6C0}"/>
    <dgm:cxn modelId="{B1591B6E-1BE4-9440-8B94-E0F7DFBAC6D8}" type="presOf" srcId="{6F9C9563-2277-C84E-83DF-92CA77C3BFD4}" destId="{3126F839-CA6B-6F4D-824D-7CD7FCBAB0A2}" srcOrd="0" destOrd="2" presId="urn:microsoft.com/office/officeart/2005/8/layout/vList5"/>
    <dgm:cxn modelId="{173F0176-F07E-724C-98CB-E7CF463EB6AA}" type="presOf" srcId="{205B5DDE-347C-5943-B5CA-FEDEA1610A2A}" destId="{DDB8B35E-EB13-E943-AC4D-B4AF4DA477BF}" srcOrd="0" destOrd="0" presId="urn:microsoft.com/office/officeart/2005/8/layout/vList5"/>
    <dgm:cxn modelId="{28C70E7A-5534-4640-96D2-2B67538E1DB0}" type="presOf" srcId="{30E9264B-F6F4-8B48-AA0B-E92FDFDFF401}" destId="{3126F839-CA6B-6F4D-824D-7CD7FCBAB0A2}" srcOrd="0" destOrd="0" presId="urn:microsoft.com/office/officeart/2005/8/layout/vList5"/>
    <dgm:cxn modelId="{9D4F378B-D5E0-2745-AE34-1F4D5DA13B53}" srcId="{79481BD1-7D22-504C-8BB2-70BC6CC4B0A1}" destId="{05A79A85-23DF-2945-9726-B400425CB5B2}" srcOrd="0" destOrd="0" parTransId="{6A9DA02B-473B-1141-81CA-17FA07A5CA21}" sibTransId="{04B6DA6A-5722-8B49-989F-D762E654E888}"/>
    <dgm:cxn modelId="{F0B88293-AC96-0D49-AFE2-032064D7AC78}" type="presOf" srcId="{8B757E84-D64A-554B-8230-8AA61F25BD3A}" destId="{94C459A3-98EC-5A4F-8AF8-F082F7C23FE2}" srcOrd="0" destOrd="0" presId="urn:microsoft.com/office/officeart/2005/8/layout/vList5"/>
    <dgm:cxn modelId="{EFDAEBAB-AE76-704F-9372-3796C116EEE3}" srcId="{205B5DDE-347C-5943-B5CA-FEDEA1610A2A}" destId="{37EEA5B8-7153-5846-8C56-73C24A8F8895}" srcOrd="2" destOrd="0" parTransId="{E3C0021C-54C2-1E4E-A599-F74B8D2A2ABE}" sibTransId="{6CE323D3-46B2-CD4B-A59E-74F2256E92B4}"/>
    <dgm:cxn modelId="{9F9680B5-5CDC-EE4F-AA80-60553E3A83AA}" srcId="{79481BD1-7D22-504C-8BB2-70BC6CC4B0A1}" destId="{205B5DDE-347C-5943-B5CA-FEDEA1610A2A}" srcOrd="1" destOrd="0" parTransId="{4B2EF57E-8621-AE48-9EB1-BED060DD7E75}" sibTransId="{3EA95FFD-F1CA-1743-A984-67C1F7F8B644}"/>
    <dgm:cxn modelId="{E5BEF2BF-F101-6E4D-874E-7DAAD061C775}" srcId="{05A79A85-23DF-2945-9726-B400425CB5B2}" destId="{6F9C9563-2277-C84E-83DF-92CA77C3BFD4}" srcOrd="2" destOrd="0" parTransId="{1984A3CF-6D83-C247-BED6-3A56DD2B84F5}" sibTransId="{0667360A-51C9-6C40-BD5A-A098957F5399}"/>
    <dgm:cxn modelId="{80E27EC4-B5E9-4943-BC6C-11F6B36B7B1C}" type="presOf" srcId="{5E77B832-CED5-E04E-93E8-25C62B5078D1}" destId="{94C459A3-98EC-5A4F-8AF8-F082F7C23FE2}" srcOrd="0" destOrd="1" presId="urn:microsoft.com/office/officeart/2005/8/layout/vList5"/>
    <dgm:cxn modelId="{227C59C9-6B58-2F48-8759-5E711CD5F825}" type="presOf" srcId="{79481BD1-7D22-504C-8BB2-70BC6CC4B0A1}" destId="{23F63CF4-744F-6847-AEF7-5F7A9054C1C7}" srcOrd="0" destOrd="0" presId="urn:microsoft.com/office/officeart/2005/8/layout/vList5"/>
    <dgm:cxn modelId="{D9BA46C0-3747-7F45-AEE2-62A9ED6F3B05}" type="presParOf" srcId="{23F63CF4-744F-6847-AEF7-5F7A9054C1C7}" destId="{4B67B38A-568D-724A-A1D5-654874702C87}" srcOrd="0" destOrd="0" presId="urn:microsoft.com/office/officeart/2005/8/layout/vList5"/>
    <dgm:cxn modelId="{B8917635-D03A-A840-8610-AE2A3782129C}" type="presParOf" srcId="{4B67B38A-568D-724A-A1D5-654874702C87}" destId="{EA96BB1A-880E-4C4A-BE69-82A635206B74}" srcOrd="0" destOrd="0" presId="urn:microsoft.com/office/officeart/2005/8/layout/vList5"/>
    <dgm:cxn modelId="{2859283C-CB63-DB46-A6CB-B7D1904E57C4}" type="presParOf" srcId="{4B67B38A-568D-724A-A1D5-654874702C87}" destId="{3126F839-CA6B-6F4D-824D-7CD7FCBAB0A2}" srcOrd="1" destOrd="0" presId="urn:microsoft.com/office/officeart/2005/8/layout/vList5"/>
    <dgm:cxn modelId="{468FBED3-5014-F14C-B81D-7A1055F789B1}" type="presParOf" srcId="{23F63CF4-744F-6847-AEF7-5F7A9054C1C7}" destId="{682FD336-700A-1C44-ADF5-63C33EEEB1FC}" srcOrd="1" destOrd="0" presId="urn:microsoft.com/office/officeart/2005/8/layout/vList5"/>
    <dgm:cxn modelId="{A77AB68E-E0DD-1040-8B89-E811A922DAFC}" type="presParOf" srcId="{23F63CF4-744F-6847-AEF7-5F7A9054C1C7}" destId="{4162116D-986F-8444-B206-A237B5FC18BA}" srcOrd="2" destOrd="0" presId="urn:microsoft.com/office/officeart/2005/8/layout/vList5"/>
    <dgm:cxn modelId="{B3C3531A-CFBA-2B44-96E0-8174DF2994AC}" type="presParOf" srcId="{4162116D-986F-8444-B206-A237B5FC18BA}" destId="{DDB8B35E-EB13-E943-AC4D-B4AF4DA477BF}" srcOrd="0" destOrd="0" presId="urn:microsoft.com/office/officeart/2005/8/layout/vList5"/>
    <dgm:cxn modelId="{95F54A41-CACE-D749-A882-6E620C8EC4EB}" type="presParOf" srcId="{4162116D-986F-8444-B206-A237B5FC18BA}" destId="{94C459A3-98EC-5A4F-8AF8-F082F7C23F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DB54F-B6C0-6C4B-8117-FAB8E0D93150}" type="doc">
      <dgm:prSet loTypeId="urn:microsoft.com/office/officeart/2005/8/layout/vList2#4" loCatId="list" qsTypeId="urn:microsoft.com/office/officeart/2005/8/quickstyle/simple1#10" qsCatId="simple" csTypeId="urn:microsoft.com/office/officeart/2005/8/colors/colorful5#4" csCatId="colorful" phldr="1"/>
      <dgm:spPr/>
      <dgm:t>
        <a:bodyPr/>
        <a:lstStyle/>
        <a:p>
          <a:endParaRPr lang="zh-CN" altLang="en-US"/>
        </a:p>
      </dgm:t>
    </dgm:pt>
    <dgm:pt modelId="{E33D02B6-1FD1-3143-BA7F-44789C532FC9}">
      <dgm:prSet phldrT="[文本]"/>
      <dgm:spPr/>
      <dgm:t>
        <a:bodyPr/>
        <a:lstStyle/>
        <a:p>
          <a:r>
            <a:rPr lang="zh-CN" altLang="en-US" dirty="0"/>
            <a:t>第一节 油气地质概述</a:t>
          </a:r>
        </a:p>
      </dgm:t>
    </dgm:pt>
    <dgm:pt modelId="{967F1276-824B-9F4C-8D80-C9E87EEC1A9E}" type="parTrans" cxnId="{CC3C3A5C-EE88-A040-A754-B60630CB7B32}">
      <dgm:prSet/>
      <dgm:spPr/>
      <dgm:t>
        <a:bodyPr/>
        <a:lstStyle/>
        <a:p>
          <a:endParaRPr lang="zh-CN" altLang="en-US"/>
        </a:p>
      </dgm:t>
    </dgm:pt>
    <dgm:pt modelId="{A2F73AEB-F309-DF4D-A76E-2C6DCB4D301E}" type="sibTrans" cxnId="{CC3C3A5C-EE88-A040-A754-B60630CB7B32}">
      <dgm:prSet/>
      <dgm:spPr/>
      <dgm:t>
        <a:bodyPr/>
        <a:lstStyle/>
        <a:p>
          <a:endParaRPr lang="zh-CN" altLang="en-US"/>
        </a:p>
      </dgm:t>
    </dgm:pt>
    <dgm:pt modelId="{ADF1B866-A778-6E48-83E8-26754D358ED2}">
      <dgm:prSet phldrT="[文本]"/>
      <dgm:spPr/>
      <dgm:t>
        <a:bodyPr/>
        <a:lstStyle/>
        <a:p>
          <a:r>
            <a:rPr lang="zh-CN" altLang="en-US" dirty="0"/>
            <a:t>一、石油、天然气和油田水</a:t>
          </a:r>
        </a:p>
      </dgm:t>
    </dgm:pt>
    <dgm:pt modelId="{0A244C79-5EFF-C54A-949B-29B19F0F6CEC}" type="parTrans" cxnId="{E0A37633-63BD-1D48-9D7D-46F84C63921A}">
      <dgm:prSet/>
      <dgm:spPr/>
      <dgm:t>
        <a:bodyPr/>
        <a:lstStyle/>
        <a:p>
          <a:endParaRPr lang="zh-CN" altLang="en-US"/>
        </a:p>
      </dgm:t>
    </dgm:pt>
    <dgm:pt modelId="{DA07F979-91C4-9C40-84C6-61CA2DD442F6}" type="sibTrans" cxnId="{E0A37633-63BD-1D48-9D7D-46F84C63921A}">
      <dgm:prSet/>
      <dgm:spPr/>
      <dgm:t>
        <a:bodyPr/>
        <a:lstStyle/>
        <a:p>
          <a:endParaRPr lang="zh-CN" altLang="en-US"/>
        </a:p>
      </dgm:t>
    </dgm:pt>
    <dgm:pt modelId="{589A45F2-5B76-7B4C-87C9-C87231C30085}">
      <dgm:prSet phldrT="[文本]"/>
      <dgm:spPr/>
      <dgm:t>
        <a:bodyPr/>
        <a:lstStyle/>
        <a:p>
          <a:r>
            <a:rPr lang="zh-CN" altLang="en-US" dirty="0"/>
            <a:t>二、储层和盖层</a:t>
          </a:r>
        </a:p>
      </dgm:t>
    </dgm:pt>
    <dgm:pt modelId="{9EA75961-8AAE-E742-A5F9-C1D0494DC723}" type="parTrans" cxnId="{57099159-8F95-CB42-8AA1-372C38A9DB7A}">
      <dgm:prSet/>
      <dgm:spPr/>
      <dgm:t>
        <a:bodyPr/>
        <a:lstStyle/>
        <a:p>
          <a:endParaRPr lang="zh-CN" altLang="en-US"/>
        </a:p>
      </dgm:t>
    </dgm:pt>
    <dgm:pt modelId="{92BE1CAE-95AF-3A4F-A7CA-18E4D0F757B7}" type="sibTrans" cxnId="{57099159-8F95-CB42-8AA1-372C38A9DB7A}">
      <dgm:prSet/>
      <dgm:spPr/>
      <dgm:t>
        <a:bodyPr/>
        <a:lstStyle/>
        <a:p>
          <a:endParaRPr lang="zh-CN" altLang="en-US"/>
        </a:p>
      </dgm:t>
    </dgm:pt>
    <dgm:pt modelId="{FB008872-28C1-9D49-949D-155A9F01A625}">
      <dgm:prSet phldrT="[文本]"/>
      <dgm:spPr/>
      <dgm:t>
        <a:bodyPr/>
        <a:lstStyle/>
        <a:p>
          <a:r>
            <a:rPr lang="zh-CN" altLang="en-US" dirty="0"/>
            <a:t>第二节 油气的生成与运移</a:t>
          </a:r>
        </a:p>
      </dgm:t>
    </dgm:pt>
    <dgm:pt modelId="{564E9D84-E04B-0B44-97F8-24F352C8CE4D}" type="parTrans" cxnId="{2C9AA877-E68D-9242-BCB6-D716AD8A2477}">
      <dgm:prSet/>
      <dgm:spPr/>
      <dgm:t>
        <a:bodyPr/>
        <a:lstStyle/>
        <a:p>
          <a:endParaRPr lang="zh-CN" altLang="en-US"/>
        </a:p>
      </dgm:t>
    </dgm:pt>
    <dgm:pt modelId="{17A95A56-0A2D-6E47-9958-19898EEE31BB}" type="sibTrans" cxnId="{2C9AA877-E68D-9242-BCB6-D716AD8A2477}">
      <dgm:prSet/>
      <dgm:spPr/>
      <dgm:t>
        <a:bodyPr/>
        <a:lstStyle/>
        <a:p>
          <a:endParaRPr lang="zh-CN" altLang="en-US"/>
        </a:p>
      </dgm:t>
    </dgm:pt>
    <dgm:pt modelId="{A404F050-267C-2246-BCC4-ED5659B066DE}">
      <dgm:prSet phldrT="[文本]"/>
      <dgm:spPr/>
      <dgm:t>
        <a:bodyPr/>
        <a:lstStyle/>
        <a:p>
          <a:r>
            <a:rPr lang="zh-CN" altLang="en-US" dirty="0"/>
            <a:t>一、油气生成的物质基础</a:t>
          </a:r>
        </a:p>
      </dgm:t>
    </dgm:pt>
    <dgm:pt modelId="{22F1B8B1-E27C-C24F-BB9F-21A06F3F1E84}" type="parTrans" cxnId="{9FC3A6D4-C037-4A4C-97D0-E01689E3C364}">
      <dgm:prSet/>
      <dgm:spPr/>
      <dgm:t>
        <a:bodyPr/>
        <a:lstStyle/>
        <a:p>
          <a:endParaRPr lang="zh-CN" altLang="en-US"/>
        </a:p>
      </dgm:t>
    </dgm:pt>
    <dgm:pt modelId="{20BD3290-2EA7-4741-B85E-8AC06085DB54}" type="sibTrans" cxnId="{9FC3A6D4-C037-4A4C-97D0-E01689E3C364}">
      <dgm:prSet/>
      <dgm:spPr/>
      <dgm:t>
        <a:bodyPr/>
        <a:lstStyle/>
        <a:p>
          <a:endParaRPr lang="zh-CN" altLang="en-US"/>
        </a:p>
      </dgm:t>
    </dgm:pt>
    <dgm:pt modelId="{2538E454-CB2D-0D4C-9E6C-5DB9D6A38592}">
      <dgm:prSet phldrT="[文本]"/>
      <dgm:spPr/>
      <dgm:t>
        <a:bodyPr/>
        <a:lstStyle/>
        <a:p>
          <a:r>
            <a:rPr lang="zh-CN" altLang="en-US" dirty="0"/>
            <a:t>第三节 油气聚集与油气藏的形成</a:t>
          </a:r>
        </a:p>
      </dgm:t>
    </dgm:pt>
    <dgm:pt modelId="{BB2DE9ED-1AC9-5F4F-A443-059FD92F67F2}" type="parTrans" cxnId="{83191419-4044-2749-AE00-EFD2CA877A32}">
      <dgm:prSet/>
      <dgm:spPr/>
      <dgm:t>
        <a:bodyPr/>
        <a:lstStyle/>
        <a:p>
          <a:endParaRPr lang="zh-CN" altLang="en-US"/>
        </a:p>
      </dgm:t>
    </dgm:pt>
    <dgm:pt modelId="{3783765D-84BF-1547-8604-E23CC8DB048C}" type="sibTrans" cxnId="{83191419-4044-2749-AE00-EFD2CA877A32}">
      <dgm:prSet/>
      <dgm:spPr/>
      <dgm:t>
        <a:bodyPr/>
        <a:lstStyle/>
        <a:p>
          <a:endParaRPr lang="zh-CN" altLang="en-US"/>
        </a:p>
      </dgm:t>
    </dgm:pt>
    <dgm:pt modelId="{E6A02D5D-28D8-AA45-94E0-6CB9516AD697}">
      <dgm:prSet phldrT="[文本]"/>
      <dgm:spPr/>
      <dgm:t>
        <a:bodyPr/>
        <a:lstStyle/>
        <a:p>
          <a:r>
            <a:rPr lang="zh-CN" altLang="en-US" dirty="0"/>
            <a:t>一、油气藏的基本概念</a:t>
          </a:r>
        </a:p>
      </dgm:t>
    </dgm:pt>
    <dgm:pt modelId="{D8F1205A-94F7-AB4A-9A12-C4666014F80C}" type="parTrans" cxnId="{7B48C0B1-86E6-564A-BC29-8D0F94FE00A3}">
      <dgm:prSet/>
      <dgm:spPr/>
      <dgm:t>
        <a:bodyPr/>
        <a:lstStyle/>
        <a:p>
          <a:endParaRPr lang="zh-CN" altLang="en-US"/>
        </a:p>
      </dgm:t>
    </dgm:pt>
    <dgm:pt modelId="{D17FCC04-DFFB-DE4B-A7BE-071181ADD4A2}" type="sibTrans" cxnId="{7B48C0B1-86E6-564A-BC29-8D0F94FE00A3}">
      <dgm:prSet/>
      <dgm:spPr/>
      <dgm:t>
        <a:bodyPr/>
        <a:lstStyle/>
        <a:p>
          <a:endParaRPr lang="zh-CN" altLang="en-US"/>
        </a:p>
      </dgm:t>
    </dgm:pt>
    <dgm:pt modelId="{AD53C629-9E0A-284E-B083-F8A304029AD3}">
      <dgm:prSet phldrT="[文本]"/>
      <dgm:spPr/>
      <dgm:t>
        <a:bodyPr/>
        <a:lstStyle/>
        <a:p>
          <a:r>
            <a:rPr lang="zh-CN" altLang="en-US" dirty="0"/>
            <a:t>二、油气藏的形成</a:t>
          </a:r>
        </a:p>
      </dgm:t>
    </dgm:pt>
    <dgm:pt modelId="{051AF8BC-6B7C-DC4F-8FFA-145CBA689F3D}" type="parTrans" cxnId="{D690F40F-FCA5-E34D-A81F-82D607ABF754}">
      <dgm:prSet/>
      <dgm:spPr/>
      <dgm:t>
        <a:bodyPr/>
        <a:lstStyle/>
        <a:p>
          <a:endParaRPr lang="zh-CN" altLang="en-US"/>
        </a:p>
      </dgm:t>
    </dgm:pt>
    <dgm:pt modelId="{11AC70B9-BA8E-2D43-A5C0-FA95DFF71241}" type="sibTrans" cxnId="{D690F40F-FCA5-E34D-A81F-82D607ABF754}">
      <dgm:prSet/>
      <dgm:spPr/>
      <dgm:t>
        <a:bodyPr/>
        <a:lstStyle/>
        <a:p>
          <a:endParaRPr lang="zh-CN" altLang="en-US"/>
        </a:p>
      </dgm:t>
    </dgm:pt>
    <dgm:pt modelId="{7FC4C7E7-6168-B747-88B2-C8912CF367E9}">
      <dgm:prSet phldrT="[文本]"/>
      <dgm:spPr/>
      <dgm:t>
        <a:bodyPr/>
        <a:lstStyle/>
        <a:p>
          <a:r>
            <a:rPr lang="zh-CN" altLang="en-US" dirty="0"/>
            <a:t>三、圈闭和油气藏</a:t>
          </a:r>
        </a:p>
      </dgm:t>
    </dgm:pt>
    <dgm:pt modelId="{B5601539-EBEB-7B48-9C22-38C154E943DD}" type="parTrans" cxnId="{E47F93BB-716A-814A-8DFF-0AF10E156A30}">
      <dgm:prSet/>
      <dgm:spPr/>
      <dgm:t>
        <a:bodyPr/>
        <a:lstStyle/>
        <a:p>
          <a:endParaRPr lang="zh-CN" altLang="en-US"/>
        </a:p>
      </dgm:t>
    </dgm:pt>
    <dgm:pt modelId="{A05F57B1-792D-AD48-9B61-388D1BA01F3E}" type="sibTrans" cxnId="{E47F93BB-716A-814A-8DFF-0AF10E156A30}">
      <dgm:prSet/>
      <dgm:spPr/>
      <dgm:t>
        <a:bodyPr/>
        <a:lstStyle/>
        <a:p>
          <a:endParaRPr lang="zh-CN" altLang="en-US"/>
        </a:p>
      </dgm:t>
    </dgm:pt>
    <dgm:pt modelId="{F7754F52-3983-F842-983A-1D5613AAF7A0}">
      <dgm:prSet phldrT="[文本]"/>
      <dgm:spPr/>
      <dgm:t>
        <a:bodyPr/>
        <a:lstStyle/>
        <a:p>
          <a:r>
            <a:rPr lang="zh-CN" altLang="en-US" dirty="0"/>
            <a:t>二、油气生成（有机质演化与生烃（听）模式）</a:t>
          </a:r>
        </a:p>
      </dgm:t>
    </dgm:pt>
    <dgm:pt modelId="{38058835-6764-ED45-A9CB-5C96A2E8B3C0}" type="sibTrans" cxnId="{0D3EFB39-9E21-B343-8EC9-57FAAA709276}">
      <dgm:prSet/>
      <dgm:spPr/>
      <dgm:t>
        <a:bodyPr/>
        <a:lstStyle/>
        <a:p>
          <a:endParaRPr lang="zh-CN" altLang="en-US"/>
        </a:p>
      </dgm:t>
    </dgm:pt>
    <dgm:pt modelId="{A74C83F6-C378-684B-9029-632F3DAC8A2B}" type="parTrans" cxnId="{0D3EFB39-9E21-B343-8EC9-57FAAA709276}">
      <dgm:prSet/>
      <dgm:spPr/>
      <dgm:t>
        <a:bodyPr/>
        <a:lstStyle/>
        <a:p>
          <a:endParaRPr lang="zh-CN" altLang="en-US"/>
        </a:p>
      </dgm:t>
    </dgm:pt>
    <dgm:pt modelId="{83EFFCAC-157B-BD48-A224-8DD85933B70C}">
      <dgm:prSet phldrT="[文本]"/>
      <dgm:spPr/>
      <dgm:t>
        <a:bodyPr/>
        <a:lstStyle/>
        <a:p>
          <a:r>
            <a:rPr lang="zh-CN" altLang="en-US" dirty="0"/>
            <a:t>三、天然气成因类型</a:t>
          </a:r>
        </a:p>
      </dgm:t>
    </dgm:pt>
    <dgm:pt modelId="{CEB71C3E-572B-6E44-A10C-98FDFD1D22BB}" type="parTrans" cxnId="{73E39E74-803C-C14E-BA7F-CF2AFAD58ACB}">
      <dgm:prSet/>
      <dgm:spPr/>
      <dgm:t>
        <a:bodyPr/>
        <a:lstStyle/>
        <a:p>
          <a:endParaRPr lang="zh-CN" altLang="en-US"/>
        </a:p>
      </dgm:t>
    </dgm:pt>
    <dgm:pt modelId="{CBD7DD98-0497-1148-B59B-833CAB28A6C3}" type="sibTrans" cxnId="{73E39E74-803C-C14E-BA7F-CF2AFAD58ACB}">
      <dgm:prSet/>
      <dgm:spPr/>
      <dgm:t>
        <a:bodyPr/>
        <a:lstStyle/>
        <a:p>
          <a:endParaRPr lang="zh-CN" altLang="en-US"/>
        </a:p>
      </dgm:t>
    </dgm:pt>
    <dgm:pt modelId="{6932D156-9D92-8642-B5A4-40135B5EEEF3}">
      <dgm:prSet phldrT="[文本]"/>
      <dgm:spPr/>
      <dgm:t>
        <a:bodyPr/>
        <a:lstStyle/>
        <a:p>
          <a:r>
            <a:rPr lang="zh-CN" altLang="en-US" dirty="0"/>
            <a:t>四、烃源岩评价和油气源对比</a:t>
          </a:r>
        </a:p>
      </dgm:t>
    </dgm:pt>
    <dgm:pt modelId="{FC5C121B-FEA1-E34F-BE11-82F842AA5411}" type="parTrans" cxnId="{39389711-4CF3-7A45-B10F-762C9602C22C}">
      <dgm:prSet/>
      <dgm:spPr/>
      <dgm:t>
        <a:bodyPr/>
        <a:lstStyle/>
        <a:p>
          <a:endParaRPr lang="zh-CN" altLang="en-US"/>
        </a:p>
      </dgm:t>
    </dgm:pt>
    <dgm:pt modelId="{EF305B8A-8DE0-F448-B0FF-55107344599D}" type="sibTrans" cxnId="{39389711-4CF3-7A45-B10F-762C9602C22C}">
      <dgm:prSet/>
      <dgm:spPr/>
      <dgm:t>
        <a:bodyPr/>
        <a:lstStyle/>
        <a:p>
          <a:endParaRPr lang="zh-CN" altLang="en-US"/>
        </a:p>
      </dgm:t>
    </dgm:pt>
    <dgm:pt modelId="{FB43A560-0E2A-AF4C-A2AB-7CEB629FADAA}">
      <dgm:prSet phldrT="[文本]"/>
      <dgm:spPr/>
      <dgm:t>
        <a:bodyPr/>
        <a:lstStyle/>
        <a:p>
          <a:r>
            <a:rPr lang="zh-CN" altLang="en-US" dirty="0"/>
            <a:t>五、油气运移</a:t>
          </a:r>
        </a:p>
      </dgm:t>
    </dgm:pt>
    <dgm:pt modelId="{4982E418-2B98-9E4F-85BB-C69B2C94AC55}" type="parTrans" cxnId="{9BB3EBFD-D944-1A43-9A5F-D1DBCA5F2F14}">
      <dgm:prSet/>
      <dgm:spPr/>
      <dgm:t>
        <a:bodyPr/>
        <a:lstStyle/>
        <a:p>
          <a:endParaRPr lang="zh-CN" altLang="en-US"/>
        </a:p>
      </dgm:t>
    </dgm:pt>
    <dgm:pt modelId="{9890643F-F789-4C44-A23C-1CDBE753F305}" type="sibTrans" cxnId="{9BB3EBFD-D944-1A43-9A5F-D1DBCA5F2F14}">
      <dgm:prSet/>
      <dgm:spPr/>
      <dgm:t>
        <a:bodyPr/>
        <a:lstStyle/>
        <a:p>
          <a:endParaRPr lang="zh-CN" altLang="en-US"/>
        </a:p>
      </dgm:t>
    </dgm:pt>
    <dgm:pt modelId="{F1F29182-9E13-5A4F-BE99-75840896739C}">
      <dgm:prSet phldrT="[文本]"/>
      <dgm:spPr/>
      <dgm:t>
        <a:bodyPr/>
        <a:lstStyle/>
        <a:p>
          <a:r>
            <a:rPr lang="zh-CN" altLang="en-US" dirty="0"/>
            <a:t>三、油气藏的破坏及其产物</a:t>
          </a:r>
        </a:p>
      </dgm:t>
    </dgm:pt>
    <dgm:pt modelId="{4EBE4EB4-F45E-5945-BE91-09EAE47FC355}" type="parTrans" cxnId="{B2CCE7DC-43A8-874C-B4C3-F44766053632}">
      <dgm:prSet/>
      <dgm:spPr/>
      <dgm:t>
        <a:bodyPr/>
        <a:lstStyle/>
        <a:p>
          <a:endParaRPr lang="zh-CN" altLang="en-US"/>
        </a:p>
      </dgm:t>
    </dgm:pt>
    <dgm:pt modelId="{D9284617-CEE3-874E-B460-E88324BBB74C}" type="sibTrans" cxnId="{B2CCE7DC-43A8-874C-B4C3-F44766053632}">
      <dgm:prSet/>
      <dgm:spPr/>
      <dgm:t>
        <a:bodyPr/>
        <a:lstStyle/>
        <a:p>
          <a:endParaRPr lang="zh-CN" altLang="en-US"/>
        </a:p>
      </dgm:t>
    </dgm:pt>
    <dgm:pt modelId="{DA4CF883-E56C-F84B-B967-E8F819133C22}">
      <dgm:prSet phldrT="[文本]"/>
      <dgm:spPr/>
      <dgm:t>
        <a:bodyPr/>
        <a:lstStyle/>
        <a:p>
          <a:r>
            <a:rPr lang="zh-CN" altLang="en-US" dirty="0"/>
            <a:t>四、油气藏的形成时间</a:t>
          </a:r>
        </a:p>
      </dgm:t>
    </dgm:pt>
    <dgm:pt modelId="{F347FA33-813F-B54A-9775-2A21BD0218BE}" type="parTrans" cxnId="{197E46C0-F18F-B24C-8CB4-5ED024546BED}">
      <dgm:prSet/>
      <dgm:spPr/>
      <dgm:t>
        <a:bodyPr/>
        <a:lstStyle/>
        <a:p>
          <a:endParaRPr lang="zh-CN" altLang="en-US"/>
        </a:p>
      </dgm:t>
    </dgm:pt>
    <dgm:pt modelId="{EF821019-70B6-B245-868C-2DEE20B94D6A}" type="sibTrans" cxnId="{197E46C0-F18F-B24C-8CB4-5ED024546BED}">
      <dgm:prSet/>
      <dgm:spPr/>
      <dgm:t>
        <a:bodyPr/>
        <a:lstStyle/>
        <a:p>
          <a:endParaRPr lang="zh-CN" altLang="en-US"/>
        </a:p>
      </dgm:t>
    </dgm:pt>
    <dgm:pt modelId="{85920D25-5C1E-1242-A7DB-B2980229B08E}">
      <dgm:prSet/>
      <dgm:spPr/>
      <dgm:t>
        <a:bodyPr/>
        <a:lstStyle/>
        <a:p>
          <a:r>
            <a:rPr lang="zh-CN" altLang="en-US" dirty="0"/>
            <a:t>第四节 油气储集单元与分布规律</a:t>
          </a:r>
        </a:p>
      </dgm:t>
    </dgm:pt>
    <dgm:pt modelId="{5FFFFDAE-618B-FA4E-ABC6-0C55E4252BFA}" type="parTrans" cxnId="{A8CA6CEC-72E7-D543-B453-39B31EF8069A}">
      <dgm:prSet/>
      <dgm:spPr/>
      <dgm:t>
        <a:bodyPr/>
        <a:lstStyle/>
        <a:p>
          <a:endParaRPr lang="zh-CN" altLang="en-US"/>
        </a:p>
      </dgm:t>
    </dgm:pt>
    <dgm:pt modelId="{025B93AB-9722-1C42-BAFC-9BA5873CFA27}" type="sibTrans" cxnId="{A8CA6CEC-72E7-D543-B453-39B31EF8069A}">
      <dgm:prSet/>
      <dgm:spPr/>
      <dgm:t>
        <a:bodyPr/>
        <a:lstStyle/>
        <a:p>
          <a:endParaRPr lang="zh-CN" altLang="en-US"/>
        </a:p>
      </dgm:t>
    </dgm:pt>
    <dgm:pt modelId="{FADBDBB9-0FA2-1747-B576-C27D67CC1F0D}">
      <dgm:prSet/>
      <dgm:spPr/>
      <dgm:t>
        <a:bodyPr/>
        <a:lstStyle/>
        <a:p>
          <a:r>
            <a:rPr lang="zh-CN" altLang="en-US" dirty="0"/>
            <a:t>一、油气田、油气聚集带及含油气区</a:t>
          </a:r>
        </a:p>
      </dgm:t>
    </dgm:pt>
    <dgm:pt modelId="{D239A0B7-831A-6A47-8D64-CBCADA5D0127}" type="parTrans" cxnId="{A77AF459-E5D5-A345-98E6-92CE94D8E4AF}">
      <dgm:prSet/>
      <dgm:spPr/>
      <dgm:t>
        <a:bodyPr/>
        <a:lstStyle/>
        <a:p>
          <a:endParaRPr lang="zh-CN" altLang="en-US"/>
        </a:p>
      </dgm:t>
    </dgm:pt>
    <dgm:pt modelId="{4CDC80E9-DBDA-074C-9162-298337F5810C}" type="sibTrans" cxnId="{A77AF459-E5D5-A345-98E6-92CE94D8E4AF}">
      <dgm:prSet/>
      <dgm:spPr/>
      <dgm:t>
        <a:bodyPr/>
        <a:lstStyle/>
        <a:p>
          <a:endParaRPr lang="zh-CN" altLang="en-US"/>
        </a:p>
      </dgm:t>
    </dgm:pt>
    <dgm:pt modelId="{BD11DB31-3326-7942-A2E8-6FF7A55ACAFC}">
      <dgm:prSet/>
      <dgm:spPr/>
      <dgm:t>
        <a:bodyPr/>
        <a:lstStyle/>
        <a:p>
          <a:r>
            <a:rPr lang="zh-CN" altLang="en-US" dirty="0"/>
            <a:t>二、含油气系统</a:t>
          </a:r>
        </a:p>
      </dgm:t>
    </dgm:pt>
    <dgm:pt modelId="{ECC52D8F-7776-1B43-A231-D6D7DD8FF02B}" type="parTrans" cxnId="{6206BA78-8DE2-4240-9164-D9619628212B}">
      <dgm:prSet/>
      <dgm:spPr/>
      <dgm:t>
        <a:bodyPr/>
        <a:lstStyle/>
        <a:p>
          <a:endParaRPr lang="zh-CN" altLang="en-US"/>
        </a:p>
      </dgm:t>
    </dgm:pt>
    <dgm:pt modelId="{A2BC8398-EB2A-B949-981F-C469AAE36711}" type="sibTrans" cxnId="{6206BA78-8DE2-4240-9164-D9619628212B}">
      <dgm:prSet/>
      <dgm:spPr/>
      <dgm:t>
        <a:bodyPr/>
        <a:lstStyle/>
        <a:p>
          <a:endParaRPr lang="zh-CN" altLang="en-US"/>
        </a:p>
      </dgm:t>
    </dgm:pt>
    <dgm:pt modelId="{9DA692CB-10BD-7449-B439-B3906DB83ED9}">
      <dgm:prSet/>
      <dgm:spPr/>
      <dgm:t>
        <a:bodyPr/>
        <a:lstStyle/>
        <a:p>
          <a:r>
            <a:rPr lang="zh-CN" altLang="en-US" dirty="0"/>
            <a:t>三、含油气盆地</a:t>
          </a:r>
        </a:p>
      </dgm:t>
    </dgm:pt>
    <dgm:pt modelId="{697DB554-5ADD-1C40-B05D-56CE4B960408}" type="parTrans" cxnId="{486E11B8-606B-194D-8F30-01DEBC1F23AD}">
      <dgm:prSet/>
      <dgm:spPr/>
      <dgm:t>
        <a:bodyPr/>
        <a:lstStyle/>
        <a:p>
          <a:endParaRPr lang="zh-CN" altLang="en-US"/>
        </a:p>
      </dgm:t>
    </dgm:pt>
    <dgm:pt modelId="{7036ABBF-C9AC-BF48-ACD7-A4A3C2A4E739}" type="sibTrans" cxnId="{486E11B8-606B-194D-8F30-01DEBC1F23AD}">
      <dgm:prSet/>
      <dgm:spPr/>
      <dgm:t>
        <a:bodyPr/>
        <a:lstStyle/>
        <a:p>
          <a:endParaRPr lang="zh-CN" altLang="en-US"/>
        </a:p>
      </dgm:t>
    </dgm:pt>
    <dgm:pt modelId="{29A83C7A-BC74-2F47-A7D1-8A979FA8DEDF}">
      <dgm:prSet/>
      <dgm:spPr/>
      <dgm:t>
        <a:bodyPr/>
        <a:lstStyle/>
        <a:p>
          <a:r>
            <a:rPr lang="zh-CN" altLang="en-US" dirty="0"/>
            <a:t>四、油气分布的控制因素</a:t>
          </a:r>
        </a:p>
      </dgm:t>
    </dgm:pt>
    <dgm:pt modelId="{9A429F43-17C3-264D-B99B-C23ADBDB872B}" type="parTrans" cxnId="{837858DB-D06D-FC4C-A5E5-A327007FCA8A}">
      <dgm:prSet/>
      <dgm:spPr/>
      <dgm:t>
        <a:bodyPr/>
        <a:lstStyle/>
        <a:p>
          <a:endParaRPr lang="zh-CN" altLang="en-US"/>
        </a:p>
      </dgm:t>
    </dgm:pt>
    <dgm:pt modelId="{94FE8520-F39E-934D-8D4F-BBBBC2FC761F}" type="sibTrans" cxnId="{837858DB-D06D-FC4C-A5E5-A327007FCA8A}">
      <dgm:prSet/>
      <dgm:spPr/>
      <dgm:t>
        <a:bodyPr/>
        <a:lstStyle/>
        <a:p>
          <a:endParaRPr lang="zh-CN" altLang="en-US"/>
        </a:p>
      </dgm:t>
    </dgm:pt>
    <dgm:pt modelId="{61C873F1-4CA1-3B48-9924-40842A6E111E}" type="pres">
      <dgm:prSet presAssocID="{508DB54F-B6C0-6C4B-8117-FAB8E0D93150}" presName="linear" presStyleCnt="0">
        <dgm:presLayoutVars>
          <dgm:animLvl val="lvl"/>
          <dgm:resizeHandles val="exact"/>
        </dgm:presLayoutVars>
      </dgm:prSet>
      <dgm:spPr/>
    </dgm:pt>
    <dgm:pt modelId="{B761A747-138E-FD4C-8863-BE5FFD200C87}" type="pres">
      <dgm:prSet presAssocID="{E33D02B6-1FD1-3143-BA7F-44789C532F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BF1797-1E52-AC4A-AF66-709DC3D539E6}" type="pres">
      <dgm:prSet presAssocID="{E33D02B6-1FD1-3143-BA7F-44789C532FC9}" presName="childText" presStyleLbl="revTx" presStyleIdx="0" presStyleCnt="4">
        <dgm:presLayoutVars>
          <dgm:bulletEnabled val="1"/>
        </dgm:presLayoutVars>
      </dgm:prSet>
      <dgm:spPr/>
    </dgm:pt>
    <dgm:pt modelId="{F5FF60E8-F2A6-1E4E-9F64-15F7A1B3F91D}" type="pres">
      <dgm:prSet presAssocID="{FB008872-28C1-9D49-949D-155A9F01A6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5F5CAB-8689-9A45-80E1-6E1505BABF7A}" type="pres">
      <dgm:prSet presAssocID="{FB008872-28C1-9D49-949D-155A9F01A625}" presName="childText" presStyleLbl="revTx" presStyleIdx="1" presStyleCnt="4">
        <dgm:presLayoutVars>
          <dgm:bulletEnabled val="1"/>
        </dgm:presLayoutVars>
      </dgm:prSet>
      <dgm:spPr/>
    </dgm:pt>
    <dgm:pt modelId="{E81DEF2E-BF09-314B-B20C-00AAE3D7F9E3}" type="pres">
      <dgm:prSet presAssocID="{2538E454-CB2D-0D4C-9E6C-5DB9D6A385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7C4AB5-2025-AC42-9FBB-790115635B3A}" type="pres">
      <dgm:prSet presAssocID="{2538E454-CB2D-0D4C-9E6C-5DB9D6A38592}" presName="childText" presStyleLbl="revTx" presStyleIdx="2" presStyleCnt="4">
        <dgm:presLayoutVars>
          <dgm:bulletEnabled val="1"/>
        </dgm:presLayoutVars>
      </dgm:prSet>
      <dgm:spPr/>
    </dgm:pt>
    <dgm:pt modelId="{B9033FDE-441C-F948-A957-DE5CE8D16BB7}" type="pres">
      <dgm:prSet presAssocID="{85920D25-5C1E-1242-A7DB-B2980229B08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61899B5-6E93-D347-92C5-391236EFA99C}" type="pres">
      <dgm:prSet presAssocID="{85920D25-5C1E-1242-A7DB-B2980229B08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A235704-4265-DC45-A520-1EBD327E3EB4}" type="presOf" srcId="{A404F050-267C-2246-BCC4-ED5659B066DE}" destId="{AD5F5CAB-8689-9A45-80E1-6E1505BABF7A}" srcOrd="0" destOrd="0" presId="urn:microsoft.com/office/officeart/2005/8/layout/vList2#4"/>
    <dgm:cxn modelId="{D690F40F-FCA5-E34D-A81F-82D607ABF754}" srcId="{2538E454-CB2D-0D4C-9E6C-5DB9D6A38592}" destId="{AD53C629-9E0A-284E-B083-F8A304029AD3}" srcOrd="1" destOrd="0" parTransId="{051AF8BC-6B7C-DC4F-8FFA-145CBA689F3D}" sibTransId="{11AC70B9-BA8E-2D43-A5C0-FA95DFF71241}"/>
    <dgm:cxn modelId="{39389711-4CF3-7A45-B10F-762C9602C22C}" srcId="{FB008872-28C1-9D49-949D-155A9F01A625}" destId="{6932D156-9D92-8642-B5A4-40135B5EEEF3}" srcOrd="3" destOrd="0" parTransId="{FC5C121B-FEA1-E34F-BE11-82F842AA5411}" sibTransId="{EF305B8A-8DE0-F448-B0FF-55107344599D}"/>
    <dgm:cxn modelId="{FB6F0B19-93B5-D84C-A977-E243BA894D46}" type="presOf" srcId="{F7754F52-3983-F842-983A-1D5613AAF7A0}" destId="{AD5F5CAB-8689-9A45-80E1-6E1505BABF7A}" srcOrd="0" destOrd="1" presId="urn:microsoft.com/office/officeart/2005/8/layout/vList2#4"/>
    <dgm:cxn modelId="{83191419-4044-2749-AE00-EFD2CA877A32}" srcId="{508DB54F-B6C0-6C4B-8117-FAB8E0D93150}" destId="{2538E454-CB2D-0D4C-9E6C-5DB9D6A38592}" srcOrd="2" destOrd="0" parTransId="{BB2DE9ED-1AC9-5F4F-A443-059FD92F67F2}" sibTransId="{3783765D-84BF-1547-8604-E23CC8DB048C}"/>
    <dgm:cxn modelId="{354DCE1B-B638-194A-88F2-B69CC6CCC8C2}" type="presOf" srcId="{85920D25-5C1E-1242-A7DB-B2980229B08E}" destId="{B9033FDE-441C-F948-A957-DE5CE8D16BB7}" srcOrd="0" destOrd="0" presId="urn:microsoft.com/office/officeart/2005/8/layout/vList2#4"/>
    <dgm:cxn modelId="{4067572A-6D4B-FE4B-990C-62DF0E442473}" type="presOf" srcId="{6932D156-9D92-8642-B5A4-40135B5EEEF3}" destId="{AD5F5CAB-8689-9A45-80E1-6E1505BABF7A}" srcOrd="0" destOrd="3" presId="urn:microsoft.com/office/officeart/2005/8/layout/vList2#4"/>
    <dgm:cxn modelId="{E0A37633-63BD-1D48-9D7D-46F84C63921A}" srcId="{E33D02B6-1FD1-3143-BA7F-44789C532FC9}" destId="{ADF1B866-A778-6E48-83E8-26754D358ED2}" srcOrd="0" destOrd="0" parTransId="{0A244C79-5EFF-C54A-949B-29B19F0F6CEC}" sibTransId="{DA07F979-91C4-9C40-84C6-61CA2DD442F6}"/>
    <dgm:cxn modelId="{0D3EFB39-9E21-B343-8EC9-57FAAA709276}" srcId="{FB008872-28C1-9D49-949D-155A9F01A625}" destId="{F7754F52-3983-F842-983A-1D5613AAF7A0}" srcOrd="1" destOrd="0" parTransId="{A74C83F6-C378-684B-9029-632F3DAC8A2B}" sibTransId="{38058835-6764-ED45-A9CB-5C96A2E8B3C0}"/>
    <dgm:cxn modelId="{F06EDC45-73C3-AB4F-8BE9-BC5FB26E21AC}" type="presOf" srcId="{BD11DB31-3326-7942-A2E8-6FF7A55ACAFC}" destId="{F61899B5-6E93-D347-92C5-391236EFA99C}" srcOrd="0" destOrd="1" presId="urn:microsoft.com/office/officeart/2005/8/layout/vList2#4"/>
    <dgm:cxn modelId="{679CB04C-1A67-004C-8EB9-081B1CC9CA0A}" type="presOf" srcId="{DA4CF883-E56C-F84B-B967-E8F819133C22}" destId="{9C7C4AB5-2025-AC42-9FBB-790115635B3A}" srcOrd="0" destOrd="3" presId="urn:microsoft.com/office/officeart/2005/8/layout/vList2#4"/>
    <dgm:cxn modelId="{EF23D557-A3FD-0D48-ADDF-F280379A512B}" type="presOf" srcId="{508DB54F-B6C0-6C4B-8117-FAB8E0D93150}" destId="{61C873F1-4CA1-3B48-9924-40842A6E111E}" srcOrd="0" destOrd="0" presId="urn:microsoft.com/office/officeart/2005/8/layout/vList2#4"/>
    <dgm:cxn modelId="{57099159-8F95-CB42-8AA1-372C38A9DB7A}" srcId="{E33D02B6-1FD1-3143-BA7F-44789C532FC9}" destId="{589A45F2-5B76-7B4C-87C9-C87231C30085}" srcOrd="1" destOrd="0" parTransId="{9EA75961-8AAE-E742-A5F9-C1D0494DC723}" sibTransId="{92BE1CAE-95AF-3A4F-A7CA-18E4D0F757B7}"/>
    <dgm:cxn modelId="{A77AF459-E5D5-A345-98E6-92CE94D8E4AF}" srcId="{85920D25-5C1E-1242-A7DB-B2980229B08E}" destId="{FADBDBB9-0FA2-1747-B576-C27D67CC1F0D}" srcOrd="0" destOrd="0" parTransId="{D239A0B7-831A-6A47-8D64-CBCADA5D0127}" sibTransId="{4CDC80E9-DBDA-074C-9162-298337F5810C}"/>
    <dgm:cxn modelId="{D23AA25B-5D29-AB4B-B212-F2A54893FDBB}" type="presOf" srcId="{2538E454-CB2D-0D4C-9E6C-5DB9D6A38592}" destId="{E81DEF2E-BF09-314B-B20C-00AAE3D7F9E3}" srcOrd="0" destOrd="0" presId="urn:microsoft.com/office/officeart/2005/8/layout/vList2#4"/>
    <dgm:cxn modelId="{CC3C3A5C-EE88-A040-A754-B60630CB7B32}" srcId="{508DB54F-B6C0-6C4B-8117-FAB8E0D93150}" destId="{E33D02B6-1FD1-3143-BA7F-44789C532FC9}" srcOrd="0" destOrd="0" parTransId="{967F1276-824B-9F4C-8D80-C9E87EEC1A9E}" sibTransId="{A2F73AEB-F309-DF4D-A76E-2C6DCB4D301E}"/>
    <dgm:cxn modelId="{A9E44066-BF7A-7F41-93A0-6595FF2FD4CE}" type="presOf" srcId="{7FC4C7E7-6168-B747-88B2-C8912CF367E9}" destId="{31BF1797-1E52-AC4A-AF66-709DC3D539E6}" srcOrd="0" destOrd="2" presId="urn:microsoft.com/office/officeart/2005/8/layout/vList2#4"/>
    <dgm:cxn modelId="{12249167-B5D0-EE42-B4D7-E35384451405}" type="presOf" srcId="{FADBDBB9-0FA2-1747-B576-C27D67CC1F0D}" destId="{F61899B5-6E93-D347-92C5-391236EFA99C}" srcOrd="0" destOrd="0" presId="urn:microsoft.com/office/officeart/2005/8/layout/vList2#4"/>
    <dgm:cxn modelId="{D21C266B-1DF2-5246-A6F0-B42AC071965C}" type="presOf" srcId="{29A83C7A-BC74-2F47-A7D1-8A979FA8DEDF}" destId="{F61899B5-6E93-D347-92C5-391236EFA99C}" srcOrd="0" destOrd="3" presId="urn:microsoft.com/office/officeart/2005/8/layout/vList2#4"/>
    <dgm:cxn modelId="{80E7AB6C-4301-5546-A59C-99B0911E2827}" type="presOf" srcId="{E6A02D5D-28D8-AA45-94E0-6CB9516AD697}" destId="{9C7C4AB5-2025-AC42-9FBB-790115635B3A}" srcOrd="0" destOrd="0" presId="urn:microsoft.com/office/officeart/2005/8/layout/vList2#4"/>
    <dgm:cxn modelId="{73E39E74-803C-C14E-BA7F-CF2AFAD58ACB}" srcId="{FB008872-28C1-9D49-949D-155A9F01A625}" destId="{83EFFCAC-157B-BD48-A224-8DD85933B70C}" srcOrd="2" destOrd="0" parTransId="{CEB71C3E-572B-6E44-A10C-98FDFD1D22BB}" sibTransId="{CBD7DD98-0497-1148-B59B-833CAB28A6C3}"/>
    <dgm:cxn modelId="{825CFA74-BE04-E340-83BA-53B2975442B2}" type="presOf" srcId="{FB43A560-0E2A-AF4C-A2AB-7CEB629FADAA}" destId="{AD5F5CAB-8689-9A45-80E1-6E1505BABF7A}" srcOrd="0" destOrd="4" presId="urn:microsoft.com/office/officeart/2005/8/layout/vList2#4"/>
    <dgm:cxn modelId="{2C9AA877-E68D-9242-BCB6-D716AD8A2477}" srcId="{508DB54F-B6C0-6C4B-8117-FAB8E0D93150}" destId="{FB008872-28C1-9D49-949D-155A9F01A625}" srcOrd="1" destOrd="0" parTransId="{564E9D84-E04B-0B44-97F8-24F352C8CE4D}" sibTransId="{17A95A56-0A2D-6E47-9958-19898EEE31BB}"/>
    <dgm:cxn modelId="{6206BA78-8DE2-4240-9164-D9619628212B}" srcId="{85920D25-5C1E-1242-A7DB-B2980229B08E}" destId="{BD11DB31-3326-7942-A2E8-6FF7A55ACAFC}" srcOrd="1" destOrd="0" parTransId="{ECC52D8F-7776-1B43-A231-D6D7DD8FF02B}" sibTransId="{A2BC8398-EB2A-B949-981F-C469AAE36711}"/>
    <dgm:cxn modelId="{570FFE81-7B8B-444B-9690-0A2799C80FE1}" type="presOf" srcId="{9DA692CB-10BD-7449-B439-B3906DB83ED9}" destId="{F61899B5-6E93-D347-92C5-391236EFA99C}" srcOrd="0" destOrd="2" presId="urn:microsoft.com/office/officeart/2005/8/layout/vList2#4"/>
    <dgm:cxn modelId="{0E937685-7607-F849-8F7C-0BA111F2ADC6}" type="presOf" srcId="{FB008872-28C1-9D49-949D-155A9F01A625}" destId="{F5FF60E8-F2A6-1E4E-9F64-15F7A1B3F91D}" srcOrd="0" destOrd="0" presId="urn:microsoft.com/office/officeart/2005/8/layout/vList2#4"/>
    <dgm:cxn modelId="{3F08608D-63D7-3A47-8A14-1A369AD9CA80}" type="presOf" srcId="{E33D02B6-1FD1-3143-BA7F-44789C532FC9}" destId="{B761A747-138E-FD4C-8863-BE5FFD200C87}" srcOrd="0" destOrd="0" presId="urn:microsoft.com/office/officeart/2005/8/layout/vList2#4"/>
    <dgm:cxn modelId="{450AC692-953E-5B4F-99C4-1E793302EE31}" type="presOf" srcId="{F1F29182-9E13-5A4F-BE99-75840896739C}" destId="{9C7C4AB5-2025-AC42-9FBB-790115635B3A}" srcOrd="0" destOrd="2" presId="urn:microsoft.com/office/officeart/2005/8/layout/vList2#4"/>
    <dgm:cxn modelId="{26ECC3A0-5E4E-E647-B87C-CAF6DE974D20}" type="presOf" srcId="{589A45F2-5B76-7B4C-87C9-C87231C30085}" destId="{31BF1797-1E52-AC4A-AF66-709DC3D539E6}" srcOrd="0" destOrd="1" presId="urn:microsoft.com/office/officeart/2005/8/layout/vList2#4"/>
    <dgm:cxn modelId="{7C9DDAAF-520D-8543-B9BF-E2B4C465131B}" type="presOf" srcId="{83EFFCAC-157B-BD48-A224-8DD85933B70C}" destId="{AD5F5CAB-8689-9A45-80E1-6E1505BABF7A}" srcOrd="0" destOrd="2" presId="urn:microsoft.com/office/officeart/2005/8/layout/vList2#4"/>
    <dgm:cxn modelId="{7B48C0B1-86E6-564A-BC29-8D0F94FE00A3}" srcId="{2538E454-CB2D-0D4C-9E6C-5DB9D6A38592}" destId="{E6A02D5D-28D8-AA45-94E0-6CB9516AD697}" srcOrd="0" destOrd="0" parTransId="{D8F1205A-94F7-AB4A-9A12-C4666014F80C}" sibTransId="{D17FCC04-DFFB-DE4B-A7BE-071181ADD4A2}"/>
    <dgm:cxn modelId="{486E11B8-606B-194D-8F30-01DEBC1F23AD}" srcId="{85920D25-5C1E-1242-A7DB-B2980229B08E}" destId="{9DA692CB-10BD-7449-B439-B3906DB83ED9}" srcOrd="2" destOrd="0" parTransId="{697DB554-5ADD-1C40-B05D-56CE4B960408}" sibTransId="{7036ABBF-C9AC-BF48-ACD7-A4A3C2A4E739}"/>
    <dgm:cxn modelId="{E47F93BB-716A-814A-8DFF-0AF10E156A30}" srcId="{E33D02B6-1FD1-3143-BA7F-44789C532FC9}" destId="{7FC4C7E7-6168-B747-88B2-C8912CF367E9}" srcOrd="2" destOrd="0" parTransId="{B5601539-EBEB-7B48-9C22-38C154E943DD}" sibTransId="{A05F57B1-792D-AD48-9B61-388D1BA01F3E}"/>
    <dgm:cxn modelId="{197E46C0-F18F-B24C-8CB4-5ED024546BED}" srcId="{2538E454-CB2D-0D4C-9E6C-5DB9D6A38592}" destId="{DA4CF883-E56C-F84B-B967-E8F819133C22}" srcOrd="3" destOrd="0" parTransId="{F347FA33-813F-B54A-9775-2A21BD0218BE}" sibTransId="{EF821019-70B6-B245-868C-2DEE20B94D6A}"/>
    <dgm:cxn modelId="{34F2ABC9-C993-754F-B03A-6C8D7D42812E}" type="presOf" srcId="{AD53C629-9E0A-284E-B083-F8A304029AD3}" destId="{9C7C4AB5-2025-AC42-9FBB-790115635B3A}" srcOrd="0" destOrd="1" presId="urn:microsoft.com/office/officeart/2005/8/layout/vList2#4"/>
    <dgm:cxn modelId="{E31BC4CB-4294-D349-9B03-F31B3AEA4798}" type="presOf" srcId="{ADF1B866-A778-6E48-83E8-26754D358ED2}" destId="{31BF1797-1E52-AC4A-AF66-709DC3D539E6}" srcOrd="0" destOrd="0" presId="urn:microsoft.com/office/officeart/2005/8/layout/vList2#4"/>
    <dgm:cxn modelId="{9FC3A6D4-C037-4A4C-97D0-E01689E3C364}" srcId="{FB008872-28C1-9D49-949D-155A9F01A625}" destId="{A404F050-267C-2246-BCC4-ED5659B066DE}" srcOrd="0" destOrd="0" parTransId="{22F1B8B1-E27C-C24F-BB9F-21A06F3F1E84}" sibTransId="{20BD3290-2EA7-4741-B85E-8AC06085DB54}"/>
    <dgm:cxn modelId="{837858DB-D06D-FC4C-A5E5-A327007FCA8A}" srcId="{85920D25-5C1E-1242-A7DB-B2980229B08E}" destId="{29A83C7A-BC74-2F47-A7D1-8A979FA8DEDF}" srcOrd="3" destOrd="0" parTransId="{9A429F43-17C3-264D-B99B-C23ADBDB872B}" sibTransId="{94FE8520-F39E-934D-8D4F-BBBBC2FC761F}"/>
    <dgm:cxn modelId="{B2CCE7DC-43A8-874C-B4C3-F44766053632}" srcId="{2538E454-CB2D-0D4C-9E6C-5DB9D6A38592}" destId="{F1F29182-9E13-5A4F-BE99-75840896739C}" srcOrd="2" destOrd="0" parTransId="{4EBE4EB4-F45E-5945-BE91-09EAE47FC355}" sibTransId="{D9284617-CEE3-874E-B460-E88324BBB74C}"/>
    <dgm:cxn modelId="{A8CA6CEC-72E7-D543-B453-39B31EF8069A}" srcId="{508DB54F-B6C0-6C4B-8117-FAB8E0D93150}" destId="{85920D25-5C1E-1242-A7DB-B2980229B08E}" srcOrd="3" destOrd="0" parTransId="{5FFFFDAE-618B-FA4E-ABC6-0C55E4252BFA}" sibTransId="{025B93AB-9722-1C42-BAFC-9BA5873CFA27}"/>
    <dgm:cxn modelId="{9BB3EBFD-D944-1A43-9A5F-D1DBCA5F2F14}" srcId="{FB008872-28C1-9D49-949D-155A9F01A625}" destId="{FB43A560-0E2A-AF4C-A2AB-7CEB629FADAA}" srcOrd="4" destOrd="0" parTransId="{4982E418-2B98-9E4F-85BB-C69B2C94AC55}" sibTransId="{9890643F-F789-4C44-A23C-1CDBE753F305}"/>
    <dgm:cxn modelId="{7270A79B-F79A-A547-BF7A-BA743605390F}" type="presParOf" srcId="{61C873F1-4CA1-3B48-9924-40842A6E111E}" destId="{B761A747-138E-FD4C-8863-BE5FFD200C87}" srcOrd="0" destOrd="0" presId="urn:microsoft.com/office/officeart/2005/8/layout/vList2#4"/>
    <dgm:cxn modelId="{F119618A-A2D0-2344-8B94-0C70846CA66C}" type="presParOf" srcId="{61C873F1-4CA1-3B48-9924-40842A6E111E}" destId="{31BF1797-1E52-AC4A-AF66-709DC3D539E6}" srcOrd="1" destOrd="0" presId="urn:microsoft.com/office/officeart/2005/8/layout/vList2#4"/>
    <dgm:cxn modelId="{C8F80B28-F8E8-DC40-8E43-941C495436E9}" type="presParOf" srcId="{61C873F1-4CA1-3B48-9924-40842A6E111E}" destId="{F5FF60E8-F2A6-1E4E-9F64-15F7A1B3F91D}" srcOrd="2" destOrd="0" presId="urn:microsoft.com/office/officeart/2005/8/layout/vList2#4"/>
    <dgm:cxn modelId="{ACAE7272-E7D9-6447-A9F1-87942DEAB571}" type="presParOf" srcId="{61C873F1-4CA1-3B48-9924-40842A6E111E}" destId="{AD5F5CAB-8689-9A45-80E1-6E1505BABF7A}" srcOrd="3" destOrd="0" presId="urn:microsoft.com/office/officeart/2005/8/layout/vList2#4"/>
    <dgm:cxn modelId="{460FD8BB-358D-1841-BCC5-10E25914F8DD}" type="presParOf" srcId="{61C873F1-4CA1-3B48-9924-40842A6E111E}" destId="{E81DEF2E-BF09-314B-B20C-00AAE3D7F9E3}" srcOrd="4" destOrd="0" presId="urn:microsoft.com/office/officeart/2005/8/layout/vList2#4"/>
    <dgm:cxn modelId="{2ADC3DE1-1B7F-7B46-A9BA-836FDC77E678}" type="presParOf" srcId="{61C873F1-4CA1-3B48-9924-40842A6E111E}" destId="{9C7C4AB5-2025-AC42-9FBB-790115635B3A}" srcOrd="5" destOrd="0" presId="urn:microsoft.com/office/officeart/2005/8/layout/vList2#4"/>
    <dgm:cxn modelId="{BB364181-01A2-5740-9BDB-414844EFB96E}" type="presParOf" srcId="{61C873F1-4CA1-3B48-9924-40842A6E111E}" destId="{B9033FDE-441C-F948-A957-DE5CE8D16BB7}" srcOrd="6" destOrd="0" presId="urn:microsoft.com/office/officeart/2005/8/layout/vList2#4"/>
    <dgm:cxn modelId="{F4BE966F-A8B3-C64F-A34E-1A4BC8CE5D44}" type="presParOf" srcId="{61C873F1-4CA1-3B48-9924-40842A6E111E}" destId="{F61899B5-6E93-D347-92C5-391236EFA99C}" srcOrd="7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61BADF4-022A-A844-9741-E21808AFFCCB}" type="doc">
      <dgm:prSet loTypeId="urn:microsoft.com/office/officeart/2005/8/layout/list1#3" loCatId="list" qsTypeId="urn:microsoft.com/office/officeart/2005/8/quickstyle/simple1#12" qsCatId="simple" csTypeId="urn:microsoft.com/office/officeart/2005/8/colors/colorful2#3" csCatId="colorful" phldr="1"/>
      <dgm:spPr/>
      <dgm:t>
        <a:bodyPr/>
        <a:lstStyle/>
        <a:p>
          <a:endParaRPr lang="zh-CN" altLang="en-US"/>
        </a:p>
      </dgm:t>
    </dgm:pt>
    <dgm:pt modelId="{49AD5913-BF0C-EB4A-BF95-74197C2D1437}">
      <dgm:prSet phldrT="[文本]"/>
      <dgm:spPr/>
      <dgm:t>
        <a:bodyPr/>
        <a:lstStyle/>
        <a:p>
          <a:r>
            <a:rPr lang="zh-CN" altLang="en-US" dirty="0"/>
            <a:t>第一节 油气田开发概述</a:t>
          </a:r>
        </a:p>
      </dgm:t>
    </dgm:pt>
    <dgm:pt modelId="{86A5C840-B5E2-A34E-940D-848794B75C9F}" type="parTrans" cxnId="{FECAF16B-7B7D-AD49-9704-260DB7F3D33A}">
      <dgm:prSet/>
      <dgm:spPr/>
      <dgm:t>
        <a:bodyPr/>
        <a:lstStyle/>
        <a:p>
          <a:endParaRPr lang="zh-CN" altLang="en-US"/>
        </a:p>
      </dgm:t>
    </dgm:pt>
    <dgm:pt modelId="{7EA84081-8CEE-254B-A64A-71131F420462}" type="sibTrans" cxnId="{FECAF16B-7B7D-AD49-9704-260DB7F3D33A}">
      <dgm:prSet/>
      <dgm:spPr/>
      <dgm:t>
        <a:bodyPr/>
        <a:lstStyle/>
        <a:p>
          <a:endParaRPr lang="zh-CN" altLang="en-US"/>
        </a:p>
      </dgm:t>
    </dgm:pt>
    <dgm:pt modelId="{702640AF-27D1-AF46-B9D3-F936EEF69A92}">
      <dgm:prSet phldrT="[文本]"/>
      <dgm:spPr/>
      <dgm:t>
        <a:bodyPr/>
        <a:lstStyle/>
        <a:p>
          <a:r>
            <a:rPr lang="zh-CN" altLang="en-US" dirty="0"/>
            <a:t>一、油气田的开发阶段</a:t>
          </a:r>
        </a:p>
      </dgm:t>
    </dgm:pt>
    <dgm:pt modelId="{FAD6DB7A-19B7-2F41-AD60-4FBE367726DB}" type="parTrans" cxnId="{F46A9636-2B5D-1B47-BA08-3C615ABA2A0F}">
      <dgm:prSet/>
      <dgm:spPr/>
      <dgm:t>
        <a:bodyPr/>
        <a:lstStyle/>
        <a:p>
          <a:endParaRPr lang="zh-CN" altLang="en-US"/>
        </a:p>
      </dgm:t>
    </dgm:pt>
    <dgm:pt modelId="{4807D50C-F2B7-AE4F-95D0-57274F38F2F8}" type="sibTrans" cxnId="{F46A9636-2B5D-1B47-BA08-3C615ABA2A0F}">
      <dgm:prSet/>
      <dgm:spPr/>
      <dgm:t>
        <a:bodyPr/>
        <a:lstStyle/>
        <a:p>
          <a:endParaRPr lang="zh-CN" altLang="en-US"/>
        </a:p>
      </dgm:t>
    </dgm:pt>
    <dgm:pt modelId="{15C1EC5D-5686-C546-80A7-22899D2A9FB2}">
      <dgm:prSet phldrT="[文本]"/>
      <dgm:spPr/>
      <dgm:t>
        <a:bodyPr/>
        <a:lstStyle/>
        <a:p>
          <a:r>
            <a:rPr lang="zh-CN" altLang="en-US" dirty="0"/>
            <a:t>二、油藏的驱动方式</a:t>
          </a:r>
        </a:p>
      </dgm:t>
    </dgm:pt>
    <dgm:pt modelId="{916B4B90-9163-2B42-B87E-7E4ADA80BADE}" type="parTrans" cxnId="{EA68D820-03B5-3545-B35A-53670B09B42D}">
      <dgm:prSet/>
      <dgm:spPr/>
      <dgm:t>
        <a:bodyPr/>
        <a:lstStyle/>
        <a:p>
          <a:endParaRPr lang="zh-CN" altLang="en-US"/>
        </a:p>
      </dgm:t>
    </dgm:pt>
    <dgm:pt modelId="{92FAC67B-2C8D-3A42-8D63-B2E5185289D2}" type="sibTrans" cxnId="{EA68D820-03B5-3545-B35A-53670B09B42D}">
      <dgm:prSet/>
      <dgm:spPr/>
      <dgm:t>
        <a:bodyPr/>
        <a:lstStyle/>
        <a:p>
          <a:endParaRPr lang="zh-CN" altLang="en-US"/>
        </a:p>
      </dgm:t>
    </dgm:pt>
    <dgm:pt modelId="{2D2CD3BC-9A1E-464E-94BA-A9C1DA962340}">
      <dgm:prSet phldrT="[文本]"/>
      <dgm:spPr/>
      <dgm:t>
        <a:bodyPr/>
        <a:lstStyle/>
        <a:p>
          <a:r>
            <a:rPr lang="zh-CN" altLang="en-US" dirty="0"/>
            <a:t>第二节 油气开发技术方法</a:t>
          </a:r>
        </a:p>
      </dgm:t>
    </dgm:pt>
    <dgm:pt modelId="{26CAEF4E-30B1-864F-8BC7-8A8269F2AC82}" type="parTrans" cxnId="{8D6DF17F-87A7-844F-8B6A-56DF7FCEB287}">
      <dgm:prSet/>
      <dgm:spPr/>
      <dgm:t>
        <a:bodyPr/>
        <a:lstStyle/>
        <a:p>
          <a:endParaRPr lang="zh-CN" altLang="en-US"/>
        </a:p>
      </dgm:t>
    </dgm:pt>
    <dgm:pt modelId="{045148F5-7408-6743-97CE-7391F5CDF623}" type="sibTrans" cxnId="{8D6DF17F-87A7-844F-8B6A-56DF7FCEB287}">
      <dgm:prSet/>
      <dgm:spPr/>
      <dgm:t>
        <a:bodyPr/>
        <a:lstStyle/>
        <a:p>
          <a:endParaRPr lang="zh-CN" altLang="en-US"/>
        </a:p>
      </dgm:t>
    </dgm:pt>
    <dgm:pt modelId="{22E41044-C25A-294E-BD2D-5F7D4D2AA401}">
      <dgm:prSet phldrT="[文本]"/>
      <dgm:spPr/>
      <dgm:t>
        <a:bodyPr/>
        <a:lstStyle/>
        <a:p>
          <a:r>
            <a:rPr lang="zh-CN" altLang="en-US" dirty="0"/>
            <a:t>一、采油、采气基本方法</a:t>
          </a:r>
        </a:p>
      </dgm:t>
    </dgm:pt>
    <dgm:pt modelId="{D173E7E4-39BB-254A-9573-233D560FCFB9}" type="parTrans" cxnId="{0A8AFD20-2325-6846-ACC8-BFD5E5546FAF}">
      <dgm:prSet/>
      <dgm:spPr/>
      <dgm:t>
        <a:bodyPr/>
        <a:lstStyle/>
        <a:p>
          <a:endParaRPr lang="zh-CN" altLang="en-US"/>
        </a:p>
      </dgm:t>
    </dgm:pt>
    <dgm:pt modelId="{7B562002-0220-0B49-AA77-0ABD2AB51C5F}" type="sibTrans" cxnId="{0A8AFD20-2325-6846-ACC8-BFD5E5546FAF}">
      <dgm:prSet/>
      <dgm:spPr/>
      <dgm:t>
        <a:bodyPr/>
        <a:lstStyle/>
        <a:p>
          <a:endParaRPr lang="zh-CN" altLang="en-US"/>
        </a:p>
      </dgm:t>
    </dgm:pt>
    <dgm:pt modelId="{622CBC86-7BE0-2C43-88D3-ABAFEBFA7D77}">
      <dgm:prSet phldrT="[文本]"/>
      <dgm:spPr/>
      <dgm:t>
        <a:bodyPr/>
        <a:lstStyle/>
        <a:p>
          <a:r>
            <a:rPr lang="zh-CN" altLang="en-US" dirty="0"/>
            <a:t>二、压裂与酸化技术</a:t>
          </a:r>
        </a:p>
      </dgm:t>
    </dgm:pt>
    <dgm:pt modelId="{E4E33805-98F3-8E4E-90C1-ADA17CC0EE51}" type="parTrans" cxnId="{BF549DC3-1C6D-0D48-B172-3417C8CFA726}">
      <dgm:prSet/>
      <dgm:spPr/>
      <dgm:t>
        <a:bodyPr/>
        <a:lstStyle/>
        <a:p>
          <a:endParaRPr lang="zh-CN" altLang="en-US"/>
        </a:p>
      </dgm:t>
    </dgm:pt>
    <dgm:pt modelId="{B521EAE7-B8F7-684A-9F52-530D12124B4C}" type="sibTrans" cxnId="{BF549DC3-1C6D-0D48-B172-3417C8CFA726}">
      <dgm:prSet/>
      <dgm:spPr/>
      <dgm:t>
        <a:bodyPr/>
        <a:lstStyle/>
        <a:p>
          <a:endParaRPr lang="zh-CN" altLang="en-US"/>
        </a:p>
      </dgm:t>
    </dgm:pt>
    <dgm:pt modelId="{950FA5CB-2358-4541-AC86-8CC41E155934}">
      <dgm:prSet phldrT="[文本]"/>
      <dgm:spPr/>
      <dgm:t>
        <a:bodyPr/>
        <a:lstStyle/>
        <a:p>
          <a:r>
            <a:rPr lang="zh-CN" altLang="en-US" dirty="0"/>
            <a:t>三、油气田开发层系划分</a:t>
          </a:r>
        </a:p>
      </dgm:t>
    </dgm:pt>
    <dgm:pt modelId="{97D9439C-D4BA-BE49-8A0D-41930201F9EA}" type="parTrans" cxnId="{53253DE8-CAF2-B246-B7AF-D7FB8F424834}">
      <dgm:prSet/>
      <dgm:spPr/>
      <dgm:t>
        <a:bodyPr/>
        <a:lstStyle/>
        <a:p>
          <a:endParaRPr lang="zh-CN" altLang="en-US"/>
        </a:p>
      </dgm:t>
    </dgm:pt>
    <dgm:pt modelId="{66B57F97-9DE4-224D-9FD0-07B85D1D9DD7}" type="sibTrans" cxnId="{53253DE8-CAF2-B246-B7AF-D7FB8F424834}">
      <dgm:prSet/>
      <dgm:spPr/>
      <dgm:t>
        <a:bodyPr/>
        <a:lstStyle/>
        <a:p>
          <a:endParaRPr lang="zh-CN" altLang="en-US"/>
        </a:p>
      </dgm:t>
    </dgm:pt>
    <dgm:pt modelId="{F8F0F390-A417-8249-9D36-51C9A8743518}">
      <dgm:prSet phldrT="[文本]"/>
      <dgm:spPr/>
      <dgm:t>
        <a:bodyPr/>
        <a:lstStyle/>
        <a:p>
          <a:r>
            <a:rPr lang="zh-CN" altLang="en-US" dirty="0"/>
            <a:t>四、油气田开发井网、井距</a:t>
          </a:r>
        </a:p>
      </dgm:t>
    </dgm:pt>
    <dgm:pt modelId="{BCF5EF11-85F5-E54B-8CD0-8070BC5DD5A4}" type="parTrans" cxnId="{2669FFA5-30F3-2040-95F5-A2E71AEFA69D}">
      <dgm:prSet/>
      <dgm:spPr/>
      <dgm:t>
        <a:bodyPr/>
        <a:lstStyle/>
        <a:p>
          <a:endParaRPr lang="zh-CN" altLang="en-US"/>
        </a:p>
      </dgm:t>
    </dgm:pt>
    <dgm:pt modelId="{B1C61D67-6479-5D47-B8C7-DABA32A767BE}" type="sibTrans" cxnId="{2669FFA5-30F3-2040-95F5-A2E71AEFA69D}">
      <dgm:prSet/>
      <dgm:spPr/>
      <dgm:t>
        <a:bodyPr/>
        <a:lstStyle/>
        <a:p>
          <a:endParaRPr lang="zh-CN" altLang="en-US"/>
        </a:p>
      </dgm:t>
    </dgm:pt>
    <dgm:pt modelId="{F560948A-F884-4840-AA69-85EE0EA18C31}">
      <dgm:prSet phldrT="[文本]"/>
      <dgm:spPr/>
      <dgm:t>
        <a:bodyPr/>
        <a:lstStyle/>
        <a:p>
          <a:r>
            <a:rPr lang="zh-CN" altLang="en-US" dirty="0"/>
            <a:t>五、油气田采油速度和稳产年限</a:t>
          </a:r>
        </a:p>
      </dgm:t>
    </dgm:pt>
    <dgm:pt modelId="{F1D2B80B-5EB0-464D-B6A8-1656F54773A4}" type="parTrans" cxnId="{407EBF64-EFD7-6749-A43A-5BEB2E24BB01}">
      <dgm:prSet/>
      <dgm:spPr/>
      <dgm:t>
        <a:bodyPr/>
        <a:lstStyle/>
        <a:p>
          <a:endParaRPr lang="zh-CN" altLang="en-US"/>
        </a:p>
      </dgm:t>
    </dgm:pt>
    <dgm:pt modelId="{B066D8E1-2BF1-1346-8637-1B693F2F5CEF}" type="sibTrans" cxnId="{407EBF64-EFD7-6749-A43A-5BEB2E24BB01}">
      <dgm:prSet/>
      <dgm:spPr/>
      <dgm:t>
        <a:bodyPr/>
        <a:lstStyle/>
        <a:p>
          <a:endParaRPr lang="zh-CN" altLang="en-US"/>
        </a:p>
      </dgm:t>
    </dgm:pt>
    <dgm:pt modelId="{AD57F790-6CA4-FD4C-8B9F-96C025E56CF8}">
      <dgm:prSet phldrT="[文本]"/>
      <dgm:spPr/>
      <dgm:t>
        <a:bodyPr/>
        <a:lstStyle/>
        <a:p>
          <a:r>
            <a:rPr lang="zh-CN" altLang="en-US" dirty="0"/>
            <a:t>六、油气藏开发动态分析</a:t>
          </a:r>
        </a:p>
      </dgm:t>
    </dgm:pt>
    <dgm:pt modelId="{95F556BC-99F2-3D4C-A79A-1B4ACE0069B3}" type="parTrans" cxnId="{A9E69F9E-8B94-5044-AA4F-B0B7349A15C3}">
      <dgm:prSet/>
      <dgm:spPr/>
      <dgm:t>
        <a:bodyPr/>
        <a:lstStyle/>
        <a:p>
          <a:endParaRPr lang="zh-CN" altLang="en-US"/>
        </a:p>
      </dgm:t>
    </dgm:pt>
    <dgm:pt modelId="{5072C09D-C9EF-DF4A-9332-54F340CAC9B6}" type="sibTrans" cxnId="{A9E69F9E-8B94-5044-AA4F-B0B7349A15C3}">
      <dgm:prSet/>
      <dgm:spPr/>
      <dgm:t>
        <a:bodyPr/>
        <a:lstStyle/>
        <a:p>
          <a:endParaRPr lang="zh-CN" altLang="en-US"/>
        </a:p>
      </dgm:t>
    </dgm:pt>
    <dgm:pt modelId="{6245BD53-E6F4-4543-AB3C-709A46CE042C}">
      <dgm:prSet phldrT="[文本]"/>
      <dgm:spPr/>
      <dgm:t>
        <a:bodyPr/>
        <a:lstStyle/>
        <a:p>
          <a:r>
            <a:rPr lang="zh-CN" altLang="en-US" dirty="0"/>
            <a:t>三、原油采收率技术</a:t>
          </a:r>
        </a:p>
      </dgm:t>
    </dgm:pt>
    <dgm:pt modelId="{3F8FE4A3-DAA2-CF45-96D7-90AD7358ECBC}" type="parTrans" cxnId="{10170B86-E9D8-AF47-AF79-4972C5EA4CBE}">
      <dgm:prSet/>
      <dgm:spPr/>
      <dgm:t>
        <a:bodyPr/>
        <a:lstStyle/>
        <a:p>
          <a:endParaRPr lang="zh-CN" altLang="en-US"/>
        </a:p>
      </dgm:t>
    </dgm:pt>
    <dgm:pt modelId="{843BCED2-E341-344E-9FC5-E125F074B5CA}" type="sibTrans" cxnId="{10170B86-E9D8-AF47-AF79-4972C5EA4CBE}">
      <dgm:prSet/>
      <dgm:spPr/>
      <dgm:t>
        <a:bodyPr/>
        <a:lstStyle/>
        <a:p>
          <a:endParaRPr lang="zh-CN" altLang="en-US"/>
        </a:p>
      </dgm:t>
    </dgm:pt>
    <dgm:pt modelId="{247864DB-0897-E24B-9731-77110E0CEC1C}" type="pres">
      <dgm:prSet presAssocID="{961BADF4-022A-A844-9741-E21808AFFCCB}" presName="linear" presStyleCnt="0">
        <dgm:presLayoutVars>
          <dgm:dir/>
          <dgm:animLvl val="lvl"/>
          <dgm:resizeHandles val="exact"/>
        </dgm:presLayoutVars>
      </dgm:prSet>
      <dgm:spPr/>
    </dgm:pt>
    <dgm:pt modelId="{CD8156E5-69F2-2A4D-8D9B-4E6FB09465E9}" type="pres">
      <dgm:prSet presAssocID="{49AD5913-BF0C-EB4A-BF95-74197C2D1437}" presName="parentLin" presStyleCnt="0"/>
      <dgm:spPr/>
    </dgm:pt>
    <dgm:pt modelId="{C485BC42-4EF4-1145-9F2C-DD1CC3F0DFC8}" type="pres">
      <dgm:prSet presAssocID="{49AD5913-BF0C-EB4A-BF95-74197C2D1437}" presName="parentLeftMargin" presStyleLbl="node1" presStyleIdx="0" presStyleCnt="2"/>
      <dgm:spPr/>
    </dgm:pt>
    <dgm:pt modelId="{35883E84-BAD5-3442-BC33-6DC7EFCE4EC6}" type="pres">
      <dgm:prSet presAssocID="{49AD5913-BF0C-EB4A-BF95-74197C2D14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1F2246-0163-0343-8734-24C94BABF3FF}" type="pres">
      <dgm:prSet presAssocID="{49AD5913-BF0C-EB4A-BF95-74197C2D1437}" presName="negativeSpace" presStyleCnt="0"/>
      <dgm:spPr/>
    </dgm:pt>
    <dgm:pt modelId="{CF2EBDC7-E4BB-F945-AF8C-400881639B6D}" type="pres">
      <dgm:prSet presAssocID="{49AD5913-BF0C-EB4A-BF95-74197C2D1437}" presName="childText" presStyleLbl="conFgAcc1" presStyleIdx="0" presStyleCnt="2">
        <dgm:presLayoutVars>
          <dgm:bulletEnabled val="1"/>
        </dgm:presLayoutVars>
      </dgm:prSet>
      <dgm:spPr/>
    </dgm:pt>
    <dgm:pt modelId="{80ABA43A-886A-E242-A41A-3F44444D3545}" type="pres">
      <dgm:prSet presAssocID="{7EA84081-8CEE-254B-A64A-71131F420462}" presName="spaceBetweenRectangles" presStyleCnt="0"/>
      <dgm:spPr/>
    </dgm:pt>
    <dgm:pt modelId="{735F0B30-3440-8847-8077-F60DA2988F68}" type="pres">
      <dgm:prSet presAssocID="{2D2CD3BC-9A1E-464E-94BA-A9C1DA962340}" presName="parentLin" presStyleCnt="0"/>
      <dgm:spPr/>
    </dgm:pt>
    <dgm:pt modelId="{C526E2A6-A51C-CB4F-B037-78644FB979D2}" type="pres">
      <dgm:prSet presAssocID="{2D2CD3BC-9A1E-464E-94BA-A9C1DA962340}" presName="parentLeftMargin" presStyleLbl="node1" presStyleIdx="0" presStyleCnt="2"/>
      <dgm:spPr/>
    </dgm:pt>
    <dgm:pt modelId="{411DBE07-EAE8-254C-BCEA-0CDE0F10A677}" type="pres">
      <dgm:prSet presAssocID="{2D2CD3BC-9A1E-464E-94BA-A9C1DA9623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392715-43F6-C64C-9D4B-79C22776D33D}" type="pres">
      <dgm:prSet presAssocID="{2D2CD3BC-9A1E-464E-94BA-A9C1DA962340}" presName="negativeSpace" presStyleCnt="0"/>
      <dgm:spPr/>
    </dgm:pt>
    <dgm:pt modelId="{891E186A-0410-9B47-8A92-B787B43F8FDA}" type="pres">
      <dgm:prSet presAssocID="{2D2CD3BC-9A1E-464E-94BA-A9C1DA96234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42D2B05-4CEE-C646-B86E-0439B74186C7}" type="presOf" srcId="{6245BD53-E6F4-4543-AB3C-709A46CE042C}" destId="{891E186A-0410-9B47-8A92-B787B43F8FDA}" srcOrd="0" destOrd="2" presId="urn:microsoft.com/office/officeart/2005/8/layout/list1#3"/>
    <dgm:cxn modelId="{3A98C712-B492-A241-BAF5-DB8BF9C40538}" type="presOf" srcId="{49AD5913-BF0C-EB4A-BF95-74197C2D1437}" destId="{C485BC42-4EF4-1145-9F2C-DD1CC3F0DFC8}" srcOrd="0" destOrd="0" presId="urn:microsoft.com/office/officeart/2005/8/layout/list1#3"/>
    <dgm:cxn modelId="{6C7BB51E-E8D3-434F-9188-22B71DD6DA64}" type="presOf" srcId="{AD57F790-6CA4-FD4C-8B9F-96C025E56CF8}" destId="{CF2EBDC7-E4BB-F945-AF8C-400881639B6D}" srcOrd="0" destOrd="5" presId="urn:microsoft.com/office/officeart/2005/8/layout/list1#3"/>
    <dgm:cxn modelId="{EA68D820-03B5-3545-B35A-53670B09B42D}" srcId="{49AD5913-BF0C-EB4A-BF95-74197C2D1437}" destId="{15C1EC5D-5686-C546-80A7-22899D2A9FB2}" srcOrd="1" destOrd="0" parTransId="{916B4B90-9163-2B42-B87E-7E4ADA80BADE}" sibTransId="{92FAC67B-2C8D-3A42-8D63-B2E5185289D2}"/>
    <dgm:cxn modelId="{0A8AFD20-2325-6846-ACC8-BFD5E5546FAF}" srcId="{2D2CD3BC-9A1E-464E-94BA-A9C1DA962340}" destId="{22E41044-C25A-294E-BD2D-5F7D4D2AA401}" srcOrd="0" destOrd="0" parTransId="{D173E7E4-39BB-254A-9573-233D560FCFB9}" sibTransId="{7B562002-0220-0B49-AA77-0ABD2AB51C5F}"/>
    <dgm:cxn modelId="{F2607429-042B-F542-BEB0-DCFEDAA14A9B}" type="presOf" srcId="{F560948A-F884-4840-AA69-85EE0EA18C31}" destId="{CF2EBDC7-E4BB-F945-AF8C-400881639B6D}" srcOrd="0" destOrd="4" presId="urn:microsoft.com/office/officeart/2005/8/layout/list1#3"/>
    <dgm:cxn modelId="{F46A9636-2B5D-1B47-BA08-3C615ABA2A0F}" srcId="{49AD5913-BF0C-EB4A-BF95-74197C2D1437}" destId="{702640AF-27D1-AF46-B9D3-F936EEF69A92}" srcOrd="0" destOrd="0" parTransId="{FAD6DB7A-19B7-2F41-AD60-4FBE367726DB}" sibTransId="{4807D50C-F2B7-AE4F-95D0-57274F38F2F8}"/>
    <dgm:cxn modelId="{C741C741-3375-154F-9349-608D509A1748}" type="presOf" srcId="{961BADF4-022A-A844-9741-E21808AFFCCB}" destId="{247864DB-0897-E24B-9731-77110E0CEC1C}" srcOrd="0" destOrd="0" presId="urn:microsoft.com/office/officeart/2005/8/layout/list1#3"/>
    <dgm:cxn modelId="{407EBF64-EFD7-6749-A43A-5BEB2E24BB01}" srcId="{49AD5913-BF0C-EB4A-BF95-74197C2D1437}" destId="{F560948A-F884-4840-AA69-85EE0EA18C31}" srcOrd="4" destOrd="0" parTransId="{F1D2B80B-5EB0-464D-B6A8-1656F54773A4}" sibTransId="{B066D8E1-2BF1-1346-8637-1B693F2F5CEF}"/>
    <dgm:cxn modelId="{FECAF16B-7B7D-AD49-9704-260DB7F3D33A}" srcId="{961BADF4-022A-A844-9741-E21808AFFCCB}" destId="{49AD5913-BF0C-EB4A-BF95-74197C2D1437}" srcOrd="0" destOrd="0" parTransId="{86A5C840-B5E2-A34E-940D-848794B75C9F}" sibTransId="{7EA84081-8CEE-254B-A64A-71131F420462}"/>
    <dgm:cxn modelId="{FF2C637F-92ED-F945-B535-54B3CDE75031}" type="presOf" srcId="{49AD5913-BF0C-EB4A-BF95-74197C2D1437}" destId="{35883E84-BAD5-3442-BC33-6DC7EFCE4EC6}" srcOrd="1" destOrd="0" presId="urn:microsoft.com/office/officeart/2005/8/layout/list1#3"/>
    <dgm:cxn modelId="{8D6DF17F-87A7-844F-8B6A-56DF7FCEB287}" srcId="{961BADF4-022A-A844-9741-E21808AFFCCB}" destId="{2D2CD3BC-9A1E-464E-94BA-A9C1DA962340}" srcOrd="1" destOrd="0" parTransId="{26CAEF4E-30B1-864F-8BC7-8A8269F2AC82}" sibTransId="{045148F5-7408-6743-97CE-7391F5CDF623}"/>
    <dgm:cxn modelId="{10170B86-E9D8-AF47-AF79-4972C5EA4CBE}" srcId="{2D2CD3BC-9A1E-464E-94BA-A9C1DA962340}" destId="{6245BD53-E6F4-4543-AB3C-709A46CE042C}" srcOrd="2" destOrd="0" parTransId="{3F8FE4A3-DAA2-CF45-96D7-90AD7358ECBC}" sibTransId="{843BCED2-E341-344E-9FC5-E125F074B5CA}"/>
    <dgm:cxn modelId="{CA170A91-6EC3-6E45-93B9-AF751AC734B0}" type="presOf" srcId="{2D2CD3BC-9A1E-464E-94BA-A9C1DA962340}" destId="{411DBE07-EAE8-254C-BCEA-0CDE0F10A677}" srcOrd="1" destOrd="0" presId="urn:microsoft.com/office/officeart/2005/8/layout/list1#3"/>
    <dgm:cxn modelId="{D4C16692-8098-CA40-9144-68D2960B60C9}" type="presOf" srcId="{950FA5CB-2358-4541-AC86-8CC41E155934}" destId="{CF2EBDC7-E4BB-F945-AF8C-400881639B6D}" srcOrd="0" destOrd="2" presId="urn:microsoft.com/office/officeart/2005/8/layout/list1#3"/>
    <dgm:cxn modelId="{41B0849C-C08F-C846-BF9F-3C401D366288}" type="presOf" srcId="{2D2CD3BC-9A1E-464E-94BA-A9C1DA962340}" destId="{C526E2A6-A51C-CB4F-B037-78644FB979D2}" srcOrd="0" destOrd="0" presId="urn:microsoft.com/office/officeart/2005/8/layout/list1#3"/>
    <dgm:cxn modelId="{A9E69F9E-8B94-5044-AA4F-B0B7349A15C3}" srcId="{49AD5913-BF0C-EB4A-BF95-74197C2D1437}" destId="{AD57F790-6CA4-FD4C-8B9F-96C025E56CF8}" srcOrd="5" destOrd="0" parTransId="{95F556BC-99F2-3D4C-A79A-1B4ACE0069B3}" sibTransId="{5072C09D-C9EF-DF4A-9332-54F340CAC9B6}"/>
    <dgm:cxn modelId="{AFEEAC9E-40D7-2641-8664-052747FD6D6F}" type="presOf" srcId="{15C1EC5D-5686-C546-80A7-22899D2A9FB2}" destId="{CF2EBDC7-E4BB-F945-AF8C-400881639B6D}" srcOrd="0" destOrd="1" presId="urn:microsoft.com/office/officeart/2005/8/layout/list1#3"/>
    <dgm:cxn modelId="{3B96B8A3-577A-5342-A96E-65E25ACC0CEC}" type="presOf" srcId="{622CBC86-7BE0-2C43-88D3-ABAFEBFA7D77}" destId="{891E186A-0410-9B47-8A92-B787B43F8FDA}" srcOrd="0" destOrd="1" presId="urn:microsoft.com/office/officeart/2005/8/layout/list1#3"/>
    <dgm:cxn modelId="{2669FFA5-30F3-2040-95F5-A2E71AEFA69D}" srcId="{49AD5913-BF0C-EB4A-BF95-74197C2D1437}" destId="{F8F0F390-A417-8249-9D36-51C9A8743518}" srcOrd="3" destOrd="0" parTransId="{BCF5EF11-85F5-E54B-8CD0-8070BC5DD5A4}" sibTransId="{B1C61D67-6479-5D47-B8C7-DABA32A767BE}"/>
    <dgm:cxn modelId="{C61CC1BD-9ECC-F145-A8D2-C03A9F58BA86}" type="presOf" srcId="{F8F0F390-A417-8249-9D36-51C9A8743518}" destId="{CF2EBDC7-E4BB-F945-AF8C-400881639B6D}" srcOrd="0" destOrd="3" presId="urn:microsoft.com/office/officeart/2005/8/layout/list1#3"/>
    <dgm:cxn modelId="{BF549DC3-1C6D-0D48-B172-3417C8CFA726}" srcId="{2D2CD3BC-9A1E-464E-94BA-A9C1DA962340}" destId="{622CBC86-7BE0-2C43-88D3-ABAFEBFA7D77}" srcOrd="1" destOrd="0" parTransId="{E4E33805-98F3-8E4E-90C1-ADA17CC0EE51}" sibTransId="{B521EAE7-B8F7-684A-9F52-530D12124B4C}"/>
    <dgm:cxn modelId="{53253DE8-CAF2-B246-B7AF-D7FB8F424834}" srcId="{49AD5913-BF0C-EB4A-BF95-74197C2D1437}" destId="{950FA5CB-2358-4541-AC86-8CC41E155934}" srcOrd="2" destOrd="0" parTransId="{97D9439C-D4BA-BE49-8A0D-41930201F9EA}" sibTransId="{66B57F97-9DE4-224D-9FD0-07B85D1D9DD7}"/>
    <dgm:cxn modelId="{A6411DED-D7BE-6F41-B47F-B30BB03D89FA}" type="presOf" srcId="{702640AF-27D1-AF46-B9D3-F936EEF69A92}" destId="{CF2EBDC7-E4BB-F945-AF8C-400881639B6D}" srcOrd="0" destOrd="0" presId="urn:microsoft.com/office/officeart/2005/8/layout/list1#3"/>
    <dgm:cxn modelId="{662E0FEF-51FA-3341-BAAD-371A30CB23CA}" type="presOf" srcId="{22E41044-C25A-294E-BD2D-5F7D4D2AA401}" destId="{891E186A-0410-9B47-8A92-B787B43F8FDA}" srcOrd="0" destOrd="0" presId="urn:microsoft.com/office/officeart/2005/8/layout/list1#3"/>
    <dgm:cxn modelId="{3AAA2E25-C317-EB41-9369-30BAAB1CD68D}" type="presParOf" srcId="{247864DB-0897-E24B-9731-77110E0CEC1C}" destId="{CD8156E5-69F2-2A4D-8D9B-4E6FB09465E9}" srcOrd="0" destOrd="0" presId="urn:microsoft.com/office/officeart/2005/8/layout/list1#3"/>
    <dgm:cxn modelId="{CF0D58C2-5225-144A-8F71-1442A840E510}" type="presParOf" srcId="{CD8156E5-69F2-2A4D-8D9B-4E6FB09465E9}" destId="{C485BC42-4EF4-1145-9F2C-DD1CC3F0DFC8}" srcOrd="0" destOrd="0" presId="urn:microsoft.com/office/officeart/2005/8/layout/list1#3"/>
    <dgm:cxn modelId="{A7C6D7E1-317C-0144-84E9-CDFDE515033D}" type="presParOf" srcId="{CD8156E5-69F2-2A4D-8D9B-4E6FB09465E9}" destId="{35883E84-BAD5-3442-BC33-6DC7EFCE4EC6}" srcOrd="1" destOrd="0" presId="urn:microsoft.com/office/officeart/2005/8/layout/list1#3"/>
    <dgm:cxn modelId="{54B74822-EF85-CE4C-AF3F-A9CCEB8A9420}" type="presParOf" srcId="{247864DB-0897-E24B-9731-77110E0CEC1C}" destId="{131F2246-0163-0343-8734-24C94BABF3FF}" srcOrd="1" destOrd="0" presId="urn:microsoft.com/office/officeart/2005/8/layout/list1#3"/>
    <dgm:cxn modelId="{2167E8EE-6C70-694C-9EB7-AD52B0F86155}" type="presParOf" srcId="{247864DB-0897-E24B-9731-77110E0CEC1C}" destId="{CF2EBDC7-E4BB-F945-AF8C-400881639B6D}" srcOrd="2" destOrd="0" presId="urn:microsoft.com/office/officeart/2005/8/layout/list1#3"/>
    <dgm:cxn modelId="{0C38A102-A704-B94F-85BF-48233B0557E5}" type="presParOf" srcId="{247864DB-0897-E24B-9731-77110E0CEC1C}" destId="{80ABA43A-886A-E242-A41A-3F44444D3545}" srcOrd="3" destOrd="0" presId="urn:microsoft.com/office/officeart/2005/8/layout/list1#3"/>
    <dgm:cxn modelId="{7D968214-EAB3-2D4C-B270-7E8413B137CF}" type="presParOf" srcId="{247864DB-0897-E24B-9731-77110E0CEC1C}" destId="{735F0B30-3440-8847-8077-F60DA2988F68}" srcOrd="4" destOrd="0" presId="urn:microsoft.com/office/officeart/2005/8/layout/list1#3"/>
    <dgm:cxn modelId="{639F5CFA-8F2A-1841-BD4C-90FC2B2ACA83}" type="presParOf" srcId="{735F0B30-3440-8847-8077-F60DA2988F68}" destId="{C526E2A6-A51C-CB4F-B037-78644FB979D2}" srcOrd="0" destOrd="0" presId="urn:microsoft.com/office/officeart/2005/8/layout/list1#3"/>
    <dgm:cxn modelId="{E963B048-EB64-7B40-8E53-F8C03D63061D}" type="presParOf" srcId="{735F0B30-3440-8847-8077-F60DA2988F68}" destId="{411DBE07-EAE8-254C-BCEA-0CDE0F10A677}" srcOrd="1" destOrd="0" presId="urn:microsoft.com/office/officeart/2005/8/layout/list1#3"/>
    <dgm:cxn modelId="{F7266301-38AA-2D4C-82C1-34CA24ADDC59}" type="presParOf" srcId="{247864DB-0897-E24B-9731-77110E0CEC1C}" destId="{4A392715-43F6-C64C-9D4B-79C22776D33D}" srcOrd="5" destOrd="0" presId="urn:microsoft.com/office/officeart/2005/8/layout/list1#3"/>
    <dgm:cxn modelId="{44BA2940-DBF2-5F4A-84DB-3E0540F0433F}" type="presParOf" srcId="{247864DB-0897-E24B-9731-77110E0CEC1C}" destId="{891E186A-0410-9B47-8A92-B787B43F8FDA}" srcOrd="6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C9ECBD-4876-B34F-BB37-560F3F77C2BC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116A4C4-61FA-9143-BCFE-077A062A73DE}">
      <dgm:prSet phldrT="[文本]"/>
      <dgm:spPr/>
      <dgm:t>
        <a:bodyPr/>
        <a:lstStyle/>
        <a:p>
          <a:r>
            <a:rPr lang="zh-CN" altLang="en-US" dirty="0"/>
            <a:t>一、油气田的开发阶段</a:t>
          </a:r>
        </a:p>
      </dgm:t>
    </dgm:pt>
    <dgm:pt modelId="{BC3A9189-862C-284D-A85E-3D8F40587776}" type="parTrans" cxnId="{9911B131-F7D8-7F42-B784-7AEFF7040A39}">
      <dgm:prSet/>
      <dgm:spPr/>
      <dgm:t>
        <a:bodyPr/>
        <a:lstStyle/>
        <a:p>
          <a:endParaRPr lang="zh-CN" altLang="en-US"/>
        </a:p>
      </dgm:t>
    </dgm:pt>
    <dgm:pt modelId="{6CE43B7B-03BC-EE47-8934-46E51DF3F1B7}" type="sibTrans" cxnId="{9911B131-F7D8-7F42-B784-7AEFF7040A39}">
      <dgm:prSet/>
      <dgm:spPr/>
      <dgm:t>
        <a:bodyPr/>
        <a:lstStyle/>
        <a:p>
          <a:endParaRPr lang="zh-CN" altLang="en-US"/>
        </a:p>
      </dgm:t>
    </dgm:pt>
    <dgm:pt modelId="{1340F8DB-E185-7341-83CD-17D56D7A88A0}">
      <dgm:prSet phldrT="[文本]" phldr="1"/>
      <dgm:spPr/>
      <dgm:t>
        <a:bodyPr/>
        <a:lstStyle/>
        <a:p>
          <a:endParaRPr lang="zh-CN" altLang="en-US"/>
        </a:p>
      </dgm:t>
    </dgm:pt>
    <dgm:pt modelId="{46DBDE97-0C73-CF40-BEBC-BCC05DEDCF53}" type="parTrans" cxnId="{3BC7CDFB-5230-524F-9CF1-789170738C16}">
      <dgm:prSet/>
      <dgm:spPr/>
      <dgm:t>
        <a:bodyPr/>
        <a:lstStyle/>
        <a:p>
          <a:endParaRPr lang="zh-CN" altLang="en-US"/>
        </a:p>
      </dgm:t>
    </dgm:pt>
    <dgm:pt modelId="{D72EE169-50D1-EA47-ACC3-EF967486F276}" type="sibTrans" cxnId="{3BC7CDFB-5230-524F-9CF1-789170738C16}">
      <dgm:prSet/>
      <dgm:spPr/>
      <dgm:t>
        <a:bodyPr/>
        <a:lstStyle/>
        <a:p>
          <a:endParaRPr lang="zh-CN" altLang="en-US"/>
        </a:p>
      </dgm:t>
    </dgm:pt>
    <dgm:pt modelId="{AB8DDB31-ABE5-024E-A8BC-38839F625F02}">
      <dgm:prSet phldrT="[文本]" phldr="1"/>
      <dgm:spPr/>
      <dgm:t>
        <a:bodyPr/>
        <a:lstStyle/>
        <a:p>
          <a:endParaRPr lang="zh-CN" altLang="en-US"/>
        </a:p>
      </dgm:t>
    </dgm:pt>
    <dgm:pt modelId="{DB2E11D4-FC3E-4349-93A3-DED9FB34A3A2}" type="parTrans" cxnId="{B15D5124-0318-0F4E-B966-744103AFBC26}">
      <dgm:prSet/>
      <dgm:spPr/>
      <dgm:t>
        <a:bodyPr/>
        <a:lstStyle/>
        <a:p>
          <a:endParaRPr lang="zh-CN" altLang="en-US"/>
        </a:p>
      </dgm:t>
    </dgm:pt>
    <dgm:pt modelId="{83D9433F-D641-6F42-84DE-C8AE048F2A86}" type="sibTrans" cxnId="{B15D5124-0318-0F4E-B966-744103AFBC26}">
      <dgm:prSet/>
      <dgm:spPr/>
      <dgm:t>
        <a:bodyPr/>
        <a:lstStyle/>
        <a:p>
          <a:endParaRPr lang="zh-CN" altLang="en-US"/>
        </a:p>
      </dgm:t>
    </dgm:pt>
    <dgm:pt modelId="{3A09E89A-0626-6044-86AC-F20C5FFF5FAE}">
      <dgm:prSet phldrT="[文本]"/>
      <dgm:spPr/>
      <dgm:t>
        <a:bodyPr/>
        <a:lstStyle/>
        <a:p>
          <a:r>
            <a:rPr lang="zh-CN" altLang="en-US" dirty="0"/>
            <a:t>二、油藏的驱动方式</a:t>
          </a:r>
        </a:p>
      </dgm:t>
    </dgm:pt>
    <dgm:pt modelId="{48DE52C9-609B-1048-A073-1A12636406BA}" type="parTrans" cxnId="{43BC2DAC-499F-114C-8DD6-BBE974011CDC}">
      <dgm:prSet/>
      <dgm:spPr/>
      <dgm:t>
        <a:bodyPr/>
        <a:lstStyle/>
        <a:p>
          <a:endParaRPr lang="zh-CN" altLang="en-US"/>
        </a:p>
      </dgm:t>
    </dgm:pt>
    <dgm:pt modelId="{2BEAEBD2-FB30-164A-982E-C05AABE61ADB}" type="sibTrans" cxnId="{43BC2DAC-499F-114C-8DD6-BBE974011CDC}">
      <dgm:prSet/>
      <dgm:spPr/>
      <dgm:t>
        <a:bodyPr/>
        <a:lstStyle/>
        <a:p>
          <a:endParaRPr lang="zh-CN" altLang="en-US"/>
        </a:p>
      </dgm:t>
    </dgm:pt>
    <dgm:pt modelId="{6FCF6BF7-B040-1D49-88D2-E9BB184B8671}">
      <dgm:prSet phldrT="[文本]"/>
      <dgm:spPr/>
      <dgm:t>
        <a:bodyPr/>
        <a:lstStyle/>
        <a:p>
          <a:r>
            <a:rPr lang="zh-CN" altLang="en-US" dirty="0"/>
            <a:t>一次采油</a:t>
          </a:r>
        </a:p>
      </dgm:t>
    </dgm:pt>
    <dgm:pt modelId="{7B7E5EF3-BA95-1142-B0B9-B83163E8FFDA}" type="parTrans" cxnId="{C3668D67-C1A1-234F-AD86-E3C912906302}">
      <dgm:prSet/>
      <dgm:spPr/>
      <dgm:t>
        <a:bodyPr/>
        <a:lstStyle/>
        <a:p>
          <a:endParaRPr lang="zh-CN" altLang="en-US"/>
        </a:p>
      </dgm:t>
    </dgm:pt>
    <dgm:pt modelId="{51A4417E-C829-444B-998B-15D3273CA711}" type="sibTrans" cxnId="{C3668D67-C1A1-234F-AD86-E3C912906302}">
      <dgm:prSet/>
      <dgm:spPr/>
      <dgm:t>
        <a:bodyPr/>
        <a:lstStyle/>
        <a:p>
          <a:endParaRPr lang="zh-CN" altLang="en-US"/>
        </a:p>
      </dgm:t>
    </dgm:pt>
    <dgm:pt modelId="{0CADE99D-9927-EE49-A367-4FAA748F4288}">
      <dgm:prSet phldrT="[文本]"/>
      <dgm:spPr/>
      <dgm:t>
        <a:bodyPr/>
        <a:lstStyle/>
        <a:p>
          <a:r>
            <a:rPr lang="zh-CN" altLang="en-US" dirty="0"/>
            <a:t>二次采油</a:t>
          </a:r>
        </a:p>
      </dgm:t>
    </dgm:pt>
    <dgm:pt modelId="{A836DF54-96F6-F84A-B41B-9BFC5D9FB4D3}" type="parTrans" cxnId="{4B05C4BE-71D5-5843-9C7B-61835E1C6C18}">
      <dgm:prSet/>
      <dgm:spPr/>
      <dgm:t>
        <a:bodyPr/>
        <a:lstStyle/>
        <a:p>
          <a:endParaRPr lang="zh-CN" altLang="en-US"/>
        </a:p>
      </dgm:t>
    </dgm:pt>
    <dgm:pt modelId="{21F497F8-9C55-4C46-A42B-CB06081B4611}" type="sibTrans" cxnId="{4B05C4BE-71D5-5843-9C7B-61835E1C6C18}">
      <dgm:prSet/>
      <dgm:spPr/>
      <dgm:t>
        <a:bodyPr/>
        <a:lstStyle/>
        <a:p>
          <a:endParaRPr lang="zh-CN" altLang="en-US"/>
        </a:p>
      </dgm:t>
    </dgm:pt>
    <dgm:pt modelId="{1D8851E8-D396-804C-9B84-2B0F0662B5DA}">
      <dgm:prSet phldrT="[文本]"/>
      <dgm:spPr/>
      <dgm:t>
        <a:bodyPr/>
        <a:lstStyle/>
        <a:p>
          <a:r>
            <a:rPr lang="zh-CN" altLang="en-US" dirty="0"/>
            <a:t>三、油气田开发层系划分</a:t>
          </a:r>
        </a:p>
      </dgm:t>
    </dgm:pt>
    <dgm:pt modelId="{CD30F81C-FAC2-7645-B09D-99CB622730AC}" type="parTrans" cxnId="{08312F89-1F13-BC49-8EE9-22A0840C7E9C}">
      <dgm:prSet/>
      <dgm:spPr/>
      <dgm:t>
        <a:bodyPr/>
        <a:lstStyle/>
        <a:p>
          <a:endParaRPr lang="zh-CN" altLang="en-US"/>
        </a:p>
      </dgm:t>
    </dgm:pt>
    <dgm:pt modelId="{27B316CB-D330-F44A-8930-0DE57A53D252}" type="sibTrans" cxnId="{08312F89-1F13-BC49-8EE9-22A0840C7E9C}">
      <dgm:prSet/>
      <dgm:spPr/>
      <dgm:t>
        <a:bodyPr/>
        <a:lstStyle/>
        <a:p>
          <a:endParaRPr lang="zh-CN" altLang="en-US"/>
        </a:p>
      </dgm:t>
    </dgm:pt>
    <dgm:pt modelId="{DAC8B8A1-3F8C-664B-85BB-C970C9FA3641}">
      <dgm:prSet phldrT="[文本]" phldr="1"/>
      <dgm:spPr/>
      <dgm:t>
        <a:bodyPr/>
        <a:lstStyle/>
        <a:p>
          <a:endParaRPr lang="zh-CN" altLang="en-US"/>
        </a:p>
      </dgm:t>
    </dgm:pt>
    <dgm:pt modelId="{29D57EFE-5830-194B-8032-AD3C56A4D819}" type="parTrans" cxnId="{C23252DC-0901-1E4C-932A-6C7C2D9B3FE6}">
      <dgm:prSet/>
      <dgm:spPr/>
      <dgm:t>
        <a:bodyPr/>
        <a:lstStyle/>
        <a:p>
          <a:endParaRPr lang="zh-CN" altLang="en-US"/>
        </a:p>
      </dgm:t>
    </dgm:pt>
    <dgm:pt modelId="{E4F96E24-D086-9F4E-B384-D467FC1C2B34}" type="sibTrans" cxnId="{C23252DC-0901-1E4C-932A-6C7C2D9B3FE6}">
      <dgm:prSet/>
      <dgm:spPr/>
      <dgm:t>
        <a:bodyPr/>
        <a:lstStyle/>
        <a:p>
          <a:endParaRPr lang="zh-CN" altLang="en-US"/>
        </a:p>
      </dgm:t>
    </dgm:pt>
    <dgm:pt modelId="{9E5D3C16-9AED-A442-99CA-87DD9C032685}">
      <dgm:prSet phldrT="[文本]" phldr="1"/>
      <dgm:spPr/>
      <dgm:t>
        <a:bodyPr/>
        <a:lstStyle/>
        <a:p>
          <a:endParaRPr lang="zh-CN" altLang="en-US"/>
        </a:p>
      </dgm:t>
    </dgm:pt>
    <dgm:pt modelId="{776A2BD4-C0A7-6040-8189-34DCBF9D2263}" type="parTrans" cxnId="{A3426FBC-ED3B-0B4F-A8A9-E59BFCF50BAA}">
      <dgm:prSet/>
      <dgm:spPr/>
      <dgm:t>
        <a:bodyPr/>
        <a:lstStyle/>
        <a:p>
          <a:endParaRPr lang="zh-CN" altLang="en-US"/>
        </a:p>
      </dgm:t>
    </dgm:pt>
    <dgm:pt modelId="{1F3D1F77-52E1-6947-8A13-C23FEF3BE3BD}" type="sibTrans" cxnId="{A3426FBC-ED3B-0B4F-A8A9-E59BFCF50BAA}">
      <dgm:prSet/>
      <dgm:spPr/>
      <dgm:t>
        <a:bodyPr/>
        <a:lstStyle/>
        <a:p>
          <a:endParaRPr lang="zh-CN" altLang="en-US"/>
        </a:p>
      </dgm:t>
    </dgm:pt>
    <dgm:pt modelId="{1FE1C946-73C7-BA40-A52D-D5FC1B0DE012}">
      <dgm:prSet phldrT="[文本]"/>
      <dgm:spPr/>
      <dgm:t>
        <a:bodyPr/>
        <a:lstStyle/>
        <a:p>
          <a:r>
            <a:rPr lang="zh-CN" altLang="en-US" dirty="0"/>
            <a:t>综合驱动</a:t>
          </a:r>
        </a:p>
      </dgm:t>
    </dgm:pt>
    <dgm:pt modelId="{F3AF4526-D699-2D49-9CF2-118231DBAE6E}" type="parTrans" cxnId="{7F9B3923-A2D3-E045-90B9-2424DB7E2A26}">
      <dgm:prSet/>
      <dgm:spPr/>
      <dgm:t>
        <a:bodyPr/>
        <a:lstStyle/>
        <a:p>
          <a:endParaRPr lang="zh-CN" altLang="en-US"/>
        </a:p>
      </dgm:t>
    </dgm:pt>
    <dgm:pt modelId="{3CCBEDC0-5F04-264D-BC86-A6358CCA8F56}" type="sibTrans" cxnId="{7F9B3923-A2D3-E045-90B9-2424DB7E2A26}">
      <dgm:prSet/>
      <dgm:spPr/>
      <dgm:t>
        <a:bodyPr/>
        <a:lstStyle/>
        <a:p>
          <a:endParaRPr lang="zh-CN" altLang="en-US"/>
        </a:p>
      </dgm:t>
    </dgm:pt>
    <dgm:pt modelId="{B3DE9A1D-FF12-3C4C-A1E3-3C1DECD581F4}">
      <dgm:prSet/>
      <dgm:spPr/>
      <dgm:t>
        <a:bodyPr/>
        <a:lstStyle/>
        <a:p>
          <a:r>
            <a:rPr lang="zh-CN" altLang="en-US" dirty="0"/>
            <a:t>四、油气田开发井网、井距</a:t>
          </a:r>
        </a:p>
      </dgm:t>
    </dgm:pt>
    <dgm:pt modelId="{76646531-57ED-3C49-B7A8-99B5ACC96217}" type="parTrans" cxnId="{444E0952-BE69-ED4B-ACC8-0FBA4D888C1A}">
      <dgm:prSet/>
      <dgm:spPr/>
      <dgm:t>
        <a:bodyPr/>
        <a:lstStyle/>
        <a:p>
          <a:endParaRPr lang="zh-CN" altLang="en-US"/>
        </a:p>
      </dgm:t>
    </dgm:pt>
    <dgm:pt modelId="{51110E88-9B24-B445-832F-EED5747ECF44}" type="sibTrans" cxnId="{444E0952-BE69-ED4B-ACC8-0FBA4D888C1A}">
      <dgm:prSet/>
      <dgm:spPr/>
      <dgm:t>
        <a:bodyPr/>
        <a:lstStyle/>
        <a:p>
          <a:endParaRPr lang="zh-CN" altLang="en-US"/>
        </a:p>
      </dgm:t>
    </dgm:pt>
    <dgm:pt modelId="{0FE4B473-3391-8144-B856-7109A10791AF}">
      <dgm:prSet/>
      <dgm:spPr/>
      <dgm:t>
        <a:bodyPr/>
        <a:lstStyle/>
        <a:p>
          <a:r>
            <a:rPr lang="zh-CN" altLang="en-US" dirty="0"/>
            <a:t>概述</a:t>
          </a:r>
        </a:p>
      </dgm:t>
    </dgm:pt>
    <dgm:pt modelId="{52EB0A75-EE4A-114E-BC51-0D68AD84D300}" type="parTrans" cxnId="{F43AEDED-133C-2C48-8C7F-5AC68E9DB9D9}">
      <dgm:prSet/>
      <dgm:spPr/>
      <dgm:t>
        <a:bodyPr/>
        <a:lstStyle/>
        <a:p>
          <a:endParaRPr lang="zh-CN" altLang="en-US"/>
        </a:p>
      </dgm:t>
    </dgm:pt>
    <dgm:pt modelId="{0C57B12A-BB20-7B46-B4E2-A443E9B1BC6A}" type="sibTrans" cxnId="{F43AEDED-133C-2C48-8C7F-5AC68E9DB9D9}">
      <dgm:prSet/>
      <dgm:spPr/>
      <dgm:t>
        <a:bodyPr/>
        <a:lstStyle/>
        <a:p>
          <a:endParaRPr lang="zh-CN" altLang="en-US"/>
        </a:p>
      </dgm:t>
    </dgm:pt>
    <dgm:pt modelId="{DAA21E28-0D43-F943-B28E-C1EDDEAE5B31}">
      <dgm:prSet/>
      <dgm:spPr/>
      <dgm:t>
        <a:bodyPr/>
        <a:lstStyle/>
        <a:p>
          <a:r>
            <a:rPr lang="zh-CN" altLang="en-US" dirty="0"/>
            <a:t>井网类型</a:t>
          </a:r>
        </a:p>
      </dgm:t>
    </dgm:pt>
    <dgm:pt modelId="{C6B2ACF5-F0BE-BB4F-860F-70499392F4FD}" type="parTrans" cxnId="{C53A366A-2048-7342-B29B-1C12FF864326}">
      <dgm:prSet/>
      <dgm:spPr/>
      <dgm:t>
        <a:bodyPr/>
        <a:lstStyle/>
        <a:p>
          <a:endParaRPr lang="zh-CN" altLang="en-US"/>
        </a:p>
      </dgm:t>
    </dgm:pt>
    <dgm:pt modelId="{5E5FBD90-94F7-8844-A5F3-AAC96995F4AB}" type="sibTrans" cxnId="{C53A366A-2048-7342-B29B-1C12FF864326}">
      <dgm:prSet/>
      <dgm:spPr/>
      <dgm:t>
        <a:bodyPr/>
        <a:lstStyle/>
        <a:p>
          <a:endParaRPr lang="zh-CN" altLang="en-US"/>
        </a:p>
      </dgm:t>
    </dgm:pt>
    <dgm:pt modelId="{02EB21A1-C277-134A-A3A2-DF805608B819}">
      <dgm:prSet/>
      <dgm:spPr/>
      <dgm:t>
        <a:bodyPr/>
        <a:lstStyle/>
        <a:p>
          <a:r>
            <a:rPr lang="zh-CN" altLang="en-US" dirty="0"/>
            <a:t>五、油气田采油速度和稳产年限</a:t>
          </a:r>
        </a:p>
      </dgm:t>
    </dgm:pt>
    <dgm:pt modelId="{6F4A7D84-16EB-C240-B7E6-DD65C74405EC}" type="parTrans" cxnId="{4A8A8FCA-B14F-5543-8EE3-915F9F6FFD13}">
      <dgm:prSet/>
      <dgm:spPr/>
      <dgm:t>
        <a:bodyPr/>
        <a:lstStyle/>
        <a:p>
          <a:endParaRPr lang="zh-CN" altLang="en-US"/>
        </a:p>
      </dgm:t>
    </dgm:pt>
    <dgm:pt modelId="{1603FB6F-3E18-EB4C-99C4-9993D4D24EB1}" type="sibTrans" cxnId="{4A8A8FCA-B14F-5543-8EE3-915F9F6FFD13}">
      <dgm:prSet/>
      <dgm:spPr/>
      <dgm:t>
        <a:bodyPr/>
        <a:lstStyle/>
        <a:p>
          <a:endParaRPr lang="zh-CN" altLang="en-US"/>
        </a:p>
      </dgm:t>
    </dgm:pt>
    <dgm:pt modelId="{281E79D8-BF9F-3845-8EBD-B80DDB9D60D6}">
      <dgm:prSet/>
      <dgm:spPr/>
      <dgm:t>
        <a:bodyPr/>
        <a:lstStyle/>
        <a:p>
          <a:r>
            <a:rPr lang="zh-CN" altLang="en-US" dirty="0"/>
            <a:t>六、油气藏开发动态分析</a:t>
          </a:r>
        </a:p>
      </dgm:t>
    </dgm:pt>
    <dgm:pt modelId="{0B2C1CC9-907C-AE44-8248-00E610702C83}" type="parTrans" cxnId="{84F853C4-55DD-6D4F-9137-0FA1785AE226}">
      <dgm:prSet/>
      <dgm:spPr/>
      <dgm:t>
        <a:bodyPr/>
        <a:lstStyle/>
        <a:p>
          <a:endParaRPr lang="zh-CN" altLang="en-US"/>
        </a:p>
      </dgm:t>
    </dgm:pt>
    <dgm:pt modelId="{D4258CC5-6171-5849-9B32-94D4D5CB774E}" type="sibTrans" cxnId="{84F853C4-55DD-6D4F-9137-0FA1785AE226}">
      <dgm:prSet/>
      <dgm:spPr/>
      <dgm:t>
        <a:bodyPr/>
        <a:lstStyle/>
        <a:p>
          <a:endParaRPr lang="zh-CN" altLang="en-US"/>
        </a:p>
      </dgm:t>
    </dgm:pt>
    <dgm:pt modelId="{14BCAD46-61CF-2844-8F99-8DC614101744}">
      <dgm:prSet/>
      <dgm:spPr/>
      <dgm:t>
        <a:bodyPr/>
        <a:lstStyle/>
        <a:p>
          <a:r>
            <a:rPr lang="zh-CN" altLang="en-US" dirty="0"/>
            <a:t>油气藏产能评价</a:t>
          </a:r>
        </a:p>
      </dgm:t>
    </dgm:pt>
    <dgm:pt modelId="{00FDAAA4-CB1D-A84A-B7BD-B5037307DEA9}" type="parTrans" cxnId="{2CAD2107-0C02-AC43-8F22-0C0483418AC7}">
      <dgm:prSet/>
      <dgm:spPr/>
      <dgm:t>
        <a:bodyPr/>
        <a:lstStyle/>
        <a:p>
          <a:endParaRPr lang="zh-CN" altLang="en-US"/>
        </a:p>
      </dgm:t>
    </dgm:pt>
    <dgm:pt modelId="{12CC9CF1-DC36-FF4B-9849-739B6C26936A}" type="sibTrans" cxnId="{2CAD2107-0C02-AC43-8F22-0C0483418AC7}">
      <dgm:prSet/>
      <dgm:spPr/>
      <dgm:t>
        <a:bodyPr/>
        <a:lstStyle/>
        <a:p>
          <a:endParaRPr lang="zh-CN" altLang="en-US"/>
        </a:p>
      </dgm:t>
    </dgm:pt>
    <dgm:pt modelId="{950936C6-0650-AF4C-A0BD-605D34A47EF7}">
      <dgm:prSet/>
      <dgm:spPr/>
      <dgm:t>
        <a:bodyPr/>
        <a:lstStyle/>
        <a:p>
          <a:r>
            <a:rPr lang="zh-CN" altLang="en-US" dirty="0"/>
            <a:t>油气藏水侵规律</a:t>
          </a:r>
        </a:p>
      </dgm:t>
    </dgm:pt>
    <dgm:pt modelId="{C274B4D2-0E24-AC46-9896-493BAABF2D27}" type="parTrans" cxnId="{70EB968D-DEA7-3F43-BDF1-A2A94E2D8A63}">
      <dgm:prSet/>
      <dgm:spPr/>
      <dgm:t>
        <a:bodyPr/>
        <a:lstStyle/>
        <a:p>
          <a:endParaRPr lang="zh-CN" altLang="en-US"/>
        </a:p>
      </dgm:t>
    </dgm:pt>
    <dgm:pt modelId="{1A4F85F2-826F-C945-851F-35B128E9D9BB}" type="sibTrans" cxnId="{70EB968D-DEA7-3F43-BDF1-A2A94E2D8A63}">
      <dgm:prSet/>
      <dgm:spPr/>
      <dgm:t>
        <a:bodyPr/>
        <a:lstStyle/>
        <a:p>
          <a:endParaRPr lang="zh-CN" altLang="en-US"/>
        </a:p>
      </dgm:t>
    </dgm:pt>
    <dgm:pt modelId="{C8FAEA93-75F1-0E4D-BEA6-DF0DF03AFD24}">
      <dgm:prSet/>
      <dgm:spPr/>
      <dgm:t>
        <a:bodyPr/>
        <a:lstStyle/>
        <a:p>
          <a:r>
            <a:rPr lang="zh-CN" altLang="en-US" dirty="0"/>
            <a:t>动态监测与开发层系细分调整</a:t>
          </a:r>
        </a:p>
      </dgm:t>
    </dgm:pt>
    <dgm:pt modelId="{68EBC1B5-F5D3-EE44-83EE-B79C9BC3DBA8}" type="parTrans" cxnId="{56825DEF-4086-4241-8BC5-1D97CCE8B177}">
      <dgm:prSet/>
      <dgm:spPr/>
      <dgm:t>
        <a:bodyPr/>
        <a:lstStyle/>
        <a:p>
          <a:endParaRPr lang="zh-CN" altLang="en-US"/>
        </a:p>
      </dgm:t>
    </dgm:pt>
    <dgm:pt modelId="{DC820284-DACE-5749-A8D1-AB44D42387A3}" type="sibTrans" cxnId="{56825DEF-4086-4241-8BC5-1D97CCE8B177}">
      <dgm:prSet/>
      <dgm:spPr/>
      <dgm:t>
        <a:bodyPr/>
        <a:lstStyle/>
        <a:p>
          <a:endParaRPr lang="zh-CN" altLang="en-US"/>
        </a:p>
      </dgm:t>
    </dgm:pt>
    <dgm:pt modelId="{1281D427-603F-FE45-9FC8-5F9B89F4B61F}">
      <dgm:prSet/>
      <dgm:spPr/>
      <dgm:t>
        <a:bodyPr/>
        <a:lstStyle/>
        <a:p>
          <a:r>
            <a:rPr lang="zh-CN" altLang="en-US" dirty="0"/>
            <a:t>油气藏树枝模拟</a:t>
          </a:r>
        </a:p>
      </dgm:t>
    </dgm:pt>
    <dgm:pt modelId="{1B8BE16F-2FEE-3D49-93D2-02E16F4A86EC}" type="parTrans" cxnId="{9C3EAF27-1E0E-5147-9555-B2EAAA8A4411}">
      <dgm:prSet/>
      <dgm:spPr/>
      <dgm:t>
        <a:bodyPr/>
        <a:lstStyle/>
        <a:p>
          <a:endParaRPr lang="zh-CN" altLang="en-US"/>
        </a:p>
      </dgm:t>
    </dgm:pt>
    <dgm:pt modelId="{744F09C7-F9EA-7D4A-91C7-C6A8C2A28569}" type="sibTrans" cxnId="{9C3EAF27-1E0E-5147-9555-B2EAAA8A4411}">
      <dgm:prSet/>
      <dgm:spPr/>
      <dgm:t>
        <a:bodyPr/>
        <a:lstStyle/>
        <a:p>
          <a:endParaRPr lang="zh-CN" altLang="en-US"/>
        </a:p>
      </dgm:t>
    </dgm:pt>
    <dgm:pt modelId="{38E1316C-6289-F74B-AB4A-0261B60C87F6}">
      <dgm:prSet/>
      <dgm:spPr/>
      <dgm:t>
        <a:bodyPr/>
        <a:lstStyle/>
        <a:p>
          <a:endParaRPr lang="zh-CN" altLang="en-US"/>
        </a:p>
      </dgm:t>
    </dgm:pt>
    <dgm:pt modelId="{C53D268F-9826-E94B-AC51-54A6B471977B}" type="parTrans" cxnId="{436C1D37-CF94-7D43-B1F0-65927385A8D1}">
      <dgm:prSet/>
      <dgm:spPr/>
      <dgm:t>
        <a:bodyPr/>
        <a:lstStyle/>
        <a:p>
          <a:endParaRPr lang="zh-CN" altLang="en-US"/>
        </a:p>
      </dgm:t>
    </dgm:pt>
    <dgm:pt modelId="{F4E9EB5B-068E-4440-9CD0-810B71B92CB0}" type="sibTrans" cxnId="{436C1D37-CF94-7D43-B1F0-65927385A8D1}">
      <dgm:prSet/>
      <dgm:spPr/>
      <dgm:t>
        <a:bodyPr/>
        <a:lstStyle/>
        <a:p>
          <a:endParaRPr lang="zh-CN" altLang="en-US"/>
        </a:p>
      </dgm:t>
    </dgm:pt>
    <dgm:pt modelId="{93A8CFA6-8CDB-5A42-A814-EBC47465C8C9}" type="pres">
      <dgm:prSet presAssocID="{9FC9ECBD-4876-B34F-BB37-560F3F77C2BC}" presName="Name0" presStyleCnt="0">
        <dgm:presLayoutVars>
          <dgm:dir/>
          <dgm:animLvl val="lvl"/>
          <dgm:resizeHandles val="exact"/>
        </dgm:presLayoutVars>
      </dgm:prSet>
      <dgm:spPr/>
    </dgm:pt>
    <dgm:pt modelId="{8613FE63-CFEE-7D40-BFE3-8B4554A32150}" type="pres">
      <dgm:prSet presAssocID="{2116A4C4-61FA-9143-BCFE-077A062A73DE}" presName="linNode" presStyleCnt="0"/>
      <dgm:spPr/>
    </dgm:pt>
    <dgm:pt modelId="{CCB36E5E-2207-D046-B9E9-F159784FE349}" type="pres">
      <dgm:prSet presAssocID="{2116A4C4-61FA-9143-BCFE-077A062A73DE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846AB0D-2547-5B4B-8C40-80F3C7FE3ABE}" type="pres">
      <dgm:prSet presAssocID="{2116A4C4-61FA-9143-BCFE-077A062A73DE}" presName="descendantText" presStyleLbl="alignAccFollowNode1" presStyleIdx="0" presStyleCnt="6">
        <dgm:presLayoutVars>
          <dgm:bulletEnabled val="1"/>
        </dgm:presLayoutVars>
      </dgm:prSet>
      <dgm:spPr/>
    </dgm:pt>
    <dgm:pt modelId="{2884AF5A-C9D6-8149-830E-2E9C3B455C59}" type="pres">
      <dgm:prSet presAssocID="{6CE43B7B-03BC-EE47-8934-46E51DF3F1B7}" presName="sp" presStyleCnt="0"/>
      <dgm:spPr/>
    </dgm:pt>
    <dgm:pt modelId="{C2BC2890-91C9-4C41-B67C-4D06558D69B3}" type="pres">
      <dgm:prSet presAssocID="{3A09E89A-0626-6044-86AC-F20C5FFF5FAE}" presName="linNode" presStyleCnt="0"/>
      <dgm:spPr/>
    </dgm:pt>
    <dgm:pt modelId="{075110CA-8BAF-2F47-87FE-19CB466FA529}" type="pres">
      <dgm:prSet presAssocID="{3A09E89A-0626-6044-86AC-F20C5FFF5FA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54A82EF-C6AB-B54C-8532-4051A171605D}" type="pres">
      <dgm:prSet presAssocID="{3A09E89A-0626-6044-86AC-F20C5FFF5FAE}" presName="descendantText" presStyleLbl="alignAccFollowNode1" presStyleIdx="1" presStyleCnt="6">
        <dgm:presLayoutVars>
          <dgm:bulletEnabled val="1"/>
        </dgm:presLayoutVars>
      </dgm:prSet>
      <dgm:spPr/>
    </dgm:pt>
    <dgm:pt modelId="{959B2E7E-4C19-1B4E-8F51-B151E5E3BC69}" type="pres">
      <dgm:prSet presAssocID="{2BEAEBD2-FB30-164A-982E-C05AABE61ADB}" presName="sp" presStyleCnt="0"/>
      <dgm:spPr/>
    </dgm:pt>
    <dgm:pt modelId="{BB865DE4-5010-2D4A-A954-9F12B81302C6}" type="pres">
      <dgm:prSet presAssocID="{1D8851E8-D396-804C-9B84-2B0F0662B5DA}" presName="linNode" presStyleCnt="0"/>
      <dgm:spPr/>
    </dgm:pt>
    <dgm:pt modelId="{A35D263C-8BE2-0544-8109-B17473C2E44B}" type="pres">
      <dgm:prSet presAssocID="{1D8851E8-D396-804C-9B84-2B0F0662B5DA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A6E8C72-72AD-4C4D-884D-D4800586095F}" type="pres">
      <dgm:prSet presAssocID="{1D8851E8-D396-804C-9B84-2B0F0662B5DA}" presName="descendantText" presStyleLbl="alignAccFollowNode1" presStyleIdx="2" presStyleCnt="6">
        <dgm:presLayoutVars>
          <dgm:bulletEnabled val="1"/>
        </dgm:presLayoutVars>
      </dgm:prSet>
      <dgm:spPr/>
    </dgm:pt>
    <dgm:pt modelId="{A1472F31-5E79-CA44-8F8F-8794BDB89B07}" type="pres">
      <dgm:prSet presAssocID="{27B316CB-D330-F44A-8930-0DE57A53D252}" presName="sp" presStyleCnt="0"/>
      <dgm:spPr/>
    </dgm:pt>
    <dgm:pt modelId="{F0B7272E-D1F0-1D46-8F1C-36514F32CBD1}" type="pres">
      <dgm:prSet presAssocID="{B3DE9A1D-FF12-3C4C-A1E3-3C1DECD581F4}" presName="linNode" presStyleCnt="0"/>
      <dgm:spPr/>
    </dgm:pt>
    <dgm:pt modelId="{18CCA512-64D4-DE46-8C9C-E9FA637706B1}" type="pres">
      <dgm:prSet presAssocID="{B3DE9A1D-FF12-3C4C-A1E3-3C1DECD581F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9A1B2E48-4CFB-304F-8A94-97EA03877268}" type="pres">
      <dgm:prSet presAssocID="{B3DE9A1D-FF12-3C4C-A1E3-3C1DECD581F4}" presName="descendantText" presStyleLbl="alignAccFollowNode1" presStyleIdx="3" presStyleCnt="6">
        <dgm:presLayoutVars>
          <dgm:bulletEnabled val="1"/>
        </dgm:presLayoutVars>
      </dgm:prSet>
      <dgm:spPr/>
    </dgm:pt>
    <dgm:pt modelId="{4D451C06-C8FE-E44D-9973-E536234AA8CC}" type="pres">
      <dgm:prSet presAssocID="{51110E88-9B24-B445-832F-EED5747ECF44}" presName="sp" presStyleCnt="0"/>
      <dgm:spPr/>
    </dgm:pt>
    <dgm:pt modelId="{54F257AE-6EA2-9B40-AD64-180D2B963394}" type="pres">
      <dgm:prSet presAssocID="{02EB21A1-C277-134A-A3A2-DF805608B819}" presName="linNode" presStyleCnt="0"/>
      <dgm:spPr/>
    </dgm:pt>
    <dgm:pt modelId="{820C2CCD-2527-DA40-A02C-A98F46DC9A28}" type="pres">
      <dgm:prSet presAssocID="{02EB21A1-C277-134A-A3A2-DF805608B81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9FD51B6-913E-8C4F-830A-4A87522CD877}" type="pres">
      <dgm:prSet presAssocID="{02EB21A1-C277-134A-A3A2-DF805608B819}" presName="descendantText" presStyleLbl="alignAccFollowNode1" presStyleIdx="4" presStyleCnt="6">
        <dgm:presLayoutVars>
          <dgm:bulletEnabled val="1"/>
        </dgm:presLayoutVars>
      </dgm:prSet>
      <dgm:spPr/>
    </dgm:pt>
    <dgm:pt modelId="{1AE8A711-291D-F043-87DE-11A8AE0CDAEA}" type="pres">
      <dgm:prSet presAssocID="{1603FB6F-3E18-EB4C-99C4-9993D4D24EB1}" presName="sp" presStyleCnt="0"/>
      <dgm:spPr/>
    </dgm:pt>
    <dgm:pt modelId="{04645485-E059-E649-B587-4401B405003F}" type="pres">
      <dgm:prSet presAssocID="{281E79D8-BF9F-3845-8EBD-B80DDB9D60D6}" presName="linNode" presStyleCnt="0"/>
      <dgm:spPr/>
    </dgm:pt>
    <dgm:pt modelId="{C3E0F56F-B3C4-6644-A041-F254BB357779}" type="pres">
      <dgm:prSet presAssocID="{281E79D8-BF9F-3845-8EBD-B80DDB9D60D6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64C23CCE-0E5E-AE4E-B6B9-EBAAE374E234}" type="pres">
      <dgm:prSet presAssocID="{281E79D8-BF9F-3845-8EBD-B80DDB9D60D6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CAD2107-0C02-AC43-8F22-0C0483418AC7}" srcId="{281E79D8-BF9F-3845-8EBD-B80DDB9D60D6}" destId="{14BCAD46-61CF-2844-8F99-8DC614101744}" srcOrd="0" destOrd="0" parTransId="{00FDAAA4-CB1D-A84A-B7BD-B5037307DEA9}" sibTransId="{12CC9CF1-DC36-FF4B-9849-739B6C26936A}"/>
    <dgm:cxn modelId="{C5F82D0D-D133-0244-BC06-976AFB3C6800}" type="presOf" srcId="{9E5D3C16-9AED-A442-99CA-87DD9C032685}" destId="{5A6E8C72-72AD-4C4D-884D-D4800586095F}" srcOrd="0" destOrd="1" presId="urn:microsoft.com/office/officeart/2005/8/layout/vList5"/>
    <dgm:cxn modelId="{589AF110-E9D4-A248-8FD5-9D7AC0C92E47}" type="presOf" srcId="{0FE4B473-3391-8144-B856-7109A10791AF}" destId="{9A1B2E48-4CFB-304F-8A94-97EA03877268}" srcOrd="0" destOrd="0" presId="urn:microsoft.com/office/officeart/2005/8/layout/vList5"/>
    <dgm:cxn modelId="{865BF410-8D44-F842-AB5E-2BC8CAD925C7}" type="presOf" srcId="{6FCF6BF7-B040-1D49-88D2-E9BB184B8671}" destId="{B54A82EF-C6AB-B54C-8532-4051A171605D}" srcOrd="0" destOrd="0" presId="urn:microsoft.com/office/officeart/2005/8/layout/vList5"/>
    <dgm:cxn modelId="{83A40712-7D21-A143-A25C-EB17AD300B54}" type="presOf" srcId="{14BCAD46-61CF-2844-8F99-8DC614101744}" destId="{64C23CCE-0E5E-AE4E-B6B9-EBAAE374E234}" srcOrd="0" destOrd="0" presId="urn:microsoft.com/office/officeart/2005/8/layout/vList5"/>
    <dgm:cxn modelId="{F909EF1A-559D-CD4D-9C02-A2B323842780}" type="presOf" srcId="{2116A4C4-61FA-9143-BCFE-077A062A73DE}" destId="{CCB36E5E-2207-D046-B9E9-F159784FE349}" srcOrd="0" destOrd="0" presId="urn:microsoft.com/office/officeart/2005/8/layout/vList5"/>
    <dgm:cxn modelId="{F3707B1D-31CA-CE43-B638-3C761EA2D808}" type="presOf" srcId="{9FC9ECBD-4876-B34F-BB37-560F3F77C2BC}" destId="{93A8CFA6-8CDB-5A42-A814-EBC47465C8C9}" srcOrd="0" destOrd="0" presId="urn:microsoft.com/office/officeart/2005/8/layout/vList5"/>
    <dgm:cxn modelId="{A9EA6F1F-56DA-7D42-8F7A-BEB86644B6C3}" type="presOf" srcId="{3A09E89A-0626-6044-86AC-F20C5FFF5FAE}" destId="{075110CA-8BAF-2F47-87FE-19CB466FA529}" srcOrd="0" destOrd="0" presId="urn:microsoft.com/office/officeart/2005/8/layout/vList5"/>
    <dgm:cxn modelId="{38BF771F-C650-AE4B-8E58-C63C8BBE920C}" type="presOf" srcId="{DAC8B8A1-3F8C-664B-85BB-C970C9FA3641}" destId="{5A6E8C72-72AD-4C4D-884D-D4800586095F}" srcOrd="0" destOrd="0" presId="urn:microsoft.com/office/officeart/2005/8/layout/vList5"/>
    <dgm:cxn modelId="{7F9B3923-A2D3-E045-90B9-2424DB7E2A26}" srcId="{3A09E89A-0626-6044-86AC-F20C5FFF5FAE}" destId="{1FE1C946-73C7-BA40-A52D-D5FC1B0DE012}" srcOrd="2" destOrd="0" parTransId="{F3AF4526-D699-2D49-9CF2-118231DBAE6E}" sibTransId="{3CCBEDC0-5F04-264D-BC86-A6358CCA8F56}"/>
    <dgm:cxn modelId="{B15D5124-0318-0F4E-B966-744103AFBC26}" srcId="{2116A4C4-61FA-9143-BCFE-077A062A73DE}" destId="{AB8DDB31-ABE5-024E-A8BC-38839F625F02}" srcOrd="1" destOrd="0" parTransId="{DB2E11D4-FC3E-4349-93A3-DED9FB34A3A2}" sibTransId="{83D9433F-D641-6F42-84DE-C8AE048F2A86}"/>
    <dgm:cxn modelId="{9C3EAF27-1E0E-5147-9555-B2EAAA8A4411}" srcId="{281E79D8-BF9F-3845-8EBD-B80DDB9D60D6}" destId="{1281D427-603F-FE45-9FC8-5F9B89F4B61F}" srcOrd="3" destOrd="0" parTransId="{1B8BE16F-2FEE-3D49-93D2-02E16F4A86EC}" sibTransId="{744F09C7-F9EA-7D4A-91C7-C6A8C2A28569}"/>
    <dgm:cxn modelId="{9911B131-F7D8-7F42-B784-7AEFF7040A39}" srcId="{9FC9ECBD-4876-B34F-BB37-560F3F77C2BC}" destId="{2116A4C4-61FA-9143-BCFE-077A062A73DE}" srcOrd="0" destOrd="0" parTransId="{BC3A9189-862C-284D-A85E-3D8F40587776}" sibTransId="{6CE43B7B-03BC-EE47-8934-46E51DF3F1B7}"/>
    <dgm:cxn modelId="{786EF431-FE97-F242-ABA6-29B37A68A4D5}" type="presOf" srcId="{B3DE9A1D-FF12-3C4C-A1E3-3C1DECD581F4}" destId="{18CCA512-64D4-DE46-8C9C-E9FA637706B1}" srcOrd="0" destOrd="0" presId="urn:microsoft.com/office/officeart/2005/8/layout/vList5"/>
    <dgm:cxn modelId="{436C1D37-CF94-7D43-B1F0-65927385A8D1}" srcId="{02EB21A1-C277-134A-A3A2-DF805608B819}" destId="{38E1316C-6289-F74B-AB4A-0261B60C87F6}" srcOrd="0" destOrd="0" parTransId="{C53D268F-9826-E94B-AC51-54A6B471977B}" sibTransId="{F4E9EB5B-068E-4440-9CD0-810B71B92CB0}"/>
    <dgm:cxn modelId="{4DFA173A-1211-024B-86E3-2CB801F93EC3}" type="presOf" srcId="{281E79D8-BF9F-3845-8EBD-B80DDB9D60D6}" destId="{C3E0F56F-B3C4-6644-A041-F254BB357779}" srcOrd="0" destOrd="0" presId="urn:microsoft.com/office/officeart/2005/8/layout/vList5"/>
    <dgm:cxn modelId="{7904D93D-F2D5-4D42-970A-6E380BA9F98A}" type="presOf" srcId="{1340F8DB-E185-7341-83CD-17D56D7A88A0}" destId="{3846AB0D-2547-5B4B-8C40-80F3C7FE3ABE}" srcOrd="0" destOrd="0" presId="urn:microsoft.com/office/officeart/2005/8/layout/vList5"/>
    <dgm:cxn modelId="{529ABD4E-865D-5141-8223-718588A216ED}" type="presOf" srcId="{1FE1C946-73C7-BA40-A52D-D5FC1B0DE012}" destId="{B54A82EF-C6AB-B54C-8532-4051A171605D}" srcOrd="0" destOrd="2" presId="urn:microsoft.com/office/officeart/2005/8/layout/vList5"/>
    <dgm:cxn modelId="{ED07D650-FA91-3742-A1BF-C26A9C47AFD6}" type="presOf" srcId="{38E1316C-6289-F74B-AB4A-0261B60C87F6}" destId="{E9FD51B6-913E-8C4F-830A-4A87522CD877}" srcOrd="0" destOrd="0" presId="urn:microsoft.com/office/officeart/2005/8/layout/vList5"/>
    <dgm:cxn modelId="{444E0952-BE69-ED4B-ACC8-0FBA4D888C1A}" srcId="{9FC9ECBD-4876-B34F-BB37-560F3F77C2BC}" destId="{B3DE9A1D-FF12-3C4C-A1E3-3C1DECD581F4}" srcOrd="3" destOrd="0" parTransId="{76646531-57ED-3C49-B7A8-99B5ACC96217}" sibTransId="{51110E88-9B24-B445-832F-EED5747ECF44}"/>
    <dgm:cxn modelId="{6E222360-C0BD-F84D-BA71-F6B5414677FD}" type="presOf" srcId="{02EB21A1-C277-134A-A3A2-DF805608B819}" destId="{820C2CCD-2527-DA40-A02C-A98F46DC9A28}" srcOrd="0" destOrd="0" presId="urn:microsoft.com/office/officeart/2005/8/layout/vList5"/>
    <dgm:cxn modelId="{C3668D67-C1A1-234F-AD86-E3C912906302}" srcId="{3A09E89A-0626-6044-86AC-F20C5FFF5FAE}" destId="{6FCF6BF7-B040-1D49-88D2-E9BB184B8671}" srcOrd="0" destOrd="0" parTransId="{7B7E5EF3-BA95-1142-B0B9-B83163E8FFDA}" sibTransId="{51A4417E-C829-444B-998B-15D3273CA711}"/>
    <dgm:cxn modelId="{C53A366A-2048-7342-B29B-1C12FF864326}" srcId="{B3DE9A1D-FF12-3C4C-A1E3-3C1DECD581F4}" destId="{DAA21E28-0D43-F943-B28E-C1EDDEAE5B31}" srcOrd="1" destOrd="0" parTransId="{C6B2ACF5-F0BE-BB4F-860F-70499392F4FD}" sibTransId="{5E5FBD90-94F7-8844-A5F3-AAC96995F4AB}"/>
    <dgm:cxn modelId="{ADB0C472-A95E-394E-AD2C-866CCFF3ADDB}" type="presOf" srcId="{DAA21E28-0D43-F943-B28E-C1EDDEAE5B31}" destId="{9A1B2E48-4CFB-304F-8A94-97EA03877268}" srcOrd="0" destOrd="1" presId="urn:microsoft.com/office/officeart/2005/8/layout/vList5"/>
    <dgm:cxn modelId="{08312F89-1F13-BC49-8EE9-22A0840C7E9C}" srcId="{9FC9ECBD-4876-B34F-BB37-560F3F77C2BC}" destId="{1D8851E8-D396-804C-9B84-2B0F0662B5DA}" srcOrd="2" destOrd="0" parTransId="{CD30F81C-FAC2-7645-B09D-99CB622730AC}" sibTransId="{27B316CB-D330-F44A-8930-0DE57A53D252}"/>
    <dgm:cxn modelId="{70EB968D-DEA7-3F43-BDF1-A2A94E2D8A63}" srcId="{281E79D8-BF9F-3845-8EBD-B80DDB9D60D6}" destId="{950936C6-0650-AF4C-A0BD-605D34A47EF7}" srcOrd="1" destOrd="0" parTransId="{C274B4D2-0E24-AC46-9896-493BAABF2D27}" sibTransId="{1A4F85F2-826F-C945-851F-35B128E9D9BB}"/>
    <dgm:cxn modelId="{388EB6A7-943B-D247-9C83-66573D3CED76}" type="presOf" srcId="{950936C6-0650-AF4C-A0BD-605D34A47EF7}" destId="{64C23CCE-0E5E-AE4E-B6B9-EBAAE374E234}" srcOrd="0" destOrd="1" presId="urn:microsoft.com/office/officeart/2005/8/layout/vList5"/>
    <dgm:cxn modelId="{43BC2DAC-499F-114C-8DD6-BBE974011CDC}" srcId="{9FC9ECBD-4876-B34F-BB37-560F3F77C2BC}" destId="{3A09E89A-0626-6044-86AC-F20C5FFF5FAE}" srcOrd="1" destOrd="0" parTransId="{48DE52C9-609B-1048-A073-1A12636406BA}" sibTransId="{2BEAEBD2-FB30-164A-982E-C05AABE61ADB}"/>
    <dgm:cxn modelId="{A3426FBC-ED3B-0B4F-A8A9-E59BFCF50BAA}" srcId="{1D8851E8-D396-804C-9B84-2B0F0662B5DA}" destId="{9E5D3C16-9AED-A442-99CA-87DD9C032685}" srcOrd="1" destOrd="0" parTransId="{776A2BD4-C0A7-6040-8189-34DCBF9D2263}" sibTransId="{1F3D1F77-52E1-6947-8A13-C23FEF3BE3BD}"/>
    <dgm:cxn modelId="{4B05C4BE-71D5-5843-9C7B-61835E1C6C18}" srcId="{3A09E89A-0626-6044-86AC-F20C5FFF5FAE}" destId="{0CADE99D-9927-EE49-A367-4FAA748F4288}" srcOrd="1" destOrd="0" parTransId="{A836DF54-96F6-F84A-B41B-9BFC5D9FB4D3}" sibTransId="{21F497F8-9C55-4C46-A42B-CB06081B4611}"/>
    <dgm:cxn modelId="{8B4F3FC3-B391-CA41-B5B7-89846E295E4A}" type="presOf" srcId="{AB8DDB31-ABE5-024E-A8BC-38839F625F02}" destId="{3846AB0D-2547-5B4B-8C40-80F3C7FE3ABE}" srcOrd="0" destOrd="1" presId="urn:microsoft.com/office/officeart/2005/8/layout/vList5"/>
    <dgm:cxn modelId="{84F853C4-55DD-6D4F-9137-0FA1785AE226}" srcId="{9FC9ECBD-4876-B34F-BB37-560F3F77C2BC}" destId="{281E79D8-BF9F-3845-8EBD-B80DDB9D60D6}" srcOrd="5" destOrd="0" parTransId="{0B2C1CC9-907C-AE44-8248-00E610702C83}" sibTransId="{D4258CC5-6171-5849-9B32-94D4D5CB774E}"/>
    <dgm:cxn modelId="{7E66FBC5-3505-5B49-AEBC-FCF83D3BD4A3}" type="presOf" srcId="{1D8851E8-D396-804C-9B84-2B0F0662B5DA}" destId="{A35D263C-8BE2-0544-8109-B17473C2E44B}" srcOrd="0" destOrd="0" presId="urn:microsoft.com/office/officeart/2005/8/layout/vList5"/>
    <dgm:cxn modelId="{4A8A8FCA-B14F-5543-8EE3-915F9F6FFD13}" srcId="{9FC9ECBD-4876-B34F-BB37-560F3F77C2BC}" destId="{02EB21A1-C277-134A-A3A2-DF805608B819}" srcOrd="4" destOrd="0" parTransId="{6F4A7D84-16EB-C240-B7E6-DD65C74405EC}" sibTransId="{1603FB6F-3E18-EB4C-99C4-9993D4D24EB1}"/>
    <dgm:cxn modelId="{C23252DC-0901-1E4C-932A-6C7C2D9B3FE6}" srcId="{1D8851E8-D396-804C-9B84-2B0F0662B5DA}" destId="{DAC8B8A1-3F8C-664B-85BB-C970C9FA3641}" srcOrd="0" destOrd="0" parTransId="{29D57EFE-5830-194B-8032-AD3C56A4D819}" sibTransId="{E4F96E24-D086-9F4E-B384-D467FC1C2B34}"/>
    <dgm:cxn modelId="{FCBE13ED-1BAE-3243-9BC3-77853BD19C92}" type="presOf" srcId="{0CADE99D-9927-EE49-A367-4FAA748F4288}" destId="{B54A82EF-C6AB-B54C-8532-4051A171605D}" srcOrd="0" destOrd="1" presId="urn:microsoft.com/office/officeart/2005/8/layout/vList5"/>
    <dgm:cxn modelId="{F43AEDED-133C-2C48-8C7F-5AC68E9DB9D9}" srcId="{B3DE9A1D-FF12-3C4C-A1E3-3C1DECD581F4}" destId="{0FE4B473-3391-8144-B856-7109A10791AF}" srcOrd="0" destOrd="0" parTransId="{52EB0A75-EE4A-114E-BC51-0D68AD84D300}" sibTransId="{0C57B12A-BB20-7B46-B4E2-A443E9B1BC6A}"/>
    <dgm:cxn modelId="{56825DEF-4086-4241-8BC5-1D97CCE8B177}" srcId="{281E79D8-BF9F-3845-8EBD-B80DDB9D60D6}" destId="{C8FAEA93-75F1-0E4D-BEA6-DF0DF03AFD24}" srcOrd="2" destOrd="0" parTransId="{68EBC1B5-F5D3-EE44-83EE-B79C9BC3DBA8}" sibTransId="{DC820284-DACE-5749-A8D1-AB44D42387A3}"/>
    <dgm:cxn modelId="{706B9CF0-7025-F44D-B1F0-90505C1981E5}" type="presOf" srcId="{1281D427-603F-FE45-9FC8-5F9B89F4B61F}" destId="{64C23CCE-0E5E-AE4E-B6B9-EBAAE374E234}" srcOrd="0" destOrd="3" presId="urn:microsoft.com/office/officeart/2005/8/layout/vList5"/>
    <dgm:cxn modelId="{CF5824F9-9D8D-AB40-94F4-DCB32C3C68D2}" type="presOf" srcId="{C8FAEA93-75F1-0E4D-BEA6-DF0DF03AFD24}" destId="{64C23CCE-0E5E-AE4E-B6B9-EBAAE374E234}" srcOrd="0" destOrd="2" presId="urn:microsoft.com/office/officeart/2005/8/layout/vList5"/>
    <dgm:cxn modelId="{3BC7CDFB-5230-524F-9CF1-789170738C16}" srcId="{2116A4C4-61FA-9143-BCFE-077A062A73DE}" destId="{1340F8DB-E185-7341-83CD-17D56D7A88A0}" srcOrd="0" destOrd="0" parTransId="{46DBDE97-0C73-CF40-BEBC-BCC05DEDCF53}" sibTransId="{D72EE169-50D1-EA47-ACC3-EF967486F276}"/>
    <dgm:cxn modelId="{B48F9D2C-6F22-374E-A5C8-309D7A83FA45}" type="presParOf" srcId="{93A8CFA6-8CDB-5A42-A814-EBC47465C8C9}" destId="{8613FE63-CFEE-7D40-BFE3-8B4554A32150}" srcOrd="0" destOrd="0" presId="urn:microsoft.com/office/officeart/2005/8/layout/vList5"/>
    <dgm:cxn modelId="{D0FFF6FB-1308-704B-A80A-799555199FD6}" type="presParOf" srcId="{8613FE63-CFEE-7D40-BFE3-8B4554A32150}" destId="{CCB36E5E-2207-D046-B9E9-F159784FE349}" srcOrd="0" destOrd="0" presId="urn:microsoft.com/office/officeart/2005/8/layout/vList5"/>
    <dgm:cxn modelId="{C0D52F73-A58B-5C41-9FA1-61166BA28B28}" type="presParOf" srcId="{8613FE63-CFEE-7D40-BFE3-8B4554A32150}" destId="{3846AB0D-2547-5B4B-8C40-80F3C7FE3ABE}" srcOrd="1" destOrd="0" presId="urn:microsoft.com/office/officeart/2005/8/layout/vList5"/>
    <dgm:cxn modelId="{A7A609EE-E49C-E546-A114-602DD159CFB8}" type="presParOf" srcId="{93A8CFA6-8CDB-5A42-A814-EBC47465C8C9}" destId="{2884AF5A-C9D6-8149-830E-2E9C3B455C59}" srcOrd="1" destOrd="0" presId="urn:microsoft.com/office/officeart/2005/8/layout/vList5"/>
    <dgm:cxn modelId="{57E2B872-15E1-2648-9EBA-897F8023BDE5}" type="presParOf" srcId="{93A8CFA6-8CDB-5A42-A814-EBC47465C8C9}" destId="{C2BC2890-91C9-4C41-B67C-4D06558D69B3}" srcOrd="2" destOrd="0" presId="urn:microsoft.com/office/officeart/2005/8/layout/vList5"/>
    <dgm:cxn modelId="{2D137EBF-2DE8-E841-9569-4947817F0E0E}" type="presParOf" srcId="{C2BC2890-91C9-4C41-B67C-4D06558D69B3}" destId="{075110CA-8BAF-2F47-87FE-19CB466FA529}" srcOrd="0" destOrd="0" presId="urn:microsoft.com/office/officeart/2005/8/layout/vList5"/>
    <dgm:cxn modelId="{D4B293E6-A6AA-B743-84E2-D1C02C32DDF8}" type="presParOf" srcId="{C2BC2890-91C9-4C41-B67C-4D06558D69B3}" destId="{B54A82EF-C6AB-B54C-8532-4051A171605D}" srcOrd="1" destOrd="0" presId="urn:microsoft.com/office/officeart/2005/8/layout/vList5"/>
    <dgm:cxn modelId="{4A86A422-318B-1946-9356-CF670268AF76}" type="presParOf" srcId="{93A8CFA6-8CDB-5A42-A814-EBC47465C8C9}" destId="{959B2E7E-4C19-1B4E-8F51-B151E5E3BC69}" srcOrd="3" destOrd="0" presId="urn:microsoft.com/office/officeart/2005/8/layout/vList5"/>
    <dgm:cxn modelId="{505D05DE-3C63-0549-8303-15B149E05BD5}" type="presParOf" srcId="{93A8CFA6-8CDB-5A42-A814-EBC47465C8C9}" destId="{BB865DE4-5010-2D4A-A954-9F12B81302C6}" srcOrd="4" destOrd="0" presId="urn:microsoft.com/office/officeart/2005/8/layout/vList5"/>
    <dgm:cxn modelId="{17A06317-D79A-F140-AD57-A18DFD60DB6D}" type="presParOf" srcId="{BB865DE4-5010-2D4A-A954-9F12B81302C6}" destId="{A35D263C-8BE2-0544-8109-B17473C2E44B}" srcOrd="0" destOrd="0" presId="urn:microsoft.com/office/officeart/2005/8/layout/vList5"/>
    <dgm:cxn modelId="{F7E7719A-6066-D547-A834-3BB5C707A55D}" type="presParOf" srcId="{BB865DE4-5010-2D4A-A954-9F12B81302C6}" destId="{5A6E8C72-72AD-4C4D-884D-D4800586095F}" srcOrd="1" destOrd="0" presId="urn:microsoft.com/office/officeart/2005/8/layout/vList5"/>
    <dgm:cxn modelId="{95842029-ECBC-7E4F-97E3-0AB74B3F8F59}" type="presParOf" srcId="{93A8CFA6-8CDB-5A42-A814-EBC47465C8C9}" destId="{A1472F31-5E79-CA44-8F8F-8794BDB89B07}" srcOrd="5" destOrd="0" presId="urn:microsoft.com/office/officeart/2005/8/layout/vList5"/>
    <dgm:cxn modelId="{EB95FACB-A5BB-5E4A-B661-4CFC63DB71C0}" type="presParOf" srcId="{93A8CFA6-8CDB-5A42-A814-EBC47465C8C9}" destId="{F0B7272E-D1F0-1D46-8F1C-36514F32CBD1}" srcOrd="6" destOrd="0" presId="urn:microsoft.com/office/officeart/2005/8/layout/vList5"/>
    <dgm:cxn modelId="{A99E20E9-101C-E545-8946-990265B7414C}" type="presParOf" srcId="{F0B7272E-D1F0-1D46-8F1C-36514F32CBD1}" destId="{18CCA512-64D4-DE46-8C9C-E9FA637706B1}" srcOrd="0" destOrd="0" presId="urn:microsoft.com/office/officeart/2005/8/layout/vList5"/>
    <dgm:cxn modelId="{3C631BC7-5116-A647-85E2-CB11B4EBD51F}" type="presParOf" srcId="{F0B7272E-D1F0-1D46-8F1C-36514F32CBD1}" destId="{9A1B2E48-4CFB-304F-8A94-97EA03877268}" srcOrd="1" destOrd="0" presId="urn:microsoft.com/office/officeart/2005/8/layout/vList5"/>
    <dgm:cxn modelId="{00762D66-9E2D-E148-9480-8C0BEA419931}" type="presParOf" srcId="{93A8CFA6-8CDB-5A42-A814-EBC47465C8C9}" destId="{4D451C06-C8FE-E44D-9973-E536234AA8CC}" srcOrd="7" destOrd="0" presId="urn:microsoft.com/office/officeart/2005/8/layout/vList5"/>
    <dgm:cxn modelId="{E947ACF0-8A6A-4F4A-8328-BB619263A6B8}" type="presParOf" srcId="{93A8CFA6-8CDB-5A42-A814-EBC47465C8C9}" destId="{54F257AE-6EA2-9B40-AD64-180D2B963394}" srcOrd="8" destOrd="0" presId="urn:microsoft.com/office/officeart/2005/8/layout/vList5"/>
    <dgm:cxn modelId="{E6870D4B-EB14-814D-ACC6-FB6C35E79052}" type="presParOf" srcId="{54F257AE-6EA2-9B40-AD64-180D2B963394}" destId="{820C2CCD-2527-DA40-A02C-A98F46DC9A28}" srcOrd="0" destOrd="0" presId="urn:microsoft.com/office/officeart/2005/8/layout/vList5"/>
    <dgm:cxn modelId="{30F780CB-36E6-F245-836D-5E2FBAC38EDE}" type="presParOf" srcId="{54F257AE-6EA2-9B40-AD64-180D2B963394}" destId="{E9FD51B6-913E-8C4F-830A-4A87522CD877}" srcOrd="1" destOrd="0" presId="urn:microsoft.com/office/officeart/2005/8/layout/vList5"/>
    <dgm:cxn modelId="{85104B86-C2A1-AD41-8FB5-175C6C6049CE}" type="presParOf" srcId="{93A8CFA6-8CDB-5A42-A814-EBC47465C8C9}" destId="{1AE8A711-291D-F043-87DE-11A8AE0CDAEA}" srcOrd="9" destOrd="0" presId="urn:microsoft.com/office/officeart/2005/8/layout/vList5"/>
    <dgm:cxn modelId="{421F6EDF-9770-564C-90EF-CCC7E3A30083}" type="presParOf" srcId="{93A8CFA6-8CDB-5A42-A814-EBC47465C8C9}" destId="{04645485-E059-E649-B587-4401B405003F}" srcOrd="10" destOrd="0" presId="urn:microsoft.com/office/officeart/2005/8/layout/vList5"/>
    <dgm:cxn modelId="{28D3F2AB-3E23-F04A-B8B0-5325782070B2}" type="presParOf" srcId="{04645485-E059-E649-B587-4401B405003F}" destId="{C3E0F56F-B3C4-6644-A041-F254BB357779}" srcOrd="0" destOrd="0" presId="urn:microsoft.com/office/officeart/2005/8/layout/vList5"/>
    <dgm:cxn modelId="{6080F594-6DEF-DB41-BEB1-D9A0FD39323E}" type="presParOf" srcId="{04645485-E059-E649-B587-4401B405003F}" destId="{64C23CCE-0E5E-AE4E-B6B9-EBAAE374E2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4485221-7962-F24C-AECB-48419CFE99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616ABFB-1178-1A40-BF5B-D74598FD6522}">
      <dgm:prSet phldrT="[文本]"/>
      <dgm:spPr/>
      <dgm:t>
        <a:bodyPr/>
        <a:lstStyle/>
        <a:p>
          <a:r>
            <a:rPr lang="zh-CN" altLang="en-US" dirty="0"/>
            <a:t>采油、采气基本方法</a:t>
          </a:r>
        </a:p>
      </dgm:t>
    </dgm:pt>
    <dgm:pt modelId="{4262A84A-F249-1244-ACF9-41F2CE205440}" type="parTrans" cxnId="{FF6BD524-3FAB-DC48-8ADA-16ACF2456A56}">
      <dgm:prSet/>
      <dgm:spPr/>
      <dgm:t>
        <a:bodyPr/>
        <a:lstStyle/>
        <a:p>
          <a:endParaRPr lang="zh-CN" altLang="en-US"/>
        </a:p>
      </dgm:t>
    </dgm:pt>
    <dgm:pt modelId="{A03DB24E-610B-7146-B6F6-B92CEEA5CCE8}" type="sibTrans" cxnId="{FF6BD524-3FAB-DC48-8ADA-16ACF2456A56}">
      <dgm:prSet/>
      <dgm:spPr/>
      <dgm:t>
        <a:bodyPr/>
        <a:lstStyle/>
        <a:p>
          <a:endParaRPr lang="zh-CN" altLang="en-US"/>
        </a:p>
      </dgm:t>
    </dgm:pt>
    <dgm:pt modelId="{9BC8A73F-AC14-494A-BFF2-9E9190DC4606}">
      <dgm:prSet phldrT="[文本]"/>
      <dgm:spPr/>
      <dgm:t>
        <a:bodyPr/>
        <a:lstStyle/>
        <a:p>
          <a:r>
            <a:rPr lang="zh-CN" altLang="en-US" dirty="0"/>
            <a:t>压裂与算话技术</a:t>
          </a:r>
        </a:p>
      </dgm:t>
    </dgm:pt>
    <dgm:pt modelId="{D981737C-3B8C-954E-B3EE-4F83A7AD7A9C}" type="parTrans" cxnId="{A01EC3DC-A985-FF4E-8A28-9365B7E8341E}">
      <dgm:prSet/>
      <dgm:spPr/>
      <dgm:t>
        <a:bodyPr/>
        <a:lstStyle/>
        <a:p>
          <a:endParaRPr lang="zh-CN" altLang="en-US"/>
        </a:p>
      </dgm:t>
    </dgm:pt>
    <dgm:pt modelId="{0C1EFAD2-1CAA-304B-B656-2B448C59D9D7}" type="sibTrans" cxnId="{A01EC3DC-A985-FF4E-8A28-9365B7E8341E}">
      <dgm:prSet/>
      <dgm:spPr/>
      <dgm:t>
        <a:bodyPr/>
        <a:lstStyle/>
        <a:p>
          <a:endParaRPr lang="zh-CN" altLang="en-US"/>
        </a:p>
      </dgm:t>
    </dgm:pt>
    <dgm:pt modelId="{8A2B4FEC-FF1C-BA44-9961-3EDF6A2A6257}">
      <dgm:prSet phldrT="[文本]"/>
      <dgm:spPr/>
      <dgm:t>
        <a:bodyPr/>
        <a:lstStyle/>
        <a:p>
          <a:r>
            <a:rPr lang="zh-CN" altLang="en-US" dirty="0"/>
            <a:t>原油采收率技术</a:t>
          </a:r>
        </a:p>
      </dgm:t>
    </dgm:pt>
    <dgm:pt modelId="{37B8C55F-1CCA-5543-AE45-E3D5EFBB9A9E}" type="parTrans" cxnId="{00F21D6F-760A-1544-A863-C6C192C5C454}">
      <dgm:prSet/>
      <dgm:spPr/>
      <dgm:t>
        <a:bodyPr/>
        <a:lstStyle/>
        <a:p>
          <a:endParaRPr lang="zh-CN" altLang="en-US"/>
        </a:p>
      </dgm:t>
    </dgm:pt>
    <dgm:pt modelId="{51EED775-B645-3A47-A119-C90DECE7AEED}" type="sibTrans" cxnId="{00F21D6F-760A-1544-A863-C6C192C5C454}">
      <dgm:prSet/>
      <dgm:spPr/>
      <dgm:t>
        <a:bodyPr/>
        <a:lstStyle/>
        <a:p>
          <a:endParaRPr lang="zh-CN" altLang="en-US"/>
        </a:p>
      </dgm:t>
    </dgm:pt>
    <dgm:pt modelId="{AEDA8F86-BF6F-A04A-B7FE-C883A5FCC65B}" type="pres">
      <dgm:prSet presAssocID="{E4485221-7962-F24C-AECB-48419CFE997C}" presName="linear" presStyleCnt="0">
        <dgm:presLayoutVars>
          <dgm:animLvl val="lvl"/>
          <dgm:resizeHandles val="exact"/>
        </dgm:presLayoutVars>
      </dgm:prSet>
      <dgm:spPr/>
    </dgm:pt>
    <dgm:pt modelId="{0E503EF5-0985-D74F-8FB1-471E01A84F8A}" type="pres">
      <dgm:prSet presAssocID="{F616ABFB-1178-1A40-BF5B-D74598FD65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A27DB0-22BE-8441-925A-73F56EA8F698}" type="pres">
      <dgm:prSet presAssocID="{A03DB24E-610B-7146-B6F6-B92CEEA5CCE8}" presName="spacer" presStyleCnt="0"/>
      <dgm:spPr/>
    </dgm:pt>
    <dgm:pt modelId="{3173E416-9050-234B-AA4E-FC17F277DF0B}" type="pres">
      <dgm:prSet presAssocID="{9BC8A73F-AC14-494A-BFF2-9E9190DC46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B3C00A-EB56-3147-9615-BEAF2B4D8755}" type="pres">
      <dgm:prSet presAssocID="{0C1EFAD2-1CAA-304B-B656-2B448C59D9D7}" presName="spacer" presStyleCnt="0"/>
      <dgm:spPr/>
    </dgm:pt>
    <dgm:pt modelId="{DC40E7C7-B422-D344-8217-A4932DC601C4}" type="pres">
      <dgm:prSet presAssocID="{8A2B4FEC-FF1C-BA44-9961-3EDF6A2A62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6BD524-3FAB-DC48-8ADA-16ACF2456A56}" srcId="{E4485221-7962-F24C-AECB-48419CFE997C}" destId="{F616ABFB-1178-1A40-BF5B-D74598FD6522}" srcOrd="0" destOrd="0" parTransId="{4262A84A-F249-1244-ACF9-41F2CE205440}" sibTransId="{A03DB24E-610B-7146-B6F6-B92CEEA5CCE8}"/>
    <dgm:cxn modelId="{00F21D6F-760A-1544-A863-C6C192C5C454}" srcId="{E4485221-7962-F24C-AECB-48419CFE997C}" destId="{8A2B4FEC-FF1C-BA44-9961-3EDF6A2A6257}" srcOrd="2" destOrd="0" parTransId="{37B8C55F-1CCA-5543-AE45-E3D5EFBB9A9E}" sibTransId="{51EED775-B645-3A47-A119-C90DECE7AEED}"/>
    <dgm:cxn modelId="{0D6258A4-703C-4D4A-97C1-8BD0C1DDEFA4}" type="presOf" srcId="{E4485221-7962-F24C-AECB-48419CFE997C}" destId="{AEDA8F86-BF6F-A04A-B7FE-C883A5FCC65B}" srcOrd="0" destOrd="0" presId="urn:microsoft.com/office/officeart/2005/8/layout/vList2"/>
    <dgm:cxn modelId="{438318C1-CF95-FA42-AC54-BB9350DE9B9E}" type="presOf" srcId="{F616ABFB-1178-1A40-BF5B-D74598FD6522}" destId="{0E503EF5-0985-D74F-8FB1-471E01A84F8A}" srcOrd="0" destOrd="0" presId="urn:microsoft.com/office/officeart/2005/8/layout/vList2"/>
    <dgm:cxn modelId="{82722DCA-2D06-8C4A-B063-666D5B1E89AB}" type="presOf" srcId="{8A2B4FEC-FF1C-BA44-9961-3EDF6A2A6257}" destId="{DC40E7C7-B422-D344-8217-A4932DC601C4}" srcOrd="0" destOrd="0" presId="urn:microsoft.com/office/officeart/2005/8/layout/vList2"/>
    <dgm:cxn modelId="{A01EC3DC-A985-FF4E-8A28-9365B7E8341E}" srcId="{E4485221-7962-F24C-AECB-48419CFE997C}" destId="{9BC8A73F-AC14-494A-BFF2-9E9190DC4606}" srcOrd="1" destOrd="0" parTransId="{D981737C-3B8C-954E-B3EE-4F83A7AD7A9C}" sibTransId="{0C1EFAD2-1CAA-304B-B656-2B448C59D9D7}"/>
    <dgm:cxn modelId="{6DD9EEFD-FC7F-EC41-874B-07DCF4841B59}" type="presOf" srcId="{9BC8A73F-AC14-494A-BFF2-9E9190DC4606}" destId="{3173E416-9050-234B-AA4E-FC17F277DF0B}" srcOrd="0" destOrd="0" presId="urn:microsoft.com/office/officeart/2005/8/layout/vList2"/>
    <dgm:cxn modelId="{A43F419D-BE51-6446-A65F-3F4F56ED17DF}" type="presParOf" srcId="{AEDA8F86-BF6F-A04A-B7FE-C883A5FCC65B}" destId="{0E503EF5-0985-D74F-8FB1-471E01A84F8A}" srcOrd="0" destOrd="0" presId="urn:microsoft.com/office/officeart/2005/8/layout/vList2"/>
    <dgm:cxn modelId="{8C83FDE5-3D53-414B-B8D6-D72610F351A3}" type="presParOf" srcId="{AEDA8F86-BF6F-A04A-B7FE-C883A5FCC65B}" destId="{DFA27DB0-22BE-8441-925A-73F56EA8F698}" srcOrd="1" destOrd="0" presId="urn:microsoft.com/office/officeart/2005/8/layout/vList2"/>
    <dgm:cxn modelId="{05EADC15-6718-E148-895C-ADA374E2A891}" type="presParOf" srcId="{AEDA8F86-BF6F-A04A-B7FE-C883A5FCC65B}" destId="{3173E416-9050-234B-AA4E-FC17F277DF0B}" srcOrd="2" destOrd="0" presId="urn:microsoft.com/office/officeart/2005/8/layout/vList2"/>
    <dgm:cxn modelId="{05FA204F-B38E-8346-ABD1-711450137033}" type="presParOf" srcId="{AEDA8F86-BF6F-A04A-B7FE-C883A5FCC65B}" destId="{45B3C00A-EB56-3147-9615-BEAF2B4D8755}" srcOrd="3" destOrd="0" presId="urn:microsoft.com/office/officeart/2005/8/layout/vList2"/>
    <dgm:cxn modelId="{7B406C8A-8E42-0445-ADD8-CFAE1A2E40ED}" type="presParOf" srcId="{AEDA8F86-BF6F-A04A-B7FE-C883A5FCC65B}" destId="{DC40E7C7-B422-D344-8217-A4932DC601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466FF7B-AFAB-6B4C-BD25-877BC9C6C71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24B0EA7-E597-2244-8D50-9E6CF5E6B28B}">
      <dgm:prSet phldrT="[文本]"/>
      <dgm:spPr/>
      <dgm:t>
        <a:bodyPr/>
        <a:lstStyle/>
        <a:p>
          <a:r>
            <a:rPr lang="zh-CN" altLang="en-US" dirty="0"/>
            <a:t>采油方法</a:t>
          </a:r>
        </a:p>
      </dgm:t>
    </dgm:pt>
    <dgm:pt modelId="{9BA841C6-6D84-9849-A32C-203154D7F6E2}" type="parTrans" cxnId="{FA543206-615E-8846-93E7-84371CA77123}">
      <dgm:prSet/>
      <dgm:spPr/>
      <dgm:t>
        <a:bodyPr/>
        <a:lstStyle/>
        <a:p>
          <a:endParaRPr lang="zh-CN" altLang="en-US"/>
        </a:p>
      </dgm:t>
    </dgm:pt>
    <dgm:pt modelId="{88334412-C307-404C-AAF5-DCD1FC2BDB11}" type="sibTrans" cxnId="{FA543206-615E-8846-93E7-84371CA77123}">
      <dgm:prSet/>
      <dgm:spPr/>
      <dgm:t>
        <a:bodyPr/>
        <a:lstStyle/>
        <a:p>
          <a:endParaRPr lang="zh-CN" altLang="en-US"/>
        </a:p>
      </dgm:t>
    </dgm:pt>
    <dgm:pt modelId="{07635681-3597-724A-B618-97C4664C42FC}">
      <dgm:prSet phldrT="[文本]"/>
      <dgm:spPr/>
      <dgm:t>
        <a:bodyPr/>
        <a:lstStyle/>
        <a:p>
          <a:r>
            <a:rPr lang="zh-CN" altLang="en-US" dirty="0"/>
            <a:t>自喷采油法</a:t>
          </a:r>
        </a:p>
      </dgm:t>
    </dgm:pt>
    <dgm:pt modelId="{BE2C806C-2075-0B47-BC3B-44F9B9D05A0F}" type="parTrans" cxnId="{1911BD6F-68B9-F14A-BB03-39E41EFD7CB6}">
      <dgm:prSet/>
      <dgm:spPr/>
      <dgm:t>
        <a:bodyPr/>
        <a:lstStyle/>
        <a:p>
          <a:endParaRPr lang="zh-CN" altLang="en-US"/>
        </a:p>
      </dgm:t>
    </dgm:pt>
    <dgm:pt modelId="{4332CC82-B8CA-E943-BE97-150128A1CF46}" type="sibTrans" cxnId="{1911BD6F-68B9-F14A-BB03-39E41EFD7CB6}">
      <dgm:prSet/>
      <dgm:spPr/>
      <dgm:t>
        <a:bodyPr/>
        <a:lstStyle/>
        <a:p>
          <a:endParaRPr lang="zh-CN" altLang="en-US"/>
        </a:p>
      </dgm:t>
    </dgm:pt>
    <dgm:pt modelId="{8265FED6-F3AB-4E40-B446-973B7E00A1CC}">
      <dgm:prSet phldrT="[文本]"/>
      <dgm:spPr/>
      <dgm:t>
        <a:bodyPr/>
        <a:lstStyle/>
        <a:p>
          <a:r>
            <a:rPr lang="zh-CN" altLang="en-US" dirty="0"/>
            <a:t>人工举升法：气举采油法、有杆泵采油法、无杆泵采油法</a:t>
          </a:r>
        </a:p>
      </dgm:t>
    </dgm:pt>
    <dgm:pt modelId="{76D467DC-4969-B04D-ACE1-87683C6C4C55}" type="parTrans" cxnId="{96A62F6A-5471-B248-B30C-BD704BA518F6}">
      <dgm:prSet/>
      <dgm:spPr/>
      <dgm:t>
        <a:bodyPr/>
        <a:lstStyle/>
        <a:p>
          <a:endParaRPr lang="zh-CN" altLang="en-US"/>
        </a:p>
      </dgm:t>
    </dgm:pt>
    <dgm:pt modelId="{6AE37D5F-0FFE-C844-BD8F-FFE7491F8EB5}" type="sibTrans" cxnId="{96A62F6A-5471-B248-B30C-BD704BA518F6}">
      <dgm:prSet/>
      <dgm:spPr/>
      <dgm:t>
        <a:bodyPr/>
        <a:lstStyle/>
        <a:p>
          <a:endParaRPr lang="zh-CN" altLang="en-US"/>
        </a:p>
      </dgm:t>
    </dgm:pt>
    <dgm:pt modelId="{AC2DA218-343B-7D48-BDD6-D0DD329A3E78}">
      <dgm:prSet phldrT="[文本]"/>
      <dgm:spPr/>
      <dgm:t>
        <a:bodyPr/>
        <a:lstStyle/>
        <a:p>
          <a:r>
            <a:rPr lang="zh-CN" altLang="en-US" dirty="0"/>
            <a:t>采气工艺技术方法</a:t>
          </a:r>
        </a:p>
      </dgm:t>
    </dgm:pt>
    <dgm:pt modelId="{820B5D45-4BB2-8541-83AA-B4425B4E73D5}" type="parTrans" cxnId="{821A1548-9F8E-214E-8A4B-13600E63E8FB}">
      <dgm:prSet/>
      <dgm:spPr/>
      <dgm:t>
        <a:bodyPr/>
        <a:lstStyle/>
        <a:p>
          <a:endParaRPr lang="zh-CN" altLang="en-US"/>
        </a:p>
      </dgm:t>
    </dgm:pt>
    <dgm:pt modelId="{63D80014-C1EF-5C42-A721-A205D899E548}" type="sibTrans" cxnId="{821A1548-9F8E-214E-8A4B-13600E63E8FB}">
      <dgm:prSet/>
      <dgm:spPr/>
      <dgm:t>
        <a:bodyPr/>
        <a:lstStyle/>
        <a:p>
          <a:endParaRPr lang="zh-CN" altLang="en-US"/>
        </a:p>
      </dgm:t>
    </dgm:pt>
    <dgm:pt modelId="{C16B584D-6C2C-DF4D-8F71-F138B6B4E4DB}">
      <dgm:prSet phldrT="[文本]"/>
      <dgm:spPr/>
      <dgm:t>
        <a:bodyPr/>
        <a:lstStyle/>
        <a:p>
          <a:r>
            <a:rPr lang="zh-CN" altLang="en-US" dirty="0"/>
            <a:t>井下节流</a:t>
          </a:r>
        </a:p>
      </dgm:t>
    </dgm:pt>
    <dgm:pt modelId="{0C202483-DF81-B644-AB04-4B13933CCFB8}" type="parTrans" cxnId="{A851D1C7-E2C1-F74B-A721-25C56D91ABE3}">
      <dgm:prSet/>
      <dgm:spPr/>
      <dgm:t>
        <a:bodyPr/>
        <a:lstStyle/>
        <a:p>
          <a:endParaRPr lang="zh-CN" altLang="en-US"/>
        </a:p>
      </dgm:t>
    </dgm:pt>
    <dgm:pt modelId="{15CBC501-EB30-E94F-AA1B-F6192E8F035D}" type="sibTrans" cxnId="{A851D1C7-E2C1-F74B-A721-25C56D91ABE3}">
      <dgm:prSet/>
      <dgm:spPr/>
      <dgm:t>
        <a:bodyPr/>
        <a:lstStyle/>
        <a:p>
          <a:endParaRPr lang="zh-CN" altLang="en-US"/>
        </a:p>
      </dgm:t>
    </dgm:pt>
    <dgm:pt modelId="{105DD45A-B2D9-3E40-AFF8-86F6A2A4A2F0}">
      <dgm:prSet phldrT="[文本]"/>
      <dgm:spPr/>
      <dgm:t>
        <a:bodyPr/>
        <a:lstStyle/>
        <a:p>
          <a:r>
            <a:rPr lang="zh-CN" altLang="en-US" dirty="0"/>
            <a:t>排水采气</a:t>
          </a:r>
        </a:p>
      </dgm:t>
    </dgm:pt>
    <dgm:pt modelId="{38CE8A61-166E-9548-8334-B96931741E18}" type="parTrans" cxnId="{90BC6307-CFCF-BA4F-93E9-7ACC2B544680}">
      <dgm:prSet/>
      <dgm:spPr/>
      <dgm:t>
        <a:bodyPr/>
        <a:lstStyle/>
        <a:p>
          <a:endParaRPr lang="zh-CN" altLang="en-US"/>
        </a:p>
      </dgm:t>
    </dgm:pt>
    <dgm:pt modelId="{F0ECA4EE-E66D-3C49-8A30-54811F294787}" type="sibTrans" cxnId="{90BC6307-CFCF-BA4F-93E9-7ACC2B544680}">
      <dgm:prSet/>
      <dgm:spPr/>
      <dgm:t>
        <a:bodyPr/>
        <a:lstStyle/>
        <a:p>
          <a:endParaRPr lang="zh-CN" altLang="en-US"/>
        </a:p>
      </dgm:t>
    </dgm:pt>
    <dgm:pt modelId="{2B39EA07-1C8B-3C42-9BB5-3E09DA8FBF0C}">
      <dgm:prSet phldrT="[文本]"/>
      <dgm:spPr/>
      <dgm:t>
        <a:bodyPr/>
        <a:lstStyle/>
        <a:p>
          <a:r>
            <a:rPr lang="zh-CN" altLang="en-US" dirty="0"/>
            <a:t>出砂气井采气</a:t>
          </a:r>
        </a:p>
      </dgm:t>
    </dgm:pt>
    <dgm:pt modelId="{D67E5161-A238-2340-AE5C-87D0582FA6CF}" type="parTrans" cxnId="{4F22F480-0037-A547-B593-0B958760E748}">
      <dgm:prSet/>
      <dgm:spPr/>
    </dgm:pt>
    <dgm:pt modelId="{4D54A8F8-533F-084B-AA68-360304F24397}" type="sibTrans" cxnId="{4F22F480-0037-A547-B593-0B958760E748}">
      <dgm:prSet/>
      <dgm:spPr/>
    </dgm:pt>
    <dgm:pt modelId="{82979180-502C-D546-A669-FA8A05874E5A}" type="pres">
      <dgm:prSet presAssocID="{9466FF7B-AFAB-6B4C-BD25-877BC9C6C717}" presName="Name0" presStyleCnt="0">
        <dgm:presLayoutVars>
          <dgm:dir/>
          <dgm:animLvl val="lvl"/>
          <dgm:resizeHandles val="exact"/>
        </dgm:presLayoutVars>
      </dgm:prSet>
      <dgm:spPr/>
    </dgm:pt>
    <dgm:pt modelId="{C4F716FD-C351-FB4A-9339-F33D631C3A43}" type="pres">
      <dgm:prSet presAssocID="{124B0EA7-E597-2244-8D50-9E6CF5E6B28B}" presName="linNode" presStyleCnt="0"/>
      <dgm:spPr/>
    </dgm:pt>
    <dgm:pt modelId="{7A8ABFEE-5970-5449-BD37-A8F3EB778A46}" type="pres">
      <dgm:prSet presAssocID="{124B0EA7-E597-2244-8D50-9E6CF5E6B28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237A214-5D71-F74D-A53E-9C5FB8AA1A00}" type="pres">
      <dgm:prSet presAssocID="{124B0EA7-E597-2244-8D50-9E6CF5E6B28B}" presName="descendantText" presStyleLbl="alignAccFollowNode1" presStyleIdx="0" presStyleCnt="2">
        <dgm:presLayoutVars>
          <dgm:bulletEnabled val="1"/>
        </dgm:presLayoutVars>
      </dgm:prSet>
      <dgm:spPr/>
    </dgm:pt>
    <dgm:pt modelId="{16C24603-E798-C14A-91FB-700CDE6150EE}" type="pres">
      <dgm:prSet presAssocID="{88334412-C307-404C-AAF5-DCD1FC2BDB11}" presName="sp" presStyleCnt="0"/>
      <dgm:spPr/>
    </dgm:pt>
    <dgm:pt modelId="{C8965A46-BE49-7D42-BECF-CE7F04364DD0}" type="pres">
      <dgm:prSet presAssocID="{AC2DA218-343B-7D48-BDD6-D0DD329A3E78}" presName="linNode" presStyleCnt="0"/>
      <dgm:spPr/>
    </dgm:pt>
    <dgm:pt modelId="{272FC91C-4C4D-B048-B5B3-C4EB14A26A92}" type="pres">
      <dgm:prSet presAssocID="{AC2DA218-343B-7D48-BDD6-D0DD329A3E7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744FD23-7A0E-7644-84B8-F7C1EF4B24B2}" type="pres">
      <dgm:prSet presAssocID="{AC2DA218-343B-7D48-BDD6-D0DD329A3E7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A543206-615E-8846-93E7-84371CA77123}" srcId="{9466FF7B-AFAB-6B4C-BD25-877BC9C6C717}" destId="{124B0EA7-E597-2244-8D50-9E6CF5E6B28B}" srcOrd="0" destOrd="0" parTransId="{9BA841C6-6D84-9849-A32C-203154D7F6E2}" sibTransId="{88334412-C307-404C-AAF5-DCD1FC2BDB11}"/>
    <dgm:cxn modelId="{90BC6307-CFCF-BA4F-93E9-7ACC2B544680}" srcId="{AC2DA218-343B-7D48-BDD6-D0DD329A3E78}" destId="{105DD45A-B2D9-3E40-AFF8-86F6A2A4A2F0}" srcOrd="1" destOrd="0" parTransId="{38CE8A61-166E-9548-8334-B96931741E18}" sibTransId="{F0ECA4EE-E66D-3C49-8A30-54811F294787}"/>
    <dgm:cxn modelId="{03FE1932-9707-6B48-9D5D-58C337D702DA}" type="presOf" srcId="{124B0EA7-E597-2244-8D50-9E6CF5E6B28B}" destId="{7A8ABFEE-5970-5449-BD37-A8F3EB778A46}" srcOrd="0" destOrd="0" presId="urn:microsoft.com/office/officeart/2005/8/layout/vList5"/>
    <dgm:cxn modelId="{821A1548-9F8E-214E-8A4B-13600E63E8FB}" srcId="{9466FF7B-AFAB-6B4C-BD25-877BC9C6C717}" destId="{AC2DA218-343B-7D48-BDD6-D0DD329A3E78}" srcOrd="1" destOrd="0" parTransId="{820B5D45-4BB2-8541-83AA-B4425B4E73D5}" sibTransId="{63D80014-C1EF-5C42-A721-A205D899E548}"/>
    <dgm:cxn modelId="{984E2B48-61E1-9A42-BBAF-6F8255F4E130}" type="presOf" srcId="{2B39EA07-1C8B-3C42-9BB5-3E09DA8FBF0C}" destId="{9744FD23-7A0E-7644-84B8-F7C1EF4B24B2}" srcOrd="0" destOrd="2" presId="urn:microsoft.com/office/officeart/2005/8/layout/vList5"/>
    <dgm:cxn modelId="{1AA23755-A567-3443-8A08-54FCB6314C19}" type="presOf" srcId="{07635681-3597-724A-B618-97C4664C42FC}" destId="{F237A214-5D71-F74D-A53E-9C5FB8AA1A00}" srcOrd="0" destOrd="0" presId="urn:microsoft.com/office/officeart/2005/8/layout/vList5"/>
    <dgm:cxn modelId="{27F61C58-18F5-B540-BD87-A2CED32C59BA}" type="presOf" srcId="{AC2DA218-343B-7D48-BDD6-D0DD329A3E78}" destId="{272FC91C-4C4D-B048-B5B3-C4EB14A26A92}" srcOrd="0" destOrd="0" presId="urn:microsoft.com/office/officeart/2005/8/layout/vList5"/>
    <dgm:cxn modelId="{96A62F6A-5471-B248-B30C-BD704BA518F6}" srcId="{124B0EA7-E597-2244-8D50-9E6CF5E6B28B}" destId="{8265FED6-F3AB-4E40-B446-973B7E00A1CC}" srcOrd="1" destOrd="0" parTransId="{76D467DC-4969-B04D-ACE1-87683C6C4C55}" sibTransId="{6AE37D5F-0FFE-C844-BD8F-FFE7491F8EB5}"/>
    <dgm:cxn modelId="{1911BD6F-68B9-F14A-BB03-39E41EFD7CB6}" srcId="{124B0EA7-E597-2244-8D50-9E6CF5E6B28B}" destId="{07635681-3597-724A-B618-97C4664C42FC}" srcOrd="0" destOrd="0" parTransId="{BE2C806C-2075-0B47-BC3B-44F9B9D05A0F}" sibTransId="{4332CC82-B8CA-E943-BE97-150128A1CF46}"/>
    <dgm:cxn modelId="{4F22F480-0037-A547-B593-0B958760E748}" srcId="{AC2DA218-343B-7D48-BDD6-D0DD329A3E78}" destId="{2B39EA07-1C8B-3C42-9BB5-3E09DA8FBF0C}" srcOrd="2" destOrd="0" parTransId="{D67E5161-A238-2340-AE5C-87D0582FA6CF}" sibTransId="{4D54A8F8-533F-084B-AA68-360304F24397}"/>
    <dgm:cxn modelId="{6EF9DF8E-546C-7547-B1C1-566CF1D1C44C}" type="presOf" srcId="{105DD45A-B2D9-3E40-AFF8-86F6A2A4A2F0}" destId="{9744FD23-7A0E-7644-84B8-F7C1EF4B24B2}" srcOrd="0" destOrd="1" presId="urn:microsoft.com/office/officeart/2005/8/layout/vList5"/>
    <dgm:cxn modelId="{A851D1C7-E2C1-F74B-A721-25C56D91ABE3}" srcId="{AC2DA218-343B-7D48-BDD6-D0DD329A3E78}" destId="{C16B584D-6C2C-DF4D-8F71-F138B6B4E4DB}" srcOrd="0" destOrd="0" parTransId="{0C202483-DF81-B644-AB04-4B13933CCFB8}" sibTransId="{15CBC501-EB30-E94F-AA1B-F6192E8F035D}"/>
    <dgm:cxn modelId="{86A477D0-2A64-8749-B4C5-EA3D99D41566}" type="presOf" srcId="{9466FF7B-AFAB-6B4C-BD25-877BC9C6C717}" destId="{82979180-502C-D546-A669-FA8A05874E5A}" srcOrd="0" destOrd="0" presId="urn:microsoft.com/office/officeart/2005/8/layout/vList5"/>
    <dgm:cxn modelId="{254324F7-B8F4-CD42-9D60-8BEE17E97A63}" type="presOf" srcId="{C16B584D-6C2C-DF4D-8F71-F138B6B4E4DB}" destId="{9744FD23-7A0E-7644-84B8-F7C1EF4B24B2}" srcOrd="0" destOrd="0" presId="urn:microsoft.com/office/officeart/2005/8/layout/vList5"/>
    <dgm:cxn modelId="{D28CC1FC-1A3B-224B-BFE4-CCF0A0E4CAEB}" type="presOf" srcId="{8265FED6-F3AB-4E40-B446-973B7E00A1CC}" destId="{F237A214-5D71-F74D-A53E-9C5FB8AA1A00}" srcOrd="0" destOrd="1" presId="urn:microsoft.com/office/officeart/2005/8/layout/vList5"/>
    <dgm:cxn modelId="{431BFCDB-ED05-F84F-8594-0F6A043DE1D6}" type="presParOf" srcId="{82979180-502C-D546-A669-FA8A05874E5A}" destId="{C4F716FD-C351-FB4A-9339-F33D631C3A43}" srcOrd="0" destOrd="0" presId="urn:microsoft.com/office/officeart/2005/8/layout/vList5"/>
    <dgm:cxn modelId="{C9FB7BC9-6FCD-9F4C-9912-5055E0A452DB}" type="presParOf" srcId="{C4F716FD-C351-FB4A-9339-F33D631C3A43}" destId="{7A8ABFEE-5970-5449-BD37-A8F3EB778A46}" srcOrd="0" destOrd="0" presId="urn:microsoft.com/office/officeart/2005/8/layout/vList5"/>
    <dgm:cxn modelId="{6C419EAE-A3AF-AA43-BD95-56F25D14AB7F}" type="presParOf" srcId="{C4F716FD-C351-FB4A-9339-F33D631C3A43}" destId="{F237A214-5D71-F74D-A53E-9C5FB8AA1A00}" srcOrd="1" destOrd="0" presId="urn:microsoft.com/office/officeart/2005/8/layout/vList5"/>
    <dgm:cxn modelId="{2E2CB71F-E615-F34B-951F-D75CDBBF13DB}" type="presParOf" srcId="{82979180-502C-D546-A669-FA8A05874E5A}" destId="{16C24603-E798-C14A-91FB-700CDE6150EE}" srcOrd="1" destOrd="0" presId="urn:microsoft.com/office/officeart/2005/8/layout/vList5"/>
    <dgm:cxn modelId="{F11691FD-3AAD-7842-A11E-BB681B3766C8}" type="presParOf" srcId="{82979180-502C-D546-A669-FA8A05874E5A}" destId="{C8965A46-BE49-7D42-BECF-CE7F04364DD0}" srcOrd="2" destOrd="0" presId="urn:microsoft.com/office/officeart/2005/8/layout/vList5"/>
    <dgm:cxn modelId="{D89B75D0-90FF-DF41-99E8-0449E8602F6C}" type="presParOf" srcId="{C8965A46-BE49-7D42-BECF-CE7F04364DD0}" destId="{272FC91C-4C4D-B048-B5B3-C4EB14A26A92}" srcOrd="0" destOrd="0" presId="urn:microsoft.com/office/officeart/2005/8/layout/vList5"/>
    <dgm:cxn modelId="{751D8204-42D6-B64F-86A4-EA81192793EA}" type="presParOf" srcId="{C8965A46-BE49-7D42-BECF-CE7F04364DD0}" destId="{9744FD23-7A0E-7644-84B8-F7C1EF4B24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FF50F6B-0AB3-1648-B2BD-C7AB5170CA9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CAB096-45BF-CD4F-B4EC-81AF5BC470D4}">
      <dgm:prSet phldrT="[文本]"/>
      <dgm:spPr/>
      <dgm:t>
        <a:bodyPr/>
        <a:lstStyle/>
        <a:p>
          <a:r>
            <a:rPr lang="zh-CN" altLang="en-US" dirty="0"/>
            <a:t>压裂</a:t>
          </a:r>
        </a:p>
      </dgm:t>
    </dgm:pt>
    <dgm:pt modelId="{7BB92F95-055E-534F-B5E5-D40101A387C6}" type="parTrans" cxnId="{EF284918-376A-2C4F-9B41-6D2567A9C2BB}">
      <dgm:prSet/>
      <dgm:spPr/>
      <dgm:t>
        <a:bodyPr/>
        <a:lstStyle/>
        <a:p>
          <a:endParaRPr lang="zh-CN" altLang="en-US"/>
        </a:p>
      </dgm:t>
    </dgm:pt>
    <dgm:pt modelId="{33C033D4-2CA1-F344-B7F7-A62A8213612E}" type="sibTrans" cxnId="{EF284918-376A-2C4F-9B41-6D2567A9C2BB}">
      <dgm:prSet/>
      <dgm:spPr/>
      <dgm:t>
        <a:bodyPr/>
        <a:lstStyle/>
        <a:p>
          <a:endParaRPr lang="zh-CN" altLang="en-US"/>
        </a:p>
      </dgm:t>
    </dgm:pt>
    <dgm:pt modelId="{72EEB874-3BEB-A24E-BAA0-E8E078A488C8}">
      <dgm:prSet phldrT="[文本]"/>
      <dgm:spPr/>
      <dgm:t>
        <a:bodyPr/>
        <a:lstStyle/>
        <a:p>
          <a:r>
            <a:rPr lang="zh-CN" altLang="en-US" dirty="0"/>
            <a:t>酸化</a:t>
          </a:r>
        </a:p>
      </dgm:t>
    </dgm:pt>
    <dgm:pt modelId="{FFCF8CF2-FFB1-D645-90ED-B8553DEB3108}" type="parTrans" cxnId="{C5F89CA9-6165-9842-B7DD-F37033BD3F70}">
      <dgm:prSet/>
      <dgm:spPr/>
      <dgm:t>
        <a:bodyPr/>
        <a:lstStyle/>
        <a:p>
          <a:endParaRPr lang="zh-CN" altLang="en-US"/>
        </a:p>
      </dgm:t>
    </dgm:pt>
    <dgm:pt modelId="{7A6F66BB-1C0C-F540-A019-F66A2DC8503B}" type="sibTrans" cxnId="{C5F89CA9-6165-9842-B7DD-F37033BD3F70}">
      <dgm:prSet/>
      <dgm:spPr/>
      <dgm:t>
        <a:bodyPr/>
        <a:lstStyle/>
        <a:p>
          <a:endParaRPr lang="zh-CN" altLang="en-US"/>
        </a:p>
      </dgm:t>
    </dgm:pt>
    <dgm:pt modelId="{FF5070DF-7AB0-7841-B1EE-CD19B22AEDB0}" type="pres">
      <dgm:prSet presAssocID="{7FF50F6B-0AB3-1648-B2BD-C7AB5170CA96}" presName="linear" presStyleCnt="0">
        <dgm:presLayoutVars>
          <dgm:dir/>
          <dgm:animLvl val="lvl"/>
          <dgm:resizeHandles val="exact"/>
        </dgm:presLayoutVars>
      </dgm:prSet>
      <dgm:spPr/>
    </dgm:pt>
    <dgm:pt modelId="{45A568F2-A097-EA4F-9010-576E7C58D2E7}" type="pres">
      <dgm:prSet presAssocID="{E9CAB096-45BF-CD4F-B4EC-81AF5BC470D4}" presName="parentLin" presStyleCnt="0"/>
      <dgm:spPr/>
    </dgm:pt>
    <dgm:pt modelId="{78F2498B-9EC7-EB47-9E85-9FC93EFD64AA}" type="pres">
      <dgm:prSet presAssocID="{E9CAB096-45BF-CD4F-B4EC-81AF5BC470D4}" presName="parentLeftMargin" presStyleLbl="node1" presStyleIdx="0" presStyleCnt="2"/>
      <dgm:spPr/>
    </dgm:pt>
    <dgm:pt modelId="{B9396CE6-1394-D44D-9843-2FE2E5FE7E0A}" type="pres">
      <dgm:prSet presAssocID="{E9CAB096-45BF-CD4F-B4EC-81AF5BC470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D24D93-7594-5B4E-AF9E-73B772247AF3}" type="pres">
      <dgm:prSet presAssocID="{E9CAB096-45BF-CD4F-B4EC-81AF5BC470D4}" presName="negativeSpace" presStyleCnt="0"/>
      <dgm:spPr/>
    </dgm:pt>
    <dgm:pt modelId="{213577D2-6169-3E49-B414-533E128D50C3}" type="pres">
      <dgm:prSet presAssocID="{E9CAB096-45BF-CD4F-B4EC-81AF5BC470D4}" presName="childText" presStyleLbl="conFgAcc1" presStyleIdx="0" presStyleCnt="2">
        <dgm:presLayoutVars>
          <dgm:bulletEnabled val="1"/>
        </dgm:presLayoutVars>
      </dgm:prSet>
      <dgm:spPr/>
    </dgm:pt>
    <dgm:pt modelId="{63A5D1F8-89F5-2D4A-92BD-37E073199DC7}" type="pres">
      <dgm:prSet presAssocID="{33C033D4-2CA1-F344-B7F7-A62A8213612E}" presName="spaceBetweenRectangles" presStyleCnt="0"/>
      <dgm:spPr/>
    </dgm:pt>
    <dgm:pt modelId="{84EC6699-6DF9-9B4F-9847-00A07E42A7D2}" type="pres">
      <dgm:prSet presAssocID="{72EEB874-3BEB-A24E-BAA0-E8E078A488C8}" presName="parentLin" presStyleCnt="0"/>
      <dgm:spPr/>
    </dgm:pt>
    <dgm:pt modelId="{BE61AAE4-2A0F-894D-8634-4BE2893AB96B}" type="pres">
      <dgm:prSet presAssocID="{72EEB874-3BEB-A24E-BAA0-E8E078A488C8}" presName="parentLeftMargin" presStyleLbl="node1" presStyleIdx="0" presStyleCnt="2"/>
      <dgm:spPr/>
    </dgm:pt>
    <dgm:pt modelId="{019E7C90-D869-384E-A693-36222D3FF8E0}" type="pres">
      <dgm:prSet presAssocID="{72EEB874-3BEB-A24E-BAA0-E8E078A488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7E8E4C-4078-5C44-A19C-1B8C291883AC}" type="pres">
      <dgm:prSet presAssocID="{72EEB874-3BEB-A24E-BAA0-E8E078A488C8}" presName="negativeSpace" presStyleCnt="0"/>
      <dgm:spPr/>
    </dgm:pt>
    <dgm:pt modelId="{1792B9A9-36A7-634A-A14A-08D0FDD0381D}" type="pres">
      <dgm:prSet presAssocID="{72EEB874-3BEB-A24E-BAA0-E8E078A488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1D7F04-A0EB-B44E-9AFA-916D53526E27}" type="presOf" srcId="{E9CAB096-45BF-CD4F-B4EC-81AF5BC470D4}" destId="{B9396CE6-1394-D44D-9843-2FE2E5FE7E0A}" srcOrd="1" destOrd="0" presId="urn:microsoft.com/office/officeart/2005/8/layout/list1"/>
    <dgm:cxn modelId="{EF284918-376A-2C4F-9B41-6D2567A9C2BB}" srcId="{7FF50F6B-0AB3-1648-B2BD-C7AB5170CA96}" destId="{E9CAB096-45BF-CD4F-B4EC-81AF5BC470D4}" srcOrd="0" destOrd="0" parTransId="{7BB92F95-055E-534F-B5E5-D40101A387C6}" sibTransId="{33C033D4-2CA1-F344-B7F7-A62A8213612E}"/>
    <dgm:cxn modelId="{A3C4533B-AFA3-D54A-8099-0D2FD2E47653}" type="presOf" srcId="{72EEB874-3BEB-A24E-BAA0-E8E078A488C8}" destId="{BE61AAE4-2A0F-894D-8634-4BE2893AB96B}" srcOrd="0" destOrd="0" presId="urn:microsoft.com/office/officeart/2005/8/layout/list1"/>
    <dgm:cxn modelId="{479C8F43-EAE5-CD4F-BDFA-00B521AE43BE}" type="presOf" srcId="{7FF50F6B-0AB3-1648-B2BD-C7AB5170CA96}" destId="{FF5070DF-7AB0-7841-B1EE-CD19B22AEDB0}" srcOrd="0" destOrd="0" presId="urn:microsoft.com/office/officeart/2005/8/layout/list1"/>
    <dgm:cxn modelId="{30FC2668-D596-4B4C-BC0B-7DC83405ED67}" type="presOf" srcId="{72EEB874-3BEB-A24E-BAA0-E8E078A488C8}" destId="{019E7C90-D869-384E-A693-36222D3FF8E0}" srcOrd="1" destOrd="0" presId="urn:microsoft.com/office/officeart/2005/8/layout/list1"/>
    <dgm:cxn modelId="{C5F89CA9-6165-9842-B7DD-F37033BD3F70}" srcId="{7FF50F6B-0AB3-1648-B2BD-C7AB5170CA96}" destId="{72EEB874-3BEB-A24E-BAA0-E8E078A488C8}" srcOrd="1" destOrd="0" parTransId="{FFCF8CF2-FFB1-D645-90ED-B8553DEB3108}" sibTransId="{7A6F66BB-1C0C-F540-A019-F66A2DC8503B}"/>
    <dgm:cxn modelId="{C6AE7AAF-49E3-F944-85B6-73CC89AB65A5}" type="presOf" srcId="{E9CAB096-45BF-CD4F-B4EC-81AF5BC470D4}" destId="{78F2498B-9EC7-EB47-9E85-9FC93EFD64AA}" srcOrd="0" destOrd="0" presId="urn:microsoft.com/office/officeart/2005/8/layout/list1"/>
    <dgm:cxn modelId="{2A24D80D-3F05-1C4D-A5BF-535C3A9986DB}" type="presParOf" srcId="{FF5070DF-7AB0-7841-B1EE-CD19B22AEDB0}" destId="{45A568F2-A097-EA4F-9010-576E7C58D2E7}" srcOrd="0" destOrd="0" presId="urn:microsoft.com/office/officeart/2005/8/layout/list1"/>
    <dgm:cxn modelId="{DE6B8387-6A68-F246-86FC-B9461FF27198}" type="presParOf" srcId="{45A568F2-A097-EA4F-9010-576E7C58D2E7}" destId="{78F2498B-9EC7-EB47-9E85-9FC93EFD64AA}" srcOrd="0" destOrd="0" presId="urn:microsoft.com/office/officeart/2005/8/layout/list1"/>
    <dgm:cxn modelId="{0CC21469-E8AF-8E46-AD49-03997FB04DA9}" type="presParOf" srcId="{45A568F2-A097-EA4F-9010-576E7C58D2E7}" destId="{B9396CE6-1394-D44D-9843-2FE2E5FE7E0A}" srcOrd="1" destOrd="0" presId="urn:microsoft.com/office/officeart/2005/8/layout/list1"/>
    <dgm:cxn modelId="{E5BBA368-FE86-E245-96A5-910CFE1DE8C0}" type="presParOf" srcId="{FF5070DF-7AB0-7841-B1EE-CD19B22AEDB0}" destId="{EFD24D93-7594-5B4E-AF9E-73B772247AF3}" srcOrd="1" destOrd="0" presId="urn:microsoft.com/office/officeart/2005/8/layout/list1"/>
    <dgm:cxn modelId="{0AD17BAB-0B3E-134D-8469-AD8C6BDA76B6}" type="presParOf" srcId="{FF5070DF-7AB0-7841-B1EE-CD19B22AEDB0}" destId="{213577D2-6169-3E49-B414-533E128D50C3}" srcOrd="2" destOrd="0" presId="urn:microsoft.com/office/officeart/2005/8/layout/list1"/>
    <dgm:cxn modelId="{AE9A3EEC-9B07-AD46-8FF9-5B5C95C43283}" type="presParOf" srcId="{FF5070DF-7AB0-7841-B1EE-CD19B22AEDB0}" destId="{63A5D1F8-89F5-2D4A-92BD-37E073199DC7}" srcOrd="3" destOrd="0" presId="urn:microsoft.com/office/officeart/2005/8/layout/list1"/>
    <dgm:cxn modelId="{363BFA53-0D7B-0F44-834F-8D5567AB696E}" type="presParOf" srcId="{FF5070DF-7AB0-7841-B1EE-CD19B22AEDB0}" destId="{84EC6699-6DF9-9B4F-9847-00A07E42A7D2}" srcOrd="4" destOrd="0" presId="urn:microsoft.com/office/officeart/2005/8/layout/list1"/>
    <dgm:cxn modelId="{8B6E7B62-3782-6E43-B681-4039E2078B7B}" type="presParOf" srcId="{84EC6699-6DF9-9B4F-9847-00A07E42A7D2}" destId="{BE61AAE4-2A0F-894D-8634-4BE2893AB96B}" srcOrd="0" destOrd="0" presId="urn:microsoft.com/office/officeart/2005/8/layout/list1"/>
    <dgm:cxn modelId="{BB3E9892-1AD9-6F43-90B3-A5D719470FCE}" type="presParOf" srcId="{84EC6699-6DF9-9B4F-9847-00A07E42A7D2}" destId="{019E7C90-D869-384E-A693-36222D3FF8E0}" srcOrd="1" destOrd="0" presId="urn:microsoft.com/office/officeart/2005/8/layout/list1"/>
    <dgm:cxn modelId="{2587A8E9-A38E-0144-B036-8A71BEA82220}" type="presParOf" srcId="{FF5070DF-7AB0-7841-B1EE-CD19B22AEDB0}" destId="{827E8E4C-4078-5C44-A19C-1B8C291883AC}" srcOrd="5" destOrd="0" presId="urn:microsoft.com/office/officeart/2005/8/layout/list1"/>
    <dgm:cxn modelId="{DE87C2EA-1E1F-274C-813E-0A923B643D0C}" type="presParOf" srcId="{FF5070DF-7AB0-7841-B1EE-CD19B22AEDB0}" destId="{1792B9A9-36A7-634A-A14A-08D0FDD038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127810-C3F8-BC4A-AC93-DAA691959F39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5E8B10D-B48E-D74E-9511-B48FB0C120E6}">
      <dgm:prSet phldrT="[文本]"/>
      <dgm:spPr/>
      <dgm:t>
        <a:bodyPr/>
        <a:lstStyle/>
        <a:p>
          <a:r>
            <a:rPr lang="zh-CN" altLang="en-US" dirty="0"/>
            <a:t>热力采油法</a:t>
          </a:r>
        </a:p>
      </dgm:t>
    </dgm:pt>
    <dgm:pt modelId="{BCA14612-4996-354F-A3DB-F600259849A1}" type="parTrans" cxnId="{96817991-2B3F-914E-968B-37D64C6DCA01}">
      <dgm:prSet/>
      <dgm:spPr/>
      <dgm:t>
        <a:bodyPr/>
        <a:lstStyle/>
        <a:p>
          <a:endParaRPr lang="zh-CN" altLang="en-US"/>
        </a:p>
      </dgm:t>
    </dgm:pt>
    <dgm:pt modelId="{E1A4E500-C79C-F44B-9F95-F0078AFDED21}" type="sibTrans" cxnId="{96817991-2B3F-914E-968B-37D64C6DCA01}">
      <dgm:prSet/>
      <dgm:spPr/>
      <dgm:t>
        <a:bodyPr/>
        <a:lstStyle/>
        <a:p>
          <a:endParaRPr lang="zh-CN" altLang="en-US"/>
        </a:p>
      </dgm:t>
    </dgm:pt>
    <dgm:pt modelId="{70BB0619-EFEA-2844-869B-2EE6A7D037AF}">
      <dgm:prSet phldrT="[文本]"/>
      <dgm:spPr/>
      <dgm:t>
        <a:bodyPr/>
        <a:lstStyle/>
        <a:p>
          <a:r>
            <a:rPr lang="zh-CN" altLang="en-US" dirty="0"/>
            <a:t>混相采油法</a:t>
          </a:r>
        </a:p>
      </dgm:t>
    </dgm:pt>
    <dgm:pt modelId="{061E40C9-A1F8-8A48-8685-36F7FDD978B4}" type="parTrans" cxnId="{1E171849-4D64-9848-BA6C-E32FABDFE95E}">
      <dgm:prSet/>
      <dgm:spPr/>
      <dgm:t>
        <a:bodyPr/>
        <a:lstStyle/>
        <a:p>
          <a:endParaRPr lang="zh-CN" altLang="en-US"/>
        </a:p>
      </dgm:t>
    </dgm:pt>
    <dgm:pt modelId="{2290E44A-5F28-5548-978E-6AFF47CC06D8}" type="sibTrans" cxnId="{1E171849-4D64-9848-BA6C-E32FABDFE95E}">
      <dgm:prSet/>
      <dgm:spPr/>
      <dgm:t>
        <a:bodyPr/>
        <a:lstStyle/>
        <a:p>
          <a:endParaRPr lang="zh-CN" altLang="en-US"/>
        </a:p>
      </dgm:t>
    </dgm:pt>
    <dgm:pt modelId="{5B1EFE87-2923-4043-B062-9B6C21DEA9B9}">
      <dgm:prSet phldrT="[文本]"/>
      <dgm:spPr/>
      <dgm:t>
        <a:bodyPr/>
        <a:lstStyle/>
        <a:p>
          <a:r>
            <a:rPr lang="zh-CN" altLang="en-US" dirty="0"/>
            <a:t>化学驱油法</a:t>
          </a:r>
        </a:p>
      </dgm:t>
    </dgm:pt>
    <dgm:pt modelId="{776822A6-8A35-9A4D-A43B-76F951E8C043}" type="parTrans" cxnId="{E5149C3D-80DB-0144-B639-0CDA29916FFB}">
      <dgm:prSet/>
      <dgm:spPr/>
      <dgm:t>
        <a:bodyPr/>
        <a:lstStyle/>
        <a:p>
          <a:endParaRPr lang="zh-CN" altLang="en-US"/>
        </a:p>
      </dgm:t>
    </dgm:pt>
    <dgm:pt modelId="{FEFEB261-4ACC-7748-B6BF-5EDED2107549}" type="sibTrans" cxnId="{E5149C3D-80DB-0144-B639-0CDA29916FFB}">
      <dgm:prSet/>
      <dgm:spPr/>
      <dgm:t>
        <a:bodyPr/>
        <a:lstStyle/>
        <a:p>
          <a:endParaRPr lang="zh-CN" altLang="en-US"/>
        </a:p>
      </dgm:t>
    </dgm:pt>
    <dgm:pt modelId="{211401F6-CFC3-C84C-91B2-6C635180099F}">
      <dgm:prSet phldrT="[文本]"/>
      <dgm:spPr/>
      <dgm:t>
        <a:bodyPr/>
        <a:lstStyle/>
        <a:p>
          <a:r>
            <a:rPr lang="zh-CN" altLang="en-US" dirty="0"/>
            <a:t>微生物驱油法</a:t>
          </a:r>
        </a:p>
      </dgm:t>
    </dgm:pt>
    <dgm:pt modelId="{4E145CFE-8FFF-804D-9891-F6401387EFD2}" type="parTrans" cxnId="{F0602DC2-C312-2C49-B96E-098E96AD7D7E}">
      <dgm:prSet/>
      <dgm:spPr/>
    </dgm:pt>
    <dgm:pt modelId="{A2077A83-AF34-334A-B608-79B35E39E407}" type="sibTrans" cxnId="{F0602DC2-C312-2C49-B96E-098E96AD7D7E}">
      <dgm:prSet/>
      <dgm:spPr/>
    </dgm:pt>
    <dgm:pt modelId="{C1DAC9DC-F7EA-6D41-BFAF-97A622B148A6}">
      <dgm:prSet phldrT="[文本]"/>
      <dgm:spPr/>
      <dgm:t>
        <a:bodyPr/>
        <a:lstStyle/>
        <a:p>
          <a:r>
            <a:rPr lang="zh-CN" altLang="en-US" dirty="0"/>
            <a:t>物理采油</a:t>
          </a:r>
        </a:p>
      </dgm:t>
    </dgm:pt>
    <dgm:pt modelId="{5E49E371-3BE5-7E4C-818E-3FB265F33336}" type="parTrans" cxnId="{44A0E242-8CAB-BE4B-AAC9-C42BE8280240}">
      <dgm:prSet/>
      <dgm:spPr/>
    </dgm:pt>
    <dgm:pt modelId="{FC28FE0B-010C-4549-AB7D-919D88BEA00F}" type="sibTrans" cxnId="{44A0E242-8CAB-BE4B-AAC9-C42BE8280240}">
      <dgm:prSet/>
      <dgm:spPr/>
    </dgm:pt>
    <dgm:pt modelId="{A9F2DF6A-AC48-AF47-9A2A-8C1350C209D2}" type="pres">
      <dgm:prSet presAssocID="{91127810-C3F8-BC4A-AC93-DAA691959F39}" presName="linear" presStyleCnt="0">
        <dgm:presLayoutVars>
          <dgm:dir/>
          <dgm:animLvl val="lvl"/>
          <dgm:resizeHandles val="exact"/>
        </dgm:presLayoutVars>
      </dgm:prSet>
      <dgm:spPr/>
    </dgm:pt>
    <dgm:pt modelId="{23651423-C819-8D42-AD65-F9E9496F85A7}" type="pres">
      <dgm:prSet presAssocID="{05E8B10D-B48E-D74E-9511-B48FB0C120E6}" presName="parentLin" presStyleCnt="0"/>
      <dgm:spPr/>
    </dgm:pt>
    <dgm:pt modelId="{27508D20-470F-724F-8BD2-D6C495D446D4}" type="pres">
      <dgm:prSet presAssocID="{05E8B10D-B48E-D74E-9511-B48FB0C120E6}" presName="parentLeftMargin" presStyleLbl="node1" presStyleIdx="0" presStyleCnt="5"/>
      <dgm:spPr/>
    </dgm:pt>
    <dgm:pt modelId="{8E40BF40-CF3A-4E44-A47B-0E462E56F62F}" type="pres">
      <dgm:prSet presAssocID="{05E8B10D-B48E-D74E-9511-B48FB0C120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CE89BBB-3CC0-FA42-A3C8-7F334948BC33}" type="pres">
      <dgm:prSet presAssocID="{05E8B10D-B48E-D74E-9511-B48FB0C120E6}" presName="negativeSpace" presStyleCnt="0"/>
      <dgm:spPr/>
    </dgm:pt>
    <dgm:pt modelId="{1C8633F3-9A3C-5A4F-B5C4-0652807C62D7}" type="pres">
      <dgm:prSet presAssocID="{05E8B10D-B48E-D74E-9511-B48FB0C120E6}" presName="childText" presStyleLbl="conFgAcc1" presStyleIdx="0" presStyleCnt="5">
        <dgm:presLayoutVars>
          <dgm:bulletEnabled val="1"/>
        </dgm:presLayoutVars>
      </dgm:prSet>
      <dgm:spPr/>
    </dgm:pt>
    <dgm:pt modelId="{30AAF018-F55D-2049-BB20-C6AE5685F9B0}" type="pres">
      <dgm:prSet presAssocID="{E1A4E500-C79C-F44B-9F95-F0078AFDED21}" presName="spaceBetweenRectangles" presStyleCnt="0"/>
      <dgm:spPr/>
    </dgm:pt>
    <dgm:pt modelId="{1017BCB7-D96D-D344-90CA-22B6DA87DFC1}" type="pres">
      <dgm:prSet presAssocID="{70BB0619-EFEA-2844-869B-2EE6A7D037AF}" presName="parentLin" presStyleCnt="0"/>
      <dgm:spPr/>
    </dgm:pt>
    <dgm:pt modelId="{6C143E3D-7081-0B40-8E49-ADB984EFF03F}" type="pres">
      <dgm:prSet presAssocID="{70BB0619-EFEA-2844-869B-2EE6A7D037AF}" presName="parentLeftMargin" presStyleLbl="node1" presStyleIdx="0" presStyleCnt="5"/>
      <dgm:spPr/>
    </dgm:pt>
    <dgm:pt modelId="{B7C0F8C5-770A-374E-AB2B-291E78FC17CE}" type="pres">
      <dgm:prSet presAssocID="{70BB0619-EFEA-2844-869B-2EE6A7D037A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D37FD6-A8F7-084D-8830-A56FBA9729B3}" type="pres">
      <dgm:prSet presAssocID="{70BB0619-EFEA-2844-869B-2EE6A7D037AF}" presName="negativeSpace" presStyleCnt="0"/>
      <dgm:spPr/>
    </dgm:pt>
    <dgm:pt modelId="{B7D2D4C8-FE57-A74A-B851-ABED0E51EDD3}" type="pres">
      <dgm:prSet presAssocID="{70BB0619-EFEA-2844-869B-2EE6A7D037AF}" presName="childText" presStyleLbl="conFgAcc1" presStyleIdx="1" presStyleCnt="5">
        <dgm:presLayoutVars>
          <dgm:bulletEnabled val="1"/>
        </dgm:presLayoutVars>
      </dgm:prSet>
      <dgm:spPr/>
    </dgm:pt>
    <dgm:pt modelId="{67C191B5-9728-EB46-B0E7-3963A23F315B}" type="pres">
      <dgm:prSet presAssocID="{2290E44A-5F28-5548-978E-6AFF47CC06D8}" presName="spaceBetweenRectangles" presStyleCnt="0"/>
      <dgm:spPr/>
    </dgm:pt>
    <dgm:pt modelId="{67D6D062-0DB7-E045-9AF1-F290DC4D7747}" type="pres">
      <dgm:prSet presAssocID="{5B1EFE87-2923-4043-B062-9B6C21DEA9B9}" presName="parentLin" presStyleCnt="0"/>
      <dgm:spPr/>
    </dgm:pt>
    <dgm:pt modelId="{886A0926-DF5C-BA47-9C41-38BFBC60F8BB}" type="pres">
      <dgm:prSet presAssocID="{5B1EFE87-2923-4043-B062-9B6C21DEA9B9}" presName="parentLeftMargin" presStyleLbl="node1" presStyleIdx="1" presStyleCnt="5"/>
      <dgm:spPr/>
    </dgm:pt>
    <dgm:pt modelId="{190B88E8-4F9C-9C48-8322-3B3FE8363078}" type="pres">
      <dgm:prSet presAssocID="{5B1EFE87-2923-4043-B062-9B6C21DEA9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81C315-41F3-7645-85F8-BF1D424DEB45}" type="pres">
      <dgm:prSet presAssocID="{5B1EFE87-2923-4043-B062-9B6C21DEA9B9}" presName="negativeSpace" presStyleCnt="0"/>
      <dgm:spPr/>
    </dgm:pt>
    <dgm:pt modelId="{788C155F-E2A0-B84B-9E10-EE86844223FE}" type="pres">
      <dgm:prSet presAssocID="{5B1EFE87-2923-4043-B062-9B6C21DEA9B9}" presName="childText" presStyleLbl="conFgAcc1" presStyleIdx="2" presStyleCnt="5">
        <dgm:presLayoutVars>
          <dgm:bulletEnabled val="1"/>
        </dgm:presLayoutVars>
      </dgm:prSet>
      <dgm:spPr/>
    </dgm:pt>
    <dgm:pt modelId="{7D295757-8D38-DA40-8323-A5E256C99A5A}" type="pres">
      <dgm:prSet presAssocID="{FEFEB261-4ACC-7748-B6BF-5EDED2107549}" presName="spaceBetweenRectangles" presStyleCnt="0"/>
      <dgm:spPr/>
    </dgm:pt>
    <dgm:pt modelId="{14C54C87-9CA2-514F-908E-9CDD2EFA9A27}" type="pres">
      <dgm:prSet presAssocID="{211401F6-CFC3-C84C-91B2-6C635180099F}" presName="parentLin" presStyleCnt="0"/>
      <dgm:spPr/>
    </dgm:pt>
    <dgm:pt modelId="{018AA339-0E63-634C-BBE4-0CC05433CA6A}" type="pres">
      <dgm:prSet presAssocID="{211401F6-CFC3-C84C-91B2-6C635180099F}" presName="parentLeftMargin" presStyleLbl="node1" presStyleIdx="2" presStyleCnt="5"/>
      <dgm:spPr/>
    </dgm:pt>
    <dgm:pt modelId="{F495C3C5-3C31-EB4F-BFD0-25231B8CCC5A}" type="pres">
      <dgm:prSet presAssocID="{211401F6-CFC3-C84C-91B2-6C63518009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592EBE-ADF7-BF4B-83AD-68D5CB3C2443}" type="pres">
      <dgm:prSet presAssocID="{211401F6-CFC3-C84C-91B2-6C635180099F}" presName="negativeSpace" presStyleCnt="0"/>
      <dgm:spPr/>
    </dgm:pt>
    <dgm:pt modelId="{52DB40A1-2EEB-B74E-8DE2-802E45961319}" type="pres">
      <dgm:prSet presAssocID="{211401F6-CFC3-C84C-91B2-6C635180099F}" presName="childText" presStyleLbl="conFgAcc1" presStyleIdx="3" presStyleCnt="5">
        <dgm:presLayoutVars>
          <dgm:bulletEnabled val="1"/>
        </dgm:presLayoutVars>
      </dgm:prSet>
      <dgm:spPr/>
    </dgm:pt>
    <dgm:pt modelId="{C5BC5B32-070E-C24A-B1CA-9F35CC1BE717}" type="pres">
      <dgm:prSet presAssocID="{A2077A83-AF34-334A-B608-79B35E39E407}" presName="spaceBetweenRectangles" presStyleCnt="0"/>
      <dgm:spPr/>
    </dgm:pt>
    <dgm:pt modelId="{43E68D36-2609-7942-8452-7A90D04EE049}" type="pres">
      <dgm:prSet presAssocID="{C1DAC9DC-F7EA-6D41-BFAF-97A622B148A6}" presName="parentLin" presStyleCnt="0"/>
      <dgm:spPr/>
    </dgm:pt>
    <dgm:pt modelId="{E91036C1-A652-8648-BDFB-CE484C308B09}" type="pres">
      <dgm:prSet presAssocID="{C1DAC9DC-F7EA-6D41-BFAF-97A622B148A6}" presName="parentLeftMargin" presStyleLbl="node1" presStyleIdx="3" presStyleCnt="5"/>
      <dgm:spPr/>
    </dgm:pt>
    <dgm:pt modelId="{00BC519F-113A-DC42-B8A7-2B748A08F25A}" type="pres">
      <dgm:prSet presAssocID="{C1DAC9DC-F7EA-6D41-BFAF-97A622B148A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B112E4-0FFA-0148-9EF0-DE6AC2424DC8}" type="pres">
      <dgm:prSet presAssocID="{C1DAC9DC-F7EA-6D41-BFAF-97A622B148A6}" presName="negativeSpace" presStyleCnt="0"/>
      <dgm:spPr/>
    </dgm:pt>
    <dgm:pt modelId="{EFEBF5D4-53E7-8449-9608-40B845AB17A7}" type="pres">
      <dgm:prSet presAssocID="{C1DAC9DC-F7EA-6D41-BFAF-97A622B148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A3FB1F-99BB-4649-AF57-89CD9D6824EE}" type="presOf" srcId="{05E8B10D-B48E-D74E-9511-B48FB0C120E6}" destId="{8E40BF40-CF3A-4E44-A47B-0E462E56F62F}" srcOrd="1" destOrd="0" presId="urn:microsoft.com/office/officeart/2005/8/layout/list1"/>
    <dgm:cxn modelId="{51838528-BC8E-A54F-8AAD-7EC6EED455A1}" type="presOf" srcId="{70BB0619-EFEA-2844-869B-2EE6A7D037AF}" destId="{6C143E3D-7081-0B40-8E49-ADB984EFF03F}" srcOrd="0" destOrd="0" presId="urn:microsoft.com/office/officeart/2005/8/layout/list1"/>
    <dgm:cxn modelId="{E5149C3D-80DB-0144-B639-0CDA29916FFB}" srcId="{91127810-C3F8-BC4A-AC93-DAA691959F39}" destId="{5B1EFE87-2923-4043-B062-9B6C21DEA9B9}" srcOrd="2" destOrd="0" parTransId="{776822A6-8A35-9A4D-A43B-76F951E8C043}" sibTransId="{FEFEB261-4ACC-7748-B6BF-5EDED2107549}"/>
    <dgm:cxn modelId="{44A0E242-8CAB-BE4B-AAC9-C42BE8280240}" srcId="{91127810-C3F8-BC4A-AC93-DAA691959F39}" destId="{C1DAC9DC-F7EA-6D41-BFAF-97A622B148A6}" srcOrd="4" destOrd="0" parTransId="{5E49E371-3BE5-7E4C-818E-3FB265F33336}" sibTransId="{FC28FE0B-010C-4549-AB7D-919D88BEA00F}"/>
    <dgm:cxn modelId="{DACD9148-BF94-A240-B4B7-4CD27ABBEC6B}" type="presOf" srcId="{211401F6-CFC3-C84C-91B2-6C635180099F}" destId="{018AA339-0E63-634C-BBE4-0CC05433CA6A}" srcOrd="0" destOrd="0" presId="urn:microsoft.com/office/officeart/2005/8/layout/list1"/>
    <dgm:cxn modelId="{1E171849-4D64-9848-BA6C-E32FABDFE95E}" srcId="{91127810-C3F8-BC4A-AC93-DAA691959F39}" destId="{70BB0619-EFEA-2844-869B-2EE6A7D037AF}" srcOrd="1" destOrd="0" parTransId="{061E40C9-A1F8-8A48-8685-36F7FDD978B4}" sibTransId="{2290E44A-5F28-5548-978E-6AFF47CC06D8}"/>
    <dgm:cxn modelId="{5B263F4C-4CA8-F04C-B2B1-51781D2554D8}" type="presOf" srcId="{91127810-C3F8-BC4A-AC93-DAA691959F39}" destId="{A9F2DF6A-AC48-AF47-9A2A-8C1350C209D2}" srcOrd="0" destOrd="0" presId="urn:microsoft.com/office/officeart/2005/8/layout/list1"/>
    <dgm:cxn modelId="{5165A44D-6ED5-904D-AFB8-9021BD789209}" type="presOf" srcId="{211401F6-CFC3-C84C-91B2-6C635180099F}" destId="{F495C3C5-3C31-EB4F-BFD0-25231B8CCC5A}" srcOrd="1" destOrd="0" presId="urn:microsoft.com/office/officeart/2005/8/layout/list1"/>
    <dgm:cxn modelId="{DC050D50-47C8-2D42-9B55-84B93D5938DF}" type="presOf" srcId="{C1DAC9DC-F7EA-6D41-BFAF-97A622B148A6}" destId="{E91036C1-A652-8648-BDFB-CE484C308B09}" srcOrd="0" destOrd="0" presId="urn:microsoft.com/office/officeart/2005/8/layout/list1"/>
    <dgm:cxn modelId="{87422055-D347-584A-9552-2DB4BA9EA19E}" type="presOf" srcId="{5B1EFE87-2923-4043-B062-9B6C21DEA9B9}" destId="{190B88E8-4F9C-9C48-8322-3B3FE8363078}" srcOrd="1" destOrd="0" presId="urn:microsoft.com/office/officeart/2005/8/layout/list1"/>
    <dgm:cxn modelId="{A0EEC55E-83AF-8641-ADAF-020227D8CBFF}" type="presOf" srcId="{70BB0619-EFEA-2844-869B-2EE6A7D037AF}" destId="{B7C0F8C5-770A-374E-AB2B-291E78FC17CE}" srcOrd="1" destOrd="0" presId="urn:microsoft.com/office/officeart/2005/8/layout/list1"/>
    <dgm:cxn modelId="{D594027B-7157-CF43-8068-CAD54BD81392}" type="presOf" srcId="{5B1EFE87-2923-4043-B062-9B6C21DEA9B9}" destId="{886A0926-DF5C-BA47-9C41-38BFBC60F8BB}" srcOrd="0" destOrd="0" presId="urn:microsoft.com/office/officeart/2005/8/layout/list1"/>
    <dgm:cxn modelId="{96817991-2B3F-914E-968B-37D64C6DCA01}" srcId="{91127810-C3F8-BC4A-AC93-DAA691959F39}" destId="{05E8B10D-B48E-D74E-9511-B48FB0C120E6}" srcOrd="0" destOrd="0" parTransId="{BCA14612-4996-354F-A3DB-F600259849A1}" sibTransId="{E1A4E500-C79C-F44B-9F95-F0078AFDED21}"/>
    <dgm:cxn modelId="{855B1AB9-0CA8-4447-8A62-0838A005A13B}" type="presOf" srcId="{C1DAC9DC-F7EA-6D41-BFAF-97A622B148A6}" destId="{00BC519F-113A-DC42-B8A7-2B748A08F25A}" srcOrd="1" destOrd="0" presId="urn:microsoft.com/office/officeart/2005/8/layout/list1"/>
    <dgm:cxn modelId="{9B7E9ABF-14B6-8640-9868-0F79B0E3D665}" type="presOf" srcId="{05E8B10D-B48E-D74E-9511-B48FB0C120E6}" destId="{27508D20-470F-724F-8BD2-D6C495D446D4}" srcOrd="0" destOrd="0" presId="urn:microsoft.com/office/officeart/2005/8/layout/list1"/>
    <dgm:cxn modelId="{F0602DC2-C312-2C49-B96E-098E96AD7D7E}" srcId="{91127810-C3F8-BC4A-AC93-DAA691959F39}" destId="{211401F6-CFC3-C84C-91B2-6C635180099F}" srcOrd="3" destOrd="0" parTransId="{4E145CFE-8FFF-804D-9891-F6401387EFD2}" sibTransId="{A2077A83-AF34-334A-B608-79B35E39E407}"/>
    <dgm:cxn modelId="{59E227FA-DA65-614F-B8F0-F41BB5989178}" type="presParOf" srcId="{A9F2DF6A-AC48-AF47-9A2A-8C1350C209D2}" destId="{23651423-C819-8D42-AD65-F9E9496F85A7}" srcOrd="0" destOrd="0" presId="urn:microsoft.com/office/officeart/2005/8/layout/list1"/>
    <dgm:cxn modelId="{FB3B7C66-567C-044A-96A4-CA5746CAF09E}" type="presParOf" srcId="{23651423-C819-8D42-AD65-F9E9496F85A7}" destId="{27508D20-470F-724F-8BD2-D6C495D446D4}" srcOrd="0" destOrd="0" presId="urn:microsoft.com/office/officeart/2005/8/layout/list1"/>
    <dgm:cxn modelId="{2F2DAEE2-6F83-E143-B3D9-5404B316C83F}" type="presParOf" srcId="{23651423-C819-8D42-AD65-F9E9496F85A7}" destId="{8E40BF40-CF3A-4E44-A47B-0E462E56F62F}" srcOrd="1" destOrd="0" presId="urn:microsoft.com/office/officeart/2005/8/layout/list1"/>
    <dgm:cxn modelId="{89884393-5F40-9540-9871-56FBA1298E91}" type="presParOf" srcId="{A9F2DF6A-AC48-AF47-9A2A-8C1350C209D2}" destId="{5CE89BBB-3CC0-FA42-A3C8-7F334948BC33}" srcOrd="1" destOrd="0" presId="urn:microsoft.com/office/officeart/2005/8/layout/list1"/>
    <dgm:cxn modelId="{ABED0D8D-199F-E64F-BF45-D04A56A09945}" type="presParOf" srcId="{A9F2DF6A-AC48-AF47-9A2A-8C1350C209D2}" destId="{1C8633F3-9A3C-5A4F-B5C4-0652807C62D7}" srcOrd="2" destOrd="0" presId="urn:microsoft.com/office/officeart/2005/8/layout/list1"/>
    <dgm:cxn modelId="{68472DB0-797B-6D4B-A6E0-6287A6F6DF59}" type="presParOf" srcId="{A9F2DF6A-AC48-AF47-9A2A-8C1350C209D2}" destId="{30AAF018-F55D-2049-BB20-C6AE5685F9B0}" srcOrd="3" destOrd="0" presId="urn:microsoft.com/office/officeart/2005/8/layout/list1"/>
    <dgm:cxn modelId="{C8FDB43B-A3F3-7342-8C4D-5095459D92C8}" type="presParOf" srcId="{A9F2DF6A-AC48-AF47-9A2A-8C1350C209D2}" destId="{1017BCB7-D96D-D344-90CA-22B6DA87DFC1}" srcOrd="4" destOrd="0" presId="urn:microsoft.com/office/officeart/2005/8/layout/list1"/>
    <dgm:cxn modelId="{08B67AF7-F315-B640-9D58-79C2D82285DE}" type="presParOf" srcId="{1017BCB7-D96D-D344-90CA-22B6DA87DFC1}" destId="{6C143E3D-7081-0B40-8E49-ADB984EFF03F}" srcOrd="0" destOrd="0" presId="urn:microsoft.com/office/officeart/2005/8/layout/list1"/>
    <dgm:cxn modelId="{0BCDC523-F809-764C-86E4-833765021AFE}" type="presParOf" srcId="{1017BCB7-D96D-D344-90CA-22B6DA87DFC1}" destId="{B7C0F8C5-770A-374E-AB2B-291E78FC17CE}" srcOrd="1" destOrd="0" presId="urn:microsoft.com/office/officeart/2005/8/layout/list1"/>
    <dgm:cxn modelId="{B4B532B1-70A1-474D-A43D-8AAB30F9B940}" type="presParOf" srcId="{A9F2DF6A-AC48-AF47-9A2A-8C1350C209D2}" destId="{49D37FD6-A8F7-084D-8830-A56FBA9729B3}" srcOrd="5" destOrd="0" presId="urn:microsoft.com/office/officeart/2005/8/layout/list1"/>
    <dgm:cxn modelId="{5878BFBF-09F4-FC46-8549-98B1A2973BF0}" type="presParOf" srcId="{A9F2DF6A-AC48-AF47-9A2A-8C1350C209D2}" destId="{B7D2D4C8-FE57-A74A-B851-ABED0E51EDD3}" srcOrd="6" destOrd="0" presId="urn:microsoft.com/office/officeart/2005/8/layout/list1"/>
    <dgm:cxn modelId="{0D0DC75D-C03D-FE43-BA78-B2C13F696265}" type="presParOf" srcId="{A9F2DF6A-AC48-AF47-9A2A-8C1350C209D2}" destId="{67C191B5-9728-EB46-B0E7-3963A23F315B}" srcOrd="7" destOrd="0" presId="urn:microsoft.com/office/officeart/2005/8/layout/list1"/>
    <dgm:cxn modelId="{24272526-BCDF-4F47-8620-3FA9B9EBAD86}" type="presParOf" srcId="{A9F2DF6A-AC48-AF47-9A2A-8C1350C209D2}" destId="{67D6D062-0DB7-E045-9AF1-F290DC4D7747}" srcOrd="8" destOrd="0" presId="urn:microsoft.com/office/officeart/2005/8/layout/list1"/>
    <dgm:cxn modelId="{8DF71FEB-9C1A-8746-A86D-A10049BA68A1}" type="presParOf" srcId="{67D6D062-0DB7-E045-9AF1-F290DC4D7747}" destId="{886A0926-DF5C-BA47-9C41-38BFBC60F8BB}" srcOrd="0" destOrd="0" presId="urn:microsoft.com/office/officeart/2005/8/layout/list1"/>
    <dgm:cxn modelId="{EBB8C1FE-8567-3A45-8D96-39D607B34CC8}" type="presParOf" srcId="{67D6D062-0DB7-E045-9AF1-F290DC4D7747}" destId="{190B88E8-4F9C-9C48-8322-3B3FE8363078}" srcOrd="1" destOrd="0" presId="urn:microsoft.com/office/officeart/2005/8/layout/list1"/>
    <dgm:cxn modelId="{4D432D5D-53E7-0147-A1B8-7F4739524564}" type="presParOf" srcId="{A9F2DF6A-AC48-AF47-9A2A-8C1350C209D2}" destId="{E781C315-41F3-7645-85F8-BF1D424DEB45}" srcOrd="9" destOrd="0" presId="urn:microsoft.com/office/officeart/2005/8/layout/list1"/>
    <dgm:cxn modelId="{1F3DB763-2698-0749-B5F7-12A884CE4077}" type="presParOf" srcId="{A9F2DF6A-AC48-AF47-9A2A-8C1350C209D2}" destId="{788C155F-E2A0-B84B-9E10-EE86844223FE}" srcOrd="10" destOrd="0" presId="urn:microsoft.com/office/officeart/2005/8/layout/list1"/>
    <dgm:cxn modelId="{E27F1B6D-EB69-6D4A-B435-B08B294BC101}" type="presParOf" srcId="{A9F2DF6A-AC48-AF47-9A2A-8C1350C209D2}" destId="{7D295757-8D38-DA40-8323-A5E256C99A5A}" srcOrd="11" destOrd="0" presId="urn:microsoft.com/office/officeart/2005/8/layout/list1"/>
    <dgm:cxn modelId="{34D126E0-D02E-FC42-A388-2818DFD51E80}" type="presParOf" srcId="{A9F2DF6A-AC48-AF47-9A2A-8C1350C209D2}" destId="{14C54C87-9CA2-514F-908E-9CDD2EFA9A27}" srcOrd="12" destOrd="0" presId="urn:microsoft.com/office/officeart/2005/8/layout/list1"/>
    <dgm:cxn modelId="{F5771764-4953-F244-A9C9-46F00E7269B2}" type="presParOf" srcId="{14C54C87-9CA2-514F-908E-9CDD2EFA9A27}" destId="{018AA339-0E63-634C-BBE4-0CC05433CA6A}" srcOrd="0" destOrd="0" presId="urn:microsoft.com/office/officeart/2005/8/layout/list1"/>
    <dgm:cxn modelId="{59D2C052-E1A5-D843-901C-50552A737F42}" type="presParOf" srcId="{14C54C87-9CA2-514F-908E-9CDD2EFA9A27}" destId="{F495C3C5-3C31-EB4F-BFD0-25231B8CCC5A}" srcOrd="1" destOrd="0" presId="urn:microsoft.com/office/officeart/2005/8/layout/list1"/>
    <dgm:cxn modelId="{14742658-E7A3-C24A-ABA9-83EB05F46233}" type="presParOf" srcId="{A9F2DF6A-AC48-AF47-9A2A-8C1350C209D2}" destId="{39592EBE-ADF7-BF4B-83AD-68D5CB3C2443}" srcOrd="13" destOrd="0" presId="urn:microsoft.com/office/officeart/2005/8/layout/list1"/>
    <dgm:cxn modelId="{0504AA42-5A0C-1741-BA10-3BEA3748E2B1}" type="presParOf" srcId="{A9F2DF6A-AC48-AF47-9A2A-8C1350C209D2}" destId="{52DB40A1-2EEB-B74E-8DE2-802E45961319}" srcOrd="14" destOrd="0" presId="urn:microsoft.com/office/officeart/2005/8/layout/list1"/>
    <dgm:cxn modelId="{0275C6A9-CDDB-1543-9CB3-3D1F393A9854}" type="presParOf" srcId="{A9F2DF6A-AC48-AF47-9A2A-8C1350C209D2}" destId="{C5BC5B32-070E-C24A-B1CA-9F35CC1BE717}" srcOrd="15" destOrd="0" presId="urn:microsoft.com/office/officeart/2005/8/layout/list1"/>
    <dgm:cxn modelId="{8093FCCB-CD07-2A4B-8B2C-8ACBB0AE79D4}" type="presParOf" srcId="{A9F2DF6A-AC48-AF47-9A2A-8C1350C209D2}" destId="{43E68D36-2609-7942-8452-7A90D04EE049}" srcOrd="16" destOrd="0" presId="urn:microsoft.com/office/officeart/2005/8/layout/list1"/>
    <dgm:cxn modelId="{FAF5A6DE-2175-C64A-8835-E202EFF6ED7A}" type="presParOf" srcId="{43E68D36-2609-7942-8452-7A90D04EE049}" destId="{E91036C1-A652-8648-BDFB-CE484C308B09}" srcOrd="0" destOrd="0" presId="urn:microsoft.com/office/officeart/2005/8/layout/list1"/>
    <dgm:cxn modelId="{7439174C-176A-BE49-BA12-2A6CEA4D340F}" type="presParOf" srcId="{43E68D36-2609-7942-8452-7A90D04EE049}" destId="{00BC519F-113A-DC42-B8A7-2B748A08F25A}" srcOrd="1" destOrd="0" presId="urn:microsoft.com/office/officeart/2005/8/layout/list1"/>
    <dgm:cxn modelId="{2B241C65-4ACA-4E4D-A5EC-8EB70B38C0AA}" type="presParOf" srcId="{A9F2DF6A-AC48-AF47-9A2A-8C1350C209D2}" destId="{A9B112E4-0FFA-0148-9EF0-DE6AC2424DC8}" srcOrd="17" destOrd="0" presId="urn:microsoft.com/office/officeart/2005/8/layout/list1"/>
    <dgm:cxn modelId="{F931CCBF-BDDF-8547-B05A-381DE5C27D63}" type="presParOf" srcId="{A9F2DF6A-AC48-AF47-9A2A-8C1350C209D2}" destId="{EFEBF5D4-53E7-8449-9608-40B845AB17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A72B1-3AD8-AA42-96B6-E8C08C08229D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EB78F35-E902-1949-BDE9-AC4441AE8E2E}">
      <dgm:prSet phldrT="[文本]"/>
      <dgm:spPr/>
      <dgm:t>
        <a:bodyPr/>
        <a:lstStyle/>
        <a:p>
          <a:r>
            <a:rPr lang="zh-CN" altLang="en-US" dirty="0"/>
            <a:t>一、石油、天然气和油田水</a:t>
          </a:r>
        </a:p>
      </dgm:t>
    </dgm:pt>
    <dgm:pt modelId="{68107305-9D63-BF4D-A924-57EDC3260295}" type="parTrans" cxnId="{95F6C4A3-86C9-1E41-9AC6-5CFD78019C1D}">
      <dgm:prSet/>
      <dgm:spPr/>
      <dgm:t>
        <a:bodyPr/>
        <a:lstStyle/>
        <a:p>
          <a:endParaRPr lang="zh-CN" altLang="en-US"/>
        </a:p>
      </dgm:t>
    </dgm:pt>
    <dgm:pt modelId="{6C30B258-D916-AE4E-81A1-E0112B545C4A}" type="sibTrans" cxnId="{95F6C4A3-86C9-1E41-9AC6-5CFD78019C1D}">
      <dgm:prSet/>
      <dgm:spPr/>
      <dgm:t>
        <a:bodyPr/>
        <a:lstStyle/>
        <a:p>
          <a:endParaRPr lang="zh-CN" altLang="en-US"/>
        </a:p>
      </dgm:t>
    </dgm:pt>
    <dgm:pt modelId="{8E97CD8F-B689-A540-B0FB-DB3377AD3C8C}">
      <dgm:prSet phldrT="[文本]"/>
      <dgm:spPr/>
      <dgm:t>
        <a:bodyPr/>
        <a:lstStyle/>
        <a:p>
          <a:r>
            <a:rPr lang="zh-CN" altLang="en-US" dirty="0"/>
            <a:t>二、储层和盖层</a:t>
          </a:r>
        </a:p>
      </dgm:t>
    </dgm:pt>
    <dgm:pt modelId="{CDA04F44-8C81-AF46-91E9-F7B8D68D5E2C}" type="parTrans" cxnId="{A4C3A4D8-A7AA-4743-A1CF-8681ED66FD70}">
      <dgm:prSet/>
      <dgm:spPr/>
      <dgm:t>
        <a:bodyPr/>
        <a:lstStyle/>
        <a:p>
          <a:endParaRPr lang="zh-CN" altLang="en-US"/>
        </a:p>
      </dgm:t>
    </dgm:pt>
    <dgm:pt modelId="{EB8A3475-9293-7541-A41F-C9872E94FA59}" type="sibTrans" cxnId="{A4C3A4D8-A7AA-4743-A1CF-8681ED66FD70}">
      <dgm:prSet/>
      <dgm:spPr/>
      <dgm:t>
        <a:bodyPr/>
        <a:lstStyle/>
        <a:p>
          <a:endParaRPr lang="zh-CN" altLang="en-US"/>
        </a:p>
      </dgm:t>
    </dgm:pt>
    <dgm:pt modelId="{7BEA4DB1-A3D5-154D-A362-BF2699402F72}">
      <dgm:prSet phldrT="[文本]"/>
      <dgm:spPr/>
      <dgm:t>
        <a:bodyPr/>
        <a:lstStyle/>
        <a:p>
          <a:r>
            <a:rPr lang="zh-CN" altLang="en-US" dirty="0"/>
            <a:t>三、圈闭和油气藏</a:t>
          </a:r>
        </a:p>
      </dgm:t>
    </dgm:pt>
    <dgm:pt modelId="{B6CEC6E5-F138-8447-90B8-59014CF0AC86}" type="parTrans" cxnId="{23A2E55F-C31D-1D43-9268-B8839F1D566A}">
      <dgm:prSet/>
      <dgm:spPr/>
      <dgm:t>
        <a:bodyPr/>
        <a:lstStyle/>
        <a:p>
          <a:endParaRPr lang="zh-CN" altLang="en-US"/>
        </a:p>
      </dgm:t>
    </dgm:pt>
    <dgm:pt modelId="{56B60B09-CF55-334B-AFD9-B73E9FE0CD5C}" type="sibTrans" cxnId="{23A2E55F-C31D-1D43-9268-B8839F1D566A}">
      <dgm:prSet/>
      <dgm:spPr/>
      <dgm:t>
        <a:bodyPr/>
        <a:lstStyle/>
        <a:p>
          <a:endParaRPr lang="zh-CN" altLang="en-US"/>
        </a:p>
      </dgm:t>
    </dgm:pt>
    <dgm:pt modelId="{6B8D5165-1B76-C748-BD49-B406A860EFD8}" type="pres">
      <dgm:prSet presAssocID="{935A72B1-3AD8-AA42-96B6-E8C08C08229D}" presName="linear" presStyleCnt="0">
        <dgm:presLayoutVars>
          <dgm:dir/>
          <dgm:animLvl val="lvl"/>
          <dgm:resizeHandles val="exact"/>
        </dgm:presLayoutVars>
      </dgm:prSet>
      <dgm:spPr/>
    </dgm:pt>
    <dgm:pt modelId="{49175A84-34D6-924A-9F88-BE5CDEFE3327}" type="pres">
      <dgm:prSet presAssocID="{3EB78F35-E902-1949-BDE9-AC4441AE8E2E}" presName="parentLin" presStyleCnt="0"/>
      <dgm:spPr/>
    </dgm:pt>
    <dgm:pt modelId="{A3F2755A-EEF4-214D-BA95-94FC69BA888E}" type="pres">
      <dgm:prSet presAssocID="{3EB78F35-E902-1949-BDE9-AC4441AE8E2E}" presName="parentLeftMargin" presStyleLbl="node1" presStyleIdx="0" presStyleCnt="3"/>
      <dgm:spPr/>
    </dgm:pt>
    <dgm:pt modelId="{0EFC1602-C512-D04E-8211-480E2E0CE616}" type="pres">
      <dgm:prSet presAssocID="{3EB78F35-E902-1949-BDE9-AC4441AE8E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28B5D2-6687-FF4F-894E-C1F6FFBB6320}" type="pres">
      <dgm:prSet presAssocID="{3EB78F35-E902-1949-BDE9-AC4441AE8E2E}" presName="negativeSpace" presStyleCnt="0"/>
      <dgm:spPr/>
    </dgm:pt>
    <dgm:pt modelId="{23C0A10A-9700-D742-8B96-96FDF473D437}" type="pres">
      <dgm:prSet presAssocID="{3EB78F35-E902-1949-BDE9-AC4441AE8E2E}" presName="childText" presStyleLbl="conFgAcc1" presStyleIdx="0" presStyleCnt="3">
        <dgm:presLayoutVars>
          <dgm:bulletEnabled val="1"/>
        </dgm:presLayoutVars>
      </dgm:prSet>
      <dgm:spPr/>
    </dgm:pt>
    <dgm:pt modelId="{B39CE720-8888-2242-BE7F-C8C4A4E94592}" type="pres">
      <dgm:prSet presAssocID="{6C30B258-D916-AE4E-81A1-E0112B545C4A}" presName="spaceBetweenRectangles" presStyleCnt="0"/>
      <dgm:spPr/>
    </dgm:pt>
    <dgm:pt modelId="{5F700210-D7D4-7646-A6D1-5411B6E57F61}" type="pres">
      <dgm:prSet presAssocID="{8E97CD8F-B689-A540-B0FB-DB3377AD3C8C}" presName="parentLin" presStyleCnt="0"/>
      <dgm:spPr/>
    </dgm:pt>
    <dgm:pt modelId="{E65F1479-ABC1-AE4F-8781-7A5EFF92587A}" type="pres">
      <dgm:prSet presAssocID="{8E97CD8F-B689-A540-B0FB-DB3377AD3C8C}" presName="parentLeftMargin" presStyleLbl="node1" presStyleIdx="0" presStyleCnt="3"/>
      <dgm:spPr/>
    </dgm:pt>
    <dgm:pt modelId="{2118F5FC-5D5C-8C4D-896E-27A64A6453A8}" type="pres">
      <dgm:prSet presAssocID="{8E97CD8F-B689-A540-B0FB-DB3377AD3C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ADF7B6-F0E1-B245-B50F-3A8E44FD6887}" type="pres">
      <dgm:prSet presAssocID="{8E97CD8F-B689-A540-B0FB-DB3377AD3C8C}" presName="negativeSpace" presStyleCnt="0"/>
      <dgm:spPr/>
    </dgm:pt>
    <dgm:pt modelId="{0FEA5166-CD4B-B14A-9F32-264EDC62D2C8}" type="pres">
      <dgm:prSet presAssocID="{8E97CD8F-B689-A540-B0FB-DB3377AD3C8C}" presName="childText" presStyleLbl="conFgAcc1" presStyleIdx="1" presStyleCnt="3">
        <dgm:presLayoutVars>
          <dgm:bulletEnabled val="1"/>
        </dgm:presLayoutVars>
      </dgm:prSet>
      <dgm:spPr/>
    </dgm:pt>
    <dgm:pt modelId="{74CDCD82-1E60-CE48-BAB1-4ABB7F165E36}" type="pres">
      <dgm:prSet presAssocID="{EB8A3475-9293-7541-A41F-C9872E94FA59}" presName="spaceBetweenRectangles" presStyleCnt="0"/>
      <dgm:spPr/>
    </dgm:pt>
    <dgm:pt modelId="{31ED2E10-9CFE-A847-BF24-6DAA36B444A9}" type="pres">
      <dgm:prSet presAssocID="{7BEA4DB1-A3D5-154D-A362-BF2699402F72}" presName="parentLin" presStyleCnt="0"/>
      <dgm:spPr/>
    </dgm:pt>
    <dgm:pt modelId="{7CA02D44-D13F-0442-8727-CF0B6B6E3F54}" type="pres">
      <dgm:prSet presAssocID="{7BEA4DB1-A3D5-154D-A362-BF2699402F72}" presName="parentLeftMargin" presStyleLbl="node1" presStyleIdx="1" presStyleCnt="3"/>
      <dgm:spPr/>
    </dgm:pt>
    <dgm:pt modelId="{68E60943-26D0-FC4A-AEE0-F53FB3A40DE6}" type="pres">
      <dgm:prSet presAssocID="{7BEA4DB1-A3D5-154D-A362-BF2699402F7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866BA62-4D57-8340-8A20-365C253DF683}" type="pres">
      <dgm:prSet presAssocID="{7BEA4DB1-A3D5-154D-A362-BF2699402F72}" presName="negativeSpace" presStyleCnt="0"/>
      <dgm:spPr/>
    </dgm:pt>
    <dgm:pt modelId="{81027693-18F3-C748-AF24-54956A402891}" type="pres">
      <dgm:prSet presAssocID="{7BEA4DB1-A3D5-154D-A362-BF2699402F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38375B-366B-3E44-9937-7830B2355C4E}" type="presOf" srcId="{3EB78F35-E902-1949-BDE9-AC4441AE8E2E}" destId="{A3F2755A-EEF4-214D-BA95-94FC69BA888E}" srcOrd="0" destOrd="0" presId="urn:microsoft.com/office/officeart/2005/8/layout/list1"/>
    <dgm:cxn modelId="{23A2E55F-C31D-1D43-9268-B8839F1D566A}" srcId="{935A72B1-3AD8-AA42-96B6-E8C08C08229D}" destId="{7BEA4DB1-A3D5-154D-A362-BF2699402F72}" srcOrd="2" destOrd="0" parTransId="{B6CEC6E5-F138-8447-90B8-59014CF0AC86}" sibTransId="{56B60B09-CF55-334B-AFD9-B73E9FE0CD5C}"/>
    <dgm:cxn modelId="{5F629371-735E-1849-9896-83A1777B9808}" type="presOf" srcId="{8E97CD8F-B689-A540-B0FB-DB3377AD3C8C}" destId="{E65F1479-ABC1-AE4F-8781-7A5EFF92587A}" srcOrd="0" destOrd="0" presId="urn:microsoft.com/office/officeart/2005/8/layout/list1"/>
    <dgm:cxn modelId="{E570A078-F8B2-4C4E-9FDC-19D85EC6BB18}" type="presOf" srcId="{7BEA4DB1-A3D5-154D-A362-BF2699402F72}" destId="{7CA02D44-D13F-0442-8727-CF0B6B6E3F54}" srcOrd="0" destOrd="0" presId="urn:microsoft.com/office/officeart/2005/8/layout/list1"/>
    <dgm:cxn modelId="{95F6C4A3-86C9-1E41-9AC6-5CFD78019C1D}" srcId="{935A72B1-3AD8-AA42-96B6-E8C08C08229D}" destId="{3EB78F35-E902-1949-BDE9-AC4441AE8E2E}" srcOrd="0" destOrd="0" parTransId="{68107305-9D63-BF4D-A924-57EDC3260295}" sibTransId="{6C30B258-D916-AE4E-81A1-E0112B545C4A}"/>
    <dgm:cxn modelId="{9F9959A4-8705-584C-BFB2-E7C14F5DFCB8}" type="presOf" srcId="{3EB78F35-E902-1949-BDE9-AC4441AE8E2E}" destId="{0EFC1602-C512-D04E-8211-480E2E0CE616}" srcOrd="1" destOrd="0" presId="urn:microsoft.com/office/officeart/2005/8/layout/list1"/>
    <dgm:cxn modelId="{92AE0DB9-8A41-BF45-8DB0-3FB75ADEF81F}" type="presOf" srcId="{8E97CD8F-B689-A540-B0FB-DB3377AD3C8C}" destId="{2118F5FC-5D5C-8C4D-896E-27A64A6453A8}" srcOrd="1" destOrd="0" presId="urn:microsoft.com/office/officeart/2005/8/layout/list1"/>
    <dgm:cxn modelId="{7CAF0BBE-7599-7F44-BE83-9E20EF40DA99}" type="presOf" srcId="{7BEA4DB1-A3D5-154D-A362-BF2699402F72}" destId="{68E60943-26D0-FC4A-AEE0-F53FB3A40DE6}" srcOrd="1" destOrd="0" presId="urn:microsoft.com/office/officeart/2005/8/layout/list1"/>
    <dgm:cxn modelId="{228355D2-FCC3-2D4E-AB4A-2158EB1B0901}" type="presOf" srcId="{935A72B1-3AD8-AA42-96B6-E8C08C08229D}" destId="{6B8D5165-1B76-C748-BD49-B406A860EFD8}" srcOrd="0" destOrd="0" presId="urn:microsoft.com/office/officeart/2005/8/layout/list1"/>
    <dgm:cxn modelId="{A4C3A4D8-A7AA-4743-A1CF-8681ED66FD70}" srcId="{935A72B1-3AD8-AA42-96B6-E8C08C08229D}" destId="{8E97CD8F-B689-A540-B0FB-DB3377AD3C8C}" srcOrd="1" destOrd="0" parTransId="{CDA04F44-8C81-AF46-91E9-F7B8D68D5E2C}" sibTransId="{EB8A3475-9293-7541-A41F-C9872E94FA59}"/>
    <dgm:cxn modelId="{574602B8-311B-2841-AFBE-F3FCF7313E39}" type="presParOf" srcId="{6B8D5165-1B76-C748-BD49-B406A860EFD8}" destId="{49175A84-34D6-924A-9F88-BE5CDEFE3327}" srcOrd="0" destOrd="0" presId="urn:microsoft.com/office/officeart/2005/8/layout/list1"/>
    <dgm:cxn modelId="{6AE033CB-9891-F643-9DE1-86082195EB88}" type="presParOf" srcId="{49175A84-34D6-924A-9F88-BE5CDEFE3327}" destId="{A3F2755A-EEF4-214D-BA95-94FC69BA888E}" srcOrd="0" destOrd="0" presId="urn:microsoft.com/office/officeart/2005/8/layout/list1"/>
    <dgm:cxn modelId="{81425A84-ED05-1943-B926-804EB7CD634B}" type="presParOf" srcId="{49175A84-34D6-924A-9F88-BE5CDEFE3327}" destId="{0EFC1602-C512-D04E-8211-480E2E0CE616}" srcOrd="1" destOrd="0" presId="urn:microsoft.com/office/officeart/2005/8/layout/list1"/>
    <dgm:cxn modelId="{5711C789-8154-7C4F-95BE-40A410443951}" type="presParOf" srcId="{6B8D5165-1B76-C748-BD49-B406A860EFD8}" destId="{E728B5D2-6687-FF4F-894E-C1F6FFBB6320}" srcOrd="1" destOrd="0" presId="urn:microsoft.com/office/officeart/2005/8/layout/list1"/>
    <dgm:cxn modelId="{1F98EF54-AF3E-6541-AB1A-DCA7B4BC4696}" type="presParOf" srcId="{6B8D5165-1B76-C748-BD49-B406A860EFD8}" destId="{23C0A10A-9700-D742-8B96-96FDF473D437}" srcOrd="2" destOrd="0" presId="urn:microsoft.com/office/officeart/2005/8/layout/list1"/>
    <dgm:cxn modelId="{CE98DAB7-5174-194E-9AFD-D135F9564F2E}" type="presParOf" srcId="{6B8D5165-1B76-C748-BD49-B406A860EFD8}" destId="{B39CE720-8888-2242-BE7F-C8C4A4E94592}" srcOrd="3" destOrd="0" presId="urn:microsoft.com/office/officeart/2005/8/layout/list1"/>
    <dgm:cxn modelId="{BF919242-F9CD-4146-B97F-BCFD74FB2DC6}" type="presParOf" srcId="{6B8D5165-1B76-C748-BD49-B406A860EFD8}" destId="{5F700210-D7D4-7646-A6D1-5411B6E57F61}" srcOrd="4" destOrd="0" presId="urn:microsoft.com/office/officeart/2005/8/layout/list1"/>
    <dgm:cxn modelId="{23720935-FD0F-DE42-8F79-E5132C1C51F7}" type="presParOf" srcId="{5F700210-D7D4-7646-A6D1-5411B6E57F61}" destId="{E65F1479-ABC1-AE4F-8781-7A5EFF92587A}" srcOrd="0" destOrd="0" presId="urn:microsoft.com/office/officeart/2005/8/layout/list1"/>
    <dgm:cxn modelId="{357B7948-7BF4-2142-AA4D-0E640EF4AE32}" type="presParOf" srcId="{5F700210-D7D4-7646-A6D1-5411B6E57F61}" destId="{2118F5FC-5D5C-8C4D-896E-27A64A6453A8}" srcOrd="1" destOrd="0" presId="urn:microsoft.com/office/officeart/2005/8/layout/list1"/>
    <dgm:cxn modelId="{A4CE0151-C86E-A241-A8CB-C057E0B55E81}" type="presParOf" srcId="{6B8D5165-1B76-C748-BD49-B406A860EFD8}" destId="{17ADF7B6-F0E1-B245-B50F-3A8E44FD6887}" srcOrd="5" destOrd="0" presId="urn:microsoft.com/office/officeart/2005/8/layout/list1"/>
    <dgm:cxn modelId="{F456F5B8-60B3-1E4D-BF4A-4CEA413E2D7D}" type="presParOf" srcId="{6B8D5165-1B76-C748-BD49-B406A860EFD8}" destId="{0FEA5166-CD4B-B14A-9F32-264EDC62D2C8}" srcOrd="6" destOrd="0" presId="urn:microsoft.com/office/officeart/2005/8/layout/list1"/>
    <dgm:cxn modelId="{56448634-1DCD-F045-94F8-5314C09F2BA8}" type="presParOf" srcId="{6B8D5165-1B76-C748-BD49-B406A860EFD8}" destId="{74CDCD82-1E60-CE48-BAB1-4ABB7F165E36}" srcOrd="7" destOrd="0" presId="urn:microsoft.com/office/officeart/2005/8/layout/list1"/>
    <dgm:cxn modelId="{3593C006-363B-3744-96BF-D5486F40B159}" type="presParOf" srcId="{6B8D5165-1B76-C748-BD49-B406A860EFD8}" destId="{31ED2E10-9CFE-A847-BF24-6DAA36B444A9}" srcOrd="8" destOrd="0" presId="urn:microsoft.com/office/officeart/2005/8/layout/list1"/>
    <dgm:cxn modelId="{85AF1D06-D03E-1448-A09B-92BB9AA0767B}" type="presParOf" srcId="{31ED2E10-9CFE-A847-BF24-6DAA36B444A9}" destId="{7CA02D44-D13F-0442-8727-CF0B6B6E3F54}" srcOrd="0" destOrd="0" presId="urn:microsoft.com/office/officeart/2005/8/layout/list1"/>
    <dgm:cxn modelId="{F60FC698-3A63-E14B-B37B-34ACE30D5B79}" type="presParOf" srcId="{31ED2E10-9CFE-A847-BF24-6DAA36B444A9}" destId="{68E60943-26D0-FC4A-AEE0-F53FB3A40DE6}" srcOrd="1" destOrd="0" presId="urn:microsoft.com/office/officeart/2005/8/layout/list1"/>
    <dgm:cxn modelId="{2929D502-2E49-F54C-8923-9B437CEA073E}" type="presParOf" srcId="{6B8D5165-1B76-C748-BD49-B406A860EFD8}" destId="{E866BA62-4D57-8340-8A20-365C253DF683}" srcOrd="9" destOrd="0" presId="urn:microsoft.com/office/officeart/2005/8/layout/list1"/>
    <dgm:cxn modelId="{C0CE24A0-F556-0548-AF43-8BC3F3DDA4C4}" type="presParOf" srcId="{6B8D5165-1B76-C748-BD49-B406A860EFD8}" destId="{81027693-18F3-C748-AF24-54956A4028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79507C-FEC5-FF4C-BA62-8C7A9ED877F1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AF562500-DBF2-BD46-8D60-34D04CFCC22C}">
      <dgm:prSet phldrT="[文本]"/>
      <dgm:spPr/>
      <dgm:t>
        <a:bodyPr/>
        <a:lstStyle/>
        <a:p>
          <a:r>
            <a:rPr lang="zh-CN" altLang="en-US" dirty="0"/>
            <a:t>石油</a:t>
          </a:r>
        </a:p>
      </dgm:t>
    </dgm:pt>
    <dgm:pt modelId="{5A104049-E9D9-F245-B4D4-EC3C6E3EE37F}" type="parTrans" cxnId="{D8153BDE-98AF-934F-AEA6-492485707B25}">
      <dgm:prSet/>
      <dgm:spPr/>
      <dgm:t>
        <a:bodyPr/>
        <a:lstStyle/>
        <a:p>
          <a:endParaRPr lang="zh-CN" altLang="en-US"/>
        </a:p>
      </dgm:t>
    </dgm:pt>
    <dgm:pt modelId="{FA676E89-2BE3-A54B-9421-BCABB84240ED}" type="sibTrans" cxnId="{D8153BDE-98AF-934F-AEA6-492485707B25}">
      <dgm:prSet/>
      <dgm:spPr/>
      <dgm:t>
        <a:bodyPr/>
        <a:lstStyle/>
        <a:p>
          <a:endParaRPr lang="zh-CN" altLang="en-US"/>
        </a:p>
      </dgm:t>
    </dgm:pt>
    <dgm:pt modelId="{05D1603F-0689-8C4B-8458-EC9F134BDA17}">
      <dgm:prSet phldrT="[文本]"/>
      <dgm:spPr/>
      <dgm:t>
        <a:bodyPr/>
        <a:lstStyle/>
        <a:p>
          <a:r>
            <a:rPr lang="zh-CN" altLang="en-US" dirty="0"/>
            <a:t>石油的概念</a:t>
          </a:r>
        </a:p>
      </dgm:t>
    </dgm:pt>
    <dgm:pt modelId="{FA725C8F-4F23-7F41-AA03-8417BB5D28D5}" type="parTrans" cxnId="{23339B9C-CBCA-A740-81AB-6DFEB2E2FA9F}">
      <dgm:prSet/>
      <dgm:spPr/>
      <dgm:t>
        <a:bodyPr/>
        <a:lstStyle/>
        <a:p>
          <a:endParaRPr lang="zh-CN" altLang="en-US"/>
        </a:p>
      </dgm:t>
    </dgm:pt>
    <dgm:pt modelId="{E60CCE0D-E29C-734B-B800-951474E64FEB}" type="sibTrans" cxnId="{23339B9C-CBCA-A740-81AB-6DFEB2E2FA9F}">
      <dgm:prSet/>
      <dgm:spPr/>
      <dgm:t>
        <a:bodyPr/>
        <a:lstStyle/>
        <a:p>
          <a:endParaRPr lang="zh-CN" altLang="en-US"/>
        </a:p>
      </dgm:t>
    </dgm:pt>
    <dgm:pt modelId="{CF9EDCD5-F6BC-3842-A349-C4258317AC46}">
      <dgm:prSet phldrT="[文本]"/>
      <dgm:spPr/>
      <dgm:t>
        <a:bodyPr/>
        <a:lstStyle/>
        <a:p>
          <a:r>
            <a:rPr lang="zh-CN" altLang="en-US" dirty="0"/>
            <a:t>石油的化学组成</a:t>
          </a:r>
        </a:p>
      </dgm:t>
    </dgm:pt>
    <dgm:pt modelId="{B86A66B5-9F12-E345-9603-2EAD6FD04C0F}" type="parTrans" cxnId="{AA2DAF98-3075-8D4C-8838-E8CF7AD6651C}">
      <dgm:prSet/>
      <dgm:spPr/>
      <dgm:t>
        <a:bodyPr/>
        <a:lstStyle/>
        <a:p>
          <a:endParaRPr lang="zh-CN" altLang="en-US"/>
        </a:p>
      </dgm:t>
    </dgm:pt>
    <dgm:pt modelId="{7289231C-7F33-084E-87D7-37D771A9EF9D}" type="sibTrans" cxnId="{AA2DAF98-3075-8D4C-8838-E8CF7AD6651C}">
      <dgm:prSet/>
      <dgm:spPr/>
      <dgm:t>
        <a:bodyPr/>
        <a:lstStyle/>
        <a:p>
          <a:endParaRPr lang="zh-CN" altLang="en-US"/>
        </a:p>
      </dgm:t>
    </dgm:pt>
    <dgm:pt modelId="{1329B35E-7F73-214C-91E2-ACBED14ABD19}">
      <dgm:prSet phldrT="[文本]"/>
      <dgm:spPr/>
      <dgm:t>
        <a:bodyPr/>
        <a:lstStyle/>
        <a:p>
          <a:r>
            <a:rPr lang="zh-CN" altLang="en-US" dirty="0"/>
            <a:t>天然气</a:t>
          </a:r>
        </a:p>
      </dgm:t>
    </dgm:pt>
    <dgm:pt modelId="{065E7F70-0B70-0B46-90F7-8ECF7981ED0B}" type="parTrans" cxnId="{E822D036-4288-7945-96DF-BE3A1DE417FC}">
      <dgm:prSet/>
      <dgm:spPr/>
      <dgm:t>
        <a:bodyPr/>
        <a:lstStyle/>
        <a:p>
          <a:endParaRPr lang="zh-CN" altLang="en-US"/>
        </a:p>
      </dgm:t>
    </dgm:pt>
    <dgm:pt modelId="{3EBA70D0-0F87-AB4F-9F61-16CA46A41951}" type="sibTrans" cxnId="{E822D036-4288-7945-96DF-BE3A1DE417FC}">
      <dgm:prSet/>
      <dgm:spPr/>
      <dgm:t>
        <a:bodyPr/>
        <a:lstStyle/>
        <a:p>
          <a:endParaRPr lang="zh-CN" altLang="en-US"/>
        </a:p>
      </dgm:t>
    </dgm:pt>
    <dgm:pt modelId="{85E9D9AB-BEB9-3847-9090-D5D78DEE928A}">
      <dgm:prSet phldrT="[文本]"/>
      <dgm:spPr/>
      <dgm:t>
        <a:bodyPr/>
        <a:lstStyle/>
        <a:p>
          <a:r>
            <a:rPr lang="zh-CN" altLang="en-US" dirty="0"/>
            <a:t>天然气的基本概念</a:t>
          </a:r>
        </a:p>
      </dgm:t>
    </dgm:pt>
    <dgm:pt modelId="{397E0C0D-56E9-DD41-849A-7E0CD361BD7C}" type="parTrans" cxnId="{629F5793-AD98-8543-A489-CD9F2DDEA0EC}">
      <dgm:prSet/>
      <dgm:spPr/>
      <dgm:t>
        <a:bodyPr/>
        <a:lstStyle/>
        <a:p>
          <a:endParaRPr lang="zh-CN" altLang="en-US"/>
        </a:p>
      </dgm:t>
    </dgm:pt>
    <dgm:pt modelId="{04C50B8D-63D6-AD43-BEA6-07621A7C72FA}" type="sibTrans" cxnId="{629F5793-AD98-8543-A489-CD9F2DDEA0EC}">
      <dgm:prSet/>
      <dgm:spPr/>
      <dgm:t>
        <a:bodyPr/>
        <a:lstStyle/>
        <a:p>
          <a:endParaRPr lang="zh-CN" altLang="en-US"/>
        </a:p>
      </dgm:t>
    </dgm:pt>
    <dgm:pt modelId="{A06ED077-82BF-E14A-A41D-4C670C84E4EB}">
      <dgm:prSet phldrT="[文本]"/>
      <dgm:spPr/>
      <dgm:t>
        <a:bodyPr/>
        <a:lstStyle/>
        <a:p>
          <a:r>
            <a:rPr lang="zh-CN" altLang="en-US" dirty="0"/>
            <a:t>天然气的化学组成</a:t>
          </a:r>
        </a:p>
      </dgm:t>
    </dgm:pt>
    <dgm:pt modelId="{3BE699FB-8C5A-354F-B7F9-C3CD1CADD495}" type="parTrans" cxnId="{D42643F2-24E6-BF4F-A5E9-CE5849266C20}">
      <dgm:prSet/>
      <dgm:spPr/>
      <dgm:t>
        <a:bodyPr/>
        <a:lstStyle/>
        <a:p>
          <a:endParaRPr lang="zh-CN" altLang="en-US"/>
        </a:p>
      </dgm:t>
    </dgm:pt>
    <dgm:pt modelId="{8D26C5D5-B9B2-2A41-954B-A1ED7E1720B4}" type="sibTrans" cxnId="{D42643F2-24E6-BF4F-A5E9-CE5849266C20}">
      <dgm:prSet/>
      <dgm:spPr/>
      <dgm:t>
        <a:bodyPr/>
        <a:lstStyle/>
        <a:p>
          <a:endParaRPr lang="zh-CN" altLang="en-US"/>
        </a:p>
      </dgm:t>
    </dgm:pt>
    <dgm:pt modelId="{D8465962-E995-1847-91EB-E91276152391}">
      <dgm:prSet phldrT="[文本]"/>
      <dgm:spPr/>
      <dgm:t>
        <a:bodyPr/>
        <a:lstStyle/>
        <a:p>
          <a:r>
            <a:rPr lang="zh-CN" altLang="en-US" dirty="0"/>
            <a:t>油田水</a:t>
          </a:r>
        </a:p>
      </dgm:t>
    </dgm:pt>
    <dgm:pt modelId="{8A1FAAB6-67F2-2B4C-A097-E5858A887C8F}" type="parTrans" cxnId="{61336A56-0602-D44D-BB5A-EB082E07D6F0}">
      <dgm:prSet/>
      <dgm:spPr/>
      <dgm:t>
        <a:bodyPr/>
        <a:lstStyle/>
        <a:p>
          <a:endParaRPr lang="zh-CN" altLang="en-US"/>
        </a:p>
      </dgm:t>
    </dgm:pt>
    <dgm:pt modelId="{4F67DF6A-840D-C940-BE67-1FFDD4C9DD6B}" type="sibTrans" cxnId="{61336A56-0602-D44D-BB5A-EB082E07D6F0}">
      <dgm:prSet/>
      <dgm:spPr/>
      <dgm:t>
        <a:bodyPr/>
        <a:lstStyle/>
        <a:p>
          <a:endParaRPr lang="zh-CN" altLang="en-US"/>
        </a:p>
      </dgm:t>
    </dgm:pt>
    <dgm:pt modelId="{A5B513FB-6007-4749-8F88-826BEDB50A16}">
      <dgm:prSet phldrT="[文本]"/>
      <dgm:spPr/>
      <dgm:t>
        <a:bodyPr/>
        <a:lstStyle/>
        <a:p>
          <a:r>
            <a:rPr lang="zh-CN" altLang="en-US" dirty="0"/>
            <a:t>油层水</a:t>
          </a:r>
        </a:p>
      </dgm:t>
    </dgm:pt>
    <dgm:pt modelId="{808EBB61-E060-9542-A36D-70BF5D53FD66}" type="parTrans" cxnId="{13E17DB2-9BB5-A04F-9AFE-3E62C7823475}">
      <dgm:prSet/>
      <dgm:spPr/>
      <dgm:t>
        <a:bodyPr/>
        <a:lstStyle/>
        <a:p>
          <a:endParaRPr lang="zh-CN" altLang="en-US"/>
        </a:p>
      </dgm:t>
    </dgm:pt>
    <dgm:pt modelId="{D5881EA0-CC94-2E40-AF20-57CBCEABDFC7}" type="sibTrans" cxnId="{13E17DB2-9BB5-A04F-9AFE-3E62C7823475}">
      <dgm:prSet/>
      <dgm:spPr/>
      <dgm:t>
        <a:bodyPr/>
        <a:lstStyle/>
        <a:p>
          <a:endParaRPr lang="zh-CN" altLang="en-US"/>
        </a:p>
      </dgm:t>
    </dgm:pt>
    <dgm:pt modelId="{1BD901B5-AA4A-8949-ADA8-4EE3E4BA9CC3}">
      <dgm:prSet phldrT="[文本]"/>
      <dgm:spPr/>
      <dgm:t>
        <a:bodyPr/>
        <a:lstStyle/>
        <a:p>
          <a:r>
            <a:rPr lang="zh-CN" altLang="en-US" dirty="0"/>
            <a:t>非油层水</a:t>
          </a:r>
        </a:p>
      </dgm:t>
    </dgm:pt>
    <dgm:pt modelId="{E9CC5680-D98C-604C-B42F-FDEC971239BD}" type="parTrans" cxnId="{65EFDB23-3BAC-0E44-B92D-63964B70A506}">
      <dgm:prSet/>
      <dgm:spPr/>
      <dgm:t>
        <a:bodyPr/>
        <a:lstStyle/>
        <a:p>
          <a:endParaRPr lang="zh-CN" altLang="en-US"/>
        </a:p>
      </dgm:t>
    </dgm:pt>
    <dgm:pt modelId="{EF031A31-6120-6040-84EE-E90BB71280FD}" type="sibTrans" cxnId="{65EFDB23-3BAC-0E44-B92D-63964B70A506}">
      <dgm:prSet/>
      <dgm:spPr/>
      <dgm:t>
        <a:bodyPr/>
        <a:lstStyle/>
        <a:p>
          <a:endParaRPr lang="zh-CN" altLang="en-US"/>
        </a:p>
      </dgm:t>
    </dgm:pt>
    <dgm:pt modelId="{9318F311-768F-A44A-9F86-50C8D2D9F3A1}">
      <dgm:prSet phldrT="[文本]"/>
      <dgm:spPr/>
      <dgm:t>
        <a:bodyPr/>
        <a:lstStyle/>
        <a:p>
          <a:r>
            <a:rPr lang="zh-CN" altLang="en-US" dirty="0"/>
            <a:t>石油的物理性质</a:t>
          </a:r>
        </a:p>
      </dgm:t>
    </dgm:pt>
    <dgm:pt modelId="{F0D5A46A-1721-4B48-8BA6-CB15A945F939}" type="parTrans" cxnId="{F3C28A2A-1F5B-3643-B2E1-AD7EF64FB5C5}">
      <dgm:prSet/>
      <dgm:spPr/>
      <dgm:t>
        <a:bodyPr/>
        <a:lstStyle/>
        <a:p>
          <a:endParaRPr lang="zh-CN" altLang="en-US"/>
        </a:p>
      </dgm:t>
    </dgm:pt>
    <dgm:pt modelId="{906FB24A-E8E5-0441-9385-892B1998F297}" type="sibTrans" cxnId="{F3C28A2A-1F5B-3643-B2E1-AD7EF64FB5C5}">
      <dgm:prSet/>
      <dgm:spPr/>
      <dgm:t>
        <a:bodyPr/>
        <a:lstStyle/>
        <a:p>
          <a:endParaRPr lang="zh-CN" altLang="en-US"/>
        </a:p>
      </dgm:t>
    </dgm:pt>
    <dgm:pt modelId="{3607544B-DE9D-2C43-9028-5D1C2AAE7F14}">
      <dgm:prSet phldrT="[文本]"/>
      <dgm:spPr/>
      <dgm:t>
        <a:bodyPr/>
        <a:lstStyle/>
        <a:p>
          <a:r>
            <a:rPr lang="zh-CN" altLang="en-US" dirty="0"/>
            <a:t>石油的分类</a:t>
          </a:r>
        </a:p>
      </dgm:t>
    </dgm:pt>
    <dgm:pt modelId="{8DEE4C69-994D-A440-A6B8-26328594FC25}" type="parTrans" cxnId="{2421816C-EAC5-4549-8B9C-922876B2A46C}">
      <dgm:prSet/>
      <dgm:spPr/>
      <dgm:t>
        <a:bodyPr/>
        <a:lstStyle/>
        <a:p>
          <a:endParaRPr lang="zh-CN" altLang="en-US"/>
        </a:p>
      </dgm:t>
    </dgm:pt>
    <dgm:pt modelId="{803F7A25-526E-3F42-A818-45BF350062D0}" type="sibTrans" cxnId="{2421816C-EAC5-4549-8B9C-922876B2A46C}">
      <dgm:prSet/>
      <dgm:spPr/>
      <dgm:t>
        <a:bodyPr/>
        <a:lstStyle/>
        <a:p>
          <a:endParaRPr lang="zh-CN" altLang="en-US"/>
        </a:p>
      </dgm:t>
    </dgm:pt>
    <dgm:pt modelId="{B3A393FE-CE2B-644F-B48E-6BF416C2E5DD}">
      <dgm:prSet phldrT="[文本]"/>
      <dgm:spPr/>
      <dgm:t>
        <a:bodyPr/>
        <a:lstStyle/>
        <a:p>
          <a:r>
            <a:rPr lang="zh-CN" altLang="en-US" dirty="0"/>
            <a:t>天然气的物理性质</a:t>
          </a:r>
        </a:p>
      </dgm:t>
    </dgm:pt>
    <dgm:pt modelId="{39DEAF8F-2A85-804E-B665-C48AE097704D}" type="parTrans" cxnId="{B988B496-C7C8-D04E-9C67-D161D25D5E76}">
      <dgm:prSet/>
      <dgm:spPr/>
      <dgm:t>
        <a:bodyPr/>
        <a:lstStyle/>
        <a:p>
          <a:endParaRPr lang="zh-CN" altLang="en-US"/>
        </a:p>
      </dgm:t>
    </dgm:pt>
    <dgm:pt modelId="{4B8A2ADA-D55B-C14C-8ABE-2E5E10E18404}" type="sibTrans" cxnId="{B988B496-C7C8-D04E-9C67-D161D25D5E76}">
      <dgm:prSet/>
      <dgm:spPr/>
      <dgm:t>
        <a:bodyPr/>
        <a:lstStyle/>
        <a:p>
          <a:endParaRPr lang="zh-CN" altLang="en-US"/>
        </a:p>
      </dgm:t>
    </dgm:pt>
    <dgm:pt modelId="{335F7CA3-B65A-A743-B7D2-159DA9CC785A}">
      <dgm:prSet phldrT="[文本]"/>
      <dgm:spPr/>
      <dgm:t>
        <a:bodyPr/>
        <a:lstStyle/>
        <a:p>
          <a:r>
            <a:rPr lang="zh-CN" altLang="en-US" dirty="0"/>
            <a:t>天然气的分类</a:t>
          </a:r>
        </a:p>
      </dgm:t>
    </dgm:pt>
    <dgm:pt modelId="{A45F5DC7-5162-6648-86C9-D6A4F603E2FA}" type="parTrans" cxnId="{1DFE4DA9-A832-8942-B37E-D852AA9DA030}">
      <dgm:prSet/>
      <dgm:spPr/>
      <dgm:t>
        <a:bodyPr/>
        <a:lstStyle/>
        <a:p>
          <a:endParaRPr lang="zh-CN" altLang="en-US"/>
        </a:p>
      </dgm:t>
    </dgm:pt>
    <dgm:pt modelId="{A9F4B76D-0745-1540-896D-83B30FAE2F2A}" type="sibTrans" cxnId="{1DFE4DA9-A832-8942-B37E-D852AA9DA030}">
      <dgm:prSet/>
      <dgm:spPr/>
      <dgm:t>
        <a:bodyPr/>
        <a:lstStyle/>
        <a:p>
          <a:endParaRPr lang="zh-CN" altLang="en-US"/>
        </a:p>
      </dgm:t>
    </dgm:pt>
    <dgm:pt modelId="{B9F33CB2-5A22-E84B-8DF4-EBAD5E595C97}" type="pres">
      <dgm:prSet presAssocID="{7579507C-FEC5-FF4C-BA62-8C7A9ED877F1}" presName="linear" presStyleCnt="0">
        <dgm:presLayoutVars>
          <dgm:dir/>
          <dgm:animLvl val="lvl"/>
          <dgm:resizeHandles val="exact"/>
        </dgm:presLayoutVars>
      </dgm:prSet>
      <dgm:spPr/>
    </dgm:pt>
    <dgm:pt modelId="{A24DA648-311C-CE49-8713-2D7C5BA34398}" type="pres">
      <dgm:prSet presAssocID="{AF562500-DBF2-BD46-8D60-34D04CFCC22C}" presName="parentLin" presStyleCnt="0"/>
      <dgm:spPr/>
    </dgm:pt>
    <dgm:pt modelId="{B1A947CF-095C-5640-AC20-8FF02F686DEA}" type="pres">
      <dgm:prSet presAssocID="{AF562500-DBF2-BD46-8D60-34D04CFCC22C}" presName="parentLeftMargin" presStyleLbl="node1" presStyleIdx="0" presStyleCnt="3"/>
      <dgm:spPr/>
    </dgm:pt>
    <dgm:pt modelId="{A5787333-39C3-8045-B09A-7985C9A9EA8B}" type="pres">
      <dgm:prSet presAssocID="{AF562500-DBF2-BD46-8D60-34D04CFCC2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235EB-F50C-B844-91E8-03B42FAF2097}" type="pres">
      <dgm:prSet presAssocID="{AF562500-DBF2-BD46-8D60-34D04CFCC22C}" presName="negativeSpace" presStyleCnt="0"/>
      <dgm:spPr/>
    </dgm:pt>
    <dgm:pt modelId="{98D8B914-638F-144A-A6FB-F501268F0A27}" type="pres">
      <dgm:prSet presAssocID="{AF562500-DBF2-BD46-8D60-34D04CFCC22C}" presName="childText" presStyleLbl="conFgAcc1" presStyleIdx="0" presStyleCnt="3">
        <dgm:presLayoutVars>
          <dgm:bulletEnabled val="1"/>
        </dgm:presLayoutVars>
      </dgm:prSet>
      <dgm:spPr/>
    </dgm:pt>
    <dgm:pt modelId="{30E4FE68-7D46-DB45-A891-8400BC3008D7}" type="pres">
      <dgm:prSet presAssocID="{FA676E89-2BE3-A54B-9421-BCABB84240ED}" presName="spaceBetweenRectangles" presStyleCnt="0"/>
      <dgm:spPr/>
    </dgm:pt>
    <dgm:pt modelId="{9A38E6DD-CA46-544A-94DE-575703D3273E}" type="pres">
      <dgm:prSet presAssocID="{1329B35E-7F73-214C-91E2-ACBED14ABD19}" presName="parentLin" presStyleCnt="0"/>
      <dgm:spPr/>
    </dgm:pt>
    <dgm:pt modelId="{54A155D1-A3F2-DE45-ABBB-A352C901BE96}" type="pres">
      <dgm:prSet presAssocID="{1329B35E-7F73-214C-91E2-ACBED14ABD19}" presName="parentLeftMargin" presStyleLbl="node1" presStyleIdx="0" presStyleCnt="3"/>
      <dgm:spPr/>
    </dgm:pt>
    <dgm:pt modelId="{2ABEFB69-5E59-9049-B283-89EEF7ED08A8}" type="pres">
      <dgm:prSet presAssocID="{1329B35E-7F73-214C-91E2-ACBED14ABD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7359A0-FDF9-5545-8A39-AF82C43E6AD7}" type="pres">
      <dgm:prSet presAssocID="{1329B35E-7F73-214C-91E2-ACBED14ABD19}" presName="negativeSpace" presStyleCnt="0"/>
      <dgm:spPr/>
    </dgm:pt>
    <dgm:pt modelId="{1261D314-7DA4-804C-A6B2-AAC043A1239B}" type="pres">
      <dgm:prSet presAssocID="{1329B35E-7F73-214C-91E2-ACBED14ABD19}" presName="childText" presStyleLbl="conFgAcc1" presStyleIdx="1" presStyleCnt="3">
        <dgm:presLayoutVars>
          <dgm:bulletEnabled val="1"/>
        </dgm:presLayoutVars>
      </dgm:prSet>
      <dgm:spPr/>
    </dgm:pt>
    <dgm:pt modelId="{4BC87526-9B10-7A4B-BE3C-A40A89050CC0}" type="pres">
      <dgm:prSet presAssocID="{3EBA70D0-0F87-AB4F-9F61-16CA46A41951}" presName="spaceBetweenRectangles" presStyleCnt="0"/>
      <dgm:spPr/>
    </dgm:pt>
    <dgm:pt modelId="{96CEA4E3-CA27-E140-A6EA-26ADF6A82657}" type="pres">
      <dgm:prSet presAssocID="{D8465962-E995-1847-91EB-E91276152391}" presName="parentLin" presStyleCnt="0"/>
      <dgm:spPr/>
    </dgm:pt>
    <dgm:pt modelId="{D887A57A-B6A3-9A45-A5E9-FBCB753F0E0B}" type="pres">
      <dgm:prSet presAssocID="{D8465962-E995-1847-91EB-E91276152391}" presName="parentLeftMargin" presStyleLbl="node1" presStyleIdx="1" presStyleCnt="3"/>
      <dgm:spPr/>
    </dgm:pt>
    <dgm:pt modelId="{28259824-973B-1145-BAB3-10ECEFF8866F}" type="pres">
      <dgm:prSet presAssocID="{D8465962-E995-1847-91EB-E912761523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A54E76-42EC-B349-BB60-D317A45CDFFA}" type="pres">
      <dgm:prSet presAssocID="{D8465962-E995-1847-91EB-E91276152391}" presName="negativeSpace" presStyleCnt="0"/>
      <dgm:spPr/>
    </dgm:pt>
    <dgm:pt modelId="{00F48A13-0735-C341-AF34-6E578BA0988F}" type="pres">
      <dgm:prSet presAssocID="{D8465962-E995-1847-91EB-E912761523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022204-93DA-8B43-BAEA-4004FE1EFE3C}" type="presOf" srcId="{AF562500-DBF2-BD46-8D60-34D04CFCC22C}" destId="{A5787333-39C3-8045-B09A-7985C9A9EA8B}" srcOrd="1" destOrd="0" presId="urn:microsoft.com/office/officeart/2005/8/layout/list1"/>
    <dgm:cxn modelId="{7F755119-C168-9240-9F7A-3AA80D06194A}" type="presOf" srcId="{A06ED077-82BF-E14A-A41D-4C670C84E4EB}" destId="{1261D314-7DA4-804C-A6B2-AAC043A1239B}" srcOrd="0" destOrd="1" presId="urn:microsoft.com/office/officeart/2005/8/layout/list1"/>
    <dgm:cxn modelId="{65EFDB23-3BAC-0E44-B92D-63964B70A506}" srcId="{D8465962-E995-1847-91EB-E91276152391}" destId="{1BD901B5-AA4A-8949-ADA8-4EE3E4BA9CC3}" srcOrd="1" destOrd="0" parTransId="{E9CC5680-D98C-604C-B42F-FDEC971239BD}" sibTransId="{EF031A31-6120-6040-84EE-E90BB71280FD}"/>
    <dgm:cxn modelId="{F3C28A2A-1F5B-3643-B2E1-AD7EF64FB5C5}" srcId="{AF562500-DBF2-BD46-8D60-34D04CFCC22C}" destId="{9318F311-768F-A44A-9F86-50C8D2D9F3A1}" srcOrd="2" destOrd="0" parTransId="{F0D5A46A-1721-4B48-8BA6-CB15A945F939}" sibTransId="{906FB24A-E8E5-0441-9385-892B1998F297}"/>
    <dgm:cxn modelId="{E822D036-4288-7945-96DF-BE3A1DE417FC}" srcId="{7579507C-FEC5-FF4C-BA62-8C7A9ED877F1}" destId="{1329B35E-7F73-214C-91E2-ACBED14ABD19}" srcOrd="1" destOrd="0" parTransId="{065E7F70-0B70-0B46-90F7-8ECF7981ED0B}" sibTransId="{3EBA70D0-0F87-AB4F-9F61-16CA46A41951}"/>
    <dgm:cxn modelId="{905D0E39-13CA-CC4D-B527-0803761BBCBE}" type="presOf" srcId="{1329B35E-7F73-214C-91E2-ACBED14ABD19}" destId="{54A155D1-A3F2-DE45-ABBB-A352C901BE96}" srcOrd="0" destOrd="0" presId="urn:microsoft.com/office/officeart/2005/8/layout/list1"/>
    <dgm:cxn modelId="{B82C7D47-CB0F-2B43-AFAD-E4AB0C4500F1}" type="presOf" srcId="{85E9D9AB-BEB9-3847-9090-D5D78DEE928A}" destId="{1261D314-7DA4-804C-A6B2-AAC043A1239B}" srcOrd="0" destOrd="0" presId="urn:microsoft.com/office/officeart/2005/8/layout/list1"/>
    <dgm:cxn modelId="{A4B6E550-ED3E-934E-A57E-527F609639D1}" type="presOf" srcId="{1329B35E-7F73-214C-91E2-ACBED14ABD19}" destId="{2ABEFB69-5E59-9049-B283-89EEF7ED08A8}" srcOrd="1" destOrd="0" presId="urn:microsoft.com/office/officeart/2005/8/layout/list1"/>
    <dgm:cxn modelId="{61336A56-0602-D44D-BB5A-EB082E07D6F0}" srcId="{7579507C-FEC5-FF4C-BA62-8C7A9ED877F1}" destId="{D8465962-E995-1847-91EB-E91276152391}" srcOrd="2" destOrd="0" parTransId="{8A1FAAB6-67F2-2B4C-A097-E5858A887C8F}" sibTransId="{4F67DF6A-840D-C940-BE67-1FFDD4C9DD6B}"/>
    <dgm:cxn modelId="{33385363-7E77-3845-B1A7-94A38D37B2B2}" type="presOf" srcId="{335F7CA3-B65A-A743-B7D2-159DA9CC785A}" destId="{1261D314-7DA4-804C-A6B2-AAC043A1239B}" srcOrd="0" destOrd="3" presId="urn:microsoft.com/office/officeart/2005/8/layout/list1"/>
    <dgm:cxn modelId="{2421816C-EAC5-4549-8B9C-922876B2A46C}" srcId="{AF562500-DBF2-BD46-8D60-34D04CFCC22C}" destId="{3607544B-DE9D-2C43-9028-5D1C2AAE7F14}" srcOrd="3" destOrd="0" parTransId="{8DEE4C69-994D-A440-A6B8-26328594FC25}" sibTransId="{803F7A25-526E-3F42-A818-45BF350062D0}"/>
    <dgm:cxn modelId="{ADECC86E-C308-8347-87CC-C6A4A315BC37}" type="presOf" srcId="{D8465962-E995-1847-91EB-E91276152391}" destId="{D887A57A-B6A3-9A45-A5E9-FBCB753F0E0B}" srcOrd="0" destOrd="0" presId="urn:microsoft.com/office/officeart/2005/8/layout/list1"/>
    <dgm:cxn modelId="{EAC79878-0E12-9149-AAB9-2EF185BC6522}" type="presOf" srcId="{B3A393FE-CE2B-644F-B48E-6BF416C2E5DD}" destId="{1261D314-7DA4-804C-A6B2-AAC043A1239B}" srcOrd="0" destOrd="2" presId="urn:microsoft.com/office/officeart/2005/8/layout/list1"/>
    <dgm:cxn modelId="{28B7AD7A-1B48-DF44-8C85-6B7DD2C06017}" type="presOf" srcId="{7579507C-FEC5-FF4C-BA62-8C7A9ED877F1}" destId="{B9F33CB2-5A22-E84B-8DF4-EBAD5E595C97}" srcOrd="0" destOrd="0" presId="urn:microsoft.com/office/officeart/2005/8/layout/list1"/>
    <dgm:cxn modelId="{629F5793-AD98-8543-A489-CD9F2DDEA0EC}" srcId="{1329B35E-7F73-214C-91E2-ACBED14ABD19}" destId="{85E9D9AB-BEB9-3847-9090-D5D78DEE928A}" srcOrd="0" destOrd="0" parTransId="{397E0C0D-56E9-DD41-849A-7E0CD361BD7C}" sibTransId="{04C50B8D-63D6-AD43-BEA6-07621A7C72FA}"/>
    <dgm:cxn modelId="{B988B496-C7C8-D04E-9C67-D161D25D5E76}" srcId="{1329B35E-7F73-214C-91E2-ACBED14ABD19}" destId="{B3A393FE-CE2B-644F-B48E-6BF416C2E5DD}" srcOrd="2" destOrd="0" parTransId="{39DEAF8F-2A85-804E-B665-C48AE097704D}" sibTransId="{4B8A2ADA-D55B-C14C-8ABE-2E5E10E18404}"/>
    <dgm:cxn modelId="{AA2DAF98-3075-8D4C-8838-E8CF7AD6651C}" srcId="{AF562500-DBF2-BD46-8D60-34D04CFCC22C}" destId="{CF9EDCD5-F6BC-3842-A349-C4258317AC46}" srcOrd="1" destOrd="0" parTransId="{B86A66B5-9F12-E345-9603-2EAD6FD04C0F}" sibTransId="{7289231C-7F33-084E-87D7-37D771A9EF9D}"/>
    <dgm:cxn modelId="{23339B9C-CBCA-A740-81AB-6DFEB2E2FA9F}" srcId="{AF562500-DBF2-BD46-8D60-34D04CFCC22C}" destId="{05D1603F-0689-8C4B-8458-EC9F134BDA17}" srcOrd="0" destOrd="0" parTransId="{FA725C8F-4F23-7F41-AA03-8417BB5D28D5}" sibTransId="{E60CCE0D-E29C-734B-B800-951474E64FEB}"/>
    <dgm:cxn modelId="{0BC613A9-F46D-EE4B-986F-4E69BC73E906}" type="presOf" srcId="{AF562500-DBF2-BD46-8D60-34D04CFCC22C}" destId="{B1A947CF-095C-5640-AC20-8FF02F686DEA}" srcOrd="0" destOrd="0" presId="urn:microsoft.com/office/officeart/2005/8/layout/list1"/>
    <dgm:cxn modelId="{1DFE4DA9-A832-8942-B37E-D852AA9DA030}" srcId="{1329B35E-7F73-214C-91E2-ACBED14ABD19}" destId="{335F7CA3-B65A-A743-B7D2-159DA9CC785A}" srcOrd="3" destOrd="0" parTransId="{A45F5DC7-5162-6648-86C9-D6A4F603E2FA}" sibTransId="{A9F4B76D-0745-1540-896D-83B30FAE2F2A}"/>
    <dgm:cxn modelId="{13E17DB2-9BB5-A04F-9AFE-3E62C7823475}" srcId="{D8465962-E995-1847-91EB-E91276152391}" destId="{A5B513FB-6007-4749-8F88-826BEDB50A16}" srcOrd="0" destOrd="0" parTransId="{808EBB61-E060-9542-A36D-70BF5D53FD66}" sibTransId="{D5881EA0-CC94-2E40-AF20-57CBCEABDFC7}"/>
    <dgm:cxn modelId="{030AD8BA-DF4B-FA44-88AC-F02CB2DF647B}" type="presOf" srcId="{D8465962-E995-1847-91EB-E91276152391}" destId="{28259824-973B-1145-BAB3-10ECEFF8866F}" srcOrd="1" destOrd="0" presId="urn:microsoft.com/office/officeart/2005/8/layout/list1"/>
    <dgm:cxn modelId="{055F82BD-10DC-6344-8D62-B9EA89202A33}" type="presOf" srcId="{CF9EDCD5-F6BC-3842-A349-C4258317AC46}" destId="{98D8B914-638F-144A-A6FB-F501268F0A27}" srcOrd="0" destOrd="1" presId="urn:microsoft.com/office/officeart/2005/8/layout/list1"/>
    <dgm:cxn modelId="{D8153BDE-98AF-934F-AEA6-492485707B25}" srcId="{7579507C-FEC5-FF4C-BA62-8C7A9ED877F1}" destId="{AF562500-DBF2-BD46-8D60-34D04CFCC22C}" srcOrd="0" destOrd="0" parTransId="{5A104049-E9D9-F245-B4D4-EC3C6E3EE37F}" sibTransId="{FA676E89-2BE3-A54B-9421-BCABB84240ED}"/>
    <dgm:cxn modelId="{FF6E54E8-D544-E64C-BD08-13894CA88374}" type="presOf" srcId="{05D1603F-0689-8C4B-8458-EC9F134BDA17}" destId="{98D8B914-638F-144A-A6FB-F501268F0A27}" srcOrd="0" destOrd="0" presId="urn:microsoft.com/office/officeart/2005/8/layout/list1"/>
    <dgm:cxn modelId="{D44608EA-8F4F-D745-A140-59B2DF9E0C19}" type="presOf" srcId="{1BD901B5-AA4A-8949-ADA8-4EE3E4BA9CC3}" destId="{00F48A13-0735-C341-AF34-6E578BA0988F}" srcOrd="0" destOrd="1" presId="urn:microsoft.com/office/officeart/2005/8/layout/list1"/>
    <dgm:cxn modelId="{F560DEEA-F4A3-D046-AF82-CF5FD112BC2C}" type="presOf" srcId="{9318F311-768F-A44A-9F86-50C8D2D9F3A1}" destId="{98D8B914-638F-144A-A6FB-F501268F0A27}" srcOrd="0" destOrd="2" presId="urn:microsoft.com/office/officeart/2005/8/layout/list1"/>
    <dgm:cxn modelId="{04CB05ED-1966-8541-A8E2-A5FFD5D465BA}" type="presOf" srcId="{3607544B-DE9D-2C43-9028-5D1C2AAE7F14}" destId="{98D8B914-638F-144A-A6FB-F501268F0A27}" srcOrd="0" destOrd="3" presId="urn:microsoft.com/office/officeart/2005/8/layout/list1"/>
    <dgm:cxn modelId="{50F73FF1-FB12-BA45-B044-0365C8C13290}" type="presOf" srcId="{A5B513FB-6007-4749-8F88-826BEDB50A16}" destId="{00F48A13-0735-C341-AF34-6E578BA0988F}" srcOrd="0" destOrd="0" presId="urn:microsoft.com/office/officeart/2005/8/layout/list1"/>
    <dgm:cxn modelId="{D42643F2-24E6-BF4F-A5E9-CE5849266C20}" srcId="{1329B35E-7F73-214C-91E2-ACBED14ABD19}" destId="{A06ED077-82BF-E14A-A41D-4C670C84E4EB}" srcOrd="1" destOrd="0" parTransId="{3BE699FB-8C5A-354F-B7F9-C3CD1CADD495}" sibTransId="{8D26C5D5-B9B2-2A41-954B-A1ED7E1720B4}"/>
    <dgm:cxn modelId="{493572E4-33C2-D941-8923-78D2F11A5282}" type="presParOf" srcId="{B9F33CB2-5A22-E84B-8DF4-EBAD5E595C97}" destId="{A24DA648-311C-CE49-8713-2D7C5BA34398}" srcOrd="0" destOrd="0" presId="urn:microsoft.com/office/officeart/2005/8/layout/list1"/>
    <dgm:cxn modelId="{C60F8D42-5BD2-2041-8264-C7352C302C56}" type="presParOf" srcId="{A24DA648-311C-CE49-8713-2D7C5BA34398}" destId="{B1A947CF-095C-5640-AC20-8FF02F686DEA}" srcOrd="0" destOrd="0" presId="urn:microsoft.com/office/officeart/2005/8/layout/list1"/>
    <dgm:cxn modelId="{72954F9D-6B95-364E-8957-33B6EED69D0C}" type="presParOf" srcId="{A24DA648-311C-CE49-8713-2D7C5BA34398}" destId="{A5787333-39C3-8045-B09A-7985C9A9EA8B}" srcOrd="1" destOrd="0" presId="urn:microsoft.com/office/officeart/2005/8/layout/list1"/>
    <dgm:cxn modelId="{79579C7B-7AA5-4844-9E95-4B195ECDB682}" type="presParOf" srcId="{B9F33CB2-5A22-E84B-8DF4-EBAD5E595C97}" destId="{4EF235EB-F50C-B844-91E8-03B42FAF2097}" srcOrd="1" destOrd="0" presId="urn:microsoft.com/office/officeart/2005/8/layout/list1"/>
    <dgm:cxn modelId="{37C540EF-32B7-F241-8D2A-7D49E5544215}" type="presParOf" srcId="{B9F33CB2-5A22-E84B-8DF4-EBAD5E595C97}" destId="{98D8B914-638F-144A-A6FB-F501268F0A27}" srcOrd="2" destOrd="0" presId="urn:microsoft.com/office/officeart/2005/8/layout/list1"/>
    <dgm:cxn modelId="{A620EDA5-C6B0-B341-8E5D-69F2C64D3A88}" type="presParOf" srcId="{B9F33CB2-5A22-E84B-8DF4-EBAD5E595C97}" destId="{30E4FE68-7D46-DB45-A891-8400BC3008D7}" srcOrd="3" destOrd="0" presId="urn:microsoft.com/office/officeart/2005/8/layout/list1"/>
    <dgm:cxn modelId="{A54CFA02-E8A2-FC49-A5F0-3471B14B5CD3}" type="presParOf" srcId="{B9F33CB2-5A22-E84B-8DF4-EBAD5E595C97}" destId="{9A38E6DD-CA46-544A-94DE-575703D3273E}" srcOrd="4" destOrd="0" presId="urn:microsoft.com/office/officeart/2005/8/layout/list1"/>
    <dgm:cxn modelId="{4DE075FA-AD5E-DE4E-BA7C-75011ADBDEC1}" type="presParOf" srcId="{9A38E6DD-CA46-544A-94DE-575703D3273E}" destId="{54A155D1-A3F2-DE45-ABBB-A352C901BE96}" srcOrd="0" destOrd="0" presId="urn:microsoft.com/office/officeart/2005/8/layout/list1"/>
    <dgm:cxn modelId="{D54F3BD7-9875-294E-9742-C27B2ECCEB65}" type="presParOf" srcId="{9A38E6DD-CA46-544A-94DE-575703D3273E}" destId="{2ABEFB69-5E59-9049-B283-89EEF7ED08A8}" srcOrd="1" destOrd="0" presId="urn:microsoft.com/office/officeart/2005/8/layout/list1"/>
    <dgm:cxn modelId="{FC333620-1940-B241-A8BD-6F2226F3A27B}" type="presParOf" srcId="{B9F33CB2-5A22-E84B-8DF4-EBAD5E595C97}" destId="{817359A0-FDF9-5545-8A39-AF82C43E6AD7}" srcOrd="5" destOrd="0" presId="urn:microsoft.com/office/officeart/2005/8/layout/list1"/>
    <dgm:cxn modelId="{570488FB-69FA-E547-AB67-FD95C00E2D67}" type="presParOf" srcId="{B9F33CB2-5A22-E84B-8DF4-EBAD5E595C97}" destId="{1261D314-7DA4-804C-A6B2-AAC043A1239B}" srcOrd="6" destOrd="0" presId="urn:microsoft.com/office/officeart/2005/8/layout/list1"/>
    <dgm:cxn modelId="{AC5A04B4-0D2F-B145-B8BA-4EB1D561DD31}" type="presParOf" srcId="{B9F33CB2-5A22-E84B-8DF4-EBAD5E595C97}" destId="{4BC87526-9B10-7A4B-BE3C-A40A89050CC0}" srcOrd="7" destOrd="0" presId="urn:microsoft.com/office/officeart/2005/8/layout/list1"/>
    <dgm:cxn modelId="{AFF90A5B-F8F6-EA4C-A158-B2CD97E72C2E}" type="presParOf" srcId="{B9F33CB2-5A22-E84B-8DF4-EBAD5E595C97}" destId="{96CEA4E3-CA27-E140-A6EA-26ADF6A82657}" srcOrd="8" destOrd="0" presId="urn:microsoft.com/office/officeart/2005/8/layout/list1"/>
    <dgm:cxn modelId="{74F27E78-5A8D-F046-ACC5-D141D35F7576}" type="presParOf" srcId="{96CEA4E3-CA27-E140-A6EA-26ADF6A82657}" destId="{D887A57A-B6A3-9A45-A5E9-FBCB753F0E0B}" srcOrd="0" destOrd="0" presId="urn:microsoft.com/office/officeart/2005/8/layout/list1"/>
    <dgm:cxn modelId="{3BE30BD5-23CE-8F4A-B20D-46BAB0922646}" type="presParOf" srcId="{96CEA4E3-CA27-E140-A6EA-26ADF6A82657}" destId="{28259824-973B-1145-BAB3-10ECEFF8866F}" srcOrd="1" destOrd="0" presId="urn:microsoft.com/office/officeart/2005/8/layout/list1"/>
    <dgm:cxn modelId="{E34665F9-E174-AB46-887E-DCF70CB48A88}" type="presParOf" srcId="{B9F33CB2-5A22-E84B-8DF4-EBAD5E595C97}" destId="{B1A54E76-42EC-B349-BB60-D317A45CDFFA}" srcOrd="9" destOrd="0" presId="urn:microsoft.com/office/officeart/2005/8/layout/list1"/>
    <dgm:cxn modelId="{9ED7589C-E75F-324B-88C9-890D4522E355}" type="presParOf" srcId="{B9F33CB2-5A22-E84B-8DF4-EBAD5E595C97}" destId="{00F48A13-0735-C341-AF34-6E578BA098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A4202-88E9-B143-B581-C159D3C1562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E5727D-9C3F-3E45-B3FC-62ACC717AD54}">
      <dgm:prSet phldrT="[文本]"/>
      <dgm:spPr/>
      <dgm:t>
        <a:bodyPr/>
        <a:lstStyle/>
        <a:p>
          <a:r>
            <a:rPr lang="zh-CN" altLang="en-US" dirty="0"/>
            <a:t>储层</a:t>
          </a:r>
        </a:p>
      </dgm:t>
    </dgm:pt>
    <dgm:pt modelId="{B8A959E2-6CB6-6A42-9624-37ED9AD762D5}" type="parTrans" cxnId="{5026FE78-7607-F842-B743-4AABE2C2B33E}">
      <dgm:prSet/>
      <dgm:spPr/>
      <dgm:t>
        <a:bodyPr/>
        <a:lstStyle/>
        <a:p>
          <a:endParaRPr lang="zh-CN" altLang="en-US"/>
        </a:p>
      </dgm:t>
    </dgm:pt>
    <dgm:pt modelId="{9FFBFA3C-1625-014A-BC24-C645FC0980C6}" type="sibTrans" cxnId="{5026FE78-7607-F842-B743-4AABE2C2B33E}">
      <dgm:prSet/>
      <dgm:spPr/>
      <dgm:t>
        <a:bodyPr/>
        <a:lstStyle/>
        <a:p>
          <a:endParaRPr lang="zh-CN" altLang="en-US"/>
        </a:p>
      </dgm:t>
    </dgm:pt>
    <dgm:pt modelId="{89116E4D-1D4C-474C-B9DA-E8223FDAC355}">
      <dgm:prSet phldrT="[文本]"/>
      <dgm:spPr/>
      <dgm:t>
        <a:bodyPr/>
        <a:lstStyle/>
        <a:p>
          <a:r>
            <a:rPr lang="zh-CN" altLang="en-US" dirty="0"/>
            <a:t>盖层</a:t>
          </a:r>
        </a:p>
      </dgm:t>
    </dgm:pt>
    <dgm:pt modelId="{36E908A2-604C-A640-AF55-40231F49002E}" type="parTrans" cxnId="{FD96BE83-A9D5-814A-8227-9D79260DF3D1}">
      <dgm:prSet/>
      <dgm:spPr/>
      <dgm:t>
        <a:bodyPr/>
        <a:lstStyle/>
        <a:p>
          <a:endParaRPr lang="zh-CN" altLang="en-US"/>
        </a:p>
      </dgm:t>
    </dgm:pt>
    <dgm:pt modelId="{6FEE9A33-65A4-5044-881C-271986FF063C}" type="sibTrans" cxnId="{FD96BE83-A9D5-814A-8227-9D79260DF3D1}">
      <dgm:prSet/>
      <dgm:spPr/>
      <dgm:t>
        <a:bodyPr/>
        <a:lstStyle/>
        <a:p>
          <a:endParaRPr lang="zh-CN" altLang="en-US"/>
        </a:p>
      </dgm:t>
    </dgm:pt>
    <dgm:pt modelId="{AB67DCED-E148-2246-8726-91ED9E38A4CB}" type="pres">
      <dgm:prSet presAssocID="{D16A4202-88E9-B143-B581-C159D3C15625}" presName="linear" presStyleCnt="0">
        <dgm:presLayoutVars>
          <dgm:dir/>
          <dgm:animLvl val="lvl"/>
          <dgm:resizeHandles val="exact"/>
        </dgm:presLayoutVars>
      </dgm:prSet>
      <dgm:spPr/>
    </dgm:pt>
    <dgm:pt modelId="{E2783E60-F40E-C746-A8CB-63A6377CB358}" type="pres">
      <dgm:prSet presAssocID="{BCE5727D-9C3F-3E45-B3FC-62ACC717AD54}" presName="parentLin" presStyleCnt="0"/>
      <dgm:spPr/>
    </dgm:pt>
    <dgm:pt modelId="{53C22381-C60F-CE4B-9BD5-C603E7B944C7}" type="pres">
      <dgm:prSet presAssocID="{BCE5727D-9C3F-3E45-B3FC-62ACC717AD54}" presName="parentLeftMargin" presStyleLbl="node1" presStyleIdx="0" presStyleCnt="2"/>
      <dgm:spPr/>
    </dgm:pt>
    <dgm:pt modelId="{56FB22E1-AD31-334F-AD38-71EB0453C0E0}" type="pres">
      <dgm:prSet presAssocID="{BCE5727D-9C3F-3E45-B3FC-62ACC717AD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45F95F-B7D8-4645-AA0B-5B5F4CA073D2}" type="pres">
      <dgm:prSet presAssocID="{BCE5727D-9C3F-3E45-B3FC-62ACC717AD54}" presName="negativeSpace" presStyleCnt="0"/>
      <dgm:spPr/>
    </dgm:pt>
    <dgm:pt modelId="{6D947CC9-5462-5A45-A332-B13BBE8A6767}" type="pres">
      <dgm:prSet presAssocID="{BCE5727D-9C3F-3E45-B3FC-62ACC717AD54}" presName="childText" presStyleLbl="conFgAcc1" presStyleIdx="0" presStyleCnt="2">
        <dgm:presLayoutVars>
          <dgm:bulletEnabled val="1"/>
        </dgm:presLayoutVars>
      </dgm:prSet>
      <dgm:spPr/>
    </dgm:pt>
    <dgm:pt modelId="{F0E904B6-423C-0A4E-8C9C-3495C62F64A7}" type="pres">
      <dgm:prSet presAssocID="{9FFBFA3C-1625-014A-BC24-C645FC0980C6}" presName="spaceBetweenRectangles" presStyleCnt="0"/>
      <dgm:spPr/>
    </dgm:pt>
    <dgm:pt modelId="{EBA3A205-11BE-9142-BFE7-4B98DCFA8843}" type="pres">
      <dgm:prSet presAssocID="{89116E4D-1D4C-474C-B9DA-E8223FDAC355}" presName="parentLin" presStyleCnt="0"/>
      <dgm:spPr/>
    </dgm:pt>
    <dgm:pt modelId="{F84404F3-6C8F-1B49-A16F-3B807C529CE3}" type="pres">
      <dgm:prSet presAssocID="{89116E4D-1D4C-474C-B9DA-E8223FDAC355}" presName="parentLeftMargin" presStyleLbl="node1" presStyleIdx="0" presStyleCnt="2"/>
      <dgm:spPr/>
    </dgm:pt>
    <dgm:pt modelId="{EE533C2E-AA7B-A44E-8D64-1E913B4B7D71}" type="pres">
      <dgm:prSet presAssocID="{89116E4D-1D4C-474C-B9DA-E8223FDAC3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63D5FF8-6E40-4348-8652-1A6DDA757949}" type="pres">
      <dgm:prSet presAssocID="{89116E4D-1D4C-474C-B9DA-E8223FDAC355}" presName="negativeSpace" presStyleCnt="0"/>
      <dgm:spPr/>
    </dgm:pt>
    <dgm:pt modelId="{AA2046A5-E5FA-194A-9051-16AE41754892}" type="pres">
      <dgm:prSet presAssocID="{89116E4D-1D4C-474C-B9DA-E8223FDAC3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1E1A10D-EB72-FB43-A196-C4B18C77B808}" type="presOf" srcId="{89116E4D-1D4C-474C-B9DA-E8223FDAC355}" destId="{EE533C2E-AA7B-A44E-8D64-1E913B4B7D71}" srcOrd="1" destOrd="0" presId="urn:microsoft.com/office/officeart/2005/8/layout/list1"/>
    <dgm:cxn modelId="{3FDD483D-DB0B-C142-A1E7-C0D1CB0263EF}" type="presOf" srcId="{89116E4D-1D4C-474C-B9DA-E8223FDAC355}" destId="{F84404F3-6C8F-1B49-A16F-3B807C529CE3}" srcOrd="0" destOrd="0" presId="urn:microsoft.com/office/officeart/2005/8/layout/list1"/>
    <dgm:cxn modelId="{06E7E246-F3DE-BB41-9AE1-C83CC70D90F0}" type="presOf" srcId="{BCE5727D-9C3F-3E45-B3FC-62ACC717AD54}" destId="{53C22381-C60F-CE4B-9BD5-C603E7B944C7}" srcOrd="0" destOrd="0" presId="urn:microsoft.com/office/officeart/2005/8/layout/list1"/>
    <dgm:cxn modelId="{5026FE78-7607-F842-B743-4AABE2C2B33E}" srcId="{D16A4202-88E9-B143-B581-C159D3C15625}" destId="{BCE5727D-9C3F-3E45-B3FC-62ACC717AD54}" srcOrd="0" destOrd="0" parTransId="{B8A959E2-6CB6-6A42-9624-37ED9AD762D5}" sibTransId="{9FFBFA3C-1625-014A-BC24-C645FC0980C6}"/>
    <dgm:cxn modelId="{FD96BE83-A9D5-814A-8227-9D79260DF3D1}" srcId="{D16A4202-88E9-B143-B581-C159D3C15625}" destId="{89116E4D-1D4C-474C-B9DA-E8223FDAC355}" srcOrd="1" destOrd="0" parTransId="{36E908A2-604C-A640-AF55-40231F49002E}" sibTransId="{6FEE9A33-65A4-5044-881C-271986FF063C}"/>
    <dgm:cxn modelId="{67DCA68C-DC98-D842-8CC4-1BF96308B8BC}" type="presOf" srcId="{D16A4202-88E9-B143-B581-C159D3C15625}" destId="{AB67DCED-E148-2246-8726-91ED9E38A4CB}" srcOrd="0" destOrd="0" presId="urn:microsoft.com/office/officeart/2005/8/layout/list1"/>
    <dgm:cxn modelId="{03A038E0-DB02-FD46-8C73-17C2B6D226B4}" type="presOf" srcId="{BCE5727D-9C3F-3E45-B3FC-62ACC717AD54}" destId="{56FB22E1-AD31-334F-AD38-71EB0453C0E0}" srcOrd="1" destOrd="0" presId="urn:microsoft.com/office/officeart/2005/8/layout/list1"/>
    <dgm:cxn modelId="{2DEE064D-0C6A-3645-B74E-AB4374D9389E}" type="presParOf" srcId="{AB67DCED-E148-2246-8726-91ED9E38A4CB}" destId="{E2783E60-F40E-C746-A8CB-63A6377CB358}" srcOrd="0" destOrd="0" presId="urn:microsoft.com/office/officeart/2005/8/layout/list1"/>
    <dgm:cxn modelId="{4BBC4530-F9F4-BA41-B5AB-1F33F6961D71}" type="presParOf" srcId="{E2783E60-F40E-C746-A8CB-63A6377CB358}" destId="{53C22381-C60F-CE4B-9BD5-C603E7B944C7}" srcOrd="0" destOrd="0" presId="urn:microsoft.com/office/officeart/2005/8/layout/list1"/>
    <dgm:cxn modelId="{05B5ED06-28B4-DF4E-99DF-89DF7A451A91}" type="presParOf" srcId="{E2783E60-F40E-C746-A8CB-63A6377CB358}" destId="{56FB22E1-AD31-334F-AD38-71EB0453C0E0}" srcOrd="1" destOrd="0" presId="urn:microsoft.com/office/officeart/2005/8/layout/list1"/>
    <dgm:cxn modelId="{F29E20FE-6C55-0C41-AE32-4B2C931498E3}" type="presParOf" srcId="{AB67DCED-E148-2246-8726-91ED9E38A4CB}" destId="{2E45F95F-B7D8-4645-AA0B-5B5F4CA073D2}" srcOrd="1" destOrd="0" presId="urn:microsoft.com/office/officeart/2005/8/layout/list1"/>
    <dgm:cxn modelId="{8B655450-9C72-C94D-9788-6A38790A761B}" type="presParOf" srcId="{AB67DCED-E148-2246-8726-91ED9E38A4CB}" destId="{6D947CC9-5462-5A45-A332-B13BBE8A6767}" srcOrd="2" destOrd="0" presId="urn:microsoft.com/office/officeart/2005/8/layout/list1"/>
    <dgm:cxn modelId="{8EC7614F-CD28-8A42-AA78-AC7EBC238432}" type="presParOf" srcId="{AB67DCED-E148-2246-8726-91ED9E38A4CB}" destId="{F0E904B6-423C-0A4E-8C9C-3495C62F64A7}" srcOrd="3" destOrd="0" presId="urn:microsoft.com/office/officeart/2005/8/layout/list1"/>
    <dgm:cxn modelId="{F89909A6-D336-5E49-9FE2-F6A35C8E5ECE}" type="presParOf" srcId="{AB67DCED-E148-2246-8726-91ED9E38A4CB}" destId="{EBA3A205-11BE-9142-BFE7-4B98DCFA8843}" srcOrd="4" destOrd="0" presId="urn:microsoft.com/office/officeart/2005/8/layout/list1"/>
    <dgm:cxn modelId="{335485AC-B4E7-8540-86D4-57952D718C05}" type="presParOf" srcId="{EBA3A205-11BE-9142-BFE7-4B98DCFA8843}" destId="{F84404F3-6C8F-1B49-A16F-3B807C529CE3}" srcOrd="0" destOrd="0" presId="urn:microsoft.com/office/officeart/2005/8/layout/list1"/>
    <dgm:cxn modelId="{48B6363E-0685-7441-B28B-E7310A986741}" type="presParOf" srcId="{EBA3A205-11BE-9142-BFE7-4B98DCFA8843}" destId="{EE533C2E-AA7B-A44E-8D64-1E913B4B7D71}" srcOrd="1" destOrd="0" presId="urn:microsoft.com/office/officeart/2005/8/layout/list1"/>
    <dgm:cxn modelId="{24734780-1FF9-F644-A20F-C7FD0780185E}" type="presParOf" srcId="{AB67DCED-E148-2246-8726-91ED9E38A4CB}" destId="{B63D5FF8-6E40-4348-8652-1A6DDA757949}" srcOrd="5" destOrd="0" presId="urn:microsoft.com/office/officeart/2005/8/layout/list1"/>
    <dgm:cxn modelId="{2703EE1B-DC58-B142-B15C-A0EFCB7B4908}" type="presParOf" srcId="{AB67DCED-E148-2246-8726-91ED9E38A4CB}" destId="{AA2046A5-E5FA-194A-9051-16AE417548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9E0FF-3658-6746-81D3-E69DE32D710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01970FE1-AEC0-C546-A90C-8604B40F0C2C}">
      <dgm:prSet phldrT="[文本]"/>
      <dgm:spPr/>
      <dgm:t>
        <a:bodyPr/>
        <a:lstStyle/>
        <a:p>
          <a:r>
            <a:rPr lang="zh-CN" altLang="en-US" dirty="0"/>
            <a:t>圈闭</a:t>
          </a:r>
        </a:p>
      </dgm:t>
    </dgm:pt>
    <dgm:pt modelId="{0144EEAC-999E-1847-BA4B-026C5C847071}" type="parTrans" cxnId="{9E6D9720-C5E3-3744-AE6D-77647170A3D6}">
      <dgm:prSet/>
      <dgm:spPr/>
      <dgm:t>
        <a:bodyPr/>
        <a:lstStyle/>
        <a:p>
          <a:endParaRPr lang="zh-CN" altLang="en-US"/>
        </a:p>
      </dgm:t>
    </dgm:pt>
    <dgm:pt modelId="{90B5CE71-403C-5B47-B1BB-C6FCE9491C75}" type="sibTrans" cxnId="{9E6D9720-C5E3-3744-AE6D-77647170A3D6}">
      <dgm:prSet/>
      <dgm:spPr/>
      <dgm:t>
        <a:bodyPr/>
        <a:lstStyle/>
        <a:p>
          <a:endParaRPr lang="zh-CN" altLang="en-US"/>
        </a:p>
      </dgm:t>
    </dgm:pt>
    <dgm:pt modelId="{04F5B811-991B-C841-AD17-4D39D44DA339}">
      <dgm:prSet phldrT="[文本]"/>
      <dgm:spPr/>
      <dgm:t>
        <a:bodyPr/>
        <a:lstStyle/>
        <a:p>
          <a:r>
            <a:rPr lang="zh-CN" altLang="en-US" dirty="0"/>
            <a:t>油气藏</a:t>
          </a:r>
        </a:p>
      </dgm:t>
    </dgm:pt>
    <dgm:pt modelId="{AA089184-2FBE-3143-AECA-21B5C903DB90}" type="parTrans" cxnId="{BC3D9ECF-C6E7-364D-9F4D-C0837F24E737}">
      <dgm:prSet/>
      <dgm:spPr/>
      <dgm:t>
        <a:bodyPr/>
        <a:lstStyle/>
        <a:p>
          <a:endParaRPr lang="zh-CN" altLang="en-US"/>
        </a:p>
      </dgm:t>
    </dgm:pt>
    <dgm:pt modelId="{B3C2A203-59EA-164B-953A-0A04DFE4038E}" type="sibTrans" cxnId="{BC3D9ECF-C6E7-364D-9F4D-C0837F24E737}">
      <dgm:prSet/>
      <dgm:spPr/>
      <dgm:t>
        <a:bodyPr/>
        <a:lstStyle/>
        <a:p>
          <a:endParaRPr lang="zh-CN" altLang="en-US"/>
        </a:p>
      </dgm:t>
    </dgm:pt>
    <dgm:pt modelId="{2633F456-E36A-484D-8C7F-DB9794A72597}">
      <dgm:prSet phldrT="[文本]"/>
      <dgm:spPr/>
      <dgm:t>
        <a:bodyPr/>
        <a:lstStyle/>
        <a:p>
          <a:r>
            <a:rPr lang="zh-CN" altLang="en-US" dirty="0"/>
            <a:t>圈闭及油气藏类型划分</a:t>
          </a:r>
        </a:p>
      </dgm:t>
    </dgm:pt>
    <dgm:pt modelId="{E6CAF352-4F6A-9C49-9E5D-A7D6F1801C68}" type="parTrans" cxnId="{F4EBF07D-242F-5D4D-BD9D-5CBE27F2176D}">
      <dgm:prSet/>
      <dgm:spPr/>
      <dgm:t>
        <a:bodyPr/>
        <a:lstStyle/>
        <a:p>
          <a:endParaRPr lang="zh-CN" altLang="en-US"/>
        </a:p>
      </dgm:t>
    </dgm:pt>
    <dgm:pt modelId="{70DF5D0D-CBF3-8049-BE60-E158E9812094}" type="sibTrans" cxnId="{F4EBF07D-242F-5D4D-BD9D-5CBE27F2176D}">
      <dgm:prSet/>
      <dgm:spPr/>
      <dgm:t>
        <a:bodyPr/>
        <a:lstStyle/>
        <a:p>
          <a:endParaRPr lang="zh-CN" altLang="en-US"/>
        </a:p>
      </dgm:t>
    </dgm:pt>
    <dgm:pt modelId="{0CEE175D-4AB6-6942-9703-25464CBF4CCF}" type="pres">
      <dgm:prSet presAssocID="{BB29E0FF-3658-6746-81D3-E69DE32D71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2221F5-7FC3-4C4A-A15F-DA921D83D282}" type="pres">
      <dgm:prSet presAssocID="{01970FE1-AEC0-C546-A90C-8604B40F0C2C}" presName="hierRoot1" presStyleCnt="0"/>
      <dgm:spPr/>
    </dgm:pt>
    <dgm:pt modelId="{F7DE45A6-9906-B846-8464-1E185B53F990}" type="pres">
      <dgm:prSet presAssocID="{01970FE1-AEC0-C546-A90C-8604B40F0C2C}" presName="composite" presStyleCnt="0"/>
      <dgm:spPr/>
    </dgm:pt>
    <dgm:pt modelId="{0C665273-A452-0A4A-AEF5-771967C28570}" type="pres">
      <dgm:prSet presAssocID="{01970FE1-AEC0-C546-A90C-8604B40F0C2C}" presName="background" presStyleLbl="node0" presStyleIdx="0" presStyleCnt="3"/>
      <dgm:spPr/>
    </dgm:pt>
    <dgm:pt modelId="{07A6EE0D-FD64-D84B-933E-8A7C0F34C17E}" type="pres">
      <dgm:prSet presAssocID="{01970FE1-AEC0-C546-A90C-8604B40F0C2C}" presName="text" presStyleLbl="fgAcc0" presStyleIdx="0" presStyleCnt="3">
        <dgm:presLayoutVars>
          <dgm:chPref val="3"/>
        </dgm:presLayoutVars>
      </dgm:prSet>
      <dgm:spPr/>
    </dgm:pt>
    <dgm:pt modelId="{E4678281-05F4-3C4B-842F-1E048320C707}" type="pres">
      <dgm:prSet presAssocID="{01970FE1-AEC0-C546-A90C-8604B40F0C2C}" presName="hierChild2" presStyleCnt="0"/>
      <dgm:spPr/>
    </dgm:pt>
    <dgm:pt modelId="{BCF3E4FA-D0B3-5244-ADD3-7966BF7DC810}" type="pres">
      <dgm:prSet presAssocID="{04F5B811-991B-C841-AD17-4D39D44DA339}" presName="hierRoot1" presStyleCnt="0"/>
      <dgm:spPr/>
    </dgm:pt>
    <dgm:pt modelId="{5B43228E-97DF-314B-8FB7-DF651E7B7EDC}" type="pres">
      <dgm:prSet presAssocID="{04F5B811-991B-C841-AD17-4D39D44DA339}" presName="composite" presStyleCnt="0"/>
      <dgm:spPr/>
    </dgm:pt>
    <dgm:pt modelId="{FADD3C8F-C2CF-0041-B518-A83BE9969267}" type="pres">
      <dgm:prSet presAssocID="{04F5B811-991B-C841-AD17-4D39D44DA339}" presName="background" presStyleLbl="node0" presStyleIdx="1" presStyleCnt="3"/>
      <dgm:spPr/>
    </dgm:pt>
    <dgm:pt modelId="{192F9E2B-CCC9-174E-8BDA-F5C09938BA69}" type="pres">
      <dgm:prSet presAssocID="{04F5B811-991B-C841-AD17-4D39D44DA339}" presName="text" presStyleLbl="fgAcc0" presStyleIdx="1" presStyleCnt="3">
        <dgm:presLayoutVars>
          <dgm:chPref val="3"/>
        </dgm:presLayoutVars>
      </dgm:prSet>
      <dgm:spPr/>
    </dgm:pt>
    <dgm:pt modelId="{409C2A59-8CA6-9645-A52E-9D08A5E6C5BA}" type="pres">
      <dgm:prSet presAssocID="{04F5B811-991B-C841-AD17-4D39D44DA339}" presName="hierChild2" presStyleCnt="0"/>
      <dgm:spPr/>
    </dgm:pt>
    <dgm:pt modelId="{0AD862CB-0525-0B4A-83D2-FA8A495C1FA6}" type="pres">
      <dgm:prSet presAssocID="{2633F456-E36A-484D-8C7F-DB9794A72597}" presName="hierRoot1" presStyleCnt="0"/>
      <dgm:spPr/>
    </dgm:pt>
    <dgm:pt modelId="{1BF187F9-DA17-6E4C-BFF4-21C144737174}" type="pres">
      <dgm:prSet presAssocID="{2633F456-E36A-484D-8C7F-DB9794A72597}" presName="composite" presStyleCnt="0"/>
      <dgm:spPr/>
    </dgm:pt>
    <dgm:pt modelId="{94741DC3-768F-8F4B-BD08-AF9FFDA8FDD2}" type="pres">
      <dgm:prSet presAssocID="{2633F456-E36A-484D-8C7F-DB9794A72597}" presName="background" presStyleLbl="node0" presStyleIdx="2" presStyleCnt="3"/>
      <dgm:spPr/>
    </dgm:pt>
    <dgm:pt modelId="{117CA973-148D-F540-ACDA-0D00BB278066}" type="pres">
      <dgm:prSet presAssocID="{2633F456-E36A-484D-8C7F-DB9794A72597}" presName="text" presStyleLbl="fgAcc0" presStyleIdx="2" presStyleCnt="3">
        <dgm:presLayoutVars>
          <dgm:chPref val="3"/>
        </dgm:presLayoutVars>
      </dgm:prSet>
      <dgm:spPr/>
    </dgm:pt>
    <dgm:pt modelId="{CF31A363-9906-2A45-8762-9291417BAC82}" type="pres">
      <dgm:prSet presAssocID="{2633F456-E36A-484D-8C7F-DB9794A72597}" presName="hierChild2" presStyleCnt="0"/>
      <dgm:spPr/>
    </dgm:pt>
  </dgm:ptLst>
  <dgm:cxnLst>
    <dgm:cxn modelId="{9E6D9720-C5E3-3744-AE6D-77647170A3D6}" srcId="{BB29E0FF-3658-6746-81D3-E69DE32D7106}" destId="{01970FE1-AEC0-C546-A90C-8604B40F0C2C}" srcOrd="0" destOrd="0" parTransId="{0144EEAC-999E-1847-BA4B-026C5C847071}" sibTransId="{90B5CE71-403C-5B47-B1BB-C6FCE9491C75}"/>
    <dgm:cxn modelId="{BEB18523-5F1A-C249-9152-D06785ECB054}" type="presOf" srcId="{04F5B811-991B-C841-AD17-4D39D44DA339}" destId="{192F9E2B-CCC9-174E-8BDA-F5C09938BA69}" srcOrd="0" destOrd="0" presId="urn:microsoft.com/office/officeart/2005/8/layout/hierarchy1"/>
    <dgm:cxn modelId="{4C1D1542-1DFC-B848-B07A-F45F5F4CF101}" type="presOf" srcId="{BB29E0FF-3658-6746-81D3-E69DE32D7106}" destId="{0CEE175D-4AB6-6942-9703-25464CBF4CCF}" srcOrd="0" destOrd="0" presId="urn:microsoft.com/office/officeart/2005/8/layout/hierarchy1"/>
    <dgm:cxn modelId="{76691367-BC5C-8140-8119-AFE1724EB9A5}" type="presOf" srcId="{01970FE1-AEC0-C546-A90C-8604B40F0C2C}" destId="{07A6EE0D-FD64-D84B-933E-8A7C0F34C17E}" srcOrd="0" destOrd="0" presId="urn:microsoft.com/office/officeart/2005/8/layout/hierarchy1"/>
    <dgm:cxn modelId="{F4EBF07D-242F-5D4D-BD9D-5CBE27F2176D}" srcId="{BB29E0FF-3658-6746-81D3-E69DE32D7106}" destId="{2633F456-E36A-484D-8C7F-DB9794A72597}" srcOrd="2" destOrd="0" parTransId="{E6CAF352-4F6A-9C49-9E5D-A7D6F1801C68}" sibTransId="{70DF5D0D-CBF3-8049-BE60-E158E9812094}"/>
    <dgm:cxn modelId="{A2EB8AA1-DAB7-6047-BF97-3550F9B8ED6A}" type="presOf" srcId="{2633F456-E36A-484D-8C7F-DB9794A72597}" destId="{117CA973-148D-F540-ACDA-0D00BB278066}" srcOrd="0" destOrd="0" presId="urn:microsoft.com/office/officeart/2005/8/layout/hierarchy1"/>
    <dgm:cxn modelId="{BC3D9ECF-C6E7-364D-9F4D-C0837F24E737}" srcId="{BB29E0FF-3658-6746-81D3-E69DE32D7106}" destId="{04F5B811-991B-C841-AD17-4D39D44DA339}" srcOrd="1" destOrd="0" parTransId="{AA089184-2FBE-3143-AECA-21B5C903DB90}" sibTransId="{B3C2A203-59EA-164B-953A-0A04DFE4038E}"/>
    <dgm:cxn modelId="{E35D0F1F-94D4-0240-89AF-B074AE1964F7}" type="presParOf" srcId="{0CEE175D-4AB6-6942-9703-25464CBF4CCF}" destId="{752221F5-7FC3-4C4A-A15F-DA921D83D282}" srcOrd="0" destOrd="0" presId="urn:microsoft.com/office/officeart/2005/8/layout/hierarchy1"/>
    <dgm:cxn modelId="{5C3E5B05-4DF0-E145-B7DE-A023B250F860}" type="presParOf" srcId="{752221F5-7FC3-4C4A-A15F-DA921D83D282}" destId="{F7DE45A6-9906-B846-8464-1E185B53F990}" srcOrd="0" destOrd="0" presId="urn:microsoft.com/office/officeart/2005/8/layout/hierarchy1"/>
    <dgm:cxn modelId="{3724C547-9D3B-E84A-AD15-6B488DCCF3C4}" type="presParOf" srcId="{F7DE45A6-9906-B846-8464-1E185B53F990}" destId="{0C665273-A452-0A4A-AEF5-771967C28570}" srcOrd="0" destOrd="0" presId="urn:microsoft.com/office/officeart/2005/8/layout/hierarchy1"/>
    <dgm:cxn modelId="{8A44449D-3121-E24A-A3A3-2ADF91CB118E}" type="presParOf" srcId="{F7DE45A6-9906-B846-8464-1E185B53F990}" destId="{07A6EE0D-FD64-D84B-933E-8A7C0F34C17E}" srcOrd="1" destOrd="0" presId="urn:microsoft.com/office/officeart/2005/8/layout/hierarchy1"/>
    <dgm:cxn modelId="{8103A31C-F789-A844-865C-BE4AE638C083}" type="presParOf" srcId="{752221F5-7FC3-4C4A-A15F-DA921D83D282}" destId="{E4678281-05F4-3C4B-842F-1E048320C707}" srcOrd="1" destOrd="0" presId="urn:microsoft.com/office/officeart/2005/8/layout/hierarchy1"/>
    <dgm:cxn modelId="{5DFA4445-D53B-E446-BFAD-D730B67BCACD}" type="presParOf" srcId="{0CEE175D-4AB6-6942-9703-25464CBF4CCF}" destId="{BCF3E4FA-D0B3-5244-ADD3-7966BF7DC810}" srcOrd="1" destOrd="0" presId="urn:microsoft.com/office/officeart/2005/8/layout/hierarchy1"/>
    <dgm:cxn modelId="{851D871F-BE71-0C4F-8D14-396B31ED3497}" type="presParOf" srcId="{BCF3E4FA-D0B3-5244-ADD3-7966BF7DC810}" destId="{5B43228E-97DF-314B-8FB7-DF651E7B7EDC}" srcOrd="0" destOrd="0" presId="urn:microsoft.com/office/officeart/2005/8/layout/hierarchy1"/>
    <dgm:cxn modelId="{F5A7CA0C-75DD-5A47-A26F-4A531FC1B473}" type="presParOf" srcId="{5B43228E-97DF-314B-8FB7-DF651E7B7EDC}" destId="{FADD3C8F-C2CF-0041-B518-A83BE9969267}" srcOrd="0" destOrd="0" presId="urn:microsoft.com/office/officeart/2005/8/layout/hierarchy1"/>
    <dgm:cxn modelId="{251354D0-B5F0-B949-AF5E-620EBC0FD466}" type="presParOf" srcId="{5B43228E-97DF-314B-8FB7-DF651E7B7EDC}" destId="{192F9E2B-CCC9-174E-8BDA-F5C09938BA69}" srcOrd="1" destOrd="0" presId="urn:microsoft.com/office/officeart/2005/8/layout/hierarchy1"/>
    <dgm:cxn modelId="{541067DB-773C-264A-9E39-9E818226F387}" type="presParOf" srcId="{BCF3E4FA-D0B3-5244-ADD3-7966BF7DC810}" destId="{409C2A59-8CA6-9645-A52E-9D08A5E6C5BA}" srcOrd="1" destOrd="0" presId="urn:microsoft.com/office/officeart/2005/8/layout/hierarchy1"/>
    <dgm:cxn modelId="{ED737611-F742-5243-BB38-0E1DA5025799}" type="presParOf" srcId="{0CEE175D-4AB6-6942-9703-25464CBF4CCF}" destId="{0AD862CB-0525-0B4A-83D2-FA8A495C1FA6}" srcOrd="2" destOrd="0" presId="urn:microsoft.com/office/officeart/2005/8/layout/hierarchy1"/>
    <dgm:cxn modelId="{B5F0AC6A-B318-A244-A668-3004C9FF42C3}" type="presParOf" srcId="{0AD862CB-0525-0B4A-83D2-FA8A495C1FA6}" destId="{1BF187F9-DA17-6E4C-BFF4-21C144737174}" srcOrd="0" destOrd="0" presId="urn:microsoft.com/office/officeart/2005/8/layout/hierarchy1"/>
    <dgm:cxn modelId="{CBA7B2A9-E904-2D46-A963-BB88940D9DA9}" type="presParOf" srcId="{1BF187F9-DA17-6E4C-BFF4-21C144737174}" destId="{94741DC3-768F-8F4B-BD08-AF9FFDA8FDD2}" srcOrd="0" destOrd="0" presId="urn:microsoft.com/office/officeart/2005/8/layout/hierarchy1"/>
    <dgm:cxn modelId="{7A204060-9C6A-C440-B733-28C1E24B44C8}" type="presParOf" srcId="{1BF187F9-DA17-6E4C-BFF4-21C144737174}" destId="{117CA973-148D-F540-ACDA-0D00BB278066}" srcOrd="1" destOrd="0" presId="urn:microsoft.com/office/officeart/2005/8/layout/hierarchy1"/>
    <dgm:cxn modelId="{0D0FBE51-5C05-8841-BD60-F1B033673712}" type="presParOf" srcId="{0AD862CB-0525-0B4A-83D2-FA8A495C1FA6}" destId="{CF31A363-9906-2A45-8762-9291417BAC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D7F527-A03B-2741-B49C-A6060077FF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EF83BB9-55CD-E44B-ABE0-39AEDF450BC8}">
      <dgm:prSet phldrT="[文本]"/>
      <dgm:spPr/>
      <dgm:t>
        <a:bodyPr/>
        <a:lstStyle/>
        <a:p>
          <a:r>
            <a:rPr lang="zh-CN" altLang="en-US" dirty="0"/>
            <a:t>储层</a:t>
          </a:r>
        </a:p>
      </dgm:t>
    </dgm:pt>
    <dgm:pt modelId="{EDA0228E-8E76-4D4E-ACA8-65457877A3DA}" type="parTrans" cxnId="{1CD11916-AC59-9341-8028-9E90BEC83DE9}">
      <dgm:prSet/>
      <dgm:spPr/>
      <dgm:t>
        <a:bodyPr/>
        <a:lstStyle/>
        <a:p>
          <a:endParaRPr lang="zh-CN" altLang="en-US"/>
        </a:p>
      </dgm:t>
    </dgm:pt>
    <dgm:pt modelId="{D34C0F87-7BAD-7547-B872-604A58F6A563}" type="sibTrans" cxnId="{1CD11916-AC59-9341-8028-9E90BEC83DE9}">
      <dgm:prSet/>
      <dgm:spPr/>
      <dgm:t>
        <a:bodyPr/>
        <a:lstStyle/>
        <a:p>
          <a:endParaRPr lang="zh-CN" altLang="en-US"/>
        </a:p>
      </dgm:t>
    </dgm:pt>
    <dgm:pt modelId="{0C2CE7CF-4AF5-9D45-B416-093B095116A4}">
      <dgm:prSet phldrT="[文本]"/>
      <dgm:spPr/>
      <dgm:t>
        <a:bodyPr/>
        <a:lstStyle/>
        <a:p>
          <a:r>
            <a:rPr lang="zh-CN" altLang="en-US" dirty="0"/>
            <a:t>为油气提供储存的空间，是圈闭的主体部分</a:t>
          </a:r>
        </a:p>
      </dgm:t>
    </dgm:pt>
    <dgm:pt modelId="{82B66852-6468-7445-80EE-616AFF46836A}" type="parTrans" cxnId="{61E1CA18-EA60-4349-88A0-2C0B0A038E82}">
      <dgm:prSet/>
      <dgm:spPr/>
      <dgm:t>
        <a:bodyPr/>
        <a:lstStyle/>
        <a:p>
          <a:endParaRPr lang="zh-CN" altLang="en-US"/>
        </a:p>
      </dgm:t>
    </dgm:pt>
    <dgm:pt modelId="{90789D95-C2DF-9A4A-9AB5-6DB432EAAD60}" type="sibTrans" cxnId="{61E1CA18-EA60-4349-88A0-2C0B0A038E82}">
      <dgm:prSet/>
      <dgm:spPr/>
      <dgm:t>
        <a:bodyPr/>
        <a:lstStyle/>
        <a:p>
          <a:endParaRPr lang="zh-CN" altLang="en-US"/>
        </a:p>
      </dgm:t>
    </dgm:pt>
    <dgm:pt modelId="{6DA6B574-EB99-4748-8FD0-05CE03250F21}">
      <dgm:prSet phldrT="[文本]"/>
      <dgm:spPr/>
      <dgm:t>
        <a:bodyPr/>
        <a:lstStyle/>
        <a:p>
          <a:r>
            <a:rPr lang="zh-CN" altLang="en-US" dirty="0"/>
            <a:t>盖层</a:t>
          </a:r>
        </a:p>
      </dgm:t>
    </dgm:pt>
    <dgm:pt modelId="{DD15F591-EB8A-BA40-80F3-DFCA8678270A}" type="parTrans" cxnId="{64FDD48D-C116-554F-A2B0-C8298911A701}">
      <dgm:prSet/>
      <dgm:spPr/>
      <dgm:t>
        <a:bodyPr/>
        <a:lstStyle/>
        <a:p>
          <a:endParaRPr lang="zh-CN" altLang="en-US"/>
        </a:p>
      </dgm:t>
    </dgm:pt>
    <dgm:pt modelId="{BEA72311-B0A0-1E4F-925C-60A5FB55C2CE}" type="sibTrans" cxnId="{64FDD48D-C116-554F-A2B0-C8298911A701}">
      <dgm:prSet/>
      <dgm:spPr/>
      <dgm:t>
        <a:bodyPr/>
        <a:lstStyle/>
        <a:p>
          <a:endParaRPr lang="zh-CN" altLang="en-US"/>
        </a:p>
      </dgm:t>
    </dgm:pt>
    <dgm:pt modelId="{8E6B5400-3258-1246-96E0-F26087F9FAD3}">
      <dgm:prSet phldrT="[文本]"/>
      <dgm:spPr/>
      <dgm:t>
        <a:bodyPr/>
        <a:lstStyle/>
        <a:p>
          <a:r>
            <a:rPr lang="zh-CN" altLang="en-US" dirty="0"/>
            <a:t>位于储层之上，阻止油气向上逸散</a:t>
          </a:r>
        </a:p>
      </dgm:t>
    </dgm:pt>
    <dgm:pt modelId="{10E96AA0-5277-ED47-9D0A-1A6C24674475}" type="parTrans" cxnId="{E5C03BF3-A29B-FE42-81D9-395E5FDC5545}">
      <dgm:prSet/>
      <dgm:spPr/>
      <dgm:t>
        <a:bodyPr/>
        <a:lstStyle/>
        <a:p>
          <a:endParaRPr lang="zh-CN" altLang="en-US"/>
        </a:p>
      </dgm:t>
    </dgm:pt>
    <dgm:pt modelId="{78CF205C-2BB8-944E-9B94-340834531CFE}" type="sibTrans" cxnId="{E5C03BF3-A29B-FE42-81D9-395E5FDC5545}">
      <dgm:prSet/>
      <dgm:spPr/>
      <dgm:t>
        <a:bodyPr/>
        <a:lstStyle/>
        <a:p>
          <a:endParaRPr lang="zh-CN" altLang="en-US"/>
        </a:p>
      </dgm:t>
    </dgm:pt>
    <dgm:pt modelId="{45D564A9-10A5-0647-8705-9791B1F918BA}">
      <dgm:prSet phldrT="[文本]"/>
      <dgm:spPr/>
      <dgm:t>
        <a:bodyPr/>
        <a:lstStyle/>
        <a:p>
          <a:r>
            <a:rPr lang="zh-CN" altLang="en-US" dirty="0"/>
            <a:t>遮挡物</a:t>
          </a:r>
        </a:p>
      </dgm:t>
    </dgm:pt>
    <dgm:pt modelId="{C5B60EC2-8A8E-D241-84B2-65933F2B4B63}" type="parTrans" cxnId="{48EBAD1D-7712-A64D-B426-82AAAE05CDDA}">
      <dgm:prSet/>
      <dgm:spPr/>
      <dgm:t>
        <a:bodyPr/>
        <a:lstStyle/>
        <a:p>
          <a:endParaRPr lang="zh-CN" altLang="en-US"/>
        </a:p>
      </dgm:t>
    </dgm:pt>
    <dgm:pt modelId="{1130835D-1745-D541-937C-D85F54CC5ABA}" type="sibTrans" cxnId="{48EBAD1D-7712-A64D-B426-82AAAE05CDDA}">
      <dgm:prSet/>
      <dgm:spPr/>
      <dgm:t>
        <a:bodyPr/>
        <a:lstStyle/>
        <a:p>
          <a:endParaRPr lang="zh-CN" altLang="en-US"/>
        </a:p>
      </dgm:t>
    </dgm:pt>
    <dgm:pt modelId="{EF920CEE-45C8-8747-A9C4-D30D5F2F3D41}">
      <dgm:prSet phldrT="[文本]"/>
      <dgm:spPr/>
      <dgm:t>
        <a:bodyPr/>
        <a:lstStyle/>
        <a:p>
          <a:r>
            <a:rPr lang="zh-CN" altLang="en-US" dirty="0"/>
            <a:t>在侧向上起了阻止油气继续运移的封闭作用</a:t>
          </a:r>
        </a:p>
      </dgm:t>
    </dgm:pt>
    <dgm:pt modelId="{D24854EF-7AD0-BF4D-9F2E-DDAE1B65F336}" type="parTrans" cxnId="{7C8033DD-0269-BD4A-924B-3580BCD62642}">
      <dgm:prSet/>
      <dgm:spPr/>
      <dgm:t>
        <a:bodyPr/>
        <a:lstStyle/>
        <a:p>
          <a:endParaRPr lang="zh-CN" altLang="en-US"/>
        </a:p>
      </dgm:t>
    </dgm:pt>
    <dgm:pt modelId="{C27A35F5-66A0-0749-BF04-F444F7696FC0}" type="sibTrans" cxnId="{7C8033DD-0269-BD4A-924B-3580BCD62642}">
      <dgm:prSet/>
      <dgm:spPr/>
      <dgm:t>
        <a:bodyPr/>
        <a:lstStyle/>
        <a:p>
          <a:endParaRPr lang="zh-CN" altLang="en-US"/>
        </a:p>
      </dgm:t>
    </dgm:pt>
    <dgm:pt modelId="{3CC5F46D-D765-934A-A75A-43C096AEBC57}">
      <dgm:prSet/>
      <dgm:spPr/>
      <dgm:t>
        <a:bodyPr/>
        <a:lstStyle/>
        <a:p>
          <a:r>
            <a:rPr lang="zh-CN" altLang="en-US" dirty="0"/>
            <a:t>圈闭</a:t>
          </a:r>
        </a:p>
      </dgm:t>
    </dgm:pt>
    <dgm:pt modelId="{65A9BDBB-7C65-6C41-BBA5-519C7D007813}" type="parTrans" cxnId="{2E153802-3483-2E47-9E1E-7BFAF96247E0}">
      <dgm:prSet/>
      <dgm:spPr/>
      <dgm:t>
        <a:bodyPr/>
        <a:lstStyle/>
        <a:p>
          <a:endParaRPr lang="zh-CN" altLang="en-US"/>
        </a:p>
      </dgm:t>
    </dgm:pt>
    <dgm:pt modelId="{41A79C85-76E1-494A-B753-8BD13C88C11A}" type="sibTrans" cxnId="{2E153802-3483-2E47-9E1E-7BFAF96247E0}">
      <dgm:prSet/>
      <dgm:spPr/>
      <dgm:t>
        <a:bodyPr/>
        <a:lstStyle/>
        <a:p>
          <a:endParaRPr lang="zh-CN" altLang="en-US"/>
        </a:p>
      </dgm:t>
    </dgm:pt>
    <dgm:pt modelId="{3B3B4481-E85D-2549-ACB3-6A820913B39F}">
      <dgm:prSet/>
      <dgm:spPr/>
      <dgm:t>
        <a:bodyPr/>
        <a:lstStyle/>
        <a:p>
          <a:r>
            <a:rPr lang="zh-CN" altLang="en-US" dirty="0"/>
            <a:t>圈闭是形成油气藏的必要条件，具备捕获分散烃类形成油气聚集的空间和能力。但圈闭中不一定都含有油气。</a:t>
          </a:r>
        </a:p>
      </dgm:t>
    </dgm:pt>
    <dgm:pt modelId="{688E13CF-DEFF-5847-B1E2-76AF80DF5F9F}" type="parTrans" cxnId="{A6B9B62C-A265-654A-A35D-81813840F144}">
      <dgm:prSet/>
      <dgm:spPr/>
      <dgm:t>
        <a:bodyPr/>
        <a:lstStyle/>
        <a:p>
          <a:endParaRPr lang="zh-CN" altLang="en-US"/>
        </a:p>
      </dgm:t>
    </dgm:pt>
    <dgm:pt modelId="{7ADA43DE-8369-4C45-8C4D-BD1964709291}" type="sibTrans" cxnId="{A6B9B62C-A265-654A-A35D-81813840F144}">
      <dgm:prSet/>
      <dgm:spPr/>
      <dgm:t>
        <a:bodyPr/>
        <a:lstStyle/>
        <a:p>
          <a:endParaRPr lang="zh-CN" altLang="en-US"/>
        </a:p>
      </dgm:t>
    </dgm:pt>
    <dgm:pt modelId="{24CC92DD-4CF1-D542-A6E1-1D1B4266BDFA}" type="pres">
      <dgm:prSet presAssocID="{FDD7F527-A03B-2741-B49C-A6060077FFAE}" presName="linear" presStyleCnt="0">
        <dgm:presLayoutVars>
          <dgm:animLvl val="lvl"/>
          <dgm:resizeHandles val="exact"/>
        </dgm:presLayoutVars>
      </dgm:prSet>
      <dgm:spPr/>
    </dgm:pt>
    <dgm:pt modelId="{31C0FDE5-7EE7-464B-B44A-26A78883EC20}" type="pres">
      <dgm:prSet presAssocID="{6EF83BB9-55CD-E44B-ABE0-39AEDF450B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ACABA7-9F66-7644-ACFE-66C7F1D782C4}" type="pres">
      <dgm:prSet presAssocID="{6EF83BB9-55CD-E44B-ABE0-39AEDF450BC8}" presName="childText" presStyleLbl="revTx" presStyleIdx="0" presStyleCnt="4">
        <dgm:presLayoutVars>
          <dgm:bulletEnabled val="1"/>
        </dgm:presLayoutVars>
      </dgm:prSet>
      <dgm:spPr/>
    </dgm:pt>
    <dgm:pt modelId="{9A554366-9528-CD47-9087-DDF155BD8896}" type="pres">
      <dgm:prSet presAssocID="{6DA6B574-EB99-4748-8FD0-05CE03250F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C1F1057-E4D4-AB48-8AB6-2EE72B400E5F}" type="pres">
      <dgm:prSet presAssocID="{6DA6B574-EB99-4748-8FD0-05CE03250F21}" presName="childText" presStyleLbl="revTx" presStyleIdx="1" presStyleCnt="4">
        <dgm:presLayoutVars>
          <dgm:bulletEnabled val="1"/>
        </dgm:presLayoutVars>
      </dgm:prSet>
      <dgm:spPr/>
    </dgm:pt>
    <dgm:pt modelId="{3D562486-0F90-D24A-B368-E742191FC496}" type="pres">
      <dgm:prSet presAssocID="{45D564A9-10A5-0647-8705-9791B1F918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042FED-E918-E749-A9A9-D2D5B13D0402}" type="pres">
      <dgm:prSet presAssocID="{45D564A9-10A5-0647-8705-9791B1F918BA}" presName="childText" presStyleLbl="revTx" presStyleIdx="2" presStyleCnt="4">
        <dgm:presLayoutVars>
          <dgm:bulletEnabled val="1"/>
        </dgm:presLayoutVars>
      </dgm:prSet>
      <dgm:spPr/>
    </dgm:pt>
    <dgm:pt modelId="{0E204DE2-1989-864F-A208-870114C0FF7C}" type="pres">
      <dgm:prSet presAssocID="{3CC5F46D-D765-934A-A75A-43C096AEBC5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F17CFC8-DBF6-4E49-8AD8-3ADE5B62EBC8}" type="pres">
      <dgm:prSet presAssocID="{3CC5F46D-D765-934A-A75A-43C096AEBC5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E153802-3483-2E47-9E1E-7BFAF96247E0}" srcId="{FDD7F527-A03B-2741-B49C-A6060077FFAE}" destId="{3CC5F46D-D765-934A-A75A-43C096AEBC57}" srcOrd="3" destOrd="0" parTransId="{65A9BDBB-7C65-6C41-BBA5-519C7D007813}" sibTransId="{41A79C85-76E1-494A-B753-8BD13C88C11A}"/>
    <dgm:cxn modelId="{1CD11916-AC59-9341-8028-9E90BEC83DE9}" srcId="{FDD7F527-A03B-2741-B49C-A6060077FFAE}" destId="{6EF83BB9-55CD-E44B-ABE0-39AEDF450BC8}" srcOrd="0" destOrd="0" parTransId="{EDA0228E-8E76-4D4E-ACA8-65457877A3DA}" sibTransId="{D34C0F87-7BAD-7547-B872-604A58F6A563}"/>
    <dgm:cxn modelId="{61E1CA18-EA60-4349-88A0-2C0B0A038E82}" srcId="{6EF83BB9-55CD-E44B-ABE0-39AEDF450BC8}" destId="{0C2CE7CF-4AF5-9D45-B416-093B095116A4}" srcOrd="0" destOrd="0" parTransId="{82B66852-6468-7445-80EE-616AFF46836A}" sibTransId="{90789D95-C2DF-9A4A-9AB5-6DB432EAAD60}"/>
    <dgm:cxn modelId="{48EBAD1D-7712-A64D-B426-82AAAE05CDDA}" srcId="{FDD7F527-A03B-2741-B49C-A6060077FFAE}" destId="{45D564A9-10A5-0647-8705-9791B1F918BA}" srcOrd="2" destOrd="0" parTransId="{C5B60EC2-8A8E-D241-84B2-65933F2B4B63}" sibTransId="{1130835D-1745-D541-937C-D85F54CC5ABA}"/>
    <dgm:cxn modelId="{A6B9B62C-A265-654A-A35D-81813840F144}" srcId="{3CC5F46D-D765-934A-A75A-43C096AEBC57}" destId="{3B3B4481-E85D-2549-ACB3-6A820913B39F}" srcOrd="0" destOrd="0" parTransId="{688E13CF-DEFF-5847-B1E2-76AF80DF5F9F}" sibTransId="{7ADA43DE-8369-4C45-8C4D-BD1964709291}"/>
    <dgm:cxn modelId="{405D7731-E4E1-AF42-AFDF-74B88470A024}" type="presOf" srcId="{3B3B4481-E85D-2549-ACB3-6A820913B39F}" destId="{4F17CFC8-DBF6-4E49-8AD8-3ADE5B62EBC8}" srcOrd="0" destOrd="0" presId="urn:microsoft.com/office/officeart/2005/8/layout/vList2"/>
    <dgm:cxn modelId="{6A3C133F-46B6-1A47-9FA6-6B86F302F815}" type="presOf" srcId="{3CC5F46D-D765-934A-A75A-43C096AEBC57}" destId="{0E204DE2-1989-864F-A208-870114C0FF7C}" srcOrd="0" destOrd="0" presId="urn:microsoft.com/office/officeart/2005/8/layout/vList2"/>
    <dgm:cxn modelId="{7F7ABF55-B80C-8E4F-9188-C01924866FF9}" type="presOf" srcId="{8E6B5400-3258-1246-96E0-F26087F9FAD3}" destId="{6C1F1057-E4D4-AB48-8AB6-2EE72B400E5F}" srcOrd="0" destOrd="0" presId="urn:microsoft.com/office/officeart/2005/8/layout/vList2"/>
    <dgm:cxn modelId="{573C1987-FF68-824F-B379-F4035ABB0A25}" type="presOf" srcId="{6EF83BB9-55CD-E44B-ABE0-39AEDF450BC8}" destId="{31C0FDE5-7EE7-464B-B44A-26A78883EC20}" srcOrd="0" destOrd="0" presId="urn:microsoft.com/office/officeart/2005/8/layout/vList2"/>
    <dgm:cxn modelId="{64FDD48D-C116-554F-A2B0-C8298911A701}" srcId="{FDD7F527-A03B-2741-B49C-A6060077FFAE}" destId="{6DA6B574-EB99-4748-8FD0-05CE03250F21}" srcOrd="1" destOrd="0" parTransId="{DD15F591-EB8A-BA40-80F3-DFCA8678270A}" sibTransId="{BEA72311-B0A0-1E4F-925C-60A5FB55C2CE}"/>
    <dgm:cxn modelId="{FF54E18F-7C8B-DA4A-8292-A1A5BF011C64}" type="presOf" srcId="{0C2CE7CF-4AF5-9D45-B416-093B095116A4}" destId="{DFACABA7-9F66-7644-ACFE-66C7F1D782C4}" srcOrd="0" destOrd="0" presId="urn:microsoft.com/office/officeart/2005/8/layout/vList2"/>
    <dgm:cxn modelId="{7C21B899-4659-FC4F-A0DD-261B9122CD1E}" type="presOf" srcId="{6DA6B574-EB99-4748-8FD0-05CE03250F21}" destId="{9A554366-9528-CD47-9087-DDF155BD8896}" srcOrd="0" destOrd="0" presId="urn:microsoft.com/office/officeart/2005/8/layout/vList2"/>
    <dgm:cxn modelId="{1B5C35B5-DEBD-DC4D-BA18-2EAD8273CF95}" type="presOf" srcId="{45D564A9-10A5-0647-8705-9791B1F918BA}" destId="{3D562486-0F90-D24A-B368-E742191FC496}" srcOrd="0" destOrd="0" presId="urn:microsoft.com/office/officeart/2005/8/layout/vList2"/>
    <dgm:cxn modelId="{2F88DFBC-4684-BA46-85BD-D4DDEBC2FF40}" type="presOf" srcId="{FDD7F527-A03B-2741-B49C-A6060077FFAE}" destId="{24CC92DD-4CF1-D542-A6E1-1D1B4266BDFA}" srcOrd="0" destOrd="0" presId="urn:microsoft.com/office/officeart/2005/8/layout/vList2"/>
    <dgm:cxn modelId="{7C8033DD-0269-BD4A-924B-3580BCD62642}" srcId="{45D564A9-10A5-0647-8705-9791B1F918BA}" destId="{EF920CEE-45C8-8747-A9C4-D30D5F2F3D41}" srcOrd="0" destOrd="0" parTransId="{D24854EF-7AD0-BF4D-9F2E-DDAE1B65F336}" sibTransId="{C27A35F5-66A0-0749-BF04-F444F7696FC0}"/>
    <dgm:cxn modelId="{C5336AF2-9289-734F-9AA6-B7E832197479}" type="presOf" srcId="{EF920CEE-45C8-8747-A9C4-D30D5F2F3D41}" destId="{9A042FED-E918-E749-A9A9-D2D5B13D0402}" srcOrd="0" destOrd="0" presId="urn:microsoft.com/office/officeart/2005/8/layout/vList2"/>
    <dgm:cxn modelId="{E5C03BF3-A29B-FE42-81D9-395E5FDC5545}" srcId="{6DA6B574-EB99-4748-8FD0-05CE03250F21}" destId="{8E6B5400-3258-1246-96E0-F26087F9FAD3}" srcOrd="0" destOrd="0" parTransId="{10E96AA0-5277-ED47-9D0A-1A6C24674475}" sibTransId="{78CF205C-2BB8-944E-9B94-340834531CFE}"/>
    <dgm:cxn modelId="{36C8ACCA-F660-0F42-9CE1-7D70F414CB58}" type="presParOf" srcId="{24CC92DD-4CF1-D542-A6E1-1D1B4266BDFA}" destId="{31C0FDE5-7EE7-464B-B44A-26A78883EC20}" srcOrd="0" destOrd="0" presId="urn:microsoft.com/office/officeart/2005/8/layout/vList2"/>
    <dgm:cxn modelId="{5D359570-E709-6844-9828-210D4EF61261}" type="presParOf" srcId="{24CC92DD-4CF1-D542-A6E1-1D1B4266BDFA}" destId="{DFACABA7-9F66-7644-ACFE-66C7F1D782C4}" srcOrd="1" destOrd="0" presId="urn:microsoft.com/office/officeart/2005/8/layout/vList2"/>
    <dgm:cxn modelId="{13826CEB-A434-5345-92A9-B6F6EF03FC1F}" type="presParOf" srcId="{24CC92DD-4CF1-D542-A6E1-1D1B4266BDFA}" destId="{9A554366-9528-CD47-9087-DDF155BD8896}" srcOrd="2" destOrd="0" presId="urn:microsoft.com/office/officeart/2005/8/layout/vList2"/>
    <dgm:cxn modelId="{34720F9E-721A-F445-B089-5489B270D955}" type="presParOf" srcId="{24CC92DD-4CF1-D542-A6E1-1D1B4266BDFA}" destId="{6C1F1057-E4D4-AB48-8AB6-2EE72B400E5F}" srcOrd="3" destOrd="0" presId="urn:microsoft.com/office/officeart/2005/8/layout/vList2"/>
    <dgm:cxn modelId="{C9ED9CB8-15EC-DA44-B244-EAD7861B50E7}" type="presParOf" srcId="{24CC92DD-4CF1-D542-A6E1-1D1B4266BDFA}" destId="{3D562486-0F90-D24A-B368-E742191FC496}" srcOrd="4" destOrd="0" presId="urn:microsoft.com/office/officeart/2005/8/layout/vList2"/>
    <dgm:cxn modelId="{69C5B072-E096-4E47-BD15-914F562533D7}" type="presParOf" srcId="{24CC92DD-4CF1-D542-A6E1-1D1B4266BDFA}" destId="{9A042FED-E918-E749-A9A9-D2D5B13D0402}" srcOrd="5" destOrd="0" presId="urn:microsoft.com/office/officeart/2005/8/layout/vList2"/>
    <dgm:cxn modelId="{1E13F9FC-5A4D-274B-9AB7-D736E77BDCEA}" type="presParOf" srcId="{24CC92DD-4CF1-D542-A6E1-1D1B4266BDFA}" destId="{0E204DE2-1989-864F-A208-870114C0FF7C}" srcOrd="6" destOrd="0" presId="urn:microsoft.com/office/officeart/2005/8/layout/vList2"/>
    <dgm:cxn modelId="{848F961A-C0AB-2548-94EB-761DE2C1EAAB}" type="presParOf" srcId="{24CC92DD-4CF1-D542-A6E1-1D1B4266BDFA}" destId="{4F17CFC8-DBF6-4E49-8AD8-3ADE5B62EBC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6B35E9-9A38-7B42-AD5E-F019D6BAD2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FFD02A-1477-4A46-8D9F-F2DEE9390A57}">
      <dgm:prSet phldrT="[文本]"/>
      <dgm:spPr/>
      <dgm:t>
        <a:bodyPr/>
        <a:lstStyle/>
        <a:p>
          <a:r>
            <a:rPr lang="zh-CN" altLang="en-US" dirty="0"/>
            <a:t>油气藏式含油气盆地中油气聚集的基本单元。每个油气藏具有统一的压力系统和抽水界面。</a:t>
          </a:r>
        </a:p>
      </dgm:t>
    </dgm:pt>
    <dgm:pt modelId="{E31A4561-8C24-BA49-A838-920E7B3A1CC8}" type="parTrans" cxnId="{34E6EE0F-74F3-394C-AB43-245B32862C72}">
      <dgm:prSet/>
      <dgm:spPr/>
      <dgm:t>
        <a:bodyPr/>
        <a:lstStyle/>
        <a:p>
          <a:endParaRPr lang="zh-CN" altLang="en-US"/>
        </a:p>
      </dgm:t>
    </dgm:pt>
    <dgm:pt modelId="{6A099A46-9236-2B49-9DFF-1C84F65E6F0D}" type="sibTrans" cxnId="{34E6EE0F-74F3-394C-AB43-245B32862C72}">
      <dgm:prSet/>
      <dgm:spPr/>
      <dgm:t>
        <a:bodyPr/>
        <a:lstStyle/>
        <a:p>
          <a:endParaRPr lang="zh-CN" altLang="en-US"/>
        </a:p>
      </dgm:t>
    </dgm:pt>
    <dgm:pt modelId="{7928C4CB-9921-CC4F-9D2C-ADF01CC76894}">
      <dgm:prSet phldrT="[文本]"/>
      <dgm:spPr/>
      <dgm:t>
        <a:bodyPr/>
        <a:lstStyle/>
        <a:p>
          <a:r>
            <a:rPr lang="zh-CN" altLang="en-US" dirty="0"/>
            <a:t>油、气、水分布规律：气在最上部称为气顶；油剧中称为油环；水在下称为底水。</a:t>
          </a:r>
        </a:p>
      </dgm:t>
    </dgm:pt>
    <dgm:pt modelId="{8B16A1E6-6E16-8B4A-9150-1B15877F3788}" type="parTrans" cxnId="{EAD10C66-E315-2244-A285-7735C582BCB1}">
      <dgm:prSet/>
      <dgm:spPr/>
      <dgm:t>
        <a:bodyPr/>
        <a:lstStyle/>
        <a:p>
          <a:endParaRPr lang="zh-CN" altLang="en-US"/>
        </a:p>
      </dgm:t>
    </dgm:pt>
    <dgm:pt modelId="{ED75A56C-B29D-034C-B17B-AB6AEEE7D484}" type="sibTrans" cxnId="{EAD10C66-E315-2244-A285-7735C582BCB1}">
      <dgm:prSet/>
      <dgm:spPr/>
      <dgm:t>
        <a:bodyPr/>
        <a:lstStyle/>
        <a:p>
          <a:endParaRPr lang="zh-CN" altLang="en-US"/>
        </a:p>
      </dgm:t>
    </dgm:pt>
    <dgm:pt modelId="{C0877EF5-2617-AD4E-8E62-B5056C4C23A7}">
      <dgm:prSet phldrT="[文本]"/>
      <dgm:spPr/>
      <dgm:t>
        <a:bodyPr/>
        <a:lstStyle/>
        <a:p>
          <a:r>
            <a:rPr lang="zh-CN" altLang="en-US" dirty="0"/>
            <a:t>油藏、气藏，油气藏</a:t>
          </a:r>
        </a:p>
      </dgm:t>
    </dgm:pt>
    <dgm:pt modelId="{D5DD6E3B-1636-7A4F-91D5-B2CA7D67F897}" type="parTrans" cxnId="{7F4FA950-DB79-5649-A32A-2E75F73DF065}">
      <dgm:prSet/>
      <dgm:spPr/>
      <dgm:t>
        <a:bodyPr/>
        <a:lstStyle/>
        <a:p>
          <a:endParaRPr lang="zh-CN" altLang="en-US"/>
        </a:p>
      </dgm:t>
    </dgm:pt>
    <dgm:pt modelId="{9125679E-CEAD-6142-B0C4-A5035CF3AC37}" type="sibTrans" cxnId="{7F4FA950-DB79-5649-A32A-2E75F73DF065}">
      <dgm:prSet/>
      <dgm:spPr/>
      <dgm:t>
        <a:bodyPr/>
        <a:lstStyle/>
        <a:p>
          <a:endParaRPr lang="zh-CN" altLang="en-US"/>
        </a:p>
      </dgm:t>
    </dgm:pt>
    <dgm:pt modelId="{1E8B701A-B77A-7044-8B55-46E967273DC6}" type="pres">
      <dgm:prSet presAssocID="{E66B35E9-9A38-7B42-AD5E-F019D6BAD2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06845-3856-7241-961A-9E15038C641A}" type="pres">
      <dgm:prSet presAssocID="{F2FFD02A-1477-4A46-8D9F-F2DEE9390A57}" presName="hierRoot1" presStyleCnt="0"/>
      <dgm:spPr/>
    </dgm:pt>
    <dgm:pt modelId="{515E457B-80EC-064C-813C-15689D066309}" type="pres">
      <dgm:prSet presAssocID="{F2FFD02A-1477-4A46-8D9F-F2DEE9390A57}" presName="composite" presStyleCnt="0"/>
      <dgm:spPr/>
    </dgm:pt>
    <dgm:pt modelId="{82E631F2-B0A1-974D-BB98-112EE396E92B}" type="pres">
      <dgm:prSet presAssocID="{F2FFD02A-1477-4A46-8D9F-F2DEE9390A57}" presName="background" presStyleLbl="node0" presStyleIdx="0" presStyleCnt="3"/>
      <dgm:spPr/>
    </dgm:pt>
    <dgm:pt modelId="{C74FA5FC-210A-C546-B6CC-8BBAF5A09F12}" type="pres">
      <dgm:prSet presAssocID="{F2FFD02A-1477-4A46-8D9F-F2DEE9390A57}" presName="text" presStyleLbl="fgAcc0" presStyleIdx="0" presStyleCnt="3">
        <dgm:presLayoutVars>
          <dgm:chPref val="3"/>
        </dgm:presLayoutVars>
      </dgm:prSet>
      <dgm:spPr/>
    </dgm:pt>
    <dgm:pt modelId="{9299BA15-ABFB-4D41-BDFF-E1272E45EDE4}" type="pres">
      <dgm:prSet presAssocID="{F2FFD02A-1477-4A46-8D9F-F2DEE9390A57}" presName="hierChild2" presStyleCnt="0"/>
      <dgm:spPr/>
    </dgm:pt>
    <dgm:pt modelId="{59D4C009-A676-9A4F-A4B8-F6154DCB5458}" type="pres">
      <dgm:prSet presAssocID="{7928C4CB-9921-CC4F-9D2C-ADF01CC76894}" presName="hierRoot1" presStyleCnt="0"/>
      <dgm:spPr/>
    </dgm:pt>
    <dgm:pt modelId="{CED22559-802A-4C47-BECE-6200A8AE2BFA}" type="pres">
      <dgm:prSet presAssocID="{7928C4CB-9921-CC4F-9D2C-ADF01CC76894}" presName="composite" presStyleCnt="0"/>
      <dgm:spPr/>
    </dgm:pt>
    <dgm:pt modelId="{AAF703C8-252B-C44E-973A-9FCDB58B3F9E}" type="pres">
      <dgm:prSet presAssocID="{7928C4CB-9921-CC4F-9D2C-ADF01CC76894}" presName="background" presStyleLbl="node0" presStyleIdx="1" presStyleCnt="3"/>
      <dgm:spPr/>
    </dgm:pt>
    <dgm:pt modelId="{512F8460-5B55-7F47-8E85-F276A70AF8F0}" type="pres">
      <dgm:prSet presAssocID="{7928C4CB-9921-CC4F-9D2C-ADF01CC76894}" presName="text" presStyleLbl="fgAcc0" presStyleIdx="1" presStyleCnt="3">
        <dgm:presLayoutVars>
          <dgm:chPref val="3"/>
        </dgm:presLayoutVars>
      </dgm:prSet>
      <dgm:spPr/>
    </dgm:pt>
    <dgm:pt modelId="{E204EFD9-FC19-BF40-B740-764D83E86ED9}" type="pres">
      <dgm:prSet presAssocID="{7928C4CB-9921-CC4F-9D2C-ADF01CC76894}" presName="hierChild2" presStyleCnt="0"/>
      <dgm:spPr/>
    </dgm:pt>
    <dgm:pt modelId="{A5D24DE3-5B0E-C34A-874B-DF89BB71D975}" type="pres">
      <dgm:prSet presAssocID="{C0877EF5-2617-AD4E-8E62-B5056C4C23A7}" presName="hierRoot1" presStyleCnt="0"/>
      <dgm:spPr/>
    </dgm:pt>
    <dgm:pt modelId="{6309AB53-BE73-C441-B19E-4AA8E3714F52}" type="pres">
      <dgm:prSet presAssocID="{C0877EF5-2617-AD4E-8E62-B5056C4C23A7}" presName="composite" presStyleCnt="0"/>
      <dgm:spPr/>
    </dgm:pt>
    <dgm:pt modelId="{27740AB0-2600-CB4B-9BA8-1FAF97364FA1}" type="pres">
      <dgm:prSet presAssocID="{C0877EF5-2617-AD4E-8E62-B5056C4C23A7}" presName="background" presStyleLbl="node0" presStyleIdx="2" presStyleCnt="3"/>
      <dgm:spPr/>
    </dgm:pt>
    <dgm:pt modelId="{F9EA04E8-B103-4948-9A4A-0DA6E996B8A9}" type="pres">
      <dgm:prSet presAssocID="{C0877EF5-2617-AD4E-8E62-B5056C4C23A7}" presName="text" presStyleLbl="fgAcc0" presStyleIdx="2" presStyleCnt="3">
        <dgm:presLayoutVars>
          <dgm:chPref val="3"/>
        </dgm:presLayoutVars>
      </dgm:prSet>
      <dgm:spPr/>
    </dgm:pt>
    <dgm:pt modelId="{927F2478-1E35-6E47-A1B7-CDE0F7837825}" type="pres">
      <dgm:prSet presAssocID="{C0877EF5-2617-AD4E-8E62-B5056C4C23A7}" presName="hierChild2" presStyleCnt="0"/>
      <dgm:spPr/>
    </dgm:pt>
  </dgm:ptLst>
  <dgm:cxnLst>
    <dgm:cxn modelId="{34E6EE0F-74F3-394C-AB43-245B32862C72}" srcId="{E66B35E9-9A38-7B42-AD5E-F019D6BAD233}" destId="{F2FFD02A-1477-4A46-8D9F-F2DEE9390A57}" srcOrd="0" destOrd="0" parTransId="{E31A4561-8C24-BA49-A838-920E7B3A1CC8}" sibTransId="{6A099A46-9236-2B49-9DFF-1C84F65E6F0D}"/>
    <dgm:cxn modelId="{8EB07A3B-652E-284F-8E5A-A9D1BC864E01}" type="presOf" srcId="{C0877EF5-2617-AD4E-8E62-B5056C4C23A7}" destId="{F9EA04E8-B103-4948-9A4A-0DA6E996B8A9}" srcOrd="0" destOrd="0" presId="urn:microsoft.com/office/officeart/2005/8/layout/hierarchy1"/>
    <dgm:cxn modelId="{BCB6E03E-111E-4541-8CFB-BE8F49CDEEE8}" type="presOf" srcId="{F2FFD02A-1477-4A46-8D9F-F2DEE9390A57}" destId="{C74FA5FC-210A-C546-B6CC-8BBAF5A09F12}" srcOrd="0" destOrd="0" presId="urn:microsoft.com/office/officeart/2005/8/layout/hierarchy1"/>
    <dgm:cxn modelId="{7F4FA950-DB79-5649-A32A-2E75F73DF065}" srcId="{E66B35E9-9A38-7B42-AD5E-F019D6BAD233}" destId="{C0877EF5-2617-AD4E-8E62-B5056C4C23A7}" srcOrd="2" destOrd="0" parTransId="{D5DD6E3B-1636-7A4F-91D5-B2CA7D67F897}" sibTransId="{9125679E-CEAD-6142-B0C4-A5035CF3AC37}"/>
    <dgm:cxn modelId="{EAD10C66-E315-2244-A285-7735C582BCB1}" srcId="{E66B35E9-9A38-7B42-AD5E-F019D6BAD233}" destId="{7928C4CB-9921-CC4F-9D2C-ADF01CC76894}" srcOrd="1" destOrd="0" parTransId="{8B16A1E6-6E16-8B4A-9150-1B15877F3788}" sibTransId="{ED75A56C-B29D-034C-B17B-AB6AEEE7D484}"/>
    <dgm:cxn modelId="{1F8898D5-1671-1A45-B497-F14EE9CC949A}" type="presOf" srcId="{7928C4CB-9921-CC4F-9D2C-ADF01CC76894}" destId="{512F8460-5B55-7F47-8E85-F276A70AF8F0}" srcOrd="0" destOrd="0" presId="urn:microsoft.com/office/officeart/2005/8/layout/hierarchy1"/>
    <dgm:cxn modelId="{C5B096E7-C3E1-2345-BF80-408160ACA6B4}" type="presOf" srcId="{E66B35E9-9A38-7B42-AD5E-F019D6BAD233}" destId="{1E8B701A-B77A-7044-8B55-46E967273DC6}" srcOrd="0" destOrd="0" presId="urn:microsoft.com/office/officeart/2005/8/layout/hierarchy1"/>
    <dgm:cxn modelId="{8C385ADE-AB56-E84F-BEB7-621C700E1F01}" type="presParOf" srcId="{1E8B701A-B77A-7044-8B55-46E967273DC6}" destId="{CDA06845-3856-7241-961A-9E15038C641A}" srcOrd="0" destOrd="0" presId="urn:microsoft.com/office/officeart/2005/8/layout/hierarchy1"/>
    <dgm:cxn modelId="{FA07DF85-21BF-5946-9B5E-59EC3E03E5A2}" type="presParOf" srcId="{CDA06845-3856-7241-961A-9E15038C641A}" destId="{515E457B-80EC-064C-813C-15689D066309}" srcOrd="0" destOrd="0" presId="urn:microsoft.com/office/officeart/2005/8/layout/hierarchy1"/>
    <dgm:cxn modelId="{092E1134-463C-444D-954B-059564720428}" type="presParOf" srcId="{515E457B-80EC-064C-813C-15689D066309}" destId="{82E631F2-B0A1-974D-BB98-112EE396E92B}" srcOrd="0" destOrd="0" presId="urn:microsoft.com/office/officeart/2005/8/layout/hierarchy1"/>
    <dgm:cxn modelId="{EF693C4F-3B91-2348-A229-26417F8BBD20}" type="presParOf" srcId="{515E457B-80EC-064C-813C-15689D066309}" destId="{C74FA5FC-210A-C546-B6CC-8BBAF5A09F12}" srcOrd="1" destOrd="0" presId="urn:microsoft.com/office/officeart/2005/8/layout/hierarchy1"/>
    <dgm:cxn modelId="{E2BB2ABC-A5B6-174E-B131-C60DE34965D4}" type="presParOf" srcId="{CDA06845-3856-7241-961A-9E15038C641A}" destId="{9299BA15-ABFB-4D41-BDFF-E1272E45EDE4}" srcOrd="1" destOrd="0" presId="urn:microsoft.com/office/officeart/2005/8/layout/hierarchy1"/>
    <dgm:cxn modelId="{93B34E71-88A6-854E-90C9-710CE8FBC9C7}" type="presParOf" srcId="{1E8B701A-B77A-7044-8B55-46E967273DC6}" destId="{59D4C009-A676-9A4F-A4B8-F6154DCB5458}" srcOrd="1" destOrd="0" presId="urn:microsoft.com/office/officeart/2005/8/layout/hierarchy1"/>
    <dgm:cxn modelId="{031AE0CF-34D6-D646-947E-4E5E94D5B5C5}" type="presParOf" srcId="{59D4C009-A676-9A4F-A4B8-F6154DCB5458}" destId="{CED22559-802A-4C47-BECE-6200A8AE2BFA}" srcOrd="0" destOrd="0" presId="urn:microsoft.com/office/officeart/2005/8/layout/hierarchy1"/>
    <dgm:cxn modelId="{5B78E3D4-5520-894D-815B-DA71A6594F9B}" type="presParOf" srcId="{CED22559-802A-4C47-BECE-6200A8AE2BFA}" destId="{AAF703C8-252B-C44E-973A-9FCDB58B3F9E}" srcOrd="0" destOrd="0" presId="urn:microsoft.com/office/officeart/2005/8/layout/hierarchy1"/>
    <dgm:cxn modelId="{66146D93-A67A-894E-9E7B-DAF856B2789F}" type="presParOf" srcId="{CED22559-802A-4C47-BECE-6200A8AE2BFA}" destId="{512F8460-5B55-7F47-8E85-F276A70AF8F0}" srcOrd="1" destOrd="0" presId="urn:microsoft.com/office/officeart/2005/8/layout/hierarchy1"/>
    <dgm:cxn modelId="{C43A900D-2F74-1440-9077-ADA61B2BDE63}" type="presParOf" srcId="{59D4C009-A676-9A4F-A4B8-F6154DCB5458}" destId="{E204EFD9-FC19-BF40-B740-764D83E86ED9}" srcOrd="1" destOrd="0" presId="urn:microsoft.com/office/officeart/2005/8/layout/hierarchy1"/>
    <dgm:cxn modelId="{72F51D9E-1B45-3C4E-B5DC-3D439ACE5706}" type="presParOf" srcId="{1E8B701A-B77A-7044-8B55-46E967273DC6}" destId="{A5D24DE3-5B0E-C34A-874B-DF89BB71D975}" srcOrd="2" destOrd="0" presId="urn:microsoft.com/office/officeart/2005/8/layout/hierarchy1"/>
    <dgm:cxn modelId="{3BD675CD-5DF4-1647-8E51-35B9F34AAD88}" type="presParOf" srcId="{A5D24DE3-5B0E-C34A-874B-DF89BB71D975}" destId="{6309AB53-BE73-C441-B19E-4AA8E3714F52}" srcOrd="0" destOrd="0" presId="urn:microsoft.com/office/officeart/2005/8/layout/hierarchy1"/>
    <dgm:cxn modelId="{83FCACB0-81EC-7A44-8B10-FE55253339D1}" type="presParOf" srcId="{6309AB53-BE73-C441-B19E-4AA8E3714F52}" destId="{27740AB0-2600-CB4B-9BA8-1FAF97364FA1}" srcOrd="0" destOrd="0" presId="urn:microsoft.com/office/officeart/2005/8/layout/hierarchy1"/>
    <dgm:cxn modelId="{C4BBDAC0-CC34-C044-92BD-E2BA89CDB167}" type="presParOf" srcId="{6309AB53-BE73-C441-B19E-4AA8E3714F52}" destId="{F9EA04E8-B103-4948-9A4A-0DA6E996B8A9}" srcOrd="1" destOrd="0" presId="urn:microsoft.com/office/officeart/2005/8/layout/hierarchy1"/>
    <dgm:cxn modelId="{5B56B53B-9BA8-B34B-BD13-E92730782FF4}" type="presParOf" srcId="{A5D24DE3-5B0E-C34A-874B-DF89BB71D975}" destId="{927F2478-1E35-6E47-A1B7-CDE0F78378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147D28-C4B4-ED46-A524-D2564F4C524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424C2A0-E325-1243-8FDD-403B95A082DE}">
      <dgm:prSet phldrT="[文本]"/>
      <dgm:spPr/>
      <dgm:t>
        <a:bodyPr/>
        <a:lstStyle/>
        <a:p>
          <a:r>
            <a:rPr lang="zh-CN" altLang="en-US" dirty="0"/>
            <a:t>构造圈闭与构造油气藏</a:t>
          </a:r>
        </a:p>
      </dgm:t>
    </dgm:pt>
    <dgm:pt modelId="{ADBB9AAD-F1A5-D147-870D-DC8D5F225404}" type="parTrans" cxnId="{9814B3D9-E0EA-6A48-986D-0FD0D91F6E5B}">
      <dgm:prSet/>
      <dgm:spPr/>
      <dgm:t>
        <a:bodyPr/>
        <a:lstStyle/>
        <a:p>
          <a:endParaRPr lang="zh-CN" altLang="en-US"/>
        </a:p>
      </dgm:t>
    </dgm:pt>
    <dgm:pt modelId="{2CE021BA-61DA-9E43-9998-261E30AA6815}" type="sibTrans" cxnId="{9814B3D9-E0EA-6A48-986D-0FD0D91F6E5B}">
      <dgm:prSet/>
      <dgm:spPr/>
      <dgm:t>
        <a:bodyPr/>
        <a:lstStyle/>
        <a:p>
          <a:endParaRPr lang="zh-CN" altLang="en-US"/>
        </a:p>
      </dgm:t>
    </dgm:pt>
    <dgm:pt modelId="{3514AC17-AD55-D945-9314-DF19173BCE1C}">
      <dgm:prSet phldrT="[文本]"/>
      <dgm:spPr/>
      <dgm:t>
        <a:bodyPr/>
        <a:lstStyle/>
        <a:p>
          <a:r>
            <a:rPr lang="zh-CN" altLang="en-US" dirty="0"/>
            <a:t>地层圈闭与地层油气藏</a:t>
          </a:r>
        </a:p>
      </dgm:t>
    </dgm:pt>
    <dgm:pt modelId="{9C7B3176-9326-7F4F-A387-FFABCD54B85B}" type="parTrans" cxnId="{260C80BE-7BA0-624B-A276-C38BE2E69935}">
      <dgm:prSet/>
      <dgm:spPr/>
      <dgm:t>
        <a:bodyPr/>
        <a:lstStyle/>
        <a:p>
          <a:endParaRPr lang="zh-CN" altLang="en-US"/>
        </a:p>
      </dgm:t>
    </dgm:pt>
    <dgm:pt modelId="{F403E187-0F05-FB42-9491-4E7EEA1AB531}" type="sibTrans" cxnId="{260C80BE-7BA0-624B-A276-C38BE2E69935}">
      <dgm:prSet/>
      <dgm:spPr/>
      <dgm:t>
        <a:bodyPr/>
        <a:lstStyle/>
        <a:p>
          <a:endParaRPr lang="zh-CN" altLang="en-US"/>
        </a:p>
      </dgm:t>
    </dgm:pt>
    <dgm:pt modelId="{578B629A-26C7-1F48-A606-398D956F5F04}">
      <dgm:prSet phldrT="[文本]"/>
      <dgm:spPr/>
      <dgm:t>
        <a:bodyPr/>
        <a:lstStyle/>
        <a:p>
          <a:r>
            <a:rPr lang="zh-CN" altLang="en-US" dirty="0"/>
            <a:t>岩性圈闭与岩性油气藏</a:t>
          </a:r>
        </a:p>
      </dgm:t>
    </dgm:pt>
    <dgm:pt modelId="{18DFF362-AC24-4F44-BD31-FA707533797D}" type="parTrans" cxnId="{F8C76739-240D-C84C-AEEA-D001FA8F5080}">
      <dgm:prSet/>
      <dgm:spPr/>
      <dgm:t>
        <a:bodyPr/>
        <a:lstStyle/>
        <a:p>
          <a:endParaRPr lang="zh-CN" altLang="en-US"/>
        </a:p>
      </dgm:t>
    </dgm:pt>
    <dgm:pt modelId="{127FC56F-79B4-3049-9313-B977FA5F1976}" type="sibTrans" cxnId="{F8C76739-240D-C84C-AEEA-D001FA8F5080}">
      <dgm:prSet/>
      <dgm:spPr/>
      <dgm:t>
        <a:bodyPr/>
        <a:lstStyle/>
        <a:p>
          <a:endParaRPr lang="zh-CN" altLang="en-US"/>
        </a:p>
      </dgm:t>
    </dgm:pt>
    <dgm:pt modelId="{6203F2E4-F87B-2343-B69A-19D57D0FCE95}">
      <dgm:prSet phldrT="[文本]"/>
      <dgm:spPr/>
      <dgm:t>
        <a:bodyPr/>
        <a:lstStyle/>
        <a:p>
          <a:r>
            <a:rPr lang="zh-CN" altLang="en-US" dirty="0"/>
            <a:t>复合圈闭与复合油气藏</a:t>
          </a:r>
        </a:p>
      </dgm:t>
    </dgm:pt>
    <dgm:pt modelId="{2F8D3679-226E-2042-83B5-5698CE7418CC}" type="parTrans" cxnId="{09FD90AF-1B37-7A41-9125-0915885C8C0B}">
      <dgm:prSet/>
      <dgm:spPr/>
      <dgm:t>
        <a:bodyPr/>
        <a:lstStyle/>
        <a:p>
          <a:endParaRPr lang="zh-CN" altLang="en-US"/>
        </a:p>
      </dgm:t>
    </dgm:pt>
    <dgm:pt modelId="{64A1DC60-D9AC-2040-82D9-4E86CC3AE3BB}" type="sibTrans" cxnId="{09FD90AF-1B37-7A41-9125-0915885C8C0B}">
      <dgm:prSet/>
      <dgm:spPr/>
    </dgm:pt>
    <dgm:pt modelId="{05826CCA-5C8B-8E4E-B882-D0DD1E2424E9}" type="pres">
      <dgm:prSet presAssocID="{68147D28-C4B4-ED46-A524-D2564F4C5244}" presName="vert0" presStyleCnt="0">
        <dgm:presLayoutVars>
          <dgm:dir/>
          <dgm:animOne val="branch"/>
          <dgm:animLvl val="lvl"/>
        </dgm:presLayoutVars>
      </dgm:prSet>
      <dgm:spPr/>
    </dgm:pt>
    <dgm:pt modelId="{EE494E23-8003-B94D-8FF3-B64157884287}" type="pres">
      <dgm:prSet presAssocID="{3424C2A0-E325-1243-8FDD-403B95A082DE}" presName="thickLine" presStyleLbl="alignNode1" presStyleIdx="0" presStyleCnt="4"/>
      <dgm:spPr/>
    </dgm:pt>
    <dgm:pt modelId="{045644E3-74BE-654E-B666-444C98DA4917}" type="pres">
      <dgm:prSet presAssocID="{3424C2A0-E325-1243-8FDD-403B95A082DE}" presName="horz1" presStyleCnt="0"/>
      <dgm:spPr/>
    </dgm:pt>
    <dgm:pt modelId="{EB5AB76A-C4AA-C946-8C04-3490969FF824}" type="pres">
      <dgm:prSet presAssocID="{3424C2A0-E325-1243-8FDD-403B95A082DE}" presName="tx1" presStyleLbl="revTx" presStyleIdx="0" presStyleCnt="4"/>
      <dgm:spPr/>
    </dgm:pt>
    <dgm:pt modelId="{B71AE75F-1372-544C-9FA5-06E7FB0FB4D7}" type="pres">
      <dgm:prSet presAssocID="{3424C2A0-E325-1243-8FDD-403B95A082DE}" presName="vert1" presStyleCnt="0"/>
      <dgm:spPr/>
    </dgm:pt>
    <dgm:pt modelId="{8E8A5E80-CE39-BB45-89BF-ABD5F856337F}" type="pres">
      <dgm:prSet presAssocID="{3514AC17-AD55-D945-9314-DF19173BCE1C}" presName="thickLine" presStyleLbl="alignNode1" presStyleIdx="1" presStyleCnt="4"/>
      <dgm:spPr/>
    </dgm:pt>
    <dgm:pt modelId="{FAC578BD-1E6A-C749-8B44-81022DE76051}" type="pres">
      <dgm:prSet presAssocID="{3514AC17-AD55-D945-9314-DF19173BCE1C}" presName="horz1" presStyleCnt="0"/>
      <dgm:spPr/>
    </dgm:pt>
    <dgm:pt modelId="{4482E436-4EEA-3141-9013-19397553491B}" type="pres">
      <dgm:prSet presAssocID="{3514AC17-AD55-D945-9314-DF19173BCE1C}" presName="tx1" presStyleLbl="revTx" presStyleIdx="1" presStyleCnt="4"/>
      <dgm:spPr/>
    </dgm:pt>
    <dgm:pt modelId="{B3DD0A43-4336-8C46-A87E-F466E53D0D05}" type="pres">
      <dgm:prSet presAssocID="{3514AC17-AD55-D945-9314-DF19173BCE1C}" presName="vert1" presStyleCnt="0"/>
      <dgm:spPr/>
    </dgm:pt>
    <dgm:pt modelId="{1E5EE570-5F8C-EF45-87EE-CA2E5F8C4686}" type="pres">
      <dgm:prSet presAssocID="{578B629A-26C7-1F48-A606-398D956F5F04}" presName="thickLine" presStyleLbl="alignNode1" presStyleIdx="2" presStyleCnt="4"/>
      <dgm:spPr/>
    </dgm:pt>
    <dgm:pt modelId="{2AF9957B-B047-C947-A597-F163F584B217}" type="pres">
      <dgm:prSet presAssocID="{578B629A-26C7-1F48-A606-398D956F5F04}" presName="horz1" presStyleCnt="0"/>
      <dgm:spPr/>
    </dgm:pt>
    <dgm:pt modelId="{BBD960F9-D650-0944-BC3F-73D1C10342E8}" type="pres">
      <dgm:prSet presAssocID="{578B629A-26C7-1F48-A606-398D956F5F04}" presName="tx1" presStyleLbl="revTx" presStyleIdx="2" presStyleCnt="4"/>
      <dgm:spPr/>
    </dgm:pt>
    <dgm:pt modelId="{3D23E442-1FC9-4343-B9D2-43B4C2ABAB39}" type="pres">
      <dgm:prSet presAssocID="{578B629A-26C7-1F48-A606-398D956F5F04}" presName="vert1" presStyleCnt="0"/>
      <dgm:spPr/>
    </dgm:pt>
    <dgm:pt modelId="{48A50773-A481-9946-A18A-E832EE020081}" type="pres">
      <dgm:prSet presAssocID="{6203F2E4-F87B-2343-B69A-19D57D0FCE95}" presName="thickLine" presStyleLbl="alignNode1" presStyleIdx="3" presStyleCnt="4"/>
      <dgm:spPr/>
    </dgm:pt>
    <dgm:pt modelId="{7077F0EA-B16B-1F42-A5F7-CC5A3B380B20}" type="pres">
      <dgm:prSet presAssocID="{6203F2E4-F87B-2343-B69A-19D57D0FCE95}" presName="horz1" presStyleCnt="0"/>
      <dgm:spPr/>
    </dgm:pt>
    <dgm:pt modelId="{865B3BAB-2D55-CA45-8D8A-4A0DFA071C6E}" type="pres">
      <dgm:prSet presAssocID="{6203F2E4-F87B-2343-B69A-19D57D0FCE95}" presName="tx1" presStyleLbl="revTx" presStyleIdx="3" presStyleCnt="4"/>
      <dgm:spPr/>
    </dgm:pt>
    <dgm:pt modelId="{A2DB7012-6EC6-9244-A5D6-D0A98EAC8A31}" type="pres">
      <dgm:prSet presAssocID="{6203F2E4-F87B-2343-B69A-19D57D0FCE95}" presName="vert1" presStyleCnt="0"/>
      <dgm:spPr/>
    </dgm:pt>
  </dgm:ptLst>
  <dgm:cxnLst>
    <dgm:cxn modelId="{F8C76739-240D-C84C-AEEA-D001FA8F5080}" srcId="{68147D28-C4B4-ED46-A524-D2564F4C5244}" destId="{578B629A-26C7-1F48-A606-398D956F5F04}" srcOrd="2" destOrd="0" parTransId="{18DFF362-AC24-4F44-BD31-FA707533797D}" sibTransId="{127FC56F-79B4-3049-9313-B977FA5F1976}"/>
    <dgm:cxn modelId="{A1BEFC51-EF71-C04E-B4D4-B06C9EACDBED}" type="presOf" srcId="{3424C2A0-E325-1243-8FDD-403B95A082DE}" destId="{EB5AB76A-C4AA-C946-8C04-3490969FF824}" srcOrd="0" destOrd="0" presId="urn:microsoft.com/office/officeart/2008/layout/LinedList"/>
    <dgm:cxn modelId="{09FD90AF-1B37-7A41-9125-0915885C8C0B}" srcId="{68147D28-C4B4-ED46-A524-D2564F4C5244}" destId="{6203F2E4-F87B-2343-B69A-19D57D0FCE95}" srcOrd="3" destOrd="0" parTransId="{2F8D3679-226E-2042-83B5-5698CE7418CC}" sibTransId="{64A1DC60-D9AC-2040-82D9-4E86CC3AE3BB}"/>
    <dgm:cxn modelId="{260C80BE-7BA0-624B-A276-C38BE2E69935}" srcId="{68147D28-C4B4-ED46-A524-D2564F4C5244}" destId="{3514AC17-AD55-D945-9314-DF19173BCE1C}" srcOrd="1" destOrd="0" parTransId="{9C7B3176-9326-7F4F-A387-FFABCD54B85B}" sibTransId="{F403E187-0F05-FB42-9491-4E7EEA1AB531}"/>
    <dgm:cxn modelId="{02A7D0CC-A2CC-5B47-8A0E-16CBCA786180}" type="presOf" srcId="{6203F2E4-F87B-2343-B69A-19D57D0FCE95}" destId="{865B3BAB-2D55-CA45-8D8A-4A0DFA071C6E}" srcOrd="0" destOrd="0" presId="urn:microsoft.com/office/officeart/2008/layout/LinedList"/>
    <dgm:cxn modelId="{441C45D4-7BAB-BC47-BD9B-C1A9C47153D9}" type="presOf" srcId="{3514AC17-AD55-D945-9314-DF19173BCE1C}" destId="{4482E436-4EEA-3141-9013-19397553491B}" srcOrd="0" destOrd="0" presId="urn:microsoft.com/office/officeart/2008/layout/LinedList"/>
    <dgm:cxn modelId="{9814B3D9-E0EA-6A48-986D-0FD0D91F6E5B}" srcId="{68147D28-C4B4-ED46-A524-D2564F4C5244}" destId="{3424C2A0-E325-1243-8FDD-403B95A082DE}" srcOrd="0" destOrd="0" parTransId="{ADBB9AAD-F1A5-D147-870D-DC8D5F225404}" sibTransId="{2CE021BA-61DA-9E43-9998-261E30AA6815}"/>
    <dgm:cxn modelId="{88B68DDE-E8E8-2646-B97B-EF45841BE216}" type="presOf" srcId="{578B629A-26C7-1F48-A606-398D956F5F04}" destId="{BBD960F9-D650-0944-BC3F-73D1C10342E8}" srcOrd="0" destOrd="0" presId="urn:microsoft.com/office/officeart/2008/layout/LinedList"/>
    <dgm:cxn modelId="{6F48D9F2-71F9-5343-BE0D-2C70B1ADBB8A}" type="presOf" srcId="{68147D28-C4B4-ED46-A524-D2564F4C5244}" destId="{05826CCA-5C8B-8E4E-B882-D0DD1E2424E9}" srcOrd="0" destOrd="0" presId="urn:microsoft.com/office/officeart/2008/layout/LinedList"/>
    <dgm:cxn modelId="{FA0CA2A4-E34D-D444-A3A8-DCB2412C6440}" type="presParOf" srcId="{05826CCA-5C8B-8E4E-B882-D0DD1E2424E9}" destId="{EE494E23-8003-B94D-8FF3-B64157884287}" srcOrd="0" destOrd="0" presId="urn:microsoft.com/office/officeart/2008/layout/LinedList"/>
    <dgm:cxn modelId="{ECD55A69-F574-0D48-97F3-1C69FB198FDB}" type="presParOf" srcId="{05826CCA-5C8B-8E4E-B882-D0DD1E2424E9}" destId="{045644E3-74BE-654E-B666-444C98DA4917}" srcOrd="1" destOrd="0" presId="urn:microsoft.com/office/officeart/2008/layout/LinedList"/>
    <dgm:cxn modelId="{D75AC5ED-0CDF-3E4E-92C5-3DBB4F2A5B5C}" type="presParOf" srcId="{045644E3-74BE-654E-B666-444C98DA4917}" destId="{EB5AB76A-C4AA-C946-8C04-3490969FF824}" srcOrd="0" destOrd="0" presId="urn:microsoft.com/office/officeart/2008/layout/LinedList"/>
    <dgm:cxn modelId="{B4A4B105-56A6-C046-BB23-3A72E15E2237}" type="presParOf" srcId="{045644E3-74BE-654E-B666-444C98DA4917}" destId="{B71AE75F-1372-544C-9FA5-06E7FB0FB4D7}" srcOrd="1" destOrd="0" presId="urn:microsoft.com/office/officeart/2008/layout/LinedList"/>
    <dgm:cxn modelId="{F5751E34-C315-E84B-840F-EBDC8C442C03}" type="presParOf" srcId="{05826CCA-5C8B-8E4E-B882-D0DD1E2424E9}" destId="{8E8A5E80-CE39-BB45-89BF-ABD5F856337F}" srcOrd="2" destOrd="0" presId="urn:microsoft.com/office/officeart/2008/layout/LinedList"/>
    <dgm:cxn modelId="{F8AAB3ED-5C1B-BF4C-8F1C-1FC95153DFE4}" type="presParOf" srcId="{05826CCA-5C8B-8E4E-B882-D0DD1E2424E9}" destId="{FAC578BD-1E6A-C749-8B44-81022DE76051}" srcOrd="3" destOrd="0" presId="urn:microsoft.com/office/officeart/2008/layout/LinedList"/>
    <dgm:cxn modelId="{F68CB56B-4AFB-3B4E-A5E9-77041B0ECFAC}" type="presParOf" srcId="{FAC578BD-1E6A-C749-8B44-81022DE76051}" destId="{4482E436-4EEA-3141-9013-19397553491B}" srcOrd="0" destOrd="0" presId="urn:microsoft.com/office/officeart/2008/layout/LinedList"/>
    <dgm:cxn modelId="{F961847D-CA83-FF49-B864-C146CD797B51}" type="presParOf" srcId="{FAC578BD-1E6A-C749-8B44-81022DE76051}" destId="{B3DD0A43-4336-8C46-A87E-F466E53D0D05}" srcOrd="1" destOrd="0" presId="urn:microsoft.com/office/officeart/2008/layout/LinedList"/>
    <dgm:cxn modelId="{6733E98B-FE23-3F4E-8280-BA70C6F2ADB4}" type="presParOf" srcId="{05826CCA-5C8B-8E4E-B882-D0DD1E2424E9}" destId="{1E5EE570-5F8C-EF45-87EE-CA2E5F8C4686}" srcOrd="4" destOrd="0" presId="urn:microsoft.com/office/officeart/2008/layout/LinedList"/>
    <dgm:cxn modelId="{0506DBCD-CA4F-1949-B25E-B2964410C1BD}" type="presParOf" srcId="{05826CCA-5C8B-8E4E-B882-D0DD1E2424E9}" destId="{2AF9957B-B047-C947-A597-F163F584B217}" srcOrd="5" destOrd="0" presId="urn:microsoft.com/office/officeart/2008/layout/LinedList"/>
    <dgm:cxn modelId="{ED67EC93-0CB0-8A4B-A360-339C4B2B532E}" type="presParOf" srcId="{2AF9957B-B047-C947-A597-F163F584B217}" destId="{BBD960F9-D650-0944-BC3F-73D1C10342E8}" srcOrd="0" destOrd="0" presId="urn:microsoft.com/office/officeart/2008/layout/LinedList"/>
    <dgm:cxn modelId="{2D1526B7-335E-444D-A552-59076E05C64F}" type="presParOf" srcId="{2AF9957B-B047-C947-A597-F163F584B217}" destId="{3D23E442-1FC9-4343-B9D2-43B4C2ABAB39}" srcOrd="1" destOrd="0" presId="urn:microsoft.com/office/officeart/2008/layout/LinedList"/>
    <dgm:cxn modelId="{99DD8173-7BF2-1B4B-A482-AE49B5381893}" type="presParOf" srcId="{05826CCA-5C8B-8E4E-B882-D0DD1E2424E9}" destId="{48A50773-A481-9946-A18A-E832EE020081}" srcOrd="6" destOrd="0" presId="urn:microsoft.com/office/officeart/2008/layout/LinedList"/>
    <dgm:cxn modelId="{1B7A316E-EC72-5341-B01D-FCCC1266BC6B}" type="presParOf" srcId="{05826CCA-5C8B-8E4E-B882-D0DD1E2424E9}" destId="{7077F0EA-B16B-1F42-A5F7-CC5A3B380B20}" srcOrd="7" destOrd="0" presId="urn:microsoft.com/office/officeart/2008/layout/LinedList"/>
    <dgm:cxn modelId="{CF35DE5C-BF5A-6B42-A015-824E088AA8B4}" type="presParOf" srcId="{7077F0EA-B16B-1F42-A5F7-CC5A3B380B20}" destId="{865B3BAB-2D55-CA45-8D8A-4A0DFA071C6E}" srcOrd="0" destOrd="0" presId="urn:microsoft.com/office/officeart/2008/layout/LinedList"/>
    <dgm:cxn modelId="{763BD1AA-27AB-9D4B-B21A-581EE7896212}" type="presParOf" srcId="{7077F0EA-B16B-1F42-A5F7-CC5A3B380B20}" destId="{A2DB7012-6EC6-9244-A5D6-D0A98EAC8A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B3DF8-D135-DC4A-A7F7-D9B7E2EED448}">
      <dsp:nvSpPr>
        <dsp:cNvPr id="0" name=""/>
        <dsp:cNvSpPr/>
      </dsp:nvSpPr>
      <dsp:spPr>
        <a:xfrm>
          <a:off x="0" y="355080"/>
          <a:ext cx="6900512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第一节 油气地质概述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第二节 油气的胜场与运移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第三节 油气聚集与油气藏的形成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第四节 油气聚集单元与分布规律</a:t>
          </a:r>
        </a:p>
      </dsp:txBody>
      <dsp:txXfrm>
        <a:off x="0" y="355080"/>
        <a:ext cx="6900512" cy="1786050"/>
      </dsp:txXfrm>
    </dsp:sp>
    <dsp:sp modelId="{86305DAF-CBED-1B4B-ADA4-6DD64598215A}">
      <dsp:nvSpPr>
        <dsp:cNvPr id="0" name=""/>
        <dsp:cNvSpPr/>
      </dsp:nvSpPr>
      <dsp:spPr>
        <a:xfrm>
          <a:off x="345025" y="89400"/>
          <a:ext cx="483035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第九章 油气地质基础</a:t>
          </a:r>
        </a:p>
      </dsp:txBody>
      <dsp:txXfrm>
        <a:off x="370964" y="115339"/>
        <a:ext cx="4778480" cy="479482"/>
      </dsp:txXfrm>
    </dsp:sp>
    <dsp:sp modelId="{B4039DA5-2898-9A46-A5A8-0FC799FCB152}">
      <dsp:nvSpPr>
        <dsp:cNvPr id="0" name=""/>
        <dsp:cNvSpPr/>
      </dsp:nvSpPr>
      <dsp:spPr>
        <a:xfrm>
          <a:off x="0" y="2504010"/>
          <a:ext cx="6900512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第一节 油气勘探阶段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第二节 油气勘探技术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第三节 油气储量</a:t>
          </a:r>
        </a:p>
      </dsp:txBody>
      <dsp:txXfrm>
        <a:off x="0" y="2504010"/>
        <a:ext cx="6900512" cy="1445850"/>
      </dsp:txXfrm>
    </dsp:sp>
    <dsp:sp modelId="{390F0F11-8313-B646-BD14-637645B30411}">
      <dsp:nvSpPr>
        <dsp:cNvPr id="0" name=""/>
        <dsp:cNvSpPr/>
      </dsp:nvSpPr>
      <dsp:spPr>
        <a:xfrm>
          <a:off x="345025" y="2238330"/>
          <a:ext cx="4830358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第十章 尤其勘探基础</a:t>
          </a:r>
        </a:p>
      </dsp:txBody>
      <dsp:txXfrm>
        <a:off x="370964" y="2264269"/>
        <a:ext cx="4778480" cy="479482"/>
      </dsp:txXfrm>
    </dsp:sp>
    <dsp:sp modelId="{AB19BAE2-9FC7-B146-BB5A-704A57C42C06}">
      <dsp:nvSpPr>
        <dsp:cNvPr id="0" name=""/>
        <dsp:cNvSpPr/>
      </dsp:nvSpPr>
      <dsp:spPr>
        <a:xfrm>
          <a:off x="0" y="4312740"/>
          <a:ext cx="69005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第一节 油气田开发概述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第二节 油气开发技术方法</a:t>
          </a:r>
        </a:p>
      </dsp:txBody>
      <dsp:txXfrm>
        <a:off x="0" y="4312740"/>
        <a:ext cx="6900512" cy="1134000"/>
      </dsp:txXfrm>
    </dsp:sp>
    <dsp:sp modelId="{CE5D5492-64C4-784F-94D0-CB697EA01B83}">
      <dsp:nvSpPr>
        <dsp:cNvPr id="0" name=""/>
        <dsp:cNvSpPr/>
      </dsp:nvSpPr>
      <dsp:spPr>
        <a:xfrm>
          <a:off x="345025" y="4047060"/>
          <a:ext cx="4830358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第十一章 油气开发基础</a:t>
          </a:r>
        </a:p>
      </dsp:txBody>
      <dsp:txXfrm>
        <a:off x="370964" y="4072999"/>
        <a:ext cx="4778480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FBA0-EEAA-4CDC-B583-00FA5465E124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79E0-D837-433F-A846-16EC5B1A1276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D371B-AFF7-4406-9106-E65893EE60FC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700" kern="1200"/>
            <a:t>一、油气生成的物质基础</a:t>
          </a:r>
        </a:p>
      </dsp:txBody>
      <dsp:txXfrm>
        <a:off x="333914" y="2456402"/>
        <a:ext cx="1800000" cy="720000"/>
      </dsp:txXfrm>
    </dsp:sp>
    <dsp:sp modelId="{F8EFB258-40B9-4DA7-AE94-4649FA85AB53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37348-A8F7-4A42-AC62-8BA694E2F55C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B9521-C669-41C5-9E88-082AF1558B6B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700" kern="1200"/>
            <a:t>二、油气生成</a:t>
          </a:r>
        </a:p>
      </dsp:txBody>
      <dsp:txXfrm>
        <a:off x="2448914" y="2456402"/>
        <a:ext cx="1800000" cy="720000"/>
      </dsp:txXfrm>
    </dsp:sp>
    <dsp:sp modelId="{1AF68C45-0C2E-4933-966A-BB14A0F9BAB9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0DFAC-8EED-463A-B1D2-1CC18825A170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D68B1-7311-4DB4-AB4A-1FA8A923EAB7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700" kern="1200"/>
            <a:t>三、天然气成因类型</a:t>
          </a:r>
        </a:p>
      </dsp:txBody>
      <dsp:txXfrm>
        <a:off x="4563914" y="2456402"/>
        <a:ext cx="1800000" cy="720000"/>
      </dsp:txXfrm>
    </dsp:sp>
    <dsp:sp modelId="{C1B0BD60-C601-4E38-BC52-AD7425738CE1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A3E2-A952-4859-8D25-7A1591ADE04A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ABE68-8BEF-4F62-8979-5FD5CD30CB11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700" kern="1200"/>
            <a:t>四、烃（听）源岩评价和油气源对比</a:t>
          </a:r>
        </a:p>
      </dsp:txBody>
      <dsp:txXfrm>
        <a:off x="6678914" y="2456402"/>
        <a:ext cx="1800000" cy="720000"/>
      </dsp:txXfrm>
    </dsp:sp>
    <dsp:sp modelId="{47CE0CA4-30EC-41D5-94D1-153BF64EC4B4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E5708-B5B3-4E59-A048-415CD1556CC4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5AA12-C67E-48B5-A7E8-B7A6A125AFC5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1700" kern="1200"/>
            <a:t>五、油气运移</a:t>
          </a:r>
        </a:p>
      </dsp:txBody>
      <dsp:txXfrm>
        <a:off x="8793914" y="2456402"/>
        <a:ext cx="18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5E04-2D49-9141-8070-CB484CDEFDEE}">
      <dsp:nvSpPr>
        <dsp:cNvPr id="0" name=""/>
        <dsp:cNvSpPr/>
      </dsp:nvSpPr>
      <dsp:spPr>
        <a:xfrm>
          <a:off x="0" y="752768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5C196-2522-EA44-81CA-28A8DFA696E4}">
      <dsp:nvSpPr>
        <dsp:cNvPr id="0" name=""/>
        <dsp:cNvSpPr/>
      </dsp:nvSpPr>
      <dsp:spPr>
        <a:xfrm>
          <a:off x="525780" y="8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原始物质</a:t>
          </a:r>
          <a:r>
            <a:rPr lang="en-US" altLang="zh-CN" sz="5100" kern="1200" dirty="0"/>
            <a:t>——</a:t>
          </a:r>
          <a:r>
            <a:rPr lang="zh-CN" altLang="en-US" sz="5100" kern="1200" dirty="0"/>
            <a:t>生物体</a:t>
          </a:r>
        </a:p>
      </dsp:txBody>
      <dsp:txXfrm>
        <a:off x="599273" y="73501"/>
        <a:ext cx="7213934" cy="1358534"/>
      </dsp:txXfrm>
    </dsp:sp>
    <dsp:sp modelId="{3E4DA648-440B-5A46-8CC9-E3A10A9E9DC2}">
      <dsp:nvSpPr>
        <dsp:cNvPr id="0" name=""/>
        <dsp:cNvSpPr/>
      </dsp:nvSpPr>
      <dsp:spPr>
        <a:xfrm>
          <a:off x="0" y="30661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A143D-FDF9-384C-94D7-0D2938618C95}">
      <dsp:nvSpPr>
        <dsp:cNvPr id="0" name=""/>
        <dsp:cNvSpPr/>
      </dsp:nvSpPr>
      <dsp:spPr>
        <a:xfrm>
          <a:off x="525780" y="2313369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干酪根</a:t>
          </a:r>
          <a:r>
            <a:rPr lang="en-US" altLang="zh-CN" sz="5100" kern="1200" dirty="0"/>
            <a:t>——</a:t>
          </a:r>
          <a:r>
            <a:rPr lang="zh-CN" altLang="en-US" sz="5100" kern="1200" dirty="0"/>
            <a:t>生烃物质</a:t>
          </a:r>
        </a:p>
      </dsp:txBody>
      <dsp:txXfrm>
        <a:off x="599273" y="2386862"/>
        <a:ext cx="7213934" cy="13585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53B75-AEFF-4E4F-9450-C6A24253F3E1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BE2E-8AE3-5947-B39B-9B95BF1399D1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烃源岩定义</a:t>
          </a:r>
        </a:p>
      </dsp:txBody>
      <dsp:txXfrm>
        <a:off x="573335" y="67003"/>
        <a:ext cx="7265810" cy="879050"/>
      </dsp:txXfrm>
    </dsp:sp>
    <dsp:sp modelId="{F0AAB61C-B251-A545-A418-0B39548B0C6F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E0DD6-84EA-A14F-A093-AE5DE92B2376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烃源岩评价</a:t>
          </a:r>
        </a:p>
      </dsp:txBody>
      <dsp:txXfrm>
        <a:off x="573335" y="1563884"/>
        <a:ext cx="7265810" cy="879050"/>
      </dsp:txXfrm>
    </dsp:sp>
    <dsp:sp modelId="{C70D2A1E-B929-BF42-A2D8-F68B575D8508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ED97F-04B8-E842-B9D1-49892BECA339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油气源对比</a:t>
          </a:r>
        </a:p>
      </dsp:txBody>
      <dsp:txXfrm>
        <a:off x="573335" y="3060764"/>
        <a:ext cx="7265810" cy="879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A910F-C2C7-5E4E-9EC4-43A41E064109}">
      <dsp:nvSpPr>
        <dsp:cNvPr id="0" name=""/>
        <dsp:cNvSpPr/>
      </dsp:nvSpPr>
      <dsp:spPr>
        <a:xfrm>
          <a:off x="0" y="752768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4017C-B2FD-6F49-8A3F-70E39F13E437}">
      <dsp:nvSpPr>
        <dsp:cNvPr id="0" name=""/>
        <dsp:cNvSpPr/>
      </dsp:nvSpPr>
      <dsp:spPr>
        <a:xfrm>
          <a:off x="525780" y="8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初次运移</a:t>
          </a:r>
        </a:p>
      </dsp:txBody>
      <dsp:txXfrm>
        <a:off x="599273" y="73501"/>
        <a:ext cx="7213934" cy="1358534"/>
      </dsp:txXfrm>
    </dsp:sp>
    <dsp:sp modelId="{77F6D249-9D67-8746-865F-534837045F70}">
      <dsp:nvSpPr>
        <dsp:cNvPr id="0" name=""/>
        <dsp:cNvSpPr/>
      </dsp:nvSpPr>
      <dsp:spPr>
        <a:xfrm>
          <a:off x="0" y="30661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CF8F9-4CD9-4340-84AB-DF9E1C608FA1}">
      <dsp:nvSpPr>
        <dsp:cNvPr id="0" name=""/>
        <dsp:cNvSpPr/>
      </dsp:nvSpPr>
      <dsp:spPr>
        <a:xfrm>
          <a:off x="525780" y="2313369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二次运移</a:t>
          </a:r>
        </a:p>
      </dsp:txBody>
      <dsp:txXfrm>
        <a:off x="599273" y="2386862"/>
        <a:ext cx="7213934" cy="13585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17433-1D82-7B40-93D5-ECE73F78F511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F1522-6879-B74C-B389-40A0D23244E8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一、油气藏形成的基本条件</a:t>
          </a:r>
        </a:p>
      </dsp:txBody>
      <dsp:txXfrm>
        <a:off x="560365" y="97774"/>
        <a:ext cx="7291750" cy="639310"/>
      </dsp:txXfrm>
    </dsp:sp>
    <dsp:sp modelId="{A092FDF1-8B5B-E546-8DB7-4BDF9328A5B0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19FB3-DA5A-2E44-A0ED-221C6F412B8B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二、油气藏的形成</a:t>
          </a:r>
        </a:p>
      </dsp:txBody>
      <dsp:txXfrm>
        <a:off x="560365" y="1186414"/>
        <a:ext cx="7291750" cy="639310"/>
      </dsp:txXfrm>
    </dsp:sp>
    <dsp:sp modelId="{E0DB02FD-65DE-A849-A2B0-43CDA058F97D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3D4B2-CF85-4143-8C0F-704CDBE98A12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三、油气藏的破坏及其产物</a:t>
          </a:r>
        </a:p>
      </dsp:txBody>
      <dsp:txXfrm>
        <a:off x="560365" y="2275054"/>
        <a:ext cx="7291750" cy="639310"/>
      </dsp:txXfrm>
    </dsp:sp>
    <dsp:sp modelId="{05E44527-2E5A-2946-BCF5-16BAEDF2725A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A9142-B17A-B54B-A717-8A94EAD1EA16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四、油气藏的形成时间</a:t>
          </a:r>
        </a:p>
      </dsp:txBody>
      <dsp:txXfrm>
        <a:off x="560365" y="3363694"/>
        <a:ext cx="7291750" cy="6393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639D5-ECFB-FD46-9D15-694256FA95EC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D2485-0887-2544-A57B-C41266A31216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一、油气田、油气聚集带及含油气区</a:t>
          </a:r>
        </a:p>
      </dsp:txBody>
      <dsp:txXfrm>
        <a:off x="573335" y="67003"/>
        <a:ext cx="7265810" cy="879050"/>
      </dsp:txXfrm>
    </dsp:sp>
    <dsp:sp modelId="{B7B37369-A69D-C04F-8A80-63993D443FF9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003BB-EEE8-EE4F-BDE5-87463F432BFE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二、含油气盆地</a:t>
          </a:r>
        </a:p>
      </dsp:txBody>
      <dsp:txXfrm>
        <a:off x="573335" y="1563884"/>
        <a:ext cx="7265810" cy="879050"/>
      </dsp:txXfrm>
    </dsp:sp>
    <dsp:sp modelId="{8142CB11-F758-5D48-B4F2-56E73465D8EF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1A0B9-ED4F-C848-9BE6-61BBA353B55B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三、油气分布的控制因素</a:t>
          </a:r>
        </a:p>
      </dsp:txBody>
      <dsp:txXfrm>
        <a:off x="573335" y="3060764"/>
        <a:ext cx="7265810" cy="879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8665B-30BA-D044-8025-E8DEF1BB1B45}">
      <dsp:nvSpPr>
        <dsp:cNvPr id="0" name=""/>
        <dsp:cNvSpPr/>
      </dsp:nvSpPr>
      <dsp:spPr>
        <a:xfrm>
          <a:off x="0" y="19930"/>
          <a:ext cx="6735443" cy="684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第一节 油气勘探阶段</a:t>
          </a:r>
        </a:p>
      </dsp:txBody>
      <dsp:txXfrm>
        <a:off x="33412" y="53342"/>
        <a:ext cx="6668619" cy="617626"/>
      </dsp:txXfrm>
    </dsp:sp>
    <dsp:sp modelId="{639A368B-0C82-AC4D-8C0F-1CA98B30509F}">
      <dsp:nvSpPr>
        <dsp:cNvPr id="0" name=""/>
        <dsp:cNvSpPr/>
      </dsp:nvSpPr>
      <dsp:spPr>
        <a:xfrm>
          <a:off x="0" y="704380"/>
          <a:ext cx="6735443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一、预探阶段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二、评价阶段</a:t>
          </a:r>
        </a:p>
      </dsp:txBody>
      <dsp:txXfrm>
        <a:off x="0" y="704380"/>
        <a:ext cx="6735443" cy="766935"/>
      </dsp:txXfrm>
    </dsp:sp>
    <dsp:sp modelId="{ABE9DDC5-2100-614F-BD16-787540DBEA6A}">
      <dsp:nvSpPr>
        <dsp:cNvPr id="0" name=""/>
        <dsp:cNvSpPr/>
      </dsp:nvSpPr>
      <dsp:spPr>
        <a:xfrm>
          <a:off x="0" y="1471316"/>
          <a:ext cx="6735443" cy="6844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第二节 油气勘探技术</a:t>
          </a:r>
        </a:p>
      </dsp:txBody>
      <dsp:txXfrm>
        <a:off x="33412" y="1504728"/>
        <a:ext cx="6668619" cy="617626"/>
      </dsp:txXfrm>
    </dsp:sp>
    <dsp:sp modelId="{B914ACDC-1E3E-9D49-A865-B7B592BC1BE3}">
      <dsp:nvSpPr>
        <dsp:cNvPr id="0" name=""/>
        <dsp:cNvSpPr/>
      </dsp:nvSpPr>
      <dsp:spPr>
        <a:xfrm>
          <a:off x="0" y="2155766"/>
          <a:ext cx="6735443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一、地面地质勘探技术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二、地球物理勘探技术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三、地球化学勘探技术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四、勘探工程技术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五、微生物勘探技术</a:t>
          </a:r>
        </a:p>
      </dsp:txBody>
      <dsp:txXfrm>
        <a:off x="0" y="2155766"/>
        <a:ext cx="6735443" cy="1937520"/>
      </dsp:txXfrm>
    </dsp:sp>
    <dsp:sp modelId="{8D8F2587-64BC-1D43-9BAD-20CBD315B391}">
      <dsp:nvSpPr>
        <dsp:cNvPr id="0" name=""/>
        <dsp:cNvSpPr/>
      </dsp:nvSpPr>
      <dsp:spPr>
        <a:xfrm>
          <a:off x="0" y="4093286"/>
          <a:ext cx="6735443" cy="6844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第三节 油气储量</a:t>
          </a:r>
        </a:p>
      </dsp:txBody>
      <dsp:txXfrm>
        <a:off x="33412" y="4126698"/>
        <a:ext cx="6668619" cy="617626"/>
      </dsp:txXfrm>
    </dsp:sp>
    <dsp:sp modelId="{9BC7E0E3-DD99-9A4C-A2C6-794093270998}">
      <dsp:nvSpPr>
        <dsp:cNvPr id="0" name=""/>
        <dsp:cNvSpPr/>
      </dsp:nvSpPr>
      <dsp:spPr>
        <a:xfrm>
          <a:off x="0" y="4777736"/>
          <a:ext cx="6735443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一、油气储量估算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000" kern="1200" dirty="0"/>
            <a:t>二、油气探明储量报告</a:t>
          </a:r>
        </a:p>
      </dsp:txBody>
      <dsp:txXfrm>
        <a:off x="0" y="4777736"/>
        <a:ext cx="6735443" cy="7669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8D25-9946-954E-BAC4-F82D5000294F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区域普查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圈闭预探</a:t>
          </a:r>
        </a:p>
      </dsp:txBody>
      <dsp:txXfrm rot="-5400000">
        <a:off x="3785616" y="295201"/>
        <a:ext cx="6647092" cy="1532257"/>
      </dsp:txXfrm>
    </dsp:sp>
    <dsp:sp modelId="{2C46E084-9BF2-C040-9963-658DF66707DA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100" kern="1200" dirty="0"/>
            <a:t>预探阶段</a:t>
          </a:r>
        </a:p>
      </dsp:txBody>
      <dsp:txXfrm>
        <a:off x="103614" y="103667"/>
        <a:ext cx="3578388" cy="1915324"/>
      </dsp:txXfrm>
    </dsp:sp>
    <dsp:sp modelId="{F1EC2267-B702-5E4C-A3C8-D6A4848EB3D1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评价过程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评价任务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评价成果</a:t>
          </a:r>
        </a:p>
      </dsp:txBody>
      <dsp:txXfrm rot="-5400000">
        <a:off x="3785616" y="2523880"/>
        <a:ext cx="6647092" cy="1532257"/>
      </dsp:txXfrm>
    </dsp:sp>
    <dsp:sp modelId="{14F54960-73DB-A743-A792-E5BDD96F8F6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100" kern="1200" dirty="0"/>
            <a:t>评价阶段</a:t>
          </a:r>
        </a:p>
      </dsp:txBody>
      <dsp:txXfrm>
        <a:off x="103614" y="2332346"/>
        <a:ext cx="3578388" cy="19153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7C27F-2DB7-8346-B3C8-97A3E7C8E872}">
      <dsp:nvSpPr>
        <dsp:cNvPr id="0" name=""/>
        <dsp:cNvSpPr/>
      </dsp:nvSpPr>
      <dsp:spPr>
        <a:xfrm>
          <a:off x="0" y="1245"/>
          <a:ext cx="5744684" cy="8687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地面地质调查技术</a:t>
          </a:r>
        </a:p>
      </dsp:txBody>
      <dsp:txXfrm>
        <a:off x="42408" y="43653"/>
        <a:ext cx="5659868" cy="783909"/>
      </dsp:txXfrm>
    </dsp:sp>
    <dsp:sp modelId="{2147EC84-7FCF-4242-AD63-D44CF322189B}">
      <dsp:nvSpPr>
        <dsp:cNvPr id="0" name=""/>
        <dsp:cNvSpPr/>
      </dsp:nvSpPr>
      <dsp:spPr>
        <a:xfrm>
          <a:off x="0" y="965010"/>
          <a:ext cx="5744684" cy="86872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地球物理勘探技术</a:t>
          </a:r>
        </a:p>
      </dsp:txBody>
      <dsp:txXfrm>
        <a:off x="42408" y="1007418"/>
        <a:ext cx="5659868" cy="783909"/>
      </dsp:txXfrm>
    </dsp:sp>
    <dsp:sp modelId="{A1D5C389-96AE-6643-B075-EDC61BE1C98F}">
      <dsp:nvSpPr>
        <dsp:cNvPr id="0" name=""/>
        <dsp:cNvSpPr/>
      </dsp:nvSpPr>
      <dsp:spPr>
        <a:xfrm>
          <a:off x="0" y="1928775"/>
          <a:ext cx="5744684" cy="8687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地球化学勘探技术</a:t>
          </a:r>
        </a:p>
      </dsp:txBody>
      <dsp:txXfrm>
        <a:off x="42408" y="1971183"/>
        <a:ext cx="5659868" cy="783909"/>
      </dsp:txXfrm>
    </dsp:sp>
    <dsp:sp modelId="{04E66B2C-74A7-4C42-946F-F914E944A45A}">
      <dsp:nvSpPr>
        <dsp:cNvPr id="0" name=""/>
        <dsp:cNvSpPr/>
      </dsp:nvSpPr>
      <dsp:spPr>
        <a:xfrm>
          <a:off x="0" y="2892540"/>
          <a:ext cx="5744684" cy="86872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勘探工程技术</a:t>
          </a:r>
        </a:p>
      </dsp:txBody>
      <dsp:txXfrm>
        <a:off x="42408" y="2934948"/>
        <a:ext cx="5659868" cy="783909"/>
      </dsp:txXfrm>
    </dsp:sp>
    <dsp:sp modelId="{0E7BF07C-7142-4A40-836C-52F8226BA9F7}">
      <dsp:nvSpPr>
        <dsp:cNvPr id="0" name=""/>
        <dsp:cNvSpPr/>
      </dsp:nvSpPr>
      <dsp:spPr>
        <a:xfrm>
          <a:off x="0" y="3856305"/>
          <a:ext cx="5744684" cy="8687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微生物勘探技术</a:t>
          </a:r>
        </a:p>
      </dsp:txBody>
      <dsp:txXfrm>
        <a:off x="42408" y="3898713"/>
        <a:ext cx="5659868" cy="7839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F839-CA6B-6F4D-824D-7CD7FCBAB0A2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油气储量分类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储量估算情形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储量估算基本知识</a:t>
          </a:r>
        </a:p>
      </dsp:txBody>
      <dsp:txXfrm rot="-5400000">
        <a:off x="3785616" y="295201"/>
        <a:ext cx="6647092" cy="1532257"/>
      </dsp:txXfrm>
    </dsp:sp>
    <dsp:sp modelId="{EA96BB1A-880E-4C4A-BE69-82A635206B74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/>
            <a:t>油气储量估算</a:t>
          </a:r>
        </a:p>
      </dsp:txBody>
      <dsp:txXfrm>
        <a:off x="103614" y="103667"/>
        <a:ext cx="3578388" cy="1915324"/>
      </dsp:txXfrm>
    </dsp:sp>
    <dsp:sp modelId="{94C459A3-98EC-5A4F-8AF8-F082F7C23FE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石油、天然气探明储量报告编制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页岩气探明储量报告编制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煤层气探明储量报告编制</a:t>
          </a:r>
        </a:p>
      </dsp:txBody>
      <dsp:txXfrm rot="-5400000">
        <a:off x="3785616" y="2523880"/>
        <a:ext cx="6647092" cy="1532257"/>
      </dsp:txXfrm>
    </dsp:sp>
    <dsp:sp modelId="{DDB8B35E-EB13-E943-AC4D-B4AF4DA477BF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/>
            <a:t>油气探明储量报告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1A747-138E-FD4C-8863-BE5FFD200C87}">
      <dsp:nvSpPr>
        <dsp:cNvPr id="0" name=""/>
        <dsp:cNvSpPr/>
      </dsp:nvSpPr>
      <dsp:spPr>
        <a:xfrm>
          <a:off x="0" y="70950"/>
          <a:ext cx="6900512" cy="42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第一节 油气地质概述</a:t>
          </a:r>
        </a:p>
      </dsp:txBody>
      <dsp:txXfrm>
        <a:off x="20561" y="91511"/>
        <a:ext cx="6859390" cy="380078"/>
      </dsp:txXfrm>
    </dsp:sp>
    <dsp:sp modelId="{31BF1797-1E52-AC4A-AF66-709DC3D539E6}">
      <dsp:nvSpPr>
        <dsp:cNvPr id="0" name=""/>
        <dsp:cNvSpPr/>
      </dsp:nvSpPr>
      <dsp:spPr>
        <a:xfrm>
          <a:off x="0" y="492150"/>
          <a:ext cx="69005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一、石油、天然气和油田水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二、储层和盖层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三、圈闭和油气藏</a:t>
          </a:r>
        </a:p>
      </dsp:txBody>
      <dsp:txXfrm>
        <a:off x="0" y="492150"/>
        <a:ext cx="6900512" cy="695520"/>
      </dsp:txXfrm>
    </dsp:sp>
    <dsp:sp modelId="{F5FF60E8-F2A6-1E4E-9F64-15F7A1B3F91D}">
      <dsp:nvSpPr>
        <dsp:cNvPr id="0" name=""/>
        <dsp:cNvSpPr/>
      </dsp:nvSpPr>
      <dsp:spPr>
        <a:xfrm>
          <a:off x="0" y="1187670"/>
          <a:ext cx="6900512" cy="4212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第二节 油气的生成与运移</a:t>
          </a:r>
        </a:p>
      </dsp:txBody>
      <dsp:txXfrm>
        <a:off x="20561" y="1208231"/>
        <a:ext cx="6859390" cy="380078"/>
      </dsp:txXfrm>
    </dsp:sp>
    <dsp:sp modelId="{AD5F5CAB-8689-9A45-80E1-6E1505BABF7A}">
      <dsp:nvSpPr>
        <dsp:cNvPr id="0" name=""/>
        <dsp:cNvSpPr/>
      </dsp:nvSpPr>
      <dsp:spPr>
        <a:xfrm>
          <a:off x="0" y="1608870"/>
          <a:ext cx="690051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一、油气生成的物质基础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二、油气生成（有机质演化与生烃（听）模式）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三、天然气成因类型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四、烃源岩评价和油气源对比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五、油气运移</a:t>
          </a:r>
        </a:p>
      </dsp:txBody>
      <dsp:txXfrm>
        <a:off x="0" y="1608870"/>
        <a:ext cx="6900512" cy="1159200"/>
      </dsp:txXfrm>
    </dsp:sp>
    <dsp:sp modelId="{E81DEF2E-BF09-314B-B20C-00AAE3D7F9E3}">
      <dsp:nvSpPr>
        <dsp:cNvPr id="0" name=""/>
        <dsp:cNvSpPr/>
      </dsp:nvSpPr>
      <dsp:spPr>
        <a:xfrm>
          <a:off x="0" y="2768070"/>
          <a:ext cx="6900512" cy="4212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第三节 油气聚集与油气藏的形成</a:t>
          </a:r>
        </a:p>
      </dsp:txBody>
      <dsp:txXfrm>
        <a:off x="20561" y="2788631"/>
        <a:ext cx="6859390" cy="380078"/>
      </dsp:txXfrm>
    </dsp:sp>
    <dsp:sp modelId="{9C7C4AB5-2025-AC42-9FBB-790115635B3A}">
      <dsp:nvSpPr>
        <dsp:cNvPr id="0" name=""/>
        <dsp:cNvSpPr/>
      </dsp:nvSpPr>
      <dsp:spPr>
        <a:xfrm>
          <a:off x="0" y="3189270"/>
          <a:ext cx="6900512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一、油气藏的基本概念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二、油气藏的形成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三、油气藏的破坏及其产物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四、油气藏的形成时间</a:t>
          </a:r>
        </a:p>
      </dsp:txBody>
      <dsp:txXfrm>
        <a:off x="0" y="3189270"/>
        <a:ext cx="6900512" cy="927360"/>
      </dsp:txXfrm>
    </dsp:sp>
    <dsp:sp modelId="{B9033FDE-441C-F948-A957-DE5CE8D16BB7}">
      <dsp:nvSpPr>
        <dsp:cNvPr id="0" name=""/>
        <dsp:cNvSpPr/>
      </dsp:nvSpPr>
      <dsp:spPr>
        <a:xfrm>
          <a:off x="0" y="4116630"/>
          <a:ext cx="6900512" cy="4212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第四节 油气储集单元与分布规律</a:t>
          </a:r>
        </a:p>
      </dsp:txBody>
      <dsp:txXfrm>
        <a:off x="20561" y="4137191"/>
        <a:ext cx="6859390" cy="380078"/>
      </dsp:txXfrm>
    </dsp:sp>
    <dsp:sp modelId="{F61899B5-6E93-D347-92C5-391236EFA99C}">
      <dsp:nvSpPr>
        <dsp:cNvPr id="0" name=""/>
        <dsp:cNvSpPr/>
      </dsp:nvSpPr>
      <dsp:spPr>
        <a:xfrm>
          <a:off x="0" y="4537830"/>
          <a:ext cx="6900512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一、油气田、油气聚集带及含油气区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二、含油气系统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三、含油气盆地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200" kern="1200" dirty="0"/>
            <a:t>四、油气分布的控制因素</a:t>
          </a:r>
        </a:p>
      </dsp:txBody>
      <dsp:txXfrm>
        <a:off x="0" y="4537830"/>
        <a:ext cx="6900512" cy="9273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BDC7-E4BB-F945-AF8C-400881639B6D}">
      <dsp:nvSpPr>
        <dsp:cNvPr id="0" name=""/>
        <dsp:cNvSpPr/>
      </dsp:nvSpPr>
      <dsp:spPr>
        <a:xfrm>
          <a:off x="0" y="335145"/>
          <a:ext cx="6900512" cy="297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一、油气田的开发阶段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二、油藏的驱动方式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三、油气田开发层系划分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四、油气田开发井网、井距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五、油气田采油速度和稳产年限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六、油气藏开发动态分析</a:t>
          </a:r>
        </a:p>
      </dsp:txBody>
      <dsp:txXfrm>
        <a:off x="0" y="335145"/>
        <a:ext cx="6900512" cy="2979900"/>
      </dsp:txXfrm>
    </dsp:sp>
    <dsp:sp modelId="{35883E84-BAD5-3442-BC33-6DC7EFCE4EC6}">
      <dsp:nvSpPr>
        <dsp:cNvPr id="0" name=""/>
        <dsp:cNvSpPr/>
      </dsp:nvSpPr>
      <dsp:spPr>
        <a:xfrm>
          <a:off x="345025" y="10425"/>
          <a:ext cx="483035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第一节 油气田开发概述</a:t>
          </a:r>
        </a:p>
      </dsp:txBody>
      <dsp:txXfrm>
        <a:off x="376728" y="42128"/>
        <a:ext cx="4766952" cy="586034"/>
      </dsp:txXfrm>
    </dsp:sp>
    <dsp:sp modelId="{891E186A-0410-9B47-8A92-B787B43F8FDA}">
      <dsp:nvSpPr>
        <dsp:cNvPr id="0" name=""/>
        <dsp:cNvSpPr/>
      </dsp:nvSpPr>
      <dsp:spPr>
        <a:xfrm>
          <a:off x="0" y="3758565"/>
          <a:ext cx="6900512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一、采油、采气基本方法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二、压裂与酸化技术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/>
            <a:t>三、原油采收率技术</a:t>
          </a:r>
        </a:p>
      </dsp:txBody>
      <dsp:txXfrm>
        <a:off x="0" y="3758565"/>
        <a:ext cx="6900512" cy="1767150"/>
      </dsp:txXfrm>
    </dsp:sp>
    <dsp:sp modelId="{411DBE07-EAE8-254C-BCEA-0CDE0F10A677}">
      <dsp:nvSpPr>
        <dsp:cNvPr id="0" name=""/>
        <dsp:cNvSpPr/>
      </dsp:nvSpPr>
      <dsp:spPr>
        <a:xfrm>
          <a:off x="345025" y="3433845"/>
          <a:ext cx="4830358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第二节 油气开发技术方法</a:t>
          </a:r>
        </a:p>
      </dsp:txBody>
      <dsp:txXfrm>
        <a:off x="376728" y="3465548"/>
        <a:ext cx="4766952" cy="586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6AB0D-2547-5B4B-8C40-80F3C7FE3ABE}">
      <dsp:nvSpPr>
        <dsp:cNvPr id="0" name=""/>
        <dsp:cNvSpPr/>
      </dsp:nvSpPr>
      <dsp:spPr>
        <a:xfrm rot="5400000">
          <a:off x="6872275" y="-3015881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00" kern="1200"/>
        </a:p>
      </dsp:txBody>
      <dsp:txXfrm rot="-5400000">
        <a:off x="3785616" y="97952"/>
        <a:ext cx="6702810" cy="502317"/>
      </dsp:txXfrm>
    </dsp:sp>
    <dsp:sp modelId="{CCB36E5E-2207-D046-B9E9-F159784FE349}">
      <dsp:nvSpPr>
        <dsp:cNvPr id="0" name=""/>
        <dsp:cNvSpPr/>
      </dsp:nvSpPr>
      <dsp:spPr>
        <a:xfrm>
          <a:off x="0" y="1195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一、油气田的开发阶段</a:t>
          </a:r>
        </a:p>
      </dsp:txBody>
      <dsp:txXfrm>
        <a:off x="33968" y="35163"/>
        <a:ext cx="3717680" cy="627895"/>
      </dsp:txXfrm>
    </dsp:sp>
    <dsp:sp modelId="{B54A82EF-C6AB-B54C-8532-4051A171605D}">
      <dsp:nvSpPr>
        <dsp:cNvPr id="0" name=""/>
        <dsp:cNvSpPr/>
      </dsp:nvSpPr>
      <dsp:spPr>
        <a:xfrm rot="5400000">
          <a:off x="6872275" y="-2285257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一次采油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二次采油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综合驱动</a:t>
          </a:r>
        </a:p>
      </dsp:txBody>
      <dsp:txXfrm rot="-5400000">
        <a:off x="3785616" y="828576"/>
        <a:ext cx="6702810" cy="502317"/>
      </dsp:txXfrm>
    </dsp:sp>
    <dsp:sp modelId="{075110CA-8BAF-2F47-87FE-19CB466FA529}">
      <dsp:nvSpPr>
        <dsp:cNvPr id="0" name=""/>
        <dsp:cNvSpPr/>
      </dsp:nvSpPr>
      <dsp:spPr>
        <a:xfrm>
          <a:off x="0" y="73181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二、油藏的驱动方式</a:t>
          </a:r>
        </a:p>
      </dsp:txBody>
      <dsp:txXfrm>
        <a:off x="33968" y="765786"/>
        <a:ext cx="3717680" cy="627895"/>
      </dsp:txXfrm>
    </dsp:sp>
    <dsp:sp modelId="{5A6E8C72-72AD-4C4D-884D-D4800586095F}">
      <dsp:nvSpPr>
        <dsp:cNvPr id="0" name=""/>
        <dsp:cNvSpPr/>
      </dsp:nvSpPr>
      <dsp:spPr>
        <a:xfrm rot="5400000">
          <a:off x="6872275" y="-1554634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00" kern="1200"/>
        </a:p>
      </dsp:txBody>
      <dsp:txXfrm rot="-5400000">
        <a:off x="3785616" y="1559199"/>
        <a:ext cx="6702810" cy="502317"/>
      </dsp:txXfrm>
    </dsp:sp>
    <dsp:sp modelId="{A35D263C-8BE2-0544-8109-B17473C2E44B}">
      <dsp:nvSpPr>
        <dsp:cNvPr id="0" name=""/>
        <dsp:cNvSpPr/>
      </dsp:nvSpPr>
      <dsp:spPr>
        <a:xfrm>
          <a:off x="0" y="146244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三、油气田开发层系划分</a:t>
          </a:r>
        </a:p>
      </dsp:txBody>
      <dsp:txXfrm>
        <a:off x="33968" y="1496409"/>
        <a:ext cx="3717680" cy="627895"/>
      </dsp:txXfrm>
    </dsp:sp>
    <dsp:sp modelId="{9A1B2E48-4CFB-304F-8A94-97EA03877268}">
      <dsp:nvSpPr>
        <dsp:cNvPr id="0" name=""/>
        <dsp:cNvSpPr/>
      </dsp:nvSpPr>
      <dsp:spPr>
        <a:xfrm rot="5400000">
          <a:off x="6872275" y="-824011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概述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井网类型</a:t>
          </a:r>
        </a:p>
      </dsp:txBody>
      <dsp:txXfrm rot="-5400000">
        <a:off x="3785616" y="2289822"/>
        <a:ext cx="6702810" cy="502317"/>
      </dsp:txXfrm>
    </dsp:sp>
    <dsp:sp modelId="{18CCA512-64D4-DE46-8C9C-E9FA637706B1}">
      <dsp:nvSpPr>
        <dsp:cNvPr id="0" name=""/>
        <dsp:cNvSpPr/>
      </dsp:nvSpPr>
      <dsp:spPr>
        <a:xfrm>
          <a:off x="0" y="2193064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四、油气田开发井网、井距</a:t>
          </a:r>
        </a:p>
      </dsp:txBody>
      <dsp:txXfrm>
        <a:off x="33968" y="2227032"/>
        <a:ext cx="3717680" cy="627895"/>
      </dsp:txXfrm>
    </dsp:sp>
    <dsp:sp modelId="{E9FD51B6-913E-8C4F-830A-4A87522CD877}">
      <dsp:nvSpPr>
        <dsp:cNvPr id="0" name=""/>
        <dsp:cNvSpPr/>
      </dsp:nvSpPr>
      <dsp:spPr>
        <a:xfrm rot="5400000">
          <a:off x="6872275" y="-93388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600" kern="1200"/>
        </a:p>
      </dsp:txBody>
      <dsp:txXfrm rot="-5400000">
        <a:off x="3785616" y="3020445"/>
        <a:ext cx="6702810" cy="502317"/>
      </dsp:txXfrm>
    </dsp:sp>
    <dsp:sp modelId="{820C2CCD-2527-DA40-A02C-A98F46DC9A28}">
      <dsp:nvSpPr>
        <dsp:cNvPr id="0" name=""/>
        <dsp:cNvSpPr/>
      </dsp:nvSpPr>
      <dsp:spPr>
        <a:xfrm>
          <a:off x="0" y="2923688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五、油气田采油速度和稳产年限</a:t>
          </a:r>
        </a:p>
      </dsp:txBody>
      <dsp:txXfrm>
        <a:off x="33968" y="2957656"/>
        <a:ext cx="3717680" cy="627895"/>
      </dsp:txXfrm>
    </dsp:sp>
    <dsp:sp modelId="{64C23CCE-0E5E-AE4E-B6B9-EBAAE374E234}">
      <dsp:nvSpPr>
        <dsp:cNvPr id="0" name=""/>
        <dsp:cNvSpPr/>
      </dsp:nvSpPr>
      <dsp:spPr>
        <a:xfrm rot="5400000">
          <a:off x="6872275" y="637235"/>
          <a:ext cx="55666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油气藏产能评价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油气藏水侵规律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动态监测与开发层系细分调整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600" kern="1200" dirty="0"/>
            <a:t>油气藏树枝模拟</a:t>
          </a:r>
        </a:p>
      </dsp:txBody>
      <dsp:txXfrm rot="-5400000">
        <a:off x="3785616" y="3751068"/>
        <a:ext cx="6702810" cy="502317"/>
      </dsp:txXfrm>
    </dsp:sp>
    <dsp:sp modelId="{C3E0F56F-B3C4-6644-A041-F254BB357779}">
      <dsp:nvSpPr>
        <dsp:cNvPr id="0" name=""/>
        <dsp:cNvSpPr/>
      </dsp:nvSpPr>
      <dsp:spPr>
        <a:xfrm>
          <a:off x="0" y="3654311"/>
          <a:ext cx="3785616" cy="69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六、油气藏开发动态分析</a:t>
          </a:r>
        </a:p>
      </dsp:txBody>
      <dsp:txXfrm>
        <a:off x="33968" y="3688279"/>
        <a:ext cx="3717680" cy="6278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3EF5-0985-D74F-8FB1-471E01A84F8A}">
      <dsp:nvSpPr>
        <dsp:cNvPr id="0" name=""/>
        <dsp:cNvSpPr/>
      </dsp:nvSpPr>
      <dsp:spPr>
        <a:xfrm>
          <a:off x="0" y="456600"/>
          <a:ext cx="5744684" cy="1184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 dirty="0"/>
            <a:t>采油、采气基本方法</a:t>
          </a:r>
        </a:p>
      </dsp:txBody>
      <dsp:txXfrm>
        <a:off x="57829" y="514429"/>
        <a:ext cx="5629026" cy="1068966"/>
      </dsp:txXfrm>
    </dsp:sp>
    <dsp:sp modelId="{3173E416-9050-234B-AA4E-FC17F277DF0B}">
      <dsp:nvSpPr>
        <dsp:cNvPr id="0" name=""/>
        <dsp:cNvSpPr/>
      </dsp:nvSpPr>
      <dsp:spPr>
        <a:xfrm>
          <a:off x="0" y="1770825"/>
          <a:ext cx="5744684" cy="11846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 dirty="0"/>
            <a:t>压裂与算话技术</a:t>
          </a:r>
        </a:p>
      </dsp:txBody>
      <dsp:txXfrm>
        <a:off x="57829" y="1828654"/>
        <a:ext cx="5629026" cy="1068966"/>
      </dsp:txXfrm>
    </dsp:sp>
    <dsp:sp modelId="{DC40E7C7-B422-D344-8217-A4932DC601C4}">
      <dsp:nvSpPr>
        <dsp:cNvPr id="0" name=""/>
        <dsp:cNvSpPr/>
      </dsp:nvSpPr>
      <dsp:spPr>
        <a:xfrm>
          <a:off x="0" y="3085050"/>
          <a:ext cx="5744684" cy="11846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500" kern="1200" dirty="0"/>
            <a:t>原油采收率技术</a:t>
          </a:r>
        </a:p>
      </dsp:txBody>
      <dsp:txXfrm>
        <a:off x="57829" y="3142879"/>
        <a:ext cx="5629026" cy="10689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A214-5D71-F74D-A53E-9C5FB8AA1A00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自喷采油法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人工举升法：气举采油法、有杆泵采油法、无杆泵采油法</a:t>
          </a:r>
        </a:p>
      </dsp:txBody>
      <dsp:txXfrm rot="-5400000">
        <a:off x="3785616" y="295201"/>
        <a:ext cx="6647092" cy="1532257"/>
      </dsp:txXfrm>
    </dsp:sp>
    <dsp:sp modelId="{7A8ABFEE-5970-5449-BD37-A8F3EB778A46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/>
            <a:t>采油方法</a:t>
          </a:r>
        </a:p>
      </dsp:txBody>
      <dsp:txXfrm>
        <a:off x="103614" y="103667"/>
        <a:ext cx="3578388" cy="1915324"/>
      </dsp:txXfrm>
    </dsp:sp>
    <dsp:sp modelId="{9744FD23-7A0E-7644-84B8-F7C1EF4B24B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井下节流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排水采气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700" kern="1200" dirty="0"/>
            <a:t>出砂气井采气</a:t>
          </a:r>
        </a:p>
      </dsp:txBody>
      <dsp:txXfrm rot="-5400000">
        <a:off x="3785616" y="2523880"/>
        <a:ext cx="6647092" cy="1532257"/>
      </dsp:txXfrm>
    </dsp:sp>
    <dsp:sp modelId="{272FC91C-4C4D-B048-B5B3-C4EB14A26A92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/>
            <a:t>采气工艺技术方法</a:t>
          </a:r>
        </a:p>
      </dsp:txBody>
      <dsp:txXfrm>
        <a:off x="103614" y="2332346"/>
        <a:ext cx="3578388" cy="19153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577D2-6169-3E49-B414-533E128D50C3}">
      <dsp:nvSpPr>
        <dsp:cNvPr id="0" name=""/>
        <dsp:cNvSpPr/>
      </dsp:nvSpPr>
      <dsp:spPr>
        <a:xfrm>
          <a:off x="0" y="752768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96CE6-1394-D44D-9843-2FE2E5FE7E0A}">
      <dsp:nvSpPr>
        <dsp:cNvPr id="0" name=""/>
        <dsp:cNvSpPr/>
      </dsp:nvSpPr>
      <dsp:spPr>
        <a:xfrm>
          <a:off x="525780" y="8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压裂</a:t>
          </a:r>
        </a:p>
      </dsp:txBody>
      <dsp:txXfrm>
        <a:off x="599273" y="73501"/>
        <a:ext cx="7213934" cy="1358534"/>
      </dsp:txXfrm>
    </dsp:sp>
    <dsp:sp modelId="{1792B9A9-36A7-634A-A14A-08D0FDD0381D}">
      <dsp:nvSpPr>
        <dsp:cNvPr id="0" name=""/>
        <dsp:cNvSpPr/>
      </dsp:nvSpPr>
      <dsp:spPr>
        <a:xfrm>
          <a:off x="0" y="30661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7C90-D869-384E-A693-36222D3FF8E0}">
      <dsp:nvSpPr>
        <dsp:cNvPr id="0" name=""/>
        <dsp:cNvSpPr/>
      </dsp:nvSpPr>
      <dsp:spPr>
        <a:xfrm>
          <a:off x="525780" y="2313369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酸化</a:t>
          </a:r>
        </a:p>
      </dsp:txBody>
      <dsp:txXfrm>
        <a:off x="599273" y="2386862"/>
        <a:ext cx="7213934" cy="135853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33F3-9A3C-5A4F-B5C4-0652807C62D7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0BF40-CF3A-4E44-A47B-0E462E56F62F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热力采油法</a:t>
          </a:r>
        </a:p>
      </dsp:txBody>
      <dsp:txXfrm>
        <a:off x="553160" y="99749"/>
        <a:ext cx="7306160" cy="506120"/>
      </dsp:txXfrm>
    </dsp:sp>
    <dsp:sp modelId="{B7D2D4C8-FE57-A74A-B851-ABED0E51EDD3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0F8C5-770A-374E-AB2B-291E78FC17CE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混相采油法</a:t>
          </a:r>
        </a:p>
      </dsp:txBody>
      <dsp:txXfrm>
        <a:off x="553160" y="961589"/>
        <a:ext cx="7306160" cy="506120"/>
      </dsp:txXfrm>
    </dsp:sp>
    <dsp:sp modelId="{788C155F-E2A0-B84B-9E10-EE86844223FE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B88E8-4F9C-9C48-8322-3B3FE8363078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化学驱油法</a:t>
          </a:r>
        </a:p>
      </dsp:txBody>
      <dsp:txXfrm>
        <a:off x="553160" y="1823429"/>
        <a:ext cx="7306160" cy="506120"/>
      </dsp:txXfrm>
    </dsp:sp>
    <dsp:sp modelId="{52DB40A1-2EEB-B74E-8DE2-802E45961319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5C3C5-3C31-EB4F-BFD0-25231B8CCC5A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微生物驱油法</a:t>
          </a:r>
        </a:p>
      </dsp:txBody>
      <dsp:txXfrm>
        <a:off x="553160" y="2685269"/>
        <a:ext cx="7306160" cy="506120"/>
      </dsp:txXfrm>
    </dsp:sp>
    <dsp:sp modelId="{EFEBF5D4-53E7-8449-9608-40B845AB17A7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C519F-113A-DC42-B8A7-2B748A08F25A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物理采油</a:t>
          </a:r>
        </a:p>
      </dsp:txBody>
      <dsp:txXfrm>
        <a:off x="553160" y="3547109"/>
        <a:ext cx="73061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A10A-9700-D742-8B96-96FDF473D437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1602-C512-D04E-8211-480E2E0CE616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一、石油、天然气和油田水</a:t>
          </a:r>
        </a:p>
      </dsp:txBody>
      <dsp:txXfrm>
        <a:off x="573335" y="67003"/>
        <a:ext cx="7265810" cy="879050"/>
      </dsp:txXfrm>
    </dsp:sp>
    <dsp:sp modelId="{0FEA5166-CD4B-B14A-9F32-264EDC62D2C8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8F5FC-5D5C-8C4D-896E-27A64A6453A8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二、储层和盖层</a:t>
          </a:r>
        </a:p>
      </dsp:txBody>
      <dsp:txXfrm>
        <a:off x="573335" y="1563884"/>
        <a:ext cx="7265810" cy="879050"/>
      </dsp:txXfrm>
    </dsp:sp>
    <dsp:sp modelId="{81027693-18F3-C748-AF24-54956A402891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60943-26D0-FC4A-AEE0-F53FB3A40DE6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三、圈闭和油气藏</a:t>
          </a:r>
        </a:p>
      </dsp:txBody>
      <dsp:txXfrm>
        <a:off x="573335" y="3060764"/>
        <a:ext cx="726581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8B914-638F-144A-A6FB-F501268F0A27}">
      <dsp:nvSpPr>
        <dsp:cNvPr id="0" name=""/>
        <dsp:cNvSpPr/>
      </dsp:nvSpPr>
      <dsp:spPr>
        <a:xfrm>
          <a:off x="0" y="354067"/>
          <a:ext cx="5744684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851" tIns="291592" rIns="44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石油的概念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石油的化学组成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石油的物理性质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石油的分类</a:t>
          </a:r>
        </a:p>
      </dsp:txBody>
      <dsp:txXfrm>
        <a:off x="0" y="354067"/>
        <a:ext cx="5744684" cy="1389150"/>
      </dsp:txXfrm>
    </dsp:sp>
    <dsp:sp modelId="{A5787333-39C3-8045-B09A-7985C9A9EA8B}">
      <dsp:nvSpPr>
        <dsp:cNvPr id="0" name=""/>
        <dsp:cNvSpPr/>
      </dsp:nvSpPr>
      <dsp:spPr>
        <a:xfrm>
          <a:off x="287234" y="147427"/>
          <a:ext cx="4021279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石油</a:t>
          </a:r>
        </a:p>
      </dsp:txBody>
      <dsp:txXfrm>
        <a:off x="307409" y="167602"/>
        <a:ext cx="3980929" cy="372930"/>
      </dsp:txXfrm>
    </dsp:sp>
    <dsp:sp modelId="{1261D314-7DA4-804C-A6B2-AAC043A1239B}">
      <dsp:nvSpPr>
        <dsp:cNvPr id="0" name=""/>
        <dsp:cNvSpPr/>
      </dsp:nvSpPr>
      <dsp:spPr>
        <a:xfrm>
          <a:off x="0" y="2025457"/>
          <a:ext cx="5744684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851" tIns="291592" rIns="44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天然气的基本概念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天然气的化学组成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天然气的物理性质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天然气的分类</a:t>
          </a:r>
        </a:p>
      </dsp:txBody>
      <dsp:txXfrm>
        <a:off x="0" y="2025457"/>
        <a:ext cx="5744684" cy="1389150"/>
      </dsp:txXfrm>
    </dsp:sp>
    <dsp:sp modelId="{2ABEFB69-5E59-9049-B283-89EEF7ED08A8}">
      <dsp:nvSpPr>
        <dsp:cNvPr id="0" name=""/>
        <dsp:cNvSpPr/>
      </dsp:nvSpPr>
      <dsp:spPr>
        <a:xfrm>
          <a:off x="287234" y="1818817"/>
          <a:ext cx="4021279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天然气</a:t>
          </a:r>
        </a:p>
      </dsp:txBody>
      <dsp:txXfrm>
        <a:off x="307409" y="1838992"/>
        <a:ext cx="3980929" cy="372930"/>
      </dsp:txXfrm>
    </dsp:sp>
    <dsp:sp modelId="{00F48A13-0735-C341-AF34-6E578BA0988F}">
      <dsp:nvSpPr>
        <dsp:cNvPr id="0" name=""/>
        <dsp:cNvSpPr/>
      </dsp:nvSpPr>
      <dsp:spPr>
        <a:xfrm>
          <a:off x="0" y="3696848"/>
          <a:ext cx="57446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851" tIns="291592" rIns="44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油层水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/>
            <a:t>非油层水</a:t>
          </a:r>
        </a:p>
      </dsp:txBody>
      <dsp:txXfrm>
        <a:off x="0" y="3696848"/>
        <a:ext cx="5744684" cy="882000"/>
      </dsp:txXfrm>
    </dsp:sp>
    <dsp:sp modelId="{28259824-973B-1145-BAB3-10ECEFF8866F}">
      <dsp:nvSpPr>
        <dsp:cNvPr id="0" name=""/>
        <dsp:cNvSpPr/>
      </dsp:nvSpPr>
      <dsp:spPr>
        <a:xfrm>
          <a:off x="287234" y="3490208"/>
          <a:ext cx="4021279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油田水</a:t>
          </a:r>
        </a:p>
      </dsp:txBody>
      <dsp:txXfrm>
        <a:off x="307409" y="3510383"/>
        <a:ext cx="3980929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7CC9-5462-5A45-A332-B13BBE8A6767}">
      <dsp:nvSpPr>
        <dsp:cNvPr id="0" name=""/>
        <dsp:cNvSpPr/>
      </dsp:nvSpPr>
      <dsp:spPr>
        <a:xfrm>
          <a:off x="0" y="752768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B22E1-AD31-334F-AD38-71EB0453C0E0}">
      <dsp:nvSpPr>
        <dsp:cNvPr id="0" name=""/>
        <dsp:cNvSpPr/>
      </dsp:nvSpPr>
      <dsp:spPr>
        <a:xfrm>
          <a:off x="525780" y="8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储层</a:t>
          </a:r>
        </a:p>
      </dsp:txBody>
      <dsp:txXfrm>
        <a:off x="599273" y="73501"/>
        <a:ext cx="7213934" cy="1358534"/>
      </dsp:txXfrm>
    </dsp:sp>
    <dsp:sp modelId="{AA2046A5-E5FA-194A-9051-16AE41754892}">
      <dsp:nvSpPr>
        <dsp:cNvPr id="0" name=""/>
        <dsp:cNvSpPr/>
      </dsp:nvSpPr>
      <dsp:spPr>
        <a:xfrm>
          <a:off x="0" y="306612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3C2E-AA7B-A44E-8D64-1E913B4B7D71}">
      <dsp:nvSpPr>
        <dsp:cNvPr id="0" name=""/>
        <dsp:cNvSpPr/>
      </dsp:nvSpPr>
      <dsp:spPr>
        <a:xfrm>
          <a:off x="525780" y="2313369"/>
          <a:ext cx="73609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kern="1200" dirty="0"/>
            <a:t>盖层</a:t>
          </a:r>
        </a:p>
      </dsp:txBody>
      <dsp:txXfrm>
        <a:off x="599273" y="2386862"/>
        <a:ext cx="7213934" cy="135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65273-A452-0A4A-AEF5-771967C28570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6EE0D-FD64-D84B-933E-8A7C0F34C17E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900" kern="1200" dirty="0"/>
            <a:t>圈闭</a:t>
          </a:r>
        </a:p>
      </dsp:txBody>
      <dsp:txXfrm>
        <a:off x="378614" y="886531"/>
        <a:ext cx="2810360" cy="1744948"/>
      </dsp:txXfrm>
    </dsp:sp>
    <dsp:sp modelId="{FADD3C8F-C2CF-0041-B518-A83BE996926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9E2B-CCC9-174E-8BDA-F5C09938BA6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900" kern="1200" dirty="0"/>
            <a:t>油气藏</a:t>
          </a:r>
        </a:p>
      </dsp:txBody>
      <dsp:txXfrm>
        <a:off x="3946203" y="886531"/>
        <a:ext cx="2810360" cy="1744948"/>
      </dsp:txXfrm>
    </dsp:sp>
    <dsp:sp modelId="{94741DC3-768F-8F4B-BD08-AF9FFDA8FDD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CA973-148D-F540-ACDA-0D00BB27806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900" kern="1200" dirty="0"/>
            <a:t>圈闭及油气藏类型划分</a:t>
          </a:r>
        </a:p>
      </dsp:txBody>
      <dsp:txXfrm>
        <a:off x="7513791" y="886531"/>
        <a:ext cx="2810360" cy="1744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FDE5-7EE7-464B-B44A-26A78883EC20}">
      <dsp:nvSpPr>
        <dsp:cNvPr id="0" name=""/>
        <dsp:cNvSpPr/>
      </dsp:nvSpPr>
      <dsp:spPr>
        <a:xfrm>
          <a:off x="0" y="47470"/>
          <a:ext cx="6735443" cy="737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储层</a:t>
          </a:r>
        </a:p>
      </dsp:txBody>
      <dsp:txXfrm>
        <a:off x="35982" y="83452"/>
        <a:ext cx="6663479" cy="665136"/>
      </dsp:txXfrm>
    </dsp:sp>
    <dsp:sp modelId="{DFACABA7-9F66-7644-ACFE-66C7F1D782C4}">
      <dsp:nvSpPr>
        <dsp:cNvPr id="0" name=""/>
        <dsp:cNvSpPr/>
      </dsp:nvSpPr>
      <dsp:spPr>
        <a:xfrm>
          <a:off x="0" y="784570"/>
          <a:ext cx="673544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200" kern="1200" dirty="0"/>
            <a:t>为油气提供储存的空间，是圈闭的主体部分</a:t>
          </a:r>
        </a:p>
      </dsp:txBody>
      <dsp:txXfrm>
        <a:off x="0" y="784570"/>
        <a:ext cx="6735443" cy="463680"/>
      </dsp:txXfrm>
    </dsp:sp>
    <dsp:sp modelId="{9A554366-9528-CD47-9087-DDF155BD8896}">
      <dsp:nvSpPr>
        <dsp:cNvPr id="0" name=""/>
        <dsp:cNvSpPr/>
      </dsp:nvSpPr>
      <dsp:spPr>
        <a:xfrm>
          <a:off x="0" y="1248251"/>
          <a:ext cx="6735443" cy="7371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盖层</a:t>
          </a:r>
        </a:p>
      </dsp:txBody>
      <dsp:txXfrm>
        <a:off x="35982" y="1284233"/>
        <a:ext cx="6663479" cy="665136"/>
      </dsp:txXfrm>
    </dsp:sp>
    <dsp:sp modelId="{6C1F1057-E4D4-AB48-8AB6-2EE72B400E5F}">
      <dsp:nvSpPr>
        <dsp:cNvPr id="0" name=""/>
        <dsp:cNvSpPr/>
      </dsp:nvSpPr>
      <dsp:spPr>
        <a:xfrm>
          <a:off x="0" y="1985351"/>
          <a:ext cx="673544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200" kern="1200" dirty="0"/>
            <a:t>位于储层之上，阻止油气向上逸散</a:t>
          </a:r>
        </a:p>
      </dsp:txBody>
      <dsp:txXfrm>
        <a:off x="0" y="1985351"/>
        <a:ext cx="6735443" cy="463680"/>
      </dsp:txXfrm>
    </dsp:sp>
    <dsp:sp modelId="{3D562486-0F90-D24A-B368-E742191FC496}">
      <dsp:nvSpPr>
        <dsp:cNvPr id="0" name=""/>
        <dsp:cNvSpPr/>
      </dsp:nvSpPr>
      <dsp:spPr>
        <a:xfrm>
          <a:off x="0" y="2449031"/>
          <a:ext cx="6735443" cy="7371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遮挡物</a:t>
          </a:r>
        </a:p>
      </dsp:txBody>
      <dsp:txXfrm>
        <a:off x="35982" y="2485013"/>
        <a:ext cx="6663479" cy="665136"/>
      </dsp:txXfrm>
    </dsp:sp>
    <dsp:sp modelId="{9A042FED-E918-E749-A9A9-D2D5B13D0402}">
      <dsp:nvSpPr>
        <dsp:cNvPr id="0" name=""/>
        <dsp:cNvSpPr/>
      </dsp:nvSpPr>
      <dsp:spPr>
        <a:xfrm>
          <a:off x="0" y="3186131"/>
          <a:ext cx="673544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200" kern="1200" dirty="0"/>
            <a:t>在侧向上起了阻止油气继续运移的封闭作用</a:t>
          </a:r>
        </a:p>
      </dsp:txBody>
      <dsp:txXfrm>
        <a:off x="0" y="3186131"/>
        <a:ext cx="6735443" cy="463680"/>
      </dsp:txXfrm>
    </dsp:sp>
    <dsp:sp modelId="{0E204DE2-1989-864F-A208-870114C0FF7C}">
      <dsp:nvSpPr>
        <dsp:cNvPr id="0" name=""/>
        <dsp:cNvSpPr/>
      </dsp:nvSpPr>
      <dsp:spPr>
        <a:xfrm>
          <a:off x="0" y="3649811"/>
          <a:ext cx="6735443" cy="7371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圈闭</a:t>
          </a:r>
        </a:p>
      </dsp:txBody>
      <dsp:txXfrm>
        <a:off x="35982" y="3685793"/>
        <a:ext cx="6663479" cy="665136"/>
      </dsp:txXfrm>
    </dsp:sp>
    <dsp:sp modelId="{4F17CFC8-DBF6-4E49-8AD8-3ADE5B62EBC8}">
      <dsp:nvSpPr>
        <dsp:cNvPr id="0" name=""/>
        <dsp:cNvSpPr/>
      </dsp:nvSpPr>
      <dsp:spPr>
        <a:xfrm>
          <a:off x="0" y="4386910"/>
          <a:ext cx="673544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200" kern="1200" dirty="0"/>
            <a:t>圈闭是形成油气藏的必要条件，具备捕获分散烃类形成油气聚集的空间和能力。但圈闭中不一定都含有油气。</a:t>
          </a:r>
        </a:p>
      </dsp:txBody>
      <dsp:txXfrm>
        <a:off x="0" y="4386910"/>
        <a:ext cx="6735443" cy="1130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631F2-B0A1-974D-BB98-112EE396E92B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FA5FC-210A-C546-B6CC-8BBAF5A09F12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油气藏式含油气盆地中油气聚集的基本单元。每个油气藏具有统一的压力系统和抽水界面。</a:t>
          </a:r>
        </a:p>
      </dsp:txBody>
      <dsp:txXfrm>
        <a:off x="378614" y="886531"/>
        <a:ext cx="2810360" cy="1744948"/>
      </dsp:txXfrm>
    </dsp:sp>
    <dsp:sp modelId="{AAF703C8-252B-C44E-973A-9FCDB58B3F9E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F8460-5B55-7F47-8E85-F276A70AF8F0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油、气、水分布规律：气在最上部称为气顶；油剧中称为油环；水在下称为底水。</a:t>
          </a:r>
        </a:p>
      </dsp:txBody>
      <dsp:txXfrm>
        <a:off x="3946203" y="886531"/>
        <a:ext cx="2810360" cy="1744948"/>
      </dsp:txXfrm>
    </dsp:sp>
    <dsp:sp modelId="{27740AB0-2600-CB4B-9BA8-1FAF97364FA1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A04E8-B103-4948-9A4A-0DA6E996B8A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油藏、气藏，油气藏</a:t>
          </a:r>
        </a:p>
      </dsp:txBody>
      <dsp:txXfrm>
        <a:off x="7513791" y="886531"/>
        <a:ext cx="2810360" cy="1744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94E23-8003-B94D-8FF3-B64157884287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AB76A-C4AA-C946-8C04-3490969FF824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构造圈闭与构造油气藏</a:t>
          </a:r>
        </a:p>
      </dsp:txBody>
      <dsp:txXfrm>
        <a:off x="0" y="0"/>
        <a:ext cx="6492875" cy="1276350"/>
      </dsp:txXfrm>
    </dsp:sp>
    <dsp:sp modelId="{8E8A5E80-CE39-BB45-89BF-ABD5F856337F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2E436-4EEA-3141-9013-19397553491B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地层圈闭与地层油气藏</a:t>
          </a:r>
        </a:p>
      </dsp:txBody>
      <dsp:txXfrm>
        <a:off x="0" y="1276350"/>
        <a:ext cx="6492875" cy="1276350"/>
      </dsp:txXfrm>
    </dsp:sp>
    <dsp:sp modelId="{1E5EE570-5F8C-EF45-87EE-CA2E5F8C4686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960F9-D650-0944-BC3F-73D1C10342E8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岩性圈闭与岩性油气藏</a:t>
          </a:r>
        </a:p>
      </dsp:txBody>
      <dsp:txXfrm>
        <a:off x="0" y="2552700"/>
        <a:ext cx="6492875" cy="1276350"/>
      </dsp:txXfrm>
    </dsp:sp>
    <dsp:sp modelId="{48A50773-A481-9946-A18A-E832EE020081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B3BAB-2D55-CA45-8D8A-4A0DFA071C6E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/>
            <a:t>复合圈闭与复合油气藏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6F1C-753F-2145-8997-D4773C0AF521}" type="datetimeFigureOut">
              <a:rPr kumimoji="1" lang="zh-CN" altLang="en-US" smtClean="0"/>
              <a:t>2022/8/31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8847-A1EC-B24C-9BA7-48095CAC4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地质与矿业工程基础（三）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第三部分 油气矿产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C507748-86A0-B94A-AB1A-E9B3385B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kumimoji="1" lang="zh-CN" altLang="en-US" sz="4000">
                <a:solidFill>
                  <a:srgbClr val="FFFFFF"/>
                </a:solidFill>
              </a:rPr>
              <a:t>圈闭及油气藏类型划分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C41F12B-E054-7442-A574-A9E5FD81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3254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43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9A2CF1-2093-0346-9381-88D6E434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kumimoji="1" lang="zh-CN" altLang="en-US" sz="4000">
                <a:solidFill>
                  <a:srgbClr val="FFFFFF"/>
                </a:solidFill>
              </a:rPr>
              <a:t>第二节 油气的生成与运移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16A377F-2730-5844-9321-CF17A0ED3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850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42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4E21C-A210-9D40-81D5-77A90312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一、油气生成的物质基础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D1E2B93-91C9-2B47-BC53-1E7290FE6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177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70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F9E4A-93BE-5741-8AEE-96B857D6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二、油气生成（有机质演化与生烃模式）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20F3DB5-B1BF-174C-BE99-ECAA51931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286" y="1825625"/>
            <a:ext cx="7817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0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AE2A2-5EA6-C943-918C-2D642DB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三、天然气成因类型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73D5AB4-919A-7047-AF57-4538F4D16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0143"/>
            <a:ext cx="10515600" cy="40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D920E-63FF-A847-A324-581C0587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四、烃源岩评价和油气源对比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9F6A455-AC3A-664F-AB7A-B6E0B8D64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15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8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6B3D46-E2A8-7C45-A3BA-BC40D3CD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五、油气运移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71807FB-FE58-1349-8DE4-FFDDE8A1A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358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6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2319F-F97A-3D4F-9E70-BACE5C87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第三节  油气聚集与油气藏的构成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D5DE1CD-AEEF-304B-A4F3-6291DBCC7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424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01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2615E-BE30-AF4C-B66C-69BB760C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第四节  油气聚集单元与分布规律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71349B2-989A-7C4A-B6A1-45CD516B0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761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59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第十章 油气勘探基础</a:t>
            </a:r>
          </a:p>
        </p:txBody>
      </p:sp>
      <p:sp>
        <p:nvSpPr>
          <p:cNvPr id="19" name="Rectangle: Rounded Corners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kumimoji="1" lang="zh-CN" altLang="en-US" sz="5400"/>
              <a:t>内容提要</a:t>
            </a:r>
          </a:p>
        </p:txBody>
      </p:sp>
      <p:sp>
        <p:nvSpPr>
          <p:cNvPr id="1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A85EA-AC45-D347-94DA-0B419A86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第一节 油气勘探阶段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96A9D9B6-23EC-DF46-A366-2D5B7D747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49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05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AE3CD-CF69-CC32-0EC0-C9FAF398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2D01EE7-D80A-A044-8B7D-98A6C0CC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 sz="4000">
                <a:solidFill>
                  <a:srgbClr val="FFFFFF"/>
                </a:solidFill>
              </a:rPr>
              <a:t>第二节  油气勘探技术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2706667-82C5-E143-9589-5FC4D02E5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688374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9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267BD-4A30-8947-8549-F1CA3581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第三节  油气储量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97D8A5D-7720-384D-A088-400EA387A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850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83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kumimoji="1" lang="zh-CN" altLang="en-US" sz="5400"/>
              <a:t>第十一章 油气开发基础</a:t>
            </a:r>
          </a:p>
        </p:txBody>
      </p:sp>
      <p:sp>
        <p:nvSpPr>
          <p:cNvPr id="18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BB993-273A-4F45-932E-96986DDB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第一节  油气田开发概述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76CA0A8-9703-9C43-8699-E8A86A123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219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60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B144878F-B3C0-51DE-E990-22F311731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0140F97-1299-F24D-B139-29A1EBD8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 sz="4000">
                <a:solidFill>
                  <a:srgbClr val="FFFFFF"/>
                </a:solidFill>
              </a:rPr>
              <a:t>第二节 油气开发技术方法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E1CE684-597F-5843-A12F-018EE70D0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917968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60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CD6F-B79F-AF4C-900B-70FB7916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一、采油、采气基本方法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A9BD7FE-2080-FB4B-87C6-0E1329D60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90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00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CDCF-02C4-DC45-B131-382A09C5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二、压裂和酸化技术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4698153-3B26-394B-BF37-CF6E5B1F4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23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69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256E3-FC07-8142-A57D-FCEB615D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三、原油采收率技术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263AB46-2711-ED4E-8E11-E77EAC4AE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5769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kumimoji="1" lang="zh-CN" altLang="en-US" sz="5400"/>
              <a:t>第九章 油气地质基础</a:t>
            </a:r>
          </a:p>
        </p:txBody>
      </p:sp>
      <p:sp>
        <p:nvSpPr>
          <p:cNvPr id="14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第一节 油气地质概述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6945337-3BEA-504C-8881-A4DEE056A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90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D5F3A-BF96-588F-7625-27CEB453F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38" b="757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2D6FC7B-D6F5-BD47-8E42-4E6840E4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 sz="4000">
                <a:solidFill>
                  <a:srgbClr val="FFFFFF"/>
                </a:solidFill>
              </a:rPr>
              <a:t>一、石油、天然气和油田水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69FA339-FCA1-D740-BFDC-9B1C4BC8C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6065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76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34B58-B658-2A42-B06D-B74E845F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二、储层和盖层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82D008F-EFC7-4240-8FD5-82F79137B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455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23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A2D34E1-D9EB-5C4A-BF49-4C06246B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kumimoji="1" lang="zh-CN" altLang="en-US" sz="4800"/>
              <a:t>三、圈闭和油气藏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F832173-0DA0-B849-ADC6-79BC5D2BD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96275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4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3F208BD-1316-5D4E-AB8D-8A2E5EA1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圈闭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A0DE083-8DA1-9747-95B0-40958044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9428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9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17691AF-B306-D74F-97A9-78CA4407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kumimoji="1" lang="zh-CN" altLang="en-US" sz="4800"/>
              <a:t>油气藏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4F8D19B-988F-0946-8395-0A78795FD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06007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32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1079</Words>
  <Application>Microsoft Macintosh PowerPoint</Application>
  <PresentationFormat>宽屏</PresentationFormat>
  <Paragraphs>191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Office 主题​​</vt:lpstr>
      <vt:lpstr>地质与矿业工程基础（三）</vt:lpstr>
      <vt:lpstr>内容提要</vt:lpstr>
      <vt:lpstr>第九章 油气地质基础</vt:lpstr>
      <vt:lpstr>第一节 油气地质概述</vt:lpstr>
      <vt:lpstr>一、石油、天然气和油田水</vt:lpstr>
      <vt:lpstr>二、储层和盖层</vt:lpstr>
      <vt:lpstr>三、圈闭和油气藏</vt:lpstr>
      <vt:lpstr>圈闭</vt:lpstr>
      <vt:lpstr>油气藏</vt:lpstr>
      <vt:lpstr>圈闭及油气藏类型划分</vt:lpstr>
      <vt:lpstr>第二节 油气的生成与运移</vt:lpstr>
      <vt:lpstr>一、油气生成的物质基础</vt:lpstr>
      <vt:lpstr>二、油气生成（有机质演化与生烃模式）</vt:lpstr>
      <vt:lpstr>三、天然气成因类型</vt:lpstr>
      <vt:lpstr>四、烃源岩评价和油气源对比</vt:lpstr>
      <vt:lpstr>五、油气运移</vt:lpstr>
      <vt:lpstr>第三节  油气聚集与油气藏的构成</vt:lpstr>
      <vt:lpstr>第四节  油气聚集单元与分布规律</vt:lpstr>
      <vt:lpstr>第十章 油气勘探基础</vt:lpstr>
      <vt:lpstr>第一节 油气勘探阶段</vt:lpstr>
      <vt:lpstr>第二节  油气勘探技术</vt:lpstr>
      <vt:lpstr>第三节  油气储量</vt:lpstr>
      <vt:lpstr>第十一章 油气开发基础</vt:lpstr>
      <vt:lpstr>第一节  油气田开发概述</vt:lpstr>
      <vt:lpstr>第二节 油气开发技术方法</vt:lpstr>
      <vt:lpstr>一、采油、采气基本方法</vt:lpstr>
      <vt:lpstr>二、压裂和酸化技术</vt:lpstr>
      <vt:lpstr>三、原油采收率技术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地质与矿业工程基础（三）</dc:title>
  <dc:creator>Wang Xuefa</dc:creator>
  <cp:lastModifiedBy>Wang Xuefa</cp:lastModifiedBy>
  <cp:revision>5</cp:revision>
  <dcterms:created xsi:type="dcterms:W3CDTF">2022-08-31T04:16:38Z</dcterms:created>
  <dcterms:modified xsi:type="dcterms:W3CDTF">2022-08-31T06:50:50Z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</Properties>
</file>